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94" r:id="rId3"/>
    <p:sldId id="391" r:id="rId4"/>
    <p:sldId id="305" r:id="rId5"/>
    <p:sldId id="384" r:id="rId6"/>
    <p:sldId id="392" r:id="rId7"/>
    <p:sldId id="385" r:id="rId8"/>
    <p:sldId id="386" r:id="rId9"/>
    <p:sldId id="387" r:id="rId10"/>
    <p:sldId id="393" r:id="rId11"/>
    <p:sldId id="388" r:id="rId12"/>
    <p:sldId id="399" r:id="rId13"/>
    <p:sldId id="389" r:id="rId14"/>
    <p:sldId id="410" r:id="rId15"/>
    <p:sldId id="395" r:id="rId16"/>
    <p:sldId id="417" r:id="rId17"/>
    <p:sldId id="396" r:id="rId18"/>
    <p:sldId id="397" r:id="rId19"/>
    <p:sldId id="398" r:id="rId20"/>
    <p:sldId id="400" r:id="rId21"/>
    <p:sldId id="380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4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595"/>
    <a:srgbClr val="972988"/>
    <a:srgbClr val="9796A9"/>
    <a:srgbClr val="223FB2"/>
    <a:srgbClr val="CFD0E6"/>
    <a:srgbClr val="E8EAFF"/>
    <a:srgbClr val="B1C4F3"/>
    <a:srgbClr val="9DABD4"/>
    <a:srgbClr val="3E7BFF"/>
    <a:srgbClr val="305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6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06" y="66"/>
      </p:cViewPr>
      <p:guideLst>
        <p:guide orient="horz" pos="2160"/>
        <p:guide pos="64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27C22-C801-4E74-BEEF-E6539A14AE15}" type="datetimeFigureOut">
              <a:rPr lang="zh-CN" altLang="en-US" smtClean="0"/>
              <a:t>2019/11/27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111FB-1F7D-4FAB-A4EF-5CB9150CE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1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02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85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7500-6516-4FFC-9EF1-FE977AA225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8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1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54273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文本占位符 54274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71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5324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文本占位符 53250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/>
              <a:t>单击“程序设计”会触发动画，第一次单击出现动画，第二次单击则消失动画。 </a:t>
            </a:r>
          </a:p>
          <a:p>
            <a:r>
              <a:rPr lang="zh-CN" altLang="en-US"/>
              <a:t>单击“程序系统”会触发动画，第一次单击出现动画，第二次单击则消失动画。</a:t>
            </a:r>
          </a:p>
          <a:p>
            <a:r>
              <a:rPr lang="zh-CN" altLang="en-US"/>
              <a:t>单击“软件工程”会触发动画。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7500-6516-4FFC-9EF1-FE977AA2252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87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2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36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7500-6516-4FFC-9EF1-FE977AA225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8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54273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文本占位符 54274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7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5324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文本占位符 53250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/>
              <a:t>单击“程序设计”会触发动画，第一次单击出现动画，第二次单击则消失动画。 </a:t>
            </a:r>
          </a:p>
          <a:p>
            <a:r>
              <a:rPr lang="zh-CN" altLang="en-US"/>
              <a:t>单击“程序系统”会触发动画，第一次单击出现动画，第二次单击则消失动画。</a:t>
            </a:r>
          </a:p>
          <a:p>
            <a:r>
              <a:rPr lang="zh-CN" altLang="en-US"/>
              <a:t>单击“软件工程”会触发动画。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2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52225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文本占位符 52226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/>
              <a:t>单击“软件的分类”会触发动画。 </a:t>
            </a:r>
          </a:p>
        </p:txBody>
      </p:sp>
    </p:spTree>
    <p:extLst>
      <p:ext uri="{BB962C8B-B14F-4D97-AF65-F5344CB8AC3E}">
        <p14:creationId xmlns:p14="http://schemas.microsoft.com/office/powerpoint/2010/main" val="771022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04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8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  <a:t>2019/11/27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圆角矩形 1">
            <a:extLst>
              <a:ext uri="{FF2B5EF4-FFF2-40B4-BE49-F238E27FC236}">
                <a16:creationId xmlns:a16="http://schemas.microsoft.com/office/drawing/2014/main" id="{442C21CD-7347-4415-AE51-3428CBBACE9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A_图片 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6" t="19991" r="8883" b="11958"/>
          <a:stretch/>
        </p:blipFill>
        <p:spPr>
          <a:xfrm>
            <a:off x="6157499" y="1407694"/>
            <a:ext cx="5301543" cy="5021179"/>
          </a:xfrm>
          <a:prstGeom prst="rect">
            <a:avLst/>
          </a:prstGeom>
        </p:spPr>
      </p:pic>
      <p:sp>
        <p:nvSpPr>
          <p:cNvPr id="64" name="矩形 63"/>
          <p:cNvSpPr/>
          <p:nvPr userDrawn="1"/>
        </p:nvSpPr>
        <p:spPr>
          <a:xfrm>
            <a:off x="192505" y="192505"/>
            <a:ext cx="11774906" cy="994611"/>
          </a:xfrm>
          <a:prstGeom prst="rect">
            <a:avLst/>
          </a:prstGeom>
          <a:solidFill>
            <a:srgbClr val="CF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5" name="图片 64"/>
          <p:cNvPicPr>
            <a:picLocks noChangeAspect="1"/>
          </p:cNvPicPr>
          <p:nvPr userDrawn="1"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3" y="228005"/>
            <a:ext cx="946601" cy="943069"/>
          </a:xfrm>
          <a:prstGeom prst="ellipse">
            <a:avLst/>
          </a:prstGeom>
        </p:spPr>
      </p:pic>
      <p:sp>
        <p:nvSpPr>
          <p:cNvPr id="66" name="PA_矩形 17">
            <a:extLst>
              <a:ext uri="{FF2B5EF4-FFF2-40B4-BE49-F238E27FC236}">
                <a16:creationId xmlns:a16="http://schemas.microsoft.com/office/drawing/2014/main" id="{B8BC1EFB-2BD3-4780-8D0A-10680DA4057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256740" y="446773"/>
            <a:ext cx="4414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四川信息职业技术学院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78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A_圆角矩形 1">
            <a:extLst>
              <a:ext uri="{FF2B5EF4-FFF2-40B4-BE49-F238E27FC236}">
                <a16:creationId xmlns:a16="http://schemas.microsoft.com/office/drawing/2014/main" id="{442C21CD-7347-4415-AE51-3428CBBACE9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6" name="PA_图片 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6" t="19991" r="8883" b="11958"/>
          <a:stretch/>
        </p:blipFill>
        <p:spPr>
          <a:xfrm>
            <a:off x="6157499" y="1407694"/>
            <a:ext cx="5301543" cy="5021179"/>
          </a:xfrm>
          <a:prstGeom prst="rect">
            <a:avLst/>
          </a:prstGeom>
        </p:spPr>
      </p:pic>
      <p:sp>
        <p:nvSpPr>
          <p:cNvPr id="68" name="矩形 67"/>
          <p:cNvSpPr/>
          <p:nvPr userDrawn="1"/>
        </p:nvSpPr>
        <p:spPr>
          <a:xfrm>
            <a:off x="192505" y="192505"/>
            <a:ext cx="11774906" cy="994611"/>
          </a:xfrm>
          <a:prstGeom prst="rect">
            <a:avLst/>
          </a:prstGeom>
          <a:solidFill>
            <a:srgbClr val="CF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9" name="图片 68"/>
          <p:cNvPicPr>
            <a:picLocks noChangeAspect="1"/>
          </p:cNvPicPr>
          <p:nvPr userDrawn="1"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3" y="228005"/>
            <a:ext cx="946601" cy="943069"/>
          </a:xfrm>
          <a:prstGeom prst="ellipse">
            <a:avLst/>
          </a:prstGeom>
        </p:spPr>
      </p:pic>
      <p:sp>
        <p:nvSpPr>
          <p:cNvPr id="70" name="PA_矩形 17">
            <a:extLst>
              <a:ext uri="{FF2B5EF4-FFF2-40B4-BE49-F238E27FC236}">
                <a16:creationId xmlns:a16="http://schemas.microsoft.com/office/drawing/2014/main" id="{B8BC1EFB-2BD3-4780-8D0A-10680DA4057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256740" y="446773"/>
            <a:ext cx="4414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四川信息职业技术学院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B8BC1EFB-2BD3-4780-8D0A-10680DA4057B}"/>
              </a:ext>
            </a:extLst>
          </p:cNvPr>
          <p:cNvSpPr/>
          <p:nvPr userDrawn="1"/>
        </p:nvSpPr>
        <p:spPr>
          <a:xfrm>
            <a:off x="1008912" y="2155060"/>
            <a:ext cx="46952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0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THANKS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1E3595"/>
              </a:solidFill>
              <a:effectLst/>
              <a:uLnTx/>
              <a:uFillTx/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  <p:sp>
        <p:nvSpPr>
          <p:cNvPr id="5" name="PA_矩形 17">
            <a:extLst>
              <a:ext uri="{FF2B5EF4-FFF2-40B4-BE49-F238E27FC236}">
                <a16:creationId xmlns:a16="http://schemas.microsoft.com/office/drawing/2014/main" id="{B8BC1EFB-2BD3-4780-8D0A-10680DA4057B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876207" y="3478499"/>
            <a:ext cx="4593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系部：信息工程系</a:t>
            </a:r>
            <a:r>
              <a:rPr lang="zh-CN" altLang="en-US" b="1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｜</a:t>
            </a:r>
            <a:r>
              <a:rPr lang="zh-CN" altLang="en-US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课程名称：</a:t>
            </a:r>
            <a:r>
              <a:rPr lang="en-US" altLang="zh-CN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《</a:t>
            </a:r>
            <a:r>
              <a:rPr lang="zh-CN" altLang="en-US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软件工程</a:t>
            </a:r>
            <a:r>
              <a:rPr lang="en-US" altLang="zh-CN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》</a:t>
            </a:r>
            <a:endParaRPr lang="en-US" dirty="0">
              <a:solidFill>
                <a:srgbClr val="223FB2"/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50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49">
            <a:extLst>
              <a:ext uri="{FF2B5EF4-FFF2-40B4-BE49-F238E27FC236}">
                <a16:creationId xmlns:a16="http://schemas.microsoft.com/office/drawing/2014/main" id="{F4A8DE0F-E33B-4261-BFCA-3F103C8AAA1E}"/>
              </a:ext>
            </a:extLst>
          </p:cNvPr>
          <p:cNvSpPr/>
          <p:nvPr userDrawn="1"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192505" y="192505"/>
            <a:ext cx="11774906" cy="625641"/>
          </a:xfrm>
          <a:prstGeom prst="rect">
            <a:avLst/>
          </a:prstGeom>
          <a:solidFill>
            <a:srgbClr val="CF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E8875DAF-93D4-4FD7-B1A7-1B61BCF6AFA7}"/>
              </a:ext>
            </a:extLst>
          </p:cNvPr>
          <p:cNvSpPr/>
          <p:nvPr userDrawn="1"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 110"/>
          <p:cNvGrpSpPr/>
          <p:nvPr userDrawn="1"/>
        </p:nvGrpSpPr>
        <p:grpSpPr>
          <a:xfrm>
            <a:off x="10371235" y="6070738"/>
            <a:ext cx="1671048" cy="498504"/>
            <a:chOff x="926233" y="3911281"/>
            <a:chExt cx="2607384" cy="612775"/>
          </a:xfrm>
        </p:grpSpPr>
        <p:grpSp>
          <p:nvGrpSpPr>
            <p:cNvPr id="112" name="PA_组合 79"/>
            <p:cNvGrpSpPr/>
            <p:nvPr>
              <p:custDataLst>
                <p:tags r:id="rId1"/>
              </p:custDataLst>
            </p:nvPr>
          </p:nvGrpSpPr>
          <p:grpSpPr>
            <a:xfrm>
              <a:off x="926233" y="3911281"/>
              <a:ext cx="2424982" cy="612775"/>
              <a:chOff x="284163" y="1644650"/>
              <a:chExt cx="1585912" cy="612775"/>
            </a:xfrm>
          </p:grpSpPr>
          <p:sp>
            <p:nvSpPr>
              <p:cNvPr id="11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4163" y="1647825"/>
                <a:ext cx="1585912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"/>
              <p:cNvSpPr>
                <a:spLocks noEditPoints="1"/>
              </p:cNvSpPr>
              <p:nvPr/>
            </p:nvSpPr>
            <p:spPr bwMode="auto">
              <a:xfrm>
                <a:off x="284163" y="1644650"/>
                <a:ext cx="1582737" cy="612775"/>
              </a:xfrm>
              <a:custGeom>
                <a:avLst/>
                <a:gdLst>
                  <a:gd name="T0" fmla="*/ 81 w 419"/>
                  <a:gd name="T1" fmla="*/ 160 h 161"/>
                  <a:gd name="T2" fmla="*/ 1 w 419"/>
                  <a:gd name="T3" fmla="*/ 80 h 161"/>
                  <a:gd name="T4" fmla="*/ 81 w 419"/>
                  <a:gd name="T5" fmla="*/ 1 h 161"/>
                  <a:gd name="T6" fmla="*/ 339 w 419"/>
                  <a:gd name="T7" fmla="*/ 1 h 161"/>
                  <a:gd name="T8" fmla="*/ 418 w 419"/>
                  <a:gd name="T9" fmla="*/ 80 h 161"/>
                  <a:gd name="T10" fmla="*/ 339 w 419"/>
                  <a:gd name="T11" fmla="*/ 160 h 161"/>
                  <a:gd name="T12" fmla="*/ 81 w 419"/>
                  <a:gd name="T13" fmla="*/ 160 h 161"/>
                  <a:gd name="T14" fmla="*/ 339 w 419"/>
                  <a:gd name="T15" fmla="*/ 0 h 161"/>
                  <a:gd name="T16" fmla="*/ 81 w 419"/>
                  <a:gd name="T17" fmla="*/ 0 h 161"/>
                  <a:gd name="T18" fmla="*/ 0 w 419"/>
                  <a:gd name="T19" fmla="*/ 80 h 161"/>
                  <a:gd name="T20" fmla="*/ 81 w 419"/>
                  <a:gd name="T21" fmla="*/ 161 h 161"/>
                  <a:gd name="T22" fmla="*/ 339 w 419"/>
                  <a:gd name="T23" fmla="*/ 161 h 161"/>
                  <a:gd name="T24" fmla="*/ 419 w 419"/>
                  <a:gd name="T25" fmla="*/ 80 h 161"/>
                  <a:gd name="T26" fmla="*/ 339 w 419"/>
                  <a:gd name="T2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161">
                    <a:moveTo>
                      <a:pt x="81" y="160"/>
                    </a:moveTo>
                    <a:cubicBezTo>
                      <a:pt x="37" y="160"/>
                      <a:pt x="1" y="124"/>
                      <a:pt x="1" y="80"/>
                    </a:cubicBezTo>
                    <a:cubicBezTo>
                      <a:pt x="1" y="37"/>
                      <a:pt x="37" y="1"/>
                      <a:pt x="81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82" y="1"/>
                      <a:pt x="418" y="37"/>
                      <a:pt x="418" y="80"/>
                    </a:cubicBezTo>
                    <a:cubicBezTo>
                      <a:pt x="418" y="124"/>
                      <a:pt x="382" y="160"/>
                      <a:pt x="339" y="160"/>
                    </a:cubicBezTo>
                    <a:cubicBezTo>
                      <a:pt x="81" y="160"/>
                      <a:pt x="81" y="160"/>
                      <a:pt x="81" y="160"/>
                    </a:cubicBezTo>
                    <a:moveTo>
                      <a:pt x="339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339" y="161"/>
                      <a:pt x="339" y="161"/>
                      <a:pt x="339" y="161"/>
                    </a:cubicBezTo>
                    <a:cubicBezTo>
                      <a:pt x="383" y="161"/>
                      <a:pt x="419" y="125"/>
                      <a:pt x="419" y="80"/>
                    </a:cubicBezTo>
                    <a:cubicBezTo>
                      <a:pt x="419" y="36"/>
                      <a:pt x="383" y="0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6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9 h 159"/>
                  <a:gd name="T2" fmla="*/ 0 w 417"/>
                  <a:gd name="T3" fmla="*/ 79 h 159"/>
                  <a:gd name="T4" fmla="*/ 80 w 417"/>
                  <a:gd name="T5" fmla="*/ 0 h 159"/>
                  <a:gd name="T6" fmla="*/ 338 w 417"/>
                  <a:gd name="T7" fmla="*/ 0 h 159"/>
                  <a:gd name="T8" fmla="*/ 417 w 417"/>
                  <a:gd name="T9" fmla="*/ 79 h 159"/>
                  <a:gd name="T10" fmla="*/ 338 w 417"/>
                  <a:gd name="T11" fmla="*/ 159 h 159"/>
                  <a:gd name="T12" fmla="*/ 80 w 417"/>
                  <a:gd name="T13" fmla="*/ 159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9"/>
                    </a:moveTo>
                    <a:cubicBezTo>
                      <a:pt x="36" y="159"/>
                      <a:pt x="0" y="123"/>
                      <a:pt x="0" y="79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81" y="0"/>
                      <a:pt x="417" y="36"/>
                      <a:pt x="417" y="79"/>
                    </a:cubicBezTo>
                    <a:cubicBezTo>
                      <a:pt x="417" y="123"/>
                      <a:pt x="381" y="159"/>
                      <a:pt x="338" y="159"/>
                    </a:cubicBezTo>
                    <a:cubicBezTo>
                      <a:pt x="80" y="159"/>
                      <a:pt x="80" y="159"/>
                      <a:pt x="80" y="159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7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8 h 159"/>
                  <a:gd name="T2" fmla="*/ 1 w 417"/>
                  <a:gd name="T3" fmla="*/ 79 h 159"/>
                  <a:gd name="T4" fmla="*/ 80 w 417"/>
                  <a:gd name="T5" fmla="*/ 1 h 159"/>
                  <a:gd name="T6" fmla="*/ 338 w 417"/>
                  <a:gd name="T7" fmla="*/ 1 h 159"/>
                  <a:gd name="T8" fmla="*/ 416 w 417"/>
                  <a:gd name="T9" fmla="*/ 79 h 159"/>
                  <a:gd name="T10" fmla="*/ 338 w 417"/>
                  <a:gd name="T11" fmla="*/ 158 h 159"/>
                  <a:gd name="T12" fmla="*/ 80 w 417"/>
                  <a:gd name="T13" fmla="*/ 158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8"/>
                    </a:moveTo>
                    <a:cubicBezTo>
                      <a:pt x="36" y="158"/>
                      <a:pt x="1" y="123"/>
                      <a:pt x="1" y="79"/>
                    </a:cubicBezTo>
                    <a:cubicBezTo>
                      <a:pt x="1" y="36"/>
                      <a:pt x="36" y="1"/>
                      <a:pt x="80" y="1"/>
                    </a:cubicBezTo>
                    <a:cubicBezTo>
                      <a:pt x="338" y="1"/>
                      <a:pt x="338" y="1"/>
                      <a:pt x="338" y="1"/>
                    </a:cubicBezTo>
                    <a:cubicBezTo>
                      <a:pt x="381" y="1"/>
                      <a:pt x="416" y="36"/>
                      <a:pt x="416" y="79"/>
                    </a:cubicBezTo>
                    <a:cubicBezTo>
                      <a:pt x="416" y="123"/>
                      <a:pt x="381" y="158"/>
                      <a:pt x="338" y="158"/>
                    </a:cubicBezTo>
                    <a:cubicBezTo>
                      <a:pt x="80" y="158"/>
                      <a:pt x="80" y="158"/>
                      <a:pt x="80" y="158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"/>
              <p:cNvSpPr>
                <a:spLocks noEditPoints="1"/>
              </p:cNvSpPr>
              <p:nvPr/>
            </p:nvSpPr>
            <p:spPr bwMode="auto">
              <a:xfrm>
                <a:off x="292100" y="1651000"/>
                <a:ext cx="1566862" cy="598488"/>
              </a:xfrm>
              <a:custGeom>
                <a:avLst/>
                <a:gdLst>
                  <a:gd name="T0" fmla="*/ 79 w 415"/>
                  <a:gd name="T1" fmla="*/ 156 h 157"/>
                  <a:gd name="T2" fmla="*/ 1 w 415"/>
                  <a:gd name="T3" fmla="*/ 78 h 157"/>
                  <a:gd name="T4" fmla="*/ 79 w 415"/>
                  <a:gd name="T5" fmla="*/ 0 h 157"/>
                  <a:gd name="T6" fmla="*/ 337 w 415"/>
                  <a:gd name="T7" fmla="*/ 0 h 157"/>
                  <a:gd name="T8" fmla="*/ 415 w 415"/>
                  <a:gd name="T9" fmla="*/ 78 h 157"/>
                  <a:gd name="T10" fmla="*/ 337 w 415"/>
                  <a:gd name="T11" fmla="*/ 156 h 157"/>
                  <a:gd name="T12" fmla="*/ 79 w 415"/>
                  <a:gd name="T13" fmla="*/ 156 h 157"/>
                  <a:gd name="T14" fmla="*/ 337 w 415"/>
                  <a:gd name="T15" fmla="*/ 0 h 157"/>
                  <a:gd name="T16" fmla="*/ 79 w 415"/>
                  <a:gd name="T17" fmla="*/ 0 h 157"/>
                  <a:gd name="T18" fmla="*/ 0 w 415"/>
                  <a:gd name="T19" fmla="*/ 78 h 157"/>
                  <a:gd name="T20" fmla="*/ 79 w 415"/>
                  <a:gd name="T21" fmla="*/ 157 h 157"/>
                  <a:gd name="T22" fmla="*/ 337 w 415"/>
                  <a:gd name="T23" fmla="*/ 157 h 157"/>
                  <a:gd name="T24" fmla="*/ 415 w 415"/>
                  <a:gd name="T25" fmla="*/ 78 h 157"/>
                  <a:gd name="T26" fmla="*/ 337 w 415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157">
                    <a:moveTo>
                      <a:pt x="79" y="156"/>
                    </a:moveTo>
                    <a:cubicBezTo>
                      <a:pt x="36" y="156"/>
                      <a:pt x="1" y="122"/>
                      <a:pt x="1" y="78"/>
                    </a:cubicBezTo>
                    <a:cubicBezTo>
                      <a:pt x="1" y="35"/>
                      <a:pt x="36" y="0"/>
                      <a:pt x="79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80" y="0"/>
                      <a:pt x="415" y="35"/>
                      <a:pt x="415" y="78"/>
                    </a:cubicBezTo>
                    <a:cubicBezTo>
                      <a:pt x="415" y="122"/>
                      <a:pt x="380" y="156"/>
                      <a:pt x="337" y="156"/>
                    </a:cubicBezTo>
                    <a:cubicBezTo>
                      <a:pt x="79" y="156"/>
                      <a:pt x="79" y="156"/>
                      <a:pt x="79" y="156"/>
                    </a:cubicBezTo>
                    <a:moveTo>
                      <a:pt x="337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337" y="157"/>
                      <a:pt x="337" y="157"/>
                      <a:pt x="337" y="157"/>
                    </a:cubicBezTo>
                    <a:cubicBezTo>
                      <a:pt x="380" y="157"/>
                      <a:pt x="415" y="122"/>
                      <a:pt x="415" y="78"/>
                    </a:cubicBezTo>
                    <a:cubicBezTo>
                      <a:pt x="415" y="35"/>
                      <a:pt x="380" y="0"/>
                      <a:pt x="337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9"/>
              <p:cNvSpPr>
                <a:spLocks noEditPoints="1"/>
              </p:cNvSpPr>
              <p:nvPr/>
            </p:nvSpPr>
            <p:spPr bwMode="auto">
              <a:xfrm>
                <a:off x="295275" y="1651000"/>
                <a:ext cx="1563687" cy="595313"/>
              </a:xfrm>
              <a:custGeom>
                <a:avLst/>
                <a:gdLst>
                  <a:gd name="T0" fmla="*/ 78 w 414"/>
                  <a:gd name="T1" fmla="*/ 156 h 156"/>
                  <a:gd name="T2" fmla="*/ 0 w 414"/>
                  <a:gd name="T3" fmla="*/ 78 h 156"/>
                  <a:gd name="T4" fmla="*/ 78 w 414"/>
                  <a:gd name="T5" fmla="*/ 1 h 156"/>
                  <a:gd name="T6" fmla="*/ 336 w 414"/>
                  <a:gd name="T7" fmla="*/ 1 h 156"/>
                  <a:gd name="T8" fmla="*/ 413 w 414"/>
                  <a:gd name="T9" fmla="*/ 78 h 156"/>
                  <a:gd name="T10" fmla="*/ 336 w 414"/>
                  <a:gd name="T11" fmla="*/ 156 h 156"/>
                  <a:gd name="T12" fmla="*/ 78 w 414"/>
                  <a:gd name="T13" fmla="*/ 156 h 156"/>
                  <a:gd name="T14" fmla="*/ 336 w 414"/>
                  <a:gd name="T15" fmla="*/ 0 h 156"/>
                  <a:gd name="T16" fmla="*/ 78 w 414"/>
                  <a:gd name="T17" fmla="*/ 0 h 156"/>
                  <a:gd name="T18" fmla="*/ 0 w 414"/>
                  <a:gd name="T19" fmla="*/ 78 h 156"/>
                  <a:gd name="T20" fmla="*/ 78 w 414"/>
                  <a:gd name="T21" fmla="*/ 156 h 156"/>
                  <a:gd name="T22" fmla="*/ 336 w 414"/>
                  <a:gd name="T23" fmla="*/ 156 h 156"/>
                  <a:gd name="T24" fmla="*/ 414 w 414"/>
                  <a:gd name="T25" fmla="*/ 78 h 156"/>
                  <a:gd name="T26" fmla="*/ 336 w 414"/>
                  <a:gd name="T2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156">
                    <a:moveTo>
                      <a:pt x="78" y="156"/>
                    </a:moveTo>
                    <a:cubicBezTo>
                      <a:pt x="35" y="156"/>
                      <a:pt x="0" y="121"/>
                      <a:pt x="0" y="78"/>
                    </a:cubicBezTo>
                    <a:cubicBezTo>
                      <a:pt x="0" y="36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3" y="36"/>
                      <a:pt x="413" y="78"/>
                    </a:cubicBezTo>
                    <a:cubicBezTo>
                      <a:pt x="413" y="121"/>
                      <a:pt x="378" y="156"/>
                      <a:pt x="336" y="156"/>
                    </a:cubicBezTo>
                    <a:cubicBezTo>
                      <a:pt x="78" y="156"/>
                      <a:pt x="78" y="156"/>
                      <a:pt x="78" y="156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6"/>
                      <a:pt x="78" y="156"/>
                    </a:cubicBezTo>
                    <a:cubicBezTo>
                      <a:pt x="336" y="156"/>
                      <a:pt x="336" y="156"/>
                      <a:pt x="336" y="156"/>
                    </a:cubicBezTo>
                    <a:cubicBezTo>
                      <a:pt x="379" y="156"/>
                      <a:pt x="414" y="122"/>
                      <a:pt x="414" y="78"/>
                    </a:cubicBezTo>
                    <a:cubicBezTo>
                      <a:pt x="414" y="35"/>
                      <a:pt x="379" y="0"/>
                      <a:pt x="336" y="0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"/>
              <p:cNvSpPr>
                <a:spLocks noEditPoints="1"/>
              </p:cNvSpPr>
              <p:nvPr/>
            </p:nvSpPr>
            <p:spPr bwMode="auto">
              <a:xfrm>
                <a:off x="295275" y="1655763"/>
                <a:ext cx="1560512" cy="590550"/>
              </a:xfrm>
              <a:custGeom>
                <a:avLst/>
                <a:gdLst>
                  <a:gd name="T0" fmla="*/ 78 w 413"/>
                  <a:gd name="T1" fmla="*/ 154 h 155"/>
                  <a:gd name="T2" fmla="*/ 1 w 413"/>
                  <a:gd name="T3" fmla="*/ 77 h 155"/>
                  <a:gd name="T4" fmla="*/ 78 w 413"/>
                  <a:gd name="T5" fmla="*/ 1 h 155"/>
                  <a:gd name="T6" fmla="*/ 336 w 413"/>
                  <a:gd name="T7" fmla="*/ 1 h 155"/>
                  <a:gd name="T8" fmla="*/ 412 w 413"/>
                  <a:gd name="T9" fmla="*/ 77 h 155"/>
                  <a:gd name="T10" fmla="*/ 336 w 413"/>
                  <a:gd name="T11" fmla="*/ 154 h 155"/>
                  <a:gd name="T12" fmla="*/ 78 w 413"/>
                  <a:gd name="T13" fmla="*/ 154 h 155"/>
                  <a:gd name="T14" fmla="*/ 336 w 413"/>
                  <a:gd name="T15" fmla="*/ 0 h 155"/>
                  <a:gd name="T16" fmla="*/ 78 w 413"/>
                  <a:gd name="T17" fmla="*/ 0 h 155"/>
                  <a:gd name="T18" fmla="*/ 0 w 413"/>
                  <a:gd name="T19" fmla="*/ 77 h 155"/>
                  <a:gd name="T20" fmla="*/ 78 w 413"/>
                  <a:gd name="T21" fmla="*/ 155 h 155"/>
                  <a:gd name="T22" fmla="*/ 336 w 413"/>
                  <a:gd name="T23" fmla="*/ 155 h 155"/>
                  <a:gd name="T24" fmla="*/ 413 w 413"/>
                  <a:gd name="T25" fmla="*/ 77 h 155"/>
                  <a:gd name="T26" fmla="*/ 336 w 413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55">
                    <a:moveTo>
                      <a:pt x="78" y="154"/>
                    </a:moveTo>
                    <a:cubicBezTo>
                      <a:pt x="35" y="154"/>
                      <a:pt x="1" y="120"/>
                      <a:pt x="1" y="77"/>
                    </a:cubicBezTo>
                    <a:cubicBezTo>
                      <a:pt x="1" y="35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2" y="35"/>
                      <a:pt x="412" y="77"/>
                    </a:cubicBezTo>
                    <a:cubicBezTo>
                      <a:pt x="412" y="120"/>
                      <a:pt x="378" y="154"/>
                      <a:pt x="336" y="154"/>
                    </a:cubicBezTo>
                    <a:cubicBezTo>
                      <a:pt x="78" y="154"/>
                      <a:pt x="78" y="154"/>
                      <a:pt x="78" y="154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5"/>
                      <a:pt x="78" y="155"/>
                    </a:cubicBezTo>
                    <a:cubicBezTo>
                      <a:pt x="336" y="155"/>
                      <a:pt x="336" y="155"/>
                      <a:pt x="336" y="155"/>
                    </a:cubicBezTo>
                    <a:cubicBezTo>
                      <a:pt x="378" y="155"/>
                      <a:pt x="413" y="120"/>
                      <a:pt x="413" y="77"/>
                    </a:cubicBezTo>
                    <a:cubicBezTo>
                      <a:pt x="413" y="35"/>
                      <a:pt x="378" y="0"/>
                      <a:pt x="336" y="0"/>
                    </a:cubicBezTo>
                  </a:path>
                </a:pathLst>
              </a:custGeom>
              <a:solidFill>
                <a:srgbClr val="FA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1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3 h 153"/>
                  <a:gd name="T2" fmla="*/ 0 w 411"/>
                  <a:gd name="T3" fmla="*/ 76 h 153"/>
                  <a:gd name="T4" fmla="*/ 77 w 411"/>
                  <a:gd name="T5" fmla="*/ 0 h 153"/>
                  <a:gd name="T6" fmla="*/ 335 w 411"/>
                  <a:gd name="T7" fmla="*/ 0 h 153"/>
                  <a:gd name="T8" fmla="*/ 411 w 411"/>
                  <a:gd name="T9" fmla="*/ 76 h 153"/>
                  <a:gd name="T10" fmla="*/ 335 w 411"/>
                  <a:gd name="T11" fmla="*/ 153 h 153"/>
                  <a:gd name="T12" fmla="*/ 77 w 411"/>
                  <a:gd name="T13" fmla="*/ 153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3"/>
                    </a:moveTo>
                    <a:cubicBezTo>
                      <a:pt x="34" y="153"/>
                      <a:pt x="0" y="119"/>
                      <a:pt x="0" y="76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77" y="0"/>
                      <a:pt x="411" y="34"/>
                      <a:pt x="411" y="76"/>
                    </a:cubicBezTo>
                    <a:cubicBezTo>
                      <a:pt x="411" y="119"/>
                      <a:pt x="377" y="153"/>
                      <a:pt x="335" y="153"/>
                    </a:cubicBezTo>
                    <a:cubicBezTo>
                      <a:pt x="77" y="153"/>
                      <a:pt x="77" y="153"/>
                      <a:pt x="77" y="153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2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2 h 153"/>
                  <a:gd name="T2" fmla="*/ 1 w 411"/>
                  <a:gd name="T3" fmla="*/ 76 h 153"/>
                  <a:gd name="T4" fmla="*/ 77 w 411"/>
                  <a:gd name="T5" fmla="*/ 1 h 153"/>
                  <a:gd name="T6" fmla="*/ 335 w 411"/>
                  <a:gd name="T7" fmla="*/ 1 h 153"/>
                  <a:gd name="T8" fmla="*/ 410 w 411"/>
                  <a:gd name="T9" fmla="*/ 76 h 153"/>
                  <a:gd name="T10" fmla="*/ 335 w 411"/>
                  <a:gd name="T11" fmla="*/ 152 h 153"/>
                  <a:gd name="T12" fmla="*/ 77 w 411"/>
                  <a:gd name="T13" fmla="*/ 152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2"/>
                    </a:moveTo>
                    <a:cubicBezTo>
                      <a:pt x="35" y="152"/>
                      <a:pt x="1" y="118"/>
                      <a:pt x="1" y="76"/>
                    </a:cubicBezTo>
                    <a:cubicBezTo>
                      <a:pt x="1" y="35"/>
                      <a:pt x="35" y="1"/>
                      <a:pt x="7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76" y="1"/>
                      <a:pt x="410" y="35"/>
                      <a:pt x="410" y="76"/>
                    </a:cubicBezTo>
                    <a:cubicBezTo>
                      <a:pt x="410" y="118"/>
                      <a:pt x="376" y="152"/>
                      <a:pt x="335" y="152"/>
                    </a:cubicBezTo>
                    <a:cubicBezTo>
                      <a:pt x="77" y="152"/>
                      <a:pt x="77" y="152"/>
                      <a:pt x="77" y="152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8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3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1 h 151"/>
                  <a:gd name="T2" fmla="*/ 0 w 409"/>
                  <a:gd name="T3" fmla="*/ 75 h 151"/>
                  <a:gd name="T4" fmla="*/ 76 w 409"/>
                  <a:gd name="T5" fmla="*/ 0 h 151"/>
                  <a:gd name="T6" fmla="*/ 334 w 409"/>
                  <a:gd name="T7" fmla="*/ 0 h 151"/>
                  <a:gd name="T8" fmla="*/ 409 w 409"/>
                  <a:gd name="T9" fmla="*/ 75 h 151"/>
                  <a:gd name="T10" fmla="*/ 334 w 409"/>
                  <a:gd name="T11" fmla="*/ 151 h 151"/>
                  <a:gd name="T12" fmla="*/ 76 w 409"/>
                  <a:gd name="T13" fmla="*/ 151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5" y="0"/>
                      <a:pt x="409" y="34"/>
                      <a:pt x="409" y="75"/>
                    </a:cubicBezTo>
                    <a:cubicBezTo>
                      <a:pt x="409" y="117"/>
                      <a:pt x="375" y="151"/>
                      <a:pt x="334" y="151"/>
                    </a:cubicBezTo>
                    <a:cubicBezTo>
                      <a:pt x="76" y="151"/>
                      <a:pt x="76" y="151"/>
                      <a:pt x="76" y="151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7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0 h 151"/>
                  <a:gd name="T2" fmla="*/ 1 w 409"/>
                  <a:gd name="T3" fmla="*/ 75 h 151"/>
                  <a:gd name="T4" fmla="*/ 76 w 409"/>
                  <a:gd name="T5" fmla="*/ 1 h 151"/>
                  <a:gd name="T6" fmla="*/ 334 w 409"/>
                  <a:gd name="T7" fmla="*/ 1 h 151"/>
                  <a:gd name="T8" fmla="*/ 408 w 409"/>
                  <a:gd name="T9" fmla="*/ 75 h 151"/>
                  <a:gd name="T10" fmla="*/ 334 w 409"/>
                  <a:gd name="T11" fmla="*/ 150 h 151"/>
                  <a:gd name="T12" fmla="*/ 76 w 409"/>
                  <a:gd name="T13" fmla="*/ 150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0"/>
                    </a:moveTo>
                    <a:cubicBezTo>
                      <a:pt x="34" y="150"/>
                      <a:pt x="1" y="117"/>
                      <a:pt x="1" y="75"/>
                    </a:cubicBezTo>
                    <a:cubicBezTo>
                      <a:pt x="1" y="34"/>
                      <a:pt x="34" y="1"/>
                      <a:pt x="76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75" y="1"/>
                      <a:pt x="408" y="34"/>
                      <a:pt x="408" y="75"/>
                    </a:cubicBezTo>
                    <a:cubicBezTo>
                      <a:pt x="408" y="117"/>
                      <a:pt x="375" y="150"/>
                      <a:pt x="334" y="150"/>
                    </a:cubicBezTo>
                    <a:cubicBezTo>
                      <a:pt x="76" y="150"/>
                      <a:pt x="76" y="150"/>
                      <a:pt x="76" y="150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6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5"/>
              <p:cNvSpPr>
                <a:spLocks noEditPoints="1"/>
              </p:cNvSpPr>
              <p:nvPr/>
            </p:nvSpPr>
            <p:spPr bwMode="auto">
              <a:xfrm>
                <a:off x="306388" y="1666875"/>
                <a:ext cx="1536700" cy="568325"/>
              </a:xfrm>
              <a:custGeom>
                <a:avLst/>
                <a:gdLst>
                  <a:gd name="T0" fmla="*/ 75 w 407"/>
                  <a:gd name="T1" fmla="*/ 149 h 149"/>
                  <a:gd name="T2" fmla="*/ 1 w 407"/>
                  <a:gd name="T3" fmla="*/ 74 h 149"/>
                  <a:gd name="T4" fmla="*/ 75 w 407"/>
                  <a:gd name="T5" fmla="*/ 0 h 149"/>
                  <a:gd name="T6" fmla="*/ 333 w 407"/>
                  <a:gd name="T7" fmla="*/ 0 h 149"/>
                  <a:gd name="T8" fmla="*/ 407 w 407"/>
                  <a:gd name="T9" fmla="*/ 74 h 149"/>
                  <a:gd name="T10" fmla="*/ 333 w 407"/>
                  <a:gd name="T11" fmla="*/ 149 h 149"/>
                  <a:gd name="T12" fmla="*/ 75 w 407"/>
                  <a:gd name="T13" fmla="*/ 149 h 149"/>
                  <a:gd name="T14" fmla="*/ 333 w 407"/>
                  <a:gd name="T15" fmla="*/ 0 h 149"/>
                  <a:gd name="T16" fmla="*/ 75 w 407"/>
                  <a:gd name="T17" fmla="*/ 0 h 149"/>
                  <a:gd name="T18" fmla="*/ 0 w 407"/>
                  <a:gd name="T19" fmla="*/ 74 h 149"/>
                  <a:gd name="T20" fmla="*/ 75 w 407"/>
                  <a:gd name="T21" fmla="*/ 149 h 149"/>
                  <a:gd name="T22" fmla="*/ 333 w 407"/>
                  <a:gd name="T23" fmla="*/ 149 h 149"/>
                  <a:gd name="T24" fmla="*/ 407 w 407"/>
                  <a:gd name="T25" fmla="*/ 74 h 149"/>
                  <a:gd name="T26" fmla="*/ 333 w 407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149">
                    <a:moveTo>
                      <a:pt x="75" y="149"/>
                    </a:moveTo>
                    <a:cubicBezTo>
                      <a:pt x="34" y="149"/>
                      <a:pt x="1" y="115"/>
                      <a:pt x="1" y="74"/>
                    </a:cubicBezTo>
                    <a:cubicBezTo>
                      <a:pt x="1" y="34"/>
                      <a:pt x="34" y="0"/>
                      <a:pt x="7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3" y="0"/>
                      <a:pt x="407" y="34"/>
                      <a:pt x="407" y="74"/>
                    </a:cubicBezTo>
                    <a:cubicBezTo>
                      <a:pt x="407" y="115"/>
                      <a:pt x="373" y="149"/>
                      <a:pt x="333" y="149"/>
                    </a:cubicBezTo>
                    <a:cubicBezTo>
                      <a:pt x="75" y="149"/>
                      <a:pt x="75" y="149"/>
                      <a:pt x="75" y="149"/>
                    </a:cubicBezTo>
                    <a:moveTo>
                      <a:pt x="333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333" y="149"/>
                      <a:pt x="333" y="149"/>
                      <a:pt x="333" y="149"/>
                    </a:cubicBezTo>
                    <a:cubicBezTo>
                      <a:pt x="374" y="149"/>
                      <a:pt x="407" y="116"/>
                      <a:pt x="407" y="74"/>
                    </a:cubicBezTo>
                    <a:cubicBezTo>
                      <a:pt x="407" y="33"/>
                      <a:pt x="374" y="0"/>
                      <a:pt x="333" y="0"/>
                    </a:cubicBezTo>
                  </a:path>
                </a:pathLst>
              </a:custGeom>
              <a:solidFill>
                <a:srgbClr val="F5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6"/>
              <p:cNvSpPr>
                <a:spLocks noEditPoints="1"/>
              </p:cNvSpPr>
              <p:nvPr/>
            </p:nvSpPr>
            <p:spPr bwMode="auto">
              <a:xfrm>
                <a:off x="311150" y="1666875"/>
                <a:ext cx="1531937" cy="568325"/>
              </a:xfrm>
              <a:custGeom>
                <a:avLst/>
                <a:gdLst>
                  <a:gd name="T0" fmla="*/ 74 w 406"/>
                  <a:gd name="T1" fmla="*/ 148 h 149"/>
                  <a:gd name="T2" fmla="*/ 0 w 406"/>
                  <a:gd name="T3" fmla="*/ 74 h 149"/>
                  <a:gd name="T4" fmla="*/ 74 w 406"/>
                  <a:gd name="T5" fmla="*/ 1 h 149"/>
                  <a:gd name="T6" fmla="*/ 332 w 406"/>
                  <a:gd name="T7" fmla="*/ 1 h 149"/>
                  <a:gd name="T8" fmla="*/ 405 w 406"/>
                  <a:gd name="T9" fmla="*/ 74 h 149"/>
                  <a:gd name="T10" fmla="*/ 332 w 406"/>
                  <a:gd name="T11" fmla="*/ 148 h 149"/>
                  <a:gd name="T12" fmla="*/ 74 w 406"/>
                  <a:gd name="T13" fmla="*/ 148 h 149"/>
                  <a:gd name="T14" fmla="*/ 332 w 406"/>
                  <a:gd name="T15" fmla="*/ 0 h 149"/>
                  <a:gd name="T16" fmla="*/ 74 w 406"/>
                  <a:gd name="T17" fmla="*/ 0 h 149"/>
                  <a:gd name="T18" fmla="*/ 0 w 406"/>
                  <a:gd name="T19" fmla="*/ 74 h 149"/>
                  <a:gd name="T20" fmla="*/ 74 w 406"/>
                  <a:gd name="T21" fmla="*/ 149 h 149"/>
                  <a:gd name="T22" fmla="*/ 332 w 406"/>
                  <a:gd name="T23" fmla="*/ 149 h 149"/>
                  <a:gd name="T24" fmla="*/ 406 w 406"/>
                  <a:gd name="T25" fmla="*/ 74 h 149"/>
                  <a:gd name="T26" fmla="*/ 332 w 406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149">
                    <a:moveTo>
                      <a:pt x="74" y="148"/>
                    </a:moveTo>
                    <a:cubicBezTo>
                      <a:pt x="33" y="148"/>
                      <a:pt x="0" y="115"/>
                      <a:pt x="0" y="74"/>
                    </a:cubicBezTo>
                    <a:cubicBezTo>
                      <a:pt x="0" y="34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5" y="34"/>
                      <a:pt x="405" y="74"/>
                    </a:cubicBezTo>
                    <a:cubicBezTo>
                      <a:pt x="405" y="115"/>
                      <a:pt x="372" y="148"/>
                      <a:pt x="332" y="148"/>
                    </a:cubicBezTo>
                    <a:cubicBezTo>
                      <a:pt x="74" y="148"/>
                      <a:pt x="74" y="148"/>
                      <a:pt x="74" y="148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15"/>
                      <a:pt x="33" y="149"/>
                      <a:pt x="74" y="149"/>
                    </a:cubicBezTo>
                    <a:cubicBezTo>
                      <a:pt x="332" y="149"/>
                      <a:pt x="332" y="149"/>
                      <a:pt x="332" y="149"/>
                    </a:cubicBezTo>
                    <a:cubicBezTo>
                      <a:pt x="372" y="149"/>
                      <a:pt x="406" y="115"/>
                      <a:pt x="406" y="74"/>
                    </a:cubicBezTo>
                    <a:cubicBezTo>
                      <a:pt x="406" y="34"/>
                      <a:pt x="372" y="0"/>
                      <a:pt x="332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7"/>
              <p:cNvSpPr>
                <a:spLocks noEditPoints="1"/>
              </p:cNvSpPr>
              <p:nvPr/>
            </p:nvSpPr>
            <p:spPr bwMode="auto">
              <a:xfrm>
                <a:off x="311150" y="1670050"/>
                <a:ext cx="1528762" cy="560388"/>
              </a:xfrm>
              <a:custGeom>
                <a:avLst/>
                <a:gdLst>
                  <a:gd name="T0" fmla="*/ 74 w 405"/>
                  <a:gd name="T1" fmla="*/ 146 h 147"/>
                  <a:gd name="T2" fmla="*/ 1 w 405"/>
                  <a:gd name="T3" fmla="*/ 73 h 147"/>
                  <a:gd name="T4" fmla="*/ 74 w 405"/>
                  <a:gd name="T5" fmla="*/ 1 h 147"/>
                  <a:gd name="T6" fmla="*/ 332 w 405"/>
                  <a:gd name="T7" fmla="*/ 1 h 147"/>
                  <a:gd name="T8" fmla="*/ 404 w 405"/>
                  <a:gd name="T9" fmla="*/ 73 h 147"/>
                  <a:gd name="T10" fmla="*/ 332 w 405"/>
                  <a:gd name="T11" fmla="*/ 146 h 147"/>
                  <a:gd name="T12" fmla="*/ 74 w 405"/>
                  <a:gd name="T13" fmla="*/ 146 h 147"/>
                  <a:gd name="T14" fmla="*/ 332 w 405"/>
                  <a:gd name="T15" fmla="*/ 0 h 147"/>
                  <a:gd name="T16" fmla="*/ 74 w 405"/>
                  <a:gd name="T17" fmla="*/ 0 h 147"/>
                  <a:gd name="T18" fmla="*/ 0 w 405"/>
                  <a:gd name="T19" fmla="*/ 73 h 147"/>
                  <a:gd name="T20" fmla="*/ 74 w 405"/>
                  <a:gd name="T21" fmla="*/ 147 h 147"/>
                  <a:gd name="T22" fmla="*/ 332 w 405"/>
                  <a:gd name="T23" fmla="*/ 147 h 147"/>
                  <a:gd name="T24" fmla="*/ 405 w 405"/>
                  <a:gd name="T25" fmla="*/ 73 h 147"/>
                  <a:gd name="T26" fmla="*/ 332 w 405"/>
                  <a:gd name="T2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147">
                    <a:moveTo>
                      <a:pt x="74" y="146"/>
                    </a:moveTo>
                    <a:cubicBezTo>
                      <a:pt x="33" y="146"/>
                      <a:pt x="1" y="114"/>
                      <a:pt x="1" y="73"/>
                    </a:cubicBezTo>
                    <a:cubicBezTo>
                      <a:pt x="1" y="33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4" y="33"/>
                      <a:pt x="404" y="73"/>
                    </a:cubicBezTo>
                    <a:cubicBezTo>
                      <a:pt x="404" y="114"/>
                      <a:pt x="372" y="146"/>
                      <a:pt x="332" y="146"/>
                    </a:cubicBezTo>
                    <a:cubicBezTo>
                      <a:pt x="74" y="146"/>
                      <a:pt x="74" y="146"/>
                      <a:pt x="74" y="146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332" y="147"/>
                      <a:pt x="332" y="147"/>
                      <a:pt x="332" y="147"/>
                    </a:cubicBezTo>
                    <a:cubicBezTo>
                      <a:pt x="372" y="147"/>
                      <a:pt x="405" y="114"/>
                      <a:pt x="405" y="73"/>
                    </a:cubicBezTo>
                    <a:cubicBezTo>
                      <a:pt x="405" y="33"/>
                      <a:pt x="372" y="0"/>
                      <a:pt x="332" y="0"/>
                    </a:cubicBezTo>
                  </a:path>
                </a:pathLst>
              </a:custGeom>
              <a:solidFill>
                <a:srgbClr val="F3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8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5 h 145"/>
                  <a:gd name="T2" fmla="*/ 0 w 403"/>
                  <a:gd name="T3" fmla="*/ 72 h 145"/>
                  <a:gd name="T4" fmla="*/ 73 w 403"/>
                  <a:gd name="T5" fmla="*/ 0 h 145"/>
                  <a:gd name="T6" fmla="*/ 331 w 403"/>
                  <a:gd name="T7" fmla="*/ 0 h 145"/>
                  <a:gd name="T8" fmla="*/ 403 w 403"/>
                  <a:gd name="T9" fmla="*/ 72 h 145"/>
                  <a:gd name="T10" fmla="*/ 331 w 403"/>
                  <a:gd name="T11" fmla="*/ 145 h 145"/>
                  <a:gd name="T12" fmla="*/ 73 w 403"/>
                  <a:gd name="T13" fmla="*/ 145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5"/>
                    </a:moveTo>
                    <a:cubicBezTo>
                      <a:pt x="33" y="145"/>
                      <a:pt x="0" y="112"/>
                      <a:pt x="0" y="72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70" y="0"/>
                      <a:pt x="403" y="33"/>
                      <a:pt x="403" y="72"/>
                    </a:cubicBezTo>
                    <a:cubicBezTo>
                      <a:pt x="403" y="112"/>
                      <a:pt x="370" y="145"/>
                      <a:pt x="331" y="145"/>
                    </a:cubicBezTo>
                    <a:cubicBezTo>
                      <a:pt x="73" y="145"/>
                      <a:pt x="73" y="145"/>
                      <a:pt x="73" y="145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3"/>
                      <a:pt x="32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1" y="145"/>
                      <a:pt x="403" y="113"/>
                      <a:pt x="403" y="72"/>
                    </a:cubicBezTo>
                    <a:cubicBezTo>
                      <a:pt x="403" y="32"/>
                      <a:pt x="371" y="0"/>
                      <a:pt x="331" y="0"/>
                    </a:cubicBezTo>
                  </a:path>
                </a:pathLst>
              </a:custGeom>
              <a:solidFill>
                <a:srgbClr val="F2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9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4 h 145"/>
                  <a:gd name="T2" fmla="*/ 1 w 403"/>
                  <a:gd name="T3" fmla="*/ 72 h 145"/>
                  <a:gd name="T4" fmla="*/ 73 w 403"/>
                  <a:gd name="T5" fmla="*/ 1 h 145"/>
                  <a:gd name="T6" fmla="*/ 331 w 403"/>
                  <a:gd name="T7" fmla="*/ 1 h 145"/>
                  <a:gd name="T8" fmla="*/ 402 w 403"/>
                  <a:gd name="T9" fmla="*/ 72 h 145"/>
                  <a:gd name="T10" fmla="*/ 331 w 403"/>
                  <a:gd name="T11" fmla="*/ 144 h 145"/>
                  <a:gd name="T12" fmla="*/ 73 w 403"/>
                  <a:gd name="T13" fmla="*/ 144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4"/>
                    </a:moveTo>
                    <a:cubicBezTo>
                      <a:pt x="33" y="144"/>
                      <a:pt x="1" y="112"/>
                      <a:pt x="1" y="72"/>
                    </a:cubicBezTo>
                    <a:cubicBezTo>
                      <a:pt x="1" y="33"/>
                      <a:pt x="33" y="1"/>
                      <a:pt x="73" y="1"/>
                    </a:cubicBezTo>
                    <a:cubicBezTo>
                      <a:pt x="331" y="1"/>
                      <a:pt x="331" y="1"/>
                      <a:pt x="331" y="1"/>
                    </a:cubicBezTo>
                    <a:cubicBezTo>
                      <a:pt x="370" y="1"/>
                      <a:pt x="402" y="33"/>
                      <a:pt x="402" y="72"/>
                    </a:cubicBezTo>
                    <a:cubicBezTo>
                      <a:pt x="402" y="112"/>
                      <a:pt x="370" y="144"/>
                      <a:pt x="331" y="144"/>
                    </a:cubicBezTo>
                    <a:cubicBezTo>
                      <a:pt x="73" y="144"/>
                      <a:pt x="73" y="144"/>
                      <a:pt x="73" y="144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3" y="0"/>
                      <a:pt x="0" y="33"/>
                      <a:pt x="0" y="72"/>
                    </a:cubicBezTo>
                    <a:cubicBezTo>
                      <a:pt x="0" y="112"/>
                      <a:pt x="33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0" y="145"/>
                      <a:pt x="403" y="112"/>
                      <a:pt x="403" y="72"/>
                    </a:cubicBezTo>
                    <a:cubicBezTo>
                      <a:pt x="403" y="33"/>
                      <a:pt x="370" y="0"/>
                      <a:pt x="331" y="0"/>
                    </a:cubicBezTo>
                  </a:path>
                </a:pathLst>
              </a:custGeom>
              <a:solidFill>
                <a:srgbClr val="F1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0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3 h 143"/>
                  <a:gd name="T2" fmla="*/ 0 w 401"/>
                  <a:gd name="T3" fmla="*/ 71 h 143"/>
                  <a:gd name="T4" fmla="*/ 72 w 401"/>
                  <a:gd name="T5" fmla="*/ 0 h 143"/>
                  <a:gd name="T6" fmla="*/ 330 w 401"/>
                  <a:gd name="T7" fmla="*/ 0 h 143"/>
                  <a:gd name="T8" fmla="*/ 401 w 401"/>
                  <a:gd name="T9" fmla="*/ 71 h 143"/>
                  <a:gd name="T10" fmla="*/ 330 w 401"/>
                  <a:gd name="T11" fmla="*/ 143 h 143"/>
                  <a:gd name="T12" fmla="*/ 72 w 401"/>
                  <a:gd name="T13" fmla="*/ 143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1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69" y="0"/>
                      <a:pt x="401" y="32"/>
                      <a:pt x="401" y="71"/>
                    </a:cubicBezTo>
                    <a:cubicBezTo>
                      <a:pt x="401" y="111"/>
                      <a:pt x="369" y="143"/>
                      <a:pt x="330" y="143"/>
                    </a:cubicBezTo>
                    <a:cubicBezTo>
                      <a:pt x="72" y="143"/>
                      <a:pt x="72" y="143"/>
                      <a:pt x="72" y="143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1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2 h 143"/>
                  <a:gd name="T2" fmla="*/ 1 w 401"/>
                  <a:gd name="T3" fmla="*/ 71 h 143"/>
                  <a:gd name="T4" fmla="*/ 72 w 401"/>
                  <a:gd name="T5" fmla="*/ 1 h 143"/>
                  <a:gd name="T6" fmla="*/ 330 w 401"/>
                  <a:gd name="T7" fmla="*/ 1 h 143"/>
                  <a:gd name="T8" fmla="*/ 400 w 401"/>
                  <a:gd name="T9" fmla="*/ 71 h 143"/>
                  <a:gd name="T10" fmla="*/ 330 w 401"/>
                  <a:gd name="T11" fmla="*/ 142 h 143"/>
                  <a:gd name="T12" fmla="*/ 72 w 401"/>
                  <a:gd name="T13" fmla="*/ 142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2"/>
                    </a:moveTo>
                    <a:cubicBezTo>
                      <a:pt x="33" y="142"/>
                      <a:pt x="1" y="110"/>
                      <a:pt x="1" y="71"/>
                    </a:cubicBezTo>
                    <a:cubicBezTo>
                      <a:pt x="1" y="33"/>
                      <a:pt x="33" y="1"/>
                      <a:pt x="72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68" y="1"/>
                      <a:pt x="400" y="33"/>
                      <a:pt x="400" y="71"/>
                    </a:cubicBezTo>
                    <a:cubicBezTo>
                      <a:pt x="400" y="110"/>
                      <a:pt x="368" y="142"/>
                      <a:pt x="330" y="142"/>
                    </a:cubicBezTo>
                    <a:cubicBezTo>
                      <a:pt x="72" y="142"/>
                      <a:pt x="72" y="142"/>
                      <a:pt x="72" y="142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EF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2"/>
              <p:cNvSpPr>
                <a:spLocks noEditPoints="1"/>
              </p:cNvSpPr>
              <p:nvPr/>
            </p:nvSpPr>
            <p:spPr bwMode="auto">
              <a:xfrm>
                <a:off x="322263" y="1682750"/>
                <a:ext cx="1506537" cy="536575"/>
              </a:xfrm>
              <a:custGeom>
                <a:avLst/>
                <a:gdLst>
                  <a:gd name="T0" fmla="*/ 71 w 399"/>
                  <a:gd name="T1" fmla="*/ 141 h 141"/>
                  <a:gd name="T2" fmla="*/ 1 w 399"/>
                  <a:gd name="T3" fmla="*/ 70 h 141"/>
                  <a:gd name="T4" fmla="*/ 71 w 399"/>
                  <a:gd name="T5" fmla="*/ 0 h 141"/>
                  <a:gd name="T6" fmla="*/ 329 w 399"/>
                  <a:gd name="T7" fmla="*/ 0 h 141"/>
                  <a:gd name="T8" fmla="*/ 399 w 399"/>
                  <a:gd name="T9" fmla="*/ 70 h 141"/>
                  <a:gd name="T10" fmla="*/ 329 w 399"/>
                  <a:gd name="T11" fmla="*/ 141 h 141"/>
                  <a:gd name="T12" fmla="*/ 71 w 399"/>
                  <a:gd name="T13" fmla="*/ 141 h 141"/>
                  <a:gd name="T14" fmla="*/ 329 w 399"/>
                  <a:gd name="T15" fmla="*/ 0 h 141"/>
                  <a:gd name="T16" fmla="*/ 71 w 399"/>
                  <a:gd name="T17" fmla="*/ 0 h 141"/>
                  <a:gd name="T18" fmla="*/ 0 w 399"/>
                  <a:gd name="T19" fmla="*/ 70 h 141"/>
                  <a:gd name="T20" fmla="*/ 71 w 399"/>
                  <a:gd name="T21" fmla="*/ 141 h 141"/>
                  <a:gd name="T22" fmla="*/ 329 w 399"/>
                  <a:gd name="T23" fmla="*/ 141 h 141"/>
                  <a:gd name="T24" fmla="*/ 399 w 399"/>
                  <a:gd name="T25" fmla="*/ 70 h 141"/>
                  <a:gd name="T26" fmla="*/ 329 w 399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9" h="141">
                    <a:moveTo>
                      <a:pt x="71" y="141"/>
                    </a:moveTo>
                    <a:cubicBezTo>
                      <a:pt x="32" y="141"/>
                      <a:pt x="1" y="109"/>
                      <a:pt x="1" y="70"/>
                    </a:cubicBezTo>
                    <a:cubicBezTo>
                      <a:pt x="1" y="32"/>
                      <a:pt x="32" y="0"/>
                      <a:pt x="71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67" y="0"/>
                      <a:pt x="399" y="32"/>
                      <a:pt x="399" y="70"/>
                    </a:cubicBezTo>
                    <a:cubicBezTo>
                      <a:pt x="399" y="109"/>
                      <a:pt x="367" y="141"/>
                      <a:pt x="329" y="141"/>
                    </a:cubicBezTo>
                    <a:cubicBezTo>
                      <a:pt x="71" y="141"/>
                      <a:pt x="71" y="141"/>
                      <a:pt x="71" y="141"/>
                    </a:cubicBezTo>
                    <a:moveTo>
                      <a:pt x="329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1" y="141"/>
                    </a:cubicBezTo>
                    <a:cubicBezTo>
                      <a:pt x="329" y="141"/>
                      <a:pt x="329" y="141"/>
                      <a:pt x="329" y="141"/>
                    </a:cubicBezTo>
                    <a:cubicBezTo>
                      <a:pt x="367" y="141"/>
                      <a:pt x="399" y="109"/>
                      <a:pt x="399" y="70"/>
                    </a:cubicBezTo>
                    <a:cubicBezTo>
                      <a:pt x="399" y="32"/>
                      <a:pt x="367" y="0"/>
                      <a:pt x="329" y="0"/>
                    </a:cubicBezTo>
                  </a:path>
                </a:pathLst>
              </a:custGeom>
              <a:solidFill>
                <a:srgbClr val="EE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3"/>
              <p:cNvSpPr>
                <a:spLocks noEditPoints="1"/>
              </p:cNvSpPr>
              <p:nvPr/>
            </p:nvSpPr>
            <p:spPr bwMode="auto">
              <a:xfrm>
                <a:off x="325438" y="1682750"/>
                <a:ext cx="1503362" cy="536575"/>
              </a:xfrm>
              <a:custGeom>
                <a:avLst/>
                <a:gdLst>
                  <a:gd name="T0" fmla="*/ 70 w 398"/>
                  <a:gd name="T1" fmla="*/ 140 h 141"/>
                  <a:gd name="T2" fmla="*/ 0 w 398"/>
                  <a:gd name="T3" fmla="*/ 70 h 141"/>
                  <a:gd name="T4" fmla="*/ 70 w 398"/>
                  <a:gd name="T5" fmla="*/ 1 h 141"/>
                  <a:gd name="T6" fmla="*/ 328 w 398"/>
                  <a:gd name="T7" fmla="*/ 1 h 141"/>
                  <a:gd name="T8" fmla="*/ 397 w 398"/>
                  <a:gd name="T9" fmla="*/ 70 h 141"/>
                  <a:gd name="T10" fmla="*/ 328 w 398"/>
                  <a:gd name="T11" fmla="*/ 140 h 141"/>
                  <a:gd name="T12" fmla="*/ 70 w 398"/>
                  <a:gd name="T13" fmla="*/ 140 h 141"/>
                  <a:gd name="T14" fmla="*/ 328 w 398"/>
                  <a:gd name="T15" fmla="*/ 0 h 141"/>
                  <a:gd name="T16" fmla="*/ 70 w 398"/>
                  <a:gd name="T17" fmla="*/ 0 h 141"/>
                  <a:gd name="T18" fmla="*/ 0 w 398"/>
                  <a:gd name="T19" fmla="*/ 70 h 141"/>
                  <a:gd name="T20" fmla="*/ 70 w 398"/>
                  <a:gd name="T21" fmla="*/ 141 h 141"/>
                  <a:gd name="T22" fmla="*/ 328 w 398"/>
                  <a:gd name="T23" fmla="*/ 141 h 141"/>
                  <a:gd name="T24" fmla="*/ 398 w 398"/>
                  <a:gd name="T25" fmla="*/ 70 h 141"/>
                  <a:gd name="T26" fmla="*/ 328 w 398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141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1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7" y="32"/>
                      <a:pt x="397" y="70"/>
                    </a:cubicBezTo>
                    <a:cubicBezTo>
                      <a:pt x="397" y="109"/>
                      <a:pt x="366" y="140"/>
                      <a:pt x="328" y="140"/>
                    </a:cubicBezTo>
                    <a:cubicBezTo>
                      <a:pt x="70" y="140"/>
                      <a:pt x="70" y="140"/>
                      <a:pt x="70" y="140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328" y="141"/>
                      <a:pt x="328" y="141"/>
                      <a:pt x="328" y="141"/>
                    </a:cubicBezTo>
                    <a:cubicBezTo>
                      <a:pt x="366" y="141"/>
                      <a:pt x="398" y="109"/>
                      <a:pt x="398" y="70"/>
                    </a:cubicBezTo>
                    <a:cubicBezTo>
                      <a:pt x="398" y="32"/>
                      <a:pt x="366" y="0"/>
                      <a:pt x="328" y="0"/>
                    </a:cubicBezTo>
                  </a:path>
                </a:pathLst>
              </a:custGeom>
              <a:solidFill>
                <a:srgbClr val="ED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4"/>
              <p:cNvSpPr>
                <a:spLocks noEditPoints="1"/>
              </p:cNvSpPr>
              <p:nvPr/>
            </p:nvSpPr>
            <p:spPr bwMode="auto">
              <a:xfrm>
                <a:off x="325438" y="1685925"/>
                <a:ext cx="1500187" cy="530225"/>
              </a:xfrm>
              <a:custGeom>
                <a:avLst/>
                <a:gdLst>
                  <a:gd name="T0" fmla="*/ 70 w 397"/>
                  <a:gd name="T1" fmla="*/ 138 h 139"/>
                  <a:gd name="T2" fmla="*/ 1 w 397"/>
                  <a:gd name="T3" fmla="*/ 69 h 139"/>
                  <a:gd name="T4" fmla="*/ 70 w 397"/>
                  <a:gd name="T5" fmla="*/ 1 h 139"/>
                  <a:gd name="T6" fmla="*/ 328 w 397"/>
                  <a:gd name="T7" fmla="*/ 1 h 139"/>
                  <a:gd name="T8" fmla="*/ 396 w 397"/>
                  <a:gd name="T9" fmla="*/ 69 h 139"/>
                  <a:gd name="T10" fmla="*/ 328 w 397"/>
                  <a:gd name="T11" fmla="*/ 138 h 139"/>
                  <a:gd name="T12" fmla="*/ 70 w 397"/>
                  <a:gd name="T13" fmla="*/ 138 h 139"/>
                  <a:gd name="T14" fmla="*/ 328 w 397"/>
                  <a:gd name="T15" fmla="*/ 0 h 139"/>
                  <a:gd name="T16" fmla="*/ 70 w 397"/>
                  <a:gd name="T17" fmla="*/ 0 h 139"/>
                  <a:gd name="T18" fmla="*/ 0 w 397"/>
                  <a:gd name="T19" fmla="*/ 69 h 139"/>
                  <a:gd name="T20" fmla="*/ 70 w 397"/>
                  <a:gd name="T21" fmla="*/ 139 h 139"/>
                  <a:gd name="T22" fmla="*/ 328 w 397"/>
                  <a:gd name="T23" fmla="*/ 139 h 139"/>
                  <a:gd name="T24" fmla="*/ 397 w 397"/>
                  <a:gd name="T25" fmla="*/ 69 h 139"/>
                  <a:gd name="T26" fmla="*/ 328 w 397"/>
                  <a:gd name="T2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139">
                    <a:moveTo>
                      <a:pt x="70" y="138"/>
                    </a:moveTo>
                    <a:cubicBezTo>
                      <a:pt x="32" y="138"/>
                      <a:pt x="1" y="108"/>
                      <a:pt x="1" y="69"/>
                    </a:cubicBezTo>
                    <a:cubicBezTo>
                      <a:pt x="1" y="31"/>
                      <a:pt x="32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6" y="31"/>
                      <a:pt x="396" y="69"/>
                    </a:cubicBezTo>
                    <a:cubicBezTo>
                      <a:pt x="396" y="108"/>
                      <a:pt x="366" y="138"/>
                      <a:pt x="328" y="138"/>
                    </a:cubicBezTo>
                    <a:cubicBezTo>
                      <a:pt x="70" y="138"/>
                      <a:pt x="70" y="138"/>
                      <a:pt x="70" y="138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328" y="139"/>
                      <a:pt x="328" y="139"/>
                      <a:pt x="328" y="139"/>
                    </a:cubicBezTo>
                    <a:cubicBezTo>
                      <a:pt x="366" y="139"/>
                      <a:pt x="397" y="108"/>
                      <a:pt x="397" y="69"/>
                    </a:cubicBezTo>
                    <a:cubicBezTo>
                      <a:pt x="397" y="31"/>
                      <a:pt x="366" y="0"/>
                      <a:pt x="328" y="0"/>
                    </a:cubicBezTo>
                  </a:path>
                </a:pathLst>
              </a:custGeom>
              <a:solidFill>
                <a:srgbClr val="ECE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5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7 h 137"/>
                  <a:gd name="T2" fmla="*/ 0 w 395"/>
                  <a:gd name="T3" fmla="*/ 68 h 137"/>
                  <a:gd name="T4" fmla="*/ 69 w 395"/>
                  <a:gd name="T5" fmla="*/ 0 h 137"/>
                  <a:gd name="T6" fmla="*/ 327 w 395"/>
                  <a:gd name="T7" fmla="*/ 0 h 137"/>
                  <a:gd name="T8" fmla="*/ 395 w 395"/>
                  <a:gd name="T9" fmla="*/ 68 h 137"/>
                  <a:gd name="T10" fmla="*/ 327 w 395"/>
                  <a:gd name="T11" fmla="*/ 137 h 137"/>
                  <a:gd name="T12" fmla="*/ 69 w 395"/>
                  <a:gd name="T13" fmla="*/ 137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7"/>
                    </a:moveTo>
                    <a:cubicBezTo>
                      <a:pt x="31" y="137"/>
                      <a:pt x="0" y="106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64" y="0"/>
                      <a:pt x="395" y="31"/>
                      <a:pt x="395" y="68"/>
                    </a:cubicBezTo>
                    <a:cubicBezTo>
                      <a:pt x="395" y="106"/>
                      <a:pt x="364" y="137"/>
                      <a:pt x="327" y="137"/>
                    </a:cubicBezTo>
                    <a:cubicBezTo>
                      <a:pt x="69" y="137"/>
                      <a:pt x="69" y="137"/>
                      <a:pt x="69" y="137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07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5" y="137"/>
                      <a:pt x="395" y="107"/>
                      <a:pt x="395" y="68"/>
                    </a:cubicBezTo>
                    <a:cubicBezTo>
                      <a:pt x="395" y="30"/>
                      <a:pt x="365" y="0"/>
                      <a:pt x="327" y="0"/>
                    </a:cubicBezTo>
                  </a:path>
                </a:pathLst>
              </a:custGeom>
              <a:solidFill>
                <a:srgbClr val="EBE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6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6 h 137"/>
                  <a:gd name="T2" fmla="*/ 1 w 395"/>
                  <a:gd name="T3" fmla="*/ 68 h 137"/>
                  <a:gd name="T4" fmla="*/ 69 w 395"/>
                  <a:gd name="T5" fmla="*/ 1 h 137"/>
                  <a:gd name="T6" fmla="*/ 327 w 395"/>
                  <a:gd name="T7" fmla="*/ 1 h 137"/>
                  <a:gd name="T8" fmla="*/ 394 w 395"/>
                  <a:gd name="T9" fmla="*/ 68 h 137"/>
                  <a:gd name="T10" fmla="*/ 327 w 395"/>
                  <a:gd name="T11" fmla="*/ 136 h 137"/>
                  <a:gd name="T12" fmla="*/ 69 w 395"/>
                  <a:gd name="T13" fmla="*/ 136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6"/>
                    </a:moveTo>
                    <a:cubicBezTo>
                      <a:pt x="31" y="136"/>
                      <a:pt x="1" y="106"/>
                      <a:pt x="1" y="68"/>
                    </a:cubicBezTo>
                    <a:cubicBezTo>
                      <a:pt x="1" y="31"/>
                      <a:pt x="31" y="1"/>
                      <a:pt x="69" y="1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64" y="1"/>
                      <a:pt x="394" y="31"/>
                      <a:pt x="394" y="68"/>
                    </a:cubicBezTo>
                    <a:cubicBezTo>
                      <a:pt x="394" y="106"/>
                      <a:pt x="364" y="136"/>
                      <a:pt x="327" y="136"/>
                    </a:cubicBezTo>
                    <a:cubicBezTo>
                      <a:pt x="69" y="136"/>
                      <a:pt x="69" y="136"/>
                      <a:pt x="69" y="136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4" y="137"/>
                      <a:pt x="395" y="106"/>
                      <a:pt x="395" y="68"/>
                    </a:cubicBezTo>
                    <a:cubicBezTo>
                      <a:pt x="395" y="31"/>
                      <a:pt x="364" y="0"/>
                      <a:pt x="327" y="0"/>
                    </a:cubicBezTo>
                  </a:path>
                </a:pathLst>
              </a:custGeom>
              <a:solidFill>
                <a:srgbClr val="EAE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7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5 h 135"/>
                  <a:gd name="T2" fmla="*/ 0 w 393"/>
                  <a:gd name="T3" fmla="*/ 67 h 135"/>
                  <a:gd name="T4" fmla="*/ 68 w 393"/>
                  <a:gd name="T5" fmla="*/ 0 h 135"/>
                  <a:gd name="T6" fmla="*/ 326 w 393"/>
                  <a:gd name="T7" fmla="*/ 0 h 135"/>
                  <a:gd name="T8" fmla="*/ 393 w 393"/>
                  <a:gd name="T9" fmla="*/ 67 h 135"/>
                  <a:gd name="T10" fmla="*/ 326 w 393"/>
                  <a:gd name="T11" fmla="*/ 135 h 135"/>
                  <a:gd name="T12" fmla="*/ 68 w 393"/>
                  <a:gd name="T13" fmla="*/ 135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5"/>
                    </a:moveTo>
                    <a:cubicBezTo>
                      <a:pt x="30" y="135"/>
                      <a:pt x="0" y="105"/>
                      <a:pt x="0" y="67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63" y="0"/>
                      <a:pt x="393" y="30"/>
                      <a:pt x="393" y="67"/>
                    </a:cubicBezTo>
                    <a:cubicBezTo>
                      <a:pt x="393" y="105"/>
                      <a:pt x="363" y="135"/>
                      <a:pt x="326" y="135"/>
                    </a:cubicBezTo>
                    <a:cubicBezTo>
                      <a:pt x="68" y="135"/>
                      <a:pt x="68" y="135"/>
                      <a:pt x="68" y="135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8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4 h 135"/>
                  <a:gd name="T2" fmla="*/ 1 w 393"/>
                  <a:gd name="T3" fmla="*/ 67 h 135"/>
                  <a:gd name="T4" fmla="*/ 68 w 393"/>
                  <a:gd name="T5" fmla="*/ 1 h 135"/>
                  <a:gd name="T6" fmla="*/ 326 w 393"/>
                  <a:gd name="T7" fmla="*/ 1 h 135"/>
                  <a:gd name="T8" fmla="*/ 392 w 393"/>
                  <a:gd name="T9" fmla="*/ 67 h 135"/>
                  <a:gd name="T10" fmla="*/ 326 w 393"/>
                  <a:gd name="T11" fmla="*/ 134 h 135"/>
                  <a:gd name="T12" fmla="*/ 68 w 393"/>
                  <a:gd name="T13" fmla="*/ 134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4"/>
                    </a:moveTo>
                    <a:cubicBezTo>
                      <a:pt x="31" y="134"/>
                      <a:pt x="1" y="104"/>
                      <a:pt x="1" y="67"/>
                    </a:cubicBezTo>
                    <a:cubicBezTo>
                      <a:pt x="1" y="31"/>
                      <a:pt x="31" y="1"/>
                      <a:pt x="68" y="1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62" y="1"/>
                      <a:pt x="392" y="31"/>
                      <a:pt x="392" y="67"/>
                    </a:cubicBezTo>
                    <a:cubicBezTo>
                      <a:pt x="392" y="104"/>
                      <a:pt x="362" y="134"/>
                      <a:pt x="326" y="134"/>
                    </a:cubicBezTo>
                    <a:cubicBezTo>
                      <a:pt x="68" y="134"/>
                      <a:pt x="68" y="134"/>
                      <a:pt x="68" y="134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8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9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3 h 133"/>
                  <a:gd name="T2" fmla="*/ 0 w 391"/>
                  <a:gd name="T3" fmla="*/ 66 h 133"/>
                  <a:gd name="T4" fmla="*/ 67 w 391"/>
                  <a:gd name="T5" fmla="*/ 0 h 133"/>
                  <a:gd name="T6" fmla="*/ 325 w 391"/>
                  <a:gd name="T7" fmla="*/ 0 h 133"/>
                  <a:gd name="T8" fmla="*/ 391 w 391"/>
                  <a:gd name="T9" fmla="*/ 66 h 133"/>
                  <a:gd name="T10" fmla="*/ 325 w 391"/>
                  <a:gd name="T11" fmla="*/ 133 h 133"/>
                  <a:gd name="T12" fmla="*/ 67 w 391"/>
                  <a:gd name="T13" fmla="*/ 133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3"/>
                    </a:moveTo>
                    <a:cubicBezTo>
                      <a:pt x="30" y="133"/>
                      <a:pt x="0" y="103"/>
                      <a:pt x="0" y="66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61" y="0"/>
                      <a:pt x="391" y="30"/>
                      <a:pt x="391" y="66"/>
                    </a:cubicBezTo>
                    <a:cubicBezTo>
                      <a:pt x="391" y="103"/>
                      <a:pt x="361" y="133"/>
                      <a:pt x="325" y="133"/>
                    </a:cubicBezTo>
                    <a:cubicBezTo>
                      <a:pt x="67" y="133"/>
                      <a:pt x="67" y="133"/>
                      <a:pt x="67" y="133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7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0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2 h 133"/>
                  <a:gd name="T2" fmla="*/ 1 w 391"/>
                  <a:gd name="T3" fmla="*/ 66 h 133"/>
                  <a:gd name="T4" fmla="*/ 67 w 391"/>
                  <a:gd name="T5" fmla="*/ 1 h 133"/>
                  <a:gd name="T6" fmla="*/ 325 w 391"/>
                  <a:gd name="T7" fmla="*/ 1 h 133"/>
                  <a:gd name="T8" fmla="*/ 390 w 391"/>
                  <a:gd name="T9" fmla="*/ 66 h 133"/>
                  <a:gd name="T10" fmla="*/ 325 w 391"/>
                  <a:gd name="T11" fmla="*/ 132 h 133"/>
                  <a:gd name="T12" fmla="*/ 67 w 391"/>
                  <a:gd name="T13" fmla="*/ 132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2"/>
                    </a:moveTo>
                    <a:cubicBezTo>
                      <a:pt x="30" y="132"/>
                      <a:pt x="1" y="103"/>
                      <a:pt x="1" y="66"/>
                    </a:cubicBezTo>
                    <a:cubicBezTo>
                      <a:pt x="1" y="30"/>
                      <a:pt x="30" y="1"/>
                      <a:pt x="67" y="1"/>
                    </a:cubicBezTo>
                    <a:cubicBezTo>
                      <a:pt x="325" y="1"/>
                      <a:pt x="325" y="1"/>
                      <a:pt x="325" y="1"/>
                    </a:cubicBezTo>
                    <a:cubicBezTo>
                      <a:pt x="361" y="1"/>
                      <a:pt x="390" y="30"/>
                      <a:pt x="390" y="66"/>
                    </a:cubicBezTo>
                    <a:cubicBezTo>
                      <a:pt x="390" y="103"/>
                      <a:pt x="361" y="132"/>
                      <a:pt x="325" y="132"/>
                    </a:cubicBezTo>
                    <a:cubicBezTo>
                      <a:pt x="67" y="132"/>
                      <a:pt x="67" y="132"/>
                      <a:pt x="67" y="132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1"/>
              <p:cNvSpPr>
                <a:spLocks noEditPoints="1"/>
              </p:cNvSpPr>
              <p:nvPr/>
            </p:nvSpPr>
            <p:spPr bwMode="auto">
              <a:xfrm>
                <a:off x="341313" y="1701800"/>
                <a:ext cx="1468437" cy="498475"/>
              </a:xfrm>
              <a:custGeom>
                <a:avLst/>
                <a:gdLst>
                  <a:gd name="T0" fmla="*/ 66 w 389"/>
                  <a:gd name="T1" fmla="*/ 130 h 131"/>
                  <a:gd name="T2" fmla="*/ 1 w 389"/>
                  <a:gd name="T3" fmla="*/ 65 h 131"/>
                  <a:gd name="T4" fmla="*/ 66 w 389"/>
                  <a:gd name="T5" fmla="*/ 1 h 131"/>
                  <a:gd name="T6" fmla="*/ 324 w 389"/>
                  <a:gd name="T7" fmla="*/ 1 h 131"/>
                  <a:gd name="T8" fmla="*/ 388 w 389"/>
                  <a:gd name="T9" fmla="*/ 65 h 131"/>
                  <a:gd name="T10" fmla="*/ 324 w 389"/>
                  <a:gd name="T11" fmla="*/ 130 h 131"/>
                  <a:gd name="T12" fmla="*/ 66 w 389"/>
                  <a:gd name="T13" fmla="*/ 130 h 131"/>
                  <a:gd name="T14" fmla="*/ 324 w 389"/>
                  <a:gd name="T15" fmla="*/ 0 h 131"/>
                  <a:gd name="T16" fmla="*/ 66 w 389"/>
                  <a:gd name="T17" fmla="*/ 0 h 131"/>
                  <a:gd name="T18" fmla="*/ 0 w 389"/>
                  <a:gd name="T19" fmla="*/ 65 h 131"/>
                  <a:gd name="T20" fmla="*/ 66 w 389"/>
                  <a:gd name="T21" fmla="*/ 131 h 131"/>
                  <a:gd name="T22" fmla="*/ 324 w 389"/>
                  <a:gd name="T23" fmla="*/ 131 h 131"/>
                  <a:gd name="T24" fmla="*/ 389 w 389"/>
                  <a:gd name="T25" fmla="*/ 65 h 131"/>
                  <a:gd name="T26" fmla="*/ 324 w 389"/>
                  <a:gd name="T2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131">
                    <a:moveTo>
                      <a:pt x="66" y="130"/>
                    </a:moveTo>
                    <a:cubicBezTo>
                      <a:pt x="30" y="130"/>
                      <a:pt x="1" y="101"/>
                      <a:pt x="1" y="65"/>
                    </a:cubicBezTo>
                    <a:cubicBezTo>
                      <a:pt x="1" y="30"/>
                      <a:pt x="30" y="1"/>
                      <a:pt x="66" y="1"/>
                    </a:cubicBezTo>
                    <a:cubicBezTo>
                      <a:pt x="324" y="1"/>
                      <a:pt x="324" y="1"/>
                      <a:pt x="324" y="1"/>
                    </a:cubicBezTo>
                    <a:cubicBezTo>
                      <a:pt x="359" y="1"/>
                      <a:pt x="388" y="30"/>
                      <a:pt x="388" y="65"/>
                    </a:cubicBezTo>
                    <a:cubicBezTo>
                      <a:pt x="388" y="101"/>
                      <a:pt x="359" y="130"/>
                      <a:pt x="324" y="130"/>
                    </a:cubicBezTo>
                    <a:cubicBezTo>
                      <a:pt x="66" y="130"/>
                      <a:pt x="66" y="130"/>
                      <a:pt x="66" y="130"/>
                    </a:cubicBezTo>
                    <a:moveTo>
                      <a:pt x="32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324" y="131"/>
                      <a:pt x="324" y="131"/>
                      <a:pt x="324" y="131"/>
                    </a:cubicBezTo>
                    <a:cubicBezTo>
                      <a:pt x="360" y="131"/>
                      <a:pt x="389" y="102"/>
                      <a:pt x="389" y="65"/>
                    </a:cubicBezTo>
                    <a:cubicBezTo>
                      <a:pt x="389" y="29"/>
                      <a:pt x="360" y="0"/>
                      <a:pt x="324" y="0"/>
                    </a:cubicBezTo>
                  </a:path>
                </a:pathLst>
              </a:custGeom>
              <a:solidFill>
                <a:srgbClr val="E5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2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9 h 129"/>
                  <a:gd name="T2" fmla="*/ 0 w 387"/>
                  <a:gd name="T3" fmla="*/ 64 h 129"/>
                  <a:gd name="T4" fmla="*/ 65 w 387"/>
                  <a:gd name="T5" fmla="*/ 0 h 129"/>
                  <a:gd name="T6" fmla="*/ 323 w 387"/>
                  <a:gd name="T7" fmla="*/ 0 h 129"/>
                  <a:gd name="T8" fmla="*/ 387 w 387"/>
                  <a:gd name="T9" fmla="*/ 64 h 129"/>
                  <a:gd name="T10" fmla="*/ 323 w 387"/>
                  <a:gd name="T11" fmla="*/ 129 h 129"/>
                  <a:gd name="T12" fmla="*/ 65 w 387"/>
                  <a:gd name="T13" fmla="*/ 129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5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58" y="0"/>
                      <a:pt x="387" y="29"/>
                      <a:pt x="387" y="64"/>
                    </a:cubicBezTo>
                    <a:cubicBezTo>
                      <a:pt x="387" y="100"/>
                      <a:pt x="358" y="129"/>
                      <a:pt x="323" y="129"/>
                    </a:cubicBezTo>
                    <a:cubicBezTo>
                      <a:pt x="65" y="129"/>
                      <a:pt x="65" y="129"/>
                      <a:pt x="65" y="129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5E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3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8 h 129"/>
                  <a:gd name="T2" fmla="*/ 1 w 387"/>
                  <a:gd name="T3" fmla="*/ 64 h 129"/>
                  <a:gd name="T4" fmla="*/ 65 w 387"/>
                  <a:gd name="T5" fmla="*/ 1 h 129"/>
                  <a:gd name="T6" fmla="*/ 323 w 387"/>
                  <a:gd name="T7" fmla="*/ 1 h 129"/>
                  <a:gd name="T8" fmla="*/ 386 w 387"/>
                  <a:gd name="T9" fmla="*/ 64 h 129"/>
                  <a:gd name="T10" fmla="*/ 323 w 387"/>
                  <a:gd name="T11" fmla="*/ 128 h 129"/>
                  <a:gd name="T12" fmla="*/ 65 w 387"/>
                  <a:gd name="T13" fmla="*/ 128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8"/>
                    </a:moveTo>
                    <a:cubicBezTo>
                      <a:pt x="29" y="128"/>
                      <a:pt x="1" y="100"/>
                      <a:pt x="1" y="64"/>
                    </a:cubicBezTo>
                    <a:cubicBezTo>
                      <a:pt x="1" y="29"/>
                      <a:pt x="29" y="1"/>
                      <a:pt x="65" y="1"/>
                    </a:cubicBezTo>
                    <a:cubicBezTo>
                      <a:pt x="323" y="1"/>
                      <a:pt x="323" y="1"/>
                      <a:pt x="323" y="1"/>
                    </a:cubicBezTo>
                    <a:cubicBezTo>
                      <a:pt x="358" y="1"/>
                      <a:pt x="386" y="29"/>
                      <a:pt x="386" y="64"/>
                    </a:cubicBezTo>
                    <a:cubicBezTo>
                      <a:pt x="386" y="100"/>
                      <a:pt x="358" y="128"/>
                      <a:pt x="323" y="128"/>
                    </a:cubicBezTo>
                    <a:cubicBezTo>
                      <a:pt x="65" y="128"/>
                      <a:pt x="65" y="128"/>
                      <a:pt x="65" y="128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4E4E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4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7 h 127"/>
                  <a:gd name="T2" fmla="*/ 0 w 385"/>
                  <a:gd name="T3" fmla="*/ 63 h 127"/>
                  <a:gd name="T4" fmla="*/ 64 w 385"/>
                  <a:gd name="T5" fmla="*/ 0 h 127"/>
                  <a:gd name="T6" fmla="*/ 322 w 385"/>
                  <a:gd name="T7" fmla="*/ 0 h 127"/>
                  <a:gd name="T8" fmla="*/ 385 w 385"/>
                  <a:gd name="T9" fmla="*/ 63 h 127"/>
                  <a:gd name="T10" fmla="*/ 322 w 385"/>
                  <a:gd name="T11" fmla="*/ 127 h 127"/>
                  <a:gd name="T12" fmla="*/ 64 w 385"/>
                  <a:gd name="T13" fmla="*/ 127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7"/>
                    </a:moveTo>
                    <a:cubicBezTo>
                      <a:pt x="29" y="127"/>
                      <a:pt x="0" y="98"/>
                      <a:pt x="0" y="63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56" y="0"/>
                      <a:pt x="385" y="29"/>
                      <a:pt x="385" y="63"/>
                    </a:cubicBezTo>
                    <a:cubicBezTo>
                      <a:pt x="385" y="98"/>
                      <a:pt x="356" y="127"/>
                      <a:pt x="322" y="127"/>
                    </a:cubicBezTo>
                    <a:cubicBezTo>
                      <a:pt x="64" y="127"/>
                      <a:pt x="64" y="127"/>
                      <a:pt x="64" y="127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9"/>
                      <a:pt x="28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7" y="127"/>
                      <a:pt x="385" y="99"/>
                      <a:pt x="385" y="63"/>
                    </a:cubicBezTo>
                    <a:cubicBezTo>
                      <a:pt x="385" y="28"/>
                      <a:pt x="357" y="0"/>
                      <a:pt x="322" y="0"/>
                    </a:cubicBezTo>
                  </a:path>
                </a:pathLst>
              </a:custGeom>
              <a:solidFill>
                <a:srgbClr val="E3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5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6 h 127"/>
                  <a:gd name="T2" fmla="*/ 1 w 385"/>
                  <a:gd name="T3" fmla="*/ 63 h 127"/>
                  <a:gd name="T4" fmla="*/ 64 w 385"/>
                  <a:gd name="T5" fmla="*/ 1 h 127"/>
                  <a:gd name="T6" fmla="*/ 322 w 385"/>
                  <a:gd name="T7" fmla="*/ 1 h 127"/>
                  <a:gd name="T8" fmla="*/ 384 w 385"/>
                  <a:gd name="T9" fmla="*/ 63 h 127"/>
                  <a:gd name="T10" fmla="*/ 322 w 385"/>
                  <a:gd name="T11" fmla="*/ 126 h 127"/>
                  <a:gd name="T12" fmla="*/ 64 w 385"/>
                  <a:gd name="T13" fmla="*/ 126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6"/>
                    </a:moveTo>
                    <a:cubicBezTo>
                      <a:pt x="29" y="126"/>
                      <a:pt x="1" y="98"/>
                      <a:pt x="1" y="63"/>
                    </a:cubicBezTo>
                    <a:cubicBezTo>
                      <a:pt x="1" y="29"/>
                      <a:pt x="29" y="1"/>
                      <a:pt x="64" y="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56" y="1"/>
                      <a:pt x="384" y="29"/>
                      <a:pt x="384" y="63"/>
                    </a:cubicBezTo>
                    <a:cubicBezTo>
                      <a:pt x="384" y="98"/>
                      <a:pt x="356" y="126"/>
                      <a:pt x="322" y="126"/>
                    </a:cubicBezTo>
                    <a:cubicBezTo>
                      <a:pt x="64" y="126"/>
                      <a:pt x="64" y="126"/>
                      <a:pt x="64" y="126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3"/>
                    </a:cubicBezTo>
                    <a:cubicBezTo>
                      <a:pt x="0" y="98"/>
                      <a:pt x="29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6" y="127"/>
                      <a:pt x="385" y="98"/>
                      <a:pt x="385" y="63"/>
                    </a:cubicBezTo>
                    <a:cubicBezTo>
                      <a:pt x="385" y="29"/>
                      <a:pt x="356" y="0"/>
                      <a:pt x="322" y="0"/>
                    </a:cubicBezTo>
                  </a:path>
                </a:pathLst>
              </a:custGeom>
              <a:solidFill>
                <a:srgbClr val="E2E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6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5 h 125"/>
                  <a:gd name="T2" fmla="*/ 0 w 383"/>
                  <a:gd name="T3" fmla="*/ 62 h 125"/>
                  <a:gd name="T4" fmla="*/ 63 w 383"/>
                  <a:gd name="T5" fmla="*/ 0 h 125"/>
                  <a:gd name="T6" fmla="*/ 321 w 383"/>
                  <a:gd name="T7" fmla="*/ 0 h 125"/>
                  <a:gd name="T8" fmla="*/ 383 w 383"/>
                  <a:gd name="T9" fmla="*/ 62 h 125"/>
                  <a:gd name="T10" fmla="*/ 321 w 383"/>
                  <a:gd name="T11" fmla="*/ 125 h 125"/>
                  <a:gd name="T12" fmla="*/ 63 w 383"/>
                  <a:gd name="T13" fmla="*/ 125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5"/>
                    </a:move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21" y="0"/>
                      <a:pt x="321" y="0"/>
                      <a:pt x="321" y="0"/>
                    </a:cubicBezTo>
                    <a:cubicBezTo>
                      <a:pt x="355" y="0"/>
                      <a:pt x="383" y="28"/>
                      <a:pt x="383" y="62"/>
                    </a:cubicBezTo>
                    <a:cubicBezTo>
                      <a:pt x="383" y="97"/>
                      <a:pt x="355" y="125"/>
                      <a:pt x="321" y="125"/>
                    </a:cubicBezTo>
                    <a:cubicBezTo>
                      <a:pt x="63" y="125"/>
                      <a:pt x="63" y="125"/>
                      <a:pt x="63" y="125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1E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7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4 h 125"/>
                  <a:gd name="T2" fmla="*/ 1 w 383"/>
                  <a:gd name="T3" fmla="*/ 62 h 125"/>
                  <a:gd name="T4" fmla="*/ 63 w 383"/>
                  <a:gd name="T5" fmla="*/ 1 h 125"/>
                  <a:gd name="T6" fmla="*/ 321 w 383"/>
                  <a:gd name="T7" fmla="*/ 1 h 125"/>
                  <a:gd name="T8" fmla="*/ 382 w 383"/>
                  <a:gd name="T9" fmla="*/ 62 h 125"/>
                  <a:gd name="T10" fmla="*/ 321 w 383"/>
                  <a:gd name="T11" fmla="*/ 124 h 125"/>
                  <a:gd name="T12" fmla="*/ 63 w 383"/>
                  <a:gd name="T13" fmla="*/ 124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4"/>
                    </a:moveTo>
                    <a:cubicBezTo>
                      <a:pt x="29" y="124"/>
                      <a:pt x="1" y="96"/>
                      <a:pt x="1" y="62"/>
                    </a:cubicBezTo>
                    <a:cubicBezTo>
                      <a:pt x="1" y="29"/>
                      <a:pt x="29" y="1"/>
                      <a:pt x="63" y="1"/>
                    </a:cubicBezTo>
                    <a:cubicBezTo>
                      <a:pt x="321" y="1"/>
                      <a:pt x="321" y="1"/>
                      <a:pt x="321" y="1"/>
                    </a:cubicBezTo>
                    <a:cubicBezTo>
                      <a:pt x="354" y="1"/>
                      <a:pt x="382" y="29"/>
                      <a:pt x="382" y="62"/>
                    </a:cubicBezTo>
                    <a:cubicBezTo>
                      <a:pt x="382" y="96"/>
                      <a:pt x="354" y="124"/>
                      <a:pt x="321" y="124"/>
                    </a:cubicBezTo>
                    <a:cubicBezTo>
                      <a:pt x="63" y="124"/>
                      <a:pt x="63" y="124"/>
                      <a:pt x="63" y="124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0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8"/>
              <p:cNvSpPr>
                <a:spLocks noEditPoints="1"/>
              </p:cNvSpPr>
              <p:nvPr/>
            </p:nvSpPr>
            <p:spPr bwMode="auto">
              <a:xfrm>
                <a:off x="355600" y="1716088"/>
                <a:ext cx="1439862" cy="469900"/>
              </a:xfrm>
              <a:custGeom>
                <a:avLst/>
                <a:gdLst>
                  <a:gd name="T0" fmla="*/ 62 w 381"/>
                  <a:gd name="T1" fmla="*/ 122 h 123"/>
                  <a:gd name="T2" fmla="*/ 1 w 381"/>
                  <a:gd name="T3" fmla="*/ 61 h 123"/>
                  <a:gd name="T4" fmla="*/ 62 w 381"/>
                  <a:gd name="T5" fmla="*/ 1 h 123"/>
                  <a:gd name="T6" fmla="*/ 320 w 381"/>
                  <a:gd name="T7" fmla="*/ 1 h 123"/>
                  <a:gd name="T8" fmla="*/ 380 w 381"/>
                  <a:gd name="T9" fmla="*/ 61 h 123"/>
                  <a:gd name="T10" fmla="*/ 320 w 381"/>
                  <a:gd name="T11" fmla="*/ 122 h 123"/>
                  <a:gd name="T12" fmla="*/ 62 w 381"/>
                  <a:gd name="T13" fmla="*/ 122 h 123"/>
                  <a:gd name="T14" fmla="*/ 320 w 381"/>
                  <a:gd name="T15" fmla="*/ 0 h 123"/>
                  <a:gd name="T16" fmla="*/ 62 w 381"/>
                  <a:gd name="T17" fmla="*/ 0 h 123"/>
                  <a:gd name="T18" fmla="*/ 0 w 381"/>
                  <a:gd name="T19" fmla="*/ 61 h 123"/>
                  <a:gd name="T20" fmla="*/ 62 w 381"/>
                  <a:gd name="T21" fmla="*/ 123 h 123"/>
                  <a:gd name="T22" fmla="*/ 320 w 381"/>
                  <a:gd name="T23" fmla="*/ 123 h 123"/>
                  <a:gd name="T24" fmla="*/ 381 w 381"/>
                  <a:gd name="T25" fmla="*/ 61 h 123"/>
                  <a:gd name="T26" fmla="*/ 320 w 381"/>
                  <a:gd name="T2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1" h="123">
                    <a:moveTo>
                      <a:pt x="62" y="122"/>
                    </a:moveTo>
                    <a:cubicBezTo>
                      <a:pt x="28" y="122"/>
                      <a:pt x="1" y="95"/>
                      <a:pt x="1" y="61"/>
                    </a:cubicBezTo>
                    <a:cubicBezTo>
                      <a:pt x="1" y="28"/>
                      <a:pt x="28" y="1"/>
                      <a:pt x="62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53" y="1"/>
                      <a:pt x="380" y="28"/>
                      <a:pt x="380" y="61"/>
                    </a:cubicBezTo>
                    <a:cubicBezTo>
                      <a:pt x="380" y="95"/>
                      <a:pt x="353" y="122"/>
                      <a:pt x="320" y="122"/>
                    </a:cubicBezTo>
                    <a:cubicBezTo>
                      <a:pt x="62" y="122"/>
                      <a:pt x="62" y="122"/>
                      <a:pt x="62" y="122"/>
                    </a:cubicBezTo>
                    <a:moveTo>
                      <a:pt x="32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320" y="123"/>
                      <a:pt x="320" y="123"/>
                      <a:pt x="320" y="123"/>
                    </a:cubicBezTo>
                    <a:cubicBezTo>
                      <a:pt x="353" y="123"/>
                      <a:pt x="381" y="95"/>
                      <a:pt x="381" y="61"/>
                    </a:cubicBezTo>
                    <a:cubicBezTo>
                      <a:pt x="381" y="28"/>
                      <a:pt x="353" y="0"/>
                      <a:pt x="320" y="0"/>
                    </a:cubicBezTo>
                  </a:path>
                </a:pathLst>
              </a:custGeom>
              <a:solidFill>
                <a:srgbClr val="DF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9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1 h 121"/>
                  <a:gd name="T2" fmla="*/ 0 w 379"/>
                  <a:gd name="T3" fmla="*/ 60 h 121"/>
                  <a:gd name="T4" fmla="*/ 61 w 379"/>
                  <a:gd name="T5" fmla="*/ 0 h 121"/>
                  <a:gd name="T6" fmla="*/ 319 w 379"/>
                  <a:gd name="T7" fmla="*/ 0 h 121"/>
                  <a:gd name="T8" fmla="*/ 379 w 379"/>
                  <a:gd name="T9" fmla="*/ 60 h 121"/>
                  <a:gd name="T10" fmla="*/ 319 w 379"/>
                  <a:gd name="T11" fmla="*/ 121 h 121"/>
                  <a:gd name="T12" fmla="*/ 61 w 379"/>
                  <a:gd name="T13" fmla="*/ 121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1"/>
                    </a:move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1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52" y="0"/>
                      <a:pt x="379" y="27"/>
                      <a:pt x="379" y="60"/>
                    </a:cubicBezTo>
                    <a:cubicBezTo>
                      <a:pt x="379" y="94"/>
                      <a:pt x="352" y="121"/>
                      <a:pt x="319" y="121"/>
                    </a:cubicBezTo>
                    <a:cubicBezTo>
                      <a:pt x="61" y="121"/>
                      <a:pt x="61" y="121"/>
                      <a:pt x="61" y="121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E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40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0 h 121"/>
                  <a:gd name="T2" fmla="*/ 1 w 379"/>
                  <a:gd name="T3" fmla="*/ 60 h 121"/>
                  <a:gd name="T4" fmla="*/ 61 w 379"/>
                  <a:gd name="T5" fmla="*/ 1 h 121"/>
                  <a:gd name="T6" fmla="*/ 319 w 379"/>
                  <a:gd name="T7" fmla="*/ 1 h 121"/>
                  <a:gd name="T8" fmla="*/ 378 w 379"/>
                  <a:gd name="T9" fmla="*/ 60 h 121"/>
                  <a:gd name="T10" fmla="*/ 319 w 379"/>
                  <a:gd name="T11" fmla="*/ 120 h 121"/>
                  <a:gd name="T12" fmla="*/ 61 w 379"/>
                  <a:gd name="T13" fmla="*/ 120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0"/>
                    </a:moveTo>
                    <a:cubicBezTo>
                      <a:pt x="28" y="120"/>
                      <a:pt x="1" y="94"/>
                      <a:pt x="1" y="60"/>
                    </a:cubicBezTo>
                    <a:cubicBezTo>
                      <a:pt x="1" y="27"/>
                      <a:pt x="28" y="1"/>
                      <a:pt x="61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52" y="1"/>
                      <a:pt x="378" y="27"/>
                      <a:pt x="378" y="60"/>
                    </a:cubicBezTo>
                    <a:cubicBezTo>
                      <a:pt x="378" y="94"/>
                      <a:pt x="352" y="120"/>
                      <a:pt x="319" y="120"/>
                    </a:cubicBezTo>
                    <a:cubicBezTo>
                      <a:pt x="61" y="120"/>
                      <a:pt x="61" y="120"/>
                      <a:pt x="61" y="120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1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9 h 119"/>
                  <a:gd name="T2" fmla="*/ 0 w 377"/>
                  <a:gd name="T3" fmla="*/ 59 h 119"/>
                  <a:gd name="T4" fmla="*/ 60 w 377"/>
                  <a:gd name="T5" fmla="*/ 0 h 119"/>
                  <a:gd name="T6" fmla="*/ 318 w 377"/>
                  <a:gd name="T7" fmla="*/ 0 h 119"/>
                  <a:gd name="T8" fmla="*/ 377 w 377"/>
                  <a:gd name="T9" fmla="*/ 59 h 119"/>
                  <a:gd name="T10" fmla="*/ 318 w 377"/>
                  <a:gd name="T11" fmla="*/ 119 h 119"/>
                  <a:gd name="T12" fmla="*/ 60 w 377"/>
                  <a:gd name="T13" fmla="*/ 119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9"/>
                    </a:moveTo>
                    <a:cubicBezTo>
                      <a:pt x="27" y="119"/>
                      <a:pt x="0" y="92"/>
                      <a:pt x="0" y="59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0" y="0"/>
                      <a:pt x="377" y="27"/>
                      <a:pt x="377" y="59"/>
                    </a:cubicBezTo>
                    <a:cubicBezTo>
                      <a:pt x="377" y="92"/>
                      <a:pt x="350" y="119"/>
                      <a:pt x="318" y="119"/>
                    </a:cubicBezTo>
                    <a:cubicBezTo>
                      <a:pt x="60" y="119"/>
                      <a:pt x="60" y="119"/>
                      <a:pt x="60" y="119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59"/>
                    </a:cubicBezTo>
                    <a:cubicBezTo>
                      <a:pt x="0" y="93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1" y="119"/>
                      <a:pt x="377" y="93"/>
                      <a:pt x="377" y="59"/>
                    </a:cubicBezTo>
                    <a:cubicBezTo>
                      <a:pt x="377" y="26"/>
                      <a:pt x="351" y="0"/>
                      <a:pt x="318" y="0"/>
                    </a:cubicBezTo>
                  </a:path>
                </a:pathLst>
              </a:custGeom>
              <a:solidFill>
                <a:srgbClr val="DCD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2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8 h 119"/>
                  <a:gd name="T2" fmla="*/ 1 w 377"/>
                  <a:gd name="T3" fmla="*/ 59 h 119"/>
                  <a:gd name="T4" fmla="*/ 60 w 377"/>
                  <a:gd name="T5" fmla="*/ 1 h 119"/>
                  <a:gd name="T6" fmla="*/ 318 w 377"/>
                  <a:gd name="T7" fmla="*/ 1 h 119"/>
                  <a:gd name="T8" fmla="*/ 376 w 377"/>
                  <a:gd name="T9" fmla="*/ 59 h 119"/>
                  <a:gd name="T10" fmla="*/ 318 w 377"/>
                  <a:gd name="T11" fmla="*/ 118 h 119"/>
                  <a:gd name="T12" fmla="*/ 60 w 377"/>
                  <a:gd name="T13" fmla="*/ 118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8"/>
                    </a:moveTo>
                    <a:cubicBezTo>
                      <a:pt x="27" y="118"/>
                      <a:pt x="1" y="92"/>
                      <a:pt x="1" y="59"/>
                    </a:cubicBezTo>
                    <a:cubicBezTo>
                      <a:pt x="1" y="27"/>
                      <a:pt x="27" y="1"/>
                      <a:pt x="60" y="1"/>
                    </a:cubicBezTo>
                    <a:cubicBezTo>
                      <a:pt x="318" y="1"/>
                      <a:pt x="318" y="1"/>
                      <a:pt x="318" y="1"/>
                    </a:cubicBezTo>
                    <a:cubicBezTo>
                      <a:pt x="350" y="1"/>
                      <a:pt x="376" y="27"/>
                      <a:pt x="376" y="59"/>
                    </a:cubicBezTo>
                    <a:cubicBezTo>
                      <a:pt x="376" y="92"/>
                      <a:pt x="350" y="118"/>
                      <a:pt x="318" y="118"/>
                    </a:cubicBezTo>
                    <a:cubicBezTo>
                      <a:pt x="60" y="118"/>
                      <a:pt x="60" y="118"/>
                      <a:pt x="60" y="118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0" y="119"/>
                      <a:pt x="377" y="92"/>
                      <a:pt x="377" y="59"/>
                    </a:cubicBezTo>
                    <a:cubicBezTo>
                      <a:pt x="377" y="27"/>
                      <a:pt x="350" y="0"/>
                      <a:pt x="318" y="0"/>
                    </a:cubicBezTo>
                  </a:path>
                </a:pathLst>
              </a:custGeom>
              <a:solidFill>
                <a:srgbClr val="DBD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3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7 h 117"/>
                  <a:gd name="T2" fmla="*/ 0 w 375"/>
                  <a:gd name="T3" fmla="*/ 58 h 117"/>
                  <a:gd name="T4" fmla="*/ 59 w 375"/>
                  <a:gd name="T5" fmla="*/ 0 h 117"/>
                  <a:gd name="T6" fmla="*/ 317 w 375"/>
                  <a:gd name="T7" fmla="*/ 0 h 117"/>
                  <a:gd name="T8" fmla="*/ 375 w 375"/>
                  <a:gd name="T9" fmla="*/ 58 h 117"/>
                  <a:gd name="T10" fmla="*/ 317 w 375"/>
                  <a:gd name="T11" fmla="*/ 117 h 117"/>
                  <a:gd name="T12" fmla="*/ 59 w 375"/>
                  <a:gd name="T13" fmla="*/ 117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49" y="0"/>
                      <a:pt x="375" y="26"/>
                      <a:pt x="375" y="58"/>
                    </a:cubicBezTo>
                    <a:cubicBezTo>
                      <a:pt x="375" y="91"/>
                      <a:pt x="349" y="117"/>
                      <a:pt x="317" y="117"/>
                    </a:cubicBezTo>
                    <a:cubicBezTo>
                      <a:pt x="59" y="117"/>
                      <a:pt x="59" y="117"/>
                      <a:pt x="59" y="117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AD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4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6 h 117"/>
                  <a:gd name="T2" fmla="*/ 1 w 375"/>
                  <a:gd name="T3" fmla="*/ 58 h 117"/>
                  <a:gd name="T4" fmla="*/ 59 w 375"/>
                  <a:gd name="T5" fmla="*/ 1 h 117"/>
                  <a:gd name="T6" fmla="*/ 317 w 375"/>
                  <a:gd name="T7" fmla="*/ 1 h 117"/>
                  <a:gd name="T8" fmla="*/ 374 w 375"/>
                  <a:gd name="T9" fmla="*/ 58 h 117"/>
                  <a:gd name="T10" fmla="*/ 317 w 375"/>
                  <a:gd name="T11" fmla="*/ 116 h 117"/>
                  <a:gd name="T12" fmla="*/ 59 w 375"/>
                  <a:gd name="T13" fmla="*/ 116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6"/>
                    </a:moveTo>
                    <a:cubicBezTo>
                      <a:pt x="27" y="116"/>
                      <a:pt x="1" y="90"/>
                      <a:pt x="1" y="58"/>
                    </a:cubicBezTo>
                    <a:cubicBezTo>
                      <a:pt x="1" y="27"/>
                      <a:pt x="27" y="1"/>
                      <a:pt x="59" y="1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48" y="1"/>
                      <a:pt x="374" y="27"/>
                      <a:pt x="374" y="58"/>
                    </a:cubicBezTo>
                    <a:cubicBezTo>
                      <a:pt x="374" y="90"/>
                      <a:pt x="348" y="116"/>
                      <a:pt x="317" y="116"/>
                    </a:cubicBezTo>
                    <a:cubicBezTo>
                      <a:pt x="59" y="116"/>
                      <a:pt x="59" y="116"/>
                      <a:pt x="59" y="116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9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45"/>
              <p:cNvSpPr>
                <a:spLocks noEditPoints="1"/>
              </p:cNvSpPr>
              <p:nvPr/>
            </p:nvSpPr>
            <p:spPr bwMode="auto">
              <a:xfrm>
                <a:off x="371475" y="1731963"/>
                <a:ext cx="1408112" cy="438150"/>
              </a:xfrm>
              <a:custGeom>
                <a:avLst/>
                <a:gdLst>
                  <a:gd name="T0" fmla="*/ 58 w 373"/>
                  <a:gd name="T1" fmla="*/ 114 h 115"/>
                  <a:gd name="T2" fmla="*/ 1 w 373"/>
                  <a:gd name="T3" fmla="*/ 57 h 115"/>
                  <a:gd name="T4" fmla="*/ 58 w 373"/>
                  <a:gd name="T5" fmla="*/ 1 h 115"/>
                  <a:gd name="T6" fmla="*/ 316 w 373"/>
                  <a:gd name="T7" fmla="*/ 1 h 115"/>
                  <a:gd name="T8" fmla="*/ 372 w 373"/>
                  <a:gd name="T9" fmla="*/ 57 h 115"/>
                  <a:gd name="T10" fmla="*/ 316 w 373"/>
                  <a:gd name="T11" fmla="*/ 114 h 115"/>
                  <a:gd name="T12" fmla="*/ 58 w 373"/>
                  <a:gd name="T13" fmla="*/ 114 h 115"/>
                  <a:gd name="T14" fmla="*/ 316 w 373"/>
                  <a:gd name="T15" fmla="*/ 0 h 115"/>
                  <a:gd name="T16" fmla="*/ 58 w 373"/>
                  <a:gd name="T17" fmla="*/ 0 h 115"/>
                  <a:gd name="T18" fmla="*/ 0 w 373"/>
                  <a:gd name="T19" fmla="*/ 57 h 115"/>
                  <a:gd name="T20" fmla="*/ 58 w 373"/>
                  <a:gd name="T21" fmla="*/ 115 h 115"/>
                  <a:gd name="T22" fmla="*/ 316 w 373"/>
                  <a:gd name="T23" fmla="*/ 115 h 115"/>
                  <a:gd name="T24" fmla="*/ 373 w 373"/>
                  <a:gd name="T25" fmla="*/ 57 h 115"/>
                  <a:gd name="T26" fmla="*/ 316 w 373"/>
                  <a:gd name="T2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115">
                    <a:moveTo>
                      <a:pt x="58" y="114"/>
                    </a:moveTo>
                    <a:cubicBezTo>
                      <a:pt x="26" y="114"/>
                      <a:pt x="1" y="89"/>
                      <a:pt x="1" y="57"/>
                    </a:cubicBezTo>
                    <a:cubicBezTo>
                      <a:pt x="1" y="26"/>
                      <a:pt x="26" y="1"/>
                      <a:pt x="58" y="1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47" y="1"/>
                      <a:pt x="372" y="26"/>
                      <a:pt x="372" y="57"/>
                    </a:cubicBezTo>
                    <a:cubicBezTo>
                      <a:pt x="372" y="89"/>
                      <a:pt x="347" y="114"/>
                      <a:pt x="316" y="114"/>
                    </a:cubicBezTo>
                    <a:cubicBezTo>
                      <a:pt x="58" y="114"/>
                      <a:pt x="58" y="114"/>
                      <a:pt x="58" y="114"/>
                    </a:cubicBezTo>
                    <a:moveTo>
                      <a:pt x="316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316" y="115"/>
                      <a:pt x="316" y="115"/>
                      <a:pt x="316" y="115"/>
                    </a:cubicBezTo>
                    <a:cubicBezTo>
                      <a:pt x="347" y="115"/>
                      <a:pt x="373" y="89"/>
                      <a:pt x="373" y="57"/>
                    </a:cubicBezTo>
                    <a:cubicBezTo>
                      <a:pt x="373" y="26"/>
                      <a:pt x="347" y="0"/>
                      <a:pt x="316" y="0"/>
                    </a:cubicBezTo>
                  </a:path>
                </a:pathLst>
              </a:custGeom>
              <a:solidFill>
                <a:srgbClr val="D8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46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3 h 113"/>
                  <a:gd name="T2" fmla="*/ 0 w 371"/>
                  <a:gd name="T3" fmla="*/ 56 h 113"/>
                  <a:gd name="T4" fmla="*/ 57 w 371"/>
                  <a:gd name="T5" fmla="*/ 0 h 113"/>
                  <a:gd name="T6" fmla="*/ 315 w 371"/>
                  <a:gd name="T7" fmla="*/ 0 h 113"/>
                  <a:gd name="T8" fmla="*/ 371 w 371"/>
                  <a:gd name="T9" fmla="*/ 56 h 113"/>
                  <a:gd name="T10" fmla="*/ 315 w 371"/>
                  <a:gd name="T11" fmla="*/ 113 h 113"/>
                  <a:gd name="T12" fmla="*/ 57 w 371"/>
                  <a:gd name="T13" fmla="*/ 113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3"/>
                    </a:moveTo>
                    <a:cubicBezTo>
                      <a:pt x="25" y="113"/>
                      <a:pt x="0" y="88"/>
                      <a:pt x="0" y="56"/>
                    </a:cubicBezTo>
                    <a:cubicBezTo>
                      <a:pt x="0" y="25"/>
                      <a:pt x="25" y="0"/>
                      <a:pt x="5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46" y="0"/>
                      <a:pt x="371" y="25"/>
                      <a:pt x="371" y="56"/>
                    </a:cubicBezTo>
                    <a:cubicBezTo>
                      <a:pt x="371" y="88"/>
                      <a:pt x="346" y="113"/>
                      <a:pt x="315" y="113"/>
                    </a:cubicBezTo>
                    <a:cubicBezTo>
                      <a:pt x="57" y="113"/>
                      <a:pt x="57" y="113"/>
                      <a:pt x="57" y="113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7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47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2 h 113"/>
                  <a:gd name="T2" fmla="*/ 1 w 371"/>
                  <a:gd name="T3" fmla="*/ 56 h 113"/>
                  <a:gd name="T4" fmla="*/ 57 w 371"/>
                  <a:gd name="T5" fmla="*/ 1 h 113"/>
                  <a:gd name="T6" fmla="*/ 315 w 371"/>
                  <a:gd name="T7" fmla="*/ 1 h 113"/>
                  <a:gd name="T8" fmla="*/ 370 w 371"/>
                  <a:gd name="T9" fmla="*/ 56 h 113"/>
                  <a:gd name="T10" fmla="*/ 315 w 371"/>
                  <a:gd name="T11" fmla="*/ 112 h 113"/>
                  <a:gd name="T12" fmla="*/ 57 w 371"/>
                  <a:gd name="T13" fmla="*/ 112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2"/>
                    </a:moveTo>
                    <a:cubicBezTo>
                      <a:pt x="26" y="112"/>
                      <a:pt x="1" y="87"/>
                      <a:pt x="1" y="56"/>
                    </a:cubicBezTo>
                    <a:cubicBezTo>
                      <a:pt x="1" y="26"/>
                      <a:pt x="26" y="1"/>
                      <a:pt x="57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45" y="1"/>
                      <a:pt x="370" y="26"/>
                      <a:pt x="370" y="56"/>
                    </a:cubicBezTo>
                    <a:cubicBezTo>
                      <a:pt x="370" y="87"/>
                      <a:pt x="345" y="112"/>
                      <a:pt x="315" y="112"/>
                    </a:cubicBezTo>
                    <a:cubicBezTo>
                      <a:pt x="57" y="112"/>
                      <a:pt x="57" y="112"/>
                      <a:pt x="57" y="112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6D7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48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1 h 111"/>
                  <a:gd name="T2" fmla="*/ 0 w 369"/>
                  <a:gd name="T3" fmla="*/ 55 h 111"/>
                  <a:gd name="T4" fmla="*/ 56 w 369"/>
                  <a:gd name="T5" fmla="*/ 0 h 111"/>
                  <a:gd name="T6" fmla="*/ 314 w 369"/>
                  <a:gd name="T7" fmla="*/ 0 h 111"/>
                  <a:gd name="T8" fmla="*/ 369 w 369"/>
                  <a:gd name="T9" fmla="*/ 55 h 111"/>
                  <a:gd name="T10" fmla="*/ 314 w 369"/>
                  <a:gd name="T11" fmla="*/ 111 h 111"/>
                  <a:gd name="T12" fmla="*/ 56 w 369"/>
                  <a:gd name="T13" fmla="*/ 111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1"/>
                    </a:moveTo>
                    <a:cubicBezTo>
                      <a:pt x="25" y="111"/>
                      <a:pt x="0" y="86"/>
                      <a:pt x="0" y="55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44" y="0"/>
                      <a:pt x="369" y="25"/>
                      <a:pt x="369" y="55"/>
                    </a:cubicBezTo>
                    <a:cubicBezTo>
                      <a:pt x="369" y="86"/>
                      <a:pt x="344" y="111"/>
                      <a:pt x="314" y="111"/>
                    </a:cubicBezTo>
                    <a:cubicBezTo>
                      <a:pt x="56" y="111"/>
                      <a:pt x="56" y="111"/>
                      <a:pt x="56" y="111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5D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49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0 h 111"/>
                  <a:gd name="T2" fmla="*/ 1 w 369"/>
                  <a:gd name="T3" fmla="*/ 55 h 111"/>
                  <a:gd name="T4" fmla="*/ 56 w 369"/>
                  <a:gd name="T5" fmla="*/ 1 h 111"/>
                  <a:gd name="T6" fmla="*/ 314 w 369"/>
                  <a:gd name="T7" fmla="*/ 1 h 111"/>
                  <a:gd name="T8" fmla="*/ 368 w 369"/>
                  <a:gd name="T9" fmla="*/ 55 h 111"/>
                  <a:gd name="T10" fmla="*/ 314 w 369"/>
                  <a:gd name="T11" fmla="*/ 110 h 111"/>
                  <a:gd name="T12" fmla="*/ 56 w 369"/>
                  <a:gd name="T13" fmla="*/ 110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0"/>
                    </a:moveTo>
                    <a:cubicBezTo>
                      <a:pt x="25" y="110"/>
                      <a:pt x="1" y="86"/>
                      <a:pt x="1" y="55"/>
                    </a:cubicBezTo>
                    <a:cubicBezTo>
                      <a:pt x="1" y="25"/>
                      <a:pt x="25" y="1"/>
                      <a:pt x="56" y="1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44" y="1"/>
                      <a:pt x="368" y="25"/>
                      <a:pt x="368" y="55"/>
                    </a:cubicBezTo>
                    <a:cubicBezTo>
                      <a:pt x="368" y="86"/>
                      <a:pt x="344" y="110"/>
                      <a:pt x="314" y="110"/>
                    </a:cubicBezTo>
                    <a:cubicBezTo>
                      <a:pt x="56" y="110"/>
                      <a:pt x="56" y="110"/>
                      <a:pt x="56" y="110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4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0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9 h 109"/>
                  <a:gd name="T2" fmla="*/ 0 w 367"/>
                  <a:gd name="T3" fmla="*/ 54 h 109"/>
                  <a:gd name="T4" fmla="*/ 55 w 367"/>
                  <a:gd name="T5" fmla="*/ 0 h 109"/>
                  <a:gd name="T6" fmla="*/ 313 w 367"/>
                  <a:gd name="T7" fmla="*/ 0 h 109"/>
                  <a:gd name="T8" fmla="*/ 367 w 367"/>
                  <a:gd name="T9" fmla="*/ 54 h 109"/>
                  <a:gd name="T10" fmla="*/ 313 w 367"/>
                  <a:gd name="T11" fmla="*/ 109 h 109"/>
                  <a:gd name="T12" fmla="*/ 55 w 367"/>
                  <a:gd name="T13" fmla="*/ 109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42" y="0"/>
                      <a:pt x="367" y="25"/>
                      <a:pt x="367" y="54"/>
                    </a:cubicBezTo>
                    <a:cubicBezTo>
                      <a:pt x="367" y="84"/>
                      <a:pt x="342" y="109"/>
                      <a:pt x="313" y="109"/>
                    </a:cubicBezTo>
                    <a:cubicBezTo>
                      <a:pt x="55" y="109"/>
                      <a:pt x="55" y="109"/>
                      <a:pt x="55" y="109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5"/>
                      <a:pt x="24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3" y="109"/>
                      <a:pt x="367" y="85"/>
                      <a:pt x="367" y="54"/>
                    </a:cubicBezTo>
                    <a:cubicBezTo>
                      <a:pt x="367" y="24"/>
                      <a:pt x="343" y="0"/>
                      <a:pt x="313" y="0"/>
                    </a:cubicBezTo>
                  </a:path>
                </a:pathLst>
              </a:custGeom>
              <a:solidFill>
                <a:srgbClr val="D3D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1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8 h 109"/>
                  <a:gd name="T2" fmla="*/ 1 w 367"/>
                  <a:gd name="T3" fmla="*/ 54 h 109"/>
                  <a:gd name="T4" fmla="*/ 55 w 367"/>
                  <a:gd name="T5" fmla="*/ 1 h 109"/>
                  <a:gd name="T6" fmla="*/ 313 w 367"/>
                  <a:gd name="T7" fmla="*/ 1 h 109"/>
                  <a:gd name="T8" fmla="*/ 366 w 367"/>
                  <a:gd name="T9" fmla="*/ 54 h 109"/>
                  <a:gd name="T10" fmla="*/ 313 w 367"/>
                  <a:gd name="T11" fmla="*/ 108 h 109"/>
                  <a:gd name="T12" fmla="*/ 55 w 367"/>
                  <a:gd name="T13" fmla="*/ 108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8"/>
                    </a:moveTo>
                    <a:cubicBezTo>
                      <a:pt x="25" y="108"/>
                      <a:pt x="1" y="84"/>
                      <a:pt x="1" y="54"/>
                    </a:cubicBezTo>
                    <a:cubicBezTo>
                      <a:pt x="1" y="25"/>
                      <a:pt x="25" y="1"/>
                      <a:pt x="55" y="1"/>
                    </a:cubicBezTo>
                    <a:cubicBezTo>
                      <a:pt x="313" y="1"/>
                      <a:pt x="313" y="1"/>
                      <a:pt x="313" y="1"/>
                    </a:cubicBezTo>
                    <a:cubicBezTo>
                      <a:pt x="342" y="1"/>
                      <a:pt x="366" y="25"/>
                      <a:pt x="366" y="54"/>
                    </a:cubicBezTo>
                    <a:cubicBezTo>
                      <a:pt x="366" y="84"/>
                      <a:pt x="342" y="108"/>
                      <a:pt x="313" y="108"/>
                    </a:cubicBezTo>
                    <a:cubicBezTo>
                      <a:pt x="55" y="108"/>
                      <a:pt x="55" y="108"/>
                      <a:pt x="55" y="108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2" y="109"/>
                      <a:pt x="367" y="84"/>
                      <a:pt x="367" y="54"/>
                    </a:cubicBezTo>
                    <a:cubicBezTo>
                      <a:pt x="367" y="25"/>
                      <a:pt x="342" y="0"/>
                      <a:pt x="313" y="0"/>
                    </a:cubicBezTo>
                  </a:path>
                </a:pathLst>
              </a:custGeom>
              <a:solidFill>
                <a:srgbClr val="D2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2"/>
              <p:cNvSpPr>
                <a:spLocks noEditPoints="1"/>
              </p:cNvSpPr>
              <p:nvPr/>
            </p:nvSpPr>
            <p:spPr bwMode="auto">
              <a:xfrm>
                <a:off x="385763" y="1747838"/>
                <a:ext cx="1377950" cy="406400"/>
              </a:xfrm>
              <a:custGeom>
                <a:avLst/>
                <a:gdLst>
                  <a:gd name="T0" fmla="*/ 54 w 365"/>
                  <a:gd name="T1" fmla="*/ 106 h 107"/>
                  <a:gd name="T2" fmla="*/ 1 w 365"/>
                  <a:gd name="T3" fmla="*/ 53 h 107"/>
                  <a:gd name="T4" fmla="*/ 54 w 365"/>
                  <a:gd name="T5" fmla="*/ 0 h 107"/>
                  <a:gd name="T6" fmla="*/ 312 w 365"/>
                  <a:gd name="T7" fmla="*/ 0 h 107"/>
                  <a:gd name="T8" fmla="*/ 365 w 365"/>
                  <a:gd name="T9" fmla="*/ 53 h 107"/>
                  <a:gd name="T10" fmla="*/ 312 w 365"/>
                  <a:gd name="T11" fmla="*/ 106 h 107"/>
                  <a:gd name="T12" fmla="*/ 54 w 365"/>
                  <a:gd name="T13" fmla="*/ 106 h 107"/>
                  <a:gd name="T14" fmla="*/ 312 w 365"/>
                  <a:gd name="T15" fmla="*/ 0 h 107"/>
                  <a:gd name="T16" fmla="*/ 54 w 365"/>
                  <a:gd name="T17" fmla="*/ 0 h 107"/>
                  <a:gd name="T18" fmla="*/ 0 w 365"/>
                  <a:gd name="T19" fmla="*/ 53 h 107"/>
                  <a:gd name="T20" fmla="*/ 54 w 365"/>
                  <a:gd name="T21" fmla="*/ 107 h 107"/>
                  <a:gd name="T22" fmla="*/ 312 w 365"/>
                  <a:gd name="T23" fmla="*/ 107 h 107"/>
                  <a:gd name="T24" fmla="*/ 365 w 365"/>
                  <a:gd name="T25" fmla="*/ 53 h 107"/>
                  <a:gd name="T26" fmla="*/ 312 w 365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107">
                    <a:moveTo>
                      <a:pt x="54" y="106"/>
                    </a:moveTo>
                    <a:cubicBezTo>
                      <a:pt x="24" y="106"/>
                      <a:pt x="1" y="83"/>
                      <a:pt x="1" y="53"/>
                    </a:cubicBezTo>
                    <a:cubicBezTo>
                      <a:pt x="1" y="24"/>
                      <a:pt x="24" y="0"/>
                      <a:pt x="54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41" y="0"/>
                      <a:pt x="365" y="24"/>
                      <a:pt x="365" y="53"/>
                    </a:cubicBezTo>
                    <a:cubicBezTo>
                      <a:pt x="365" y="83"/>
                      <a:pt x="341" y="106"/>
                      <a:pt x="312" y="106"/>
                    </a:cubicBezTo>
                    <a:cubicBezTo>
                      <a:pt x="54" y="106"/>
                      <a:pt x="54" y="106"/>
                      <a:pt x="54" y="106"/>
                    </a:cubicBezTo>
                    <a:moveTo>
                      <a:pt x="312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312" y="107"/>
                      <a:pt x="312" y="107"/>
                      <a:pt x="312" y="107"/>
                    </a:cubicBezTo>
                    <a:cubicBezTo>
                      <a:pt x="341" y="107"/>
                      <a:pt x="365" y="83"/>
                      <a:pt x="365" y="53"/>
                    </a:cubicBezTo>
                    <a:cubicBezTo>
                      <a:pt x="365" y="24"/>
                      <a:pt x="341" y="0"/>
                      <a:pt x="312" y="0"/>
                    </a:cubicBezTo>
                  </a:path>
                </a:pathLst>
              </a:custGeom>
              <a:solidFill>
                <a:srgbClr val="D1D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3"/>
              <p:cNvSpPr>
                <a:spLocks noEditPoints="1"/>
              </p:cNvSpPr>
              <p:nvPr/>
            </p:nvSpPr>
            <p:spPr bwMode="auto">
              <a:xfrm>
                <a:off x="390525" y="1747838"/>
                <a:ext cx="1373187" cy="403225"/>
              </a:xfrm>
              <a:custGeom>
                <a:avLst/>
                <a:gdLst>
                  <a:gd name="T0" fmla="*/ 53 w 364"/>
                  <a:gd name="T1" fmla="*/ 106 h 106"/>
                  <a:gd name="T2" fmla="*/ 0 w 364"/>
                  <a:gd name="T3" fmla="*/ 53 h 106"/>
                  <a:gd name="T4" fmla="*/ 53 w 364"/>
                  <a:gd name="T5" fmla="*/ 1 h 106"/>
                  <a:gd name="T6" fmla="*/ 311 w 364"/>
                  <a:gd name="T7" fmla="*/ 1 h 106"/>
                  <a:gd name="T8" fmla="*/ 363 w 364"/>
                  <a:gd name="T9" fmla="*/ 53 h 106"/>
                  <a:gd name="T10" fmla="*/ 311 w 364"/>
                  <a:gd name="T11" fmla="*/ 106 h 106"/>
                  <a:gd name="T12" fmla="*/ 53 w 364"/>
                  <a:gd name="T13" fmla="*/ 106 h 106"/>
                  <a:gd name="T14" fmla="*/ 311 w 364"/>
                  <a:gd name="T15" fmla="*/ 0 h 106"/>
                  <a:gd name="T16" fmla="*/ 53 w 364"/>
                  <a:gd name="T17" fmla="*/ 0 h 106"/>
                  <a:gd name="T18" fmla="*/ 0 w 364"/>
                  <a:gd name="T19" fmla="*/ 53 h 106"/>
                  <a:gd name="T20" fmla="*/ 53 w 364"/>
                  <a:gd name="T21" fmla="*/ 106 h 106"/>
                  <a:gd name="T22" fmla="*/ 311 w 364"/>
                  <a:gd name="T23" fmla="*/ 106 h 106"/>
                  <a:gd name="T24" fmla="*/ 364 w 364"/>
                  <a:gd name="T25" fmla="*/ 53 h 106"/>
                  <a:gd name="T26" fmla="*/ 311 w 364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5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3" y="25"/>
                      <a:pt x="363" y="53"/>
                    </a:cubicBezTo>
                    <a:cubicBezTo>
                      <a:pt x="363" y="82"/>
                      <a:pt x="339" y="106"/>
                      <a:pt x="311" y="106"/>
                    </a:cubicBezTo>
                    <a:cubicBezTo>
                      <a:pt x="53" y="106"/>
                      <a:pt x="53" y="106"/>
                      <a:pt x="53" y="106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83"/>
                      <a:pt x="23" y="106"/>
                      <a:pt x="53" y="106"/>
                    </a:cubicBezTo>
                    <a:cubicBezTo>
                      <a:pt x="311" y="106"/>
                      <a:pt x="311" y="106"/>
                      <a:pt x="311" y="106"/>
                    </a:cubicBezTo>
                    <a:cubicBezTo>
                      <a:pt x="340" y="106"/>
                      <a:pt x="364" y="83"/>
                      <a:pt x="364" y="53"/>
                    </a:cubicBezTo>
                    <a:cubicBezTo>
                      <a:pt x="364" y="24"/>
                      <a:pt x="340" y="0"/>
                      <a:pt x="311" y="0"/>
                    </a:cubicBezTo>
                  </a:path>
                </a:pathLst>
              </a:custGeom>
              <a:solidFill>
                <a:srgbClr val="D0D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4"/>
              <p:cNvSpPr>
                <a:spLocks noEditPoints="1"/>
              </p:cNvSpPr>
              <p:nvPr/>
            </p:nvSpPr>
            <p:spPr bwMode="auto">
              <a:xfrm>
                <a:off x="390525" y="1751013"/>
                <a:ext cx="1370012" cy="400050"/>
              </a:xfrm>
              <a:custGeom>
                <a:avLst/>
                <a:gdLst>
                  <a:gd name="T0" fmla="*/ 53 w 363"/>
                  <a:gd name="T1" fmla="*/ 104 h 105"/>
                  <a:gd name="T2" fmla="*/ 1 w 363"/>
                  <a:gd name="T3" fmla="*/ 52 h 105"/>
                  <a:gd name="T4" fmla="*/ 53 w 363"/>
                  <a:gd name="T5" fmla="*/ 1 h 105"/>
                  <a:gd name="T6" fmla="*/ 311 w 363"/>
                  <a:gd name="T7" fmla="*/ 1 h 105"/>
                  <a:gd name="T8" fmla="*/ 362 w 363"/>
                  <a:gd name="T9" fmla="*/ 52 h 105"/>
                  <a:gd name="T10" fmla="*/ 311 w 363"/>
                  <a:gd name="T11" fmla="*/ 104 h 105"/>
                  <a:gd name="T12" fmla="*/ 53 w 363"/>
                  <a:gd name="T13" fmla="*/ 104 h 105"/>
                  <a:gd name="T14" fmla="*/ 311 w 363"/>
                  <a:gd name="T15" fmla="*/ 0 h 105"/>
                  <a:gd name="T16" fmla="*/ 53 w 363"/>
                  <a:gd name="T17" fmla="*/ 0 h 105"/>
                  <a:gd name="T18" fmla="*/ 0 w 363"/>
                  <a:gd name="T19" fmla="*/ 52 h 105"/>
                  <a:gd name="T20" fmla="*/ 53 w 363"/>
                  <a:gd name="T21" fmla="*/ 105 h 105"/>
                  <a:gd name="T22" fmla="*/ 311 w 363"/>
                  <a:gd name="T23" fmla="*/ 105 h 105"/>
                  <a:gd name="T24" fmla="*/ 363 w 363"/>
                  <a:gd name="T25" fmla="*/ 52 h 105"/>
                  <a:gd name="T26" fmla="*/ 311 w 36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105">
                    <a:moveTo>
                      <a:pt x="53" y="104"/>
                    </a:moveTo>
                    <a:cubicBezTo>
                      <a:pt x="24" y="104"/>
                      <a:pt x="1" y="81"/>
                      <a:pt x="1" y="52"/>
                    </a:cubicBezTo>
                    <a:cubicBezTo>
                      <a:pt x="1" y="24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2" y="24"/>
                      <a:pt x="362" y="52"/>
                    </a:cubicBezTo>
                    <a:cubicBezTo>
                      <a:pt x="362" y="81"/>
                      <a:pt x="339" y="104"/>
                      <a:pt x="311" y="104"/>
                    </a:cubicBezTo>
                    <a:cubicBezTo>
                      <a:pt x="53" y="104"/>
                      <a:pt x="53" y="104"/>
                      <a:pt x="53" y="104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2"/>
                    </a:cubicBezTo>
                    <a:cubicBezTo>
                      <a:pt x="0" y="81"/>
                      <a:pt x="24" y="105"/>
                      <a:pt x="53" y="105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39" y="105"/>
                      <a:pt x="363" y="81"/>
                      <a:pt x="363" y="52"/>
                    </a:cubicBezTo>
                    <a:cubicBezTo>
                      <a:pt x="363" y="24"/>
                      <a:pt x="339" y="0"/>
                      <a:pt x="311" y="0"/>
                    </a:cubicBezTo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55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3 h 103"/>
                  <a:gd name="T2" fmla="*/ 0 w 361"/>
                  <a:gd name="T3" fmla="*/ 51 h 103"/>
                  <a:gd name="T4" fmla="*/ 52 w 361"/>
                  <a:gd name="T5" fmla="*/ 0 h 103"/>
                  <a:gd name="T6" fmla="*/ 310 w 361"/>
                  <a:gd name="T7" fmla="*/ 0 h 103"/>
                  <a:gd name="T8" fmla="*/ 361 w 361"/>
                  <a:gd name="T9" fmla="*/ 51 h 103"/>
                  <a:gd name="T10" fmla="*/ 310 w 361"/>
                  <a:gd name="T11" fmla="*/ 103 h 103"/>
                  <a:gd name="T12" fmla="*/ 52 w 361"/>
                  <a:gd name="T13" fmla="*/ 103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38" y="0"/>
                      <a:pt x="361" y="23"/>
                      <a:pt x="361" y="51"/>
                    </a:cubicBezTo>
                    <a:cubicBezTo>
                      <a:pt x="361" y="80"/>
                      <a:pt x="338" y="103"/>
                      <a:pt x="310" y="103"/>
                    </a:cubicBezTo>
                    <a:cubicBezTo>
                      <a:pt x="52" y="103"/>
                      <a:pt x="52" y="103"/>
                      <a:pt x="52" y="103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E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56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2 h 103"/>
                  <a:gd name="T2" fmla="*/ 1 w 361"/>
                  <a:gd name="T3" fmla="*/ 51 h 103"/>
                  <a:gd name="T4" fmla="*/ 52 w 361"/>
                  <a:gd name="T5" fmla="*/ 1 h 103"/>
                  <a:gd name="T6" fmla="*/ 310 w 361"/>
                  <a:gd name="T7" fmla="*/ 1 h 103"/>
                  <a:gd name="T8" fmla="*/ 360 w 361"/>
                  <a:gd name="T9" fmla="*/ 51 h 103"/>
                  <a:gd name="T10" fmla="*/ 310 w 361"/>
                  <a:gd name="T11" fmla="*/ 102 h 103"/>
                  <a:gd name="T12" fmla="*/ 52 w 361"/>
                  <a:gd name="T13" fmla="*/ 102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2"/>
                    </a:moveTo>
                    <a:cubicBezTo>
                      <a:pt x="24" y="102"/>
                      <a:pt x="1" y="80"/>
                      <a:pt x="1" y="51"/>
                    </a:cubicBezTo>
                    <a:cubicBezTo>
                      <a:pt x="1" y="23"/>
                      <a:pt x="24" y="1"/>
                      <a:pt x="52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38" y="1"/>
                      <a:pt x="360" y="23"/>
                      <a:pt x="360" y="51"/>
                    </a:cubicBezTo>
                    <a:cubicBezTo>
                      <a:pt x="360" y="80"/>
                      <a:pt x="338" y="102"/>
                      <a:pt x="310" y="102"/>
                    </a:cubicBezTo>
                    <a:cubicBezTo>
                      <a:pt x="52" y="102"/>
                      <a:pt x="52" y="102"/>
                      <a:pt x="52" y="102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DC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7"/>
              <p:cNvSpPr>
                <a:spLocks noEditPoints="1"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51 w 359"/>
                  <a:gd name="T1" fmla="*/ 101 h 101"/>
                  <a:gd name="T2" fmla="*/ 0 w 359"/>
                  <a:gd name="T3" fmla="*/ 50 h 101"/>
                  <a:gd name="T4" fmla="*/ 51 w 359"/>
                  <a:gd name="T5" fmla="*/ 0 h 101"/>
                  <a:gd name="T6" fmla="*/ 309 w 359"/>
                  <a:gd name="T7" fmla="*/ 0 h 101"/>
                  <a:gd name="T8" fmla="*/ 359 w 359"/>
                  <a:gd name="T9" fmla="*/ 50 h 101"/>
                  <a:gd name="T10" fmla="*/ 309 w 359"/>
                  <a:gd name="T11" fmla="*/ 101 h 101"/>
                  <a:gd name="T12" fmla="*/ 51 w 359"/>
                  <a:gd name="T13" fmla="*/ 101 h 101"/>
                  <a:gd name="T14" fmla="*/ 309 w 359"/>
                  <a:gd name="T15" fmla="*/ 0 h 101"/>
                  <a:gd name="T16" fmla="*/ 51 w 359"/>
                  <a:gd name="T17" fmla="*/ 0 h 101"/>
                  <a:gd name="T18" fmla="*/ 0 w 359"/>
                  <a:gd name="T19" fmla="*/ 50 h 101"/>
                  <a:gd name="T20" fmla="*/ 51 w 359"/>
                  <a:gd name="T21" fmla="*/ 101 h 101"/>
                  <a:gd name="T22" fmla="*/ 309 w 359"/>
                  <a:gd name="T23" fmla="*/ 101 h 101"/>
                  <a:gd name="T24" fmla="*/ 359 w 359"/>
                  <a:gd name="T25" fmla="*/ 50 h 101"/>
                  <a:gd name="T26" fmla="*/ 309 w 359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9" h="101">
                    <a:moveTo>
                      <a:pt x="51" y="101"/>
                    </a:move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ubicBezTo>
                      <a:pt x="51" y="101"/>
                      <a:pt x="51" y="101"/>
                      <a:pt x="51" y="101"/>
                    </a:cubicBezTo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7" y="101"/>
                      <a:pt x="359" y="79"/>
                      <a:pt x="359" y="50"/>
                    </a:cubicBezTo>
                    <a:cubicBezTo>
                      <a:pt x="359" y="22"/>
                      <a:pt x="337" y="0"/>
                      <a:pt x="309" y="0"/>
                    </a:cubicBezTo>
                  </a:path>
                </a:pathLst>
              </a:custGeom>
              <a:solidFill>
                <a:srgbClr val="CCCD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8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0 h 101"/>
                  <a:gd name="T2" fmla="*/ 51 w 359"/>
                  <a:gd name="T3" fmla="*/ 0 h 101"/>
                  <a:gd name="T4" fmla="*/ 0 w 359"/>
                  <a:gd name="T5" fmla="*/ 50 h 101"/>
                  <a:gd name="T6" fmla="*/ 51 w 359"/>
                  <a:gd name="T7" fmla="*/ 101 h 101"/>
                  <a:gd name="T8" fmla="*/ 309 w 359"/>
                  <a:gd name="T9" fmla="*/ 101 h 101"/>
                  <a:gd name="T10" fmla="*/ 359 w 359"/>
                  <a:gd name="T11" fmla="*/ 50 h 101"/>
                  <a:gd name="T12" fmla="*/ 309 w 35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6" y="101"/>
                      <a:pt x="359" y="78"/>
                      <a:pt x="359" y="50"/>
                    </a:cubicBezTo>
                    <a:cubicBezTo>
                      <a:pt x="359" y="23"/>
                      <a:pt x="336" y="0"/>
                      <a:pt x="309" y="0"/>
                    </a:cubicBezTo>
                  </a:path>
                </a:pathLst>
              </a:custGeom>
              <a:solidFill>
                <a:srgbClr val="CB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9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101 h 101"/>
                  <a:gd name="T2" fmla="*/ 51 w 359"/>
                  <a:gd name="T3" fmla="*/ 101 h 101"/>
                  <a:gd name="T4" fmla="*/ 0 w 359"/>
                  <a:gd name="T5" fmla="*/ 50 h 101"/>
                  <a:gd name="T6" fmla="*/ 51 w 359"/>
                  <a:gd name="T7" fmla="*/ 0 h 101"/>
                  <a:gd name="T8" fmla="*/ 309 w 359"/>
                  <a:gd name="T9" fmla="*/ 0 h 101"/>
                  <a:gd name="T10" fmla="*/ 359 w 359"/>
                  <a:gd name="T11" fmla="*/ 50 h 101"/>
                  <a:gd name="T12" fmla="*/ 309 w 359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101"/>
                    </a:moveTo>
                    <a:cubicBezTo>
                      <a:pt x="51" y="101"/>
                      <a:pt x="51" y="101"/>
                      <a:pt x="51" y="101"/>
                    </a:cubicBez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lose/>
                  </a:path>
                </a:pathLst>
              </a:custGeom>
              <a:solidFill>
                <a:srgbClr val="305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" name="PA_矩形 17">
              <a:extLst>
                <a:ext uri="{FF2B5EF4-FFF2-40B4-BE49-F238E27FC236}">
                  <a16:creationId xmlns:a16="http://schemas.microsoft.com/office/drawing/2014/main" id="{B8BC1EFB-2BD3-4780-8D0A-10680DA405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210026" y="3979603"/>
              <a:ext cx="2323591" cy="416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Baoli SC" charset="-122"/>
                  <a:ea typeface="Baoli SC" charset="-122"/>
                  <a:cs typeface="Baoli SC" charset="-122"/>
                </a:rPr>
                <a:t>信息工程系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oli SC" charset="-122"/>
                <a:ea typeface="Baoli SC" charset="-122"/>
                <a:cs typeface="Baol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70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49">
            <a:extLst>
              <a:ext uri="{FF2B5EF4-FFF2-40B4-BE49-F238E27FC236}">
                <a16:creationId xmlns:a16="http://schemas.microsoft.com/office/drawing/2014/main" id="{F4A8DE0F-E33B-4261-BFCA-3F103C8AAA1E}"/>
              </a:ext>
            </a:extLst>
          </p:cNvPr>
          <p:cNvSpPr/>
          <p:nvPr userDrawn="1"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192505" y="192505"/>
            <a:ext cx="11774906" cy="625641"/>
          </a:xfrm>
          <a:prstGeom prst="rect">
            <a:avLst/>
          </a:prstGeom>
          <a:solidFill>
            <a:srgbClr val="CF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E8875DAF-93D4-4FD7-B1A7-1B61BCF6AFA7}"/>
              </a:ext>
            </a:extLst>
          </p:cNvPr>
          <p:cNvSpPr/>
          <p:nvPr userDrawn="1"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 110"/>
          <p:cNvGrpSpPr/>
          <p:nvPr userDrawn="1"/>
        </p:nvGrpSpPr>
        <p:grpSpPr>
          <a:xfrm>
            <a:off x="10371235" y="6070738"/>
            <a:ext cx="1671048" cy="498504"/>
            <a:chOff x="926233" y="3911281"/>
            <a:chExt cx="2607384" cy="612775"/>
          </a:xfrm>
        </p:grpSpPr>
        <p:grpSp>
          <p:nvGrpSpPr>
            <p:cNvPr id="112" name="PA_组合 79"/>
            <p:cNvGrpSpPr/>
            <p:nvPr>
              <p:custDataLst>
                <p:tags r:id="rId1"/>
              </p:custDataLst>
            </p:nvPr>
          </p:nvGrpSpPr>
          <p:grpSpPr>
            <a:xfrm>
              <a:off x="926233" y="3911281"/>
              <a:ext cx="2424982" cy="612775"/>
              <a:chOff x="284163" y="1644650"/>
              <a:chExt cx="1585912" cy="612775"/>
            </a:xfrm>
          </p:grpSpPr>
          <p:sp>
            <p:nvSpPr>
              <p:cNvPr id="11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4163" y="1647825"/>
                <a:ext cx="1585912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"/>
              <p:cNvSpPr>
                <a:spLocks noEditPoints="1"/>
              </p:cNvSpPr>
              <p:nvPr/>
            </p:nvSpPr>
            <p:spPr bwMode="auto">
              <a:xfrm>
                <a:off x="284163" y="1644650"/>
                <a:ext cx="1582737" cy="612775"/>
              </a:xfrm>
              <a:custGeom>
                <a:avLst/>
                <a:gdLst>
                  <a:gd name="T0" fmla="*/ 81 w 419"/>
                  <a:gd name="T1" fmla="*/ 160 h 161"/>
                  <a:gd name="T2" fmla="*/ 1 w 419"/>
                  <a:gd name="T3" fmla="*/ 80 h 161"/>
                  <a:gd name="T4" fmla="*/ 81 w 419"/>
                  <a:gd name="T5" fmla="*/ 1 h 161"/>
                  <a:gd name="T6" fmla="*/ 339 w 419"/>
                  <a:gd name="T7" fmla="*/ 1 h 161"/>
                  <a:gd name="T8" fmla="*/ 418 w 419"/>
                  <a:gd name="T9" fmla="*/ 80 h 161"/>
                  <a:gd name="T10" fmla="*/ 339 w 419"/>
                  <a:gd name="T11" fmla="*/ 160 h 161"/>
                  <a:gd name="T12" fmla="*/ 81 w 419"/>
                  <a:gd name="T13" fmla="*/ 160 h 161"/>
                  <a:gd name="T14" fmla="*/ 339 w 419"/>
                  <a:gd name="T15" fmla="*/ 0 h 161"/>
                  <a:gd name="T16" fmla="*/ 81 w 419"/>
                  <a:gd name="T17" fmla="*/ 0 h 161"/>
                  <a:gd name="T18" fmla="*/ 0 w 419"/>
                  <a:gd name="T19" fmla="*/ 80 h 161"/>
                  <a:gd name="T20" fmla="*/ 81 w 419"/>
                  <a:gd name="T21" fmla="*/ 161 h 161"/>
                  <a:gd name="T22" fmla="*/ 339 w 419"/>
                  <a:gd name="T23" fmla="*/ 161 h 161"/>
                  <a:gd name="T24" fmla="*/ 419 w 419"/>
                  <a:gd name="T25" fmla="*/ 80 h 161"/>
                  <a:gd name="T26" fmla="*/ 339 w 419"/>
                  <a:gd name="T2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161">
                    <a:moveTo>
                      <a:pt x="81" y="160"/>
                    </a:moveTo>
                    <a:cubicBezTo>
                      <a:pt x="37" y="160"/>
                      <a:pt x="1" y="124"/>
                      <a:pt x="1" y="80"/>
                    </a:cubicBezTo>
                    <a:cubicBezTo>
                      <a:pt x="1" y="37"/>
                      <a:pt x="37" y="1"/>
                      <a:pt x="81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82" y="1"/>
                      <a:pt x="418" y="37"/>
                      <a:pt x="418" y="80"/>
                    </a:cubicBezTo>
                    <a:cubicBezTo>
                      <a:pt x="418" y="124"/>
                      <a:pt x="382" y="160"/>
                      <a:pt x="339" y="160"/>
                    </a:cubicBezTo>
                    <a:cubicBezTo>
                      <a:pt x="81" y="160"/>
                      <a:pt x="81" y="160"/>
                      <a:pt x="81" y="160"/>
                    </a:cubicBezTo>
                    <a:moveTo>
                      <a:pt x="339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339" y="161"/>
                      <a:pt x="339" y="161"/>
                      <a:pt x="339" y="161"/>
                    </a:cubicBezTo>
                    <a:cubicBezTo>
                      <a:pt x="383" y="161"/>
                      <a:pt x="419" y="125"/>
                      <a:pt x="419" y="80"/>
                    </a:cubicBezTo>
                    <a:cubicBezTo>
                      <a:pt x="419" y="36"/>
                      <a:pt x="383" y="0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6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9 h 159"/>
                  <a:gd name="T2" fmla="*/ 0 w 417"/>
                  <a:gd name="T3" fmla="*/ 79 h 159"/>
                  <a:gd name="T4" fmla="*/ 80 w 417"/>
                  <a:gd name="T5" fmla="*/ 0 h 159"/>
                  <a:gd name="T6" fmla="*/ 338 w 417"/>
                  <a:gd name="T7" fmla="*/ 0 h 159"/>
                  <a:gd name="T8" fmla="*/ 417 w 417"/>
                  <a:gd name="T9" fmla="*/ 79 h 159"/>
                  <a:gd name="T10" fmla="*/ 338 w 417"/>
                  <a:gd name="T11" fmla="*/ 159 h 159"/>
                  <a:gd name="T12" fmla="*/ 80 w 417"/>
                  <a:gd name="T13" fmla="*/ 159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9"/>
                    </a:moveTo>
                    <a:cubicBezTo>
                      <a:pt x="36" y="159"/>
                      <a:pt x="0" y="123"/>
                      <a:pt x="0" y="79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81" y="0"/>
                      <a:pt x="417" y="36"/>
                      <a:pt x="417" y="79"/>
                    </a:cubicBezTo>
                    <a:cubicBezTo>
                      <a:pt x="417" y="123"/>
                      <a:pt x="381" y="159"/>
                      <a:pt x="338" y="159"/>
                    </a:cubicBezTo>
                    <a:cubicBezTo>
                      <a:pt x="80" y="159"/>
                      <a:pt x="80" y="159"/>
                      <a:pt x="80" y="159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7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8 h 159"/>
                  <a:gd name="T2" fmla="*/ 1 w 417"/>
                  <a:gd name="T3" fmla="*/ 79 h 159"/>
                  <a:gd name="T4" fmla="*/ 80 w 417"/>
                  <a:gd name="T5" fmla="*/ 1 h 159"/>
                  <a:gd name="T6" fmla="*/ 338 w 417"/>
                  <a:gd name="T7" fmla="*/ 1 h 159"/>
                  <a:gd name="T8" fmla="*/ 416 w 417"/>
                  <a:gd name="T9" fmla="*/ 79 h 159"/>
                  <a:gd name="T10" fmla="*/ 338 w 417"/>
                  <a:gd name="T11" fmla="*/ 158 h 159"/>
                  <a:gd name="T12" fmla="*/ 80 w 417"/>
                  <a:gd name="T13" fmla="*/ 158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8"/>
                    </a:moveTo>
                    <a:cubicBezTo>
                      <a:pt x="36" y="158"/>
                      <a:pt x="1" y="123"/>
                      <a:pt x="1" y="79"/>
                    </a:cubicBezTo>
                    <a:cubicBezTo>
                      <a:pt x="1" y="36"/>
                      <a:pt x="36" y="1"/>
                      <a:pt x="80" y="1"/>
                    </a:cubicBezTo>
                    <a:cubicBezTo>
                      <a:pt x="338" y="1"/>
                      <a:pt x="338" y="1"/>
                      <a:pt x="338" y="1"/>
                    </a:cubicBezTo>
                    <a:cubicBezTo>
                      <a:pt x="381" y="1"/>
                      <a:pt x="416" y="36"/>
                      <a:pt x="416" y="79"/>
                    </a:cubicBezTo>
                    <a:cubicBezTo>
                      <a:pt x="416" y="123"/>
                      <a:pt x="381" y="158"/>
                      <a:pt x="338" y="158"/>
                    </a:cubicBezTo>
                    <a:cubicBezTo>
                      <a:pt x="80" y="158"/>
                      <a:pt x="80" y="158"/>
                      <a:pt x="80" y="158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"/>
              <p:cNvSpPr>
                <a:spLocks noEditPoints="1"/>
              </p:cNvSpPr>
              <p:nvPr/>
            </p:nvSpPr>
            <p:spPr bwMode="auto">
              <a:xfrm>
                <a:off x="292100" y="1651000"/>
                <a:ext cx="1566862" cy="598488"/>
              </a:xfrm>
              <a:custGeom>
                <a:avLst/>
                <a:gdLst>
                  <a:gd name="T0" fmla="*/ 79 w 415"/>
                  <a:gd name="T1" fmla="*/ 156 h 157"/>
                  <a:gd name="T2" fmla="*/ 1 w 415"/>
                  <a:gd name="T3" fmla="*/ 78 h 157"/>
                  <a:gd name="T4" fmla="*/ 79 w 415"/>
                  <a:gd name="T5" fmla="*/ 0 h 157"/>
                  <a:gd name="T6" fmla="*/ 337 w 415"/>
                  <a:gd name="T7" fmla="*/ 0 h 157"/>
                  <a:gd name="T8" fmla="*/ 415 w 415"/>
                  <a:gd name="T9" fmla="*/ 78 h 157"/>
                  <a:gd name="T10" fmla="*/ 337 w 415"/>
                  <a:gd name="T11" fmla="*/ 156 h 157"/>
                  <a:gd name="T12" fmla="*/ 79 w 415"/>
                  <a:gd name="T13" fmla="*/ 156 h 157"/>
                  <a:gd name="T14" fmla="*/ 337 w 415"/>
                  <a:gd name="T15" fmla="*/ 0 h 157"/>
                  <a:gd name="T16" fmla="*/ 79 w 415"/>
                  <a:gd name="T17" fmla="*/ 0 h 157"/>
                  <a:gd name="T18" fmla="*/ 0 w 415"/>
                  <a:gd name="T19" fmla="*/ 78 h 157"/>
                  <a:gd name="T20" fmla="*/ 79 w 415"/>
                  <a:gd name="T21" fmla="*/ 157 h 157"/>
                  <a:gd name="T22" fmla="*/ 337 w 415"/>
                  <a:gd name="T23" fmla="*/ 157 h 157"/>
                  <a:gd name="T24" fmla="*/ 415 w 415"/>
                  <a:gd name="T25" fmla="*/ 78 h 157"/>
                  <a:gd name="T26" fmla="*/ 337 w 415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157">
                    <a:moveTo>
                      <a:pt x="79" y="156"/>
                    </a:moveTo>
                    <a:cubicBezTo>
                      <a:pt x="36" y="156"/>
                      <a:pt x="1" y="122"/>
                      <a:pt x="1" y="78"/>
                    </a:cubicBezTo>
                    <a:cubicBezTo>
                      <a:pt x="1" y="35"/>
                      <a:pt x="36" y="0"/>
                      <a:pt x="79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80" y="0"/>
                      <a:pt x="415" y="35"/>
                      <a:pt x="415" y="78"/>
                    </a:cubicBezTo>
                    <a:cubicBezTo>
                      <a:pt x="415" y="122"/>
                      <a:pt x="380" y="156"/>
                      <a:pt x="337" y="156"/>
                    </a:cubicBezTo>
                    <a:cubicBezTo>
                      <a:pt x="79" y="156"/>
                      <a:pt x="79" y="156"/>
                      <a:pt x="79" y="156"/>
                    </a:cubicBezTo>
                    <a:moveTo>
                      <a:pt x="337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337" y="157"/>
                      <a:pt x="337" y="157"/>
                      <a:pt x="337" y="157"/>
                    </a:cubicBezTo>
                    <a:cubicBezTo>
                      <a:pt x="380" y="157"/>
                      <a:pt x="415" y="122"/>
                      <a:pt x="415" y="78"/>
                    </a:cubicBezTo>
                    <a:cubicBezTo>
                      <a:pt x="415" y="35"/>
                      <a:pt x="380" y="0"/>
                      <a:pt x="337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9"/>
              <p:cNvSpPr>
                <a:spLocks noEditPoints="1"/>
              </p:cNvSpPr>
              <p:nvPr/>
            </p:nvSpPr>
            <p:spPr bwMode="auto">
              <a:xfrm>
                <a:off x="295275" y="1651000"/>
                <a:ext cx="1563687" cy="595313"/>
              </a:xfrm>
              <a:custGeom>
                <a:avLst/>
                <a:gdLst>
                  <a:gd name="T0" fmla="*/ 78 w 414"/>
                  <a:gd name="T1" fmla="*/ 156 h 156"/>
                  <a:gd name="T2" fmla="*/ 0 w 414"/>
                  <a:gd name="T3" fmla="*/ 78 h 156"/>
                  <a:gd name="T4" fmla="*/ 78 w 414"/>
                  <a:gd name="T5" fmla="*/ 1 h 156"/>
                  <a:gd name="T6" fmla="*/ 336 w 414"/>
                  <a:gd name="T7" fmla="*/ 1 h 156"/>
                  <a:gd name="T8" fmla="*/ 413 w 414"/>
                  <a:gd name="T9" fmla="*/ 78 h 156"/>
                  <a:gd name="T10" fmla="*/ 336 w 414"/>
                  <a:gd name="T11" fmla="*/ 156 h 156"/>
                  <a:gd name="T12" fmla="*/ 78 w 414"/>
                  <a:gd name="T13" fmla="*/ 156 h 156"/>
                  <a:gd name="T14" fmla="*/ 336 w 414"/>
                  <a:gd name="T15" fmla="*/ 0 h 156"/>
                  <a:gd name="T16" fmla="*/ 78 w 414"/>
                  <a:gd name="T17" fmla="*/ 0 h 156"/>
                  <a:gd name="T18" fmla="*/ 0 w 414"/>
                  <a:gd name="T19" fmla="*/ 78 h 156"/>
                  <a:gd name="T20" fmla="*/ 78 w 414"/>
                  <a:gd name="T21" fmla="*/ 156 h 156"/>
                  <a:gd name="T22" fmla="*/ 336 w 414"/>
                  <a:gd name="T23" fmla="*/ 156 h 156"/>
                  <a:gd name="T24" fmla="*/ 414 w 414"/>
                  <a:gd name="T25" fmla="*/ 78 h 156"/>
                  <a:gd name="T26" fmla="*/ 336 w 414"/>
                  <a:gd name="T2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156">
                    <a:moveTo>
                      <a:pt x="78" y="156"/>
                    </a:moveTo>
                    <a:cubicBezTo>
                      <a:pt x="35" y="156"/>
                      <a:pt x="0" y="121"/>
                      <a:pt x="0" y="78"/>
                    </a:cubicBezTo>
                    <a:cubicBezTo>
                      <a:pt x="0" y="36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3" y="36"/>
                      <a:pt x="413" y="78"/>
                    </a:cubicBezTo>
                    <a:cubicBezTo>
                      <a:pt x="413" y="121"/>
                      <a:pt x="378" y="156"/>
                      <a:pt x="336" y="156"/>
                    </a:cubicBezTo>
                    <a:cubicBezTo>
                      <a:pt x="78" y="156"/>
                      <a:pt x="78" y="156"/>
                      <a:pt x="78" y="156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6"/>
                      <a:pt x="78" y="156"/>
                    </a:cubicBezTo>
                    <a:cubicBezTo>
                      <a:pt x="336" y="156"/>
                      <a:pt x="336" y="156"/>
                      <a:pt x="336" y="156"/>
                    </a:cubicBezTo>
                    <a:cubicBezTo>
                      <a:pt x="379" y="156"/>
                      <a:pt x="414" y="122"/>
                      <a:pt x="414" y="78"/>
                    </a:cubicBezTo>
                    <a:cubicBezTo>
                      <a:pt x="414" y="35"/>
                      <a:pt x="379" y="0"/>
                      <a:pt x="336" y="0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"/>
              <p:cNvSpPr>
                <a:spLocks noEditPoints="1"/>
              </p:cNvSpPr>
              <p:nvPr/>
            </p:nvSpPr>
            <p:spPr bwMode="auto">
              <a:xfrm>
                <a:off x="295275" y="1655763"/>
                <a:ext cx="1560512" cy="590550"/>
              </a:xfrm>
              <a:custGeom>
                <a:avLst/>
                <a:gdLst>
                  <a:gd name="T0" fmla="*/ 78 w 413"/>
                  <a:gd name="T1" fmla="*/ 154 h 155"/>
                  <a:gd name="T2" fmla="*/ 1 w 413"/>
                  <a:gd name="T3" fmla="*/ 77 h 155"/>
                  <a:gd name="T4" fmla="*/ 78 w 413"/>
                  <a:gd name="T5" fmla="*/ 1 h 155"/>
                  <a:gd name="T6" fmla="*/ 336 w 413"/>
                  <a:gd name="T7" fmla="*/ 1 h 155"/>
                  <a:gd name="T8" fmla="*/ 412 w 413"/>
                  <a:gd name="T9" fmla="*/ 77 h 155"/>
                  <a:gd name="T10" fmla="*/ 336 w 413"/>
                  <a:gd name="T11" fmla="*/ 154 h 155"/>
                  <a:gd name="T12" fmla="*/ 78 w 413"/>
                  <a:gd name="T13" fmla="*/ 154 h 155"/>
                  <a:gd name="T14" fmla="*/ 336 w 413"/>
                  <a:gd name="T15" fmla="*/ 0 h 155"/>
                  <a:gd name="T16" fmla="*/ 78 w 413"/>
                  <a:gd name="T17" fmla="*/ 0 h 155"/>
                  <a:gd name="T18" fmla="*/ 0 w 413"/>
                  <a:gd name="T19" fmla="*/ 77 h 155"/>
                  <a:gd name="T20" fmla="*/ 78 w 413"/>
                  <a:gd name="T21" fmla="*/ 155 h 155"/>
                  <a:gd name="T22" fmla="*/ 336 w 413"/>
                  <a:gd name="T23" fmla="*/ 155 h 155"/>
                  <a:gd name="T24" fmla="*/ 413 w 413"/>
                  <a:gd name="T25" fmla="*/ 77 h 155"/>
                  <a:gd name="T26" fmla="*/ 336 w 413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55">
                    <a:moveTo>
                      <a:pt x="78" y="154"/>
                    </a:moveTo>
                    <a:cubicBezTo>
                      <a:pt x="35" y="154"/>
                      <a:pt x="1" y="120"/>
                      <a:pt x="1" y="77"/>
                    </a:cubicBezTo>
                    <a:cubicBezTo>
                      <a:pt x="1" y="35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2" y="35"/>
                      <a:pt x="412" y="77"/>
                    </a:cubicBezTo>
                    <a:cubicBezTo>
                      <a:pt x="412" y="120"/>
                      <a:pt x="378" y="154"/>
                      <a:pt x="336" y="154"/>
                    </a:cubicBezTo>
                    <a:cubicBezTo>
                      <a:pt x="78" y="154"/>
                      <a:pt x="78" y="154"/>
                      <a:pt x="78" y="154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5"/>
                      <a:pt x="78" y="155"/>
                    </a:cubicBezTo>
                    <a:cubicBezTo>
                      <a:pt x="336" y="155"/>
                      <a:pt x="336" y="155"/>
                      <a:pt x="336" y="155"/>
                    </a:cubicBezTo>
                    <a:cubicBezTo>
                      <a:pt x="378" y="155"/>
                      <a:pt x="413" y="120"/>
                      <a:pt x="413" y="77"/>
                    </a:cubicBezTo>
                    <a:cubicBezTo>
                      <a:pt x="413" y="35"/>
                      <a:pt x="378" y="0"/>
                      <a:pt x="336" y="0"/>
                    </a:cubicBezTo>
                  </a:path>
                </a:pathLst>
              </a:custGeom>
              <a:solidFill>
                <a:srgbClr val="FA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1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3 h 153"/>
                  <a:gd name="T2" fmla="*/ 0 w 411"/>
                  <a:gd name="T3" fmla="*/ 76 h 153"/>
                  <a:gd name="T4" fmla="*/ 77 w 411"/>
                  <a:gd name="T5" fmla="*/ 0 h 153"/>
                  <a:gd name="T6" fmla="*/ 335 w 411"/>
                  <a:gd name="T7" fmla="*/ 0 h 153"/>
                  <a:gd name="T8" fmla="*/ 411 w 411"/>
                  <a:gd name="T9" fmla="*/ 76 h 153"/>
                  <a:gd name="T10" fmla="*/ 335 w 411"/>
                  <a:gd name="T11" fmla="*/ 153 h 153"/>
                  <a:gd name="T12" fmla="*/ 77 w 411"/>
                  <a:gd name="T13" fmla="*/ 153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3"/>
                    </a:moveTo>
                    <a:cubicBezTo>
                      <a:pt x="34" y="153"/>
                      <a:pt x="0" y="119"/>
                      <a:pt x="0" y="76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77" y="0"/>
                      <a:pt x="411" y="34"/>
                      <a:pt x="411" y="76"/>
                    </a:cubicBezTo>
                    <a:cubicBezTo>
                      <a:pt x="411" y="119"/>
                      <a:pt x="377" y="153"/>
                      <a:pt x="335" y="153"/>
                    </a:cubicBezTo>
                    <a:cubicBezTo>
                      <a:pt x="77" y="153"/>
                      <a:pt x="77" y="153"/>
                      <a:pt x="77" y="153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2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2 h 153"/>
                  <a:gd name="T2" fmla="*/ 1 w 411"/>
                  <a:gd name="T3" fmla="*/ 76 h 153"/>
                  <a:gd name="T4" fmla="*/ 77 w 411"/>
                  <a:gd name="T5" fmla="*/ 1 h 153"/>
                  <a:gd name="T6" fmla="*/ 335 w 411"/>
                  <a:gd name="T7" fmla="*/ 1 h 153"/>
                  <a:gd name="T8" fmla="*/ 410 w 411"/>
                  <a:gd name="T9" fmla="*/ 76 h 153"/>
                  <a:gd name="T10" fmla="*/ 335 w 411"/>
                  <a:gd name="T11" fmla="*/ 152 h 153"/>
                  <a:gd name="T12" fmla="*/ 77 w 411"/>
                  <a:gd name="T13" fmla="*/ 152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2"/>
                    </a:moveTo>
                    <a:cubicBezTo>
                      <a:pt x="35" y="152"/>
                      <a:pt x="1" y="118"/>
                      <a:pt x="1" y="76"/>
                    </a:cubicBezTo>
                    <a:cubicBezTo>
                      <a:pt x="1" y="35"/>
                      <a:pt x="35" y="1"/>
                      <a:pt x="7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76" y="1"/>
                      <a:pt x="410" y="35"/>
                      <a:pt x="410" y="76"/>
                    </a:cubicBezTo>
                    <a:cubicBezTo>
                      <a:pt x="410" y="118"/>
                      <a:pt x="376" y="152"/>
                      <a:pt x="335" y="152"/>
                    </a:cubicBezTo>
                    <a:cubicBezTo>
                      <a:pt x="77" y="152"/>
                      <a:pt x="77" y="152"/>
                      <a:pt x="77" y="152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8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3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1 h 151"/>
                  <a:gd name="T2" fmla="*/ 0 w 409"/>
                  <a:gd name="T3" fmla="*/ 75 h 151"/>
                  <a:gd name="T4" fmla="*/ 76 w 409"/>
                  <a:gd name="T5" fmla="*/ 0 h 151"/>
                  <a:gd name="T6" fmla="*/ 334 w 409"/>
                  <a:gd name="T7" fmla="*/ 0 h 151"/>
                  <a:gd name="T8" fmla="*/ 409 w 409"/>
                  <a:gd name="T9" fmla="*/ 75 h 151"/>
                  <a:gd name="T10" fmla="*/ 334 w 409"/>
                  <a:gd name="T11" fmla="*/ 151 h 151"/>
                  <a:gd name="T12" fmla="*/ 76 w 409"/>
                  <a:gd name="T13" fmla="*/ 151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5" y="0"/>
                      <a:pt x="409" y="34"/>
                      <a:pt x="409" y="75"/>
                    </a:cubicBezTo>
                    <a:cubicBezTo>
                      <a:pt x="409" y="117"/>
                      <a:pt x="375" y="151"/>
                      <a:pt x="334" y="151"/>
                    </a:cubicBezTo>
                    <a:cubicBezTo>
                      <a:pt x="76" y="151"/>
                      <a:pt x="76" y="151"/>
                      <a:pt x="76" y="151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7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0 h 151"/>
                  <a:gd name="T2" fmla="*/ 1 w 409"/>
                  <a:gd name="T3" fmla="*/ 75 h 151"/>
                  <a:gd name="T4" fmla="*/ 76 w 409"/>
                  <a:gd name="T5" fmla="*/ 1 h 151"/>
                  <a:gd name="T6" fmla="*/ 334 w 409"/>
                  <a:gd name="T7" fmla="*/ 1 h 151"/>
                  <a:gd name="T8" fmla="*/ 408 w 409"/>
                  <a:gd name="T9" fmla="*/ 75 h 151"/>
                  <a:gd name="T10" fmla="*/ 334 w 409"/>
                  <a:gd name="T11" fmla="*/ 150 h 151"/>
                  <a:gd name="T12" fmla="*/ 76 w 409"/>
                  <a:gd name="T13" fmla="*/ 150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0"/>
                    </a:moveTo>
                    <a:cubicBezTo>
                      <a:pt x="34" y="150"/>
                      <a:pt x="1" y="117"/>
                      <a:pt x="1" y="75"/>
                    </a:cubicBezTo>
                    <a:cubicBezTo>
                      <a:pt x="1" y="34"/>
                      <a:pt x="34" y="1"/>
                      <a:pt x="76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75" y="1"/>
                      <a:pt x="408" y="34"/>
                      <a:pt x="408" y="75"/>
                    </a:cubicBezTo>
                    <a:cubicBezTo>
                      <a:pt x="408" y="117"/>
                      <a:pt x="375" y="150"/>
                      <a:pt x="334" y="150"/>
                    </a:cubicBezTo>
                    <a:cubicBezTo>
                      <a:pt x="76" y="150"/>
                      <a:pt x="76" y="150"/>
                      <a:pt x="76" y="150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6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5"/>
              <p:cNvSpPr>
                <a:spLocks noEditPoints="1"/>
              </p:cNvSpPr>
              <p:nvPr/>
            </p:nvSpPr>
            <p:spPr bwMode="auto">
              <a:xfrm>
                <a:off x="306388" y="1666875"/>
                <a:ext cx="1536700" cy="568325"/>
              </a:xfrm>
              <a:custGeom>
                <a:avLst/>
                <a:gdLst>
                  <a:gd name="T0" fmla="*/ 75 w 407"/>
                  <a:gd name="T1" fmla="*/ 149 h 149"/>
                  <a:gd name="T2" fmla="*/ 1 w 407"/>
                  <a:gd name="T3" fmla="*/ 74 h 149"/>
                  <a:gd name="T4" fmla="*/ 75 w 407"/>
                  <a:gd name="T5" fmla="*/ 0 h 149"/>
                  <a:gd name="T6" fmla="*/ 333 w 407"/>
                  <a:gd name="T7" fmla="*/ 0 h 149"/>
                  <a:gd name="T8" fmla="*/ 407 w 407"/>
                  <a:gd name="T9" fmla="*/ 74 h 149"/>
                  <a:gd name="T10" fmla="*/ 333 w 407"/>
                  <a:gd name="T11" fmla="*/ 149 h 149"/>
                  <a:gd name="T12" fmla="*/ 75 w 407"/>
                  <a:gd name="T13" fmla="*/ 149 h 149"/>
                  <a:gd name="T14" fmla="*/ 333 w 407"/>
                  <a:gd name="T15" fmla="*/ 0 h 149"/>
                  <a:gd name="T16" fmla="*/ 75 w 407"/>
                  <a:gd name="T17" fmla="*/ 0 h 149"/>
                  <a:gd name="T18" fmla="*/ 0 w 407"/>
                  <a:gd name="T19" fmla="*/ 74 h 149"/>
                  <a:gd name="T20" fmla="*/ 75 w 407"/>
                  <a:gd name="T21" fmla="*/ 149 h 149"/>
                  <a:gd name="T22" fmla="*/ 333 w 407"/>
                  <a:gd name="T23" fmla="*/ 149 h 149"/>
                  <a:gd name="T24" fmla="*/ 407 w 407"/>
                  <a:gd name="T25" fmla="*/ 74 h 149"/>
                  <a:gd name="T26" fmla="*/ 333 w 407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149">
                    <a:moveTo>
                      <a:pt x="75" y="149"/>
                    </a:moveTo>
                    <a:cubicBezTo>
                      <a:pt x="34" y="149"/>
                      <a:pt x="1" y="115"/>
                      <a:pt x="1" y="74"/>
                    </a:cubicBezTo>
                    <a:cubicBezTo>
                      <a:pt x="1" y="34"/>
                      <a:pt x="34" y="0"/>
                      <a:pt x="7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3" y="0"/>
                      <a:pt x="407" y="34"/>
                      <a:pt x="407" y="74"/>
                    </a:cubicBezTo>
                    <a:cubicBezTo>
                      <a:pt x="407" y="115"/>
                      <a:pt x="373" y="149"/>
                      <a:pt x="333" y="149"/>
                    </a:cubicBezTo>
                    <a:cubicBezTo>
                      <a:pt x="75" y="149"/>
                      <a:pt x="75" y="149"/>
                      <a:pt x="75" y="149"/>
                    </a:cubicBezTo>
                    <a:moveTo>
                      <a:pt x="333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333" y="149"/>
                      <a:pt x="333" y="149"/>
                      <a:pt x="333" y="149"/>
                    </a:cubicBezTo>
                    <a:cubicBezTo>
                      <a:pt x="374" y="149"/>
                      <a:pt x="407" y="116"/>
                      <a:pt x="407" y="74"/>
                    </a:cubicBezTo>
                    <a:cubicBezTo>
                      <a:pt x="407" y="33"/>
                      <a:pt x="374" y="0"/>
                      <a:pt x="333" y="0"/>
                    </a:cubicBezTo>
                  </a:path>
                </a:pathLst>
              </a:custGeom>
              <a:solidFill>
                <a:srgbClr val="F5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6"/>
              <p:cNvSpPr>
                <a:spLocks noEditPoints="1"/>
              </p:cNvSpPr>
              <p:nvPr/>
            </p:nvSpPr>
            <p:spPr bwMode="auto">
              <a:xfrm>
                <a:off x="311150" y="1666875"/>
                <a:ext cx="1531937" cy="568325"/>
              </a:xfrm>
              <a:custGeom>
                <a:avLst/>
                <a:gdLst>
                  <a:gd name="T0" fmla="*/ 74 w 406"/>
                  <a:gd name="T1" fmla="*/ 148 h 149"/>
                  <a:gd name="T2" fmla="*/ 0 w 406"/>
                  <a:gd name="T3" fmla="*/ 74 h 149"/>
                  <a:gd name="T4" fmla="*/ 74 w 406"/>
                  <a:gd name="T5" fmla="*/ 1 h 149"/>
                  <a:gd name="T6" fmla="*/ 332 w 406"/>
                  <a:gd name="T7" fmla="*/ 1 h 149"/>
                  <a:gd name="T8" fmla="*/ 405 w 406"/>
                  <a:gd name="T9" fmla="*/ 74 h 149"/>
                  <a:gd name="T10" fmla="*/ 332 w 406"/>
                  <a:gd name="T11" fmla="*/ 148 h 149"/>
                  <a:gd name="T12" fmla="*/ 74 w 406"/>
                  <a:gd name="T13" fmla="*/ 148 h 149"/>
                  <a:gd name="T14" fmla="*/ 332 w 406"/>
                  <a:gd name="T15" fmla="*/ 0 h 149"/>
                  <a:gd name="T16" fmla="*/ 74 w 406"/>
                  <a:gd name="T17" fmla="*/ 0 h 149"/>
                  <a:gd name="T18" fmla="*/ 0 w 406"/>
                  <a:gd name="T19" fmla="*/ 74 h 149"/>
                  <a:gd name="T20" fmla="*/ 74 w 406"/>
                  <a:gd name="T21" fmla="*/ 149 h 149"/>
                  <a:gd name="T22" fmla="*/ 332 w 406"/>
                  <a:gd name="T23" fmla="*/ 149 h 149"/>
                  <a:gd name="T24" fmla="*/ 406 w 406"/>
                  <a:gd name="T25" fmla="*/ 74 h 149"/>
                  <a:gd name="T26" fmla="*/ 332 w 406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149">
                    <a:moveTo>
                      <a:pt x="74" y="148"/>
                    </a:moveTo>
                    <a:cubicBezTo>
                      <a:pt x="33" y="148"/>
                      <a:pt x="0" y="115"/>
                      <a:pt x="0" y="74"/>
                    </a:cubicBezTo>
                    <a:cubicBezTo>
                      <a:pt x="0" y="34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5" y="34"/>
                      <a:pt x="405" y="74"/>
                    </a:cubicBezTo>
                    <a:cubicBezTo>
                      <a:pt x="405" y="115"/>
                      <a:pt x="372" y="148"/>
                      <a:pt x="332" y="148"/>
                    </a:cubicBezTo>
                    <a:cubicBezTo>
                      <a:pt x="74" y="148"/>
                      <a:pt x="74" y="148"/>
                      <a:pt x="74" y="148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15"/>
                      <a:pt x="33" y="149"/>
                      <a:pt x="74" y="149"/>
                    </a:cubicBezTo>
                    <a:cubicBezTo>
                      <a:pt x="332" y="149"/>
                      <a:pt x="332" y="149"/>
                      <a:pt x="332" y="149"/>
                    </a:cubicBezTo>
                    <a:cubicBezTo>
                      <a:pt x="372" y="149"/>
                      <a:pt x="406" y="115"/>
                      <a:pt x="406" y="74"/>
                    </a:cubicBezTo>
                    <a:cubicBezTo>
                      <a:pt x="406" y="34"/>
                      <a:pt x="372" y="0"/>
                      <a:pt x="332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7"/>
              <p:cNvSpPr>
                <a:spLocks noEditPoints="1"/>
              </p:cNvSpPr>
              <p:nvPr/>
            </p:nvSpPr>
            <p:spPr bwMode="auto">
              <a:xfrm>
                <a:off x="311150" y="1670050"/>
                <a:ext cx="1528762" cy="560388"/>
              </a:xfrm>
              <a:custGeom>
                <a:avLst/>
                <a:gdLst>
                  <a:gd name="T0" fmla="*/ 74 w 405"/>
                  <a:gd name="T1" fmla="*/ 146 h 147"/>
                  <a:gd name="T2" fmla="*/ 1 w 405"/>
                  <a:gd name="T3" fmla="*/ 73 h 147"/>
                  <a:gd name="T4" fmla="*/ 74 w 405"/>
                  <a:gd name="T5" fmla="*/ 1 h 147"/>
                  <a:gd name="T6" fmla="*/ 332 w 405"/>
                  <a:gd name="T7" fmla="*/ 1 h 147"/>
                  <a:gd name="T8" fmla="*/ 404 w 405"/>
                  <a:gd name="T9" fmla="*/ 73 h 147"/>
                  <a:gd name="T10" fmla="*/ 332 w 405"/>
                  <a:gd name="T11" fmla="*/ 146 h 147"/>
                  <a:gd name="T12" fmla="*/ 74 w 405"/>
                  <a:gd name="T13" fmla="*/ 146 h 147"/>
                  <a:gd name="T14" fmla="*/ 332 w 405"/>
                  <a:gd name="T15" fmla="*/ 0 h 147"/>
                  <a:gd name="T16" fmla="*/ 74 w 405"/>
                  <a:gd name="T17" fmla="*/ 0 h 147"/>
                  <a:gd name="T18" fmla="*/ 0 w 405"/>
                  <a:gd name="T19" fmla="*/ 73 h 147"/>
                  <a:gd name="T20" fmla="*/ 74 w 405"/>
                  <a:gd name="T21" fmla="*/ 147 h 147"/>
                  <a:gd name="T22" fmla="*/ 332 w 405"/>
                  <a:gd name="T23" fmla="*/ 147 h 147"/>
                  <a:gd name="T24" fmla="*/ 405 w 405"/>
                  <a:gd name="T25" fmla="*/ 73 h 147"/>
                  <a:gd name="T26" fmla="*/ 332 w 405"/>
                  <a:gd name="T2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147">
                    <a:moveTo>
                      <a:pt x="74" y="146"/>
                    </a:moveTo>
                    <a:cubicBezTo>
                      <a:pt x="33" y="146"/>
                      <a:pt x="1" y="114"/>
                      <a:pt x="1" y="73"/>
                    </a:cubicBezTo>
                    <a:cubicBezTo>
                      <a:pt x="1" y="33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4" y="33"/>
                      <a:pt x="404" y="73"/>
                    </a:cubicBezTo>
                    <a:cubicBezTo>
                      <a:pt x="404" y="114"/>
                      <a:pt x="372" y="146"/>
                      <a:pt x="332" y="146"/>
                    </a:cubicBezTo>
                    <a:cubicBezTo>
                      <a:pt x="74" y="146"/>
                      <a:pt x="74" y="146"/>
                      <a:pt x="74" y="146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332" y="147"/>
                      <a:pt x="332" y="147"/>
                      <a:pt x="332" y="147"/>
                    </a:cubicBezTo>
                    <a:cubicBezTo>
                      <a:pt x="372" y="147"/>
                      <a:pt x="405" y="114"/>
                      <a:pt x="405" y="73"/>
                    </a:cubicBezTo>
                    <a:cubicBezTo>
                      <a:pt x="405" y="33"/>
                      <a:pt x="372" y="0"/>
                      <a:pt x="332" y="0"/>
                    </a:cubicBezTo>
                  </a:path>
                </a:pathLst>
              </a:custGeom>
              <a:solidFill>
                <a:srgbClr val="F3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8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5 h 145"/>
                  <a:gd name="T2" fmla="*/ 0 w 403"/>
                  <a:gd name="T3" fmla="*/ 72 h 145"/>
                  <a:gd name="T4" fmla="*/ 73 w 403"/>
                  <a:gd name="T5" fmla="*/ 0 h 145"/>
                  <a:gd name="T6" fmla="*/ 331 w 403"/>
                  <a:gd name="T7" fmla="*/ 0 h 145"/>
                  <a:gd name="T8" fmla="*/ 403 w 403"/>
                  <a:gd name="T9" fmla="*/ 72 h 145"/>
                  <a:gd name="T10" fmla="*/ 331 w 403"/>
                  <a:gd name="T11" fmla="*/ 145 h 145"/>
                  <a:gd name="T12" fmla="*/ 73 w 403"/>
                  <a:gd name="T13" fmla="*/ 145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5"/>
                    </a:moveTo>
                    <a:cubicBezTo>
                      <a:pt x="33" y="145"/>
                      <a:pt x="0" y="112"/>
                      <a:pt x="0" y="72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70" y="0"/>
                      <a:pt x="403" y="33"/>
                      <a:pt x="403" y="72"/>
                    </a:cubicBezTo>
                    <a:cubicBezTo>
                      <a:pt x="403" y="112"/>
                      <a:pt x="370" y="145"/>
                      <a:pt x="331" y="145"/>
                    </a:cubicBezTo>
                    <a:cubicBezTo>
                      <a:pt x="73" y="145"/>
                      <a:pt x="73" y="145"/>
                      <a:pt x="73" y="145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3"/>
                      <a:pt x="32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1" y="145"/>
                      <a:pt x="403" y="113"/>
                      <a:pt x="403" y="72"/>
                    </a:cubicBezTo>
                    <a:cubicBezTo>
                      <a:pt x="403" y="32"/>
                      <a:pt x="371" y="0"/>
                      <a:pt x="331" y="0"/>
                    </a:cubicBezTo>
                  </a:path>
                </a:pathLst>
              </a:custGeom>
              <a:solidFill>
                <a:srgbClr val="F2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9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4 h 145"/>
                  <a:gd name="T2" fmla="*/ 1 w 403"/>
                  <a:gd name="T3" fmla="*/ 72 h 145"/>
                  <a:gd name="T4" fmla="*/ 73 w 403"/>
                  <a:gd name="T5" fmla="*/ 1 h 145"/>
                  <a:gd name="T6" fmla="*/ 331 w 403"/>
                  <a:gd name="T7" fmla="*/ 1 h 145"/>
                  <a:gd name="T8" fmla="*/ 402 w 403"/>
                  <a:gd name="T9" fmla="*/ 72 h 145"/>
                  <a:gd name="T10" fmla="*/ 331 w 403"/>
                  <a:gd name="T11" fmla="*/ 144 h 145"/>
                  <a:gd name="T12" fmla="*/ 73 w 403"/>
                  <a:gd name="T13" fmla="*/ 144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4"/>
                    </a:moveTo>
                    <a:cubicBezTo>
                      <a:pt x="33" y="144"/>
                      <a:pt x="1" y="112"/>
                      <a:pt x="1" y="72"/>
                    </a:cubicBezTo>
                    <a:cubicBezTo>
                      <a:pt x="1" y="33"/>
                      <a:pt x="33" y="1"/>
                      <a:pt x="73" y="1"/>
                    </a:cubicBezTo>
                    <a:cubicBezTo>
                      <a:pt x="331" y="1"/>
                      <a:pt x="331" y="1"/>
                      <a:pt x="331" y="1"/>
                    </a:cubicBezTo>
                    <a:cubicBezTo>
                      <a:pt x="370" y="1"/>
                      <a:pt x="402" y="33"/>
                      <a:pt x="402" y="72"/>
                    </a:cubicBezTo>
                    <a:cubicBezTo>
                      <a:pt x="402" y="112"/>
                      <a:pt x="370" y="144"/>
                      <a:pt x="331" y="144"/>
                    </a:cubicBezTo>
                    <a:cubicBezTo>
                      <a:pt x="73" y="144"/>
                      <a:pt x="73" y="144"/>
                      <a:pt x="73" y="144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3" y="0"/>
                      <a:pt x="0" y="33"/>
                      <a:pt x="0" y="72"/>
                    </a:cubicBezTo>
                    <a:cubicBezTo>
                      <a:pt x="0" y="112"/>
                      <a:pt x="33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0" y="145"/>
                      <a:pt x="403" y="112"/>
                      <a:pt x="403" y="72"/>
                    </a:cubicBezTo>
                    <a:cubicBezTo>
                      <a:pt x="403" y="33"/>
                      <a:pt x="370" y="0"/>
                      <a:pt x="331" y="0"/>
                    </a:cubicBezTo>
                  </a:path>
                </a:pathLst>
              </a:custGeom>
              <a:solidFill>
                <a:srgbClr val="F1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0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3 h 143"/>
                  <a:gd name="T2" fmla="*/ 0 w 401"/>
                  <a:gd name="T3" fmla="*/ 71 h 143"/>
                  <a:gd name="T4" fmla="*/ 72 w 401"/>
                  <a:gd name="T5" fmla="*/ 0 h 143"/>
                  <a:gd name="T6" fmla="*/ 330 w 401"/>
                  <a:gd name="T7" fmla="*/ 0 h 143"/>
                  <a:gd name="T8" fmla="*/ 401 w 401"/>
                  <a:gd name="T9" fmla="*/ 71 h 143"/>
                  <a:gd name="T10" fmla="*/ 330 w 401"/>
                  <a:gd name="T11" fmla="*/ 143 h 143"/>
                  <a:gd name="T12" fmla="*/ 72 w 401"/>
                  <a:gd name="T13" fmla="*/ 143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1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69" y="0"/>
                      <a:pt x="401" y="32"/>
                      <a:pt x="401" y="71"/>
                    </a:cubicBezTo>
                    <a:cubicBezTo>
                      <a:pt x="401" y="111"/>
                      <a:pt x="369" y="143"/>
                      <a:pt x="330" y="143"/>
                    </a:cubicBezTo>
                    <a:cubicBezTo>
                      <a:pt x="72" y="143"/>
                      <a:pt x="72" y="143"/>
                      <a:pt x="72" y="143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1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2 h 143"/>
                  <a:gd name="T2" fmla="*/ 1 w 401"/>
                  <a:gd name="T3" fmla="*/ 71 h 143"/>
                  <a:gd name="T4" fmla="*/ 72 w 401"/>
                  <a:gd name="T5" fmla="*/ 1 h 143"/>
                  <a:gd name="T6" fmla="*/ 330 w 401"/>
                  <a:gd name="T7" fmla="*/ 1 h 143"/>
                  <a:gd name="T8" fmla="*/ 400 w 401"/>
                  <a:gd name="T9" fmla="*/ 71 h 143"/>
                  <a:gd name="T10" fmla="*/ 330 w 401"/>
                  <a:gd name="T11" fmla="*/ 142 h 143"/>
                  <a:gd name="T12" fmla="*/ 72 w 401"/>
                  <a:gd name="T13" fmla="*/ 142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2"/>
                    </a:moveTo>
                    <a:cubicBezTo>
                      <a:pt x="33" y="142"/>
                      <a:pt x="1" y="110"/>
                      <a:pt x="1" y="71"/>
                    </a:cubicBezTo>
                    <a:cubicBezTo>
                      <a:pt x="1" y="33"/>
                      <a:pt x="33" y="1"/>
                      <a:pt x="72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68" y="1"/>
                      <a:pt x="400" y="33"/>
                      <a:pt x="400" y="71"/>
                    </a:cubicBezTo>
                    <a:cubicBezTo>
                      <a:pt x="400" y="110"/>
                      <a:pt x="368" y="142"/>
                      <a:pt x="330" y="142"/>
                    </a:cubicBezTo>
                    <a:cubicBezTo>
                      <a:pt x="72" y="142"/>
                      <a:pt x="72" y="142"/>
                      <a:pt x="72" y="142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EF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2"/>
              <p:cNvSpPr>
                <a:spLocks noEditPoints="1"/>
              </p:cNvSpPr>
              <p:nvPr/>
            </p:nvSpPr>
            <p:spPr bwMode="auto">
              <a:xfrm>
                <a:off x="322263" y="1682750"/>
                <a:ext cx="1506537" cy="536575"/>
              </a:xfrm>
              <a:custGeom>
                <a:avLst/>
                <a:gdLst>
                  <a:gd name="T0" fmla="*/ 71 w 399"/>
                  <a:gd name="T1" fmla="*/ 141 h 141"/>
                  <a:gd name="T2" fmla="*/ 1 w 399"/>
                  <a:gd name="T3" fmla="*/ 70 h 141"/>
                  <a:gd name="T4" fmla="*/ 71 w 399"/>
                  <a:gd name="T5" fmla="*/ 0 h 141"/>
                  <a:gd name="T6" fmla="*/ 329 w 399"/>
                  <a:gd name="T7" fmla="*/ 0 h 141"/>
                  <a:gd name="T8" fmla="*/ 399 w 399"/>
                  <a:gd name="T9" fmla="*/ 70 h 141"/>
                  <a:gd name="T10" fmla="*/ 329 w 399"/>
                  <a:gd name="T11" fmla="*/ 141 h 141"/>
                  <a:gd name="T12" fmla="*/ 71 w 399"/>
                  <a:gd name="T13" fmla="*/ 141 h 141"/>
                  <a:gd name="T14" fmla="*/ 329 w 399"/>
                  <a:gd name="T15" fmla="*/ 0 h 141"/>
                  <a:gd name="T16" fmla="*/ 71 w 399"/>
                  <a:gd name="T17" fmla="*/ 0 h 141"/>
                  <a:gd name="T18" fmla="*/ 0 w 399"/>
                  <a:gd name="T19" fmla="*/ 70 h 141"/>
                  <a:gd name="T20" fmla="*/ 71 w 399"/>
                  <a:gd name="T21" fmla="*/ 141 h 141"/>
                  <a:gd name="T22" fmla="*/ 329 w 399"/>
                  <a:gd name="T23" fmla="*/ 141 h 141"/>
                  <a:gd name="T24" fmla="*/ 399 w 399"/>
                  <a:gd name="T25" fmla="*/ 70 h 141"/>
                  <a:gd name="T26" fmla="*/ 329 w 399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9" h="141">
                    <a:moveTo>
                      <a:pt x="71" y="141"/>
                    </a:moveTo>
                    <a:cubicBezTo>
                      <a:pt x="32" y="141"/>
                      <a:pt x="1" y="109"/>
                      <a:pt x="1" y="70"/>
                    </a:cubicBezTo>
                    <a:cubicBezTo>
                      <a:pt x="1" y="32"/>
                      <a:pt x="32" y="0"/>
                      <a:pt x="71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67" y="0"/>
                      <a:pt x="399" y="32"/>
                      <a:pt x="399" y="70"/>
                    </a:cubicBezTo>
                    <a:cubicBezTo>
                      <a:pt x="399" y="109"/>
                      <a:pt x="367" y="141"/>
                      <a:pt x="329" y="141"/>
                    </a:cubicBezTo>
                    <a:cubicBezTo>
                      <a:pt x="71" y="141"/>
                      <a:pt x="71" y="141"/>
                      <a:pt x="71" y="141"/>
                    </a:cubicBezTo>
                    <a:moveTo>
                      <a:pt x="329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1" y="141"/>
                    </a:cubicBezTo>
                    <a:cubicBezTo>
                      <a:pt x="329" y="141"/>
                      <a:pt x="329" y="141"/>
                      <a:pt x="329" y="141"/>
                    </a:cubicBezTo>
                    <a:cubicBezTo>
                      <a:pt x="367" y="141"/>
                      <a:pt x="399" y="109"/>
                      <a:pt x="399" y="70"/>
                    </a:cubicBezTo>
                    <a:cubicBezTo>
                      <a:pt x="399" y="32"/>
                      <a:pt x="367" y="0"/>
                      <a:pt x="329" y="0"/>
                    </a:cubicBezTo>
                  </a:path>
                </a:pathLst>
              </a:custGeom>
              <a:solidFill>
                <a:srgbClr val="EE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3"/>
              <p:cNvSpPr>
                <a:spLocks noEditPoints="1"/>
              </p:cNvSpPr>
              <p:nvPr/>
            </p:nvSpPr>
            <p:spPr bwMode="auto">
              <a:xfrm>
                <a:off x="325438" y="1682750"/>
                <a:ext cx="1503362" cy="536575"/>
              </a:xfrm>
              <a:custGeom>
                <a:avLst/>
                <a:gdLst>
                  <a:gd name="T0" fmla="*/ 70 w 398"/>
                  <a:gd name="T1" fmla="*/ 140 h 141"/>
                  <a:gd name="T2" fmla="*/ 0 w 398"/>
                  <a:gd name="T3" fmla="*/ 70 h 141"/>
                  <a:gd name="T4" fmla="*/ 70 w 398"/>
                  <a:gd name="T5" fmla="*/ 1 h 141"/>
                  <a:gd name="T6" fmla="*/ 328 w 398"/>
                  <a:gd name="T7" fmla="*/ 1 h 141"/>
                  <a:gd name="T8" fmla="*/ 397 w 398"/>
                  <a:gd name="T9" fmla="*/ 70 h 141"/>
                  <a:gd name="T10" fmla="*/ 328 w 398"/>
                  <a:gd name="T11" fmla="*/ 140 h 141"/>
                  <a:gd name="T12" fmla="*/ 70 w 398"/>
                  <a:gd name="T13" fmla="*/ 140 h 141"/>
                  <a:gd name="T14" fmla="*/ 328 w 398"/>
                  <a:gd name="T15" fmla="*/ 0 h 141"/>
                  <a:gd name="T16" fmla="*/ 70 w 398"/>
                  <a:gd name="T17" fmla="*/ 0 h 141"/>
                  <a:gd name="T18" fmla="*/ 0 w 398"/>
                  <a:gd name="T19" fmla="*/ 70 h 141"/>
                  <a:gd name="T20" fmla="*/ 70 w 398"/>
                  <a:gd name="T21" fmla="*/ 141 h 141"/>
                  <a:gd name="T22" fmla="*/ 328 w 398"/>
                  <a:gd name="T23" fmla="*/ 141 h 141"/>
                  <a:gd name="T24" fmla="*/ 398 w 398"/>
                  <a:gd name="T25" fmla="*/ 70 h 141"/>
                  <a:gd name="T26" fmla="*/ 328 w 398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141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1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7" y="32"/>
                      <a:pt x="397" y="70"/>
                    </a:cubicBezTo>
                    <a:cubicBezTo>
                      <a:pt x="397" y="109"/>
                      <a:pt x="366" y="140"/>
                      <a:pt x="328" y="140"/>
                    </a:cubicBezTo>
                    <a:cubicBezTo>
                      <a:pt x="70" y="140"/>
                      <a:pt x="70" y="140"/>
                      <a:pt x="70" y="140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328" y="141"/>
                      <a:pt x="328" y="141"/>
                      <a:pt x="328" y="141"/>
                    </a:cubicBezTo>
                    <a:cubicBezTo>
                      <a:pt x="366" y="141"/>
                      <a:pt x="398" y="109"/>
                      <a:pt x="398" y="70"/>
                    </a:cubicBezTo>
                    <a:cubicBezTo>
                      <a:pt x="398" y="32"/>
                      <a:pt x="366" y="0"/>
                      <a:pt x="328" y="0"/>
                    </a:cubicBezTo>
                  </a:path>
                </a:pathLst>
              </a:custGeom>
              <a:solidFill>
                <a:srgbClr val="ED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4"/>
              <p:cNvSpPr>
                <a:spLocks noEditPoints="1"/>
              </p:cNvSpPr>
              <p:nvPr/>
            </p:nvSpPr>
            <p:spPr bwMode="auto">
              <a:xfrm>
                <a:off x="325438" y="1685925"/>
                <a:ext cx="1500187" cy="530225"/>
              </a:xfrm>
              <a:custGeom>
                <a:avLst/>
                <a:gdLst>
                  <a:gd name="T0" fmla="*/ 70 w 397"/>
                  <a:gd name="T1" fmla="*/ 138 h 139"/>
                  <a:gd name="T2" fmla="*/ 1 w 397"/>
                  <a:gd name="T3" fmla="*/ 69 h 139"/>
                  <a:gd name="T4" fmla="*/ 70 w 397"/>
                  <a:gd name="T5" fmla="*/ 1 h 139"/>
                  <a:gd name="T6" fmla="*/ 328 w 397"/>
                  <a:gd name="T7" fmla="*/ 1 h 139"/>
                  <a:gd name="T8" fmla="*/ 396 w 397"/>
                  <a:gd name="T9" fmla="*/ 69 h 139"/>
                  <a:gd name="T10" fmla="*/ 328 w 397"/>
                  <a:gd name="T11" fmla="*/ 138 h 139"/>
                  <a:gd name="T12" fmla="*/ 70 w 397"/>
                  <a:gd name="T13" fmla="*/ 138 h 139"/>
                  <a:gd name="T14" fmla="*/ 328 w 397"/>
                  <a:gd name="T15" fmla="*/ 0 h 139"/>
                  <a:gd name="T16" fmla="*/ 70 w 397"/>
                  <a:gd name="T17" fmla="*/ 0 h 139"/>
                  <a:gd name="T18" fmla="*/ 0 w 397"/>
                  <a:gd name="T19" fmla="*/ 69 h 139"/>
                  <a:gd name="T20" fmla="*/ 70 w 397"/>
                  <a:gd name="T21" fmla="*/ 139 h 139"/>
                  <a:gd name="T22" fmla="*/ 328 w 397"/>
                  <a:gd name="T23" fmla="*/ 139 h 139"/>
                  <a:gd name="T24" fmla="*/ 397 w 397"/>
                  <a:gd name="T25" fmla="*/ 69 h 139"/>
                  <a:gd name="T26" fmla="*/ 328 w 397"/>
                  <a:gd name="T2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139">
                    <a:moveTo>
                      <a:pt x="70" y="138"/>
                    </a:moveTo>
                    <a:cubicBezTo>
                      <a:pt x="32" y="138"/>
                      <a:pt x="1" y="108"/>
                      <a:pt x="1" y="69"/>
                    </a:cubicBezTo>
                    <a:cubicBezTo>
                      <a:pt x="1" y="31"/>
                      <a:pt x="32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6" y="31"/>
                      <a:pt x="396" y="69"/>
                    </a:cubicBezTo>
                    <a:cubicBezTo>
                      <a:pt x="396" y="108"/>
                      <a:pt x="366" y="138"/>
                      <a:pt x="328" y="138"/>
                    </a:cubicBezTo>
                    <a:cubicBezTo>
                      <a:pt x="70" y="138"/>
                      <a:pt x="70" y="138"/>
                      <a:pt x="70" y="138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328" y="139"/>
                      <a:pt x="328" y="139"/>
                      <a:pt x="328" y="139"/>
                    </a:cubicBezTo>
                    <a:cubicBezTo>
                      <a:pt x="366" y="139"/>
                      <a:pt x="397" y="108"/>
                      <a:pt x="397" y="69"/>
                    </a:cubicBezTo>
                    <a:cubicBezTo>
                      <a:pt x="397" y="31"/>
                      <a:pt x="366" y="0"/>
                      <a:pt x="328" y="0"/>
                    </a:cubicBezTo>
                  </a:path>
                </a:pathLst>
              </a:custGeom>
              <a:solidFill>
                <a:srgbClr val="ECE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5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7 h 137"/>
                  <a:gd name="T2" fmla="*/ 0 w 395"/>
                  <a:gd name="T3" fmla="*/ 68 h 137"/>
                  <a:gd name="T4" fmla="*/ 69 w 395"/>
                  <a:gd name="T5" fmla="*/ 0 h 137"/>
                  <a:gd name="T6" fmla="*/ 327 w 395"/>
                  <a:gd name="T7" fmla="*/ 0 h 137"/>
                  <a:gd name="T8" fmla="*/ 395 w 395"/>
                  <a:gd name="T9" fmla="*/ 68 h 137"/>
                  <a:gd name="T10" fmla="*/ 327 w 395"/>
                  <a:gd name="T11" fmla="*/ 137 h 137"/>
                  <a:gd name="T12" fmla="*/ 69 w 395"/>
                  <a:gd name="T13" fmla="*/ 137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7"/>
                    </a:moveTo>
                    <a:cubicBezTo>
                      <a:pt x="31" y="137"/>
                      <a:pt x="0" y="106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64" y="0"/>
                      <a:pt x="395" y="31"/>
                      <a:pt x="395" y="68"/>
                    </a:cubicBezTo>
                    <a:cubicBezTo>
                      <a:pt x="395" y="106"/>
                      <a:pt x="364" y="137"/>
                      <a:pt x="327" y="137"/>
                    </a:cubicBezTo>
                    <a:cubicBezTo>
                      <a:pt x="69" y="137"/>
                      <a:pt x="69" y="137"/>
                      <a:pt x="69" y="137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07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5" y="137"/>
                      <a:pt x="395" y="107"/>
                      <a:pt x="395" y="68"/>
                    </a:cubicBezTo>
                    <a:cubicBezTo>
                      <a:pt x="395" y="30"/>
                      <a:pt x="365" y="0"/>
                      <a:pt x="327" y="0"/>
                    </a:cubicBezTo>
                  </a:path>
                </a:pathLst>
              </a:custGeom>
              <a:solidFill>
                <a:srgbClr val="EBE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6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6 h 137"/>
                  <a:gd name="T2" fmla="*/ 1 w 395"/>
                  <a:gd name="T3" fmla="*/ 68 h 137"/>
                  <a:gd name="T4" fmla="*/ 69 w 395"/>
                  <a:gd name="T5" fmla="*/ 1 h 137"/>
                  <a:gd name="T6" fmla="*/ 327 w 395"/>
                  <a:gd name="T7" fmla="*/ 1 h 137"/>
                  <a:gd name="T8" fmla="*/ 394 w 395"/>
                  <a:gd name="T9" fmla="*/ 68 h 137"/>
                  <a:gd name="T10" fmla="*/ 327 w 395"/>
                  <a:gd name="T11" fmla="*/ 136 h 137"/>
                  <a:gd name="T12" fmla="*/ 69 w 395"/>
                  <a:gd name="T13" fmla="*/ 136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6"/>
                    </a:moveTo>
                    <a:cubicBezTo>
                      <a:pt x="31" y="136"/>
                      <a:pt x="1" y="106"/>
                      <a:pt x="1" y="68"/>
                    </a:cubicBezTo>
                    <a:cubicBezTo>
                      <a:pt x="1" y="31"/>
                      <a:pt x="31" y="1"/>
                      <a:pt x="69" y="1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64" y="1"/>
                      <a:pt x="394" y="31"/>
                      <a:pt x="394" y="68"/>
                    </a:cubicBezTo>
                    <a:cubicBezTo>
                      <a:pt x="394" y="106"/>
                      <a:pt x="364" y="136"/>
                      <a:pt x="327" y="136"/>
                    </a:cubicBezTo>
                    <a:cubicBezTo>
                      <a:pt x="69" y="136"/>
                      <a:pt x="69" y="136"/>
                      <a:pt x="69" y="136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4" y="137"/>
                      <a:pt x="395" y="106"/>
                      <a:pt x="395" y="68"/>
                    </a:cubicBezTo>
                    <a:cubicBezTo>
                      <a:pt x="395" y="31"/>
                      <a:pt x="364" y="0"/>
                      <a:pt x="327" y="0"/>
                    </a:cubicBezTo>
                  </a:path>
                </a:pathLst>
              </a:custGeom>
              <a:solidFill>
                <a:srgbClr val="EAE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7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5 h 135"/>
                  <a:gd name="T2" fmla="*/ 0 w 393"/>
                  <a:gd name="T3" fmla="*/ 67 h 135"/>
                  <a:gd name="T4" fmla="*/ 68 w 393"/>
                  <a:gd name="T5" fmla="*/ 0 h 135"/>
                  <a:gd name="T6" fmla="*/ 326 w 393"/>
                  <a:gd name="T7" fmla="*/ 0 h 135"/>
                  <a:gd name="T8" fmla="*/ 393 w 393"/>
                  <a:gd name="T9" fmla="*/ 67 h 135"/>
                  <a:gd name="T10" fmla="*/ 326 w 393"/>
                  <a:gd name="T11" fmla="*/ 135 h 135"/>
                  <a:gd name="T12" fmla="*/ 68 w 393"/>
                  <a:gd name="T13" fmla="*/ 135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5"/>
                    </a:moveTo>
                    <a:cubicBezTo>
                      <a:pt x="30" y="135"/>
                      <a:pt x="0" y="105"/>
                      <a:pt x="0" y="67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63" y="0"/>
                      <a:pt x="393" y="30"/>
                      <a:pt x="393" y="67"/>
                    </a:cubicBezTo>
                    <a:cubicBezTo>
                      <a:pt x="393" y="105"/>
                      <a:pt x="363" y="135"/>
                      <a:pt x="326" y="135"/>
                    </a:cubicBezTo>
                    <a:cubicBezTo>
                      <a:pt x="68" y="135"/>
                      <a:pt x="68" y="135"/>
                      <a:pt x="68" y="135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8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4 h 135"/>
                  <a:gd name="T2" fmla="*/ 1 w 393"/>
                  <a:gd name="T3" fmla="*/ 67 h 135"/>
                  <a:gd name="T4" fmla="*/ 68 w 393"/>
                  <a:gd name="T5" fmla="*/ 1 h 135"/>
                  <a:gd name="T6" fmla="*/ 326 w 393"/>
                  <a:gd name="T7" fmla="*/ 1 h 135"/>
                  <a:gd name="T8" fmla="*/ 392 w 393"/>
                  <a:gd name="T9" fmla="*/ 67 h 135"/>
                  <a:gd name="T10" fmla="*/ 326 w 393"/>
                  <a:gd name="T11" fmla="*/ 134 h 135"/>
                  <a:gd name="T12" fmla="*/ 68 w 393"/>
                  <a:gd name="T13" fmla="*/ 134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4"/>
                    </a:moveTo>
                    <a:cubicBezTo>
                      <a:pt x="31" y="134"/>
                      <a:pt x="1" y="104"/>
                      <a:pt x="1" y="67"/>
                    </a:cubicBezTo>
                    <a:cubicBezTo>
                      <a:pt x="1" y="31"/>
                      <a:pt x="31" y="1"/>
                      <a:pt x="68" y="1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62" y="1"/>
                      <a:pt x="392" y="31"/>
                      <a:pt x="392" y="67"/>
                    </a:cubicBezTo>
                    <a:cubicBezTo>
                      <a:pt x="392" y="104"/>
                      <a:pt x="362" y="134"/>
                      <a:pt x="326" y="134"/>
                    </a:cubicBezTo>
                    <a:cubicBezTo>
                      <a:pt x="68" y="134"/>
                      <a:pt x="68" y="134"/>
                      <a:pt x="68" y="134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8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9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3 h 133"/>
                  <a:gd name="T2" fmla="*/ 0 w 391"/>
                  <a:gd name="T3" fmla="*/ 66 h 133"/>
                  <a:gd name="T4" fmla="*/ 67 w 391"/>
                  <a:gd name="T5" fmla="*/ 0 h 133"/>
                  <a:gd name="T6" fmla="*/ 325 w 391"/>
                  <a:gd name="T7" fmla="*/ 0 h 133"/>
                  <a:gd name="T8" fmla="*/ 391 w 391"/>
                  <a:gd name="T9" fmla="*/ 66 h 133"/>
                  <a:gd name="T10" fmla="*/ 325 w 391"/>
                  <a:gd name="T11" fmla="*/ 133 h 133"/>
                  <a:gd name="T12" fmla="*/ 67 w 391"/>
                  <a:gd name="T13" fmla="*/ 133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3"/>
                    </a:moveTo>
                    <a:cubicBezTo>
                      <a:pt x="30" y="133"/>
                      <a:pt x="0" y="103"/>
                      <a:pt x="0" y="66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61" y="0"/>
                      <a:pt x="391" y="30"/>
                      <a:pt x="391" y="66"/>
                    </a:cubicBezTo>
                    <a:cubicBezTo>
                      <a:pt x="391" y="103"/>
                      <a:pt x="361" y="133"/>
                      <a:pt x="325" y="133"/>
                    </a:cubicBezTo>
                    <a:cubicBezTo>
                      <a:pt x="67" y="133"/>
                      <a:pt x="67" y="133"/>
                      <a:pt x="67" y="133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7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0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2 h 133"/>
                  <a:gd name="T2" fmla="*/ 1 w 391"/>
                  <a:gd name="T3" fmla="*/ 66 h 133"/>
                  <a:gd name="T4" fmla="*/ 67 w 391"/>
                  <a:gd name="T5" fmla="*/ 1 h 133"/>
                  <a:gd name="T6" fmla="*/ 325 w 391"/>
                  <a:gd name="T7" fmla="*/ 1 h 133"/>
                  <a:gd name="T8" fmla="*/ 390 w 391"/>
                  <a:gd name="T9" fmla="*/ 66 h 133"/>
                  <a:gd name="T10" fmla="*/ 325 w 391"/>
                  <a:gd name="T11" fmla="*/ 132 h 133"/>
                  <a:gd name="T12" fmla="*/ 67 w 391"/>
                  <a:gd name="T13" fmla="*/ 132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2"/>
                    </a:moveTo>
                    <a:cubicBezTo>
                      <a:pt x="30" y="132"/>
                      <a:pt x="1" y="103"/>
                      <a:pt x="1" y="66"/>
                    </a:cubicBezTo>
                    <a:cubicBezTo>
                      <a:pt x="1" y="30"/>
                      <a:pt x="30" y="1"/>
                      <a:pt x="67" y="1"/>
                    </a:cubicBezTo>
                    <a:cubicBezTo>
                      <a:pt x="325" y="1"/>
                      <a:pt x="325" y="1"/>
                      <a:pt x="325" y="1"/>
                    </a:cubicBezTo>
                    <a:cubicBezTo>
                      <a:pt x="361" y="1"/>
                      <a:pt x="390" y="30"/>
                      <a:pt x="390" y="66"/>
                    </a:cubicBezTo>
                    <a:cubicBezTo>
                      <a:pt x="390" y="103"/>
                      <a:pt x="361" y="132"/>
                      <a:pt x="325" y="132"/>
                    </a:cubicBezTo>
                    <a:cubicBezTo>
                      <a:pt x="67" y="132"/>
                      <a:pt x="67" y="132"/>
                      <a:pt x="67" y="132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1"/>
              <p:cNvSpPr>
                <a:spLocks noEditPoints="1"/>
              </p:cNvSpPr>
              <p:nvPr/>
            </p:nvSpPr>
            <p:spPr bwMode="auto">
              <a:xfrm>
                <a:off x="341313" y="1701800"/>
                <a:ext cx="1468437" cy="498475"/>
              </a:xfrm>
              <a:custGeom>
                <a:avLst/>
                <a:gdLst>
                  <a:gd name="T0" fmla="*/ 66 w 389"/>
                  <a:gd name="T1" fmla="*/ 130 h 131"/>
                  <a:gd name="T2" fmla="*/ 1 w 389"/>
                  <a:gd name="T3" fmla="*/ 65 h 131"/>
                  <a:gd name="T4" fmla="*/ 66 w 389"/>
                  <a:gd name="T5" fmla="*/ 1 h 131"/>
                  <a:gd name="T6" fmla="*/ 324 w 389"/>
                  <a:gd name="T7" fmla="*/ 1 h 131"/>
                  <a:gd name="T8" fmla="*/ 388 w 389"/>
                  <a:gd name="T9" fmla="*/ 65 h 131"/>
                  <a:gd name="T10" fmla="*/ 324 w 389"/>
                  <a:gd name="T11" fmla="*/ 130 h 131"/>
                  <a:gd name="T12" fmla="*/ 66 w 389"/>
                  <a:gd name="T13" fmla="*/ 130 h 131"/>
                  <a:gd name="T14" fmla="*/ 324 w 389"/>
                  <a:gd name="T15" fmla="*/ 0 h 131"/>
                  <a:gd name="T16" fmla="*/ 66 w 389"/>
                  <a:gd name="T17" fmla="*/ 0 h 131"/>
                  <a:gd name="T18" fmla="*/ 0 w 389"/>
                  <a:gd name="T19" fmla="*/ 65 h 131"/>
                  <a:gd name="T20" fmla="*/ 66 w 389"/>
                  <a:gd name="T21" fmla="*/ 131 h 131"/>
                  <a:gd name="T22" fmla="*/ 324 w 389"/>
                  <a:gd name="T23" fmla="*/ 131 h 131"/>
                  <a:gd name="T24" fmla="*/ 389 w 389"/>
                  <a:gd name="T25" fmla="*/ 65 h 131"/>
                  <a:gd name="T26" fmla="*/ 324 w 389"/>
                  <a:gd name="T2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131">
                    <a:moveTo>
                      <a:pt x="66" y="130"/>
                    </a:moveTo>
                    <a:cubicBezTo>
                      <a:pt x="30" y="130"/>
                      <a:pt x="1" y="101"/>
                      <a:pt x="1" y="65"/>
                    </a:cubicBezTo>
                    <a:cubicBezTo>
                      <a:pt x="1" y="30"/>
                      <a:pt x="30" y="1"/>
                      <a:pt x="66" y="1"/>
                    </a:cubicBezTo>
                    <a:cubicBezTo>
                      <a:pt x="324" y="1"/>
                      <a:pt x="324" y="1"/>
                      <a:pt x="324" y="1"/>
                    </a:cubicBezTo>
                    <a:cubicBezTo>
                      <a:pt x="359" y="1"/>
                      <a:pt x="388" y="30"/>
                      <a:pt x="388" y="65"/>
                    </a:cubicBezTo>
                    <a:cubicBezTo>
                      <a:pt x="388" y="101"/>
                      <a:pt x="359" y="130"/>
                      <a:pt x="324" y="130"/>
                    </a:cubicBezTo>
                    <a:cubicBezTo>
                      <a:pt x="66" y="130"/>
                      <a:pt x="66" y="130"/>
                      <a:pt x="66" y="130"/>
                    </a:cubicBezTo>
                    <a:moveTo>
                      <a:pt x="32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324" y="131"/>
                      <a:pt x="324" y="131"/>
                      <a:pt x="324" y="131"/>
                    </a:cubicBezTo>
                    <a:cubicBezTo>
                      <a:pt x="360" y="131"/>
                      <a:pt x="389" y="102"/>
                      <a:pt x="389" y="65"/>
                    </a:cubicBezTo>
                    <a:cubicBezTo>
                      <a:pt x="389" y="29"/>
                      <a:pt x="360" y="0"/>
                      <a:pt x="324" y="0"/>
                    </a:cubicBezTo>
                  </a:path>
                </a:pathLst>
              </a:custGeom>
              <a:solidFill>
                <a:srgbClr val="E5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2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9 h 129"/>
                  <a:gd name="T2" fmla="*/ 0 w 387"/>
                  <a:gd name="T3" fmla="*/ 64 h 129"/>
                  <a:gd name="T4" fmla="*/ 65 w 387"/>
                  <a:gd name="T5" fmla="*/ 0 h 129"/>
                  <a:gd name="T6" fmla="*/ 323 w 387"/>
                  <a:gd name="T7" fmla="*/ 0 h 129"/>
                  <a:gd name="T8" fmla="*/ 387 w 387"/>
                  <a:gd name="T9" fmla="*/ 64 h 129"/>
                  <a:gd name="T10" fmla="*/ 323 w 387"/>
                  <a:gd name="T11" fmla="*/ 129 h 129"/>
                  <a:gd name="T12" fmla="*/ 65 w 387"/>
                  <a:gd name="T13" fmla="*/ 129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5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58" y="0"/>
                      <a:pt x="387" y="29"/>
                      <a:pt x="387" y="64"/>
                    </a:cubicBezTo>
                    <a:cubicBezTo>
                      <a:pt x="387" y="100"/>
                      <a:pt x="358" y="129"/>
                      <a:pt x="323" y="129"/>
                    </a:cubicBezTo>
                    <a:cubicBezTo>
                      <a:pt x="65" y="129"/>
                      <a:pt x="65" y="129"/>
                      <a:pt x="65" y="129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5E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3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8 h 129"/>
                  <a:gd name="T2" fmla="*/ 1 w 387"/>
                  <a:gd name="T3" fmla="*/ 64 h 129"/>
                  <a:gd name="T4" fmla="*/ 65 w 387"/>
                  <a:gd name="T5" fmla="*/ 1 h 129"/>
                  <a:gd name="T6" fmla="*/ 323 w 387"/>
                  <a:gd name="T7" fmla="*/ 1 h 129"/>
                  <a:gd name="T8" fmla="*/ 386 w 387"/>
                  <a:gd name="T9" fmla="*/ 64 h 129"/>
                  <a:gd name="T10" fmla="*/ 323 w 387"/>
                  <a:gd name="T11" fmla="*/ 128 h 129"/>
                  <a:gd name="T12" fmla="*/ 65 w 387"/>
                  <a:gd name="T13" fmla="*/ 128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8"/>
                    </a:moveTo>
                    <a:cubicBezTo>
                      <a:pt x="29" y="128"/>
                      <a:pt x="1" y="100"/>
                      <a:pt x="1" y="64"/>
                    </a:cubicBezTo>
                    <a:cubicBezTo>
                      <a:pt x="1" y="29"/>
                      <a:pt x="29" y="1"/>
                      <a:pt x="65" y="1"/>
                    </a:cubicBezTo>
                    <a:cubicBezTo>
                      <a:pt x="323" y="1"/>
                      <a:pt x="323" y="1"/>
                      <a:pt x="323" y="1"/>
                    </a:cubicBezTo>
                    <a:cubicBezTo>
                      <a:pt x="358" y="1"/>
                      <a:pt x="386" y="29"/>
                      <a:pt x="386" y="64"/>
                    </a:cubicBezTo>
                    <a:cubicBezTo>
                      <a:pt x="386" y="100"/>
                      <a:pt x="358" y="128"/>
                      <a:pt x="323" y="128"/>
                    </a:cubicBezTo>
                    <a:cubicBezTo>
                      <a:pt x="65" y="128"/>
                      <a:pt x="65" y="128"/>
                      <a:pt x="65" y="128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4E4E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4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7 h 127"/>
                  <a:gd name="T2" fmla="*/ 0 w 385"/>
                  <a:gd name="T3" fmla="*/ 63 h 127"/>
                  <a:gd name="T4" fmla="*/ 64 w 385"/>
                  <a:gd name="T5" fmla="*/ 0 h 127"/>
                  <a:gd name="T6" fmla="*/ 322 w 385"/>
                  <a:gd name="T7" fmla="*/ 0 h 127"/>
                  <a:gd name="T8" fmla="*/ 385 w 385"/>
                  <a:gd name="T9" fmla="*/ 63 h 127"/>
                  <a:gd name="T10" fmla="*/ 322 w 385"/>
                  <a:gd name="T11" fmla="*/ 127 h 127"/>
                  <a:gd name="T12" fmla="*/ 64 w 385"/>
                  <a:gd name="T13" fmla="*/ 127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7"/>
                    </a:moveTo>
                    <a:cubicBezTo>
                      <a:pt x="29" y="127"/>
                      <a:pt x="0" y="98"/>
                      <a:pt x="0" y="63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56" y="0"/>
                      <a:pt x="385" y="29"/>
                      <a:pt x="385" y="63"/>
                    </a:cubicBezTo>
                    <a:cubicBezTo>
                      <a:pt x="385" y="98"/>
                      <a:pt x="356" y="127"/>
                      <a:pt x="322" y="127"/>
                    </a:cubicBezTo>
                    <a:cubicBezTo>
                      <a:pt x="64" y="127"/>
                      <a:pt x="64" y="127"/>
                      <a:pt x="64" y="127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9"/>
                      <a:pt x="28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7" y="127"/>
                      <a:pt x="385" y="99"/>
                      <a:pt x="385" y="63"/>
                    </a:cubicBezTo>
                    <a:cubicBezTo>
                      <a:pt x="385" y="28"/>
                      <a:pt x="357" y="0"/>
                      <a:pt x="322" y="0"/>
                    </a:cubicBezTo>
                  </a:path>
                </a:pathLst>
              </a:custGeom>
              <a:solidFill>
                <a:srgbClr val="E3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5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6 h 127"/>
                  <a:gd name="T2" fmla="*/ 1 w 385"/>
                  <a:gd name="T3" fmla="*/ 63 h 127"/>
                  <a:gd name="T4" fmla="*/ 64 w 385"/>
                  <a:gd name="T5" fmla="*/ 1 h 127"/>
                  <a:gd name="T6" fmla="*/ 322 w 385"/>
                  <a:gd name="T7" fmla="*/ 1 h 127"/>
                  <a:gd name="T8" fmla="*/ 384 w 385"/>
                  <a:gd name="T9" fmla="*/ 63 h 127"/>
                  <a:gd name="T10" fmla="*/ 322 w 385"/>
                  <a:gd name="T11" fmla="*/ 126 h 127"/>
                  <a:gd name="T12" fmla="*/ 64 w 385"/>
                  <a:gd name="T13" fmla="*/ 126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6"/>
                    </a:moveTo>
                    <a:cubicBezTo>
                      <a:pt x="29" y="126"/>
                      <a:pt x="1" y="98"/>
                      <a:pt x="1" y="63"/>
                    </a:cubicBezTo>
                    <a:cubicBezTo>
                      <a:pt x="1" y="29"/>
                      <a:pt x="29" y="1"/>
                      <a:pt x="64" y="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56" y="1"/>
                      <a:pt x="384" y="29"/>
                      <a:pt x="384" y="63"/>
                    </a:cubicBezTo>
                    <a:cubicBezTo>
                      <a:pt x="384" y="98"/>
                      <a:pt x="356" y="126"/>
                      <a:pt x="322" y="126"/>
                    </a:cubicBezTo>
                    <a:cubicBezTo>
                      <a:pt x="64" y="126"/>
                      <a:pt x="64" y="126"/>
                      <a:pt x="64" y="126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3"/>
                    </a:cubicBezTo>
                    <a:cubicBezTo>
                      <a:pt x="0" y="98"/>
                      <a:pt x="29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6" y="127"/>
                      <a:pt x="385" y="98"/>
                      <a:pt x="385" y="63"/>
                    </a:cubicBezTo>
                    <a:cubicBezTo>
                      <a:pt x="385" y="29"/>
                      <a:pt x="356" y="0"/>
                      <a:pt x="322" y="0"/>
                    </a:cubicBezTo>
                  </a:path>
                </a:pathLst>
              </a:custGeom>
              <a:solidFill>
                <a:srgbClr val="E2E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6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5 h 125"/>
                  <a:gd name="T2" fmla="*/ 0 w 383"/>
                  <a:gd name="T3" fmla="*/ 62 h 125"/>
                  <a:gd name="T4" fmla="*/ 63 w 383"/>
                  <a:gd name="T5" fmla="*/ 0 h 125"/>
                  <a:gd name="T6" fmla="*/ 321 w 383"/>
                  <a:gd name="T7" fmla="*/ 0 h 125"/>
                  <a:gd name="T8" fmla="*/ 383 w 383"/>
                  <a:gd name="T9" fmla="*/ 62 h 125"/>
                  <a:gd name="T10" fmla="*/ 321 w 383"/>
                  <a:gd name="T11" fmla="*/ 125 h 125"/>
                  <a:gd name="T12" fmla="*/ 63 w 383"/>
                  <a:gd name="T13" fmla="*/ 125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5"/>
                    </a:move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21" y="0"/>
                      <a:pt x="321" y="0"/>
                      <a:pt x="321" y="0"/>
                    </a:cubicBezTo>
                    <a:cubicBezTo>
                      <a:pt x="355" y="0"/>
                      <a:pt x="383" y="28"/>
                      <a:pt x="383" y="62"/>
                    </a:cubicBezTo>
                    <a:cubicBezTo>
                      <a:pt x="383" y="97"/>
                      <a:pt x="355" y="125"/>
                      <a:pt x="321" y="125"/>
                    </a:cubicBezTo>
                    <a:cubicBezTo>
                      <a:pt x="63" y="125"/>
                      <a:pt x="63" y="125"/>
                      <a:pt x="63" y="125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1E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7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4 h 125"/>
                  <a:gd name="T2" fmla="*/ 1 w 383"/>
                  <a:gd name="T3" fmla="*/ 62 h 125"/>
                  <a:gd name="T4" fmla="*/ 63 w 383"/>
                  <a:gd name="T5" fmla="*/ 1 h 125"/>
                  <a:gd name="T6" fmla="*/ 321 w 383"/>
                  <a:gd name="T7" fmla="*/ 1 h 125"/>
                  <a:gd name="T8" fmla="*/ 382 w 383"/>
                  <a:gd name="T9" fmla="*/ 62 h 125"/>
                  <a:gd name="T10" fmla="*/ 321 w 383"/>
                  <a:gd name="T11" fmla="*/ 124 h 125"/>
                  <a:gd name="T12" fmla="*/ 63 w 383"/>
                  <a:gd name="T13" fmla="*/ 124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4"/>
                    </a:moveTo>
                    <a:cubicBezTo>
                      <a:pt x="29" y="124"/>
                      <a:pt x="1" y="96"/>
                      <a:pt x="1" y="62"/>
                    </a:cubicBezTo>
                    <a:cubicBezTo>
                      <a:pt x="1" y="29"/>
                      <a:pt x="29" y="1"/>
                      <a:pt x="63" y="1"/>
                    </a:cubicBezTo>
                    <a:cubicBezTo>
                      <a:pt x="321" y="1"/>
                      <a:pt x="321" y="1"/>
                      <a:pt x="321" y="1"/>
                    </a:cubicBezTo>
                    <a:cubicBezTo>
                      <a:pt x="354" y="1"/>
                      <a:pt x="382" y="29"/>
                      <a:pt x="382" y="62"/>
                    </a:cubicBezTo>
                    <a:cubicBezTo>
                      <a:pt x="382" y="96"/>
                      <a:pt x="354" y="124"/>
                      <a:pt x="321" y="124"/>
                    </a:cubicBezTo>
                    <a:cubicBezTo>
                      <a:pt x="63" y="124"/>
                      <a:pt x="63" y="124"/>
                      <a:pt x="63" y="124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0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8"/>
              <p:cNvSpPr>
                <a:spLocks noEditPoints="1"/>
              </p:cNvSpPr>
              <p:nvPr/>
            </p:nvSpPr>
            <p:spPr bwMode="auto">
              <a:xfrm>
                <a:off x="355600" y="1716088"/>
                <a:ext cx="1439862" cy="469900"/>
              </a:xfrm>
              <a:custGeom>
                <a:avLst/>
                <a:gdLst>
                  <a:gd name="T0" fmla="*/ 62 w 381"/>
                  <a:gd name="T1" fmla="*/ 122 h 123"/>
                  <a:gd name="T2" fmla="*/ 1 w 381"/>
                  <a:gd name="T3" fmla="*/ 61 h 123"/>
                  <a:gd name="T4" fmla="*/ 62 w 381"/>
                  <a:gd name="T5" fmla="*/ 1 h 123"/>
                  <a:gd name="T6" fmla="*/ 320 w 381"/>
                  <a:gd name="T7" fmla="*/ 1 h 123"/>
                  <a:gd name="T8" fmla="*/ 380 w 381"/>
                  <a:gd name="T9" fmla="*/ 61 h 123"/>
                  <a:gd name="T10" fmla="*/ 320 w 381"/>
                  <a:gd name="T11" fmla="*/ 122 h 123"/>
                  <a:gd name="T12" fmla="*/ 62 w 381"/>
                  <a:gd name="T13" fmla="*/ 122 h 123"/>
                  <a:gd name="T14" fmla="*/ 320 w 381"/>
                  <a:gd name="T15" fmla="*/ 0 h 123"/>
                  <a:gd name="T16" fmla="*/ 62 w 381"/>
                  <a:gd name="T17" fmla="*/ 0 h 123"/>
                  <a:gd name="T18" fmla="*/ 0 w 381"/>
                  <a:gd name="T19" fmla="*/ 61 h 123"/>
                  <a:gd name="T20" fmla="*/ 62 w 381"/>
                  <a:gd name="T21" fmla="*/ 123 h 123"/>
                  <a:gd name="T22" fmla="*/ 320 w 381"/>
                  <a:gd name="T23" fmla="*/ 123 h 123"/>
                  <a:gd name="T24" fmla="*/ 381 w 381"/>
                  <a:gd name="T25" fmla="*/ 61 h 123"/>
                  <a:gd name="T26" fmla="*/ 320 w 381"/>
                  <a:gd name="T2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1" h="123">
                    <a:moveTo>
                      <a:pt x="62" y="122"/>
                    </a:moveTo>
                    <a:cubicBezTo>
                      <a:pt x="28" y="122"/>
                      <a:pt x="1" y="95"/>
                      <a:pt x="1" y="61"/>
                    </a:cubicBezTo>
                    <a:cubicBezTo>
                      <a:pt x="1" y="28"/>
                      <a:pt x="28" y="1"/>
                      <a:pt x="62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53" y="1"/>
                      <a:pt x="380" y="28"/>
                      <a:pt x="380" y="61"/>
                    </a:cubicBezTo>
                    <a:cubicBezTo>
                      <a:pt x="380" y="95"/>
                      <a:pt x="353" y="122"/>
                      <a:pt x="320" y="122"/>
                    </a:cubicBezTo>
                    <a:cubicBezTo>
                      <a:pt x="62" y="122"/>
                      <a:pt x="62" y="122"/>
                      <a:pt x="62" y="122"/>
                    </a:cubicBezTo>
                    <a:moveTo>
                      <a:pt x="32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320" y="123"/>
                      <a:pt x="320" y="123"/>
                      <a:pt x="320" y="123"/>
                    </a:cubicBezTo>
                    <a:cubicBezTo>
                      <a:pt x="353" y="123"/>
                      <a:pt x="381" y="95"/>
                      <a:pt x="381" y="61"/>
                    </a:cubicBezTo>
                    <a:cubicBezTo>
                      <a:pt x="381" y="28"/>
                      <a:pt x="353" y="0"/>
                      <a:pt x="320" y="0"/>
                    </a:cubicBezTo>
                  </a:path>
                </a:pathLst>
              </a:custGeom>
              <a:solidFill>
                <a:srgbClr val="DF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9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1 h 121"/>
                  <a:gd name="T2" fmla="*/ 0 w 379"/>
                  <a:gd name="T3" fmla="*/ 60 h 121"/>
                  <a:gd name="T4" fmla="*/ 61 w 379"/>
                  <a:gd name="T5" fmla="*/ 0 h 121"/>
                  <a:gd name="T6" fmla="*/ 319 w 379"/>
                  <a:gd name="T7" fmla="*/ 0 h 121"/>
                  <a:gd name="T8" fmla="*/ 379 w 379"/>
                  <a:gd name="T9" fmla="*/ 60 h 121"/>
                  <a:gd name="T10" fmla="*/ 319 w 379"/>
                  <a:gd name="T11" fmla="*/ 121 h 121"/>
                  <a:gd name="T12" fmla="*/ 61 w 379"/>
                  <a:gd name="T13" fmla="*/ 121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1"/>
                    </a:move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1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52" y="0"/>
                      <a:pt x="379" y="27"/>
                      <a:pt x="379" y="60"/>
                    </a:cubicBezTo>
                    <a:cubicBezTo>
                      <a:pt x="379" y="94"/>
                      <a:pt x="352" y="121"/>
                      <a:pt x="319" y="121"/>
                    </a:cubicBezTo>
                    <a:cubicBezTo>
                      <a:pt x="61" y="121"/>
                      <a:pt x="61" y="121"/>
                      <a:pt x="61" y="121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E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40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0 h 121"/>
                  <a:gd name="T2" fmla="*/ 1 w 379"/>
                  <a:gd name="T3" fmla="*/ 60 h 121"/>
                  <a:gd name="T4" fmla="*/ 61 w 379"/>
                  <a:gd name="T5" fmla="*/ 1 h 121"/>
                  <a:gd name="T6" fmla="*/ 319 w 379"/>
                  <a:gd name="T7" fmla="*/ 1 h 121"/>
                  <a:gd name="T8" fmla="*/ 378 w 379"/>
                  <a:gd name="T9" fmla="*/ 60 h 121"/>
                  <a:gd name="T10" fmla="*/ 319 w 379"/>
                  <a:gd name="T11" fmla="*/ 120 h 121"/>
                  <a:gd name="T12" fmla="*/ 61 w 379"/>
                  <a:gd name="T13" fmla="*/ 120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0"/>
                    </a:moveTo>
                    <a:cubicBezTo>
                      <a:pt x="28" y="120"/>
                      <a:pt x="1" y="94"/>
                      <a:pt x="1" y="60"/>
                    </a:cubicBezTo>
                    <a:cubicBezTo>
                      <a:pt x="1" y="27"/>
                      <a:pt x="28" y="1"/>
                      <a:pt x="61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52" y="1"/>
                      <a:pt x="378" y="27"/>
                      <a:pt x="378" y="60"/>
                    </a:cubicBezTo>
                    <a:cubicBezTo>
                      <a:pt x="378" y="94"/>
                      <a:pt x="352" y="120"/>
                      <a:pt x="319" y="120"/>
                    </a:cubicBezTo>
                    <a:cubicBezTo>
                      <a:pt x="61" y="120"/>
                      <a:pt x="61" y="120"/>
                      <a:pt x="61" y="120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1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9 h 119"/>
                  <a:gd name="T2" fmla="*/ 0 w 377"/>
                  <a:gd name="T3" fmla="*/ 59 h 119"/>
                  <a:gd name="T4" fmla="*/ 60 w 377"/>
                  <a:gd name="T5" fmla="*/ 0 h 119"/>
                  <a:gd name="T6" fmla="*/ 318 w 377"/>
                  <a:gd name="T7" fmla="*/ 0 h 119"/>
                  <a:gd name="T8" fmla="*/ 377 w 377"/>
                  <a:gd name="T9" fmla="*/ 59 h 119"/>
                  <a:gd name="T10" fmla="*/ 318 w 377"/>
                  <a:gd name="T11" fmla="*/ 119 h 119"/>
                  <a:gd name="T12" fmla="*/ 60 w 377"/>
                  <a:gd name="T13" fmla="*/ 119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9"/>
                    </a:moveTo>
                    <a:cubicBezTo>
                      <a:pt x="27" y="119"/>
                      <a:pt x="0" y="92"/>
                      <a:pt x="0" y="59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0" y="0"/>
                      <a:pt x="377" y="27"/>
                      <a:pt x="377" y="59"/>
                    </a:cubicBezTo>
                    <a:cubicBezTo>
                      <a:pt x="377" y="92"/>
                      <a:pt x="350" y="119"/>
                      <a:pt x="318" y="119"/>
                    </a:cubicBezTo>
                    <a:cubicBezTo>
                      <a:pt x="60" y="119"/>
                      <a:pt x="60" y="119"/>
                      <a:pt x="60" y="119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59"/>
                    </a:cubicBezTo>
                    <a:cubicBezTo>
                      <a:pt x="0" y="93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1" y="119"/>
                      <a:pt x="377" y="93"/>
                      <a:pt x="377" y="59"/>
                    </a:cubicBezTo>
                    <a:cubicBezTo>
                      <a:pt x="377" y="26"/>
                      <a:pt x="351" y="0"/>
                      <a:pt x="318" y="0"/>
                    </a:cubicBezTo>
                  </a:path>
                </a:pathLst>
              </a:custGeom>
              <a:solidFill>
                <a:srgbClr val="DCD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2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8 h 119"/>
                  <a:gd name="T2" fmla="*/ 1 w 377"/>
                  <a:gd name="T3" fmla="*/ 59 h 119"/>
                  <a:gd name="T4" fmla="*/ 60 w 377"/>
                  <a:gd name="T5" fmla="*/ 1 h 119"/>
                  <a:gd name="T6" fmla="*/ 318 w 377"/>
                  <a:gd name="T7" fmla="*/ 1 h 119"/>
                  <a:gd name="T8" fmla="*/ 376 w 377"/>
                  <a:gd name="T9" fmla="*/ 59 h 119"/>
                  <a:gd name="T10" fmla="*/ 318 w 377"/>
                  <a:gd name="T11" fmla="*/ 118 h 119"/>
                  <a:gd name="T12" fmla="*/ 60 w 377"/>
                  <a:gd name="T13" fmla="*/ 118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8"/>
                    </a:moveTo>
                    <a:cubicBezTo>
                      <a:pt x="27" y="118"/>
                      <a:pt x="1" y="92"/>
                      <a:pt x="1" y="59"/>
                    </a:cubicBezTo>
                    <a:cubicBezTo>
                      <a:pt x="1" y="27"/>
                      <a:pt x="27" y="1"/>
                      <a:pt x="60" y="1"/>
                    </a:cubicBezTo>
                    <a:cubicBezTo>
                      <a:pt x="318" y="1"/>
                      <a:pt x="318" y="1"/>
                      <a:pt x="318" y="1"/>
                    </a:cubicBezTo>
                    <a:cubicBezTo>
                      <a:pt x="350" y="1"/>
                      <a:pt x="376" y="27"/>
                      <a:pt x="376" y="59"/>
                    </a:cubicBezTo>
                    <a:cubicBezTo>
                      <a:pt x="376" y="92"/>
                      <a:pt x="350" y="118"/>
                      <a:pt x="318" y="118"/>
                    </a:cubicBezTo>
                    <a:cubicBezTo>
                      <a:pt x="60" y="118"/>
                      <a:pt x="60" y="118"/>
                      <a:pt x="60" y="118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0" y="119"/>
                      <a:pt x="377" y="92"/>
                      <a:pt x="377" y="59"/>
                    </a:cubicBezTo>
                    <a:cubicBezTo>
                      <a:pt x="377" y="27"/>
                      <a:pt x="350" y="0"/>
                      <a:pt x="318" y="0"/>
                    </a:cubicBezTo>
                  </a:path>
                </a:pathLst>
              </a:custGeom>
              <a:solidFill>
                <a:srgbClr val="DBD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3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7 h 117"/>
                  <a:gd name="T2" fmla="*/ 0 w 375"/>
                  <a:gd name="T3" fmla="*/ 58 h 117"/>
                  <a:gd name="T4" fmla="*/ 59 w 375"/>
                  <a:gd name="T5" fmla="*/ 0 h 117"/>
                  <a:gd name="T6" fmla="*/ 317 w 375"/>
                  <a:gd name="T7" fmla="*/ 0 h 117"/>
                  <a:gd name="T8" fmla="*/ 375 w 375"/>
                  <a:gd name="T9" fmla="*/ 58 h 117"/>
                  <a:gd name="T10" fmla="*/ 317 w 375"/>
                  <a:gd name="T11" fmla="*/ 117 h 117"/>
                  <a:gd name="T12" fmla="*/ 59 w 375"/>
                  <a:gd name="T13" fmla="*/ 117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49" y="0"/>
                      <a:pt x="375" y="26"/>
                      <a:pt x="375" y="58"/>
                    </a:cubicBezTo>
                    <a:cubicBezTo>
                      <a:pt x="375" y="91"/>
                      <a:pt x="349" y="117"/>
                      <a:pt x="317" y="117"/>
                    </a:cubicBezTo>
                    <a:cubicBezTo>
                      <a:pt x="59" y="117"/>
                      <a:pt x="59" y="117"/>
                      <a:pt x="59" y="117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AD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4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6 h 117"/>
                  <a:gd name="T2" fmla="*/ 1 w 375"/>
                  <a:gd name="T3" fmla="*/ 58 h 117"/>
                  <a:gd name="T4" fmla="*/ 59 w 375"/>
                  <a:gd name="T5" fmla="*/ 1 h 117"/>
                  <a:gd name="T6" fmla="*/ 317 w 375"/>
                  <a:gd name="T7" fmla="*/ 1 h 117"/>
                  <a:gd name="T8" fmla="*/ 374 w 375"/>
                  <a:gd name="T9" fmla="*/ 58 h 117"/>
                  <a:gd name="T10" fmla="*/ 317 w 375"/>
                  <a:gd name="T11" fmla="*/ 116 h 117"/>
                  <a:gd name="T12" fmla="*/ 59 w 375"/>
                  <a:gd name="T13" fmla="*/ 116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6"/>
                    </a:moveTo>
                    <a:cubicBezTo>
                      <a:pt x="27" y="116"/>
                      <a:pt x="1" y="90"/>
                      <a:pt x="1" y="58"/>
                    </a:cubicBezTo>
                    <a:cubicBezTo>
                      <a:pt x="1" y="27"/>
                      <a:pt x="27" y="1"/>
                      <a:pt x="59" y="1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48" y="1"/>
                      <a:pt x="374" y="27"/>
                      <a:pt x="374" y="58"/>
                    </a:cubicBezTo>
                    <a:cubicBezTo>
                      <a:pt x="374" y="90"/>
                      <a:pt x="348" y="116"/>
                      <a:pt x="317" y="116"/>
                    </a:cubicBezTo>
                    <a:cubicBezTo>
                      <a:pt x="59" y="116"/>
                      <a:pt x="59" y="116"/>
                      <a:pt x="59" y="116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9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45"/>
              <p:cNvSpPr>
                <a:spLocks noEditPoints="1"/>
              </p:cNvSpPr>
              <p:nvPr/>
            </p:nvSpPr>
            <p:spPr bwMode="auto">
              <a:xfrm>
                <a:off x="371475" y="1731963"/>
                <a:ext cx="1408112" cy="438150"/>
              </a:xfrm>
              <a:custGeom>
                <a:avLst/>
                <a:gdLst>
                  <a:gd name="T0" fmla="*/ 58 w 373"/>
                  <a:gd name="T1" fmla="*/ 114 h 115"/>
                  <a:gd name="T2" fmla="*/ 1 w 373"/>
                  <a:gd name="T3" fmla="*/ 57 h 115"/>
                  <a:gd name="T4" fmla="*/ 58 w 373"/>
                  <a:gd name="T5" fmla="*/ 1 h 115"/>
                  <a:gd name="T6" fmla="*/ 316 w 373"/>
                  <a:gd name="T7" fmla="*/ 1 h 115"/>
                  <a:gd name="T8" fmla="*/ 372 w 373"/>
                  <a:gd name="T9" fmla="*/ 57 h 115"/>
                  <a:gd name="T10" fmla="*/ 316 w 373"/>
                  <a:gd name="T11" fmla="*/ 114 h 115"/>
                  <a:gd name="T12" fmla="*/ 58 w 373"/>
                  <a:gd name="T13" fmla="*/ 114 h 115"/>
                  <a:gd name="T14" fmla="*/ 316 w 373"/>
                  <a:gd name="T15" fmla="*/ 0 h 115"/>
                  <a:gd name="T16" fmla="*/ 58 w 373"/>
                  <a:gd name="T17" fmla="*/ 0 h 115"/>
                  <a:gd name="T18" fmla="*/ 0 w 373"/>
                  <a:gd name="T19" fmla="*/ 57 h 115"/>
                  <a:gd name="T20" fmla="*/ 58 w 373"/>
                  <a:gd name="T21" fmla="*/ 115 h 115"/>
                  <a:gd name="T22" fmla="*/ 316 w 373"/>
                  <a:gd name="T23" fmla="*/ 115 h 115"/>
                  <a:gd name="T24" fmla="*/ 373 w 373"/>
                  <a:gd name="T25" fmla="*/ 57 h 115"/>
                  <a:gd name="T26" fmla="*/ 316 w 373"/>
                  <a:gd name="T2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115">
                    <a:moveTo>
                      <a:pt x="58" y="114"/>
                    </a:moveTo>
                    <a:cubicBezTo>
                      <a:pt x="26" y="114"/>
                      <a:pt x="1" y="89"/>
                      <a:pt x="1" y="57"/>
                    </a:cubicBezTo>
                    <a:cubicBezTo>
                      <a:pt x="1" y="26"/>
                      <a:pt x="26" y="1"/>
                      <a:pt x="58" y="1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47" y="1"/>
                      <a:pt x="372" y="26"/>
                      <a:pt x="372" y="57"/>
                    </a:cubicBezTo>
                    <a:cubicBezTo>
                      <a:pt x="372" y="89"/>
                      <a:pt x="347" y="114"/>
                      <a:pt x="316" y="114"/>
                    </a:cubicBezTo>
                    <a:cubicBezTo>
                      <a:pt x="58" y="114"/>
                      <a:pt x="58" y="114"/>
                      <a:pt x="58" y="114"/>
                    </a:cubicBezTo>
                    <a:moveTo>
                      <a:pt x="316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316" y="115"/>
                      <a:pt x="316" y="115"/>
                      <a:pt x="316" y="115"/>
                    </a:cubicBezTo>
                    <a:cubicBezTo>
                      <a:pt x="347" y="115"/>
                      <a:pt x="373" y="89"/>
                      <a:pt x="373" y="57"/>
                    </a:cubicBezTo>
                    <a:cubicBezTo>
                      <a:pt x="373" y="26"/>
                      <a:pt x="347" y="0"/>
                      <a:pt x="316" y="0"/>
                    </a:cubicBezTo>
                  </a:path>
                </a:pathLst>
              </a:custGeom>
              <a:solidFill>
                <a:srgbClr val="D8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46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3 h 113"/>
                  <a:gd name="T2" fmla="*/ 0 w 371"/>
                  <a:gd name="T3" fmla="*/ 56 h 113"/>
                  <a:gd name="T4" fmla="*/ 57 w 371"/>
                  <a:gd name="T5" fmla="*/ 0 h 113"/>
                  <a:gd name="T6" fmla="*/ 315 w 371"/>
                  <a:gd name="T7" fmla="*/ 0 h 113"/>
                  <a:gd name="T8" fmla="*/ 371 w 371"/>
                  <a:gd name="T9" fmla="*/ 56 h 113"/>
                  <a:gd name="T10" fmla="*/ 315 w 371"/>
                  <a:gd name="T11" fmla="*/ 113 h 113"/>
                  <a:gd name="T12" fmla="*/ 57 w 371"/>
                  <a:gd name="T13" fmla="*/ 113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3"/>
                    </a:moveTo>
                    <a:cubicBezTo>
                      <a:pt x="25" y="113"/>
                      <a:pt x="0" y="88"/>
                      <a:pt x="0" y="56"/>
                    </a:cubicBezTo>
                    <a:cubicBezTo>
                      <a:pt x="0" y="25"/>
                      <a:pt x="25" y="0"/>
                      <a:pt x="5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46" y="0"/>
                      <a:pt x="371" y="25"/>
                      <a:pt x="371" y="56"/>
                    </a:cubicBezTo>
                    <a:cubicBezTo>
                      <a:pt x="371" y="88"/>
                      <a:pt x="346" y="113"/>
                      <a:pt x="315" y="113"/>
                    </a:cubicBezTo>
                    <a:cubicBezTo>
                      <a:pt x="57" y="113"/>
                      <a:pt x="57" y="113"/>
                      <a:pt x="57" y="113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7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47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2 h 113"/>
                  <a:gd name="T2" fmla="*/ 1 w 371"/>
                  <a:gd name="T3" fmla="*/ 56 h 113"/>
                  <a:gd name="T4" fmla="*/ 57 w 371"/>
                  <a:gd name="T5" fmla="*/ 1 h 113"/>
                  <a:gd name="T6" fmla="*/ 315 w 371"/>
                  <a:gd name="T7" fmla="*/ 1 h 113"/>
                  <a:gd name="T8" fmla="*/ 370 w 371"/>
                  <a:gd name="T9" fmla="*/ 56 h 113"/>
                  <a:gd name="T10" fmla="*/ 315 w 371"/>
                  <a:gd name="T11" fmla="*/ 112 h 113"/>
                  <a:gd name="T12" fmla="*/ 57 w 371"/>
                  <a:gd name="T13" fmla="*/ 112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2"/>
                    </a:moveTo>
                    <a:cubicBezTo>
                      <a:pt x="26" y="112"/>
                      <a:pt x="1" y="87"/>
                      <a:pt x="1" y="56"/>
                    </a:cubicBezTo>
                    <a:cubicBezTo>
                      <a:pt x="1" y="26"/>
                      <a:pt x="26" y="1"/>
                      <a:pt x="57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45" y="1"/>
                      <a:pt x="370" y="26"/>
                      <a:pt x="370" y="56"/>
                    </a:cubicBezTo>
                    <a:cubicBezTo>
                      <a:pt x="370" y="87"/>
                      <a:pt x="345" y="112"/>
                      <a:pt x="315" y="112"/>
                    </a:cubicBezTo>
                    <a:cubicBezTo>
                      <a:pt x="57" y="112"/>
                      <a:pt x="57" y="112"/>
                      <a:pt x="57" y="112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6D7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48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1 h 111"/>
                  <a:gd name="T2" fmla="*/ 0 w 369"/>
                  <a:gd name="T3" fmla="*/ 55 h 111"/>
                  <a:gd name="T4" fmla="*/ 56 w 369"/>
                  <a:gd name="T5" fmla="*/ 0 h 111"/>
                  <a:gd name="T6" fmla="*/ 314 w 369"/>
                  <a:gd name="T7" fmla="*/ 0 h 111"/>
                  <a:gd name="T8" fmla="*/ 369 w 369"/>
                  <a:gd name="T9" fmla="*/ 55 h 111"/>
                  <a:gd name="T10" fmla="*/ 314 w 369"/>
                  <a:gd name="T11" fmla="*/ 111 h 111"/>
                  <a:gd name="T12" fmla="*/ 56 w 369"/>
                  <a:gd name="T13" fmla="*/ 111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1"/>
                    </a:moveTo>
                    <a:cubicBezTo>
                      <a:pt x="25" y="111"/>
                      <a:pt x="0" y="86"/>
                      <a:pt x="0" y="55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44" y="0"/>
                      <a:pt x="369" y="25"/>
                      <a:pt x="369" y="55"/>
                    </a:cubicBezTo>
                    <a:cubicBezTo>
                      <a:pt x="369" y="86"/>
                      <a:pt x="344" y="111"/>
                      <a:pt x="314" y="111"/>
                    </a:cubicBezTo>
                    <a:cubicBezTo>
                      <a:pt x="56" y="111"/>
                      <a:pt x="56" y="111"/>
                      <a:pt x="56" y="111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5D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49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0 h 111"/>
                  <a:gd name="T2" fmla="*/ 1 w 369"/>
                  <a:gd name="T3" fmla="*/ 55 h 111"/>
                  <a:gd name="T4" fmla="*/ 56 w 369"/>
                  <a:gd name="T5" fmla="*/ 1 h 111"/>
                  <a:gd name="T6" fmla="*/ 314 w 369"/>
                  <a:gd name="T7" fmla="*/ 1 h 111"/>
                  <a:gd name="T8" fmla="*/ 368 w 369"/>
                  <a:gd name="T9" fmla="*/ 55 h 111"/>
                  <a:gd name="T10" fmla="*/ 314 w 369"/>
                  <a:gd name="T11" fmla="*/ 110 h 111"/>
                  <a:gd name="T12" fmla="*/ 56 w 369"/>
                  <a:gd name="T13" fmla="*/ 110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0"/>
                    </a:moveTo>
                    <a:cubicBezTo>
                      <a:pt x="25" y="110"/>
                      <a:pt x="1" y="86"/>
                      <a:pt x="1" y="55"/>
                    </a:cubicBezTo>
                    <a:cubicBezTo>
                      <a:pt x="1" y="25"/>
                      <a:pt x="25" y="1"/>
                      <a:pt x="56" y="1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44" y="1"/>
                      <a:pt x="368" y="25"/>
                      <a:pt x="368" y="55"/>
                    </a:cubicBezTo>
                    <a:cubicBezTo>
                      <a:pt x="368" y="86"/>
                      <a:pt x="344" y="110"/>
                      <a:pt x="314" y="110"/>
                    </a:cubicBezTo>
                    <a:cubicBezTo>
                      <a:pt x="56" y="110"/>
                      <a:pt x="56" y="110"/>
                      <a:pt x="56" y="110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4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0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9 h 109"/>
                  <a:gd name="T2" fmla="*/ 0 w 367"/>
                  <a:gd name="T3" fmla="*/ 54 h 109"/>
                  <a:gd name="T4" fmla="*/ 55 w 367"/>
                  <a:gd name="T5" fmla="*/ 0 h 109"/>
                  <a:gd name="T6" fmla="*/ 313 w 367"/>
                  <a:gd name="T7" fmla="*/ 0 h 109"/>
                  <a:gd name="T8" fmla="*/ 367 w 367"/>
                  <a:gd name="T9" fmla="*/ 54 h 109"/>
                  <a:gd name="T10" fmla="*/ 313 w 367"/>
                  <a:gd name="T11" fmla="*/ 109 h 109"/>
                  <a:gd name="T12" fmla="*/ 55 w 367"/>
                  <a:gd name="T13" fmla="*/ 109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42" y="0"/>
                      <a:pt x="367" y="25"/>
                      <a:pt x="367" y="54"/>
                    </a:cubicBezTo>
                    <a:cubicBezTo>
                      <a:pt x="367" y="84"/>
                      <a:pt x="342" y="109"/>
                      <a:pt x="313" y="109"/>
                    </a:cubicBezTo>
                    <a:cubicBezTo>
                      <a:pt x="55" y="109"/>
                      <a:pt x="55" y="109"/>
                      <a:pt x="55" y="109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5"/>
                      <a:pt x="24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3" y="109"/>
                      <a:pt x="367" y="85"/>
                      <a:pt x="367" y="54"/>
                    </a:cubicBezTo>
                    <a:cubicBezTo>
                      <a:pt x="367" y="24"/>
                      <a:pt x="343" y="0"/>
                      <a:pt x="313" y="0"/>
                    </a:cubicBezTo>
                  </a:path>
                </a:pathLst>
              </a:custGeom>
              <a:solidFill>
                <a:srgbClr val="D3D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1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8 h 109"/>
                  <a:gd name="T2" fmla="*/ 1 w 367"/>
                  <a:gd name="T3" fmla="*/ 54 h 109"/>
                  <a:gd name="T4" fmla="*/ 55 w 367"/>
                  <a:gd name="T5" fmla="*/ 1 h 109"/>
                  <a:gd name="T6" fmla="*/ 313 w 367"/>
                  <a:gd name="T7" fmla="*/ 1 h 109"/>
                  <a:gd name="T8" fmla="*/ 366 w 367"/>
                  <a:gd name="T9" fmla="*/ 54 h 109"/>
                  <a:gd name="T10" fmla="*/ 313 w 367"/>
                  <a:gd name="T11" fmla="*/ 108 h 109"/>
                  <a:gd name="T12" fmla="*/ 55 w 367"/>
                  <a:gd name="T13" fmla="*/ 108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8"/>
                    </a:moveTo>
                    <a:cubicBezTo>
                      <a:pt x="25" y="108"/>
                      <a:pt x="1" y="84"/>
                      <a:pt x="1" y="54"/>
                    </a:cubicBezTo>
                    <a:cubicBezTo>
                      <a:pt x="1" y="25"/>
                      <a:pt x="25" y="1"/>
                      <a:pt x="55" y="1"/>
                    </a:cubicBezTo>
                    <a:cubicBezTo>
                      <a:pt x="313" y="1"/>
                      <a:pt x="313" y="1"/>
                      <a:pt x="313" y="1"/>
                    </a:cubicBezTo>
                    <a:cubicBezTo>
                      <a:pt x="342" y="1"/>
                      <a:pt x="366" y="25"/>
                      <a:pt x="366" y="54"/>
                    </a:cubicBezTo>
                    <a:cubicBezTo>
                      <a:pt x="366" y="84"/>
                      <a:pt x="342" y="108"/>
                      <a:pt x="313" y="108"/>
                    </a:cubicBezTo>
                    <a:cubicBezTo>
                      <a:pt x="55" y="108"/>
                      <a:pt x="55" y="108"/>
                      <a:pt x="55" y="108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2" y="109"/>
                      <a:pt x="367" y="84"/>
                      <a:pt x="367" y="54"/>
                    </a:cubicBezTo>
                    <a:cubicBezTo>
                      <a:pt x="367" y="25"/>
                      <a:pt x="342" y="0"/>
                      <a:pt x="313" y="0"/>
                    </a:cubicBezTo>
                  </a:path>
                </a:pathLst>
              </a:custGeom>
              <a:solidFill>
                <a:srgbClr val="D2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2"/>
              <p:cNvSpPr>
                <a:spLocks noEditPoints="1"/>
              </p:cNvSpPr>
              <p:nvPr/>
            </p:nvSpPr>
            <p:spPr bwMode="auto">
              <a:xfrm>
                <a:off x="385763" y="1747838"/>
                <a:ext cx="1377950" cy="406400"/>
              </a:xfrm>
              <a:custGeom>
                <a:avLst/>
                <a:gdLst>
                  <a:gd name="T0" fmla="*/ 54 w 365"/>
                  <a:gd name="T1" fmla="*/ 106 h 107"/>
                  <a:gd name="T2" fmla="*/ 1 w 365"/>
                  <a:gd name="T3" fmla="*/ 53 h 107"/>
                  <a:gd name="T4" fmla="*/ 54 w 365"/>
                  <a:gd name="T5" fmla="*/ 0 h 107"/>
                  <a:gd name="T6" fmla="*/ 312 w 365"/>
                  <a:gd name="T7" fmla="*/ 0 h 107"/>
                  <a:gd name="T8" fmla="*/ 365 w 365"/>
                  <a:gd name="T9" fmla="*/ 53 h 107"/>
                  <a:gd name="T10" fmla="*/ 312 w 365"/>
                  <a:gd name="T11" fmla="*/ 106 h 107"/>
                  <a:gd name="T12" fmla="*/ 54 w 365"/>
                  <a:gd name="T13" fmla="*/ 106 h 107"/>
                  <a:gd name="T14" fmla="*/ 312 w 365"/>
                  <a:gd name="T15" fmla="*/ 0 h 107"/>
                  <a:gd name="T16" fmla="*/ 54 w 365"/>
                  <a:gd name="T17" fmla="*/ 0 h 107"/>
                  <a:gd name="T18" fmla="*/ 0 w 365"/>
                  <a:gd name="T19" fmla="*/ 53 h 107"/>
                  <a:gd name="T20" fmla="*/ 54 w 365"/>
                  <a:gd name="T21" fmla="*/ 107 h 107"/>
                  <a:gd name="T22" fmla="*/ 312 w 365"/>
                  <a:gd name="T23" fmla="*/ 107 h 107"/>
                  <a:gd name="T24" fmla="*/ 365 w 365"/>
                  <a:gd name="T25" fmla="*/ 53 h 107"/>
                  <a:gd name="T26" fmla="*/ 312 w 365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107">
                    <a:moveTo>
                      <a:pt x="54" y="106"/>
                    </a:moveTo>
                    <a:cubicBezTo>
                      <a:pt x="24" y="106"/>
                      <a:pt x="1" y="83"/>
                      <a:pt x="1" y="53"/>
                    </a:cubicBezTo>
                    <a:cubicBezTo>
                      <a:pt x="1" y="24"/>
                      <a:pt x="24" y="0"/>
                      <a:pt x="54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41" y="0"/>
                      <a:pt x="365" y="24"/>
                      <a:pt x="365" y="53"/>
                    </a:cubicBezTo>
                    <a:cubicBezTo>
                      <a:pt x="365" y="83"/>
                      <a:pt x="341" y="106"/>
                      <a:pt x="312" y="106"/>
                    </a:cubicBezTo>
                    <a:cubicBezTo>
                      <a:pt x="54" y="106"/>
                      <a:pt x="54" y="106"/>
                      <a:pt x="54" y="106"/>
                    </a:cubicBezTo>
                    <a:moveTo>
                      <a:pt x="312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312" y="107"/>
                      <a:pt x="312" y="107"/>
                      <a:pt x="312" y="107"/>
                    </a:cubicBezTo>
                    <a:cubicBezTo>
                      <a:pt x="341" y="107"/>
                      <a:pt x="365" y="83"/>
                      <a:pt x="365" y="53"/>
                    </a:cubicBezTo>
                    <a:cubicBezTo>
                      <a:pt x="365" y="24"/>
                      <a:pt x="341" y="0"/>
                      <a:pt x="312" y="0"/>
                    </a:cubicBezTo>
                  </a:path>
                </a:pathLst>
              </a:custGeom>
              <a:solidFill>
                <a:srgbClr val="D1D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3"/>
              <p:cNvSpPr>
                <a:spLocks noEditPoints="1"/>
              </p:cNvSpPr>
              <p:nvPr/>
            </p:nvSpPr>
            <p:spPr bwMode="auto">
              <a:xfrm>
                <a:off x="390525" y="1747838"/>
                <a:ext cx="1373187" cy="403225"/>
              </a:xfrm>
              <a:custGeom>
                <a:avLst/>
                <a:gdLst>
                  <a:gd name="T0" fmla="*/ 53 w 364"/>
                  <a:gd name="T1" fmla="*/ 106 h 106"/>
                  <a:gd name="T2" fmla="*/ 0 w 364"/>
                  <a:gd name="T3" fmla="*/ 53 h 106"/>
                  <a:gd name="T4" fmla="*/ 53 w 364"/>
                  <a:gd name="T5" fmla="*/ 1 h 106"/>
                  <a:gd name="T6" fmla="*/ 311 w 364"/>
                  <a:gd name="T7" fmla="*/ 1 h 106"/>
                  <a:gd name="T8" fmla="*/ 363 w 364"/>
                  <a:gd name="T9" fmla="*/ 53 h 106"/>
                  <a:gd name="T10" fmla="*/ 311 w 364"/>
                  <a:gd name="T11" fmla="*/ 106 h 106"/>
                  <a:gd name="T12" fmla="*/ 53 w 364"/>
                  <a:gd name="T13" fmla="*/ 106 h 106"/>
                  <a:gd name="T14" fmla="*/ 311 w 364"/>
                  <a:gd name="T15" fmla="*/ 0 h 106"/>
                  <a:gd name="T16" fmla="*/ 53 w 364"/>
                  <a:gd name="T17" fmla="*/ 0 h 106"/>
                  <a:gd name="T18" fmla="*/ 0 w 364"/>
                  <a:gd name="T19" fmla="*/ 53 h 106"/>
                  <a:gd name="T20" fmla="*/ 53 w 364"/>
                  <a:gd name="T21" fmla="*/ 106 h 106"/>
                  <a:gd name="T22" fmla="*/ 311 w 364"/>
                  <a:gd name="T23" fmla="*/ 106 h 106"/>
                  <a:gd name="T24" fmla="*/ 364 w 364"/>
                  <a:gd name="T25" fmla="*/ 53 h 106"/>
                  <a:gd name="T26" fmla="*/ 311 w 364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5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3" y="25"/>
                      <a:pt x="363" y="53"/>
                    </a:cubicBezTo>
                    <a:cubicBezTo>
                      <a:pt x="363" y="82"/>
                      <a:pt x="339" y="106"/>
                      <a:pt x="311" y="106"/>
                    </a:cubicBezTo>
                    <a:cubicBezTo>
                      <a:pt x="53" y="106"/>
                      <a:pt x="53" y="106"/>
                      <a:pt x="53" y="106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83"/>
                      <a:pt x="23" y="106"/>
                      <a:pt x="53" y="106"/>
                    </a:cubicBezTo>
                    <a:cubicBezTo>
                      <a:pt x="311" y="106"/>
                      <a:pt x="311" y="106"/>
                      <a:pt x="311" y="106"/>
                    </a:cubicBezTo>
                    <a:cubicBezTo>
                      <a:pt x="340" y="106"/>
                      <a:pt x="364" y="83"/>
                      <a:pt x="364" y="53"/>
                    </a:cubicBezTo>
                    <a:cubicBezTo>
                      <a:pt x="364" y="24"/>
                      <a:pt x="340" y="0"/>
                      <a:pt x="311" y="0"/>
                    </a:cubicBezTo>
                  </a:path>
                </a:pathLst>
              </a:custGeom>
              <a:solidFill>
                <a:srgbClr val="D0D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4"/>
              <p:cNvSpPr>
                <a:spLocks noEditPoints="1"/>
              </p:cNvSpPr>
              <p:nvPr/>
            </p:nvSpPr>
            <p:spPr bwMode="auto">
              <a:xfrm>
                <a:off x="390525" y="1751013"/>
                <a:ext cx="1370012" cy="400050"/>
              </a:xfrm>
              <a:custGeom>
                <a:avLst/>
                <a:gdLst>
                  <a:gd name="T0" fmla="*/ 53 w 363"/>
                  <a:gd name="T1" fmla="*/ 104 h 105"/>
                  <a:gd name="T2" fmla="*/ 1 w 363"/>
                  <a:gd name="T3" fmla="*/ 52 h 105"/>
                  <a:gd name="T4" fmla="*/ 53 w 363"/>
                  <a:gd name="T5" fmla="*/ 1 h 105"/>
                  <a:gd name="T6" fmla="*/ 311 w 363"/>
                  <a:gd name="T7" fmla="*/ 1 h 105"/>
                  <a:gd name="T8" fmla="*/ 362 w 363"/>
                  <a:gd name="T9" fmla="*/ 52 h 105"/>
                  <a:gd name="T10" fmla="*/ 311 w 363"/>
                  <a:gd name="T11" fmla="*/ 104 h 105"/>
                  <a:gd name="T12" fmla="*/ 53 w 363"/>
                  <a:gd name="T13" fmla="*/ 104 h 105"/>
                  <a:gd name="T14" fmla="*/ 311 w 363"/>
                  <a:gd name="T15" fmla="*/ 0 h 105"/>
                  <a:gd name="T16" fmla="*/ 53 w 363"/>
                  <a:gd name="T17" fmla="*/ 0 h 105"/>
                  <a:gd name="T18" fmla="*/ 0 w 363"/>
                  <a:gd name="T19" fmla="*/ 52 h 105"/>
                  <a:gd name="T20" fmla="*/ 53 w 363"/>
                  <a:gd name="T21" fmla="*/ 105 h 105"/>
                  <a:gd name="T22" fmla="*/ 311 w 363"/>
                  <a:gd name="T23" fmla="*/ 105 h 105"/>
                  <a:gd name="T24" fmla="*/ 363 w 363"/>
                  <a:gd name="T25" fmla="*/ 52 h 105"/>
                  <a:gd name="T26" fmla="*/ 311 w 36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105">
                    <a:moveTo>
                      <a:pt x="53" y="104"/>
                    </a:moveTo>
                    <a:cubicBezTo>
                      <a:pt x="24" y="104"/>
                      <a:pt x="1" y="81"/>
                      <a:pt x="1" y="52"/>
                    </a:cubicBezTo>
                    <a:cubicBezTo>
                      <a:pt x="1" y="24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2" y="24"/>
                      <a:pt x="362" y="52"/>
                    </a:cubicBezTo>
                    <a:cubicBezTo>
                      <a:pt x="362" y="81"/>
                      <a:pt x="339" y="104"/>
                      <a:pt x="311" y="104"/>
                    </a:cubicBezTo>
                    <a:cubicBezTo>
                      <a:pt x="53" y="104"/>
                      <a:pt x="53" y="104"/>
                      <a:pt x="53" y="104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2"/>
                    </a:cubicBezTo>
                    <a:cubicBezTo>
                      <a:pt x="0" y="81"/>
                      <a:pt x="24" y="105"/>
                      <a:pt x="53" y="105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39" y="105"/>
                      <a:pt x="363" y="81"/>
                      <a:pt x="363" y="52"/>
                    </a:cubicBezTo>
                    <a:cubicBezTo>
                      <a:pt x="363" y="24"/>
                      <a:pt x="339" y="0"/>
                      <a:pt x="311" y="0"/>
                    </a:cubicBezTo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55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3 h 103"/>
                  <a:gd name="T2" fmla="*/ 0 w 361"/>
                  <a:gd name="T3" fmla="*/ 51 h 103"/>
                  <a:gd name="T4" fmla="*/ 52 w 361"/>
                  <a:gd name="T5" fmla="*/ 0 h 103"/>
                  <a:gd name="T6" fmla="*/ 310 w 361"/>
                  <a:gd name="T7" fmla="*/ 0 h 103"/>
                  <a:gd name="T8" fmla="*/ 361 w 361"/>
                  <a:gd name="T9" fmla="*/ 51 h 103"/>
                  <a:gd name="T10" fmla="*/ 310 w 361"/>
                  <a:gd name="T11" fmla="*/ 103 h 103"/>
                  <a:gd name="T12" fmla="*/ 52 w 361"/>
                  <a:gd name="T13" fmla="*/ 103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38" y="0"/>
                      <a:pt x="361" y="23"/>
                      <a:pt x="361" y="51"/>
                    </a:cubicBezTo>
                    <a:cubicBezTo>
                      <a:pt x="361" y="80"/>
                      <a:pt x="338" y="103"/>
                      <a:pt x="310" y="103"/>
                    </a:cubicBezTo>
                    <a:cubicBezTo>
                      <a:pt x="52" y="103"/>
                      <a:pt x="52" y="103"/>
                      <a:pt x="52" y="103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E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56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2 h 103"/>
                  <a:gd name="T2" fmla="*/ 1 w 361"/>
                  <a:gd name="T3" fmla="*/ 51 h 103"/>
                  <a:gd name="T4" fmla="*/ 52 w 361"/>
                  <a:gd name="T5" fmla="*/ 1 h 103"/>
                  <a:gd name="T6" fmla="*/ 310 w 361"/>
                  <a:gd name="T7" fmla="*/ 1 h 103"/>
                  <a:gd name="T8" fmla="*/ 360 w 361"/>
                  <a:gd name="T9" fmla="*/ 51 h 103"/>
                  <a:gd name="T10" fmla="*/ 310 w 361"/>
                  <a:gd name="T11" fmla="*/ 102 h 103"/>
                  <a:gd name="T12" fmla="*/ 52 w 361"/>
                  <a:gd name="T13" fmla="*/ 102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2"/>
                    </a:moveTo>
                    <a:cubicBezTo>
                      <a:pt x="24" y="102"/>
                      <a:pt x="1" y="80"/>
                      <a:pt x="1" y="51"/>
                    </a:cubicBezTo>
                    <a:cubicBezTo>
                      <a:pt x="1" y="23"/>
                      <a:pt x="24" y="1"/>
                      <a:pt x="52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38" y="1"/>
                      <a:pt x="360" y="23"/>
                      <a:pt x="360" y="51"/>
                    </a:cubicBezTo>
                    <a:cubicBezTo>
                      <a:pt x="360" y="80"/>
                      <a:pt x="338" y="102"/>
                      <a:pt x="310" y="102"/>
                    </a:cubicBezTo>
                    <a:cubicBezTo>
                      <a:pt x="52" y="102"/>
                      <a:pt x="52" y="102"/>
                      <a:pt x="52" y="102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DC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7"/>
              <p:cNvSpPr>
                <a:spLocks noEditPoints="1"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51 w 359"/>
                  <a:gd name="T1" fmla="*/ 101 h 101"/>
                  <a:gd name="T2" fmla="*/ 0 w 359"/>
                  <a:gd name="T3" fmla="*/ 50 h 101"/>
                  <a:gd name="T4" fmla="*/ 51 w 359"/>
                  <a:gd name="T5" fmla="*/ 0 h 101"/>
                  <a:gd name="T6" fmla="*/ 309 w 359"/>
                  <a:gd name="T7" fmla="*/ 0 h 101"/>
                  <a:gd name="T8" fmla="*/ 359 w 359"/>
                  <a:gd name="T9" fmla="*/ 50 h 101"/>
                  <a:gd name="T10" fmla="*/ 309 w 359"/>
                  <a:gd name="T11" fmla="*/ 101 h 101"/>
                  <a:gd name="T12" fmla="*/ 51 w 359"/>
                  <a:gd name="T13" fmla="*/ 101 h 101"/>
                  <a:gd name="T14" fmla="*/ 309 w 359"/>
                  <a:gd name="T15" fmla="*/ 0 h 101"/>
                  <a:gd name="T16" fmla="*/ 51 w 359"/>
                  <a:gd name="T17" fmla="*/ 0 h 101"/>
                  <a:gd name="T18" fmla="*/ 0 w 359"/>
                  <a:gd name="T19" fmla="*/ 50 h 101"/>
                  <a:gd name="T20" fmla="*/ 51 w 359"/>
                  <a:gd name="T21" fmla="*/ 101 h 101"/>
                  <a:gd name="T22" fmla="*/ 309 w 359"/>
                  <a:gd name="T23" fmla="*/ 101 h 101"/>
                  <a:gd name="T24" fmla="*/ 359 w 359"/>
                  <a:gd name="T25" fmla="*/ 50 h 101"/>
                  <a:gd name="T26" fmla="*/ 309 w 359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9" h="101">
                    <a:moveTo>
                      <a:pt x="51" y="101"/>
                    </a:move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ubicBezTo>
                      <a:pt x="51" y="101"/>
                      <a:pt x="51" y="101"/>
                      <a:pt x="51" y="101"/>
                    </a:cubicBezTo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7" y="101"/>
                      <a:pt x="359" y="79"/>
                      <a:pt x="359" y="50"/>
                    </a:cubicBezTo>
                    <a:cubicBezTo>
                      <a:pt x="359" y="22"/>
                      <a:pt x="337" y="0"/>
                      <a:pt x="309" y="0"/>
                    </a:cubicBezTo>
                  </a:path>
                </a:pathLst>
              </a:custGeom>
              <a:solidFill>
                <a:srgbClr val="CCCD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8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0 h 101"/>
                  <a:gd name="T2" fmla="*/ 51 w 359"/>
                  <a:gd name="T3" fmla="*/ 0 h 101"/>
                  <a:gd name="T4" fmla="*/ 0 w 359"/>
                  <a:gd name="T5" fmla="*/ 50 h 101"/>
                  <a:gd name="T6" fmla="*/ 51 w 359"/>
                  <a:gd name="T7" fmla="*/ 101 h 101"/>
                  <a:gd name="T8" fmla="*/ 309 w 359"/>
                  <a:gd name="T9" fmla="*/ 101 h 101"/>
                  <a:gd name="T10" fmla="*/ 359 w 359"/>
                  <a:gd name="T11" fmla="*/ 50 h 101"/>
                  <a:gd name="T12" fmla="*/ 309 w 35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6" y="101"/>
                      <a:pt x="359" y="78"/>
                      <a:pt x="359" y="50"/>
                    </a:cubicBezTo>
                    <a:cubicBezTo>
                      <a:pt x="359" y="23"/>
                      <a:pt x="336" y="0"/>
                      <a:pt x="309" y="0"/>
                    </a:cubicBezTo>
                  </a:path>
                </a:pathLst>
              </a:custGeom>
              <a:solidFill>
                <a:srgbClr val="CB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9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101 h 101"/>
                  <a:gd name="T2" fmla="*/ 51 w 359"/>
                  <a:gd name="T3" fmla="*/ 101 h 101"/>
                  <a:gd name="T4" fmla="*/ 0 w 359"/>
                  <a:gd name="T5" fmla="*/ 50 h 101"/>
                  <a:gd name="T6" fmla="*/ 51 w 359"/>
                  <a:gd name="T7" fmla="*/ 0 h 101"/>
                  <a:gd name="T8" fmla="*/ 309 w 359"/>
                  <a:gd name="T9" fmla="*/ 0 h 101"/>
                  <a:gd name="T10" fmla="*/ 359 w 359"/>
                  <a:gd name="T11" fmla="*/ 50 h 101"/>
                  <a:gd name="T12" fmla="*/ 309 w 359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101"/>
                    </a:moveTo>
                    <a:cubicBezTo>
                      <a:pt x="51" y="101"/>
                      <a:pt x="51" y="101"/>
                      <a:pt x="51" y="101"/>
                    </a:cubicBez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lose/>
                  </a:path>
                </a:pathLst>
              </a:custGeom>
              <a:solidFill>
                <a:srgbClr val="305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" name="PA_矩形 17">
              <a:extLst>
                <a:ext uri="{FF2B5EF4-FFF2-40B4-BE49-F238E27FC236}">
                  <a16:creationId xmlns:a16="http://schemas.microsoft.com/office/drawing/2014/main" id="{B8BC1EFB-2BD3-4780-8D0A-10680DA405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210026" y="3979603"/>
              <a:ext cx="2323591" cy="416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Baoli SC" charset="-122"/>
                  <a:ea typeface="Baoli SC" charset="-122"/>
                  <a:cs typeface="Baoli SC" charset="-122"/>
                </a:rPr>
                <a:t>信息工程系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oli SC" charset="-122"/>
                <a:ea typeface="Baoli SC" charset="-122"/>
                <a:cs typeface="Baol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36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49">
            <a:extLst>
              <a:ext uri="{FF2B5EF4-FFF2-40B4-BE49-F238E27FC236}">
                <a16:creationId xmlns:a16="http://schemas.microsoft.com/office/drawing/2014/main" id="{F4A8DE0F-E33B-4261-BFCA-3F103C8AAA1E}"/>
              </a:ext>
            </a:extLst>
          </p:cNvPr>
          <p:cNvSpPr/>
          <p:nvPr userDrawn="1"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192505" y="192505"/>
            <a:ext cx="11774906" cy="625641"/>
          </a:xfrm>
          <a:prstGeom prst="rect">
            <a:avLst/>
          </a:prstGeom>
          <a:solidFill>
            <a:srgbClr val="CF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E8875DAF-93D4-4FD7-B1A7-1B61BCF6AFA7}"/>
              </a:ext>
            </a:extLst>
          </p:cNvPr>
          <p:cNvSpPr/>
          <p:nvPr userDrawn="1"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 110"/>
          <p:cNvGrpSpPr/>
          <p:nvPr userDrawn="1"/>
        </p:nvGrpSpPr>
        <p:grpSpPr>
          <a:xfrm>
            <a:off x="10371235" y="6070738"/>
            <a:ext cx="1671048" cy="498504"/>
            <a:chOff x="926233" y="3911281"/>
            <a:chExt cx="2607384" cy="612775"/>
          </a:xfrm>
        </p:grpSpPr>
        <p:grpSp>
          <p:nvGrpSpPr>
            <p:cNvPr id="112" name="PA_组合 79"/>
            <p:cNvGrpSpPr/>
            <p:nvPr>
              <p:custDataLst>
                <p:tags r:id="rId1"/>
              </p:custDataLst>
            </p:nvPr>
          </p:nvGrpSpPr>
          <p:grpSpPr>
            <a:xfrm>
              <a:off x="926233" y="3911281"/>
              <a:ext cx="2424982" cy="612775"/>
              <a:chOff x="284163" y="1644650"/>
              <a:chExt cx="1585912" cy="612775"/>
            </a:xfrm>
          </p:grpSpPr>
          <p:sp>
            <p:nvSpPr>
              <p:cNvPr id="11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4163" y="1647825"/>
                <a:ext cx="1585912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"/>
              <p:cNvSpPr>
                <a:spLocks noEditPoints="1"/>
              </p:cNvSpPr>
              <p:nvPr/>
            </p:nvSpPr>
            <p:spPr bwMode="auto">
              <a:xfrm>
                <a:off x="284163" y="1644650"/>
                <a:ext cx="1582737" cy="612775"/>
              </a:xfrm>
              <a:custGeom>
                <a:avLst/>
                <a:gdLst>
                  <a:gd name="T0" fmla="*/ 81 w 419"/>
                  <a:gd name="T1" fmla="*/ 160 h 161"/>
                  <a:gd name="T2" fmla="*/ 1 w 419"/>
                  <a:gd name="T3" fmla="*/ 80 h 161"/>
                  <a:gd name="T4" fmla="*/ 81 w 419"/>
                  <a:gd name="T5" fmla="*/ 1 h 161"/>
                  <a:gd name="T6" fmla="*/ 339 w 419"/>
                  <a:gd name="T7" fmla="*/ 1 h 161"/>
                  <a:gd name="T8" fmla="*/ 418 w 419"/>
                  <a:gd name="T9" fmla="*/ 80 h 161"/>
                  <a:gd name="T10" fmla="*/ 339 w 419"/>
                  <a:gd name="T11" fmla="*/ 160 h 161"/>
                  <a:gd name="T12" fmla="*/ 81 w 419"/>
                  <a:gd name="T13" fmla="*/ 160 h 161"/>
                  <a:gd name="T14" fmla="*/ 339 w 419"/>
                  <a:gd name="T15" fmla="*/ 0 h 161"/>
                  <a:gd name="T16" fmla="*/ 81 w 419"/>
                  <a:gd name="T17" fmla="*/ 0 h 161"/>
                  <a:gd name="T18" fmla="*/ 0 w 419"/>
                  <a:gd name="T19" fmla="*/ 80 h 161"/>
                  <a:gd name="T20" fmla="*/ 81 w 419"/>
                  <a:gd name="T21" fmla="*/ 161 h 161"/>
                  <a:gd name="T22" fmla="*/ 339 w 419"/>
                  <a:gd name="T23" fmla="*/ 161 h 161"/>
                  <a:gd name="T24" fmla="*/ 419 w 419"/>
                  <a:gd name="T25" fmla="*/ 80 h 161"/>
                  <a:gd name="T26" fmla="*/ 339 w 419"/>
                  <a:gd name="T2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161">
                    <a:moveTo>
                      <a:pt x="81" y="160"/>
                    </a:moveTo>
                    <a:cubicBezTo>
                      <a:pt x="37" y="160"/>
                      <a:pt x="1" y="124"/>
                      <a:pt x="1" y="80"/>
                    </a:cubicBezTo>
                    <a:cubicBezTo>
                      <a:pt x="1" y="37"/>
                      <a:pt x="37" y="1"/>
                      <a:pt x="81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82" y="1"/>
                      <a:pt x="418" y="37"/>
                      <a:pt x="418" y="80"/>
                    </a:cubicBezTo>
                    <a:cubicBezTo>
                      <a:pt x="418" y="124"/>
                      <a:pt x="382" y="160"/>
                      <a:pt x="339" y="160"/>
                    </a:cubicBezTo>
                    <a:cubicBezTo>
                      <a:pt x="81" y="160"/>
                      <a:pt x="81" y="160"/>
                      <a:pt x="81" y="160"/>
                    </a:cubicBezTo>
                    <a:moveTo>
                      <a:pt x="339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339" y="161"/>
                      <a:pt x="339" y="161"/>
                      <a:pt x="339" y="161"/>
                    </a:cubicBezTo>
                    <a:cubicBezTo>
                      <a:pt x="383" y="161"/>
                      <a:pt x="419" y="125"/>
                      <a:pt x="419" y="80"/>
                    </a:cubicBezTo>
                    <a:cubicBezTo>
                      <a:pt x="419" y="36"/>
                      <a:pt x="383" y="0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6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9 h 159"/>
                  <a:gd name="T2" fmla="*/ 0 w 417"/>
                  <a:gd name="T3" fmla="*/ 79 h 159"/>
                  <a:gd name="T4" fmla="*/ 80 w 417"/>
                  <a:gd name="T5" fmla="*/ 0 h 159"/>
                  <a:gd name="T6" fmla="*/ 338 w 417"/>
                  <a:gd name="T7" fmla="*/ 0 h 159"/>
                  <a:gd name="T8" fmla="*/ 417 w 417"/>
                  <a:gd name="T9" fmla="*/ 79 h 159"/>
                  <a:gd name="T10" fmla="*/ 338 w 417"/>
                  <a:gd name="T11" fmla="*/ 159 h 159"/>
                  <a:gd name="T12" fmla="*/ 80 w 417"/>
                  <a:gd name="T13" fmla="*/ 159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9"/>
                    </a:moveTo>
                    <a:cubicBezTo>
                      <a:pt x="36" y="159"/>
                      <a:pt x="0" y="123"/>
                      <a:pt x="0" y="79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81" y="0"/>
                      <a:pt x="417" y="36"/>
                      <a:pt x="417" y="79"/>
                    </a:cubicBezTo>
                    <a:cubicBezTo>
                      <a:pt x="417" y="123"/>
                      <a:pt x="381" y="159"/>
                      <a:pt x="338" y="159"/>
                    </a:cubicBezTo>
                    <a:cubicBezTo>
                      <a:pt x="80" y="159"/>
                      <a:pt x="80" y="159"/>
                      <a:pt x="80" y="159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7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8 h 159"/>
                  <a:gd name="T2" fmla="*/ 1 w 417"/>
                  <a:gd name="T3" fmla="*/ 79 h 159"/>
                  <a:gd name="T4" fmla="*/ 80 w 417"/>
                  <a:gd name="T5" fmla="*/ 1 h 159"/>
                  <a:gd name="T6" fmla="*/ 338 w 417"/>
                  <a:gd name="T7" fmla="*/ 1 h 159"/>
                  <a:gd name="T8" fmla="*/ 416 w 417"/>
                  <a:gd name="T9" fmla="*/ 79 h 159"/>
                  <a:gd name="T10" fmla="*/ 338 w 417"/>
                  <a:gd name="T11" fmla="*/ 158 h 159"/>
                  <a:gd name="T12" fmla="*/ 80 w 417"/>
                  <a:gd name="T13" fmla="*/ 158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8"/>
                    </a:moveTo>
                    <a:cubicBezTo>
                      <a:pt x="36" y="158"/>
                      <a:pt x="1" y="123"/>
                      <a:pt x="1" y="79"/>
                    </a:cubicBezTo>
                    <a:cubicBezTo>
                      <a:pt x="1" y="36"/>
                      <a:pt x="36" y="1"/>
                      <a:pt x="80" y="1"/>
                    </a:cubicBezTo>
                    <a:cubicBezTo>
                      <a:pt x="338" y="1"/>
                      <a:pt x="338" y="1"/>
                      <a:pt x="338" y="1"/>
                    </a:cubicBezTo>
                    <a:cubicBezTo>
                      <a:pt x="381" y="1"/>
                      <a:pt x="416" y="36"/>
                      <a:pt x="416" y="79"/>
                    </a:cubicBezTo>
                    <a:cubicBezTo>
                      <a:pt x="416" y="123"/>
                      <a:pt x="381" y="158"/>
                      <a:pt x="338" y="158"/>
                    </a:cubicBezTo>
                    <a:cubicBezTo>
                      <a:pt x="80" y="158"/>
                      <a:pt x="80" y="158"/>
                      <a:pt x="80" y="158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"/>
              <p:cNvSpPr>
                <a:spLocks noEditPoints="1"/>
              </p:cNvSpPr>
              <p:nvPr/>
            </p:nvSpPr>
            <p:spPr bwMode="auto">
              <a:xfrm>
                <a:off x="292100" y="1651000"/>
                <a:ext cx="1566862" cy="598488"/>
              </a:xfrm>
              <a:custGeom>
                <a:avLst/>
                <a:gdLst>
                  <a:gd name="T0" fmla="*/ 79 w 415"/>
                  <a:gd name="T1" fmla="*/ 156 h 157"/>
                  <a:gd name="T2" fmla="*/ 1 w 415"/>
                  <a:gd name="T3" fmla="*/ 78 h 157"/>
                  <a:gd name="T4" fmla="*/ 79 w 415"/>
                  <a:gd name="T5" fmla="*/ 0 h 157"/>
                  <a:gd name="T6" fmla="*/ 337 w 415"/>
                  <a:gd name="T7" fmla="*/ 0 h 157"/>
                  <a:gd name="T8" fmla="*/ 415 w 415"/>
                  <a:gd name="T9" fmla="*/ 78 h 157"/>
                  <a:gd name="T10" fmla="*/ 337 w 415"/>
                  <a:gd name="T11" fmla="*/ 156 h 157"/>
                  <a:gd name="T12" fmla="*/ 79 w 415"/>
                  <a:gd name="T13" fmla="*/ 156 h 157"/>
                  <a:gd name="T14" fmla="*/ 337 w 415"/>
                  <a:gd name="T15" fmla="*/ 0 h 157"/>
                  <a:gd name="T16" fmla="*/ 79 w 415"/>
                  <a:gd name="T17" fmla="*/ 0 h 157"/>
                  <a:gd name="T18" fmla="*/ 0 w 415"/>
                  <a:gd name="T19" fmla="*/ 78 h 157"/>
                  <a:gd name="T20" fmla="*/ 79 w 415"/>
                  <a:gd name="T21" fmla="*/ 157 h 157"/>
                  <a:gd name="T22" fmla="*/ 337 w 415"/>
                  <a:gd name="T23" fmla="*/ 157 h 157"/>
                  <a:gd name="T24" fmla="*/ 415 w 415"/>
                  <a:gd name="T25" fmla="*/ 78 h 157"/>
                  <a:gd name="T26" fmla="*/ 337 w 415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157">
                    <a:moveTo>
                      <a:pt x="79" y="156"/>
                    </a:moveTo>
                    <a:cubicBezTo>
                      <a:pt x="36" y="156"/>
                      <a:pt x="1" y="122"/>
                      <a:pt x="1" y="78"/>
                    </a:cubicBezTo>
                    <a:cubicBezTo>
                      <a:pt x="1" y="35"/>
                      <a:pt x="36" y="0"/>
                      <a:pt x="79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80" y="0"/>
                      <a:pt x="415" y="35"/>
                      <a:pt x="415" y="78"/>
                    </a:cubicBezTo>
                    <a:cubicBezTo>
                      <a:pt x="415" y="122"/>
                      <a:pt x="380" y="156"/>
                      <a:pt x="337" y="156"/>
                    </a:cubicBezTo>
                    <a:cubicBezTo>
                      <a:pt x="79" y="156"/>
                      <a:pt x="79" y="156"/>
                      <a:pt x="79" y="156"/>
                    </a:cubicBezTo>
                    <a:moveTo>
                      <a:pt x="337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337" y="157"/>
                      <a:pt x="337" y="157"/>
                      <a:pt x="337" y="157"/>
                    </a:cubicBezTo>
                    <a:cubicBezTo>
                      <a:pt x="380" y="157"/>
                      <a:pt x="415" y="122"/>
                      <a:pt x="415" y="78"/>
                    </a:cubicBezTo>
                    <a:cubicBezTo>
                      <a:pt x="415" y="35"/>
                      <a:pt x="380" y="0"/>
                      <a:pt x="337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9"/>
              <p:cNvSpPr>
                <a:spLocks noEditPoints="1"/>
              </p:cNvSpPr>
              <p:nvPr/>
            </p:nvSpPr>
            <p:spPr bwMode="auto">
              <a:xfrm>
                <a:off x="295275" y="1651000"/>
                <a:ext cx="1563687" cy="595313"/>
              </a:xfrm>
              <a:custGeom>
                <a:avLst/>
                <a:gdLst>
                  <a:gd name="T0" fmla="*/ 78 w 414"/>
                  <a:gd name="T1" fmla="*/ 156 h 156"/>
                  <a:gd name="T2" fmla="*/ 0 w 414"/>
                  <a:gd name="T3" fmla="*/ 78 h 156"/>
                  <a:gd name="T4" fmla="*/ 78 w 414"/>
                  <a:gd name="T5" fmla="*/ 1 h 156"/>
                  <a:gd name="T6" fmla="*/ 336 w 414"/>
                  <a:gd name="T7" fmla="*/ 1 h 156"/>
                  <a:gd name="T8" fmla="*/ 413 w 414"/>
                  <a:gd name="T9" fmla="*/ 78 h 156"/>
                  <a:gd name="T10" fmla="*/ 336 w 414"/>
                  <a:gd name="T11" fmla="*/ 156 h 156"/>
                  <a:gd name="T12" fmla="*/ 78 w 414"/>
                  <a:gd name="T13" fmla="*/ 156 h 156"/>
                  <a:gd name="T14" fmla="*/ 336 w 414"/>
                  <a:gd name="T15" fmla="*/ 0 h 156"/>
                  <a:gd name="T16" fmla="*/ 78 w 414"/>
                  <a:gd name="T17" fmla="*/ 0 h 156"/>
                  <a:gd name="T18" fmla="*/ 0 w 414"/>
                  <a:gd name="T19" fmla="*/ 78 h 156"/>
                  <a:gd name="T20" fmla="*/ 78 w 414"/>
                  <a:gd name="T21" fmla="*/ 156 h 156"/>
                  <a:gd name="T22" fmla="*/ 336 w 414"/>
                  <a:gd name="T23" fmla="*/ 156 h 156"/>
                  <a:gd name="T24" fmla="*/ 414 w 414"/>
                  <a:gd name="T25" fmla="*/ 78 h 156"/>
                  <a:gd name="T26" fmla="*/ 336 w 414"/>
                  <a:gd name="T2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156">
                    <a:moveTo>
                      <a:pt x="78" y="156"/>
                    </a:moveTo>
                    <a:cubicBezTo>
                      <a:pt x="35" y="156"/>
                      <a:pt x="0" y="121"/>
                      <a:pt x="0" y="78"/>
                    </a:cubicBezTo>
                    <a:cubicBezTo>
                      <a:pt x="0" y="36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3" y="36"/>
                      <a:pt x="413" y="78"/>
                    </a:cubicBezTo>
                    <a:cubicBezTo>
                      <a:pt x="413" y="121"/>
                      <a:pt x="378" y="156"/>
                      <a:pt x="336" y="156"/>
                    </a:cubicBezTo>
                    <a:cubicBezTo>
                      <a:pt x="78" y="156"/>
                      <a:pt x="78" y="156"/>
                      <a:pt x="78" y="156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6"/>
                      <a:pt x="78" y="156"/>
                    </a:cubicBezTo>
                    <a:cubicBezTo>
                      <a:pt x="336" y="156"/>
                      <a:pt x="336" y="156"/>
                      <a:pt x="336" y="156"/>
                    </a:cubicBezTo>
                    <a:cubicBezTo>
                      <a:pt x="379" y="156"/>
                      <a:pt x="414" y="122"/>
                      <a:pt x="414" y="78"/>
                    </a:cubicBezTo>
                    <a:cubicBezTo>
                      <a:pt x="414" y="35"/>
                      <a:pt x="379" y="0"/>
                      <a:pt x="336" y="0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"/>
              <p:cNvSpPr>
                <a:spLocks noEditPoints="1"/>
              </p:cNvSpPr>
              <p:nvPr/>
            </p:nvSpPr>
            <p:spPr bwMode="auto">
              <a:xfrm>
                <a:off x="295275" y="1655763"/>
                <a:ext cx="1560512" cy="590550"/>
              </a:xfrm>
              <a:custGeom>
                <a:avLst/>
                <a:gdLst>
                  <a:gd name="T0" fmla="*/ 78 w 413"/>
                  <a:gd name="T1" fmla="*/ 154 h 155"/>
                  <a:gd name="T2" fmla="*/ 1 w 413"/>
                  <a:gd name="T3" fmla="*/ 77 h 155"/>
                  <a:gd name="T4" fmla="*/ 78 w 413"/>
                  <a:gd name="T5" fmla="*/ 1 h 155"/>
                  <a:gd name="T6" fmla="*/ 336 w 413"/>
                  <a:gd name="T7" fmla="*/ 1 h 155"/>
                  <a:gd name="T8" fmla="*/ 412 w 413"/>
                  <a:gd name="T9" fmla="*/ 77 h 155"/>
                  <a:gd name="T10" fmla="*/ 336 w 413"/>
                  <a:gd name="T11" fmla="*/ 154 h 155"/>
                  <a:gd name="T12" fmla="*/ 78 w 413"/>
                  <a:gd name="T13" fmla="*/ 154 h 155"/>
                  <a:gd name="T14" fmla="*/ 336 w 413"/>
                  <a:gd name="T15" fmla="*/ 0 h 155"/>
                  <a:gd name="T16" fmla="*/ 78 w 413"/>
                  <a:gd name="T17" fmla="*/ 0 h 155"/>
                  <a:gd name="T18" fmla="*/ 0 w 413"/>
                  <a:gd name="T19" fmla="*/ 77 h 155"/>
                  <a:gd name="T20" fmla="*/ 78 w 413"/>
                  <a:gd name="T21" fmla="*/ 155 h 155"/>
                  <a:gd name="T22" fmla="*/ 336 w 413"/>
                  <a:gd name="T23" fmla="*/ 155 h 155"/>
                  <a:gd name="T24" fmla="*/ 413 w 413"/>
                  <a:gd name="T25" fmla="*/ 77 h 155"/>
                  <a:gd name="T26" fmla="*/ 336 w 413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55">
                    <a:moveTo>
                      <a:pt x="78" y="154"/>
                    </a:moveTo>
                    <a:cubicBezTo>
                      <a:pt x="35" y="154"/>
                      <a:pt x="1" y="120"/>
                      <a:pt x="1" y="77"/>
                    </a:cubicBezTo>
                    <a:cubicBezTo>
                      <a:pt x="1" y="35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2" y="35"/>
                      <a:pt x="412" y="77"/>
                    </a:cubicBezTo>
                    <a:cubicBezTo>
                      <a:pt x="412" y="120"/>
                      <a:pt x="378" y="154"/>
                      <a:pt x="336" y="154"/>
                    </a:cubicBezTo>
                    <a:cubicBezTo>
                      <a:pt x="78" y="154"/>
                      <a:pt x="78" y="154"/>
                      <a:pt x="78" y="154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5"/>
                      <a:pt x="78" y="155"/>
                    </a:cubicBezTo>
                    <a:cubicBezTo>
                      <a:pt x="336" y="155"/>
                      <a:pt x="336" y="155"/>
                      <a:pt x="336" y="155"/>
                    </a:cubicBezTo>
                    <a:cubicBezTo>
                      <a:pt x="378" y="155"/>
                      <a:pt x="413" y="120"/>
                      <a:pt x="413" y="77"/>
                    </a:cubicBezTo>
                    <a:cubicBezTo>
                      <a:pt x="413" y="35"/>
                      <a:pt x="378" y="0"/>
                      <a:pt x="336" y="0"/>
                    </a:cubicBezTo>
                  </a:path>
                </a:pathLst>
              </a:custGeom>
              <a:solidFill>
                <a:srgbClr val="FA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1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3 h 153"/>
                  <a:gd name="T2" fmla="*/ 0 w 411"/>
                  <a:gd name="T3" fmla="*/ 76 h 153"/>
                  <a:gd name="T4" fmla="*/ 77 w 411"/>
                  <a:gd name="T5" fmla="*/ 0 h 153"/>
                  <a:gd name="T6" fmla="*/ 335 w 411"/>
                  <a:gd name="T7" fmla="*/ 0 h 153"/>
                  <a:gd name="T8" fmla="*/ 411 w 411"/>
                  <a:gd name="T9" fmla="*/ 76 h 153"/>
                  <a:gd name="T10" fmla="*/ 335 w 411"/>
                  <a:gd name="T11" fmla="*/ 153 h 153"/>
                  <a:gd name="T12" fmla="*/ 77 w 411"/>
                  <a:gd name="T13" fmla="*/ 153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3"/>
                    </a:moveTo>
                    <a:cubicBezTo>
                      <a:pt x="34" y="153"/>
                      <a:pt x="0" y="119"/>
                      <a:pt x="0" y="76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77" y="0"/>
                      <a:pt x="411" y="34"/>
                      <a:pt x="411" y="76"/>
                    </a:cubicBezTo>
                    <a:cubicBezTo>
                      <a:pt x="411" y="119"/>
                      <a:pt x="377" y="153"/>
                      <a:pt x="335" y="153"/>
                    </a:cubicBezTo>
                    <a:cubicBezTo>
                      <a:pt x="77" y="153"/>
                      <a:pt x="77" y="153"/>
                      <a:pt x="77" y="153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2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2 h 153"/>
                  <a:gd name="T2" fmla="*/ 1 w 411"/>
                  <a:gd name="T3" fmla="*/ 76 h 153"/>
                  <a:gd name="T4" fmla="*/ 77 w 411"/>
                  <a:gd name="T5" fmla="*/ 1 h 153"/>
                  <a:gd name="T6" fmla="*/ 335 w 411"/>
                  <a:gd name="T7" fmla="*/ 1 h 153"/>
                  <a:gd name="T8" fmla="*/ 410 w 411"/>
                  <a:gd name="T9" fmla="*/ 76 h 153"/>
                  <a:gd name="T10" fmla="*/ 335 w 411"/>
                  <a:gd name="T11" fmla="*/ 152 h 153"/>
                  <a:gd name="T12" fmla="*/ 77 w 411"/>
                  <a:gd name="T13" fmla="*/ 152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2"/>
                    </a:moveTo>
                    <a:cubicBezTo>
                      <a:pt x="35" y="152"/>
                      <a:pt x="1" y="118"/>
                      <a:pt x="1" y="76"/>
                    </a:cubicBezTo>
                    <a:cubicBezTo>
                      <a:pt x="1" y="35"/>
                      <a:pt x="35" y="1"/>
                      <a:pt x="7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76" y="1"/>
                      <a:pt x="410" y="35"/>
                      <a:pt x="410" y="76"/>
                    </a:cubicBezTo>
                    <a:cubicBezTo>
                      <a:pt x="410" y="118"/>
                      <a:pt x="376" y="152"/>
                      <a:pt x="335" y="152"/>
                    </a:cubicBezTo>
                    <a:cubicBezTo>
                      <a:pt x="77" y="152"/>
                      <a:pt x="77" y="152"/>
                      <a:pt x="77" y="152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8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3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1 h 151"/>
                  <a:gd name="T2" fmla="*/ 0 w 409"/>
                  <a:gd name="T3" fmla="*/ 75 h 151"/>
                  <a:gd name="T4" fmla="*/ 76 w 409"/>
                  <a:gd name="T5" fmla="*/ 0 h 151"/>
                  <a:gd name="T6" fmla="*/ 334 w 409"/>
                  <a:gd name="T7" fmla="*/ 0 h 151"/>
                  <a:gd name="T8" fmla="*/ 409 w 409"/>
                  <a:gd name="T9" fmla="*/ 75 h 151"/>
                  <a:gd name="T10" fmla="*/ 334 w 409"/>
                  <a:gd name="T11" fmla="*/ 151 h 151"/>
                  <a:gd name="T12" fmla="*/ 76 w 409"/>
                  <a:gd name="T13" fmla="*/ 151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5" y="0"/>
                      <a:pt x="409" y="34"/>
                      <a:pt x="409" y="75"/>
                    </a:cubicBezTo>
                    <a:cubicBezTo>
                      <a:pt x="409" y="117"/>
                      <a:pt x="375" y="151"/>
                      <a:pt x="334" y="151"/>
                    </a:cubicBezTo>
                    <a:cubicBezTo>
                      <a:pt x="76" y="151"/>
                      <a:pt x="76" y="151"/>
                      <a:pt x="76" y="151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7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0 h 151"/>
                  <a:gd name="T2" fmla="*/ 1 w 409"/>
                  <a:gd name="T3" fmla="*/ 75 h 151"/>
                  <a:gd name="T4" fmla="*/ 76 w 409"/>
                  <a:gd name="T5" fmla="*/ 1 h 151"/>
                  <a:gd name="T6" fmla="*/ 334 w 409"/>
                  <a:gd name="T7" fmla="*/ 1 h 151"/>
                  <a:gd name="T8" fmla="*/ 408 w 409"/>
                  <a:gd name="T9" fmla="*/ 75 h 151"/>
                  <a:gd name="T10" fmla="*/ 334 w 409"/>
                  <a:gd name="T11" fmla="*/ 150 h 151"/>
                  <a:gd name="T12" fmla="*/ 76 w 409"/>
                  <a:gd name="T13" fmla="*/ 150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0"/>
                    </a:moveTo>
                    <a:cubicBezTo>
                      <a:pt x="34" y="150"/>
                      <a:pt x="1" y="117"/>
                      <a:pt x="1" y="75"/>
                    </a:cubicBezTo>
                    <a:cubicBezTo>
                      <a:pt x="1" y="34"/>
                      <a:pt x="34" y="1"/>
                      <a:pt x="76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75" y="1"/>
                      <a:pt x="408" y="34"/>
                      <a:pt x="408" y="75"/>
                    </a:cubicBezTo>
                    <a:cubicBezTo>
                      <a:pt x="408" y="117"/>
                      <a:pt x="375" y="150"/>
                      <a:pt x="334" y="150"/>
                    </a:cubicBezTo>
                    <a:cubicBezTo>
                      <a:pt x="76" y="150"/>
                      <a:pt x="76" y="150"/>
                      <a:pt x="76" y="150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6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5"/>
              <p:cNvSpPr>
                <a:spLocks noEditPoints="1"/>
              </p:cNvSpPr>
              <p:nvPr/>
            </p:nvSpPr>
            <p:spPr bwMode="auto">
              <a:xfrm>
                <a:off x="306388" y="1666875"/>
                <a:ext cx="1536700" cy="568325"/>
              </a:xfrm>
              <a:custGeom>
                <a:avLst/>
                <a:gdLst>
                  <a:gd name="T0" fmla="*/ 75 w 407"/>
                  <a:gd name="T1" fmla="*/ 149 h 149"/>
                  <a:gd name="T2" fmla="*/ 1 w 407"/>
                  <a:gd name="T3" fmla="*/ 74 h 149"/>
                  <a:gd name="T4" fmla="*/ 75 w 407"/>
                  <a:gd name="T5" fmla="*/ 0 h 149"/>
                  <a:gd name="T6" fmla="*/ 333 w 407"/>
                  <a:gd name="T7" fmla="*/ 0 h 149"/>
                  <a:gd name="T8" fmla="*/ 407 w 407"/>
                  <a:gd name="T9" fmla="*/ 74 h 149"/>
                  <a:gd name="T10" fmla="*/ 333 w 407"/>
                  <a:gd name="T11" fmla="*/ 149 h 149"/>
                  <a:gd name="T12" fmla="*/ 75 w 407"/>
                  <a:gd name="T13" fmla="*/ 149 h 149"/>
                  <a:gd name="T14" fmla="*/ 333 w 407"/>
                  <a:gd name="T15" fmla="*/ 0 h 149"/>
                  <a:gd name="T16" fmla="*/ 75 w 407"/>
                  <a:gd name="T17" fmla="*/ 0 h 149"/>
                  <a:gd name="T18" fmla="*/ 0 w 407"/>
                  <a:gd name="T19" fmla="*/ 74 h 149"/>
                  <a:gd name="T20" fmla="*/ 75 w 407"/>
                  <a:gd name="T21" fmla="*/ 149 h 149"/>
                  <a:gd name="T22" fmla="*/ 333 w 407"/>
                  <a:gd name="T23" fmla="*/ 149 h 149"/>
                  <a:gd name="T24" fmla="*/ 407 w 407"/>
                  <a:gd name="T25" fmla="*/ 74 h 149"/>
                  <a:gd name="T26" fmla="*/ 333 w 407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149">
                    <a:moveTo>
                      <a:pt x="75" y="149"/>
                    </a:moveTo>
                    <a:cubicBezTo>
                      <a:pt x="34" y="149"/>
                      <a:pt x="1" y="115"/>
                      <a:pt x="1" y="74"/>
                    </a:cubicBezTo>
                    <a:cubicBezTo>
                      <a:pt x="1" y="34"/>
                      <a:pt x="34" y="0"/>
                      <a:pt x="7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3" y="0"/>
                      <a:pt x="407" y="34"/>
                      <a:pt x="407" y="74"/>
                    </a:cubicBezTo>
                    <a:cubicBezTo>
                      <a:pt x="407" y="115"/>
                      <a:pt x="373" y="149"/>
                      <a:pt x="333" y="149"/>
                    </a:cubicBezTo>
                    <a:cubicBezTo>
                      <a:pt x="75" y="149"/>
                      <a:pt x="75" y="149"/>
                      <a:pt x="75" y="149"/>
                    </a:cubicBezTo>
                    <a:moveTo>
                      <a:pt x="333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333" y="149"/>
                      <a:pt x="333" y="149"/>
                      <a:pt x="333" y="149"/>
                    </a:cubicBezTo>
                    <a:cubicBezTo>
                      <a:pt x="374" y="149"/>
                      <a:pt x="407" y="116"/>
                      <a:pt x="407" y="74"/>
                    </a:cubicBezTo>
                    <a:cubicBezTo>
                      <a:pt x="407" y="33"/>
                      <a:pt x="374" y="0"/>
                      <a:pt x="333" y="0"/>
                    </a:cubicBezTo>
                  </a:path>
                </a:pathLst>
              </a:custGeom>
              <a:solidFill>
                <a:srgbClr val="F5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6"/>
              <p:cNvSpPr>
                <a:spLocks noEditPoints="1"/>
              </p:cNvSpPr>
              <p:nvPr/>
            </p:nvSpPr>
            <p:spPr bwMode="auto">
              <a:xfrm>
                <a:off x="311150" y="1666875"/>
                <a:ext cx="1531937" cy="568325"/>
              </a:xfrm>
              <a:custGeom>
                <a:avLst/>
                <a:gdLst>
                  <a:gd name="T0" fmla="*/ 74 w 406"/>
                  <a:gd name="T1" fmla="*/ 148 h 149"/>
                  <a:gd name="T2" fmla="*/ 0 w 406"/>
                  <a:gd name="T3" fmla="*/ 74 h 149"/>
                  <a:gd name="T4" fmla="*/ 74 w 406"/>
                  <a:gd name="T5" fmla="*/ 1 h 149"/>
                  <a:gd name="T6" fmla="*/ 332 w 406"/>
                  <a:gd name="T7" fmla="*/ 1 h 149"/>
                  <a:gd name="T8" fmla="*/ 405 w 406"/>
                  <a:gd name="T9" fmla="*/ 74 h 149"/>
                  <a:gd name="T10" fmla="*/ 332 w 406"/>
                  <a:gd name="T11" fmla="*/ 148 h 149"/>
                  <a:gd name="T12" fmla="*/ 74 w 406"/>
                  <a:gd name="T13" fmla="*/ 148 h 149"/>
                  <a:gd name="T14" fmla="*/ 332 w 406"/>
                  <a:gd name="T15" fmla="*/ 0 h 149"/>
                  <a:gd name="T16" fmla="*/ 74 w 406"/>
                  <a:gd name="T17" fmla="*/ 0 h 149"/>
                  <a:gd name="T18" fmla="*/ 0 w 406"/>
                  <a:gd name="T19" fmla="*/ 74 h 149"/>
                  <a:gd name="T20" fmla="*/ 74 w 406"/>
                  <a:gd name="T21" fmla="*/ 149 h 149"/>
                  <a:gd name="T22" fmla="*/ 332 w 406"/>
                  <a:gd name="T23" fmla="*/ 149 h 149"/>
                  <a:gd name="T24" fmla="*/ 406 w 406"/>
                  <a:gd name="T25" fmla="*/ 74 h 149"/>
                  <a:gd name="T26" fmla="*/ 332 w 406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149">
                    <a:moveTo>
                      <a:pt x="74" y="148"/>
                    </a:moveTo>
                    <a:cubicBezTo>
                      <a:pt x="33" y="148"/>
                      <a:pt x="0" y="115"/>
                      <a:pt x="0" y="74"/>
                    </a:cubicBezTo>
                    <a:cubicBezTo>
                      <a:pt x="0" y="34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5" y="34"/>
                      <a:pt x="405" y="74"/>
                    </a:cubicBezTo>
                    <a:cubicBezTo>
                      <a:pt x="405" y="115"/>
                      <a:pt x="372" y="148"/>
                      <a:pt x="332" y="148"/>
                    </a:cubicBezTo>
                    <a:cubicBezTo>
                      <a:pt x="74" y="148"/>
                      <a:pt x="74" y="148"/>
                      <a:pt x="74" y="148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15"/>
                      <a:pt x="33" y="149"/>
                      <a:pt x="74" y="149"/>
                    </a:cubicBezTo>
                    <a:cubicBezTo>
                      <a:pt x="332" y="149"/>
                      <a:pt x="332" y="149"/>
                      <a:pt x="332" y="149"/>
                    </a:cubicBezTo>
                    <a:cubicBezTo>
                      <a:pt x="372" y="149"/>
                      <a:pt x="406" y="115"/>
                      <a:pt x="406" y="74"/>
                    </a:cubicBezTo>
                    <a:cubicBezTo>
                      <a:pt x="406" y="34"/>
                      <a:pt x="372" y="0"/>
                      <a:pt x="332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7"/>
              <p:cNvSpPr>
                <a:spLocks noEditPoints="1"/>
              </p:cNvSpPr>
              <p:nvPr/>
            </p:nvSpPr>
            <p:spPr bwMode="auto">
              <a:xfrm>
                <a:off x="311150" y="1670050"/>
                <a:ext cx="1528762" cy="560388"/>
              </a:xfrm>
              <a:custGeom>
                <a:avLst/>
                <a:gdLst>
                  <a:gd name="T0" fmla="*/ 74 w 405"/>
                  <a:gd name="T1" fmla="*/ 146 h 147"/>
                  <a:gd name="T2" fmla="*/ 1 w 405"/>
                  <a:gd name="T3" fmla="*/ 73 h 147"/>
                  <a:gd name="T4" fmla="*/ 74 w 405"/>
                  <a:gd name="T5" fmla="*/ 1 h 147"/>
                  <a:gd name="T6" fmla="*/ 332 w 405"/>
                  <a:gd name="T7" fmla="*/ 1 h 147"/>
                  <a:gd name="T8" fmla="*/ 404 w 405"/>
                  <a:gd name="T9" fmla="*/ 73 h 147"/>
                  <a:gd name="T10" fmla="*/ 332 w 405"/>
                  <a:gd name="T11" fmla="*/ 146 h 147"/>
                  <a:gd name="T12" fmla="*/ 74 w 405"/>
                  <a:gd name="T13" fmla="*/ 146 h 147"/>
                  <a:gd name="T14" fmla="*/ 332 w 405"/>
                  <a:gd name="T15" fmla="*/ 0 h 147"/>
                  <a:gd name="T16" fmla="*/ 74 w 405"/>
                  <a:gd name="T17" fmla="*/ 0 h 147"/>
                  <a:gd name="T18" fmla="*/ 0 w 405"/>
                  <a:gd name="T19" fmla="*/ 73 h 147"/>
                  <a:gd name="T20" fmla="*/ 74 w 405"/>
                  <a:gd name="T21" fmla="*/ 147 h 147"/>
                  <a:gd name="T22" fmla="*/ 332 w 405"/>
                  <a:gd name="T23" fmla="*/ 147 h 147"/>
                  <a:gd name="T24" fmla="*/ 405 w 405"/>
                  <a:gd name="T25" fmla="*/ 73 h 147"/>
                  <a:gd name="T26" fmla="*/ 332 w 405"/>
                  <a:gd name="T2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147">
                    <a:moveTo>
                      <a:pt x="74" y="146"/>
                    </a:moveTo>
                    <a:cubicBezTo>
                      <a:pt x="33" y="146"/>
                      <a:pt x="1" y="114"/>
                      <a:pt x="1" y="73"/>
                    </a:cubicBezTo>
                    <a:cubicBezTo>
                      <a:pt x="1" y="33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4" y="33"/>
                      <a:pt x="404" y="73"/>
                    </a:cubicBezTo>
                    <a:cubicBezTo>
                      <a:pt x="404" y="114"/>
                      <a:pt x="372" y="146"/>
                      <a:pt x="332" y="146"/>
                    </a:cubicBezTo>
                    <a:cubicBezTo>
                      <a:pt x="74" y="146"/>
                      <a:pt x="74" y="146"/>
                      <a:pt x="74" y="146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332" y="147"/>
                      <a:pt x="332" y="147"/>
                      <a:pt x="332" y="147"/>
                    </a:cubicBezTo>
                    <a:cubicBezTo>
                      <a:pt x="372" y="147"/>
                      <a:pt x="405" y="114"/>
                      <a:pt x="405" y="73"/>
                    </a:cubicBezTo>
                    <a:cubicBezTo>
                      <a:pt x="405" y="33"/>
                      <a:pt x="372" y="0"/>
                      <a:pt x="332" y="0"/>
                    </a:cubicBezTo>
                  </a:path>
                </a:pathLst>
              </a:custGeom>
              <a:solidFill>
                <a:srgbClr val="F3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8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5 h 145"/>
                  <a:gd name="T2" fmla="*/ 0 w 403"/>
                  <a:gd name="T3" fmla="*/ 72 h 145"/>
                  <a:gd name="T4" fmla="*/ 73 w 403"/>
                  <a:gd name="T5" fmla="*/ 0 h 145"/>
                  <a:gd name="T6" fmla="*/ 331 w 403"/>
                  <a:gd name="T7" fmla="*/ 0 h 145"/>
                  <a:gd name="T8" fmla="*/ 403 w 403"/>
                  <a:gd name="T9" fmla="*/ 72 h 145"/>
                  <a:gd name="T10" fmla="*/ 331 w 403"/>
                  <a:gd name="T11" fmla="*/ 145 h 145"/>
                  <a:gd name="T12" fmla="*/ 73 w 403"/>
                  <a:gd name="T13" fmla="*/ 145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5"/>
                    </a:moveTo>
                    <a:cubicBezTo>
                      <a:pt x="33" y="145"/>
                      <a:pt x="0" y="112"/>
                      <a:pt x="0" y="72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70" y="0"/>
                      <a:pt x="403" y="33"/>
                      <a:pt x="403" y="72"/>
                    </a:cubicBezTo>
                    <a:cubicBezTo>
                      <a:pt x="403" y="112"/>
                      <a:pt x="370" y="145"/>
                      <a:pt x="331" y="145"/>
                    </a:cubicBezTo>
                    <a:cubicBezTo>
                      <a:pt x="73" y="145"/>
                      <a:pt x="73" y="145"/>
                      <a:pt x="73" y="145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3"/>
                      <a:pt x="32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1" y="145"/>
                      <a:pt x="403" y="113"/>
                      <a:pt x="403" y="72"/>
                    </a:cubicBezTo>
                    <a:cubicBezTo>
                      <a:pt x="403" y="32"/>
                      <a:pt x="371" y="0"/>
                      <a:pt x="331" y="0"/>
                    </a:cubicBezTo>
                  </a:path>
                </a:pathLst>
              </a:custGeom>
              <a:solidFill>
                <a:srgbClr val="F2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9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4 h 145"/>
                  <a:gd name="T2" fmla="*/ 1 w 403"/>
                  <a:gd name="T3" fmla="*/ 72 h 145"/>
                  <a:gd name="T4" fmla="*/ 73 w 403"/>
                  <a:gd name="T5" fmla="*/ 1 h 145"/>
                  <a:gd name="T6" fmla="*/ 331 w 403"/>
                  <a:gd name="T7" fmla="*/ 1 h 145"/>
                  <a:gd name="T8" fmla="*/ 402 w 403"/>
                  <a:gd name="T9" fmla="*/ 72 h 145"/>
                  <a:gd name="T10" fmla="*/ 331 w 403"/>
                  <a:gd name="T11" fmla="*/ 144 h 145"/>
                  <a:gd name="T12" fmla="*/ 73 w 403"/>
                  <a:gd name="T13" fmla="*/ 144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4"/>
                    </a:moveTo>
                    <a:cubicBezTo>
                      <a:pt x="33" y="144"/>
                      <a:pt x="1" y="112"/>
                      <a:pt x="1" y="72"/>
                    </a:cubicBezTo>
                    <a:cubicBezTo>
                      <a:pt x="1" y="33"/>
                      <a:pt x="33" y="1"/>
                      <a:pt x="73" y="1"/>
                    </a:cubicBezTo>
                    <a:cubicBezTo>
                      <a:pt x="331" y="1"/>
                      <a:pt x="331" y="1"/>
                      <a:pt x="331" y="1"/>
                    </a:cubicBezTo>
                    <a:cubicBezTo>
                      <a:pt x="370" y="1"/>
                      <a:pt x="402" y="33"/>
                      <a:pt x="402" y="72"/>
                    </a:cubicBezTo>
                    <a:cubicBezTo>
                      <a:pt x="402" y="112"/>
                      <a:pt x="370" y="144"/>
                      <a:pt x="331" y="144"/>
                    </a:cubicBezTo>
                    <a:cubicBezTo>
                      <a:pt x="73" y="144"/>
                      <a:pt x="73" y="144"/>
                      <a:pt x="73" y="144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3" y="0"/>
                      <a:pt x="0" y="33"/>
                      <a:pt x="0" y="72"/>
                    </a:cubicBezTo>
                    <a:cubicBezTo>
                      <a:pt x="0" y="112"/>
                      <a:pt x="33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0" y="145"/>
                      <a:pt x="403" y="112"/>
                      <a:pt x="403" y="72"/>
                    </a:cubicBezTo>
                    <a:cubicBezTo>
                      <a:pt x="403" y="33"/>
                      <a:pt x="370" y="0"/>
                      <a:pt x="331" y="0"/>
                    </a:cubicBezTo>
                  </a:path>
                </a:pathLst>
              </a:custGeom>
              <a:solidFill>
                <a:srgbClr val="F1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0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3 h 143"/>
                  <a:gd name="T2" fmla="*/ 0 w 401"/>
                  <a:gd name="T3" fmla="*/ 71 h 143"/>
                  <a:gd name="T4" fmla="*/ 72 w 401"/>
                  <a:gd name="T5" fmla="*/ 0 h 143"/>
                  <a:gd name="T6" fmla="*/ 330 w 401"/>
                  <a:gd name="T7" fmla="*/ 0 h 143"/>
                  <a:gd name="T8" fmla="*/ 401 w 401"/>
                  <a:gd name="T9" fmla="*/ 71 h 143"/>
                  <a:gd name="T10" fmla="*/ 330 w 401"/>
                  <a:gd name="T11" fmla="*/ 143 h 143"/>
                  <a:gd name="T12" fmla="*/ 72 w 401"/>
                  <a:gd name="T13" fmla="*/ 143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1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69" y="0"/>
                      <a:pt x="401" y="32"/>
                      <a:pt x="401" y="71"/>
                    </a:cubicBezTo>
                    <a:cubicBezTo>
                      <a:pt x="401" y="111"/>
                      <a:pt x="369" y="143"/>
                      <a:pt x="330" y="143"/>
                    </a:cubicBezTo>
                    <a:cubicBezTo>
                      <a:pt x="72" y="143"/>
                      <a:pt x="72" y="143"/>
                      <a:pt x="72" y="143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1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2 h 143"/>
                  <a:gd name="T2" fmla="*/ 1 w 401"/>
                  <a:gd name="T3" fmla="*/ 71 h 143"/>
                  <a:gd name="T4" fmla="*/ 72 w 401"/>
                  <a:gd name="T5" fmla="*/ 1 h 143"/>
                  <a:gd name="T6" fmla="*/ 330 w 401"/>
                  <a:gd name="T7" fmla="*/ 1 h 143"/>
                  <a:gd name="T8" fmla="*/ 400 w 401"/>
                  <a:gd name="T9" fmla="*/ 71 h 143"/>
                  <a:gd name="T10" fmla="*/ 330 w 401"/>
                  <a:gd name="T11" fmla="*/ 142 h 143"/>
                  <a:gd name="T12" fmla="*/ 72 w 401"/>
                  <a:gd name="T13" fmla="*/ 142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2"/>
                    </a:moveTo>
                    <a:cubicBezTo>
                      <a:pt x="33" y="142"/>
                      <a:pt x="1" y="110"/>
                      <a:pt x="1" y="71"/>
                    </a:cubicBezTo>
                    <a:cubicBezTo>
                      <a:pt x="1" y="33"/>
                      <a:pt x="33" y="1"/>
                      <a:pt x="72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68" y="1"/>
                      <a:pt x="400" y="33"/>
                      <a:pt x="400" y="71"/>
                    </a:cubicBezTo>
                    <a:cubicBezTo>
                      <a:pt x="400" y="110"/>
                      <a:pt x="368" y="142"/>
                      <a:pt x="330" y="142"/>
                    </a:cubicBezTo>
                    <a:cubicBezTo>
                      <a:pt x="72" y="142"/>
                      <a:pt x="72" y="142"/>
                      <a:pt x="72" y="142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EF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2"/>
              <p:cNvSpPr>
                <a:spLocks noEditPoints="1"/>
              </p:cNvSpPr>
              <p:nvPr/>
            </p:nvSpPr>
            <p:spPr bwMode="auto">
              <a:xfrm>
                <a:off x="322263" y="1682750"/>
                <a:ext cx="1506537" cy="536575"/>
              </a:xfrm>
              <a:custGeom>
                <a:avLst/>
                <a:gdLst>
                  <a:gd name="T0" fmla="*/ 71 w 399"/>
                  <a:gd name="T1" fmla="*/ 141 h 141"/>
                  <a:gd name="T2" fmla="*/ 1 w 399"/>
                  <a:gd name="T3" fmla="*/ 70 h 141"/>
                  <a:gd name="T4" fmla="*/ 71 w 399"/>
                  <a:gd name="T5" fmla="*/ 0 h 141"/>
                  <a:gd name="T6" fmla="*/ 329 w 399"/>
                  <a:gd name="T7" fmla="*/ 0 h 141"/>
                  <a:gd name="T8" fmla="*/ 399 w 399"/>
                  <a:gd name="T9" fmla="*/ 70 h 141"/>
                  <a:gd name="T10" fmla="*/ 329 w 399"/>
                  <a:gd name="T11" fmla="*/ 141 h 141"/>
                  <a:gd name="T12" fmla="*/ 71 w 399"/>
                  <a:gd name="T13" fmla="*/ 141 h 141"/>
                  <a:gd name="T14" fmla="*/ 329 w 399"/>
                  <a:gd name="T15" fmla="*/ 0 h 141"/>
                  <a:gd name="T16" fmla="*/ 71 w 399"/>
                  <a:gd name="T17" fmla="*/ 0 h 141"/>
                  <a:gd name="T18" fmla="*/ 0 w 399"/>
                  <a:gd name="T19" fmla="*/ 70 h 141"/>
                  <a:gd name="T20" fmla="*/ 71 w 399"/>
                  <a:gd name="T21" fmla="*/ 141 h 141"/>
                  <a:gd name="T22" fmla="*/ 329 w 399"/>
                  <a:gd name="T23" fmla="*/ 141 h 141"/>
                  <a:gd name="T24" fmla="*/ 399 w 399"/>
                  <a:gd name="T25" fmla="*/ 70 h 141"/>
                  <a:gd name="T26" fmla="*/ 329 w 399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9" h="141">
                    <a:moveTo>
                      <a:pt x="71" y="141"/>
                    </a:moveTo>
                    <a:cubicBezTo>
                      <a:pt x="32" y="141"/>
                      <a:pt x="1" y="109"/>
                      <a:pt x="1" y="70"/>
                    </a:cubicBezTo>
                    <a:cubicBezTo>
                      <a:pt x="1" y="32"/>
                      <a:pt x="32" y="0"/>
                      <a:pt x="71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67" y="0"/>
                      <a:pt x="399" y="32"/>
                      <a:pt x="399" y="70"/>
                    </a:cubicBezTo>
                    <a:cubicBezTo>
                      <a:pt x="399" y="109"/>
                      <a:pt x="367" y="141"/>
                      <a:pt x="329" y="141"/>
                    </a:cubicBezTo>
                    <a:cubicBezTo>
                      <a:pt x="71" y="141"/>
                      <a:pt x="71" y="141"/>
                      <a:pt x="71" y="141"/>
                    </a:cubicBezTo>
                    <a:moveTo>
                      <a:pt x="329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1" y="141"/>
                    </a:cubicBezTo>
                    <a:cubicBezTo>
                      <a:pt x="329" y="141"/>
                      <a:pt x="329" y="141"/>
                      <a:pt x="329" y="141"/>
                    </a:cubicBezTo>
                    <a:cubicBezTo>
                      <a:pt x="367" y="141"/>
                      <a:pt x="399" y="109"/>
                      <a:pt x="399" y="70"/>
                    </a:cubicBezTo>
                    <a:cubicBezTo>
                      <a:pt x="399" y="32"/>
                      <a:pt x="367" y="0"/>
                      <a:pt x="329" y="0"/>
                    </a:cubicBezTo>
                  </a:path>
                </a:pathLst>
              </a:custGeom>
              <a:solidFill>
                <a:srgbClr val="EE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3"/>
              <p:cNvSpPr>
                <a:spLocks noEditPoints="1"/>
              </p:cNvSpPr>
              <p:nvPr/>
            </p:nvSpPr>
            <p:spPr bwMode="auto">
              <a:xfrm>
                <a:off x="325438" y="1682750"/>
                <a:ext cx="1503362" cy="536575"/>
              </a:xfrm>
              <a:custGeom>
                <a:avLst/>
                <a:gdLst>
                  <a:gd name="T0" fmla="*/ 70 w 398"/>
                  <a:gd name="T1" fmla="*/ 140 h 141"/>
                  <a:gd name="T2" fmla="*/ 0 w 398"/>
                  <a:gd name="T3" fmla="*/ 70 h 141"/>
                  <a:gd name="T4" fmla="*/ 70 w 398"/>
                  <a:gd name="T5" fmla="*/ 1 h 141"/>
                  <a:gd name="T6" fmla="*/ 328 w 398"/>
                  <a:gd name="T7" fmla="*/ 1 h 141"/>
                  <a:gd name="T8" fmla="*/ 397 w 398"/>
                  <a:gd name="T9" fmla="*/ 70 h 141"/>
                  <a:gd name="T10" fmla="*/ 328 w 398"/>
                  <a:gd name="T11" fmla="*/ 140 h 141"/>
                  <a:gd name="T12" fmla="*/ 70 w 398"/>
                  <a:gd name="T13" fmla="*/ 140 h 141"/>
                  <a:gd name="T14" fmla="*/ 328 w 398"/>
                  <a:gd name="T15" fmla="*/ 0 h 141"/>
                  <a:gd name="T16" fmla="*/ 70 w 398"/>
                  <a:gd name="T17" fmla="*/ 0 h 141"/>
                  <a:gd name="T18" fmla="*/ 0 w 398"/>
                  <a:gd name="T19" fmla="*/ 70 h 141"/>
                  <a:gd name="T20" fmla="*/ 70 w 398"/>
                  <a:gd name="T21" fmla="*/ 141 h 141"/>
                  <a:gd name="T22" fmla="*/ 328 w 398"/>
                  <a:gd name="T23" fmla="*/ 141 h 141"/>
                  <a:gd name="T24" fmla="*/ 398 w 398"/>
                  <a:gd name="T25" fmla="*/ 70 h 141"/>
                  <a:gd name="T26" fmla="*/ 328 w 398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141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1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7" y="32"/>
                      <a:pt x="397" y="70"/>
                    </a:cubicBezTo>
                    <a:cubicBezTo>
                      <a:pt x="397" y="109"/>
                      <a:pt x="366" y="140"/>
                      <a:pt x="328" y="140"/>
                    </a:cubicBezTo>
                    <a:cubicBezTo>
                      <a:pt x="70" y="140"/>
                      <a:pt x="70" y="140"/>
                      <a:pt x="70" y="140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328" y="141"/>
                      <a:pt x="328" y="141"/>
                      <a:pt x="328" y="141"/>
                    </a:cubicBezTo>
                    <a:cubicBezTo>
                      <a:pt x="366" y="141"/>
                      <a:pt x="398" y="109"/>
                      <a:pt x="398" y="70"/>
                    </a:cubicBezTo>
                    <a:cubicBezTo>
                      <a:pt x="398" y="32"/>
                      <a:pt x="366" y="0"/>
                      <a:pt x="328" y="0"/>
                    </a:cubicBezTo>
                  </a:path>
                </a:pathLst>
              </a:custGeom>
              <a:solidFill>
                <a:srgbClr val="ED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4"/>
              <p:cNvSpPr>
                <a:spLocks noEditPoints="1"/>
              </p:cNvSpPr>
              <p:nvPr/>
            </p:nvSpPr>
            <p:spPr bwMode="auto">
              <a:xfrm>
                <a:off x="325438" y="1685925"/>
                <a:ext cx="1500187" cy="530225"/>
              </a:xfrm>
              <a:custGeom>
                <a:avLst/>
                <a:gdLst>
                  <a:gd name="T0" fmla="*/ 70 w 397"/>
                  <a:gd name="T1" fmla="*/ 138 h 139"/>
                  <a:gd name="T2" fmla="*/ 1 w 397"/>
                  <a:gd name="T3" fmla="*/ 69 h 139"/>
                  <a:gd name="T4" fmla="*/ 70 w 397"/>
                  <a:gd name="T5" fmla="*/ 1 h 139"/>
                  <a:gd name="T6" fmla="*/ 328 w 397"/>
                  <a:gd name="T7" fmla="*/ 1 h 139"/>
                  <a:gd name="T8" fmla="*/ 396 w 397"/>
                  <a:gd name="T9" fmla="*/ 69 h 139"/>
                  <a:gd name="T10" fmla="*/ 328 w 397"/>
                  <a:gd name="T11" fmla="*/ 138 h 139"/>
                  <a:gd name="T12" fmla="*/ 70 w 397"/>
                  <a:gd name="T13" fmla="*/ 138 h 139"/>
                  <a:gd name="T14" fmla="*/ 328 w 397"/>
                  <a:gd name="T15" fmla="*/ 0 h 139"/>
                  <a:gd name="T16" fmla="*/ 70 w 397"/>
                  <a:gd name="T17" fmla="*/ 0 h 139"/>
                  <a:gd name="T18" fmla="*/ 0 w 397"/>
                  <a:gd name="T19" fmla="*/ 69 h 139"/>
                  <a:gd name="T20" fmla="*/ 70 w 397"/>
                  <a:gd name="T21" fmla="*/ 139 h 139"/>
                  <a:gd name="T22" fmla="*/ 328 w 397"/>
                  <a:gd name="T23" fmla="*/ 139 h 139"/>
                  <a:gd name="T24" fmla="*/ 397 w 397"/>
                  <a:gd name="T25" fmla="*/ 69 h 139"/>
                  <a:gd name="T26" fmla="*/ 328 w 397"/>
                  <a:gd name="T2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139">
                    <a:moveTo>
                      <a:pt x="70" y="138"/>
                    </a:moveTo>
                    <a:cubicBezTo>
                      <a:pt x="32" y="138"/>
                      <a:pt x="1" y="108"/>
                      <a:pt x="1" y="69"/>
                    </a:cubicBezTo>
                    <a:cubicBezTo>
                      <a:pt x="1" y="31"/>
                      <a:pt x="32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6" y="31"/>
                      <a:pt x="396" y="69"/>
                    </a:cubicBezTo>
                    <a:cubicBezTo>
                      <a:pt x="396" y="108"/>
                      <a:pt x="366" y="138"/>
                      <a:pt x="328" y="138"/>
                    </a:cubicBezTo>
                    <a:cubicBezTo>
                      <a:pt x="70" y="138"/>
                      <a:pt x="70" y="138"/>
                      <a:pt x="70" y="138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328" y="139"/>
                      <a:pt x="328" y="139"/>
                      <a:pt x="328" y="139"/>
                    </a:cubicBezTo>
                    <a:cubicBezTo>
                      <a:pt x="366" y="139"/>
                      <a:pt x="397" y="108"/>
                      <a:pt x="397" y="69"/>
                    </a:cubicBezTo>
                    <a:cubicBezTo>
                      <a:pt x="397" y="31"/>
                      <a:pt x="366" y="0"/>
                      <a:pt x="328" y="0"/>
                    </a:cubicBezTo>
                  </a:path>
                </a:pathLst>
              </a:custGeom>
              <a:solidFill>
                <a:srgbClr val="ECE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5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7 h 137"/>
                  <a:gd name="T2" fmla="*/ 0 w 395"/>
                  <a:gd name="T3" fmla="*/ 68 h 137"/>
                  <a:gd name="T4" fmla="*/ 69 w 395"/>
                  <a:gd name="T5" fmla="*/ 0 h 137"/>
                  <a:gd name="T6" fmla="*/ 327 w 395"/>
                  <a:gd name="T7" fmla="*/ 0 h 137"/>
                  <a:gd name="T8" fmla="*/ 395 w 395"/>
                  <a:gd name="T9" fmla="*/ 68 h 137"/>
                  <a:gd name="T10" fmla="*/ 327 w 395"/>
                  <a:gd name="T11" fmla="*/ 137 h 137"/>
                  <a:gd name="T12" fmla="*/ 69 w 395"/>
                  <a:gd name="T13" fmla="*/ 137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7"/>
                    </a:moveTo>
                    <a:cubicBezTo>
                      <a:pt x="31" y="137"/>
                      <a:pt x="0" y="106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64" y="0"/>
                      <a:pt x="395" y="31"/>
                      <a:pt x="395" y="68"/>
                    </a:cubicBezTo>
                    <a:cubicBezTo>
                      <a:pt x="395" y="106"/>
                      <a:pt x="364" y="137"/>
                      <a:pt x="327" y="137"/>
                    </a:cubicBezTo>
                    <a:cubicBezTo>
                      <a:pt x="69" y="137"/>
                      <a:pt x="69" y="137"/>
                      <a:pt x="69" y="137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07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5" y="137"/>
                      <a:pt x="395" y="107"/>
                      <a:pt x="395" y="68"/>
                    </a:cubicBezTo>
                    <a:cubicBezTo>
                      <a:pt x="395" y="30"/>
                      <a:pt x="365" y="0"/>
                      <a:pt x="327" y="0"/>
                    </a:cubicBezTo>
                  </a:path>
                </a:pathLst>
              </a:custGeom>
              <a:solidFill>
                <a:srgbClr val="EBE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6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6 h 137"/>
                  <a:gd name="T2" fmla="*/ 1 w 395"/>
                  <a:gd name="T3" fmla="*/ 68 h 137"/>
                  <a:gd name="T4" fmla="*/ 69 w 395"/>
                  <a:gd name="T5" fmla="*/ 1 h 137"/>
                  <a:gd name="T6" fmla="*/ 327 w 395"/>
                  <a:gd name="T7" fmla="*/ 1 h 137"/>
                  <a:gd name="T8" fmla="*/ 394 w 395"/>
                  <a:gd name="T9" fmla="*/ 68 h 137"/>
                  <a:gd name="T10" fmla="*/ 327 w 395"/>
                  <a:gd name="T11" fmla="*/ 136 h 137"/>
                  <a:gd name="T12" fmla="*/ 69 w 395"/>
                  <a:gd name="T13" fmla="*/ 136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6"/>
                    </a:moveTo>
                    <a:cubicBezTo>
                      <a:pt x="31" y="136"/>
                      <a:pt x="1" y="106"/>
                      <a:pt x="1" y="68"/>
                    </a:cubicBezTo>
                    <a:cubicBezTo>
                      <a:pt x="1" y="31"/>
                      <a:pt x="31" y="1"/>
                      <a:pt x="69" y="1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64" y="1"/>
                      <a:pt x="394" y="31"/>
                      <a:pt x="394" y="68"/>
                    </a:cubicBezTo>
                    <a:cubicBezTo>
                      <a:pt x="394" y="106"/>
                      <a:pt x="364" y="136"/>
                      <a:pt x="327" y="136"/>
                    </a:cubicBezTo>
                    <a:cubicBezTo>
                      <a:pt x="69" y="136"/>
                      <a:pt x="69" y="136"/>
                      <a:pt x="69" y="136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4" y="137"/>
                      <a:pt x="395" y="106"/>
                      <a:pt x="395" y="68"/>
                    </a:cubicBezTo>
                    <a:cubicBezTo>
                      <a:pt x="395" y="31"/>
                      <a:pt x="364" y="0"/>
                      <a:pt x="327" y="0"/>
                    </a:cubicBezTo>
                  </a:path>
                </a:pathLst>
              </a:custGeom>
              <a:solidFill>
                <a:srgbClr val="EAE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7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5 h 135"/>
                  <a:gd name="T2" fmla="*/ 0 w 393"/>
                  <a:gd name="T3" fmla="*/ 67 h 135"/>
                  <a:gd name="T4" fmla="*/ 68 w 393"/>
                  <a:gd name="T5" fmla="*/ 0 h 135"/>
                  <a:gd name="T6" fmla="*/ 326 w 393"/>
                  <a:gd name="T7" fmla="*/ 0 h 135"/>
                  <a:gd name="T8" fmla="*/ 393 w 393"/>
                  <a:gd name="T9" fmla="*/ 67 h 135"/>
                  <a:gd name="T10" fmla="*/ 326 w 393"/>
                  <a:gd name="T11" fmla="*/ 135 h 135"/>
                  <a:gd name="T12" fmla="*/ 68 w 393"/>
                  <a:gd name="T13" fmla="*/ 135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5"/>
                    </a:moveTo>
                    <a:cubicBezTo>
                      <a:pt x="30" y="135"/>
                      <a:pt x="0" y="105"/>
                      <a:pt x="0" y="67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63" y="0"/>
                      <a:pt x="393" y="30"/>
                      <a:pt x="393" y="67"/>
                    </a:cubicBezTo>
                    <a:cubicBezTo>
                      <a:pt x="393" y="105"/>
                      <a:pt x="363" y="135"/>
                      <a:pt x="326" y="135"/>
                    </a:cubicBezTo>
                    <a:cubicBezTo>
                      <a:pt x="68" y="135"/>
                      <a:pt x="68" y="135"/>
                      <a:pt x="68" y="135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8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4 h 135"/>
                  <a:gd name="T2" fmla="*/ 1 w 393"/>
                  <a:gd name="T3" fmla="*/ 67 h 135"/>
                  <a:gd name="T4" fmla="*/ 68 w 393"/>
                  <a:gd name="T5" fmla="*/ 1 h 135"/>
                  <a:gd name="T6" fmla="*/ 326 w 393"/>
                  <a:gd name="T7" fmla="*/ 1 h 135"/>
                  <a:gd name="T8" fmla="*/ 392 w 393"/>
                  <a:gd name="T9" fmla="*/ 67 h 135"/>
                  <a:gd name="T10" fmla="*/ 326 w 393"/>
                  <a:gd name="T11" fmla="*/ 134 h 135"/>
                  <a:gd name="T12" fmla="*/ 68 w 393"/>
                  <a:gd name="T13" fmla="*/ 134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4"/>
                    </a:moveTo>
                    <a:cubicBezTo>
                      <a:pt x="31" y="134"/>
                      <a:pt x="1" y="104"/>
                      <a:pt x="1" y="67"/>
                    </a:cubicBezTo>
                    <a:cubicBezTo>
                      <a:pt x="1" y="31"/>
                      <a:pt x="31" y="1"/>
                      <a:pt x="68" y="1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62" y="1"/>
                      <a:pt x="392" y="31"/>
                      <a:pt x="392" y="67"/>
                    </a:cubicBezTo>
                    <a:cubicBezTo>
                      <a:pt x="392" y="104"/>
                      <a:pt x="362" y="134"/>
                      <a:pt x="326" y="134"/>
                    </a:cubicBezTo>
                    <a:cubicBezTo>
                      <a:pt x="68" y="134"/>
                      <a:pt x="68" y="134"/>
                      <a:pt x="68" y="134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8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9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3 h 133"/>
                  <a:gd name="T2" fmla="*/ 0 w 391"/>
                  <a:gd name="T3" fmla="*/ 66 h 133"/>
                  <a:gd name="T4" fmla="*/ 67 w 391"/>
                  <a:gd name="T5" fmla="*/ 0 h 133"/>
                  <a:gd name="T6" fmla="*/ 325 w 391"/>
                  <a:gd name="T7" fmla="*/ 0 h 133"/>
                  <a:gd name="T8" fmla="*/ 391 w 391"/>
                  <a:gd name="T9" fmla="*/ 66 h 133"/>
                  <a:gd name="T10" fmla="*/ 325 w 391"/>
                  <a:gd name="T11" fmla="*/ 133 h 133"/>
                  <a:gd name="T12" fmla="*/ 67 w 391"/>
                  <a:gd name="T13" fmla="*/ 133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3"/>
                    </a:moveTo>
                    <a:cubicBezTo>
                      <a:pt x="30" y="133"/>
                      <a:pt x="0" y="103"/>
                      <a:pt x="0" y="66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61" y="0"/>
                      <a:pt x="391" y="30"/>
                      <a:pt x="391" y="66"/>
                    </a:cubicBezTo>
                    <a:cubicBezTo>
                      <a:pt x="391" y="103"/>
                      <a:pt x="361" y="133"/>
                      <a:pt x="325" y="133"/>
                    </a:cubicBezTo>
                    <a:cubicBezTo>
                      <a:pt x="67" y="133"/>
                      <a:pt x="67" y="133"/>
                      <a:pt x="67" y="133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7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0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2 h 133"/>
                  <a:gd name="T2" fmla="*/ 1 w 391"/>
                  <a:gd name="T3" fmla="*/ 66 h 133"/>
                  <a:gd name="T4" fmla="*/ 67 w 391"/>
                  <a:gd name="T5" fmla="*/ 1 h 133"/>
                  <a:gd name="T6" fmla="*/ 325 w 391"/>
                  <a:gd name="T7" fmla="*/ 1 h 133"/>
                  <a:gd name="T8" fmla="*/ 390 w 391"/>
                  <a:gd name="T9" fmla="*/ 66 h 133"/>
                  <a:gd name="T10" fmla="*/ 325 w 391"/>
                  <a:gd name="T11" fmla="*/ 132 h 133"/>
                  <a:gd name="T12" fmla="*/ 67 w 391"/>
                  <a:gd name="T13" fmla="*/ 132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2"/>
                    </a:moveTo>
                    <a:cubicBezTo>
                      <a:pt x="30" y="132"/>
                      <a:pt x="1" y="103"/>
                      <a:pt x="1" y="66"/>
                    </a:cubicBezTo>
                    <a:cubicBezTo>
                      <a:pt x="1" y="30"/>
                      <a:pt x="30" y="1"/>
                      <a:pt x="67" y="1"/>
                    </a:cubicBezTo>
                    <a:cubicBezTo>
                      <a:pt x="325" y="1"/>
                      <a:pt x="325" y="1"/>
                      <a:pt x="325" y="1"/>
                    </a:cubicBezTo>
                    <a:cubicBezTo>
                      <a:pt x="361" y="1"/>
                      <a:pt x="390" y="30"/>
                      <a:pt x="390" y="66"/>
                    </a:cubicBezTo>
                    <a:cubicBezTo>
                      <a:pt x="390" y="103"/>
                      <a:pt x="361" y="132"/>
                      <a:pt x="325" y="132"/>
                    </a:cubicBezTo>
                    <a:cubicBezTo>
                      <a:pt x="67" y="132"/>
                      <a:pt x="67" y="132"/>
                      <a:pt x="67" y="132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1"/>
              <p:cNvSpPr>
                <a:spLocks noEditPoints="1"/>
              </p:cNvSpPr>
              <p:nvPr/>
            </p:nvSpPr>
            <p:spPr bwMode="auto">
              <a:xfrm>
                <a:off x="341313" y="1701800"/>
                <a:ext cx="1468437" cy="498475"/>
              </a:xfrm>
              <a:custGeom>
                <a:avLst/>
                <a:gdLst>
                  <a:gd name="T0" fmla="*/ 66 w 389"/>
                  <a:gd name="T1" fmla="*/ 130 h 131"/>
                  <a:gd name="T2" fmla="*/ 1 w 389"/>
                  <a:gd name="T3" fmla="*/ 65 h 131"/>
                  <a:gd name="T4" fmla="*/ 66 w 389"/>
                  <a:gd name="T5" fmla="*/ 1 h 131"/>
                  <a:gd name="T6" fmla="*/ 324 w 389"/>
                  <a:gd name="T7" fmla="*/ 1 h 131"/>
                  <a:gd name="T8" fmla="*/ 388 w 389"/>
                  <a:gd name="T9" fmla="*/ 65 h 131"/>
                  <a:gd name="T10" fmla="*/ 324 w 389"/>
                  <a:gd name="T11" fmla="*/ 130 h 131"/>
                  <a:gd name="T12" fmla="*/ 66 w 389"/>
                  <a:gd name="T13" fmla="*/ 130 h 131"/>
                  <a:gd name="T14" fmla="*/ 324 w 389"/>
                  <a:gd name="T15" fmla="*/ 0 h 131"/>
                  <a:gd name="T16" fmla="*/ 66 w 389"/>
                  <a:gd name="T17" fmla="*/ 0 h 131"/>
                  <a:gd name="T18" fmla="*/ 0 w 389"/>
                  <a:gd name="T19" fmla="*/ 65 h 131"/>
                  <a:gd name="T20" fmla="*/ 66 w 389"/>
                  <a:gd name="T21" fmla="*/ 131 h 131"/>
                  <a:gd name="T22" fmla="*/ 324 w 389"/>
                  <a:gd name="T23" fmla="*/ 131 h 131"/>
                  <a:gd name="T24" fmla="*/ 389 w 389"/>
                  <a:gd name="T25" fmla="*/ 65 h 131"/>
                  <a:gd name="T26" fmla="*/ 324 w 389"/>
                  <a:gd name="T2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131">
                    <a:moveTo>
                      <a:pt x="66" y="130"/>
                    </a:moveTo>
                    <a:cubicBezTo>
                      <a:pt x="30" y="130"/>
                      <a:pt x="1" y="101"/>
                      <a:pt x="1" y="65"/>
                    </a:cubicBezTo>
                    <a:cubicBezTo>
                      <a:pt x="1" y="30"/>
                      <a:pt x="30" y="1"/>
                      <a:pt x="66" y="1"/>
                    </a:cubicBezTo>
                    <a:cubicBezTo>
                      <a:pt x="324" y="1"/>
                      <a:pt x="324" y="1"/>
                      <a:pt x="324" y="1"/>
                    </a:cubicBezTo>
                    <a:cubicBezTo>
                      <a:pt x="359" y="1"/>
                      <a:pt x="388" y="30"/>
                      <a:pt x="388" y="65"/>
                    </a:cubicBezTo>
                    <a:cubicBezTo>
                      <a:pt x="388" y="101"/>
                      <a:pt x="359" y="130"/>
                      <a:pt x="324" y="130"/>
                    </a:cubicBezTo>
                    <a:cubicBezTo>
                      <a:pt x="66" y="130"/>
                      <a:pt x="66" y="130"/>
                      <a:pt x="66" y="130"/>
                    </a:cubicBezTo>
                    <a:moveTo>
                      <a:pt x="32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324" y="131"/>
                      <a:pt x="324" y="131"/>
                      <a:pt x="324" y="131"/>
                    </a:cubicBezTo>
                    <a:cubicBezTo>
                      <a:pt x="360" y="131"/>
                      <a:pt x="389" y="102"/>
                      <a:pt x="389" y="65"/>
                    </a:cubicBezTo>
                    <a:cubicBezTo>
                      <a:pt x="389" y="29"/>
                      <a:pt x="360" y="0"/>
                      <a:pt x="324" y="0"/>
                    </a:cubicBezTo>
                  </a:path>
                </a:pathLst>
              </a:custGeom>
              <a:solidFill>
                <a:srgbClr val="E5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2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9 h 129"/>
                  <a:gd name="T2" fmla="*/ 0 w 387"/>
                  <a:gd name="T3" fmla="*/ 64 h 129"/>
                  <a:gd name="T4" fmla="*/ 65 w 387"/>
                  <a:gd name="T5" fmla="*/ 0 h 129"/>
                  <a:gd name="T6" fmla="*/ 323 w 387"/>
                  <a:gd name="T7" fmla="*/ 0 h 129"/>
                  <a:gd name="T8" fmla="*/ 387 w 387"/>
                  <a:gd name="T9" fmla="*/ 64 h 129"/>
                  <a:gd name="T10" fmla="*/ 323 w 387"/>
                  <a:gd name="T11" fmla="*/ 129 h 129"/>
                  <a:gd name="T12" fmla="*/ 65 w 387"/>
                  <a:gd name="T13" fmla="*/ 129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5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58" y="0"/>
                      <a:pt x="387" y="29"/>
                      <a:pt x="387" y="64"/>
                    </a:cubicBezTo>
                    <a:cubicBezTo>
                      <a:pt x="387" y="100"/>
                      <a:pt x="358" y="129"/>
                      <a:pt x="323" y="129"/>
                    </a:cubicBezTo>
                    <a:cubicBezTo>
                      <a:pt x="65" y="129"/>
                      <a:pt x="65" y="129"/>
                      <a:pt x="65" y="129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5E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3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8 h 129"/>
                  <a:gd name="T2" fmla="*/ 1 w 387"/>
                  <a:gd name="T3" fmla="*/ 64 h 129"/>
                  <a:gd name="T4" fmla="*/ 65 w 387"/>
                  <a:gd name="T5" fmla="*/ 1 h 129"/>
                  <a:gd name="T6" fmla="*/ 323 w 387"/>
                  <a:gd name="T7" fmla="*/ 1 h 129"/>
                  <a:gd name="T8" fmla="*/ 386 w 387"/>
                  <a:gd name="T9" fmla="*/ 64 h 129"/>
                  <a:gd name="T10" fmla="*/ 323 w 387"/>
                  <a:gd name="T11" fmla="*/ 128 h 129"/>
                  <a:gd name="T12" fmla="*/ 65 w 387"/>
                  <a:gd name="T13" fmla="*/ 128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8"/>
                    </a:moveTo>
                    <a:cubicBezTo>
                      <a:pt x="29" y="128"/>
                      <a:pt x="1" y="100"/>
                      <a:pt x="1" y="64"/>
                    </a:cubicBezTo>
                    <a:cubicBezTo>
                      <a:pt x="1" y="29"/>
                      <a:pt x="29" y="1"/>
                      <a:pt x="65" y="1"/>
                    </a:cubicBezTo>
                    <a:cubicBezTo>
                      <a:pt x="323" y="1"/>
                      <a:pt x="323" y="1"/>
                      <a:pt x="323" y="1"/>
                    </a:cubicBezTo>
                    <a:cubicBezTo>
                      <a:pt x="358" y="1"/>
                      <a:pt x="386" y="29"/>
                      <a:pt x="386" y="64"/>
                    </a:cubicBezTo>
                    <a:cubicBezTo>
                      <a:pt x="386" y="100"/>
                      <a:pt x="358" y="128"/>
                      <a:pt x="323" y="128"/>
                    </a:cubicBezTo>
                    <a:cubicBezTo>
                      <a:pt x="65" y="128"/>
                      <a:pt x="65" y="128"/>
                      <a:pt x="65" y="128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4E4E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4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7 h 127"/>
                  <a:gd name="T2" fmla="*/ 0 w 385"/>
                  <a:gd name="T3" fmla="*/ 63 h 127"/>
                  <a:gd name="T4" fmla="*/ 64 w 385"/>
                  <a:gd name="T5" fmla="*/ 0 h 127"/>
                  <a:gd name="T6" fmla="*/ 322 w 385"/>
                  <a:gd name="T7" fmla="*/ 0 h 127"/>
                  <a:gd name="T8" fmla="*/ 385 w 385"/>
                  <a:gd name="T9" fmla="*/ 63 h 127"/>
                  <a:gd name="T10" fmla="*/ 322 w 385"/>
                  <a:gd name="T11" fmla="*/ 127 h 127"/>
                  <a:gd name="T12" fmla="*/ 64 w 385"/>
                  <a:gd name="T13" fmla="*/ 127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7"/>
                    </a:moveTo>
                    <a:cubicBezTo>
                      <a:pt x="29" y="127"/>
                      <a:pt x="0" y="98"/>
                      <a:pt x="0" y="63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56" y="0"/>
                      <a:pt x="385" y="29"/>
                      <a:pt x="385" y="63"/>
                    </a:cubicBezTo>
                    <a:cubicBezTo>
                      <a:pt x="385" y="98"/>
                      <a:pt x="356" y="127"/>
                      <a:pt x="322" y="127"/>
                    </a:cubicBezTo>
                    <a:cubicBezTo>
                      <a:pt x="64" y="127"/>
                      <a:pt x="64" y="127"/>
                      <a:pt x="64" y="127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9"/>
                      <a:pt x="28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7" y="127"/>
                      <a:pt x="385" y="99"/>
                      <a:pt x="385" y="63"/>
                    </a:cubicBezTo>
                    <a:cubicBezTo>
                      <a:pt x="385" y="28"/>
                      <a:pt x="357" y="0"/>
                      <a:pt x="322" y="0"/>
                    </a:cubicBezTo>
                  </a:path>
                </a:pathLst>
              </a:custGeom>
              <a:solidFill>
                <a:srgbClr val="E3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5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6 h 127"/>
                  <a:gd name="T2" fmla="*/ 1 w 385"/>
                  <a:gd name="T3" fmla="*/ 63 h 127"/>
                  <a:gd name="T4" fmla="*/ 64 w 385"/>
                  <a:gd name="T5" fmla="*/ 1 h 127"/>
                  <a:gd name="T6" fmla="*/ 322 w 385"/>
                  <a:gd name="T7" fmla="*/ 1 h 127"/>
                  <a:gd name="T8" fmla="*/ 384 w 385"/>
                  <a:gd name="T9" fmla="*/ 63 h 127"/>
                  <a:gd name="T10" fmla="*/ 322 w 385"/>
                  <a:gd name="T11" fmla="*/ 126 h 127"/>
                  <a:gd name="T12" fmla="*/ 64 w 385"/>
                  <a:gd name="T13" fmla="*/ 126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6"/>
                    </a:moveTo>
                    <a:cubicBezTo>
                      <a:pt x="29" y="126"/>
                      <a:pt x="1" y="98"/>
                      <a:pt x="1" y="63"/>
                    </a:cubicBezTo>
                    <a:cubicBezTo>
                      <a:pt x="1" y="29"/>
                      <a:pt x="29" y="1"/>
                      <a:pt x="64" y="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56" y="1"/>
                      <a:pt x="384" y="29"/>
                      <a:pt x="384" y="63"/>
                    </a:cubicBezTo>
                    <a:cubicBezTo>
                      <a:pt x="384" y="98"/>
                      <a:pt x="356" y="126"/>
                      <a:pt x="322" y="126"/>
                    </a:cubicBezTo>
                    <a:cubicBezTo>
                      <a:pt x="64" y="126"/>
                      <a:pt x="64" y="126"/>
                      <a:pt x="64" y="126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3"/>
                    </a:cubicBezTo>
                    <a:cubicBezTo>
                      <a:pt x="0" y="98"/>
                      <a:pt x="29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6" y="127"/>
                      <a:pt x="385" y="98"/>
                      <a:pt x="385" y="63"/>
                    </a:cubicBezTo>
                    <a:cubicBezTo>
                      <a:pt x="385" y="29"/>
                      <a:pt x="356" y="0"/>
                      <a:pt x="322" y="0"/>
                    </a:cubicBezTo>
                  </a:path>
                </a:pathLst>
              </a:custGeom>
              <a:solidFill>
                <a:srgbClr val="E2E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6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5 h 125"/>
                  <a:gd name="T2" fmla="*/ 0 w 383"/>
                  <a:gd name="T3" fmla="*/ 62 h 125"/>
                  <a:gd name="T4" fmla="*/ 63 w 383"/>
                  <a:gd name="T5" fmla="*/ 0 h 125"/>
                  <a:gd name="T6" fmla="*/ 321 w 383"/>
                  <a:gd name="T7" fmla="*/ 0 h 125"/>
                  <a:gd name="T8" fmla="*/ 383 w 383"/>
                  <a:gd name="T9" fmla="*/ 62 h 125"/>
                  <a:gd name="T10" fmla="*/ 321 w 383"/>
                  <a:gd name="T11" fmla="*/ 125 h 125"/>
                  <a:gd name="T12" fmla="*/ 63 w 383"/>
                  <a:gd name="T13" fmla="*/ 125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5"/>
                    </a:move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21" y="0"/>
                      <a:pt x="321" y="0"/>
                      <a:pt x="321" y="0"/>
                    </a:cubicBezTo>
                    <a:cubicBezTo>
                      <a:pt x="355" y="0"/>
                      <a:pt x="383" y="28"/>
                      <a:pt x="383" y="62"/>
                    </a:cubicBezTo>
                    <a:cubicBezTo>
                      <a:pt x="383" y="97"/>
                      <a:pt x="355" y="125"/>
                      <a:pt x="321" y="125"/>
                    </a:cubicBezTo>
                    <a:cubicBezTo>
                      <a:pt x="63" y="125"/>
                      <a:pt x="63" y="125"/>
                      <a:pt x="63" y="125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1E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7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4 h 125"/>
                  <a:gd name="T2" fmla="*/ 1 w 383"/>
                  <a:gd name="T3" fmla="*/ 62 h 125"/>
                  <a:gd name="T4" fmla="*/ 63 w 383"/>
                  <a:gd name="T5" fmla="*/ 1 h 125"/>
                  <a:gd name="T6" fmla="*/ 321 w 383"/>
                  <a:gd name="T7" fmla="*/ 1 h 125"/>
                  <a:gd name="T8" fmla="*/ 382 w 383"/>
                  <a:gd name="T9" fmla="*/ 62 h 125"/>
                  <a:gd name="T10" fmla="*/ 321 w 383"/>
                  <a:gd name="T11" fmla="*/ 124 h 125"/>
                  <a:gd name="T12" fmla="*/ 63 w 383"/>
                  <a:gd name="T13" fmla="*/ 124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4"/>
                    </a:moveTo>
                    <a:cubicBezTo>
                      <a:pt x="29" y="124"/>
                      <a:pt x="1" y="96"/>
                      <a:pt x="1" y="62"/>
                    </a:cubicBezTo>
                    <a:cubicBezTo>
                      <a:pt x="1" y="29"/>
                      <a:pt x="29" y="1"/>
                      <a:pt x="63" y="1"/>
                    </a:cubicBezTo>
                    <a:cubicBezTo>
                      <a:pt x="321" y="1"/>
                      <a:pt x="321" y="1"/>
                      <a:pt x="321" y="1"/>
                    </a:cubicBezTo>
                    <a:cubicBezTo>
                      <a:pt x="354" y="1"/>
                      <a:pt x="382" y="29"/>
                      <a:pt x="382" y="62"/>
                    </a:cubicBezTo>
                    <a:cubicBezTo>
                      <a:pt x="382" y="96"/>
                      <a:pt x="354" y="124"/>
                      <a:pt x="321" y="124"/>
                    </a:cubicBezTo>
                    <a:cubicBezTo>
                      <a:pt x="63" y="124"/>
                      <a:pt x="63" y="124"/>
                      <a:pt x="63" y="124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0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8"/>
              <p:cNvSpPr>
                <a:spLocks noEditPoints="1"/>
              </p:cNvSpPr>
              <p:nvPr/>
            </p:nvSpPr>
            <p:spPr bwMode="auto">
              <a:xfrm>
                <a:off x="355600" y="1716088"/>
                <a:ext cx="1439862" cy="469900"/>
              </a:xfrm>
              <a:custGeom>
                <a:avLst/>
                <a:gdLst>
                  <a:gd name="T0" fmla="*/ 62 w 381"/>
                  <a:gd name="T1" fmla="*/ 122 h 123"/>
                  <a:gd name="T2" fmla="*/ 1 w 381"/>
                  <a:gd name="T3" fmla="*/ 61 h 123"/>
                  <a:gd name="T4" fmla="*/ 62 w 381"/>
                  <a:gd name="T5" fmla="*/ 1 h 123"/>
                  <a:gd name="T6" fmla="*/ 320 w 381"/>
                  <a:gd name="T7" fmla="*/ 1 h 123"/>
                  <a:gd name="T8" fmla="*/ 380 w 381"/>
                  <a:gd name="T9" fmla="*/ 61 h 123"/>
                  <a:gd name="T10" fmla="*/ 320 w 381"/>
                  <a:gd name="T11" fmla="*/ 122 h 123"/>
                  <a:gd name="T12" fmla="*/ 62 w 381"/>
                  <a:gd name="T13" fmla="*/ 122 h 123"/>
                  <a:gd name="T14" fmla="*/ 320 w 381"/>
                  <a:gd name="T15" fmla="*/ 0 h 123"/>
                  <a:gd name="T16" fmla="*/ 62 w 381"/>
                  <a:gd name="T17" fmla="*/ 0 h 123"/>
                  <a:gd name="T18" fmla="*/ 0 w 381"/>
                  <a:gd name="T19" fmla="*/ 61 h 123"/>
                  <a:gd name="T20" fmla="*/ 62 w 381"/>
                  <a:gd name="T21" fmla="*/ 123 h 123"/>
                  <a:gd name="T22" fmla="*/ 320 w 381"/>
                  <a:gd name="T23" fmla="*/ 123 h 123"/>
                  <a:gd name="T24" fmla="*/ 381 w 381"/>
                  <a:gd name="T25" fmla="*/ 61 h 123"/>
                  <a:gd name="T26" fmla="*/ 320 w 381"/>
                  <a:gd name="T2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1" h="123">
                    <a:moveTo>
                      <a:pt x="62" y="122"/>
                    </a:moveTo>
                    <a:cubicBezTo>
                      <a:pt x="28" y="122"/>
                      <a:pt x="1" y="95"/>
                      <a:pt x="1" y="61"/>
                    </a:cubicBezTo>
                    <a:cubicBezTo>
                      <a:pt x="1" y="28"/>
                      <a:pt x="28" y="1"/>
                      <a:pt x="62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53" y="1"/>
                      <a:pt x="380" y="28"/>
                      <a:pt x="380" y="61"/>
                    </a:cubicBezTo>
                    <a:cubicBezTo>
                      <a:pt x="380" y="95"/>
                      <a:pt x="353" y="122"/>
                      <a:pt x="320" y="122"/>
                    </a:cubicBezTo>
                    <a:cubicBezTo>
                      <a:pt x="62" y="122"/>
                      <a:pt x="62" y="122"/>
                      <a:pt x="62" y="122"/>
                    </a:cubicBezTo>
                    <a:moveTo>
                      <a:pt x="32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320" y="123"/>
                      <a:pt x="320" y="123"/>
                      <a:pt x="320" y="123"/>
                    </a:cubicBezTo>
                    <a:cubicBezTo>
                      <a:pt x="353" y="123"/>
                      <a:pt x="381" y="95"/>
                      <a:pt x="381" y="61"/>
                    </a:cubicBezTo>
                    <a:cubicBezTo>
                      <a:pt x="381" y="28"/>
                      <a:pt x="353" y="0"/>
                      <a:pt x="320" y="0"/>
                    </a:cubicBezTo>
                  </a:path>
                </a:pathLst>
              </a:custGeom>
              <a:solidFill>
                <a:srgbClr val="DF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9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1 h 121"/>
                  <a:gd name="T2" fmla="*/ 0 w 379"/>
                  <a:gd name="T3" fmla="*/ 60 h 121"/>
                  <a:gd name="T4" fmla="*/ 61 w 379"/>
                  <a:gd name="T5" fmla="*/ 0 h 121"/>
                  <a:gd name="T6" fmla="*/ 319 w 379"/>
                  <a:gd name="T7" fmla="*/ 0 h 121"/>
                  <a:gd name="T8" fmla="*/ 379 w 379"/>
                  <a:gd name="T9" fmla="*/ 60 h 121"/>
                  <a:gd name="T10" fmla="*/ 319 w 379"/>
                  <a:gd name="T11" fmla="*/ 121 h 121"/>
                  <a:gd name="T12" fmla="*/ 61 w 379"/>
                  <a:gd name="T13" fmla="*/ 121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1"/>
                    </a:move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1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52" y="0"/>
                      <a:pt x="379" y="27"/>
                      <a:pt x="379" y="60"/>
                    </a:cubicBezTo>
                    <a:cubicBezTo>
                      <a:pt x="379" y="94"/>
                      <a:pt x="352" y="121"/>
                      <a:pt x="319" y="121"/>
                    </a:cubicBezTo>
                    <a:cubicBezTo>
                      <a:pt x="61" y="121"/>
                      <a:pt x="61" y="121"/>
                      <a:pt x="61" y="121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E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40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0 h 121"/>
                  <a:gd name="T2" fmla="*/ 1 w 379"/>
                  <a:gd name="T3" fmla="*/ 60 h 121"/>
                  <a:gd name="T4" fmla="*/ 61 w 379"/>
                  <a:gd name="T5" fmla="*/ 1 h 121"/>
                  <a:gd name="T6" fmla="*/ 319 w 379"/>
                  <a:gd name="T7" fmla="*/ 1 h 121"/>
                  <a:gd name="T8" fmla="*/ 378 w 379"/>
                  <a:gd name="T9" fmla="*/ 60 h 121"/>
                  <a:gd name="T10" fmla="*/ 319 w 379"/>
                  <a:gd name="T11" fmla="*/ 120 h 121"/>
                  <a:gd name="T12" fmla="*/ 61 w 379"/>
                  <a:gd name="T13" fmla="*/ 120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0"/>
                    </a:moveTo>
                    <a:cubicBezTo>
                      <a:pt x="28" y="120"/>
                      <a:pt x="1" y="94"/>
                      <a:pt x="1" y="60"/>
                    </a:cubicBezTo>
                    <a:cubicBezTo>
                      <a:pt x="1" y="27"/>
                      <a:pt x="28" y="1"/>
                      <a:pt x="61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52" y="1"/>
                      <a:pt x="378" y="27"/>
                      <a:pt x="378" y="60"/>
                    </a:cubicBezTo>
                    <a:cubicBezTo>
                      <a:pt x="378" y="94"/>
                      <a:pt x="352" y="120"/>
                      <a:pt x="319" y="120"/>
                    </a:cubicBezTo>
                    <a:cubicBezTo>
                      <a:pt x="61" y="120"/>
                      <a:pt x="61" y="120"/>
                      <a:pt x="61" y="120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1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9 h 119"/>
                  <a:gd name="T2" fmla="*/ 0 w 377"/>
                  <a:gd name="T3" fmla="*/ 59 h 119"/>
                  <a:gd name="T4" fmla="*/ 60 w 377"/>
                  <a:gd name="T5" fmla="*/ 0 h 119"/>
                  <a:gd name="T6" fmla="*/ 318 w 377"/>
                  <a:gd name="T7" fmla="*/ 0 h 119"/>
                  <a:gd name="T8" fmla="*/ 377 w 377"/>
                  <a:gd name="T9" fmla="*/ 59 h 119"/>
                  <a:gd name="T10" fmla="*/ 318 w 377"/>
                  <a:gd name="T11" fmla="*/ 119 h 119"/>
                  <a:gd name="T12" fmla="*/ 60 w 377"/>
                  <a:gd name="T13" fmla="*/ 119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9"/>
                    </a:moveTo>
                    <a:cubicBezTo>
                      <a:pt x="27" y="119"/>
                      <a:pt x="0" y="92"/>
                      <a:pt x="0" y="59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0" y="0"/>
                      <a:pt x="377" y="27"/>
                      <a:pt x="377" y="59"/>
                    </a:cubicBezTo>
                    <a:cubicBezTo>
                      <a:pt x="377" y="92"/>
                      <a:pt x="350" y="119"/>
                      <a:pt x="318" y="119"/>
                    </a:cubicBezTo>
                    <a:cubicBezTo>
                      <a:pt x="60" y="119"/>
                      <a:pt x="60" y="119"/>
                      <a:pt x="60" y="119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59"/>
                    </a:cubicBezTo>
                    <a:cubicBezTo>
                      <a:pt x="0" y="93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1" y="119"/>
                      <a:pt x="377" y="93"/>
                      <a:pt x="377" y="59"/>
                    </a:cubicBezTo>
                    <a:cubicBezTo>
                      <a:pt x="377" y="26"/>
                      <a:pt x="351" y="0"/>
                      <a:pt x="318" y="0"/>
                    </a:cubicBezTo>
                  </a:path>
                </a:pathLst>
              </a:custGeom>
              <a:solidFill>
                <a:srgbClr val="DCD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2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8 h 119"/>
                  <a:gd name="T2" fmla="*/ 1 w 377"/>
                  <a:gd name="T3" fmla="*/ 59 h 119"/>
                  <a:gd name="T4" fmla="*/ 60 w 377"/>
                  <a:gd name="T5" fmla="*/ 1 h 119"/>
                  <a:gd name="T6" fmla="*/ 318 w 377"/>
                  <a:gd name="T7" fmla="*/ 1 h 119"/>
                  <a:gd name="T8" fmla="*/ 376 w 377"/>
                  <a:gd name="T9" fmla="*/ 59 h 119"/>
                  <a:gd name="T10" fmla="*/ 318 w 377"/>
                  <a:gd name="T11" fmla="*/ 118 h 119"/>
                  <a:gd name="T12" fmla="*/ 60 w 377"/>
                  <a:gd name="T13" fmla="*/ 118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8"/>
                    </a:moveTo>
                    <a:cubicBezTo>
                      <a:pt x="27" y="118"/>
                      <a:pt x="1" y="92"/>
                      <a:pt x="1" y="59"/>
                    </a:cubicBezTo>
                    <a:cubicBezTo>
                      <a:pt x="1" y="27"/>
                      <a:pt x="27" y="1"/>
                      <a:pt x="60" y="1"/>
                    </a:cubicBezTo>
                    <a:cubicBezTo>
                      <a:pt x="318" y="1"/>
                      <a:pt x="318" y="1"/>
                      <a:pt x="318" y="1"/>
                    </a:cubicBezTo>
                    <a:cubicBezTo>
                      <a:pt x="350" y="1"/>
                      <a:pt x="376" y="27"/>
                      <a:pt x="376" y="59"/>
                    </a:cubicBezTo>
                    <a:cubicBezTo>
                      <a:pt x="376" y="92"/>
                      <a:pt x="350" y="118"/>
                      <a:pt x="318" y="118"/>
                    </a:cubicBezTo>
                    <a:cubicBezTo>
                      <a:pt x="60" y="118"/>
                      <a:pt x="60" y="118"/>
                      <a:pt x="60" y="118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0" y="119"/>
                      <a:pt x="377" y="92"/>
                      <a:pt x="377" y="59"/>
                    </a:cubicBezTo>
                    <a:cubicBezTo>
                      <a:pt x="377" y="27"/>
                      <a:pt x="350" y="0"/>
                      <a:pt x="318" y="0"/>
                    </a:cubicBezTo>
                  </a:path>
                </a:pathLst>
              </a:custGeom>
              <a:solidFill>
                <a:srgbClr val="DBD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3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7 h 117"/>
                  <a:gd name="T2" fmla="*/ 0 w 375"/>
                  <a:gd name="T3" fmla="*/ 58 h 117"/>
                  <a:gd name="T4" fmla="*/ 59 w 375"/>
                  <a:gd name="T5" fmla="*/ 0 h 117"/>
                  <a:gd name="T6" fmla="*/ 317 w 375"/>
                  <a:gd name="T7" fmla="*/ 0 h 117"/>
                  <a:gd name="T8" fmla="*/ 375 w 375"/>
                  <a:gd name="T9" fmla="*/ 58 h 117"/>
                  <a:gd name="T10" fmla="*/ 317 w 375"/>
                  <a:gd name="T11" fmla="*/ 117 h 117"/>
                  <a:gd name="T12" fmla="*/ 59 w 375"/>
                  <a:gd name="T13" fmla="*/ 117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49" y="0"/>
                      <a:pt x="375" y="26"/>
                      <a:pt x="375" y="58"/>
                    </a:cubicBezTo>
                    <a:cubicBezTo>
                      <a:pt x="375" y="91"/>
                      <a:pt x="349" y="117"/>
                      <a:pt x="317" y="117"/>
                    </a:cubicBezTo>
                    <a:cubicBezTo>
                      <a:pt x="59" y="117"/>
                      <a:pt x="59" y="117"/>
                      <a:pt x="59" y="117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AD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4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6 h 117"/>
                  <a:gd name="T2" fmla="*/ 1 w 375"/>
                  <a:gd name="T3" fmla="*/ 58 h 117"/>
                  <a:gd name="T4" fmla="*/ 59 w 375"/>
                  <a:gd name="T5" fmla="*/ 1 h 117"/>
                  <a:gd name="T6" fmla="*/ 317 w 375"/>
                  <a:gd name="T7" fmla="*/ 1 h 117"/>
                  <a:gd name="T8" fmla="*/ 374 w 375"/>
                  <a:gd name="T9" fmla="*/ 58 h 117"/>
                  <a:gd name="T10" fmla="*/ 317 w 375"/>
                  <a:gd name="T11" fmla="*/ 116 h 117"/>
                  <a:gd name="T12" fmla="*/ 59 w 375"/>
                  <a:gd name="T13" fmla="*/ 116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6"/>
                    </a:moveTo>
                    <a:cubicBezTo>
                      <a:pt x="27" y="116"/>
                      <a:pt x="1" y="90"/>
                      <a:pt x="1" y="58"/>
                    </a:cubicBezTo>
                    <a:cubicBezTo>
                      <a:pt x="1" y="27"/>
                      <a:pt x="27" y="1"/>
                      <a:pt x="59" y="1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48" y="1"/>
                      <a:pt x="374" y="27"/>
                      <a:pt x="374" y="58"/>
                    </a:cubicBezTo>
                    <a:cubicBezTo>
                      <a:pt x="374" y="90"/>
                      <a:pt x="348" y="116"/>
                      <a:pt x="317" y="116"/>
                    </a:cubicBezTo>
                    <a:cubicBezTo>
                      <a:pt x="59" y="116"/>
                      <a:pt x="59" y="116"/>
                      <a:pt x="59" y="116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9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45"/>
              <p:cNvSpPr>
                <a:spLocks noEditPoints="1"/>
              </p:cNvSpPr>
              <p:nvPr/>
            </p:nvSpPr>
            <p:spPr bwMode="auto">
              <a:xfrm>
                <a:off x="371475" y="1731963"/>
                <a:ext cx="1408112" cy="438150"/>
              </a:xfrm>
              <a:custGeom>
                <a:avLst/>
                <a:gdLst>
                  <a:gd name="T0" fmla="*/ 58 w 373"/>
                  <a:gd name="T1" fmla="*/ 114 h 115"/>
                  <a:gd name="T2" fmla="*/ 1 w 373"/>
                  <a:gd name="T3" fmla="*/ 57 h 115"/>
                  <a:gd name="T4" fmla="*/ 58 w 373"/>
                  <a:gd name="T5" fmla="*/ 1 h 115"/>
                  <a:gd name="T6" fmla="*/ 316 w 373"/>
                  <a:gd name="T7" fmla="*/ 1 h 115"/>
                  <a:gd name="T8" fmla="*/ 372 w 373"/>
                  <a:gd name="T9" fmla="*/ 57 h 115"/>
                  <a:gd name="T10" fmla="*/ 316 w 373"/>
                  <a:gd name="T11" fmla="*/ 114 h 115"/>
                  <a:gd name="T12" fmla="*/ 58 w 373"/>
                  <a:gd name="T13" fmla="*/ 114 h 115"/>
                  <a:gd name="T14" fmla="*/ 316 w 373"/>
                  <a:gd name="T15" fmla="*/ 0 h 115"/>
                  <a:gd name="T16" fmla="*/ 58 w 373"/>
                  <a:gd name="T17" fmla="*/ 0 h 115"/>
                  <a:gd name="T18" fmla="*/ 0 w 373"/>
                  <a:gd name="T19" fmla="*/ 57 h 115"/>
                  <a:gd name="T20" fmla="*/ 58 w 373"/>
                  <a:gd name="T21" fmla="*/ 115 h 115"/>
                  <a:gd name="T22" fmla="*/ 316 w 373"/>
                  <a:gd name="T23" fmla="*/ 115 h 115"/>
                  <a:gd name="T24" fmla="*/ 373 w 373"/>
                  <a:gd name="T25" fmla="*/ 57 h 115"/>
                  <a:gd name="T26" fmla="*/ 316 w 373"/>
                  <a:gd name="T2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115">
                    <a:moveTo>
                      <a:pt x="58" y="114"/>
                    </a:moveTo>
                    <a:cubicBezTo>
                      <a:pt x="26" y="114"/>
                      <a:pt x="1" y="89"/>
                      <a:pt x="1" y="57"/>
                    </a:cubicBezTo>
                    <a:cubicBezTo>
                      <a:pt x="1" y="26"/>
                      <a:pt x="26" y="1"/>
                      <a:pt x="58" y="1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47" y="1"/>
                      <a:pt x="372" y="26"/>
                      <a:pt x="372" y="57"/>
                    </a:cubicBezTo>
                    <a:cubicBezTo>
                      <a:pt x="372" y="89"/>
                      <a:pt x="347" y="114"/>
                      <a:pt x="316" y="114"/>
                    </a:cubicBezTo>
                    <a:cubicBezTo>
                      <a:pt x="58" y="114"/>
                      <a:pt x="58" y="114"/>
                      <a:pt x="58" y="114"/>
                    </a:cubicBezTo>
                    <a:moveTo>
                      <a:pt x="316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316" y="115"/>
                      <a:pt x="316" y="115"/>
                      <a:pt x="316" y="115"/>
                    </a:cubicBezTo>
                    <a:cubicBezTo>
                      <a:pt x="347" y="115"/>
                      <a:pt x="373" y="89"/>
                      <a:pt x="373" y="57"/>
                    </a:cubicBezTo>
                    <a:cubicBezTo>
                      <a:pt x="373" y="26"/>
                      <a:pt x="347" y="0"/>
                      <a:pt x="316" y="0"/>
                    </a:cubicBezTo>
                  </a:path>
                </a:pathLst>
              </a:custGeom>
              <a:solidFill>
                <a:srgbClr val="D8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46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3 h 113"/>
                  <a:gd name="T2" fmla="*/ 0 w 371"/>
                  <a:gd name="T3" fmla="*/ 56 h 113"/>
                  <a:gd name="T4" fmla="*/ 57 w 371"/>
                  <a:gd name="T5" fmla="*/ 0 h 113"/>
                  <a:gd name="T6" fmla="*/ 315 w 371"/>
                  <a:gd name="T7" fmla="*/ 0 h 113"/>
                  <a:gd name="T8" fmla="*/ 371 w 371"/>
                  <a:gd name="T9" fmla="*/ 56 h 113"/>
                  <a:gd name="T10" fmla="*/ 315 w 371"/>
                  <a:gd name="T11" fmla="*/ 113 h 113"/>
                  <a:gd name="T12" fmla="*/ 57 w 371"/>
                  <a:gd name="T13" fmla="*/ 113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3"/>
                    </a:moveTo>
                    <a:cubicBezTo>
                      <a:pt x="25" y="113"/>
                      <a:pt x="0" y="88"/>
                      <a:pt x="0" y="56"/>
                    </a:cubicBezTo>
                    <a:cubicBezTo>
                      <a:pt x="0" y="25"/>
                      <a:pt x="25" y="0"/>
                      <a:pt x="5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46" y="0"/>
                      <a:pt x="371" y="25"/>
                      <a:pt x="371" y="56"/>
                    </a:cubicBezTo>
                    <a:cubicBezTo>
                      <a:pt x="371" y="88"/>
                      <a:pt x="346" y="113"/>
                      <a:pt x="315" y="113"/>
                    </a:cubicBezTo>
                    <a:cubicBezTo>
                      <a:pt x="57" y="113"/>
                      <a:pt x="57" y="113"/>
                      <a:pt x="57" y="113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7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47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2 h 113"/>
                  <a:gd name="T2" fmla="*/ 1 w 371"/>
                  <a:gd name="T3" fmla="*/ 56 h 113"/>
                  <a:gd name="T4" fmla="*/ 57 w 371"/>
                  <a:gd name="T5" fmla="*/ 1 h 113"/>
                  <a:gd name="T6" fmla="*/ 315 w 371"/>
                  <a:gd name="T7" fmla="*/ 1 h 113"/>
                  <a:gd name="T8" fmla="*/ 370 w 371"/>
                  <a:gd name="T9" fmla="*/ 56 h 113"/>
                  <a:gd name="T10" fmla="*/ 315 w 371"/>
                  <a:gd name="T11" fmla="*/ 112 h 113"/>
                  <a:gd name="T12" fmla="*/ 57 w 371"/>
                  <a:gd name="T13" fmla="*/ 112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2"/>
                    </a:moveTo>
                    <a:cubicBezTo>
                      <a:pt x="26" y="112"/>
                      <a:pt x="1" y="87"/>
                      <a:pt x="1" y="56"/>
                    </a:cubicBezTo>
                    <a:cubicBezTo>
                      <a:pt x="1" y="26"/>
                      <a:pt x="26" y="1"/>
                      <a:pt x="57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45" y="1"/>
                      <a:pt x="370" y="26"/>
                      <a:pt x="370" y="56"/>
                    </a:cubicBezTo>
                    <a:cubicBezTo>
                      <a:pt x="370" y="87"/>
                      <a:pt x="345" y="112"/>
                      <a:pt x="315" y="112"/>
                    </a:cubicBezTo>
                    <a:cubicBezTo>
                      <a:pt x="57" y="112"/>
                      <a:pt x="57" y="112"/>
                      <a:pt x="57" y="112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6D7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48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1 h 111"/>
                  <a:gd name="T2" fmla="*/ 0 w 369"/>
                  <a:gd name="T3" fmla="*/ 55 h 111"/>
                  <a:gd name="T4" fmla="*/ 56 w 369"/>
                  <a:gd name="T5" fmla="*/ 0 h 111"/>
                  <a:gd name="T6" fmla="*/ 314 w 369"/>
                  <a:gd name="T7" fmla="*/ 0 h 111"/>
                  <a:gd name="T8" fmla="*/ 369 w 369"/>
                  <a:gd name="T9" fmla="*/ 55 h 111"/>
                  <a:gd name="T10" fmla="*/ 314 w 369"/>
                  <a:gd name="T11" fmla="*/ 111 h 111"/>
                  <a:gd name="T12" fmla="*/ 56 w 369"/>
                  <a:gd name="T13" fmla="*/ 111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1"/>
                    </a:moveTo>
                    <a:cubicBezTo>
                      <a:pt x="25" y="111"/>
                      <a:pt x="0" y="86"/>
                      <a:pt x="0" y="55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44" y="0"/>
                      <a:pt x="369" y="25"/>
                      <a:pt x="369" y="55"/>
                    </a:cubicBezTo>
                    <a:cubicBezTo>
                      <a:pt x="369" y="86"/>
                      <a:pt x="344" y="111"/>
                      <a:pt x="314" y="111"/>
                    </a:cubicBezTo>
                    <a:cubicBezTo>
                      <a:pt x="56" y="111"/>
                      <a:pt x="56" y="111"/>
                      <a:pt x="56" y="111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5D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49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0 h 111"/>
                  <a:gd name="T2" fmla="*/ 1 w 369"/>
                  <a:gd name="T3" fmla="*/ 55 h 111"/>
                  <a:gd name="T4" fmla="*/ 56 w 369"/>
                  <a:gd name="T5" fmla="*/ 1 h 111"/>
                  <a:gd name="T6" fmla="*/ 314 w 369"/>
                  <a:gd name="T7" fmla="*/ 1 h 111"/>
                  <a:gd name="T8" fmla="*/ 368 w 369"/>
                  <a:gd name="T9" fmla="*/ 55 h 111"/>
                  <a:gd name="T10" fmla="*/ 314 w 369"/>
                  <a:gd name="T11" fmla="*/ 110 h 111"/>
                  <a:gd name="T12" fmla="*/ 56 w 369"/>
                  <a:gd name="T13" fmla="*/ 110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0"/>
                    </a:moveTo>
                    <a:cubicBezTo>
                      <a:pt x="25" y="110"/>
                      <a:pt x="1" y="86"/>
                      <a:pt x="1" y="55"/>
                    </a:cubicBezTo>
                    <a:cubicBezTo>
                      <a:pt x="1" y="25"/>
                      <a:pt x="25" y="1"/>
                      <a:pt x="56" y="1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44" y="1"/>
                      <a:pt x="368" y="25"/>
                      <a:pt x="368" y="55"/>
                    </a:cubicBezTo>
                    <a:cubicBezTo>
                      <a:pt x="368" y="86"/>
                      <a:pt x="344" y="110"/>
                      <a:pt x="314" y="110"/>
                    </a:cubicBezTo>
                    <a:cubicBezTo>
                      <a:pt x="56" y="110"/>
                      <a:pt x="56" y="110"/>
                      <a:pt x="56" y="110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4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0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9 h 109"/>
                  <a:gd name="T2" fmla="*/ 0 w 367"/>
                  <a:gd name="T3" fmla="*/ 54 h 109"/>
                  <a:gd name="T4" fmla="*/ 55 w 367"/>
                  <a:gd name="T5" fmla="*/ 0 h 109"/>
                  <a:gd name="T6" fmla="*/ 313 w 367"/>
                  <a:gd name="T7" fmla="*/ 0 h 109"/>
                  <a:gd name="T8" fmla="*/ 367 w 367"/>
                  <a:gd name="T9" fmla="*/ 54 h 109"/>
                  <a:gd name="T10" fmla="*/ 313 w 367"/>
                  <a:gd name="T11" fmla="*/ 109 h 109"/>
                  <a:gd name="T12" fmla="*/ 55 w 367"/>
                  <a:gd name="T13" fmla="*/ 109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42" y="0"/>
                      <a:pt x="367" y="25"/>
                      <a:pt x="367" y="54"/>
                    </a:cubicBezTo>
                    <a:cubicBezTo>
                      <a:pt x="367" y="84"/>
                      <a:pt x="342" y="109"/>
                      <a:pt x="313" y="109"/>
                    </a:cubicBezTo>
                    <a:cubicBezTo>
                      <a:pt x="55" y="109"/>
                      <a:pt x="55" y="109"/>
                      <a:pt x="55" y="109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5"/>
                      <a:pt x="24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3" y="109"/>
                      <a:pt x="367" y="85"/>
                      <a:pt x="367" y="54"/>
                    </a:cubicBezTo>
                    <a:cubicBezTo>
                      <a:pt x="367" y="24"/>
                      <a:pt x="343" y="0"/>
                      <a:pt x="313" y="0"/>
                    </a:cubicBezTo>
                  </a:path>
                </a:pathLst>
              </a:custGeom>
              <a:solidFill>
                <a:srgbClr val="D3D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1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8 h 109"/>
                  <a:gd name="T2" fmla="*/ 1 w 367"/>
                  <a:gd name="T3" fmla="*/ 54 h 109"/>
                  <a:gd name="T4" fmla="*/ 55 w 367"/>
                  <a:gd name="T5" fmla="*/ 1 h 109"/>
                  <a:gd name="T6" fmla="*/ 313 w 367"/>
                  <a:gd name="T7" fmla="*/ 1 h 109"/>
                  <a:gd name="T8" fmla="*/ 366 w 367"/>
                  <a:gd name="T9" fmla="*/ 54 h 109"/>
                  <a:gd name="T10" fmla="*/ 313 w 367"/>
                  <a:gd name="T11" fmla="*/ 108 h 109"/>
                  <a:gd name="T12" fmla="*/ 55 w 367"/>
                  <a:gd name="T13" fmla="*/ 108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8"/>
                    </a:moveTo>
                    <a:cubicBezTo>
                      <a:pt x="25" y="108"/>
                      <a:pt x="1" y="84"/>
                      <a:pt x="1" y="54"/>
                    </a:cubicBezTo>
                    <a:cubicBezTo>
                      <a:pt x="1" y="25"/>
                      <a:pt x="25" y="1"/>
                      <a:pt x="55" y="1"/>
                    </a:cubicBezTo>
                    <a:cubicBezTo>
                      <a:pt x="313" y="1"/>
                      <a:pt x="313" y="1"/>
                      <a:pt x="313" y="1"/>
                    </a:cubicBezTo>
                    <a:cubicBezTo>
                      <a:pt x="342" y="1"/>
                      <a:pt x="366" y="25"/>
                      <a:pt x="366" y="54"/>
                    </a:cubicBezTo>
                    <a:cubicBezTo>
                      <a:pt x="366" y="84"/>
                      <a:pt x="342" y="108"/>
                      <a:pt x="313" y="108"/>
                    </a:cubicBezTo>
                    <a:cubicBezTo>
                      <a:pt x="55" y="108"/>
                      <a:pt x="55" y="108"/>
                      <a:pt x="55" y="108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2" y="109"/>
                      <a:pt x="367" y="84"/>
                      <a:pt x="367" y="54"/>
                    </a:cubicBezTo>
                    <a:cubicBezTo>
                      <a:pt x="367" y="25"/>
                      <a:pt x="342" y="0"/>
                      <a:pt x="313" y="0"/>
                    </a:cubicBezTo>
                  </a:path>
                </a:pathLst>
              </a:custGeom>
              <a:solidFill>
                <a:srgbClr val="D2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2"/>
              <p:cNvSpPr>
                <a:spLocks noEditPoints="1"/>
              </p:cNvSpPr>
              <p:nvPr/>
            </p:nvSpPr>
            <p:spPr bwMode="auto">
              <a:xfrm>
                <a:off x="385763" y="1747838"/>
                <a:ext cx="1377950" cy="406400"/>
              </a:xfrm>
              <a:custGeom>
                <a:avLst/>
                <a:gdLst>
                  <a:gd name="T0" fmla="*/ 54 w 365"/>
                  <a:gd name="T1" fmla="*/ 106 h 107"/>
                  <a:gd name="T2" fmla="*/ 1 w 365"/>
                  <a:gd name="T3" fmla="*/ 53 h 107"/>
                  <a:gd name="T4" fmla="*/ 54 w 365"/>
                  <a:gd name="T5" fmla="*/ 0 h 107"/>
                  <a:gd name="T6" fmla="*/ 312 w 365"/>
                  <a:gd name="T7" fmla="*/ 0 h 107"/>
                  <a:gd name="T8" fmla="*/ 365 w 365"/>
                  <a:gd name="T9" fmla="*/ 53 h 107"/>
                  <a:gd name="T10" fmla="*/ 312 w 365"/>
                  <a:gd name="T11" fmla="*/ 106 h 107"/>
                  <a:gd name="T12" fmla="*/ 54 w 365"/>
                  <a:gd name="T13" fmla="*/ 106 h 107"/>
                  <a:gd name="T14" fmla="*/ 312 w 365"/>
                  <a:gd name="T15" fmla="*/ 0 h 107"/>
                  <a:gd name="T16" fmla="*/ 54 w 365"/>
                  <a:gd name="T17" fmla="*/ 0 h 107"/>
                  <a:gd name="T18" fmla="*/ 0 w 365"/>
                  <a:gd name="T19" fmla="*/ 53 h 107"/>
                  <a:gd name="T20" fmla="*/ 54 w 365"/>
                  <a:gd name="T21" fmla="*/ 107 h 107"/>
                  <a:gd name="T22" fmla="*/ 312 w 365"/>
                  <a:gd name="T23" fmla="*/ 107 h 107"/>
                  <a:gd name="T24" fmla="*/ 365 w 365"/>
                  <a:gd name="T25" fmla="*/ 53 h 107"/>
                  <a:gd name="T26" fmla="*/ 312 w 365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107">
                    <a:moveTo>
                      <a:pt x="54" y="106"/>
                    </a:moveTo>
                    <a:cubicBezTo>
                      <a:pt x="24" y="106"/>
                      <a:pt x="1" y="83"/>
                      <a:pt x="1" y="53"/>
                    </a:cubicBezTo>
                    <a:cubicBezTo>
                      <a:pt x="1" y="24"/>
                      <a:pt x="24" y="0"/>
                      <a:pt x="54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41" y="0"/>
                      <a:pt x="365" y="24"/>
                      <a:pt x="365" y="53"/>
                    </a:cubicBezTo>
                    <a:cubicBezTo>
                      <a:pt x="365" y="83"/>
                      <a:pt x="341" y="106"/>
                      <a:pt x="312" y="106"/>
                    </a:cubicBezTo>
                    <a:cubicBezTo>
                      <a:pt x="54" y="106"/>
                      <a:pt x="54" y="106"/>
                      <a:pt x="54" y="106"/>
                    </a:cubicBezTo>
                    <a:moveTo>
                      <a:pt x="312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312" y="107"/>
                      <a:pt x="312" y="107"/>
                      <a:pt x="312" y="107"/>
                    </a:cubicBezTo>
                    <a:cubicBezTo>
                      <a:pt x="341" y="107"/>
                      <a:pt x="365" y="83"/>
                      <a:pt x="365" y="53"/>
                    </a:cubicBezTo>
                    <a:cubicBezTo>
                      <a:pt x="365" y="24"/>
                      <a:pt x="341" y="0"/>
                      <a:pt x="312" y="0"/>
                    </a:cubicBezTo>
                  </a:path>
                </a:pathLst>
              </a:custGeom>
              <a:solidFill>
                <a:srgbClr val="D1D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3"/>
              <p:cNvSpPr>
                <a:spLocks noEditPoints="1"/>
              </p:cNvSpPr>
              <p:nvPr/>
            </p:nvSpPr>
            <p:spPr bwMode="auto">
              <a:xfrm>
                <a:off x="390525" y="1747838"/>
                <a:ext cx="1373187" cy="403225"/>
              </a:xfrm>
              <a:custGeom>
                <a:avLst/>
                <a:gdLst>
                  <a:gd name="T0" fmla="*/ 53 w 364"/>
                  <a:gd name="T1" fmla="*/ 106 h 106"/>
                  <a:gd name="T2" fmla="*/ 0 w 364"/>
                  <a:gd name="T3" fmla="*/ 53 h 106"/>
                  <a:gd name="T4" fmla="*/ 53 w 364"/>
                  <a:gd name="T5" fmla="*/ 1 h 106"/>
                  <a:gd name="T6" fmla="*/ 311 w 364"/>
                  <a:gd name="T7" fmla="*/ 1 h 106"/>
                  <a:gd name="T8" fmla="*/ 363 w 364"/>
                  <a:gd name="T9" fmla="*/ 53 h 106"/>
                  <a:gd name="T10" fmla="*/ 311 w 364"/>
                  <a:gd name="T11" fmla="*/ 106 h 106"/>
                  <a:gd name="T12" fmla="*/ 53 w 364"/>
                  <a:gd name="T13" fmla="*/ 106 h 106"/>
                  <a:gd name="T14" fmla="*/ 311 w 364"/>
                  <a:gd name="T15" fmla="*/ 0 h 106"/>
                  <a:gd name="T16" fmla="*/ 53 w 364"/>
                  <a:gd name="T17" fmla="*/ 0 h 106"/>
                  <a:gd name="T18" fmla="*/ 0 w 364"/>
                  <a:gd name="T19" fmla="*/ 53 h 106"/>
                  <a:gd name="T20" fmla="*/ 53 w 364"/>
                  <a:gd name="T21" fmla="*/ 106 h 106"/>
                  <a:gd name="T22" fmla="*/ 311 w 364"/>
                  <a:gd name="T23" fmla="*/ 106 h 106"/>
                  <a:gd name="T24" fmla="*/ 364 w 364"/>
                  <a:gd name="T25" fmla="*/ 53 h 106"/>
                  <a:gd name="T26" fmla="*/ 311 w 364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5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3" y="25"/>
                      <a:pt x="363" y="53"/>
                    </a:cubicBezTo>
                    <a:cubicBezTo>
                      <a:pt x="363" y="82"/>
                      <a:pt x="339" y="106"/>
                      <a:pt x="311" y="106"/>
                    </a:cubicBezTo>
                    <a:cubicBezTo>
                      <a:pt x="53" y="106"/>
                      <a:pt x="53" y="106"/>
                      <a:pt x="53" y="106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83"/>
                      <a:pt x="23" y="106"/>
                      <a:pt x="53" y="106"/>
                    </a:cubicBezTo>
                    <a:cubicBezTo>
                      <a:pt x="311" y="106"/>
                      <a:pt x="311" y="106"/>
                      <a:pt x="311" y="106"/>
                    </a:cubicBezTo>
                    <a:cubicBezTo>
                      <a:pt x="340" y="106"/>
                      <a:pt x="364" y="83"/>
                      <a:pt x="364" y="53"/>
                    </a:cubicBezTo>
                    <a:cubicBezTo>
                      <a:pt x="364" y="24"/>
                      <a:pt x="340" y="0"/>
                      <a:pt x="311" y="0"/>
                    </a:cubicBezTo>
                  </a:path>
                </a:pathLst>
              </a:custGeom>
              <a:solidFill>
                <a:srgbClr val="D0D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4"/>
              <p:cNvSpPr>
                <a:spLocks noEditPoints="1"/>
              </p:cNvSpPr>
              <p:nvPr/>
            </p:nvSpPr>
            <p:spPr bwMode="auto">
              <a:xfrm>
                <a:off x="390525" y="1751013"/>
                <a:ext cx="1370012" cy="400050"/>
              </a:xfrm>
              <a:custGeom>
                <a:avLst/>
                <a:gdLst>
                  <a:gd name="T0" fmla="*/ 53 w 363"/>
                  <a:gd name="T1" fmla="*/ 104 h 105"/>
                  <a:gd name="T2" fmla="*/ 1 w 363"/>
                  <a:gd name="T3" fmla="*/ 52 h 105"/>
                  <a:gd name="T4" fmla="*/ 53 w 363"/>
                  <a:gd name="T5" fmla="*/ 1 h 105"/>
                  <a:gd name="T6" fmla="*/ 311 w 363"/>
                  <a:gd name="T7" fmla="*/ 1 h 105"/>
                  <a:gd name="T8" fmla="*/ 362 w 363"/>
                  <a:gd name="T9" fmla="*/ 52 h 105"/>
                  <a:gd name="T10" fmla="*/ 311 w 363"/>
                  <a:gd name="T11" fmla="*/ 104 h 105"/>
                  <a:gd name="T12" fmla="*/ 53 w 363"/>
                  <a:gd name="T13" fmla="*/ 104 h 105"/>
                  <a:gd name="T14" fmla="*/ 311 w 363"/>
                  <a:gd name="T15" fmla="*/ 0 h 105"/>
                  <a:gd name="T16" fmla="*/ 53 w 363"/>
                  <a:gd name="T17" fmla="*/ 0 h 105"/>
                  <a:gd name="T18" fmla="*/ 0 w 363"/>
                  <a:gd name="T19" fmla="*/ 52 h 105"/>
                  <a:gd name="T20" fmla="*/ 53 w 363"/>
                  <a:gd name="T21" fmla="*/ 105 h 105"/>
                  <a:gd name="T22" fmla="*/ 311 w 363"/>
                  <a:gd name="T23" fmla="*/ 105 h 105"/>
                  <a:gd name="T24" fmla="*/ 363 w 363"/>
                  <a:gd name="T25" fmla="*/ 52 h 105"/>
                  <a:gd name="T26" fmla="*/ 311 w 36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105">
                    <a:moveTo>
                      <a:pt x="53" y="104"/>
                    </a:moveTo>
                    <a:cubicBezTo>
                      <a:pt x="24" y="104"/>
                      <a:pt x="1" y="81"/>
                      <a:pt x="1" y="52"/>
                    </a:cubicBezTo>
                    <a:cubicBezTo>
                      <a:pt x="1" y="24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2" y="24"/>
                      <a:pt x="362" y="52"/>
                    </a:cubicBezTo>
                    <a:cubicBezTo>
                      <a:pt x="362" y="81"/>
                      <a:pt x="339" y="104"/>
                      <a:pt x="311" y="104"/>
                    </a:cubicBezTo>
                    <a:cubicBezTo>
                      <a:pt x="53" y="104"/>
                      <a:pt x="53" y="104"/>
                      <a:pt x="53" y="104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2"/>
                    </a:cubicBezTo>
                    <a:cubicBezTo>
                      <a:pt x="0" y="81"/>
                      <a:pt x="24" y="105"/>
                      <a:pt x="53" y="105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39" y="105"/>
                      <a:pt x="363" y="81"/>
                      <a:pt x="363" y="52"/>
                    </a:cubicBezTo>
                    <a:cubicBezTo>
                      <a:pt x="363" y="24"/>
                      <a:pt x="339" y="0"/>
                      <a:pt x="311" y="0"/>
                    </a:cubicBezTo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55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3 h 103"/>
                  <a:gd name="T2" fmla="*/ 0 w 361"/>
                  <a:gd name="T3" fmla="*/ 51 h 103"/>
                  <a:gd name="T4" fmla="*/ 52 w 361"/>
                  <a:gd name="T5" fmla="*/ 0 h 103"/>
                  <a:gd name="T6" fmla="*/ 310 w 361"/>
                  <a:gd name="T7" fmla="*/ 0 h 103"/>
                  <a:gd name="T8" fmla="*/ 361 w 361"/>
                  <a:gd name="T9" fmla="*/ 51 h 103"/>
                  <a:gd name="T10" fmla="*/ 310 w 361"/>
                  <a:gd name="T11" fmla="*/ 103 h 103"/>
                  <a:gd name="T12" fmla="*/ 52 w 361"/>
                  <a:gd name="T13" fmla="*/ 103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38" y="0"/>
                      <a:pt x="361" y="23"/>
                      <a:pt x="361" y="51"/>
                    </a:cubicBezTo>
                    <a:cubicBezTo>
                      <a:pt x="361" y="80"/>
                      <a:pt x="338" y="103"/>
                      <a:pt x="310" y="103"/>
                    </a:cubicBezTo>
                    <a:cubicBezTo>
                      <a:pt x="52" y="103"/>
                      <a:pt x="52" y="103"/>
                      <a:pt x="52" y="103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E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56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2 h 103"/>
                  <a:gd name="T2" fmla="*/ 1 w 361"/>
                  <a:gd name="T3" fmla="*/ 51 h 103"/>
                  <a:gd name="T4" fmla="*/ 52 w 361"/>
                  <a:gd name="T5" fmla="*/ 1 h 103"/>
                  <a:gd name="T6" fmla="*/ 310 w 361"/>
                  <a:gd name="T7" fmla="*/ 1 h 103"/>
                  <a:gd name="T8" fmla="*/ 360 w 361"/>
                  <a:gd name="T9" fmla="*/ 51 h 103"/>
                  <a:gd name="T10" fmla="*/ 310 w 361"/>
                  <a:gd name="T11" fmla="*/ 102 h 103"/>
                  <a:gd name="T12" fmla="*/ 52 w 361"/>
                  <a:gd name="T13" fmla="*/ 102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2"/>
                    </a:moveTo>
                    <a:cubicBezTo>
                      <a:pt x="24" y="102"/>
                      <a:pt x="1" y="80"/>
                      <a:pt x="1" y="51"/>
                    </a:cubicBezTo>
                    <a:cubicBezTo>
                      <a:pt x="1" y="23"/>
                      <a:pt x="24" y="1"/>
                      <a:pt x="52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38" y="1"/>
                      <a:pt x="360" y="23"/>
                      <a:pt x="360" y="51"/>
                    </a:cubicBezTo>
                    <a:cubicBezTo>
                      <a:pt x="360" y="80"/>
                      <a:pt x="338" y="102"/>
                      <a:pt x="310" y="102"/>
                    </a:cubicBezTo>
                    <a:cubicBezTo>
                      <a:pt x="52" y="102"/>
                      <a:pt x="52" y="102"/>
                      <a:pt x="52" y="102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DC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7"/>
              <p:cNvSpPr>
                <a:spLocks noEditPoints="1"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51 w 359"/>
                  <a:gd name="T1" fmla="*/ 101 h 101"/>
                  <a:gd name="T2" fmla="*/ 0 w 359"/>
                  <a:gd name="T3" fmla="*/ 50 h 101"/>
                  <a:gd name="T4" fmla="*/ 51 w 359"/>
                  <a:gd name="T5" fmla="*/ 0 h 101"/>
                  <a:gd name="T6" fmla="*/ 309 w 359"/>
                  <a:gd name="T7" fmla="*/ 0 h 101"/>
                  <a:gd name="T8" fmla="*/ 359 w 359"/>
                  <a:gd name="T9" fmla="*/ 50 h 101"/>
                  <a:gd name="T10" fmla="*/ 309 w 359"/>
                  <a:gd name="T11" fmla="*/ 101 h 101"/>
                  <a:gd name="T12" fmla="*/ 51 w 359"/>
                  <a:gd name="T13" fmla="*/ 101 h 101"/>
                  <a:gd name="T14" fmla="*/ 309 w 359"/>
                  <a:gd name="T15" fmla="*/ 0 h 101"/>
                  <a:gd name="T16" fmla="*/ 51 w 359"/>
                  <a:gd name="T17" fmla="*/ 0 h 101"/>
                  <a:gd name="T18" fmla="*/ 0 w 359"/>
                  <a:gd name="T19" fmla="*/ 50 h 101"/>
                  <a:gd name="T20" fmla="*/ 51 w 359"/>
                  <a:gd name="T21" fmla="*/ 101 h 101"/>
                  <a:gd name="T22" fmla="*/ 309 w 359"/>
                  <a:gd name="T23" fmla="*/ 101 h 101"/>
                  <a:gd name="T24" fmla="*/ 359 w 359"/>
                  <a:gd name="T25" fmla="*/ 50 h 101"/>
                  <a:gd name="T26" fmla="*/ 309 w 359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9" h="101">
                    <a:moveTo>
                      <a:pt x="51" y="101"/>
                    </a:move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ubicBezTo>
                      <a:pt x="51" y="101"/>
                      <a:pt x="51" y="101"/>
                      <a:pt x="51" y="101"/>
                    </a:cubicBezTo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7" y="101"/>
                      <a:pt x="359" y="79"/>
                      <a:pt x="359" y="50"/>
                    </a:cubicBezTo>
                    <a:cubicBezTo>
                      <a:pt x="359" y="22"/>
                      <a:pt x="337" y="0"/>
                      <a:pt x="309" y="0"/>
                    </a:cubicBezTo>
                  </a:path>
                </a:pathLst>
              </a:custGeom>
              <a:solidFill>
                <a:srgbClr val="CCCD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8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0 h 101"/>
                  <a:gd name="T2" fmla="*/ 51 w 359"/>
                  <a:gd name="T3" fmla="*/ 0 h 101"/>
                  <a:gd name="T4" fmla="*/ 0 w 359"/>
                  <a:gd name="T5" fmla="*/ 50 h 101"/>
                  <a:gd name="T6" fmla="*/ 51 w 359"/>
                  <a:gd name="T7" fmla="*/ 101 h 101"/>
                  <a:gd name="T8" fmla="*/ 309 w 359"/>
                  <a:gd name="T9" fmla="*/ 101 h 101"/>
                  <a:gd name="T10" fmla="*/ 359 w 359"/>
                  <a:gd name="T11" fmla="*/ 50 h 101"/>
                  <a:gd name="T12" fmla="*/ 309 w 35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6" y="101"/>
                      <a:pt x="359" y="78"/>
                      <a:pt x="359" y="50"/>
                    </a:cubicBezTo>
                    <a:cubicBezTo>
                      <a:pt x="359" y="23"/>
                      <a:pt x="336" y="0"/>
                      <a:pt x="309" y="0"/>
                    </a:cubicBezTo>
                  </a:path>
                </a:pathLst>
              </a:custGeom>
              <a:solidFill>
                <a:srgbClr val="CB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9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101 h 101"/>
                  <a:gd name="T2" fmla="*/ 51 w 359"/>
                  <a:gd name="T3" fmla="*/ 101 h 101"/>
                  <a:gd name="T4" fmla="*/ 0 w 359"/>
                  <a:gd name="T5" fmla="*/ 50 h 101"/>
                  <a:gd name="T6" fmla="*/ 51 w 359"/>
                  <a:gd name="T7" fmla="*/ 0 h 101"/>
                  <a:gd name="T8" fmla="*/ 309 w 359"/>
                  <a:gd name="T9" fmla="*/ 0 h 101"/>
                  <a:gd name="T10" fmla="*/ 359 w 359"/>
                  <a:gd name="T11" fmla="*/ 50 h 101"/>
                  <a:gd name="T12" fmla="*/ 309 w 359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101"/>
                    </a:moveTo>
                    <a:cubicBezTo>
                      <a:pt x="51" y="101"/>
                      <a:pt x="51" y="101"/>
                      <a:pt x="51" y="101"/>
                    </a:cubicBez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lose/>
                  </a:path>
                </a:pathLst>
              </a:custGeom>
              <a:solidFill>
                <a:srgbClr val="305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" name="PA_矩形 17">
              <a:extLst>
                <a:ext uri="{FF2B5EF4-FFF2-40B4-BE49-F238E27FC236}">
                  <a16:creationId xmlns:a16="http://schemas.microsoft.com/office/drawing/2014/main" id="{B8BC1EFB-2BD3-4780-8D0A-10680DA405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210026" y="3979603"/>
              <a:ext cx="2323591" cy="416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Baoli SC" charset="-122"/>
                  <a:ea typeface="Baoli SC" charset="-122"/>
                  <a:cs typeface="Baoli SC" charset="-122"/>
                </a:rPr>
                <a:t>信息工程系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oli SC" charset="-122"/>
                <a:ea typeface="Baoli SC" charset="-122"/>
                <a:cs typeface="Baol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82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49">
            <a:extLst>
              <a:ext uri="{FF2B5EF4-FFF2-40B4-BE49-F238E27FC236}">
                <a16:creationId xmlns:a16="http://schemas.microsoft.com/office/drawing/2014/main" id="{F4A8DE0F-E33B-4261-BFCA-3F103C8AAA1E}"/>
              </a:ext>
            </a:extLst>
          </p:cNvPr>
          <p:cNvSpPr/>
          <p:nvPr userDrawn="1"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192505" y="192505"/>
            <a:ext cx="11774906" cy="625641"/>
          </a:xfrm>
          <a:prstGeom prst="rect">
            <a:avLst/>
          </a:prstGeom>
          <a:solidFill>
            <a:srgbClr val="CF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E8875DAF-93D4-4FD7-B1A7-1B61BCF6AFA7}"/>
              </a:ext>
            </a:extLst>
          </p:cNvPr>
          <p:cNvSpPr/>
          <p:nvPr userDrawn="1"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 110"/>
          <p:cNvGrpSpPr/>
          <p:nvPr userDrawn="1"/>
        </p:nvGrpSpPr>
        <p:grpSpPr>
          <a:xfrm>
            <a:off x="10371235" y="6070738"/>
            <a:ext cx="1671048" cy="498504"/>
            <a:chOff x="926233" y="3911281"/>
            <a:chExt cx="2607384" cy="612775"/>
          </a:xfrm>
        </p:grpSpPr>
        <p:grpSp>
          <p:nvGrpSpPr>
            <p:cNvPr id="112" name="PA_组合 79"/>
            <p:cNvGrpSpPr/>
            <p:nvPr>
              <p:custDataLst>
                <p:tags r:id="rId1"/>
              </p:custDataLst>
            </p:nvPr>
          </p:nvGrpSpPr>
          <p:grpSpPr>
            <a:xfrm>
              <a:off x="926233" y="3911281"/>
              <a:ext cx="2424982" cy="612775"/>
              <a:chOff x="284163" y="1644650"/>
              <a:chExt cx="1585912" cy="612775"/>
            </a:xfrm>
          </p:grpSpPr>
          <p:sp>
            <p:nvSpPr>
              <p:cNvPr id="11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4163" y="1647825"/>
                <a:ext cx="1585912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"/>
              <p:cNvSpPr>
                <a:spLocks noEditPoints="1"/>
              </p:cNvSpPr>
              <p:nvPr/>
            </p:nvSpPr>
            <p:spPr bwMode="auto">
              <a:xfrm>
                <a:off x="284163" y="1644650"/>
                <a:ext cx="1582737" cy="612775"/>
              </a:xfrm>
              <a:custGeom>
                <a:avLst/>
                <a:gdLst>
                  <a:gd name="T0" fmla="*/ 81 w 419"/>
                  <a:gd name="T1" fmla="*/ 160 h 161"/>
                  <a:gd name="T2" fmla="*/ 1 w 419"/>
                  <a:gd name="T3" fmla="*/ 80 h 161"/>
                  <a:gd name="T4" fmla="*/ 81 w 419"/>
                  <a:gd name="T5" fmla="*/ 1 h 161"/>
                  <a:gd name="T6" fmla="*/ 339 w 419"/>
                  <a:gd name="T7" fmla="*/ 1 h 161"/>
                  <a:gd name="T8" fmla="*/ 418 w 419"/>
                  <a:gd name="T9" fmla="*/ 80 h 161"/>
                  <a:gd name="T10" fmla="*/ 339 w 419"/>
                  <a:gd name="T11" fmla="*/ 160 h 161"/>
                  <a:gd name="T12" fmla="*/ 81 w 419"/>
                  <a:gd name="T13" fmla="*/ 160 h 161"/>
                  <a:gd name="T14" fmla="*/ 339 w 419"/>
                  <a:gd name="T15" fmla="*/ 0 h 161"/>
                  <a:gd name="T16" fmla="*/ 81 w 419"/>
                  <a:gd name="T17" fmla="*/ 0 h 161"/>
                  <a:gd name="T18" fmla="*/ 0 w 419"/>
                  <a:gd name="T19" fmla="*/ 80 h 161"/>
                  <a:gd name="T20" fmla="*/ 81 w 419"/>
                  <a:gd name="T21" fmla="*/ 161 h 161"/>
                  <a:gd name="T22" fmla="*/ 339 w 419"/>
                  <a:gd name="T23" fmla="*/ 161 h 161"/>
                  <a:gd name="T24" fmla="*/ 419 w 419"/>
                  <a:gd name="T25" fmla="*/ 80 h 161"/>
                  <a:gd name="T26" fmla="*/ 339 w 419"/>
                  <a:gd name="T2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161">
                    <a:moveTo>
                      <a:pt x="81" y="160"/>
                    </a:moveTo>
                    <a:cubicBezTo>
                      <a:pt x="37" y="160"/>
                      <a:pt x="1" y="124"/>
                      <a:pt x="1" y="80"/>
                    </a:cubicBezTo>
                    <a:cubicBezTo>
                      <a:pt x="1" y="37"/>
                      <a:pt x="37" y="1"/>
                      <a:pt x="81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82" y="1"/>
                      <a:pt x="418" y="37"/>
                      <a:pt x="418" y="80"/>
                    </a:cubicBezTo>
                    <a:cubicBezTo>
                      <a:pt x="418" y="124"/>
                      <a:pt x="382" y="160"/>
                      <a:pt x="339" y="160"/>
                    </a:cubicBezTo>
                    <a:cubicBezTo>
                      <a:pt x="81" y="160"/>
                      <a:pt x="81" y="160"/>
                      <a:pt x="81" y="160"/>
                    </a:cubicBezTo>
                    <a:moveTo>
                      <a:pt x="339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339" y="161"/>
                      <a:pt x="339" y="161"/>
                      <a:pt x="339" y="161"/>
                    </a:cubicBezTo>
                    <a:cubicBezTo>
                      <a:pt x="383" y="161"/>
                      <a:pt x="419" y="125"/>
                      <a:pt x="419" y="80"/>
                    </a:cubicBezTo>
                    <a:cubicBezTo>
                      <a:pt x="419" y="36"/>
                      <a:pt x="383" y="0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6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9 h 159"/>
                  <a:gd name="T2" fmla="*/ 0 w 417"/>
                  <a:gd name="T3" fmla="*/ 79 h 159"/>
                  <a:gd name="T4" fmla="*/ 80 w 417"/>
                  <a:gd name="T5" fmla="*/ 0 h 159"/>
                  <a:gd name="T6" fmla="*/ 338 w 417"/>
                  <a:gd name="T7" fmla="*/ 0 h 159"/>
                  <a:gd name="T8" fmla="*/ 417 w 417"/>
                  <a:gd name="T9" fmla="*/ 79 h 159"/>
                  <a:gd name="T10" fmla="*/ 338 w 417"/>
                  <a:gd name="T11" fmla="*/ 159 h 159"/>
                  <a:gd name="T12" fmla="*/ 80 w 417"/>
                  <a:gd name="T13" fmla="*/ 159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9"/>
                    </a:moveTo>
                    <a:cubicBezTo>
                      <a:pt x="36" y="159"/>
                      <a:pt x="0" y="123"/>
                      <a:pt x="0" y="79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81" y="0"/>
                      <a:pt x="417" y="36"/>
                      <a:pt x="417" y="79"/>
                    </a:cubicBezTo>
                    <a:cubicBezTo>
                      <a:pt x="417" y="123"/>
                      <a:pt x="381" y="159"/>
                      <a:pt x="338" y="159"/>
                    </a:cubicBezTo>
                    <a:cubicBezTo>
                      <a:pt x="80" y="159"/>
                      <a:pt x="80" y="159"/>
                      <a:pt x="80" y="159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7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8 h 159"/>
                  <a:gd name="T2" fmla="*/ 1 w 417"/>
                  <a:gd name="T3" fmla="*/ 79 h 159"/>
                  <a:gd name="T4" fmla="*/ 80 w 417"/>
                  <a:gd name="T5" fmla="*/ 1 h 159"/>
                  <a:gd name="T6" fmla="*/ 338 w 417"/>
                  <a:gd name="T7" fmla="*/ 1 h 159"/>
                  <a:gd name="T8" fmla="*/ 416 w 417"/>
                  <a:gd name="T9" fmla="*/ 79 h 159"/>
                  <a:gd name="T10" fmla="*/ 338 w 417"/>
                  <a:gd name="T11" fmla="*/ 158 h 159"/>
                  <a:gd name="T12" fmla="*/ 80 w 417"/>
                  <a:gd name="T13" fmla="*/ 158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8"/>
                    </a:moveTo>
                    <a:cubicBezTo>
                      <a:pt x="36" y="158"/>
                      <a:pt x="1" y="123"/>
                      <a:pt x="1" y="79"/>
                    </a:cubicBezTo>
                    <a:cubicBezTo>
                      <a:pt x="1" y="36"/>
                      <a:pt x="36" y="1"/>
                      <a:pt x="80" y="1"/>
                    </a:cubicBezTo>
                    <a:cubicBezTo>
                      <a:pt x="338" y="1"/>
                      <a:pt x="338" y="1"/>
                      <a:pt x="338" y="1"/>
                    </a:cubicBezTo>
                    <a:cubicBezTo>
                      <a:pt x="381" y="1"/>
                      <a:pt x="416" y="36"/>
                      <a:pt x="416" y="79"/>
                    </a:cubicBezTo>
                    <a:cubicBezTo>
                      <a:pt x="416" y="123"/>
                      <a:pt x="381" y="158"/>
                      <a:pt x="338" y="158"/>
                    </a:cubicBezTo>
                    <a:cubicBezTo>
                      <a:pt x="80" y="158"/>
                      <a:pt x="80" y="158"/>
                      <a:pt x="80" y="158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"/>
              <p:cNvSpPr>
                <a:spLocks noEditPoints="1"/>
              </p:cNvSpPr>
              <p:nvPr/>
            </p:nvSpPr>
            <p:spPr bwMode="auto">
              <a:xfrm>
                <a:off x="292100" y="1651000"/>
                <a:ext cx="1566862" cy="598488"/>
              </a:xfrm>
              <a:custGeom>
                <a:avLst/>
                <a:gdLst>
                  <a:gd name="T0" fmla="*/ 79 w 415"/>
                  <a:gd name="T1" fmla="*/ 156 h 157"/>
                  <a:gd name="T2" fmla="*/ 1 w 415"/>
                  <a:gd name="T3" fmla="*/ 78 h 157"/>
                  <a:gd name="T4" fmla="*/ 79 w 415"/>
                  <a:gd name="T5" fmla="*/ 0 h 157"/>
                  <a:gd name="T6" fmla="*/ 337 w 415"/>
                  <a:gd name="T7" fmla="*/ 0 h 157"/>
                  <a:gd name="T8" fmla="*/ 415 w 415"/>
                  <a:gd name="T9" fmla="*/ 78 h 157"/>
                  <a:gd name="T10" fmla="*/ 337 w 415"/>
                  <a:gd name="T11" fmla="*/ 156 h 157"/>
                  <a:gd name="T12" fmla="*/ 79 w 415"/>
                  <a:gd name="T13" fmla="*/ 156 h 157"/>
                  <a:gd name="T14" fmla="*/ 337 w 415"/>
                  <a:gd name="T15" fmla="*/ 0 h 157"/>
                  <a:gd name="T16" fmla="*/ 79 w 415"/>
                  <a:gd name="T17" fmla="*/ 0 h 157"/>
                  <a:gd name="T18" fmla="*/ 0 w 415"/>
                  <a:gd name="T19" fmla="*/ 78 h 157"/>
                  <a:gd name="T20" fmla="*/ 79 w 415"/>
                  <a:gd name="T21" fmla="*/ 157 h 157"/>
                  <a:gd name="T22" fmla="*/ 337 w 415"/>
                  <a:gd name="T23" fmla="*/ 157 h 157"/>
                  <a:gd name="T24" fmla="*/ 415 w 415"/>
                  <a:gd name="T25" fmla="*/ 78 h 157"/>
                  <a:gd name="T26" fmla="*/ 337 w 415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157">
                    <a:moveTo>
                      <a:pt x="79" y="156"/>
                    </a:moveTo>
                    <a:cubicBezTo>
                      <a:pt x="36" y="156"/>
                      <a:pt x="1" y="122"/>
                      <a:pt x="1" y="78"/>
                    </a:cubicBezTo>
                    <a:cubicBezTo>
                      <a:pt x="1" y="35"/>
                      <a:pt x="36" y="0"/>
                      <a:pt x="79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80" y="0"/>
                      <a:pt x="415" y="35"/>
                      <a:pt x="415" y="78"/>
                    </a:cubicBezTo>
                    <a:cubicBezTo>
                      <a:pt x="415" y="122"/>
                      <a:pt x="380" y="156"/>
                      <a:pt x="337" y="156"/>
                    </a:cubicBezTo>
                    <a:cubicBezTo>
                      <a:pt x="79" y="156"/>
                      <a:pt x="79" y="156"/>
                      <a:pt x="79" y="156"/>
                    </a:cubicBezTo>
                    <a:moveTo>
                      <a:pt x="337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337" y="157"/>
                      <a:pt x="337" y="157"/>
                      <a:pt x="337" y="157"/>
                    </a:cubicBezTo>
                    <a:cubicBezTo>
                      <a:pt x="380" y="157"/>
                      <a:pt x="415" y="122"/>
                      <a:pt x="415" y="78"/>
                    </a:cubicBezTo>
                    <a:cubicBezTo>
                      <a:pt x="415" y="35"/>
                      <a:pt x="380" y="0"/>
                      <a:pt x="337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9"/>
              <p:cNvSpPr>
                <a:spLocks noEditPoints="1"/>
              </p:cNvSpPr>
              <p:nvPr/>
            </p:nvSpPr>
            <p:spPr bwMode="auto">
              <a:xfrm>
                <a:off x="295275" y="1651000"/>
                <a:ext cx="1563687" cy="595313"/>
              </a:xfrm>
              <a:custGeom>
                <a:avLst/>
                <a:gdLst>
                  <a:gd name="T0" fmla="*/ 78 w 414"/>
                  <a:gd name="T1" fmla="*/ 156 h 156"/>
                  <a:gd name="T2" fmla="*/ 0 w 414"/>
                  <a:gd name="T3" fmla="*/ 78 h 156"/>
                  <a:gd name="T4" fmla="*/ 78 w 414"/>
                  <a:gd name="T5" fmla="*/ 1 h 156"/>
                  <a:gd name="T6" fmla="*/ 336 w 414"/>
                  <a:gd name="T7" fmla="*/ 1 h 156"/>
                  <a:gd name="T8" fmla="*/ 413 w 414"/>
                  <a:gd name="T9" fmla="*/ 78 h 156"/>
                  <a:gd name="T10" fmla="*/ 336 w 414"/>
                  <a:gd name="T11" fmla="*/ 156 h 156"/>
                  <a:gd name="T12" fmla="*/ 78 w 414"/>
                  <a:gd name="T13" fmla="*/ 156 h 156"/>
                  <a:gd name="T14" fmla="*/ 336 w 414"/>
                  <a:gd name="T15" fmla="*/ 0 h 156"/>
                  <a:gd name="T16" fmla="*/ 78 w 414"/>
                  <a:gd name="T17" fmla="*/ 0 h 156"/>
                  <a:gd name="T18" fmla="*/ 0 w 414"/>
                  <a:gd name="T19" fmla="*/ 78 h 156"/>
                  <a:gd name="T20" fmla="*/ 78 w 414"/>
                  <a:gd name="T21" fmla="*/ 156 h 156"/>
                  <a:gd name="T22" fmla="*/ 336 w 414"/>
                  <a:gd name="T23" fmla="*/ 156 h 156"/>
                  <a:gd name="T24" fmla="*/ 414 w 414"/>
                  <a:gd name="T25" fmla="*/ 78 h 156"/>
                  <a:gd name="T26" fmla="*/ 336 w 414"/>
                  <a:gd name="T2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156">
                    <a:moveTo>
                      <a:pt x="78" y="156"/>
                    </a:moveTo>
                    <a:cubicBezTo>
                      <a:pt x="35" y="156"/>
                      <a:pt x="0" y="121"/>
                      <a:pt x="0" y="78"/>
                    </a:cubicBezTo>
                    <a:cubicBezTo>
                      <a:pt x="0" y="36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3" y="36"/>
                      <a:pt x="413" y="78"/>
                    </a:cubicBezTo>
                    <a:cubicBezTo>
                      <a:pt x="413" y="121"/>
                      <a:pt x="378" y="156"/>
                      <a:pt x="336" y="156"/>
                    </a:cubicBezTo>
                    <a:cubicBezTo>
                      <a:pt x="78" y="156"/>
                      <a:pt x="78" y="156"/>
                      <a:pt x="78" y="156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6"/>
                      <a:pt x="78" y="156"/>
                    </a:cubicBezTo>
                    <a:cubicBezTo>
                      <a:pt x="336" y="156"/>
                      <a:pt x="336" y="156"/>
                      <a:pt x="336" y="156"/>
                    </a:cubicBezTo>
                    <a:cubicBezTo>
                      <a:pt x="379" y="156"/>
                      <a:pt x="414" y="122"/>
                      <a:pt x="414" y="78"/>
                    </a:cubicBezTo>
                    <a:cubicBezTo>
                      <a:pt x="414" y="35"/>
                      <a:pt x="379" y="0"/>
                      <a:pt x="336" y="0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"/>
              <p:cNvSpPr>
                <a:spLocks noEditPoints="1"/>
              </p:cNvSpPr>
              <p:nvPr/>
            </p:nvSpPr>
            <p:spPr bwMode="auto">
              <a:xfrm>
                <a:off x="295275" y="1655763"/>
                <a:ext cx="1560512" cy="590550"/>
              </a:xfrm>
              <a:custGeom>
                <a:avLst/>
                <a:gdLst>
                  <a:gd name="T0" fmla="*/ 78 w 413"/>
                  <a:gd name="T1" fmla="*/ 154 h 155"/>
                  <a:gd name="T2" fmla="*/ 1 w 413"/>
                  <a:gd name="T3" fmla="*/ 77 h 155"/>
                  <a:gd name="T4" fmla="*/ 78 w 413"/>
                  <a:gd name="T5" fmla="*/ 1 h 155"/>
                  <a:gd name="T6" fmla="*/ 336 w 413"/>
                  <a:gd name="T7" fmla="*/ 1 h 155"/>
                  <a:gd name="T8" fmla="*/ 412 w 413"/>
                  <a:gd name="T9" fmla="*/ 77 h 155"/>
                  <a:gd name="T10" fmla="*/ 336 w 413"/>
                  <a:gd name="T11" fmla="*/ 154 h 155"/>
                  <a:gd name="T12" fmla="*/ 78 w 413"/>
                  <a:gd name="T13" fmla="*/ 154 h 155"/>
                  <a:gd name="T14" fmla="*/ 336 w 413"/>
                  <a:gd name="T15" fmla="*/ 0 h 155"/>
                  <a:gd name="T16" fmla="*/ 78 w 413"/>
                  <a:gd name="T17" fmla="*/ 0 h 155"/>
                  <a:gd name="T18" fmla="*/ 0 w 413"/>
                  <a:gd name="T19" fmla="*/ 77 h 155"/>
                  <a:gd name="T20" fmla="*/ 78 w 413"/>
                  <a:gd name="T21" fmla="*/ 155 h 155"/>
                  <a:gd name="T22" fmla="*/ 336 w 413"/>
                  <a:gd name="T23" fmla="*/ 155 h 155"/>
                  <a:gd name="T24" fmla="*/ 413 w 413"/>
                  <a:gd name="T25" fmla="*/ 77 h 155"/>
                  <a:gd name="T26" fmla="*/ 336 w 413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55">
                    <a:moveTo>
                      <a:pt x="78" y="154"/>
                    </a:moveTo>
                    <a:cubicBezTo>
                      <a:pt x="35" y="154"/>
                      <a:pt x="1" y="120"/>
                      <a:pt x="1" y="77"/>
                    </a:cubicBezTo>
                    <a:cubicBezTo>
                      <a:pt x="1" y="35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2" y="35"/>
                      <a:pt x="412" y="77"/>
                    </a:cubicBezTo>
                    <a:cubicBezTo>
                      <a:pt x="412" y="120"/>
                      <a:pt x="378" y="154"/>
                      <a:pt x="336" y="154"/>
                    </a:cubicBezTo>
                    <a:cubicBezTo>
                      <a:pt x="78" y="154"/>
                      <a:pt x="78" y="154"/>
                      <a:pt x="78" y="154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5"/>
                      <a:pt x="78" y="155"/>
                    </a:cubicBezTo>
                    <a:cubicBezTo>
                      <a:pt x="336" y="155"/>
                      <a:pt x="336" y="155"/>
                      <a:pt x="336" y="155"/>
                    </a:cubicBezTo>
                    <a:cubicBezTo>
                      <a:pt x="378" y="155"/>
                      <a:pt x="413" y="120"/>
                      <a:pt x="413" y="77"/>
                    </a:cubicBezTo>
                    <a:cubicBezTo>
                      <a:pt x="413" y="35"/>
                      <a:pt x="378" y="0"/>
                      <a:pt x="336" y="0"/>
                    </a:cubicBezTo>
                  </a:path>
                </a:pathLst>
              </a:custGeom>
              <a:solidFill>
                <a:srgbClr val="FA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1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3 h 153"/>
                  <a:gd name="T2" fmla="*/ 0 w 411"/>
                  <a:gd name="T3" fmla="*/ 76 h 153"/>
                  <a:gd name="T4" fmla="*/ 77 w 411"/>
                  <a:gd name="T5" fmla="*/ 0 h 153"/>
                  <a:gd name="T6" fmla="*/ 335 w 411"/>
                  <a:gd name="T7" fmla="*/ 0 h 153"/>
                  <a:gd name="T8" fmla="*/ 411 w 411"/>
                  <a:gd name="T9" fmla="*/ 76 h 153"/>
                  <a:gd name="T10" fmla="*/ 335 w 411"/>
                  <a:gd name="T11" fmla="*/ 153 h 153"/>
                  <a:gd name="T12" fmla="*/ 77 w 411"/>
                  <a:gd name="T13" fmla="*/ 153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3"/>
                    </a:moveTo>
                    <a:cubicBezTo>
                      <a:pt x="34" y="153"/>
                      <a:pt x="0" y="119"/>
                      <a:pt x="0" y="76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77" y="0"/>
                      <a:pt x="411" y="34"/>
                      <a:pt x="411" y="76"/>
                    </a:cubicBezTo>
                    <a:cubicBezTo>
                      <a:pt x="411" y="119"/>
                      <a:pt x="377" y="153"/>
                      <a:pt x="335" y="153"/>
                    </a:cubicBezTo>
                    <a:cubicBezTo>
                      <a:pt x="77" y="153"/>
                      <a:pt x="77" y="153"/>
                      <a:pt x="77" y="153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2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2 h 153"/>
                  <a:gd name="T2" fmla="*/ 1 w 411"/>
                  <a:gd name="T3" fmla="*/ 76 h 153"/>
                  <a:gd name="T4" fmla="*/ 77 w 411"/>
                  <a:gd name="T5" fmla="*/ 1 h 153"/>
                  <a:gd name="T6" fmla="*/ 335 w 411"/>
                  <a:gd name="T7" fmla="*/ 1 h 153"/>
                  <a:gd name="T8" fmla="*/ 410 w 411"/>
                  <a:gd name="T9" fmla="*/ 76 h 153"/>
                  <a:gd name="T10" fmla="*/ 335 w 411"/>
                  <a:gd name="T11" fmla="*/ 152 h 153"/>
                  <a:gd name="T12" fmla="*/ 77 w 411"/>
                  <a:gd name="T13" fmla="*/ 152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2"/>
                    </a:moveTo>
                    <a:cubicBezTo>
                      <a:pt x="35" y="152"/>
                      <a:pt x="1" y="118"/>
                      <a:pt x="1" y="76"/>
                    </a:cubicBezTo>
                    <a:cubicBezTo>
                      <a:pt x="1" y="35"/>
                      <a:pt x="35" y="1"/>
                      <a:pt x="7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76" y="1"/>
                      <a:pt x="410" y="35"/>
                      <a:pt x="410" y="76"/>
                    </a:cubicBezTo>
                    <a:cubicBezTo>
                      <a:pt x="410" y="118"/>
                      <a:pt x="376" y="152"/>
                      <a:pt x="335" y="152"/>
                    </a:cubicBezTo>
                    <a:cubicBezTo>
                      <a:pt x="77" y="152"/>
                      <a:pt x="77" y="152"/>
                      <a:pt x="77" y="152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8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3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1 h 151"/>
                  <a:gd name="T2" fmla="*/ 0 w 409"/>
                  <a:gd name="T3" fmla="*/ 75 h 151"/>
                  <a:gd name="T4" fmla="*/ 76 w 409"/>
                  <a:gd name="T5" fmla="*/ 0 h 151"/>
                  <a:gd name="T6" fmla="*/ 334 w 409"/>
                  <a:gd name="T7" fmla="*/ 0 h 151"/>
                  <a:gd name="T8" fmla="*/ 409 w 409"/>
                  <a:gd name="T9" fmla="*/ 75 h 151"/>
                  <a:gd name="T10" fmla="*/ 334 w 409"/>
                  <a:gd name="T11" fmla="*/ 151 h 151"/>
                  <a:gd name="T12" fmla="*/ 76 w 409"/>
                  <a:gd name="T13" fmla="*/ 151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5" y="0"/>
                      <a:pt x="409" y="34"/>
                      <a:pt x="409" y="75"/>
                    </a:cubicBezTo>
                    <a:cubicBezTo>
                      <a:pt x="409" y="117"/>
                      <a:pt x="375" y="151"/>
                      <a:pt x="334" y="151"/>
                    </a:cubicBezTo>
                    <a:cubicBezTo>
                      <a:pt x="76" y="151"/>
                      <a:pt x="76" y="151"/>
                      <a:pt x="76" y="151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7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0 h 151"/>
                  <a:gd name="T2" fmla="*/ 1 w 409"/>
                  <a:gd name="T3" fmla="*/ 75 h 151"/>
                  <a:gd name="T4" fmla="*/ 76 w 409"/>
                  <a:gd name="T5" fmla="*/ 1 h 151"/>
                  <a:gd name="T6" fmla="*/ 334 w 409"/>
                  <a:gd name="T7" fmla="*/ 1 h 151"/>
                  <a:gd name="T8" fmla="*/ 408 w 409"/>
                  <a:gd name="T9" fmla="*/ 75 h 151"/>
                  <a:gd name="T10" fmla="*/ 334 w 409"/>
                  <a:gd name="T11" fmla="*/ 150 h 151"/>
                  <a:gd name="T12" fmla="*/ 76 w 409"/>
                  <a:gd name="T13" fmla="*/ 150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0"/>
                    </a:moveTo>
                    <a:cubicBezTo>
                      <a:pt x="34" y="150"/>
                      <a:pt x="1" y="117"/>
                      <a:pt x="1" y="75"/>
                    </a:cubicBezTo>
                    <a:cubicBezTo>
                      <a:pt x="1" y="34"/>
                      <a:pt x="34" y="1"/>
                      <a:pt x="76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75" y="1"/>
                      <a:pt x="408" y="34"/>
                      <a:pt x="408" y="75"/>
                    </a:cubicBezTo>
                    <a:cubicBezTo>
                      <a:pt x="408" y="117"/>
                      <a:pt x="375" y="150"/>
                      <a:pt x="334" y="150"/>
                    </a:cubicBezTo>
                    <a:cubicBezTo>
                      <a:pt x="76" y="150"/>
                      <a:pt x="76" y="150"/>
                      <a:pt x="76" y="150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6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5"/>
              <p:cNvSpPr>
                <a:spLocks noEditPoints="1"/>
              </p:cNvSpPr>
              <p:nvPr/>
            </p:nvSpPr>
            <p:spPr bwMode="auto">
              <a:xfrm>
                <a:off x="306388" y="1666875"/>
                <a:ext cx="1536700" cy="568325"/>
              </a:xfrm>
              <a:custGeom>
                <a:avLst/>
                <a:gdLst>
                  <a:gd name="T0" fmla="*/ 75 w 407"/>
                  <a:gd name="T1" fmla="*/ 149 h 149"/>
                  <a:gd name="T2" fmla="*/ 1 w 407"/>
                  <a:gd name="T3" fmla="*/ 74 h 149"/>
                  <a:gd name="T4" fmla="*/ 75 w 407"/>
                  <a:gd name="T5" fmla="*/ 0 h 149"/>
                  <a:gd name="T6" fmla="*/ 333 w 407"/>
                  <a:gd name="T7" fmla="*/ 0 h 149"/>
                  <a:gd name="T8" fmla="*/ 407 w 407"/>
                  <a:gd name="T9" fmla="*/ 74 h 149"/>
                  <a:gd name="T10" fmla="*/ 333 w 407"/>
                  <a:gd name="T11" fmla="*/ 149 h 149"/>
                  <a:gd name="T12" fmla="*/ 75 w 407"/>
                  <a:gd name="T13" fmla="*/ 149 h 149"/>
                  <a:gd name="T14" fmla="*/ 333 w 407"/>
                  <a:gd name="T15" fmla="*/ 0 h 149"/>
                  <a:gd name="T16" fmla="*/ 75 w 407"/>
                  <a:gd name="T17" fmla="*/ 0 h 149"/>
                  <a:gd name="T18" fmla="*/ 0 w 407"/>
                  <a:gd name="T19" fmla="*/ 74 h 149"/>
                  <a:gd name="T20" fmla="*/ 75 w 407"/>
                  <a:gd name="T21" fmla="*/ 149 h 149"/>
                  <a:gd name="T22" fmla="*/ 333 w 407"/>
                  <a:gd name="T23" fmla="*/ 149 h 149"/>
                  <a:gd name="T24" fmla="*/ 407 w 407"/>
                  <a:gd name="T25" fmla="*/ 74 h 149"/>
                  <a:gd name="T26" fmla="*/ 333 w 407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149">
                    <a:moveTo>
                      <a:pt x="75" y="149"/>
                    </a:moveTo>
                    <a:cubicBezTo>
                      <a:pt x="34" y="149"/>
                      <a:pt x="1" y="115"/>
                      <a:pt x="1" y="74"/>
                    </a:cubicBezTo>
                    <a:cubicBezTo>
                      <a:pt x="1" y="34"/>
                      <a:pt x="34" y="0"/>
                      <a:pt x="7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3" y="0"/>
                      <a:pt x="407" y="34"/>
                      <a:pt x="407" y="74"/>
                    </a:cubicBezTo>
                    <a:cubicBezTo>
                      <a:pt x="407" y="115"/>
                      <a:pt x="373" y="149"/>
                      <a:pt x="333" y="149"/>
                    </a:cubicBezTo>
                    <a:cubicBezTo>
                      <a:pt x="75" y="149"/>
                      <a:pt x="75" y="149"/>
                      <a:pt x="75" y="149"/>
                    </a:cubicBezTo>
                    <a:moveTo>
                      <a:pt x="333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333" y="149"/>
                      <a:pt x="333" y="149"/>
                      <a:pt x="333" y="149"/>
                    </a:cubicBezTo>
                    <a:cubicBezTo>
                      <a:pt x="374" y="149"/>
                      <a:pt x="407" y="116"/>
                      <a:pt x="407" y="74"/>
                    </a:cubicBezTo>
                    <a:cubicBezTo>
                      <a:pt x="407" y="33"/>
                      <a:pt x="374" y="0"/>
                      <a:pt x="333" y="0"/>
                    </a:cubicBezTo>
                  </a:path>
                </a:pathLst>
              </a:custGeom>
              <a:solidFill>
                <a:srgbClr val="F5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6"/>
              <p:cNvSpPr>
                <a:spLocks noEditPoints="1"/>
              </p:cNvSpPr>
              <p:nvPr/>
            </p:nvSpPr>
            <p:spPr bwMode="auto">
              <a:xfrm>
                <a:off x="311150" y="1666875"/>
                <a:ext cx="1531937" cy="568325"/>
              </a:xfrm>
              <a:custGeom>
                <a:avLst/>
                <a:gdLst>
                  <a:gd name="T0" fmla="*/ 74 w 406"/>
                  <a:gd name="T1" fmla="*/ 148 h 149"/>
                  <a:gd name="T2" fmla="*/ 0 w 406"/>
                  <a:gd name="T3" fmla="*/ 74 h 149"/>
                  <a:gd name="T4" fmla="*/ 74 w 406"/>
                  <a:gd name="T5" fmla="*/ 1 h 149"/>
                  <a:gd name="T6" fmla="*/ 332 w 406"/>
                  <a:gd name="T7" fmla="*/ 1 h 149"/>
                  <a:gd name="T8" fmla="*/ 405 w 406"/>
                  <a:gd name="T9" fmla="*/ 74 h 149"/>
                  <a:gd name="T10" fmla="*/ 332 w 406"/>
                  <a:gd name="T11" fmla="*/ 148 h 149"/>
                  <a:gd name="T12" fmla="*/ 74 w 406"/>
                  <a:gd name="T13" fmla="*/ 148 h 149"/>
                  <a:gd name="T14" fmla="*/ 332 w 406"/>
                  <a:gd name="T15" fmla="*/ 0 h 149"/>
                  <a:gd name="T16" fmla="*/ 74 w 406"/>
                  <a:gd name="T17" fmla="*/ 0 h 149"/>
                  <a:gd name="T18" fmla="*/ 0 w 406"/>
                  <a:gd name="T19" fmla="*/ 74 h 149"/>
                  <a:gd name="T20" fmla="*/ 74 w 406"/>
                  <a:gd name="T21" fmla="*/ 149 h 149"/>
                  <a:gd name="T22" fmla="*/ 332 w 406"/>
                  <a:gd name="T23" fmla="*/ 149 h 149"/>
                  <a:gd name="T24" fmla="*/ 406 w 406"/>
                  <a:gd name="T25" fmla="*/ 74 h 149"/>
                  <a:gd name="T26" fmla="*/ 332 w 406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149">
                    <a:moveTo>
                      <a:pt x="74" y="148"/>
                    </a:moveTo>
                    <a:cubicBezTo>
                      <a:pt x="33" y="148"/>
                      <a:pt x="0" y="115"/>
                      <a:pt x="0" y="74"/>
                    </a:cubicBezTo>
                    <a:cubicBezTo>
                      <a:pt x="0" y="34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5" y="34"/>
                      <a:pt x="405" y="74"/>
                    </a:cubicBezTo>
                    <a:cubicBezTo>
                      <a:pt x="405" y="115"/>
                      <a:pt x="372" y="148"/>
                      <a:pt x="332" y="148"/>
                    </a:cubicBezTo>
                    <a:cubicBezTo>
                      <a:pt x="74" y="148"/>
                      <a:pt x="74" y="148"/>
                      <a:pt x="74" y="148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15"/>
                      <a:pt x="33" y="149"/>
                      <a:pt x="74" y="149"/>
                    </a:cubicBezTo>
                    <a:cubicBezTo>
                      <a:pt x="332" y="149"/>
                      <a:pt x="332" y="149"/>
                      <a:pt x="332" y="149"/>
                    </a:cubicBezTo>
                    <a:cubicBezTo>
                      <a:pt x="372" y="149"/>
                      <a:pt x="406" y="115"/>
                      <a:pt x="406" y="74"/>
                    </a:cubicBezTo>
                    <a:cubicBezTo>
                      <a:pt x="406" y="34"/>
                      <a:pt x="372" y="0"/>
                      <a:pt x="332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7"/>
              <p:cNvSpPr>
                <a:spLocks noEditPoints="1"/>
              </p:cNvSpPr>
              <p:nvPr/>
            </p:nvSpPr>
            <p:spPr bwMode="auto">
              <a:xfrm>
                <a:off x="311150" y="1670050"/>
                <a:ext cx="1528762" cy="560388"/>
              </a:xfrm>
              <a:custGeom>
                <a:avLst/>
                <a:gdLst>
                  <a:gd name="T0" fmla="*/ 74 w 405"/>
                  <a:gd name="T1" fmla="*/ 146 h 147"/>
                  <a:gd name="T2" fmla="*/ 1 w 405"/>
                  <a:gd name="T3" fmla="*/ 73 h 147"/>
                  <a:gd name="T4" fmla="*/ 74 w 405"/>
                  <a:gd name="T5" fmla="*/ 1 h 147"/>
                  <a:gd name="T6" fmla="*/ 332 w 405"/>
                  <a:gd name="T7" fmla="*/ 1 h 147"/>
                  <a:gd name="T8" fmla="*/ 404 w 405"/>
                  <a:gd name="T9" fmla="*/ 73 h 147"/>
                  <a:gd name="T10" fmla="*/ 332 w 405"/>
                  <a:gd name="T11" fmla="*/ 146 h 147"/>
                  <a:gd name="T12" fmla="*/ 74 w 405"/>
                  <a:gd name="T13" fmla="*/ 146 h 147"/>
                  <a:gd name="T14" fmla="*/ 332 w 405"/>
                  <a:gd name="T15" fmla="*/ 0 h 147"/>
                  <a:gd name="T16" fmla="*/ 74 w 405"/>
                  <a:gd name="T17" fmla="*/ 0 h 147"/>
                  <a:gd name="T18" fmla="*/ 0 w 405"/>
                  <a:gd name="T19" fmla="*/ 73 h 147"/>
                  <a:gd name="T20" fmla="*/ 74 w 405"/>
                  <a:gd name="T21" fmla="*/ 147 h 147"/>
                  <a:gd name="T22" fmla="*/ 332 w 405"/>
                  <a:gd name="T23" fmla="*/ 147 h 147"/>
                  <a:gd name="T24" fmla="*/ 405 w 405"/>
                  <a:gd name="T25" fmla="*/ 73 h 147"/>
                  <a:gd name="T26" fmla="*/ 332 w 405"/>
                  <a:gd name="T2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147">
                    <a:moveTo>
                      <a:pt x="74" y="146"/>
                    </a:moveTo>
                    <a:cubicBezTo>
                      <a:pt x="33" y="146"/>
                      <a:pt x="1" y="114"/>
                      <a:pt x="1" y="73"/>
                    </a:cubicBezTo>
                    <a:cubicBezTo>
                      <a:pt x="1" y="33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4" y="33"/>
                      <a:pt x="404" y="73"/>
                    </a:cubicBezTo>
                    <a:cubicBezTo>
                      <a:pt x="404" y="114"/>
                      <a:pt x="372" y="146"/>
                      <a:pt x="332" y="146"/>
                    </a:cubicBezTo>
                    <a:cubicBezTo>
                      <a:pt x="74" y="146"/>
                      <a:pt x="74" y="146"/>
                      <a:pt x="74" y="146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332" y="147"/>
                      <a:pt x="332" y="147"/>
                      <a:pt x="332" y="147"/>
                    </a:cubicBezTo>
                    <a:cubicBezTo>
                      <a:pt x="372" y="147"/>
                      <a:pt x="405" y="114"/>
                      <a:pt x="405" y="73"/>
                    </a:cubicBezTo>
                    <a:cubicBezTo>
                      <a:pt x="405" y="33"/>
                      <a:pt x="372" y="0"/>
                      <a:pt x="332" y="0"/>
                    </a:cubicBezTo>
                  </a:path>
                </a:pathLst>
              </a:custGeom>
              <a:solidFill>
                <a:srgbClr val="F3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8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5 h 145"/>
                  <a:gd name="T2" fmla="*/ 0 w 403"/>
                  <a:gd name="T3" fmla="*/ 72 h 145"/>
                  <a:gd name="T4" fmla="*/ 73 w 403"/>
                  <a:gd name="T5" fmla="*/ 0 h 145"/>
                  <a:gd name="T6" fmla="*/ 331 w 403"/>
                  <a:gd name="T7" fmla="*/ 0 h 145"/>
                  <a:gd name="T8" fmla="*/ 403 w 403"/>
                  <a:gd name="T9" fmla="*/ 72 h 145"/>
                  <a:gd name="T10" fmla="*/ 331 w 403"/>
                  <a:gd name="T11" fmla="*/ 145 h 145"/>
                  <a:gd name="T12" fmla="*/ 73 w 403"/>
                  <a:gd name="T13" fmla="*/ 145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5"/>
                    </a:moveTo>
                    <a:cubicBezTo>
                      <a:pt x="33" y="145"/>
                      <a:pt x="0" y="112"/>
                      <a:pt x="0" y="72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70" y="0"/>
                      <a:pt x="403" y="33"/>
                      <a:pt x="403" y="72"/>
                    </a:cubicBezTo>
                    <a:cubicBezTo>
                      <a:pt x="403" y="112"/>
                      <a:pt x="370" y="145"/>
                      <a:pt x="331" y="145"/>
                    </a:cubicBezTo>
                    <a:cubicBezTo>
                      <a:pt x="73" y="145"/>
                      <a:pt x="73" y="145"/>
                      <a:pt x="73" y="145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3"/>
                      <a:pt x="32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1" y="145"/>
                      <a:pt x="403" y="113"/>
                      <a:pt x="403" y="72"/>
                    </a:cubicBezTo>
                    <a:cubicBezTo>
                      <a:pt x="403" y="32"/>
                      <a:pt x="371" y="0"/>
                      <a:pt x="331" y="0"/>
                    </a:cubicBezTo>
                  </a:path>
                </a:pathLst>
              </a:custGeom>
              <a:solidFill>
                <a:srgbClr val="F2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9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4 h 145"/>
                  <a:gd name="T2" fmla="*/ 1 w 403"/>
                  <a:gd name="T3" fmla="*/ 72 h 145"/>
                  <a:gd name="T4" fmla="*/ 73 w 403"/>
                  <a:gd name="T5" fmla="*/ 1 h 145"/>
                  <a:gd name="T6" fmla="*/ 331 w 403"/>
                  <a:gd name="T7" fmla="*/ 1 h 145"/>
                  <a:gd name="T8" fmla="*/ 402 w 403"/>
                  <a:gd name="T9" fmla="*/ 72 h 145"/>
                  <a:gd name="T10" fmla="*/ 331 w 403"/>
                  <a:gd name="T11" fmla="*/ 144 h 145"/>
                  <a:gd name="T12" fmla="*/ 73 w 403"/>
                  <a:gd name="T13" fmla="*/ 144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4"/>
                    </a:moveTo>
                    <a:cubicBezTo>
                      <a:pt x="33" y="144"/>
                      <a:pt x="1" y="112"/>
                      <a:pt x="1" y="72"/>
                    </a:cubicBezTo>
                    <a:cubicBezTo>
                      <a:pt x="1" y="33"/>
                      <a:pt x="33" y="1"/>
                      <a:pt x="73" y="1"/>
                    </a:cubicBezTo>
                    <a:cubicBezTo>
                      <a:pt x="331" y="1"/>
                      <a:pt x="331" y="1"/>
                      <a:pt x="331" y="1"/>
                    </a:cubicBezTo>
                    <a:cubicBezTo>
                      <a:pt x="370" y="1"/>
                      <a:pt x="402" y="33"/>
                      <a:pt x="402" y="72"/>
                    </a:cubicBezTo>
                    <a:cubicBezTo>
                      <a:pt x="402" y="112"/>
                      <a:pt x="370" y="144"/>
                      <a:pt x="331" y="144"/>
                    </a:cubicBezTo>
                    <a:cubicBezTo>
                      <a:pt x="73" y="144"/>
                      <a:pt x="73" y="144"/>
                      <a:pt x="73" y="144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3" y="0"/>
                      <a:pt x="0" y="33"/>
                      <a:pt x="0" y="72"/>
                    </a:cubicBezTo>
                    <a:cubicBezTo>
                      <a:pt x="0" y="112"/>
                      <a:pt x="33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0" y="145"/>
                      <a:pt x="403" y="112"/>
                      <a:pt x="403" y="72"/>
                    </a:cubicBezTo>
                    <a:cubicBezTo>
                      <a:pt x="403" y="33"/>
                      <a:pt x="370" y="0"/>
                      <a:pt x="331" y="0"/>
                    </a:cubicBezTo>
                  </a:path>
                </a:pathLst>
              </a:custGeom>
              <a:solidFill>
                <a:srgbClr val="F1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0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3 h 143"/>
                  <a:gd name="T2" fmla="*/ 0 w 401"/>
                  <a:gd name="T3" fmla="*/ 71 h 143"/>
                  <a:gd name="T4" fmla="*/ 72 w 401"/>
                  <a:gd name="T5" fmla="*/ 0 h 143"/>
                  <a:gd name="T6" fmla="*/ 330 w 401"/>
                  <a:gd name="T7" fmla="*/ 0 h 143"/>
                  <a:gd name="T8" fmla="*/ 401 w 401"/>
                  <a:gd name="T9" fmla="*/ 71 h 143"/>
                  <a:gd name="T10" fmla="*/ 330 w 401"/>
                  <a:gd name="T11" fmla="*/ 143 h 143"/>
                  <a:gd name="T12" fmla="*/ 72 w 401"/>
                  <a:gd name="T13" fmla="*/ 143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1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69" y="0"/>
                      <a:pt x="401" y="32"/>
                      <a:pt x="401" y="71"/>
                    </a:cubicBezTo>
                    <a:cubicBezTo>
                      <a:pt x="401" y="111"/>
                      <a:pt x="369" y="143"/>
                      <a:pt x="330" y="143"/>
                    </a:cubicBezTo>
                    <a:cubicBezTo>
                      <a:pt x="72" y="143"/>
                      <a:pt x="72" y="143"/>
                      <a:pt x="72" y="143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1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2 h 143"/>
                  <a:gd name="T2" fmla="*/ 1 w 401"/>
                  <a:gd name="T3" fmla="*/ 71 h 143"/>
                  <a:gd name="T4" fmla="*/ 72 w 401"/>
                  <a:gd name="T5" fmla="*/ 1 h 143"/>
                  <a:gd name="T6" fmla="*/ 330 w 401"/>
                  <a:gd name="T7" fmla="*/ 1 h 143"/>
                  <a:gd name="T8" fmla="*/ 400 w 401"/>
                  <a:gd name="T9" fmla="*/ 71 h 143"/>
                  <a:gd name="T10" fmla="*/ 330 w 401"/>
                  <a:gd name="T11" fmla="*/ 142 h 143"/>
                  <a:gd name="T12" fmla="*/ 72 w 401"/>
                  <a:gd name="T13" fmla="*/ 142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2"/>
                    </a:moveTo>
                    <a:cubicBezTo>
                      <a:pt x="33" y="142"/>
                      <a:pt x="1" y="110"/>
                      <a:pt x="1" y="71"/>
                    </a:cubicBezTo>
                    <a:cubicBezTo>
                      <a:pt x="1" y="33"/>
                      <a:pt x="33" y="1"/>
                      <a:pt x="72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68" y="1"/>
                      <a:pt x="400" y="33"/>
                      <a:pt x="400" y="71"/>
                    </a:cubicBezTo>
                    <a:cubicBezTo>
                      <a:pt x="400" y="110"/>
                      <a:pt x="368" y="142"/>
                      <a:pt x="330" y="142"/>
                    </a:cubicBezTo>
                    <a:cubicBezTo>
                      <a:pt x="72" y="142"/>
                      <a:pt x="72" y="142"/>
                      <a:pt x="72" y="142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EF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2"/>
              <p:cNvSpPr>
                <a:spLocks noEditPoints="1"/>
              </p:cNvSpPr>
              <p:nvPr/>
            </p:nvSpPr>
            <p:spPr bwMode="auto">
              <a:xfrm>
                <a:off x="322263" y="1682750"/>
                <a:ext cx="1506537" cy="536575"/>
              </a:xfrm>
              <a:custGeom>
                <a:avLst/>
                <a:gdLst>
                  <a:gd name="T0" fmla="*/ 71 w 399"/>
                  <a:gd name="T1" fmla="*/ 141 h 141"/>
                  <a:gd name="T2" fmla="*/ 1 w 399"/>
                  <a:gd name="T3" fmla="*/ 70 h 141"/>
                  <a:gd name="T4" fmla="*/ 71 w 399"/>
                  <a:gd name="T5" fmla="*/ 0 h 141"/>
                  <a:gd name="T6" fmla="*/ 329 w 399"/>
                  <a:gd name="T7" fmla="*/ 0 h 141"/>
                  <a:gd name="T8" fmla="*/ 399 w 399"/>
                  <a:gd name="T9" fmla="*/ 70 h 141"/>
                  <a:gd name="T10" fmla="*/ 329 w 399"/>
                  <a:gd name="T11" fmla="*/ 141 h 141"/>
                  <a:gd name="T12" fmla="*/ 71 w 399"/>
                  <a:gd name="T13" fmla="*/ 141 h 141"/>
                  <a:gd name="T14" fmla="*/ 329 w 399"/>
                  <a:gd name="T15" fmla="*/ 0 h 141"/>
                  <a:gd name="T16" fmla="*/ 71 w 399"/>
                  <a:gd name="T17" fmla="*/ 0 h 141"/>
                  <a:gd name="T18" fmla="*/ 0 w 399"/>
                  <a:gd name="T19" fmla="*/ 70 h 141"/>
                  <a:gd name="T20" fmla="*/ 71 w 399"/>
                  <a:gd name="T21" fmla="*/ 141 h 141"/>
                  <a:gd name="T22" fmla="*/ 329 w 399"/>
                  <a:gd name="T23" fmla="*/ 141 h 141"/>
                  <a:gd name="T24" fmla="*/ 399 w 399"/>
                  <a:gd name="T25" fmla="*/ 70 h 141"/>
                  <a:gd name="T26" fmla="*/ 329 w 399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9" h="141">
                    <a:moveTo>
                      <a:pt x="71" y="141"/>
                    </a:moveTo>
                    <a:cubicBezTo>
                      <a:pt x="32" y="141"/>
                      <a:pt x="1" y="109"/>
                      <a:pt x="1" y="70"/>
                    </a:cubicBezTo>
                    <a:cubicBezTo>
                      <a:pt x="1" y="32"/>
                      <a:pt x="32" y="0"/>
                      <a:pt x="71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67" y="0"/>
                      <a:pt x="399" y="32"/>
                      <a:pt x="399" y="70"/>
                    </a:cubicBezTo>
                    <a:cubicBezTo>
                      <a:pt x="399" y="109"/>
                      <a:pt x="367" y="141"/>
                      <a:pt x="329" y="141"/>
                    </a:cubicBezTo>
                    <a:cubicBezTo>
                      <a:pt x="71" y="141"/>
                      <a:pt x="71" y="141"/>
                      <a:pt x="71" y="141"/>
                    </a:cubicBezTo>
                    <a:moveTo>
                      <a:pt x="329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1" y="141"/>
                    </a:cubicBezTo>
                    <a:cubicBezTo>
                      <a:pt x="329" y="141"/>
                      <a:pt x="329" y="141"/>
                      <a:pt x="329" y="141"/>
                    </a:cubicBezTo>
                    <a:cubicBezTo>
                      <a:pt x="367" y="141"/>
                      <a:pt x="399" y="109"/>
                      <a:pt x="399" y="70"/>
                    </a:cubicBezTo>
                    <a:cubicBezTo>
                      <a:pt x="399" y="32"/>
                      <a:pt x="367" y="0"/>
                      <a:pt x="329" y="0"/>
                    </a:cubicBezTo>
                  </a:path>
                </a:pathLst>
              </a:custGeom>
              <a:solidFill>
                <a:srgbClr val="EE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3"/>
              <p:cNvSpPr>
                <a:spLocks noEditPoints="1"/>
              </p:cNvSpPr>
              <p:nvPr/>
            </p:nvSpPr>
            <p:spPr bwMode="auto">
              <a:xfrm>
                <a:off x="325438" y="1682750"/>
                <a:ext cx="1503362" cy="536575"/>
              </a:xfrm>
              <a:custGeom>
                <a:avLst/>
                <a:gdLst>
                  <a:gd name="T0" fmla="*/ 70 w 398"/>
                  <a:gd name="T1" fmla="*/ 140 h 141"/>
                  <a:gd name="T2" fmla="*/ 0 w 398"/>
                  <a:gd name="T3" fmla="*/ 70 h 141"/>
                  <a:gd name="T4" fmla="*/ 70 w 398"/>
                  <a:gd name="T5" fmla="*/ 1 h 141"/>
                  <a:gd name="T6" fmla="*/ 328 w 398"/>
                  <a:gd name="T7" fmla="*/ 1 h 141"/>
                  <a:gd name="T8" fmla="*/ 397 w 398"/>
                  <a:gd name="T9" fmla="*/ 70 h 141"/>
                  <a:gd name="T10" fmla="*/ 328 w 398"/>
                  <a:gd name="T11" fmla="*/ 140 h 141"/>
                  <a:gd name="T12" fmla="*/ 70 w 398"/>
                  <a:gd name="T13" fmla="*/ 140 h 141"/>
                  <a:gd name="T14" fmla="*/ 328 w 398"/>
                  <a:gd name="T15" fmla="*/ 0 h 141"/>
                  <a:gd name="T16" fmla="*/ 70 w 398"/>
                  <a:gd name="T17" fmla="*/ 0 h 141"/>
                  <a:gd name="T18" fmla="*/ 0 w 398"/>
                  <a:gd name="T19" fmla="*/ 70 h 141"/>
                  <a:gd name="T20" fmla="*/ 70 w 398"/>
                  <a:gd name="T21" fmla="*/ 141 h 141"/>
                  <a:gd name="T22" fmla="*/ 328 w 398"/>
                  <a:gd name="T23" fmla="*/ 141 h 141"/>
                  <a:gd name="T24" fmla="*/ 398 w 398"/>
                  <a:gd name="T25" fmla="*/ 70 h 141"/>
                  <a:gd name="T26" fmla="*/ 328 w 398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141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1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7" y="32"/>
                      <a:pt x="397" y="70"/>
                    </a:cubicBezTo>
                    <a:cubicBezTo>
                      <a:pt x="397" y="109"/>
                      <a:pt x="366" y="140"/>
                      <a:pt x="328" y="140"/>
                    </a:cubicBezTo>
                    <a:cubicBezTo>
                      <a:pt x="70" y="140"/>
                      <a:pt x="70" y="140"/>
                      <a:pt x="70" y="140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328" y="141"/>
                      <a:pt x="328" y="141"/>
                      <a:pt x="328" y="141"/>
                    </a:cubicBezTo>
                    <a:cubicBezTo>
                      <a:pt x="366" y="141"/>
                      <a:pt x="398" y="109"/>
                      <a:pt x="398" y="70"/>
                    </a:cubicBezTo>
                    <a:cubicBezTo>
                      <a:pt x="398" y="32"/>
                      <a:pt x="366" y="0"/>
                      <a:pt x="328" y="0"/>
                    </a:cubicBezTo>
                  </a:path>
                </a:pathLst>
              </a:custGeom>
              <a:solidFill>
                <a:srgbClr val="ED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4"/>
              <p:cNvSpPr>
                <a:spLocks noEditPoints="1"/>
              </p:cNvSpPr>
              <p:nvPr/>
            </p:nvSpPr>
            <p:spPr bwMode="auto">
              <a:xfrm>
                <a:off x="325438" y="1685925"/>
                <a:ext cx="1500187" cy="530225"/>
              </a:xfrm>
              <a:custGeom>
                <a:avLst/>
                <a:gdLst>
                  <a:gd name="T0" fmla="*/ 70 w 397"/>
                  <a:gd name="T1" fmla="*/ 138 h 139"/>
                  <a:gd name="T2" fmla="*/ 1 w 397"/>
                  <a:gd name="T3" fmla="*/ 69 h 139"/>
                  <a:gd name="T4" fmla="*/ 70 w 397"/>
                  <a:gd name="T5" fmla="*/ 1 h 139"/>
                  <a:gd name="T6" fmla="*/ 328 w 397"/>
                  <a:gd name="T7" fmla="*/ 1 h 139"/>
                  <a:gd name="T8" fmla="*/ 396 w 397"/>
                  <a:gd name="T9" fmla="*/ 69 h 139"/>
                  <a:gd name="T10" fmla="*/ 328 w 397"/>
                  <a:gd name="T11" fmla="*/ 138 h 139"/>
                  <a:gd name="T12" fmla="*/ 70 w 397"/>
                  <a:gd name="T13" fmla="*/ 138 h 139"/>
                  <a:gd name="T14" fmla="*/ 328 w 397"/>
                  <a:gd name="T15" fmla="*/ 0 h 139"/>
                  <a:gd name="T16" fmla="*/ 70 w 397"/>
                  <a:gd name="T17" fmla="*/ 0 h 139"/>
                  <a:gd name="T18" fmla="*/ 0 w 397"/>
                  <a:gd name="T19" fmla="*/ 69 h 139"/>
                  <a:gd name="T20" fmla="*/ 70 w 397"/>
                  <a:gd name="T21" fmla="*/ 139 h 139"/>
                  <a:gd name="T22" fmla="*/ 328 w 397"/>
                  <a:gd name="T23" fmla="*/ 139 h 139"/>
                  <a:gd name="T24" fmla="*/ 397 w 397"/>
                  <a:gd name="T25" fmla="*/ 69 h 139"/>
                  <a:gd name="T26" fmla="*/ 328 w 397"/>
                  <a:gd name="T2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139">
                    <a:moveTo>
                      <a:pt x="70" y="138"/>
                    </a:moveTo>
                    <a:cubicBezTo>
                      <a:pt x="32" y="138"/>
                      <a:pt x="1" y="108"/>
                      <a:pt x="1" y="69"/>
                    </a:cubicBezTo>
                    <a:cubicBezTo>
                      <a:pt x="1" y="31"/>
                      <a:pt x="32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6" y="31"/>
                      <a:pt x="396" y="69"/>
                    </a:cubicBezTo>
                    <a:cubicBezTo>
                      <a:pt x="396" y="108"/>
                      <a:pt x="366" y="138"/>
                      <a:pt x="328" y="138"/>
                    </a:cubicBezTo>
                    <a:cubicBezTo>
                      <a:pt x="70" y="138"/>
                      <a:pt x="70" y="138"/>
                      <a:pt x="70" y="138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328" y="139"/>
                      <a:pt x="328" y="139"/>
                      <a:pt x="328" y="139"/>
                    </a:cubicBezTo>
                    <a:cubicBezTo>
                      <a:pt x="366" y="139"/>
                      <a:pt x="397" y="108"/>
                      <a:pt x="397" y="69"/>
                    </a:cubicBezTo>
                    <a:cubicBezTo>
                      <a:pt x="397" y="31"/>
                      <a:pt x="366" y="0"/>
                      <a:pt x="328" y="0"/>
                    </a:cubicBezTo>
                  </a:path>
                </a:pathLst>
              </a:custGeom>
              <a:solidFill>
                <a:srgbClr val="ECE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5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7 h 137"/>
                  <a:gd name="T2" fmla="*/ 0 w 395"/>
                  <a:gd name="T3" fmla="*/ 68 h 137"/>
                  <a:gd name="T4" fmla="*/ 69 w 395"/>
                  <a:gd name="T5" fmla="*/ 0 h 137"/>
                  <a:gd name="T6" fmla="*/ 327 w 395"/>
                  <a:gd name="T7" fmla="*/ 0 h 137"/>
                  <a:gd name="T8" fmla="*/ 395 w 395"/>
                  <a:gd name="T9" fmla="*/ 68 h 137"/>
                  <a:gd name="T10" fmla="*/ 327 w 395"/>
                  <a:gd name="T11" fmla="*/ 137 h 137"/>
                  <a:gd name="T12" fmla="*/ 69 w 395"/>
                  <a:gd name="T13" fmla="*/ 137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7"/>
                    </a:moveTo>
                    <a:cubicBezTo>
                      <a:pt x="31" y="137"/>
                      <a:pt x="0" y="106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64" y="0"/>
                      <a:pt x="395" y="31"/>
                      <a:pt x="395" y="68"/>
                    </a:cubicBezTo>
                    <a:cubicBezTo>
                      <a:pt x="395" y="106"/>
                      <a:pt x="364" y="137"/>
                      <a:pt x="327" y="137"/>
                    </a:cubicBezTo>
                    <a:cubicBezTo>
                      <a:pt x="69" y="137"/>
                      <a:pt x="69" y="137"/>
                      <a:pt x="69" y="137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07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5" y="137"/>
                      <a:pt x="395" y="107"/>
                      <a:pt x="395" y="68"/>
                    </a:cubicBezTo>
                    <a:cubicBezTo>
                      <a:pt x="395" y="30"/>
                      <a:pt x="365" y="0"/>
                      <a:pt x="327" y="0"/>
                    </a:cubicBezTo>
                  </a:path>
                </a:pathLst>
              </a:custGeom>
              <a:solidFill>
                <a:srgbClr val="EBE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6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6 h 137"/>
                  <a:gd name="T2" fmla="*/ 1 w 395"/>
                  <a:gd name="T3" fmla="*/ 68 h 137"/>
                  <a:gd name="T4" fmla="*/ 69 w 395"/>
                  <a:gd name="T5" fmla="*/ 1 h 137"/>
                  <a:gd name="T6" fmla="*/ 327 w 395"/>
                  <a:gd name="T7" fmla="*/ 1 h 137"/>
                  <a:gd name="T8" fmla="*/ 394 w 395"/>
                  <a:gd name="T9" fmla="*/ 68 h 137"/>
                  <a:gd name="T10" fmla="*/ 327 w 395"/>
                  <a:gd name="T11" fmla="*/ 136 h 137"/>
                  <a:gd name="T12" fmla="*/ 69 w 395"/>
                  <a:gd name="T13" fmla="*/ 136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6"/>
                    </a:moveTo>
                    <a:cubicBezTo>
                      <a:pt x="31" y="136"/>
                      <a:pt x="1" y="106"/>
                      <a:pt x="1" y="68"/>
                    </a:cubicBezTo>
                    <a:cubicBezTo>
                      <a:pt x="1" y="31"/>
                      <a:pt x="31" y="1"/>
                      <a:pt x="69" y="1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64" y="1"/>
                      <a:pt x="394" y="31"/>
                      <a:pt x="394" y="68"/>
                    </a:cubicBezTo>
                    <a:cubicBezTo>
                      <a:pt x="394" y="106"/>
                      <a:pt x="364" y="136"/>
                      <a:pt x="327" y="136"/>
                    </a:cubicBezTo>
                    <a:cubicBezTo>
                      <a:pt x="69" y="136"/>
                      <a:pt x="69" y="136"/>
                      <a:pt x="69" y="136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4" y="137"/>
                      <a:pt x="395" y="106"/>
                      <a:pt x="395" y="68"/>
                    </a:cubicBezTo>
                    <a:cubicBezTo>
                      <a:pt x="395" y="31"/>
                      <a:pt x="364" y="0"/>
                      <a:pt x="327" y="0"/>
                    </a:cubicBezTo>
                  </a:path>
                </a:pathLst>
              </a:custGeom>
              <a:solidFill>
                <a:srgbClr val="EAE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7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5 h 135"/>
                  <a:gd name="T2" fmla="*/ 0 w 393"/>
                  <a:gd name="T3" fmla="*/ 67 h 135"/>
                  <a:gd name="T4" fmla="*/ 68 w 393"/>
                  <a:gd name="T5" fmla="*/ 0 h 135"/>
                  <a:gd name="T6" fmla="*/ 326 w 393"/>
                  <a:gd name="T7" fmla="*/ 0 h 135"/>
                  <a:gd name="T8" fmla="*/ 393 w 393"/>
                  <a:gd name="T9" fmla="*/ 67 h 135"/>
                  <a:gd name="T10" fmla="*/ 326 w 393"/>
                  <a:gd name="T11" fmla="*/ 135 h 135"/>
                  <a:gd name="T12" fmla="*/ 68 w 393"/>
                  <a:gd name="T13" fmla="*/ 135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5"/>
                    </a:moveTo>
                    <a:cubicBezTo>
                      <a:pt x="30" y="135"/>
                      <a:pt x="0" y="105"/>
                      <a:pt x="0" y="67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63" y="0"/>
                      <a:pt x="393" y="30"/>
                      <a:pt x="393" y="67"/>
                    </a:cubicBezTo>
                    <a:cubicBezTo>
                      <a:pt x="393" y="105"/>
                      <a:pt x="363" y="135"/>
                      <a:pt x="326" y="135"/>
                    </a:cubicBezTo>
                    <a:cubicBezTo>
                      <a:pt x="68" y="135"/>
                      <a:pt x="68" y="135"/>
                      <a:pt x="68" y="135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8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4 h 135"/>
                  <a:gd name="T2" fmla="*/ 1 w 393"/>
                  <a:gd name="T3" fmla="*/ 67 h 135"/>
                  <a:gd name="T4" fmla="*/ 68 w 393"/>
                  <a:gd name="T5" fmla="*/ 1 h 135"/>
                  <a:gd name="T6" fmla="*/ 326 w 393"/>
                  <a:gd name="T7" fmla="*/ 1 h 135"/>
                  <a:gd name="T8" fmla="*/ 392 w 393"/>
                  <a:gd name="T9" fmla="*/ 67 h 135"/>
                  <a:gd name="T10" fmla="*/ 326 w 393"/>
                  <a:gd name="T11" fmla="*/ 134 h 135"/>
                  <a:gd name="T12" fmla="*/ 68 w 393"/>
                  <a:gd name="T13" fmla="*/ 134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4"/>
                    </a:moveTo>
                    <a:cubicBezTo>
                      <a:pt x="31" y="134"/>
                      <a:pt x="1" y="104"/>
                      <a:pt x="1" y="67"/>
                    </a:cubicBezTo>
                    <a:cubicBezTo>
                      <a:pt x="1" y="31"/>
                      <a:pt x="31" y="1"/>
                      <a:pt x="68" y="1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62" y="1"/>
                      <a:pt x="392" y="31"/>
                      <a:pt x="392" y="67"/>
                    </a:cubicBezTo>
                    <a:cubicBezTo>
                      <a:pt x="392" y="104"/>
                      <a:pt x="362" y="134"/>
                      <a:pt x="326" y="134"/>
                    </a:cubicBezTo>
                    <a:cubicBezTo>
                      <a:pt x="68" y="134"/>
                      <a:pt x="68" y="134"/>
                      <a:pt x="68" y="134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8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9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3 h 133"/>
                  <a:gd name="T2" fmla="*/ 0 w 391"/>
                  <a:gd name="T3" fmla="*/ 66 h 133"/>
                  <a:gd name="T4" fmla="*/ 67 w 391"/>
                  <a:gd name="T5" fmla="*/ 0 h 133"/>
                  <a:gd name="T6" fmla="*/ 325 w 391"/>
                  <a:gd name="T7" fmla="*/ 0 h 133"/>
                  <a:gd name="T8" fmla="*/ 391 w 391"/>
                  <a:gd name="T9" fmla="*/ 66 h 133"/>
                  <a:gd name="T10" fmla="*/ 325 w 391"/>
                  <a:gd name="T11" fmla="*/ 133 h 133"/>
                  <a:gd name="T12" fmla="*/ 67 w 391"/>
                  <a:gd name="T13" fmla="*/ 133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3"/>
                    </a:moveTo>
                    <a:cubicBezTo>
                      <a:pt x="30" y="133"/>
                      <a:pt x="0" y="103"/>
                      <a:pt x="0" y="66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61" y="0"/>
                      <a:pt x="391" y="30"/>
                      <a:pt x="391" y="66"/>
                    </a:cubicBezTo>
                    <a:cubicBezTo>
                      <a:pt x="391" y="103"/>
                      <a:pt x="361" y="133"/>
                      <a:pt x="325" y="133"/>
                    </a:cubicBezTo>
                    <a:cubicBezTo>
                      <a:pt x="67" y="133"/>
                      <a:pt x="67" y="133"/>
                      <a:pt x="67" y="133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7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0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2 h 133"/>
                  <a:gd name="T2" fmla="*/ 1 w 391"/>
                  <a:gd name="T3" fmla="*/ 66 h 133"/>
                  <a:gd name="T4" fmla="*/ 67 w 391"/>
                  <a:gd name="T5" fmla="*/ 1 h 133"/>
                  <a:gd name="T6" fmla="*/ 325 w 391"/>
                  <a:gd name="T7" fmla="*/ 1 h 133"/>
                  <a:gd name="T8" fmla="*/ 390 w 391"/>
                  <a:gd name="T9" fmla="*/ 66 h 133"/>
                  <a:gd name="T10" fmla="*/ 325 w 391"/>
                  <a:gd name="T11" fmla="*/ 132 h 133"/>
                  <a:gd name="T12" fmla="*/ 67 w 391"/>
                  <a:gd name="T13" fmla="*/ 132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2"/>
                    </a:moveTo>
                    <a:cubicBezTo>
                      <a:pt x="30" y="132"/>
                      <a:pt x="1" y="103"/>
                      <a:pt x="1" y="66"/>
                    </a:cubicBezTo>
                    <a:cubicBezTo>
                      <a:pt x="1" y="30"/>
                      <a:pt x="30" y="1"/>
                      <a:pt x="67" y="1"/>
                    </a:cubicBezTo>
                    <a:cubicBezTo>
                      <a:pt x="325" y="1"/>
                      <a:pt x="325" y="1"/>
                      <a:pt x="325" y="1"/>
                    </a:cubicBezTo>
                    <a:cubicBezTo>
                      <a:pt x="361" y="1"/>
                      <a:pt x="390" y="30"/>
                      <a:pt x="390" y="66"/>
                    </a:cubicBezTo>
                    <a:cubicBezTo>
                      <a:pt x="390" y="103"/>
                      <a:pt x="361" y="132"/>
                      <a:pt x="325" y="132"/>
                    </a:cubicBezTo>
                    <a:cubicBezTo>
                      <a:pt x="67" y="132"/>
                      <a:pt x="67" y="132"/>
                      <a:pt x="67" y="132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1"/>
              <p:cNvSpPr>
                <a:spLocks noEditPoints="1"/>
              </p:cNvSpPr>
              <p:nvPr/>
            </p:nvSpPr>
            <p:spPr bwMode="auto">
              <a:xfrm>
                <a:off x="341313" y="1701800"/>
                <a:ext cx="1468437" cy="498475"/>
              </a:xfrm>
              <a:custGeom>
                <a:avLst/>
                <a:gdLst>
                  <a:gd name="T0" fmla="*/ 66 w 389"/>
                  <a:gd name="T1" fmla="*/ 130 h 131"/>
                  <a:gd name="T2" fmla="*/ 1 w 389"/>
                  <a:gd name="T3" fmla="*/ 65 h 131"/>
                  <a:gd name="T4" fmla="*/ 66 w 389"/>
                  <a:gd name="T5" fmla="*/ 1 h 131"/>
                  <a:gd name="T6" fmla="*/ 324 w 389"/>
                  <a:gd name="T7" fmla="*/ 1 h 131"/>
                  <a:gd name="T8" fmla="*/ 388 w 389"/>
                  <a:gd name="T9" fmla="*/ 65 h 131"/>
                  <a:gd name="T10" fmla="*/ 324 w 389"/>
                  <a:gd name="T11" fmla="*/ 130 h 131"/>
                  <a:gd name="T12" fmla="*/ 66 w 389"/>
                  <a:gd name="T13" fmla="*/ 130 h 131"/>
                  <a:gd name="T14" fmla="*/ 324 w 389"/>
                  <a:gd name="T15" fmla="*/ 0 h 131"/>
                  <a:gd name="T16" fmla="*/ 66 w 389"/>
                  <a:gd name="T17" fmla="*/ 0 h 131"/>
                  <a:gd name="T18" fmla="*/ 0 w 389"/>
                  <a:gd name="T19" fmla="*/ 65 h 131"/>
                  <a:gd name="T20" fmla="*/ 66 w 389"/>
                  <a:gd name="T21" fmla="*/ 131 h 131"/>
                  <a:gd name="T22" fmla="*/ 324 w 389"/>
                  <a:gd name="T23" fmla="*/ 131 h 131"/>
                  <a:gd name="T24" fmla="*/ 389 w 389"/>
                  <a:gd name="T25" fmla="*/ 65 h 131"/>
                  <a:gd name="T26" fmla="*/ 324 w 389"/>
                  <a:gd name="T2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131">
                    <a:moveTo>
                      <a:pt x="66" y="130"/>
                    </a:moveTo>
                    <a:cubicBezTo>
                      <a:pt x="30" y="130"/>
                      <a:pt x="1" y="101"/>
                      <a:pt x="1" y="65"/>
                    </a:cubicBezTo>
                    <a:cubicBezTo>
                      <a:pt x="1" y="30"/>
                      <a:pt x="30" y="1"/>
                      <a:pt x="66" y="1"/>
                    </a:cubicBezTo>
                    <a:cubicBezTo>
                      <a:pt x="324" y="1"/>
                      <a:pt x="324" y="1"/>
                      <a:pt x="324" y="1"/>
                    </a:cubicBezTo>
                    <a:cubicBezTo>
                      <a:pt x="359" y="1"/>
                      <a:pt x="388" y="30"/>
                      <a:pt x="388" y="65"/>
                    </a:cubicBezTo>
                    <a:cubicBezTo>
                      <a:pt x="388" y="101"/>
                      <a:pt x="359" y="130"/>
                      <a:pt x="324" y="130"/>
                    </a:cubicBezTo>
                    <a:cubicBezTo>
                      <a:pt x="66" y="130"/>
                      <a:pt x="66" y="130"/>
                      <a:pt x="66" y="130"/>
                    </a:cubicBezTo>
                    <a:moveTo>
                      <a:pt x="32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324" y="131"/>
                      <a:pt x="324" y="131"/>
                      <a:pt x="324" y="131"/>
                    </a:cubicBezTo>
                    <a:cubicBezTo>
                      <a:pt x="360" y="131"/>
                      <a:pt x="389" y="102"/>
                      <a:pt x="389" y="65"/>
                    </a:cubicBezTo>
                    <a:cubicBezTo>
                      <a:pt x="389" y="29"/>
                      <a:pt x="360" y="0"/>
                      <a:pt x="324" y="0"/>
                    </a:cubicBezTo>
                  </a:path>
                </a:pathLst>
              </a:custGeom>
              <a:solidFill>
                <a:srgbClr val="E5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2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9 h 129"/>
                  <a:gd name="T2" fmla="*/ 0 w 387"/>
                  <a:gd name="T3" fmla="*/ 64 h 129"/>
                  <a:gd name="T4" fmla="*/ 65 w 387"/>
                  <a:gd name="T5" fmla="*/ 0 h 129"/>
                  <a:gd name="T6" fmla="*/ 323 w 387"/>
                  <a:gd name="T7" fmla="*/ 0 h 129"/>
                  <a:gd name="T8" fmla="*/ 387 w 387"/>
                  <a:gd name="T9" fmla="*/ 64 h 129"/>
                  <a:gd name="T10" fmla="*/ 323 w 387"/>
                  <a:gd name="T11" fmla="*/ 129 h 129"/>
                  <a:gd name="T12" fmla="*/ 65 w 387"/>
                  <a:gd name="T13" fmla="*/ 129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5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58" y="0"/>
                      <a:pt x="387" y="29"/>
                      <a:pt x="387" y="64"/>
                    </a:cubicBezTo>
                    <a:cubicBezTo>
                      <a:pt x="387" y="100"/>
                      <a:pt x="358" y="129"/>
                      <a:pt x="323" y="129"/>
                    </a:cubicBezTo>
                    <a:cubicBezTo>
                      <a:pt x="65" y="129"/>
                      <a:pt x="65" y="129"/>
                      <a:pt x="65" y="129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5E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3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8 h 129"/>
                  <a:gd name="T2" fmla="*/ 1 w 387"/>
                  <a:gd name="T3" fmla="*/ 64 h 129"/>
                  <a:gd name="T4" fmla="*/ 65 w 387"/>
                  <a:gd name="T5" fmla="*/ 1 h 129"/>
                  <a:gd name="T6" fmla="*/ 323 w 387"/>
                  <a:gd name="T7" fmla="*/ 1 h 129"/>
                  <a:gd name="T8" fmla="*/ 386 w 387"/>
                  <a:gd name="T9" fmla="*/ 64 h 129"/>
                  <a:gd name="T10" fmla="*/ 323 w 387"/>
                  <a:gd name="T11" fmla="*/ 128 h 129"/>
                  <a:gd name="T12" fmla="*/ 65 w 387"/>
                  <a:gd name="T13" fmla="*/ 128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8"/>
                    </a:moveTo>
                    <a:cubicBezTo>
                      <a:pt x="29" y="128"/>
                      <a:pt x="1" y="100"/>
                      <a:pt x="1" y="64"/>
                    </a:cubicBezTo>
                    <a:cubicBezTo>
                      <a:pt x="1" y="29"/>
                      <a:pt x="29" y="1"/>
                      <a:pt x="65" y="1"/>
                    </a:cubicBezTo>
                    <a:cubicBezTo>
                      <a:pt x="323" y="1"/>
                      <a:pt x="323" y="1"/>
                      <a:pt x="323" y="1"/>
                    </a:cubicBezTo>
                    <a:cubicBezTo>
                      <a:pt x="358" y="1"/>
                      <a:pt x="386" y="29"/>
                      <a:pt x="386" y="64"/>
                    </a:cubicBezTo>
                    <a:cubicBezTo>
                      <a:pt x="386" y="100"/>
                      <a:pt x="358" y="128"/>
                      <a:pt x="323" y="128"/>
                    </a:cubicBezTo>
                    <a:cubicBezTo>
                      <a:pt x="65" y="128"/>
                      <a:pt x="65" y="128"/>
                      <a:pt x="65" y="128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4E4E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4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7 h 127"/>
                  <a:gd name="T2" fmla="*/ 0 w 385"/>
                  <a:gd name="T3" fmla="*/ 63 h 127"/>
                  <a:gd name="T4" fmla="*/ 64 w 385"/>
                  <a:gd name="T5" fmla="*/ 0 h 127"/>
                  <a:gd name="T6" fmla="*/ 322 w 385"/>
                  <a:gd name="T7" fmla="*/ 0 h 127"/>
                  <a:gd name="T8" fmla="*/ 385 w 385"/>
                  <a:gd name="T9" fmla="*/ 63 h 127"/>
                  <a:gd name="T10" fmla="*/ 322 w 385"/>
                  <a:gd name="T11" fmla="*/ 127 h 127"/>
                  <a:gd name="T12" fmla="*/ 64 w 385"/>
                  <a:gd name="T13" fmla="*/ 127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7"/>
                    </a:moveTo>
                    <a:cubicBezTo>
                      <a:pt x="29" y="127"/>
                      <a:pt x="0" y="98"/>
                      <a:pt x="0" y="63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56" y="0"/>
                      <a:pt x="385" y="29"/>
                      <a:pt x="385" y="63"/>
                    </a:cubicBezTo>
                    <a:cubicBezTo>
                      <a:pt x="385" y="98"/>
                      <a:pt x="356" y="127"/>
                      <a:pt x="322" y="127"/>
                    </a:cubicBezTo>
                    <a:cubicBezTo>
                      <a:pt x="64" y="127"/>
                      <a:pt x="64" y="127"/>
                      <a:pt x="64" y="127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9"/>
                      <a:pt x="28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7" y="127"/>
                      <a:pt x="385" y="99"/>
                      <a:pt x="385" y="63"/>
                    </a:cubicBezTo>
                    <a:cubicBezTo>
                      <a:pt x="385" y="28"/>
                      <a:pt x="357" y="0"/>
                      <a:pt x="322" y="0"/>
                    </a:cubicBezTo>
                  </a:path>
                </a:pathLst>
              </a:custGeom>
              <a:solidFill>
                <a:srgbClr val="E3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5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6 h 127"/>
                  <a:gd name="T2" fmla="*/ 1 w 385"/>
                  <a:gd name="T3" fmla="*/ 63 h 127"/>
                  <a:gd name="T4" fmla="*/ 64 w 385"/>
                  <a:gd name="T5" fmla="*/ 1 h 127"/>
                  <a:gd name="T6" fmla="*/ 322 w 385"/>
                  <a:gd name="T7" fmla="*/ 1 h 127"/>
                  <a:gd name="T8" fmla="*/ 384 w 385"/>
                  <a:gd name="T9" fmla="*/ 63 h 127"/>
                  <a:gd name="T10" fmla="*/ 322 w 385"/>
                  <a:gd name="T11" fmla="*/ 126 h 127"/>
                  <a:gd name="T12" fmla="*/ 64 w 385"/>
                  <a:gd name="T13" fmla="*/ 126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6"/>
                    </a:moveTo>
                    <a:cubicBezTo>
                      <a:pt x="29" y="126"/>
                      <a:pt x="1" y="98"/>
                      <a:pt x="1" y="63"/>
                    </a:cubicBezTo>
                    <a:cubicBezTo>
                      <a:pt x="1" y="29"/>
                      <a:pt x="29" y="1"/>
                      <a:pt x="64" y="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56" y="1"/>
                      <a:pt x="384" y="29"/>
                      <a:pt x="384" y="63"/>
                    </a:cubicBezTo>
                    <a:cubicBezTo>
                      <a:pt x="384" y="98"/>
                      <a:pt x="356" y="126"/>
                      <a:pt x="322" y="126"/>
                    </a:cubicBezTo>
                    <a:cubicBezTo>
                      <a:pt x="64" y="126"/>
                      <a:pt x="64" y="126"/>
                      <a:pt x="64" y="126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3"/>
                    </a:cubicBezTo>
                    <a:cubicBezTo>
                      <a:pt x="0" y="98"/>
                      <a:pt x="29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6" y="127"/>
                      <a:pt x="385" y="98"/>
                      <a:pt x="385" y="63"/>
                    </a:cubicBezTo>
                    <a:cubicBezTo>
                      <a:pt x="385" y="29"/>
                      <a:pt x="356" y="0"/>
                      <a:pt x="322" y="0"/>
                    </a:cubicBezTo>
                  </a:path>
                </a:pathLst>
              </a:custGeom>
              <a:solidFill>
                <a:srgbClr val="E2E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6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5 h 125"/>
                  <a:gd name="T2" fmla="*/ 0 w 383"/>
                  <a:gd name="T3" fmla="*/ 62 h 125"/>
                  <a:gd name="T4" fmla="*/ 63 w 383"/>
                  <a:gd name="T5" fmla="*/ 0 h 125"/>
                  <a:gd name="T6" fmla="*/ 321 w 383"/>
                  <a:gd name="T7" fmla="*/ 0 h 125"/>
                  <a:gd name="T8" fmla="*/ 383 w 383"/>
                  <a:gd name="T9" fmla="*/ 62 h 125"/>
                  <a:gd name="T10" fmla="*/ 321 w 383"/>
                  <a:gd name="T11" fmla="*/ 125 h 125"/>
                  <a:gd name="T12" fmla="*/ 63 w 383"/>
                  <a:gd name="T13" fmla="*/ 125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5"/>
                    </a:move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21" y="0"/>
                      <a:pt x="321" y="0"/>
                      <a:pt x="321" y="0"/>
                    </a:cubicBezTo>
                    <a:cubicBezTo>
                      <a:pt x="355" y="0"/>
                      <a:pt x="383" y="28"/>
                      <a:pt x="383" y="62"/>
                    </a:cubicBezTo>
                    <a:cubicBezTo>
                      <a:pt x="383" y="97"/>
                      <a:pt x="355" y="125"/>
                      <a:pt x="321" y="125"/>
                    </a:cubicBezTo>
                    <a:cubicBezTo>
                      <a:pt x="63" y="125"/>
                      <a:pt x="63" y="125"/>
                      <a:pt x="63" y="125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1E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7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4 h 125"/>
                  <a:gd name="T2" fmla="*/ 1 w 383"/>
                  <a:gd name="T3" fmla="*/ 62 h 125"/>
                  <a:gd name="T4" fmla="*/ 63 w 383"/>
                  <a:gd name="T5" fmla="*/ 1 h 125"/>
                  <a:gd name="T6" fmla="*/ 321 w 383"/>
                  <a:gd name="T7" fmla="*/ 1 h 125"/>
                  <a:gd name="T8" fmla="*/ 382 w 383"/>
                  <a:gd name="T9" fmla="*/ 62 h 125"/>
                  <a:gd name="T10" fmla="*/ 321 w 383"/>
                  <a:gd name="T11" fmla="*/ 124 h 125"/>
                  <a:gd name="T12" fmla="*/ 63 w 383"/>
                  <a:gd name="T13" fmla="*/ 124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4"/>
                    </a:moveTo>
                    <a:cubicBezTo>
                      <a:pt x="29" y="124"/>
                      <a:pt x="1" y="96"/>
                      <a:pt x="1" y="62"/>
                    </a:cubicBezTo>
                    <a:cubicBezTo>
                      <a:pt x="1" y="29"/>
                      <a:pt x="29" y="1"/>
                      <a:pt x="63" y="1"/>
                    </a:cubicBezTo>
                    <a:cubicBezTo>
                      <a:pt x="321" y="1"/>
                      <a:pt x="321" y="1"/>
                      <a:pt x="321" y="1"/>
                    </a:cubicBezTo>
                    <a:cubicBezTo>
                      <a:pt x="354" y="1"/>
                      <a:pt x="382" y="29"/>
                      <a:pt x="382" y="62"/>
                    </a:cubicBezTo>
                    <a:cubicBezTo>
                      <a:pt x="382" y="96"/>
                      <a:pt x="354" y="124"/>
                      <a:pt x="321" y="124"/>
                    </a:cubicBezTo>
                    <a:cubicBezTo>
                      <a:pt x="63" y="124"/>
                      <a:pt x="63" y="124"/>
                      <a:pt x="63" y="124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0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8"/>
              <p:cNvSpPr>
                <a:spLocks noEditPoints="1"/>
              </p:cNvSpPr>
              <p:nvPr/>
            </p:nvSpPr>
            <p:spPr bwMode="auto">
              <a:xfrm>
                <a:off x="355600" y="1716088"/>
                <a:ext cx="1439862" cy="469900"/>
              </a:xfrm>
              <a:custGeom>
                <a:avLst/>
                <a:gdLst>
                  <a:gd name="T0" fmla="*/ 62 w 381"/>
                  <a:gd name="T1" fmla="*/ 122 h 123"/>
                  <a:gd name="T2" fmla="*/ 1 w 381"/>
                  <a:gd name="T3" fmla="*/ 61 h 123"/>
                  <a:gd name="T4" fmla="*/ 62 w 381"/>
                  <a:gd name="T5" fmla="*/ 1 h 123"/>
                  <a:gd name="T6" fmla="*/ 320 w 381"/>
                  <a:gd name="T7" fmla="*/ 1 h 123"/>
                  <a:gd name="T8" fmla="*/ 380 w 381"/>
                  <a:gd name="T9" fmla="*/ 61 h 123"/>
                  <a:gd name="T10" fmla="*/ 320 w 381"/>
                  <a:gd name="T11" fmla="*/ 122 h 123"/>
                  <a:gd name="T12" fmla="*/ 62 w 381"/>
                  <a:gd name="T13" fmla="*/ 122 h 123"/>
                  <a:gd name="T14" fmla="*/ 320 w 381"/>
                  <a:gd name="T15" fmla="*/ 0 h 123"/>
                  <a:gd name="T16" fmla="*/ 62 w 381"/>
                  <a:gd name="T17" fmla="*/ 0 h 123"/>
                  <a:gd name="T18" fmla="*/ 0 w 381"/>
                  <a:gd name="T19" fmla="*/ 61 h 123"/>
                  <a:gd name="T20" fmla="*/ 62 w 381"/>
                  <a:gd name="T21" fmla="*/ 123 h 123"/>
                  <a:gd name="T22" fmla="*/ 320 w 381"/>
                  <a:gd name="T23" fmla="*/ 123 h 123"/>
                  <a:gd name="T24" fmla="*/ 381 w 381"/>
                  <a:gd name="T25" fmla="*/ 61 h 123"/>
                  <a:gd name="T26" fmla="*/ 320 w 381"/>
                  <a:gd name="T2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1" h="123">
                    <a:moveTo>
                      <a:pt x="62" y="122"/>
                    </a:moveTo>
                    <a:cubicBezTo>
                      <a:pt x="28" y="122"/>
                      <a:pt x="1" y="95"/>
                      <a:pt x="1" y="61"/>
                    </a:cubicBezTo>
                    <a:cubicBezTo>
                      <a:pt x="1" y="28"/>
                      <a:pt x="28" y="1"/>
                      <a:pt x="62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53" y="1"/>
                      <a:pt x="380" y="28"/>
                      <a:pt x="380" y="61"/>
                    </a:cubicBezTo>
                    <a:cubicBezTo>
                      <a:pt x="380" y="95"/>
                      <a:pt x="353" y="122"/>
                      <a:pt x="320" y="122"/>
                    </a:cubicBezTo>
                    <a:cubicBezTo>
                      <a:pt x="62" y="122"/>
                      <a:pt x="62" y="122"/>
                      <a:pt x="62" y="122"/>
                    </a:cubicBezTo>
                    <a:moveTo>
                      <a:pt x="32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320" y="123"/>
                      <a:pt x="320" y="123"/>
                      <a:pt x="320" y="123"/>
                    </a:cubicBezTo>
                    <a:cubicBezTo>
                      <a:pt x="353" y="123"/>
                      <a:pt x="381" y="95"/>
                      <a:pt x="381" y="61"/>
                    </a:cubicBezTo>
                    <a:cubicBezTo>
                      <a:pt x="381" y="28"/>
                      <a:pt x="353" y="0"/>
                      <a:pt x="320" y="0"/>
                    </a:cubicBezTo>
                  </a:path>
                </a:pathLst>
              </a:custGeom>
              <a:solidFill>
                <a:srgbClr val="DF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9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1 h 121"/>
                  <a:gd name="T2" fmla="*/ 0 w 379"/>
                  <a:gd name="T3" fmla="*/ 60 h 121"/>
                  <a:gd name="T4" fmla="*/ 61 w 379"/>
                  <a:gd name="T5" fmla="*/ 0 h 121"/>
                  <a:gd name="T6" fmla="*/ 319 w 379"/>
                  <a:gd name="T7" fmla="*/ 0 h 121"/>
                  <a:gd name="T8" fmla="*/ 379 w 379"/>
                  <a:gd name="T9" fmla="*/ 60 h 121"/>
                  <a:gd name="T10" fmla="*/ 319 w 379"/>
                  <a:gd name="T11" fmla="*/ 121 h 121"/>
                  <a:gd name="T12" fmla="*/ 61 w 379"/>
                  <a:gd name="T13" fmla="*/ 121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1"/>
                    </a:move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1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52" y="0"/>
                      <a:pt x="379" y="27"/>
                      <a:pt x="379" y="60"/>
                    </a:cubicBezTo>
                    <a:cubicBezTo>
                      <a:pt x="379" y="94"/>
                      <a:pt x="352" y="121"/>
                      <a:pt x="319" y="121"/>
                    </a:cubicBezTo>
                    <a:cubicBezTo>
                      <a:pt x="61" y="121"/>
                      <a:pt x="61" y="121"/>
                      <a:pt x="61" y="121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E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40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0 h 121"/>
                  <a:gd name="T2" fmla="*/ 1 w 379"/>
                  <a:gd name="T3" fmla="*/ 60 h 121"/>
                  <a:gd name="T4" fmla="*/ 61 w 379"/>
                  <a:gd name="T5" fmla="*/ 1 h 121"/>
                  <a:gd name="T6" fmla="*/ 319 w 379"/>
                  <a:gd name="T7" fmla="*/ 1 h 121"/>
                  <a:gd name="T8" fmla="*/ 378 w 379"/>
                  <a:gd name="T9" fmla="*/ 60 h 121"/>
                  <a:gd name="T10" fmla="*/ 319 w 379"/>
                  <a:gd name="T11" fmla="*/ 120 h 121"/>
                  <a:gd name="T12" fmla="*/ 61 w 379"/>
                  <a:gd name="T13" fmla="*/ 120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0"/>
                    </a:moveTo>
                    <a:cubicBezTo>
                      <a:pt x="28" y="120"/>
                      <a:pt x="1" y="94"/>
                      <a:pt x="1" y="60"/>
                    </a:cubicBezTo>
                    <a:cubicBezTo>
                      <a:pt x="1" y="27"/>
                      <a:pt x="28" y="1"/>
                      <a:pt x="61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52" y="1"/>
                      <a:pt x="378" y="27"/>
                      <a:pt x="378" y="60"/>
                    </a:cubicBezTo>
                    <a:cubicBezTo>
                      <a:pt x="378" y="94"/>
                      <a:pt x="352" y="120"/>
                      <a:pt x="319" y="120"/>
                    </a:cubicBezTo>
                    <a:cubicBezTo>
                      <a:pt x="61" y="120"/>
                      <a:pt x="61" y="120"/>
                      <a:pt x="61" y="120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1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9 h 119"/>
                  <a:gd name="T2" fmla="*/ 0 w 377"/>
                  <a:gd name="T3" fmla="*/ 59 h 119"/>
                  <a:gd name="T4" fmla="*/ 60 w 377"/>
                  <a:gd name="T5" fmla="*/ 0 h 119"/>
                  <a:gd name="T6" fmla="*/ 318 w 377"/>
                  <a:gd name="T7" fmla="*/ 0 h 119"/>
                  <a:gd name="T8" fmla="*/ 377 w 377"/>
                  <a:gd name="T9" fmla="*/ 59 h 119"/>
                  <a:gd name="T10" fmla="*/ 318 w 377"/>
                  <a:gd name="T11" fmla="*/ 119 h 119"/>
                  <a:gd name="T12" fmla="*/ 60 w 377"/>
                  <a:gd name="T13" fmla="*/ 119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9"/>
                    </a:moveTo>
                    <a:cubicBezTo>
                      <a:pt x="27" y="119"/>
                      <a:pt x="0" y="92"/>
                      <a:pt x="0" y="59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0" y="0"/>
                      <a:pt x="377" y="27"/>
                      <a:pt x="377" y="59"/>
                    </a:cubicBezTo>
                    <a:cubicBezTo>
                      <a:pt x="377" y="92"/>
                      <a:pt x="350" y="119"/>
                      <a:pt x="318" y="119"/>
                    </a:cubicBezTo>
                    <a:cubicBezTo>
                      <a:pt x="60" y="119"/>
                      <a:pt x="60" y="119"/>
                      <a:pt x="60" y="119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59"/>
                    </a:cubicBezTo>
                    <a:cubicBezTo>
                      <a:pt x="0" y="93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1" y="119"/>
                      <a:pt x="377" y="93"/>
                      <a:pt x="377" y="59"/>
                    </a:cubicBezTo>
                    <a:cubicBezTo>
                      <a:pt x="377" y="26"/>
                      <a:pt x="351" y="0"/>
                      <a:pt x="318" y="0"/>
                    </a:cubicBezTo>
                  </a:path>
                </a:pathLst>
              </a:custGeom>
              <a:solidFill>
                <a:srgbClr val="DCD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2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8 h 119"/>
                  <a:gd name="T2" fmla="*/ 1 w 377"/>
                  <a:gd name="T3" fmla="*/ 59 h 119"/>
                  <a:gd name="T4" fmla="*/ 60 w 377"/>
                  <a:gd name="T5" fmla="*/ 1 h 119"/>
                  <a:gd name="T6" fmla="*/ 318 w 377"/>
                  <a:gd name="T7" fmla="*/ 1 h 119"/>
                  <a:gd name="T8" fmla="*/ 376 w 377"/>
                  <a:gd name="T9" fmla="*/ 59 h 119"/>
                  <a:gd name="T10" fmla="*/ 318 w 377"/>
                  <a:gd name="T11" fmla="*/ 118 h 119"/>
                  <a:gd name="T12" fmla="*/ 60 w 377"/>
                  <a:gd name="T13" fmla="*/ 118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8"/>
                    </a:moveTo>
                    <a:cubicBezTo>
                      <a:pt x="27" y="118"/>
                      <a:pt x="1" y="92"/>
                      <a:pt x="1" y="59"/>
                    </a:cubicBezTo>
                    <a:cubicBezTo>
                      <a:pt x="1" y="27"/>
                      <a:pt x="27" y="1"/>
                      <a:pt x="60" y="1"/>
                    </a:cubicBezTo>
                    <a:cubicBezTo>
                      <a:pt x="318" y="1"/>
                      <a:pt x="318" y="1"/>
                      <a:pt x="318" y="1"/>
                    </a:cubicBezTo>
                    <a:cubicBezTo>
                      <a:pt x="350" y="1"/>
                      <a:pt x="376" y="27"/>
                      <a:pt x="376" y="59"/>
                    </a:cubicBezTo>
                    <a:cubicBezTo>
                      <a:pt x="376" y="92"/>
                      <a:pt x="350" y="118"/>
                      <a:pt x="318" y="118"/>
                    </a:cubicBezTo>
                    <a:cubicBezTo>
                      <a:pt x="60" y="118"/>
                      <a:pt x="60" y="118"/>
                      <a:pt x="60" y="118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0" y="119"/>
                      <a:pt x="377" y="92"/>
                      <a:pt x="377" y="59"/>
                    </a:cubicBezTo>
                    <a:cubicBezTo>
                      <a:pt x="377" y="27"/>
                      <a:pt x="350" y="0"/>
                      <a:pt x="318" y="0"/>
                    </a:cubicBezTo>
                  </a:path>
                </a:pathLst>
              </a:custGeom>
              <a:solidFill>
                <a:srgbClr val="DBD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3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7 h 117"/>
                  <a:gd name="T2" fmla="*/ 0 w 375"/>
                  <a:gd name="T3" fmla="*/ 58 h 117"/>
                  <a:gd name="T4" fmla="*/ 59 w 375"/>
                  <a:gd name="T5" fmla="*/ 0 h 117"/>
                  <a:gd name="T6" fmla="*/ 317 w 375"/>
                  <a:gd name="T7" fmla="*/ 0 h 117"/>
                  <a:gd name="T8" fmla="*/ 375 w 375"/>
                  <a:gd name="T9" fmla="*/ 58 h 117"/>
                  <a:gd name="T10" fmla="*/ 317 w 375"/>
                  <a:gd name="T11" fmla="*/ 117 h 117"/>
                  <a:gd name="T12" fmla="*/ 59 w 375"/>
                  <a:gd name="T13" fmla="*/ 117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49" y="0"/>
                      <a:pt x="375" y="26"/>
                      <a:pt x="375" y="58"/>
                    </a:cubicBezTo>
                    <a:cubicBezTo>
                      <a:pt x="375" y="91"/>
                      <a:pt x="349" y="117"/>
                      <a:pt x="317" y="117"/>
                    </a:cubicBezTo>
                    <a:cubicBezTo>
                      <a:pt x="59" y="117"/>
                      <a:pt x="59" y="117"/>
                      <a:pt x="59" y="117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AD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4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6 h 117"/>
                  <a:gd name="T2" fmla="*/ 1 w 375"/>
                  <a:gd name="T3" fmla="*/ 58 h 117"/>
                  <a:gd name="T4" fmla="*/ 59 w 375"/>
                  <a:gd name="T5" fmla="*/ 1 h 117"/>
                  <a:gd name="T6" fmla="*/ 317 w 375"/>
                  <a:gd name="T7" fmla="*/ 1 h 117"/>
                  <a:gd name="T8" fmla="*/ 374 w 375"/>
                  <a:gd name="T9" fmla="*/ 58 h 117"/>
                  <a:gd name="T10" fmla="*/ 317 w 375"/>
                  <a:gd name="T11" fmla="*/ 116 h 117"/>
                  <a:gd name="T12" fmla="*/ 59 w 375"/>
                  <a:gd name="T13" fmla="*/ 116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6"/>
                    </a:moveTo>
                    <a:cubicBezTo>
                      <a:pt x="27" y="116"/>
                      <a:pt x="1" y="90"/>
                      <a:pt x="1" y="58"/>
                    </a:cubicBezTo>
                    <a:cubicBezTo>
                      <a:pt x="1" y="27"/>
                      <a:pt x="27" y="1"/>
                      <a:pt x="59" y="1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48" y="1"/>
                      <a:pt x="374" y="27"/>
                      <a:pt x="374" y="58"/>
                    </a:cubicBezTo>
                    <a:cubicBezTo>
                      <a:pt x="374" y="90"/>
                      <a:pt x="348" y="116"/>
                      <a:pt x="317" y="116"/>
                    </a:cubicBezTo>
                    <a:cubicBezTo>
                      <a:pt x="59" y="116"/>
                      <a:pt x="59" y="116"/>
                      <a:pt x="59" y="116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9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45"/>
              <p:cNvSpPr>
                <a:spLocks noEditPoints="1"/>
              </p:cNvSpPr>
              <p:nvPr/>
            </p:nvSpPr>
            <p:spPr bwMode="auto">
              <a:xfrm>
                <a:off x="371475" y="1731963"/>
                <a:ext cx="1408112" cy="438150"/>
              </a:xfrm>
              <a:custGeom>
                <a:avLst/>
                <a:gdLst>
                  <a:gd name="T0" fmla="*/ 58 w 373"/>
                  <a:gd name="T1" fmla="*/ 114 h 115"/>
                  <a:gd name="T2" fmla="*/ 1 w 373"/>
                  <a:gd name="T3" fmla="*/ 57 h 115"/>
                  <a:gd name="T4" fmla="*/ 58 w 373"/>
                  <a:gd name="T5" fmla="*/ 1 h 115"/>
                  <a:gd name="T6" fmla="*/ 316 w 373"/>
                  <a:gd name="T7" fmla="*/ 1 h 115"/>
                  <a:gd name="T8" fmla="*/ 372 w 373"/>
                  <a:gd name="T9" fmla="*/ 57 h 115"/>
                  <a:gd name="T10" fmla="*/ 316 w 373"/>
                  <a:gd name="T11" fmla="*/ 114 h 115"/>
                  <a:gd name="T12" fmla="*/ 58 w 373"/>
                  <a:gd name="T13" fmla="*/ 114 h 115"/>
                  <a:gd name="T14" fmla="*/ 316 w 373"/>
                  <a:gd name="T15" fmla="*/ 0 h 115"/>
                  <a:gd name="T16" fmla="*/ 58 w 373"/>
                  <a:gd name="T17" fmla="*/ 0 h 115"/>
                  <a:gd name="T18" fmla="*/ 0 w 373"/>
                  <a:gd name="T19" fmla="*/ 57 h 115"/>
                  <a:gd name="T20" fmla="*/ 58 w 373"/>
                  <a:gd name="T21" fmla="*/ 115 h 115"/>
                  <a:gd name="T22" fmla="*/ 316 w 373"/>
                  <a:gd name="T23" fmla="*/ 115 h 115"/>
                  <a:gd name="T24" fmla="*/ 373 w 373"/>
                  <a:gd name="T25" fmla="*/ 57 h 115"/>
                  <a:gd name="T26" fmla="*/ 316 w 373"/>
                  <a:gd name="T2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115">
                    <a:moveTo>
                      <a:pt x="58" y="114"/>
                    </a:moveTo>
                    <a:cubicBezTo>
                      <a:pt x="26" y="114"/>
                      <a:pt x="1" y="89"/>
                      <a:pt x="1" y="57"/>
                    </a:cubicBezTo>
                    <a:cubicBezTo>
                      <a:pt x="1" y="26"/>
                      <a:pt x="26" y="1"/>
                      <a:pt x="58" y="1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47" y="1"/>
                      <a:pt x="372" y="26"/>
                      <a:pt x="372" y="57"/>
                    </a:cubicBezTo>
                    <a:cubicBezTo>
                      <a:pt x="372" y="89"/>
                      <a:pt x="347" y="114"/>
                      <a:pt x="316" y="114"/>
                    </a:cubicBezTo>
                    <a:cubicBezTo>
                      <a:pt x="58" y="114"/>
                      <a:pt x="58" y="114"/>
                      <a:pt x="58" y="114"/>
                    </a:cubicBezTo>
                    <a:moveTo>
                      <a:pt x="316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316" y="115"/>
                      <a:pt x="316" y="115"/>
                      <a:pt x="316" y="115"/>
                    </a:cubicBezTo>
                    <a:cubicBezTo>
                      <a:pt x="347" y="115"/>
                      <a:pt x="373" y="89"/>
                      <a:pt x="373" y="57"/>
                    </a:cubicBezTo>
                    <a:cubicBezTo>
                      <a:pt x="373" y="26"/>
                      <a:pt x="347" y="0"/>
                      <a:pt x="316" y="0"/>
                    </a:cubicBezTo>
                  </a:path>
                </a:pathLst>
              </a:custGeom>
              <a:solidFill>
                <a:srgbClr val="D8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46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3 h 113"/>
                  <a:gd name="T2" fmla="*/ 0 w 371"/>
                  <a:gd name="T3" fmla="*/ 56 h 113"/>
                  <a:gd name="T4" fmla="*/ 57 w 371"/>
                  <a:gd name="T5" fmla="*/ 0 h 113"/>
                  <a:gd name="T6" fmla="*/ 315 w 371"/>
                  <a:gd name="T7" fmla="*/ 0 h 113"/>
                  <a:gd name="T8" fmla="*/ 371 w 371"/>
                  <a:gd name="T9" fmla="*/ 56 h 113"/>
                  <a:gd name="T10" fmla="*/ 315 w 371"/>
                  <a:gd name="T11" fmla="*/ 113 h 113"/>
                  <a:gd name="T12" fmla="*/ 57 w 371"/>
                  <a:gd name="T13" fmla="*/ 113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3"/>
                    </a:moveTo>
                    <a:cubicBezTo>
                      <a:pt x="25" y="113"/>
                      <a:pt x="0" y="88"/>
                      <a:pt x="0" y="56"/>
                    </a:cubicBezTo>
                    <a:cubicBezTo>
                      <a:pt x="0" y="25"/>
                      <a:pt x="25" y="0"/>
                      <a:pt x="5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46" y="0"/>
                      <a:pt x="371" y="25"/>
                      <a:pt x="371" y="56"/>
                    </a:cubicBezTo>
                    <a:cubicBezTo>
                      <a:pt x="371" y="88"/>
                      <a:pt x="346" y="113"/>
                      <a:pt x="315" y="113"/>
                    </a:cubicBezTo>
                    <a:cubicBezTo>
                      <a:pt x="57" y="113"/>
                      <a:pt x="57" y="113"/>
                      <a:pt x="57" y="113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7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47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2 h 113"/>
                  <a:gd name="T2" fmla="*/ 1 w 371"/>
                  <a:gd name="T3" fmla="*/ 56 h 113"/>
                  <a:gd name="T4" fmla="*/ 57 w 371"/>
                  <a:gd name="T5" fmla="*/ 1 h 113"/>
                  <a:gd name="T6" fmla="*/ 315 w 371"/>
                  <a:gd name="T7" fmla="*/ 1 h 113"/>
                  <a:gd name="T8" fmla="*/ 370 w 371"/>
                  <a:gd name="T9" fmla="*/ 56 h 113"/>
                  <a:gd name="T10" fmla="*/ 315 w 371"/>
                  <a:gd name="T11" fmla="*/ 112 h 113"/>
                  <a:gd name="T12" fmla="*/ 57 w 371"/>
                  <a:gd name="T13" fmla="*/ 112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2"/>
                    </a:moveTo>
                    <a:cubicBezTo>
                      <a:pt x="26" y="112"/>
                      <a:pt x="1" y="87"/>
                      <a:pt x="1" y="56"/>
                    </a:cubicBezTo>
                    <a:cubicBezTo>
                      <a:pt x="1" y="26"/>
                      <a:pt x="26" y="1"/>
                      <a:pt x="57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45" y="1"/>
                      <a:pt x="370" y="26"/>
                      <a:pt x="370" y="56"/>
                    </a:cubicBezTo>
                    <a:cubicBezTo>
                      <a:pt x="370" y="87"/>
                      <a:pt x="345" y="112"/>
                      <a:pt x="315" y="112"/>
                    </a:cubicBezTo>
                    <a:cubicBezTo>
                      <a:pt x="57" y="112"/>
                      <a:pt x="57" y="112"/>
                      <a:pt x="57" y="112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6D7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48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1 h 111"/>
                  <a:gd name="T2" fmla="*/ 0 w 369"/>
                  <a:gd name="T3" fmla="*/ 55 h 111"/>
                  <a:gd name="T4" fmla="*/ 56 w 369"/>
                  <a:gd name="T5" fmla="*/ 0 h 111"/>
                  <a:gd name="T6" fmla="*/ 314 w 369"/>
                  <a:gd name="T7" fmla="*/ 0 h 111"/>
                  <a:gd name="T8" fmla="*/ 369 w 369"/>
                  <a:gd name="T9" fmla="*/ 55 h 111"/>
                  <a:gd name="T10" fmla="*/ 314 w 369"/>
                  <a:gd name="T11" fmla="*/ 111 h 111"/>
                  <a:gd name="T12" fmla="*/ 56 w 369"/>
                  <a:gd name="T13" fmla="*/ 111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1"/>
                    </a:moveTo>
                    <a:cubicBezTo>
                      <a:pt x="25" y="111"/>
                      <a:pt x="0" y="86"/>
                      <a:pt x="0" y="55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44" y="0"/>
                      <a:pt x="369" y="25"/>
                      <a:pt x="369" y="55"/>
                    </a:cubicBezTo>
                    <a:cubicBezTo>
                      <a:pt x="369" y="86"/>
                      <a:pt x="344" y="111"/>
                      <a:pt x="314" y="111"/>
                    </a:cubicBezTo>
                    <a:cubicBezTo>
                      <a:pt x="56" y="111"/>
                      <a:pt x="56" y="111"/>
                      <a:pt x="56" y="111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5D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49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0 h 111"/>
                  <a:gd name="T2" fmla="*/ 1 w 369"/>
                  <a:gd name="T3" fmla="*/ 55 h 111"/>
                  <a:gd name="T4" fmla="*/ 56 w 369"/>
                  <a:gd name="T5" fmla="*/ 1 h 111"/>
                  <a:gd name="T6" fmla="*/ 314 w 369"/>
                  <a:gd name="T7" fmla="*/ 1 h 111"/>
                  <a:gd name="T8" fmla="*/ 368 w 369"/>
                  <a:gd name="T9" fmla="*/ 55 h 111"/>
                  <a:gd name="T10" fmla="*/ 314 w 369"/>
                  <a:gd name="T11" fmla="*/ 110 h 111"/>
                  <a:gd name="T12" fmla="*/ 56 w 369"/>
                  <a:gd name="T13" fmla="*/ 110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0"/>
                    </a:moveTo>
                    <a:cubicBezTo>
                      <a:pt x="25" y="110"/>
                      <a:pt x="1" y="86"/>
                      <a:pt x="1" y="55"/>
                    </a:cubicBezTo>
                    <a:cubicBezTo>
                      <a:pt x="1" y="25"/>
                      <a:pt x="25" y="1"/>
                      <a:pt x="56" y="1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44" y="1"/>
                      <a:pt x="368" y="25"/>
                      <a:pt x="368" y="55"/>
                    </a:cubicBezTo>
                    <a:cubicBezTo>
                      <a:pt x="368" y="86"/>
                      <a:pt x="344" y="110"/>
                      <a:pt x="314" y="110"/>
                    </a:cubicBezTo>
                    <a:cubicBezTo>
                      <a:pt x="56" y="110"/>
                      <a:pt x="56" y="110"/>
                      <a:pt x="56" y="110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4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0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9 h 109"/>
                  <a:gd name="T2" fmla="*/ 0 w 367"/>
                  <a:gd name="T3" fmla="*/ 54 h 109"/>
                  <a:gd name="T4" fmla="*/ 55 w 367"/>
                  <a:gd name="T5" fmla="*/ 0 h 109"/>
                  <a:gd name="T6" fmla="*/ 313 w 367"/>
                  <a:gd name="T7" fmla="*/ 0 h 109"/>
                  <a:gd name="T8" fmla="*/ 367 w 367"/>
                  <a:gd name="T9" fmla="*/ 54 h 109"/>
                  <a:gd name="T10" fmla="*/ 313 w 367"/>
                  <a:gd name="T11" fmla="*/ 109 h 109"/>
                  <a:gd name="T12" fmla="*/ 55 w 367"/>
                  <a:gd name="T13" fmla="*/ 109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42" y="0"/>
                      <a:pt x="367" y="25"/>
                      <a:pt x="367" y="54"/>
                    </a:cubicBezTo>
                    <a:cubicBezTo>
                      <a:pt x="367" y="84"/>
                      <a:pt x="342" y="109"/>
                      <a:pt x="313" y="109"/>
                    </a:cubicBezTo>
                    <a:cubicBezTo>
                      <a:pt x="55" y="109"/>
                      <a:pt x="55" y="109"/>
                      <a:pt x="55" y="109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5"/>
                      <a:pt x="24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3" y="109"/>
                      <a:pt x="367" y="85"/>
                      <a:pt x="367" y="54"/>
                    </a:cubicBezTo>
                    <a:cubicBezTo>
                      <a:pt x="367" y="24"/>
                      <a:pt x="343" y="0"/>
                      <a:pt x="313" y="0"/>
                    </a:cubicBezTo>
                  </a:path>
                </a:pathLst>
              </a:custGeom>
              <a:solidFill>
                <a:srgbClr val="D3D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1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8 h 109"/>
                  <a:gd name="T2" fmla="*/ 1 w 367"/>
                  <a:gd name="T3" fmla="*/ 54 h 109"/>
                  <a:gd name="T4" fmla="*/ 55 w 367"/>
                  <a:gd name="T5" fmla="*/ 1 h 109"/>
                  <a:gd name="T6" fmla="*/ 313 w 367"/>
                  <a:gd name="T7" fmla="*/ 1 h 109"/>
                  <a:gd name="T8" fmla="*/ 366 w 367"/>
                  <a:gd name="T9" fmla="*/ 54 h 109"/>
                  <a:gd name="T10" fmla="*/ 313 w 367"/>
                  <a:gd name="T11" fmla="*/ 108 h 109"/>
                  <a:gd name="T12" fmla="*/ 55 w 367"/>
                  <a:gd name="T13" fmla="*/ 108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8"/>
                    </a:moveTo>
                    <a:cubicBezTo>
                      <a:pt x="25" y="108"/>
                      <a:pt x="1" y="84"/>
                      <a:pt x="1" y="54"/>
                    </a:cubicBezTo>
                    <a:cubicBezTo>
                      <a:pt x="1" y="25"/>
                      <a:pt x="25" y="1"/>
                      <a:pt x="55" y="1"/>
                    </a:cubicBezTo>
                    <a:cubicBezTo>
                      <a:pt x="313" y="1"/>
                      <a:pt x="313" y="1"/>
                      <a:pt x="313" y="1"/>
                    </a:cubicBezTo>
                    <a:cubicBezTo>
                      <a:pt x="342" y="1"/>
                      <a:pt x="366" y="25"/>
                      <a:pt x="366" y="54"/>
                    </a:cubicBezTo>
                    <a:cubicBezTo>
                      <a:pt x="366" y="84"/>
                      <a:pt x="342" y="108"/>
                      <a:pt x="313" y="108"/>
                    </a:cubicBezTo>
                    <a:cubicBezTo>
                      <a:pt x="55" y="108"/>
                      <a:pt x="55" y="108"/>
                      <a:pt x="55" y="108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2" y="109"/>
                      <a:pt x="367" y="84"/>
                      <a:pt x="367" y="54"/>
                    </a:cubicBezTo>
                    <a:cubicBezTo>
                      <a:pt x="367" y="25"/>
                      <a:pt x="342" y="0"/>
                      <a:pt x="313" y="0"/>
                    </a:cubicBezTo>
                  </a:path>
                </a:pathLst>
              </a:custGeom>
              <a:solidFill>
                <a:srgbClr val="D2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2"/>
              <p:cNvSpPr>
                <a:spLocks noEditPoints="1"/>
              </p:cNvSpPr>
              <p:nvPr/>
            </p:nvSpPr>
            <p:spPr bwMode="auto">
              <a:xfrm>
                <a:off x="385763" y="1747838"/>
                <a:ext cx="1377950" cy="406400"/>
              </a:xfrm>
              <a:custGeom>
                <a:avLst/>
                <a:gdLst>
                  <a:gd name="T0" fmla="*/ 54 w 365"/>
                  <a:gd name="T1" fmla="*/ 106 h 107"/>
                  <a:gd name="T2" fmla="*/ 1 w 365"/>
                  <a:gd name="T3" fmla="*/ 53 h 107"/>
                  <a:gd name="T4" fmla="*/ 54 w 365"/>
                  <a:gd name="T5" fmla="*/ 0 h 107"/>
                  <a:gd name="T6" fmla="*/ 312 w 365"/>
                  <a:gd name="T7" fmla="*/ 0 h 107"/>
                  <a:gd name="T8" fmla="*/ 365 w 365"/>
                  <a:gd name="T9" fmla="*/ 53 h 107"/>
                  <a:gd name="T10" fmla="*/ 312 w 365"/>
                  <a:gd name="T11" fmla="*/ 106 h 107"/>
                  <a:gd name="T12" fmla="*/ 54 w 365"/>
                  <a:gd name="T13" fmla="*/ 106 h 107"/>
                  <a:gd name="T14" fmla="*/ 312 w 365"/>
                  <a:gd name="T15" fmla="*/ 0 h 107"/>
                  <a:gd name="T16" fmla="*/ 54 w 365"/>
                  <a:gd name="T17" fmla="*/ 0 h 107"/>
                  <a:gd name="T18" fmla="*/ 0 w 365"/>
                  <a:gd name="T19" fmla="*/ 53 h 107"/>
                  <a:gd name="T20" fmla="*/ 54 w 365"/>
                  <a:gd name="T21" fmla="*/ 107 h 107"/>
                  <a:gd name="T22" fmla="*/ 312 w 365"/>
                  <a:gd name="T23" fmla="*/ 107 h 107"/>
                  <a:gd name="T24" fmla="*/ 365 w 365"/>
                  <a:gd name="T25" fmla="*/ 53 h 107"/>
                  <a:gd name="T26" fmla="*/ 312 w 365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107">
                    <a:moveTo>
                      <a:pt x="54" y="106"/>
                    </a:moveTo>
                    <a:cubicBezTo>
                      <a:pt x="24" y="106"/>
                      <a:pt x="1" y="83"/>
                      <a:pt x="1" y="53"/>
                    </a:cubicBezTo>
                    <a:cubicBezTo>
                      <a:pt x="1" y="24"/>
                      <a:pt x="24" y="0"/>
                      <a:pt x="54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41" y="0"/>
                      <a:pt x="365" y="24"/>
                      <a:pt x="365" y="53"/>
                    </a:cubicBezTo>
                    <a:cubicBezTo>
                      <a:pt x="365" y="83"/>
                      <a:pt x="341" y="106"/>
                      <a:pt x="312" y="106"/>
                    </a:cubicBezTo>
                    <a:cubicBezTo>
                      <a:pt x="54" y="106"/>
                      <a:pt x="54" y="106"/>
                      <a:pt x="54" y="106"/>
                    </a:cubicBezTo>
                    <a:moveTo>
                      <a:pt x="312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312" y="107"/>
                      <a:pt x="312" y="107"/>
                      <a:pt x="312" y="107"/>
                    </a:cubicBezTo>
                    <a:cubicBezTo>
                      <a:pt x="341" y="107"/>
                      <a:pt x="365" y="83"/>
                      <a:pt x="365" y="53"/>
                    </a:cubicBezTo>
                    <a:cubicBezTo>
                      <a:pt x="365" y="24"/>
                      <a:pt x="341" y="0"/>
                      <a:pt x="312" y="0"/>
                    </a:cubicBezTo>
                  </a:path>
                </a:pathLst>
              </a:custGeom>
              <a:solidFill>
                <a:srgbClr val="D1D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3"/>
              <p:cNvSpPr>
                <a:spLocks noEditPoints="1"/>
              </p:cNvSpPr>
              <p:nvPr/>
            </p:nvSpPr>
            <p:spPr bwMode="auto">
              <a:xfrm>
                <a:off x="390525" y="1747838"/>
                <a:ext cx="1373187" cy="403225"/>
              </a:xfrm>
              <a:custGeom>
                <a:avLst/>
                <a:gdLst>
                  <a:gd name="T0" fmla="*/ 53 w 364"/>
                  <a:gd name="T1" fmla="*/ 106 h 106"/>
                  <a:gd name="T2" fmla="*/ 0 w 364"/>
                  <a:gd name="T3" fmla="*/ 53 h 106"/>
                  <a:gd name="T4" fmla="*/ 53 w 364"/>
                  <a:gd name="T5" fmla="*/ 1 h 106"/>
                  <a:gd name="T6" fmla="*/ 311 w 364"/>
                  <a:gd name="T7" fmla="*/ 1 h 106"/>
                  <a:gd name="T8" fmla="*/ 363 w 364"/>
                  <a:gd name="T9" fmla="*/ 53 h 106"/>
                  <a:gd name="T10" fmla="*/ 311 w 364"/>
                  <a:gd name="T11" fmla="*/ 106 h 106"/>
                  <a:gd name="T12" fmla="*/ 53 w 364"/>
                  <a:gd name="T13" fmla="*/ 106 h 106"/>
                  <a:gd name="T14" fmla="*/ 311 w 364"/>
                  <a:gd name="T15" fmla="*/ 0 h 106"/>
                  <a:gd name="T16" fmla="*/ 53 w 364"/>
                  <a:gd name="T17" fmla="*/ 0 h 106"/>
                  <a:gd name="T18" fmla="*/ 0 w 364"/>
                  <a:gd name="T19" fmla="*/ 53 h 106"/>
                  <a:gd name="T20" fmla="*/ 53 w 364"/>
                  <a:gd name="T21" fmla="*/ 106 h 106"/>
                  <a:gd name="T22" fmla="*/ 311 w 364"/>
                  <a:gd name="T23" fmla="*/ 106 h 106"/>
                  <a:gd name="T24" fmla="*/ 364 w 364"/>
                  <a:gd name="T25" fmla="*/ 53 h 106"/>
                  <a:gd name="T26" fmla="*/ 311 w 364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5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3" y="25"/>
                      <a:pt x="363" y="53"/>
                    </a:cubicBezTo>
                    <a:cubicBezTo>
                      <a:pt x="363" y="82"/>
                      <a:pt x="339" y="106"/>
                      <a:pt x="311" y="106"/>
                    </a:cubicBezTo>
                    <a:cubicBezTo>
                      <a:pt x="53" y="106"/>
                      <a:pt x="53" y="106"/>
                      <a:pt x="53" y="106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83"/>
                      <a:pt x="23" y="106"/>
                      <a:pt x="53" y="106"/>
                    </a:cubicBezTo>
                    <a:cubicBezTo>
                      <a:pt x="311" y="106"/>
                      <a:pt x="311" y="106"/>
                      <a:pt x="311" y="106"/>
                    </a:cubicBezTo>
                    <a:cubicBezTo>
                      <a:pt x="340" y="106"/>
                      <a:pt x="364" y="83"/>
                      <a:pt x="364" y="53"/>
                    </a:cubicBezTo>
                    <a:cubicBezTo>
                      <a:pt x="364" y="24"/>
                      <a:pt x="340" y="0"/>
                      <a:pt x="311" y="0"/>
                    </a:cubicBezTo>
                  </a:path>
                </a:pathLst>
              </a:custGeom>
              <a:solidFill>
                <a:srgbClr val="D0D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4"/>
              <p:cNvSpPr>
                <a:spLocks noEditPoints="1"/>
              </p:cNvSpPr>
              <p:nvPr/>
            </p:nvSpPr>
            <p:spPr bwMode="auto">
              <a:xfrm>
                <a:off x="390525" y="1751013"/>
                <a:ext cx="1370012" cy="400050"/>
              </a:xfrm>
              <a:custGeom>
                <a:avLst/>
                <a:gdLst>
                  <a:gd name="T0" fmla="*/ 53 w 363"/>
                  <a:gd name="T1" fmla="*/ 104 h 105"/>
                  <a:gd name="T2" fmla="*/ 1 w 363"/>
                  <a:gd name="T3" fmla="*/ 52 h 105"/>
                  <a:gd name="T4" fmla="*/ 53 w 363"/>
                  <a:gd name="T5" fmla="*/ 1 h 105"/>
                  <a:gd name="T6" fmla="*/ 311 w 363"/>
                  <a:gd name="T7" fmla="*/ 1 h 105"/>
                  <a:gd name="T8" fmla="*/ 362 w 363"/>
                  <a:gd name="T9" fmla="*/ 52 h 105"/>
                  <a:gd name="T10" fmla="*/ 311 w 363"/>
                  <a:gd name="T11" fmla="*/ 104 h 105"/>
                  <a:gd name="T12" fmla="*/ 53 w 363"/>
                  <a:gd name="T13" fmla="*/ 104 h 105"/>
                  <a:gd name="T14" fmla="*/ 311 w 363"/>
                  <a:gd name="T15" fmla="*/ 0 h 105"/>
                  <a:gd name="T16" fmla="*/ 53 w 363"/>
                  <a:gd name="T17" fmla="*/ 0 h 105"/>
                  <a:gd name="T18" fmla="*/ 0 w 363"/>
                  <a:gd name="T19" fmla="*/ 52 h 105"/>
                  <a:gd name="T20" fmla="*/ 53 w 363"/>
                  <a:gd name="T21" fmla="*/ 105 h 105"/>
                  <a:gd name="T22" fmla="*/ 311 w 363"/>
                  <a:gd name="T23" fmla="*/ 105 h 105"/>
                  <a:gd name="T24" fmla="*/ 363 w 363"/>
                  <a:gd name="T25" fmla="*/ 52 h 105"/>
                  <a:gd name="T26" fmla="*/ 311 w 36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105">
                    <a:moveTo>
                      <a:pt x="53" y="104"/>
                    </a:moveTo>
                    <a:cubicBezTo>
                      <a:pt x="24" y="104"/>
                      <a:pt x="1" y="81"/>
                      <a:pt x="1" y="52"/>
                    </a:cubicBezTo>
                    <a:cubicBezTo>
                      <a:pt x="1" y="24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2" y="24"/>
                      <a:pt x="362" y="52"/>
                    </a:cubicBezTo>
                    <a:cubicBezTo>
                      <a:pt x="362" y="81"/>
                      <a:pt x="339" y="104"/>
                      <a:pt x="311" y="104"/>
                    </a:cubicBezTo>
                    <a:cubicBezTo>
                      <a:pt x="53" y="104"/>
                      <a:pt x="53" y="104"/>
                      <a:pt x="53" y="104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2"/>
                    </a:cubicBezTo>
                    <a:cubicBezTo>
                      <a:pt x="0" y="81"/>
                      <a:pt x="24" y="105"/>
                      <a:pt x="53" y="105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39" y="105"/>
                      <a:pt x="363" y="81"/>
                      <a:pt x="363" y="52"/>
                    </a:cubicBezTo>
                    <a:cubicBezTo>
                      <a:pt x="363" y="24"/>
                      <a:pt x="339" y="0"/>
                      <a:pt x="311" y="0"/>
                    </a:cubicBezTo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55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3 h 103"/>
                  <a:gd name="T2" fmla="*/ 0 w 361"/>
                  <a:gd name="T3" fmla="*/ 51 h 103"/>
                  <a:gd name="T4" fmla="*/ 52 w 361"/>
                  <a:gd name="T5" fmla="*/ 0 h 103"/>
                  <a:gd name="T6" fmla="*/ 310 w 361"/>
                  <a:gd name="T7" fmla="*/ 0 h 103"/>
                  <a:gd name="T8" fmla="*/ 361 w 361"/>
                  <a:gd name="T9" fmla="*/ 51 h 103"/>
                  <a:gd name="T10" fmla="*/ 310 w 361"/>
                  <a:gd name="T11" fmla="*/ 103 h 103"/>
                  <a:gd name="T12" fmla="*/ 52 w 361"/>
                  <a:gd name="T13" fmla="*/ 103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38" y="0"/>
                      <a:pt x="361" y="23"/>
                      <a:pt x="361" y="51"/>
                    </a:cubicBezTo>
                    <a:cubicBezTo>
                      <a:pt x="361" y="80"/>
                      <a:pt x="338" y="103"/>
                      <a:pt x="310" y="103"/>
                    </a:cubicBezTo>
                    <a:cubicBezTo>
                      <a:pt x="52" y="103"/>
                      <a:pt x="52" y="103"/>
                      <a:pt x="52" y="103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E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56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2 h 103"/>
                  <a:gd name="T2" fmla="*/ 1 w 361"/>
                  <a:gd name="T3" fmla="*/ 51 h 103"/>
                  <a:gd name="T4" fmla="*/ 52 w 361"/>
                  <a:gd name="T5" fmla="*/ 1 h 103"/>
                  <a:gd name="T6" fmla="*/ 310 w 361"/>
                  <a:gd name="T7" fmla="*/ 1 h 103"/>
                  <a:gd name="T8" fmla="*/ 360 w 361"/>
                  <a:gd name="T9" fmla="*/ 51 h 103"/>
                  <a:gd name="T10" fmla="*/ 310 w 361"/>
                  <a:gd name="T11" fmla="*/ 102 h 103"/>
                  <a:gd name="T12" fmla="*/ 52 w 361"/>
                  <a:gd name="T13" fmla="*/ 102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2"/>
                    </a:moveTo>
                    <a:cubicBezTo>
                      <a:pt x="24" y="102"/>
                      <a:pt x="1" y="80"/>
                      <a:pt x="1" y="51"/>
                    </a:cubicBezTo>
                    <a:cubicBezTo>
                      <a:pt x="1" y="23"/>
                      <a:pt x="24" y="1"/>
                      <a:pt x="52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38" y="1"/>
                      <a:pt x="360" y="23"/>
                      <a:pt x="360" y="51"/>
                    </a:cubicBezTo>
                    <a:cubicBezTo>
                      <a:pt x="360" y="80"/>
                      <a:pt x="338" y="102"/>
                      <a:pt x="310" y="102"/>
                    </a:cubicBezTo>
                    <a:cubicBezTo>
                      <a:pt x="52" y="102"/>
                      <a:pt x="52" y="102"/>
                      <a:pt x="52" y="102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DC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7"/>
              <p:cNvSpPr>
                <a:spLocks noEditPoints="1"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51 w 359"/>
                  <a:gd name="T1" fmla="*/ 101 h 101"/>
                  <a:gd name="T2" fmla="*/ 0 w 359"/>
                  <a:gd name="T3" fmla="*/ 50 h 101"/>
                  <a:gd name="T4" fmla="*/ 51 w 359"/>
                  <a:gd name="T5" fmla="*/ 0 h 101"/>
                  <a:gd name="T6" fmla="*/ 309 w 359"/>
                  <a:gd name="T7" fmla="*/ 0 h 101"/>
                  <a:gd name="T8" fmla="*/ 359 w 359"/>
                  <a:gd name="T9" fmla="*/ 50 h 101"/>
                  <a:gd name="T10" fmla="*/ 309 w 359"/>
                  <a:gd name="T11" fmla="*/ 101 h 101"/>
                  <a:gd name="T12" fmla="*/ 51 w 359"/>
                  <a:gd name="T13" fmla="*/ 101 h 101"/>
                  <a:gd name="T14" fmla="*/ 309 w 359"/>
                  <a:gd name="T15" fmla="*/ 0 h 101"/>
                  <a:gd name="T16" fmla="*/ 51 w 359"/>
                  <a:gd name="T17" fmla="*/ 0 h 101"/>
                  <a:gd name="T18" fmla="*/ 0 w 359"/>
                  <a:gd name="T19" fmla="*/ 50 h 101"/>
                  <a:gd name="T20" fmla="*/ 51 w 359"/>
                  <a:gd name="T21" fmla="*/ 101 h 101"/>
                  <a:gd name="T22" fmla="*/ 309 w 359"/>
                  <a:gd name="T23" fmla="*/ 101 h 101"/>
                  <a:gd name="T24" fmla="*/ 359 w 359"/>
                  <a:gd name="T25" fmla="*/ 50 h 101"/>
                  <a:gd name="T26" fmla="*/ 309 w 359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9" h="101">
                    <a:moveTo>
                      <a:pt x="51" y="101"/>
                    </a:move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ubicBezTo>
                      <a:pt x="51" y="101"/>
                      <a:pt x="51" y="101"/>
                      <a:pt x="51" y="101"/>
                    </a:cubicBezTo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7" y="101"/>
                      <a:pt x="359" y="79"/>
                      <a:pt x="359" y="50"/>
                    </a:cubicBezTo>
                    <a:cubicBezTo>
                      <a:pt x="359" y="22"/>
                      <a:pt x="337" y="0"/>
                      <a:pt x="309" y="0"/>
                    </a:cubicBezTo>
                  </a:path>
                </a:pathLst>
              </a:custGeom>
              <a:solidFill>
                <a:srgbClr val="CCCD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8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0 h 101"/>
                  <a:gd name="T2" fmla="*/ 51 w 359"/>
                  <a:gd name="T3" fmla="*/ 0 h 101"/>
                  <a:gd name="T4" fmla="*/ 0 w 359"/>
                  <a:gd name="T5" fmla="*/ 50 h 101"/>
                  <a:gd name="T6" fmla="*/ 51 w 359"/>
                  <a:gd name="T7" fmla="*/ 101 h 101"/>
                  <a:gd name="T8" fmla="*/ 309 w 359"/>
                  <a:gd name="T9" fmla="*/ 101 h 101"/>
                  <a:gd name="T10" fmla="*/ 359 w 359"/>
                  <a:gd name="T11" fmla="*/ 50 h 101"/>
                  <a:gd name="T12" fmla="*/ 309 w 35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6" y="101"/>
                      <a:pt x="359" y="78"/>
                      <a:pt x="359" y="50"/>
                    </a:cubicBezTo>
                    <a:cubicBezTo>
                      <a:pt x="359" y="23"/>
                      <a:pt x="336" y="0"/>
                      <a:pt x="309" y="0"/>
                    </a:cubicBezTo>
                  </a:path>
                </a:pathLst>
              </a:custGeom>
              <a:solidFill>
                <a:srgbClr val="CB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9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101 h 101"/>
                  <a:gd name="T2" fmla="*/ 51 w 359"/>
                  <a:gd name="T3" fmla="*/ 101 h 101"/>
                  <a:gd name="T4" fmla="*/ 0 w 359"/>
                  <a:gd name="T5" fmla="*/ 50 h 101"/>
                  <a:gd name="T6" fmla="*/ 51 w 359"/>
                  <a:gd name="T7" fmla="*/ 0 h 101"/>
                  <a:gd name="T8" fmla="*/ 309 w 359"/>
                  <a:gd name="T9" fmla="*/ 0 h 101"/>
                  <a:gd name="T10" fmla="*/ 359 w 359"/>
                  <a:gd name="T11" fmla="*/ 50 h 101"/>
                  <a:gd name="T12" fmla="*/ 309 w 359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101"/>
                    </a:moveTo>
                    <a:cubicBezTo>
                      <a:pt x="51" y="101"/>
                      <a:pt x="51" y="101"/>
                      <a:pt x="51" y="101"/>
                    </a:cubicBez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lose/>
                  </a:path>
                </a:pathLst>
              </a:custGeom>
              <a:solidFill>
                <a:srgbClr val="305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" name="PA_矩形 17">
              <a:extLst>
                <a:ext uri="{FF2B5EF4-FFF2-40B4-BE49-F238E27FC236}">
                  <a16:creationId xmlns:a16="http://schemas.microsoft.com/office/drawing/2014/main" id="{B8BC1EFB-2BD3-4780-8D0A-10680DA405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210026" y="3979603"/>
              <a:ext cx="2323591" cy="416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Baoli SC" charset="-122"/>
                  <a:ea typeface="Baoli SC" charset="-122"/>
                  <a:cs typeface="Baoli SC" charset="-122"/>
                </a:rPr>
                <a:t>信息工程系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oli SC" charset="-122"/>
                <a:ea typeface="Baoli SC" charset="-122"/>
                <a:cs typeface="Baol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31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49">
            <a:extLst>
              <a:ext uri="{FF2B5EF4-FFF2-40B4-BE49-F238E27FC236}">
                <a16:creationId xmlns:a16="http://schemas.microsoft.com/office/drawing/2014/main" id="{F4A8DE0F-E33B-4261-BFCA-3F103C8AAA1E}"/>
              </a:ext>
            </a:extLst>
          </p:cNvPr>
          <p:cNvSpPr/>
          <p:nvPr userDrawn="1"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192505" y="192505"/>
            <a:ext cx="11774906" cy="625641"/>
          </a:xfrm>
          <a:prstGeom prst="rect">
            <a:avLst/>
          </a:prstGeom>
          <a:solidFill>
            <a:srgbClr val="CF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E8875DAF-93D4-4FD7-B1A7-1B61BCF6AFA7}"/>
              </a:ext>
            </a:extLst>
          </p:cNvPr>
          <p:cNvSpPr/>
          <p:nvPr userDrawn="1"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 110"/>
          <p:cNvGrpSpPr/>
          <p:nvPr userDrawn="1"/>
        </p:nvGrpSpPr>
        <p:grpSpPr>
          <a:xfrm>
            <a:off x="10371235" y="6070738"/>
            <a:ext cx="1671048" cy="498504"/>
            <a:chOff x="926233" y="3911281"/>
            <a:chExt cx="2607384" cy="612775"/>
          </a:xfrm>
        </p:grpSpPr>
        <p:grpSp>
          <p:nvGrpSpPr>
            <p:cNvPr id="112" name="PA_组合 79"/>
            <p:cNvGrpSpPr/>
            <p:nvPr>
              <p:custDataLst>
                <p:tags r:id="rId1"/>
              </p:custDataLst>
            </p:nvPr>
          </p:nvGrpSpPr>
          <p:grpSpPr>
            <a:xfrm>
              <a:off x="926233" y="3911281"/>
              <a:ext cx="2424982" cy="612775"/>
              <a:chOff x="284163" y="1644650"/>
              <a:chExt cx="1585912" cy="612775"/>
            </a:xfrm>
          </p:grpSpPr>
          <p:sp>
            <p:nvSpPr>
              <p:cNvPr id="11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4163" y="1647825"/>
                <a:ext cx="1585912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"/>
              <p:cNvSpPr>
                <a:spLocks noEditPoints="1"/>
              </p:cNvSpPr>
              <p:nvPr/>
            </p:nvSpPr>
            <p:spPr bwMode="auto">
              <a:xfrm>
                <a:off x="284163" y="1644650"/>
                <a:ext cx="1582737" cy="612775"/>
              </a:xfrm>
              <a:custGeom>
                <a:avLst/>
                <a:gdLst>
                  <a:gd name="T0" fmla="*/ 81 w 419"/>
                  <a:gd name="T1" fmla="*/ 160 h 161"/>
                  <a:gd name="T2" fmla="*/ 1 w 419"/>
                  <a:gd name="T3" fmla="*/ 80 h 161"/>
                  <a:gd name="T4" fmla="*/ 81 w 419"/>
                  <a:gd name="T5" fmla="*/ 1 h 161"/>
                  <a:gd name="T6" fmla="*/ 339 w 419"/>
                  <a:gd name="T7" fmla="*/ 1 h 161"/>
                  <a:gd name="T8" fmla="*/ 418 w 419"/>
                  <a:gd name="T9" fmla="*/ 80 h 161"/>
                  <a:gd name="T10" fmla="*/ 339 w 419"/>
                  <a:gd name="T11" fmla="*/ 160 h 161"/>
                  <a:gd name="T12" fmla="*/ 81 w 419"/>
                  <a:gd name="T13" fmla="*/ 160 h 161"/>
                  <a:gd name="T14" fmla="*/ 339 w 419"/>
                  <a:gd name="T15" fmla="*/ 0 h 161"/>
                  <a:gd name="T16" fmla="*/ 81 w 419"/>
                  <a:gd name="T17" fmla="*/ 0 h 161"/>
                  <a:gd name="T18" fmla="*/ 0 w 419"/>
                  <a:gd name="T19" fmla="*/ 80 h 161"/>
                  <a:gd name="T20" fmla="*/ 81 w 419"/>
                  <a:gd name="T21" fmla="*/ 161 h 161"/>
                  <a:gd name="T22" fmla="*/ 339 w 419"/>
                  <a:gd name="T23" fmla="*/ 161 h 161"/>
                  <a:gd name="T24" fmla="*/ 419 w 419"/>
                  <a:gd name="T25" fmla="*/ 80 h 161"/>
                  <a:gd name="T26" fmla="*/ 339 w 419"/>
                  <a:gd name="T2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161">
                    <a:moveTo>
                      <a:pt x="81" y="160"/>
                    </a:moveTo>
                    <a:cubicBezTo>
                      <a:pt x="37" y="160"/>
                      <a:pt x="1" y="124"/>
                      <a:pt x="1" y="80"/>
                    </a:cubicBezTo>
                    <a:cubicBezTo>
                      <a:pt x="1" y="37"/>
                      <a:pt x="37" y="1"/>
                      <a:pt x="81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82" y="1"/>
                      <a:pt x="418" y="37"/>
                      <a:pt x="418" y="80"/>
                    </a:cubicBezTo>
                    <a:cubicBezTo>
                      <a:pt x="418" y="124"/>
                      <a:pt x="382" y="160"/>
                      <a:pt x="339" y="160"/>
                    </a:cubicBezTo>
                    <a:cubicBezTo>
                      <a:pt x="81" y="160"/>
                      <a:pt x="81" y="160"/>
                      <a:pt x="81" y="160"/>
                    </a:cubicBezTo>
                    <a:moveTo>
                      <a:pt x="339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339" y="161"/>
                      <a:pt x="339" y="161"/>
                      <a:pt x="339" y="161"/>
                    </a:cubicBezTo>
                    <a:cubicBezTo>
                      <a:pt x="383" y="161"/>
                      <a:pt x="419" y="125"/>
                      <a:pt x="419" y="80"/>
                    </a:cubicBezTo>
                    <a:cubicBezTo>
                      <a:pt x="419" y="36"/>
                      <a:pt x="383" y="0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6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9 h 159"/>
                  <a:gd name="T2" fmla="*/ 0 w 417"/>
                  <a:gd name="T3" fmla="*/ 79 h 159"/>
                  <a:gd name="T4" fmla="*/ 80 w 417"/>
                  <a:gd name="T5" fmla="*/ 0 h 159"/>
                  <a:gd name="T6" fmla="*/ 338 w 417"/>
                  <a:gd name="T7" fmla="*/ 0 h 159"/>
                  <a:gd name="T8" fmla="*/ 417 w 417"/>
                  <a:gd name="T9" fmla="*/ 79 h 159"/>
                  <a:gd name="T10" fmla="*/ 338 w 417"/>
                  <a:gd name="T11" fmla="*/ 159 h 159"/>
                  <a:gd name="T12" fmla="*/ 80 w 417"/>
                  <a:gd name="T13" fmla="*/ 159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9"/>
                    </a:moveTo>
                    <a:cubicBezTo>
                      <a:pt x="36" y="159"/>
                      <a:pt x="0" y="123"/>
                      <a:pt x="0" y="79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81" y="0"/>
                      <a:pt x="417" y="36"/>
                      <a:pt x="417" y="79"/>
                    </a:cubicBezTo>
                    <a:cubicBezTo>
                      <a:pt x="417" y="123"/>
                      <a:pt x="381" y="159"/>
                      <a:pt x="338" y="159"/>
                    </a:cubicBezTo>
                    <a:cubicBezTo>
                      <a:pt x="80" y="159"/>
                      <a:pt x="80" y="159"/>
                      <a:pt x="80" y="159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7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8 h 159"/>
                  <a:gd name="T2" fmla="*/ 1 w 417"/>
                  <a:gd name="T3" fmla="*/ 79 h 159"/>
                  <a:gd name="T4" fmla="*/ 80 w 417"/>
                  <a:gd name="T5" fmla="*/ 1 h 159"/>
                  <a:gd name="T6" fmla="*/ 338 w 417"/>
                  <a:gd name="T7" fmla="*/ 1 h 159"/>
                  <a:gd name="T8" fmla="*/ 416 w 417"/>
                  <a:gd name="T9" fmla="*/ 79 h 159"/>
                  <a:gd name="T10" fmla="*/ 338 w 417"/>
                  <a:gd name="T11" fmla="*/ 158 h 159"/>
                  <a:gd name="T12" fmla="*/ 80 w 417"/>
                  <a:gd name="T13" fmla="*/ 158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8"/>
                    </a:moveTo>
                    <a:cubicBezTo>
                      <a:pt x="36" y="158"/>
                      <a:pt x="1" y="123"/>
                      <a:pt x="1" y="79"/>
                    </a:cubicBezTo>
                    <a:cubicBezTo>
                      <a:pt x="1" y="36"/>
                      <a:pt x="36" y="1"/>
                      <a:pt x="80" y="1"/>
                    </a:cubicBezTo>
                    <a:cubicBezTo>
                      <a:pt x="338" y="1"/>
                      <a:pt x="338" y="1"/>
                      <a:pt x="338" y="1"/>
                    </a:cubicBezTo>
                    <a:cubicBezTo>
                      <a:pt x="381" y="1"/>
                      <a:pt x="416" y="36"/>
                      <a:pt x="416" y="79"/>
                    </a:cubicBezTo>
                    <a:cubicBezTo>
                      <a:pt x="416" y="123"/>
                      <a:pt x="381" y="158"/>
                      <a:pt x="338" y="158"/>
                    </a:cubicBezTo>
                    <a:cubicBezTo>
                      <a:pt x="80" y="158"/>
                      <a:pt x="80" y="158"/>
                      <a:pt x="80" y="158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"/>
              <p:cNvSpPr>
                <a:spLocks noEditPoints="1"/>
              </p:cNvSpPr>
              <p:nvPr/>
            </p:nvSpPr>
            <p:spPr bwMode="auto">
              <a:xfrm>
                <a:off x="292100" y="1651000"/>
                <a:ext cx="1566862" cy="598488"/>
              </a:xfrm>
              <a:custGeom>
                <a:avLst/>
                <a:gdLst>
                  <a:gd name="T0" fmla="*/ 79 w 415"/>
                  <a:gd name="T1" fmla="*/ 156 h 157"/>
                  <a:gd name="T2" fmla="*/ 1 w 415"/>
                  <a:gd name="T3" fmla="*/ 78 h 157"/>
                  <a:gd name="T4" fmla="*/ 79 w 415"/>
                  <a:gd name="T5" fmla="*/ 0 h 157"/>
                  <a:gd name="T6" fmla="*/ 337 w 415"/>
                  <a:gd name="T7" fmla="*/ 0 h 157"/>
                  <a:gd name="T8" fmla="*/ 415 w 415"/>
                  <a:gd name="T9" fmla="*/ 78 h 157"/>
                  <a:gd name="T10" fmla="*/ 337 w 415"/>
                  <a:gd name="T11" fmla="*/ 156 h 157"/>
                  <a:gd name="T12" fmla="*/ 79 w 415"/>
                  <a:gd name="T13" fmla="*/ 156 h 157"/>
                  <a:gd name="T14" fmla="*/ 337 w 415"/>
                  <a:gd name="T15" fmla="*/ 0 h 157"/>
                  <a:gd name="T16" fmla="*/ 79 w 415"/>
                  <a:gd name="T17" fmla="*/ 0 h 157"/>
                  <a:gd name="T18" fmla="*/ 0 w 415"/>
                  <a:gd name="T19" fmla="*/ 78 h 157"/>
                  <a:gd name="T20" fmla="*/ 79 w 415"/>
                  <a:gd name="T21" fmla="*/ 157 h 157"/>
                  <a:gd name="T22" fmla="*/ 337 w 415"/>
                  <a:gd name="T23" fmla="*/ 157 h 157"/>
                  <a:gd name="T24" fmla="*/ 415 w 415"/>
                  <a:gd name="T25" fmla="*/ 78 h 157"/>
                  <a:gd name="T26" fmla="*/ 337 w 415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157">
                    <a:moveTo>
                      <a:pt x="79" y="156"/>
                    </a:moveTo>
                    <a:cubicBezTo>
                      <a:pt x="36" y="156"/>
                      <a:pt x="1" y="122"/>
                      <a:pt x="1" y="78"/>
                    </a:cubicBezTo>
                    <a:cubicBezTo>
                      <a:pt x="1" y="35"/>
                      <a:pt x="36" y="0"/>
                      <a:pt x="79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80" y="0"/>
                      <a:pt x="415" y="35"/>
                      <a:pt x="415" y="78"/>
                    </a:cubicBezTo>
                    <a:cubicBezTo>
                      <a:pt x="415" y="122"/>
                      <a:pt x="380" y="156"/>
                      <a:pt x="337" y="156"/>
                    </a:cubicBezTo>
                    <a:cubicBezTo>
                      <a:pt x="79" y="156"/>
                      <a:pt x="79" y="156"/>
                      <a:pt x="79" y="156"/>
                    </a:cubicBezTo>
                    <a:moveTo>
                      <a:pt x="337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337" y="157"/>
                      <a:pt x="337" y="157"/>
                      <a:pt x="337" y="157"/>
                    </a:cubicBezTo>
                    <a:cubicBezTo>
                      <a:pt x="380" y="157"/>
                      <a:pt x="415" y="122"/>
                      <a:pt x="415" y="78"/>
                    </a:cubicBezTo>
                    <a:cubicBezTo>
                      <a:pt x="415" y="35"/>
                      <a:pt x="380" y="0"/>
                      <a:pt x="337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9"/>
              <p:cNvSpPr>
                <a:spLocks noEditPoints="1"/>
              </p:cNvSpPr>
              <p:nvPr/>
            </p:nvSpPr>
            <p:spPr bwMode="auto">
              <a:xfrm>
                <a:off x="295275" y="1651000"/>
                <a:ext cx="1563687" cy="595313"/>
              </a:xfrm>
              <a:custGeom>
                <a:avLst/>
                <a:gdLst>
                  <a:gd name="T0" fmla="*/ 78 w 414"/>
                  <a:gd name="T1" fmla="*/ 156 h 156"/>
                  <a:gd name="T2" fmla="*/ 0 w 414"/>
                  <a:gd name="T3" fmla="*/ 78 h 156"/>
                  <a:gd name="T4" fmla="*/ 78 w 414"/>
                  <a:gd name="T5" fmla="*/ 1 h 156"/>
                  <a:gd name="T6" fmla="*/ 336 w 414"/>
                  <a:gd name="T7" fmla="*/ 1 h 156"/>
                  <a:gd name="T8" fmla="*/ 413 w 414"/>
                  <a:gd name="T9" fmla="*/ 78 h 156"/>
                  <a:gd name="T10" fmla="*/ 336 w 414"/>
                  <a:gd name="T11" fmla="*/ 156 h 156"/>
                  <a:gd name="T12" fmla="*/ 78 w 414"/>
                  <a:gd name="T13" fmla="*/ 156 h 156"/>
                  <a:gd name="T14" fmla="*/ 336 w 414"/>
                  <a:gd name="T15" fmla="*/ 0 h 156"/>
                  <a:gd name="T16" fmla="*/ 78 w 414"/>
                  <a:gd name="T17" fmla="*/ 0 h 156"/>
                  <a:gd name="T18" fmla="*/ 0 w 414"/>
                  <a:gd name="T19" fmla="*/ 78 h 156"/>
                  <a:gd name="T20" fmla="*/ 78 w 414"/>
                  <a:gd name="T21" fmla="*/ 156 h 156"/>
                  <a:gd name="T22" fmla="*/ 336 w 414"/>
                  <a:gd name="T23" fmla="*/ 156 h 156"/>
                  <a:gd name="T24" fmla="*/ 414 w 414"/>
                  <a:gd name="T25" fmla="*/ 78 h 156"/>
                  <a:gd name="T26" fmla="*/ 336 w 414"/>
                  <a:gd name="T2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156">
                    <a:moveTo>
                      <a:pt x="78" y="156"/>
                    </a:moveTo>
                    <a:cubicBezTo>
                      <a:pt x="35" y="156"/>
                      <a:pt x="0" y="121"/>
                      <a:pt x="0" y="78"/>
                    </a:cubicBezTo>
                    <a:cubicBezTo>
                      <a:pt x="0" y="36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3" y="36"/>
                      <a:pt x="413" y="78"/>
                    </a:cubicBezTo>
                    <a:cubicBezTo>
                      <a:pt x="413" y="121"/>
                      <a:pt x="378" y="156"/>
                      <a:pt x="336" y="156"/>
                    </a:cubicBezTo>
                    <a:cubicBezTo>
                      <a:pt x="78" y="156"/>
                      <a:pt x="78" y="156"/>
                      <a:pt x="78" y="156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6"/>
                      <a:pt x="78" y="156"/>
                    </a:cubicBezTo>
                    <a:cubicBezTo>
                      <a:pt x="336" y="156"/>
                      <a:pt x="336" y="156"/>
                      <a:pt x="336" y="156"/>
                    </a:cubicBezTo>
                    <a:cubicBezTo>
                      <a:pt x="379" y="156"/>
                      <a:pt x="414" y="122"/>
                      <a:pt x="414" y="78"/>
                    </a:cubicBezTo>
                    <a:cubicBezTo>
                      <a:pt x="414" y="35"/>
                      <a:pt x="379" y="0"/>
                      <a:pt x="336" y="0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"/>
              <p:cNvSpPr>
                <a:spLocks noEditPoints="1"/>
              </p:cNvSpPr>
              <p:nvPr/>
            </p:nvSpPr>
            <p:spPr bwMode="auto">
              <a:xfrm>
                <a:off x="295275" y="1655763"/>
                <a:ext cx="1560512" cy="590550"/>
              </a:xfrm>
              <a:custGeom>
                <a:avLst/>
                <a:gdLst>
                  <a:gd name="T0" fmla="*/ 78 w 413"/>
                  <a:gd name="T1" fmla="*/ 154 h 155"/>
                  <a:gd name="T2" fmla="*/ 1 w 413"/>
                  <a:gd name="T3" fmla="*/ 77 h 155"/>
                  <a:gd name="T4" fmla="*/ 78 w 413"/>
                  <a:gd name="T5" fmla="*/ 1 h 155"/>
                  <a:gd name="T6" fmla="*/ 336 w 413"/>
                  <a:gd name="T7" fmla="*/ 1 h 155"/>
                  <a:gd name="T8" fmla="*/ 412 w 413"/>
                  <a:gd name="T9" fmla="*/ 77 h 155"/>
                  <a:gd name="T10" fmla="*/ 336 w 413"/>
                  <a:gd name="T11" fmla="*/ 154 h 155"/>
                  <a:gd name="T12" fmla="*/ 78 w 413"/>
                  <a:gd name="T13" fmla="*/ 154 h 155"/>
                  <a:gd name="T14" fmla="*/ 336 w 413"/>
                  <a:gd name="T15" fmla="*/ 0 h 155"/>
                  <a:gd name="T16" fmla="*/ 78 w 413"/>
                  <a:gd name="T17" fmla="*/ 0 h 155"/>
                  <a:gd name="T18" fmla="*/ 0 w 413"/>
                  <a:gd name="T19" fmla="*/ 77 h 155"/>
                  <a:gd name="T20" fmla="*/ 78 w 413"/>
                  <a:gd name="T21" fmla="*/ 155 h 155"/>
                  <a:gd name="T22" fmla="*/ 336 w 413"/>
                  <a:gd name="T23" fmla="*/ 155 h 155"/>
                  <a:gd name="T24" fmla="*/ 413 w 413"/>
                  <a:gd name="T25" fmla="*/ 77 h 155"/>
                  <a:gd name="T26" fmla="*/ 336 w 413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55">
                    <a:moveTo>
                      <a:pt x="78" y="154"/>
                    </a:moveTo>
                    <a:cubicBezTo>
                      <a:pt x="35" y="154"/>
                      <a:pt x="1" y="120"/>
                      <a:pt x="1" y="77"/>
                    </a:cubicBezTo>
                    <a:cubicBezTo>
                      <a:pt x="1" y="35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2" y="35"/>
                      <a:pt x="412" y="77"/>
                    </a:cubicBezTo>
                    <a:cubicBezTo>
                      <a:pt x="412" y="120"/>
                      <a:pt x="378" y="154"/>
                      <a:pt x="336" y="154"/>
                    </a:cubicBezTo>
                    <a:cubicBezTo>
                      <a:pt x="78" y="154"/>
                      <a:pt x="78" y="154"/>
                      <a:pt x="78" y="154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5"/>
                      <a:pt x="78" y="155"/>
                    </a:cubicBezTo>
                    <a:cubicBezTo>
                      <a:pt x="336" y="155"/>
                      <a:pt x="336" y="155"/>
                      <a:pt x="336" y="155"/>
                    </a:cubicBezTo>
                    <a:cubicBezTo>
                      <a:pt x="378" y="155"/>
                      <a:pt x="413" y="120"/>
                      <a:pt x="413" y="77"/>
                    </a:cubicBezTo>
                    <a:cubicBezTo>
                      <a:pt x="413" y="35"/>
                      <a:pt x="378" y="0"/>
                      <a:pt x="336" y="0"/>
                    </a:cubicBezTo>
                  </a:path>
                </a:pathLst>
              </a:custGeom>
              <a:solidFill>
                <a:srgbClr val="FA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1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3 h 153"/>
                  <a:gd name="T2" fmla="*/ 0 w 411"/>
                  <a:gd name="T3" fmla="*/ 76 h 153"/>
                  <a:gd name="T4" fmla="*/ 77 w 411"/>
                  <a:gd name="T5" fmla="*/ 0 h 153"/>
                  <a:gd name="T6" fmla="*/ 335 w 411"/>
                  <a:gd name="T7" fmla="*/ 0 h 153"/>
                  <a:gd name="T8" fmla="*/ 411 w 411"/>
                  <a:gd name="T9" fmla="*/ 76 h 153"/>
                  <a:gd name="T10" fmla="*/ 335 w 411"/>
                  <a:gd name="T11" fmla="*/ 153 h 153"/>
                  <a:gd name="T12" fmla="*/ 77 w 411"/>
                  <a:gd name="T13" fmla="*/ 153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3"/>
                    </a:moveTo>
                    <a:cubicBezTo>
                      <a:pt x="34" y="153"/>
                      <a:pt x="0" y="119"/>
                      <a:pt x="0" y="76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77" y="0"/>
                      <a:pt x="411" y="34"/>
                      <a:pt x="411" y="76"/>
                    </a:cubicBezTo>
                    <a:cubicBezTo>
                      <a:pt x="411" y="119"/>
                      <a:pt x="377" y="153"/>
                      <a:pt x="335" y="153"/>
                    </a:cubicBezTo>
                    <a:cubicBezTo>
                      <a:pt x="77" y="153"/>
                      <a:pt x="77" y="153"/>
                      <a:pt x="77" y="153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2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2 h 153"/>
                  <a:gd name="T2" fmla="*/ 1 w 411"/>
                  <a:gd name="T3" fmla="*/ 76 h 153"/>
                  <a:gd name="T4" fmla="*/ 77 w 411"/>
                  <a:gd name="T5" fmla="*/ 1 h 153"/>
                  <a:gd name="T6" fmla="*/ 335 w 411"/>
                  <a:gd name="T7" fmla="*/ 1 h 153"/>
                  <a:gd name="T8" fmla="*/ 410 w 411"/>
                  <a:gd name="T9" fmla="*/ 76 h 153"/>
                  <a:gd name="T10" fmla="*/ 335 w 411"/>
                  <a:gd name="T11" fmla="*/ 152 h 153"/>
                  <a:gd name="T12" fmla="*/ 77 w 411"/>
                  <a:gd name="T13" fmla="*/ 152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2"/>
                    </a:moveTo>
                    <a:cubicBezTo>
                      <a:pt x="35" y="152"/>
                      <a:pt x="1" y="118"/>
                      <a:pt x="1" y="76"/>
                    </a:cubicBezTo>
                    <a:cubicBezTo>
                      <a:pt x="1" y="35"/>
                      <a:pt x="35" y="1"/>
                      <a:pt x="7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76" y="1"/>
                      <a:pt x="410" y="35"/>
                      <a:pt x="410" y="76"/>
                    </a:cubicBezTo>
                    <a:cubicBezTo>
                      <a:pt x="410" y="118"/>
                      <a:pt x="376" y="152"/>
                      <a:pt x="335" y="152"/>
                    </a:cubicBezTo>
                    <a:cubicBezTo>
                      <a:pt x="77" y="152"/>
                      <a:pt x="77" y="152"/>
                      <a:pt x="77" y="152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8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3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1 h 151"/>
                  <a:gd name="T2" fmla="*/ 0 w 409"/>
                  <a:gd name="T3" fmla="*/ 75 h 151"/>
                  <a:gd name="T4" fmla="*/ 76 w 409"/>
                  <a:gd name="T5" fmla="*/ 0 h 151"/>
                  <a:gd name="T6" fmla="*/ 334 w 409"/>
                  <a:gd name="T7" fmla="*/ 0 h 151"/>
                  <a:gd name="T8" fmla="*/ 409 w 409"/>
                  <a:gd name="T9" fmla="*/ 75 h 151"/>
                  <a:gd name="T10" fmla="*/ 334 w 409"/>
                  <a:gd name="T11" fmla="*/ 151 h 151"/>
                  <a:gd name="T12" fmla="*/ 76 w 409"/>
                  <a:gd name="T13" fmla="*/ 151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5" y="0"/>
                      <a:pt x="409" y="34"/>
                      <a:pt x="409" y="75"/>
                    </a:cubicBezTo>
                    <a:cubicBezTo>
                      <a:pt x="409" y="117"/>
                      <a:pt x="375" y="151"/>
                      <a:pt x="334" y="151"/>
                    </a:cubicBezTo>
                    <a:cubicBezTo>
                      <a:pt x="76" y="151"/>
                      <a:pt x="76" y="151"/>
                      <a:pt x="76" y="151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7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0 h 151"/>
                  <a:gd name="T2" fmla="*/ 1 w 409"/>
                  <a:gd name="T3" fmla="*/ 75 h 151"/>
                  <a:gd name="T4" fmla="*/ 76 w 409"/>
                  <a:gd name="T5" fmla="*/ 1 h 151"/>
                  <a:gd name="T6" fmla="*/ 334 w 409"/>
                  <a:gd name="T7" fmla="*/ 1 h 151"/>
                  <a:gd name="T8" fmla="*/ 408 w 409"/>
                  <a:gd name="T9" fmla="*/ 75 h 151"/>
                  <a:gd name="T10" fmla="*/ 334 w 409"/>
                  <a:gd name="T11" fmla="*/ 150 h 151"/>
                  <a:gd name="T12" fmla="*/ 76 w 409"/>
                  <a:gd name="T13" fmla="*/ 150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0"/>
                    </a:moveTo>
                    <a:cubicBezTo>
                      <a:pt x="34" y="150"/>
                      <a:pt x="1" y="117"/>
                      <a:pt x="1" y="75"/>
                    </a:cubicBezTo>
                    <a:cubicBezTo>
                      <a:pt x="1" y="34"/>
                      <a:pt x="34" y="1"/>
                      <a:pt x="76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75" y="1"/>
                      <a:pt x="408" y="34"/>
                      <a:pt x="408" y="75"/>
                    </a:cubicBezTo>
                    <a:cubicBezTo>
                      <a:pt x="408" y="117"/>
                      <a:pt x="375" y="150"/>
                      <a:pt x="334" y="150"/>
                    </a:cubicBezTo>
                    <a:cubicBezTo>
                      <a:pt x="76" y="150"/>
                      <a:pt x="76" y="150"/>
                      <a:pt x="76" y="150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6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5"/>
              <p:cNvSpPr>
                <a:spLocks noEditPoints="1"/>
              </p:cNvSpPr>
              <p:nvPr/>
            </p:nvSpPr>
            <p:spPr bwMode="auto">
              <a:xfrm>
                <a:off x="306388" y="1666875"/>
                <a:ext cx="1536700" cy="568325"/>
              </a:xfrm>
              <a:custGeom>
                <a:avLst/>
                <a:gdLst>
                  <a:gd name="T0" fmla="*/ 75 w 407"/>
                  <a:gd name="T1" fmla="*/ 149 h 149"/>
                  <a:gd name="T2" fmla="*/ 1 w 407"/>
                  <a:gd name="T3" fmla="*/ 74 h 149"/>
                  <a:gd name="T4" fmla="*/ 75 w 407"/>
                  <a:gd name="T5" fmla="*/ 0 h 149"/>
                  <a:gd name="T6" fmla="*/ 333 w 407"/>
                  <a:gd name="T7" fmla="*/ 0 h 149"/>
                  <a:gd name="T8" fmla="*/ 407 w 407"/>
                  <a:gd name="T9" fmla="*/ 74 h 149"/>
                  <a:gd name="T10" fmla="*/ 333 w 407"/>
                  <a:gd name="T11" fmla="*/ 149 h 149"/>
                  <a:gd name="T12" fmla="*/ 75 w 407"/>
                  <a:gd name="T13" fmla="*/ 149 h 149"/>
                  <a:gd name="T14" fmla="*/ 333 w 407"/>
                  <a:gd name="T15" fmla="*/ 0 h 149"/>
                  <a:gd name="T16" fmla="*/ 75 w 407"/>
                  <a:gd name="T17" fmla="*/ 0 h 149"/>
                  <a:gd name="T18" fmla="*/ 0 w 407"/>
                  <a:gd name="T19" fmla="*/ 74 h 149"/>
                  <a:gd name="T20" fmla="*/ 75 w 407"/>
                  <a:gd name="T21" fmla="*/ 149 h 149"/>
                  <a:gd name="T22" fmla="*/ 333 w 407"/>
                  <a:gd name="T23" fmla="*/ 149 h 149"/>
                  <a:gd name="T24" fmla="*/ 407 w 407"/>
                  <a:gd name="T25" fmla="*/ 74 h 149"/>
                  <a:gd name="T26" fmla="*/ 333 w 407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149">
                    <a:moveTo>
                      <a:pt x="75" y="149"/>
                    </a:moveTo>
                    <a:cubicBezTo>
                      <a:pt x="34" y="149"/>
                      <a:pt x="1" y="115"/>
                      <a:pt x="1" y="74"/>
                    </a:cubicBezTo>
                    <a:cubicBezTo>
                      <a:pt x="1" y="34"/>
                      <a:pt x="34" y="0"/>
                      <a:pt x="7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3" y="0"/>
                      <a:pt x="407" y="34"/>
                      <a:pt x="407" y="74"/>
                    </a:cubicBezTo>
                    <a:cubicBezTo>
                      <a:pt x="407" y="115"/>
                      <a:pt x="373" y="149"/>
                      <a:pt x="333" y="149"/>
                    </a:cubicBezTo>
                    <a:cubicBezTo>
                      <a:pt x="75" y="149"/>
                      <a:pt x="75" y="149"/>
                      <a:pt x="75" y="149"/>
                    </a:cubicBezTo>
                    <a:moveTo>
                      <a:pt x="333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333" y="149"/>
                      <a:pt x="333" y="149"/>
                      <a:pt x="333" y="149"/>
                    </a:cubicBezTo>
                    <a:cubicBezTo>
                      <a:pt x="374" y="149"/>
                      <a:pt x="407" y="116"/>
                      <a:pt x="407" y="74"/>
                    </a:cubicBezTo>
                    <a:cubicBezTo>
                      <a:pt x="407" y="33"/>
                      <a:pt x="374" y="0"/>
                      <a:pt x="333" y="0"/>
                    </a:cubicBezTo>
                  </a:path>
                </a:pathLst>
              </a:custGeom>
              <a:solidFill>
                <a:srgbClr val="F5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6"/>
              <p:cNvSpPr>
                <a:spLocks noEditPoints="1"/>
              </p:cNvSpPr>
              <p:nvPr/>
            </p:nvSpPr>
            <p:spPr bwMode="auto">
              <a:xfrm>
                <a:off x="311150" y="1666875"/>
                <a:ext cx="1531937" cy="568325"/>
              </a:xfrm>
              <a:custGeom>
                <a:avLst/>
                <a:gdLst>
                  <a:gd name="T0" fmla="*/ 74 w 406"/>
                  <a:gd name="T1" fmla="*/ 148 h 149"/>
                  <a:gd name="T2" fmla="*/ 0 w 406"/>
                  <a:gd name="T3" fmla="*/ 74 h 149"/>
                  <a:gd name="T4" fmla="*/ 74 w 406"/>
                  <a:gd name="T5" fmla="*/ 1 h 149"/>
                  <a:gd name="T6" fmla="*/ 332 w 406"/>
                  <a:gd name="T7" fmla="*/ 1 h 149"/>
                  <a:gd name="T8" fmla="*/ 405 w 406"/>
                  <a:gd name="T9" fmla="*/ 74 h 149"/>
                  <a:gd name="T10" fmla="*/ 332 w 406"/>
                  <a:gd name="T11" fmla="*/ 148 h 149"/>
                  <a:gd name="T12" fmla="*/ 74 w 406"/>
                  <a:gd name="T13" fmla="*/ 148 h 149"/>
                  <a:gd name="T14" fmla="*/ 332 w 406"/>
                  <a:gd name="T15" fmla="*/ 0 h 149"/>
                  <a:gd name="T16" fmla="*/ 74 w 406"/>
                  <a:gd name="T17" fmla="*/ 0 h 149"/>
                  <a:gd name="T18" fmla="*/ 0 w 406"/>
                  <a:gd name="T19" fmla="*/ 74 h 149"/>
                  <a:gd name="T20" fmla="*/ 74 w 406"/>
                  <a:gd name="T21" fmla="*/ 149 h 149"/>
                  <a:gd name="T22" fmla="*/ 332 w 406"/>
                  <a:gd name="T23" fmla="*/ 149 h 149"/>
                  <a:gd name="T24" fmla="*/ 406 w 406"/>
                  <a:gd name="T25" fmla="*/ 74 h 149"/>
                  <a:gd name="T26" fmla="*/ 332 w 406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149">
                    <a:moveTo>
                      <a:pt x="74" y="148"/>
                    </a:moveTo>
                    <a:cubicBezTo>
                      <a:pt x="33" y="148"/>
                      <a:pt x="0" y="115"/>
                      <a:pt x="0" y="74"/>
                    </a:cubicBezTo>
                    <a:cubicBezTo>
                      <a:pt x="0" y="34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5" y="34"/>
                      <a:pt x="405" y="74"/>
                    </a:cubicBezTo>
                    <a:cubicBezTo>
                      <a:pt x="405" y="115"/>
                      <a:pt x="372" y="148"/>
                      <a:pt x="332" y="148"/>
                    </a:cubicBezTo>
                    <a:cubicBezTo>
                      <a:pt x="74" y="148"/>
                      <a:pt x="74" y="148"/>
                      <a:pt x="74" y="148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15"/>
                      <a:pt x="33" y="149"/>
                      <a:pt x="74" y="149"/>
                    </a:cubicBezTo>
                    <a:cubicBezTo>
                      <a:pt x="332" y="149"/>
                      <a:pt x="332" y="149"/>
                      <a:pt x="332" y="149"/>
                    </a:cubicBezTo>
                    <a:cubicBezTo>
                      <a:pt x="372" y="149"/>
                      <a:pt x="406" y="115"/>
                      <a:pt x="406" y="74"/>
                    </a:cubicBezTo>
                    <a:cubicBezTo>
                      <a:pt x="406" y="34"/>
                      <a:pt x="372" y="0"/>
                      <a:pt x="332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7"/>
              <p:cNvSpPr>
                <a:spLocks noEditPoints="1"/>
              </p:cNvSpPr>
              <p:nvPr/>
            </p:nvSpPr>
            <p:spPr bwMode="auto">
              <a:xfrm>
                <a:off x="311150" y="1670050"/>
                <a:ext cx="1528762" cy="560388"/>
              </a:xfrm>
              <a:custGeom>
                <a:avLst/>
                <a:gdLst>
                  <a:gd name="T0" fmla="*/ 74 w 405"/>
                  <a:gd name="T1" fmla="*/ 146 h 147"/>
                  <a:gd name="T2" fmla="*/ 1 w 405"/>
                  <a:gd name="T3" fmla="*/ 73 h 147"/>
                  <a:gd name="T4" fmla="*/ 74 w 405"/>
                  <a:gd name="T5" fmla="*/ 1 h 147"/>
                  <a:gd name="T6" fmla="*/ 332 w 405"/>
                  <a:gd name="T7" fmla="*/ 1 h 147"/>
                  <a:gd name="T8" fmla="*/ 404 w 405"/>
                  <a:gd name="T9" fmla="*/ 73 h 147"/>
                  <a:gd name="T10" fmla="*/ 332 w 405"/>
                  <a:gd name="T11" fmla="*/ 146 h 147"/>
                  <a:gd name="T12" fmla="*/ 74 w 405"/>
                  <a:gd name="T13" fmla="*/ 146 h 147"/>
                  <a:gd name="T14" fmla="*/ 332 w 405"/>
                  <a:gd name="T15" fmla="*/ 0 h 147"/>
                  <a:gd name="T16" fmla="*/ 74 w 405"/>
                  <a:gd name="T17" fmla="*/ 0 h 147"/>
                  <a:gd name="T18" fmla="*/ 0 w 405"/>
                  <a:gd name="T19" fmla="*/ 73 h 147"/>
                  <a:gd name="T20" fmla="*/ 74 w 405"/>
                  <a:gd name="T21" fmla="*/ 147 h 147"/>
                  <a:gd name="T22" fmla="*/ 332 w 405"/>
                  <a:gd name="T23" fmla="*/ 147 h 147"/>
                  <a:gd name="T24" fmla="*/ 405 w 405"/>
                  <a:gd name="T25" fmla="*/ 73 h 147"/>
                  <a:gd name="T26" fmla="*/ 332 w 405"/>
                  <a:gd name="T2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147">
                    <a:moveTo>
                      <a:pt x="74" y="146"/>
                    </a:moveTo>
                    <a:cubicBezTo>
                      <a:pt x="33" y="146"/>
                      <a:pt x="1" y="114"/>
                      <a:pt x="1" y="73"/>
                    </a:cubicBezTo>
                    <a:cubicBezTo>
                      <a:pt x="1" y="33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4" y="33"/>
                      <a:pt x="404" y="73"/>
                    </a:cubicBezTo>
                    <a:cubicBezTo>
                      <a:pt x="404" y="114"/>
                      <a:pt x="372" y="146"/>
                      <a:pt x="332" y="146"/>
                    </a:cubicBezTo>
                    <a:cubicBezTo>
                      <a:pt x="74" y="146"/>
                      <a:pt x="74" y="146"/>
                      <a:pt x="74" y="146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332" y="147"/>
                      <a:pt x="332" y="147"/>
                      <a:pt x="332" y="147"/>
                    </a:cubicBezTo>
                    <a:cubicBezTo>
                      <a:pt x="372" y="147"/>
                      <a:pt x="405" y="114"/>
                      <a:pt x="405" y="73"/>
                    </a:cubicBezTo>
                    <a:cubicBezTo>
                      <a:pt x="405" y="33"/>
                      <a:pt x="372" y="0"/>
                      <a:pt x="332" y="0"/>
                    </a:cubicBezTo>
                  </a:path>
                </a:pathLst>
              </a:custGeom>
              <a:solidFill>
                <a:srgbClr val="F3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8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5 h 145"/>
                  <a:gd name="T2" fmla="*/ 0 w 403"/>
                  <a:gd name="T3" fmla="*/ 72 h 145"/>
                  <a:gd name="T4" fmla="*/ 73 w 403"/>
                  <a:gd name="T5" fmla="*/ 0 h 145"/>
                  <a:gd name="T6" fmla="*/ 331 w 403"/>
                  <a:gd name="T7" fmla="*/ 0 h 145"/>
                  <a:gd name="T8" fmla="*/ 403 w 403"/>
                  <a:gd name="T9" fmla="*/ 72 h 145"/>
                  <a:gd name="T10" fmla="*/ 331 w 403"/>
                  <a:gd name="T11" fmla="*/ 145 h 145"/>
                  <a:gd name="T12" fmla="*/ 73 w 403"/>
                  <a:gd name="T13" fmla="*/ 145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5"/>
                    </a:moveTo>
                    <a:cubicBezTo>
                      <a:pt x="33" y="145"/>
                      <a:pt x="0" y="112"/>
                      <a:pt x="0" y="72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70" y="0"/>
                      <a:pt x="403" y="33"/>
                      <a:pt x="403" y="72"/>
                    </a:cubicBezTo>
                    <a:cubicBezTo>
                      <a:pt x="403" y="112"/>
                      <a:pt x="370" y="145"/>
                      <a:pt x="331" y="145"/>
                    </a:cubicBezTo>
                    <a:cubicBezTo>
                      <a:pt x="73" y="145"/>
                      <a:pt x="73" y="145"/>
                      <a:pt x="73" y="145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3"/>
                      <a:pt x="32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1" y="145"/>
                      <a:pt x="403" y="113"/>
                      <a:pt x="403" y="72"/>
                    </a:cubicBezTo>
                    <a:cubicBezTo>
                      <a:pt x="403" y="32"/>
                      <a:pt x="371" y="0"/>
                      <a:pt x="331" y="0"/>
                    </a:cubicBezTo>
                  </a:path>
                </a:pathLst>
              </a:custGeom>
              <a:solidFill>
                <a:srgbClr val="F2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9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4 h 145"/>
                  <a:gd name="T2" fmla="*/ 1 w 403"/>
                  <a:gd name="T3" fmla="*/ 72 h 145"/>
                  <a:gd name="T4" fmla="*/ 73 w 403"/>
                  <a:gd name="T5" fmla="*/ 1 h 145"/>
                  <a:gd name="T6" fmla="*/ 331 w 403"/>
                  <a:gd name="T7" fmla="*/ 1 h 145"/>
                  <a:gd name="T8" fmla="*/ 402 w 403"/>
                  <a:gd name="T9" fmla="*/ 72 h 145"/>
                  <a:gd name="T10" fmla="*/ 331 w 403"/>
                  <a:gd name="T11" fmla="*/ 144 h 145"/>
                  <a:gd name="T12" fmla="*/ 73 w 403"/>
                  <a:gd name="T13" fmla="*/ 144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4"/>
                    </a:moveTo>
                    <a:cubicBezTo>
                      <a:pt x="33" y="144"/>
                      <a:pt x="1" y="112"/>
                      <a:pt x="1" y="72"/>
                    </a:cubicBezTo>
                    <a:cubicBezTo>
                      <a:pt x="1" y="33"/>
                      <a:pt x="33" y="1"/>
                      <a:pt x="73" y="1"/>
                    </a:cubicBezTo>
                    <a:cubicBezTo>
                      <a:pt x="331" y="1"/>
                      <a:pt x="331" y="1"/>
                      <a:pt x="331" y="1"/>
                    </a:cubicBezTo>
                    <a:cubicBezTo>
                      <a:pt x="370" y="1"/>
                      <a:pt x="402" y="33"/>
                      <a:pt x="402" y="72"/>
                    </a:cubicBezTo>
                    <a:cubicBezTo>
                      <a:pt x="402" y="112"/>
                      <a:pt x="370" y="144"/>
                      <a:pt x="331" y="144"/>
                    </a:cubicBezTo>
                    <a:cubicBezTo>
                      <a:pt x="73" y="144"/>
                      <a:pt x="73" y="144"/>
                      <a:pt x="73" y="144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3" y="0"/>
                      <a:pt x="0" y="33"/>
                      <a:pt x="0" y="72"/>
                    </a:cubicBezTo>
                    <a:cubicBezTo>
                      <a:pt x="0" y="112"/>
                      <a:pt x="33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0" y="145"/>
                      <a:pt x="403" y="112"/>
                      <a:pt x="403" y="72"/>
                    </a:cubicBezTo>
                    <a:cubicBezTo>
                      <a:pt x="403" y="33"/>
                      <a:pt x="370" y="0"/>
                      <a:pt x="331" y="0"/>
                    </a:cubicBezTo>
                  </a:path>
                </a:pathLst>
              </a:custGeom>
              <a:solidFill>
                <a:srgbClr val="F1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0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3 h 143"/>
                  <a:gd name="T2" fmla="*/ 0 w 401"/>
                  <a:gd name="T3" fmla="*/ 71 h 143"/>
                  <a:gd name="T4" fmla="*/ 72 w 401"/>
                  <a:gd name="T5" fmla="*/ 0 h 143"/>
                  <a:gd name="T6" fmla="*/ 330 w 401"/>
                  <a:gd name="T7" fmla="*/ 0 h 143"/>
                  <a:gd name="T8" fmla="*/ 401 w 401"/>
                  <a:gd name="T9" fmla="*/ 71 h 143"/>
                  <a:gd name="T10" fmla="*/ 330 w 401"/>
                  <a:gd name="T11" fmla="*/ 143 h 143"/>
                  <a:gd name="T12" fmla="*/ 72 w 401"/>
                  <a:gd name="T13" fmla="*/ 143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1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69" y="0"/>
                      <a:pt x="401" y="32"/>
                      <a:pt x="401" y="71"/>
                    </a:cubicBezTo>
                    <a:cubicBezTo>
                      <a:pt x="401" y="111"/>
                      <a:pt x="369" y="143"/>
                      <a:pt x="330" y="143"/>
                    </a:cubicBezTo>
                    <a:cubicBezTo>
                      <a:pt x="72" y="143"/>
                      <a:pt x="72" y="143"/>
                      <a:pt x="72" y="143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1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2 h 143"/>
                  <a:gd name="T2" fmla="*/ 1 w 401"/>
                  <a:gd name="T3" fmla="*/ 71 h 143"/>
                  <a:gd name="T4" fmla="*/ 72 w 401"/>
                  <a:gd name="T5" fmla="*/ 1 h 143"/>
                  <a:gd name="T6" fmla="*/ 330 w 401"/>
                  <a:gd name="T7" fmla="*/ 1 h 143"/>
                  <a:gd name="T8" fmla="*/ 400 w 401"/>
                  <a:gd name="T9" fmla="*/ 71 h 143"/>
                  <a:gd name="T10" fmla="*/ 330 w 401"/>
                  <a:gd name="T11" fmla="*/ 142 h 143"/>
                  <a:gd name="T12" fmla="*/ 72 w 401"/>
                  <a:gd name="T13" fmla="*/ 142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2"/>
                    </a:moveTo>
                    <a:cubicBezTo>
                      <a:pt x="33" y="142"/>
                      <a:pt x="1" y="110"/>
                      <a:pt x="1" y="71"/>
                    </a:cubicBezTo>
                    <a:cubicBezTo>
                      <a:pt x="1" y="33"/>
                      <a:pt x="33" y="1"/>
                      <a:pt x="72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68" y="1"/>
                      <a:pt x="400" y="33"/>
                      <a:pt x="400" y="71"/>
                    </a:cubicBezTo>
                    <a:cubicBezTo>
                      <a:pt x="400" y="110"/>
                      <a:pt x="368" y="142"/>
                      <a:pt x="330" y="142"/>
                    </a:cubicBezTo>
                    <a:cubicBezTo>
                      <a:pt x="72" y="142"/>
                      <a:pt x="72" y="142"/>
                      <a:pt x="72" y="142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EF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2"/>
              <p:cNvSpPr>
                <a:spLocks noEditPoints="1"/>
              </p:cNvSpPr>
              <p:nvPr/>
            </p:nvSpPr>
            <p:spPr bwMode="auto">
              <a:xfrm>
                <a:off x="322263" y="1682750"/>
                <a:ext cx="1506537" cy="536575"/>
              </a:xfrm>
              <a:custGeom>
                <a:avLst/>
                <a:gdLst>
                  <a:gd name="T0" fmla="*/ 71 w 399"/>
                  <a:gd name="T1" fmla="*/ 141 h 141"/>
                  <a:gd name="T2" fmla="*/ 1 w 399"/>
                  <a:gd name="T3" fmla="*/ 70 h 141"/>
                  <a:gd name="T4" fmla="*/ 71 w 399"/>
                  <a:gd name="T5" fmla="*/ 0 h 141"/>
                  <a:gd name="T6" fmla="*/ 329 w 399"/>
                  <a:gd name="T7" fmla="*/ 0 h 141"/>
                  <a:gd name="T8" fmla="*/ 399 w 399"/>
                  <a:gd name="T9" fmla="*/ 70 h 141"/>
                  <a:gd name="T10" fmla="*/ 329 w 399"/>
                  <a:gd name="T11" fmla="*/ 141 h 141"/>
                  <a:gd name="T12" fmla="*/ 71 w 399"/>
                  <a:gd name="T13" fmla="*/ 141 h 141"/>
                  <a:gd name="T14" fmla="*/ 329 w 399"/>
                  <a:gd name="T15" fmla="*/ 0 h 141"/>
                  <a:gd name="T16" fmla="*/ 71 w 399"/>
                  <a:gd name="T17" fmla="*/ 0 h 141"/>
                  <a:gd name="T18" fmla="*/ 0 w 399"/>
                  <a:gd name="T19" fmla="*/ 70 h 141"/>
                  <a:gd name="T20" fmla="*/ 71 w 399"/>
                  <a:gd name="T21" fmla="*/ 141 h 141"/>
                  <a:gd name="T22" fmla="*/ 329 w 399"/>
                  <a:gd name="T23" fmla="*/ 141 h 141"/>
                  <a:gd name="T24" fmla="*/ 399 w 399"/>
                  <a:gd name="T25" fmla="*/ 70 h 141"/>
                  <a:gd name="T26" fmla="*/ 329 w 399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9" h="141">
                    <a:moveTo>
                      <a:pt x="71" y="141"/>
                    </a:moveTo>
                    <a:cubicBezTo>
                      <a:pt x="32" y="141"/>
                      <a:pt x="1" y="109"/>
                      <a:pt x="1" y="70"/>
                    </a:cubicBezTo>
                    <a:cubicBezTo>
                      <a:pt x="1" y="32"/>
                      <a:pt x="32" y="0"/>
                      <a:pt x="71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67" y="0"/>
                      <a:pt x="399" y="32"/>
                      <a:pt x="399" y="70"/>
                    </a:cubicBezTo>
                    <a:cubicBezTo>
                      <a:pt x="399" y="109"/>
                      <a:pt x="367" y="141"/>
                      <a:pt x="329" y="141"/>
                    </a:cubicBezTo>
                    <a:cubicBezTo>
                      <a:pt x="71" y="141"/>
                      <a:pt x="71" y="141"/>
                      <a:pt x="71" y="141"/>
                    </a:cubicBezTo>
                    <a:moveTo>
                      <a:pt x="329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1" y="141"/>
                    </a:cubicBezTo>
                    <a:cubicBezTo>
                      <a:pt x="329" y="141"/>
                      <a:pt x="329" y="141"/>
                      <a:pt x="329" y="141"/>
                    </a:cubicBezTo>
                    <a:cubicBezTo>
                      <a:pt x="367" y="141"/>
                      <a:pt x="399" y="109"/>
                      <a:pt x="399" y="70"/>
                    </a:cubicBezTo>
                    <a:cubicBezTo>
                      <a:pt x="399" y="32"/>
                      <a:pt x="367" y="0"/>
                      <a:pt x="329" y="0"/>
                    </a:cubicBezTo>
                  </a:path>
                </a:pathLst>
              </a:custGeom>
              <a:solidFill>
                <a:srgbClr val="EE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3"/>
              <p:cNvSpPr>
                <a:spLocks noEditPoints="1"/>
              </p:cNvSpPr>
              <p:nvPr/>
            </p:nvSpPr>
            <p:spPr bwMode="auto">
              <a:xfrm>
                <a:off x="325438" y="1682750"/>
                <a:ext cx="1503362" cy="536575"/>
              </a:xfrm>
              <a:custGeom>
                <a:avLst/>
                <a:gdLst>
                  <a:gd name="T0" fmla="*/ 70 w 398"/>
                  <a:gd name="T1" fmla="*/ 140 h 141"/>
                  <a:gd name="T2" fmla="*/ 0 w 398"/>
                  <a:gd name="T3" fmla="*/ 70 h 141"/>
                  <a:gd name="T4" fmla="*/ 70 w 398"/>
                  <a:gd name="T5" fmla="*/ 1 h 141"/>
                  <a:gd name="T6" fmla="*/ 328 w 398"/>
                  <a:gd name="T7" fmla="*/ 1 h 141"/>
                  <a:gd name="T8" fmla="*/ 397 w 398"/>
                  <a:gd name="T9" fmla="*/ 70 h 141"/>
                  <a:gd name="T10" fmla="*/ 328 w 398"/>
                  <a:gd name="T11" fmla="*/ 140 h 141"/>
                  <a:gd name="T12" fmla="*/ 70 w 398"/>
                  <a:gd name="T13" fmla="*/ 140 h 141"/>
                  <a:gd name="T14" fmla="*/ 328 w 398"/>
                  <a:gd name="T15" fmla="*/ 0 h 141"/>
                  <a:gd name="T16" fmla="*/ 70 w 398"/>
                  <a:gd name="T17" fmla="*/ 0 h 141"/>
                  <a:gd name="T18" fmla="*/ 0 w 398"/>
                  <a:gd name="T19" fmla="*/ 70 h 141"/>
                  <a:gd name="T20" fmla="*/ 70 w 398"/>
                  <a:gd name="T21" fmla="*/ 141 h 141"/>
                  <a:gd name="T22" fmla="*/ 328 w 398"/>
                  <a:gd name="T23" fmla="*/ 141 h 141"/>
                  <a:gd name="T24" fmla="*/ 398 w 398"/>
                  <a:gd name="T25" fmla="*/ 70 h 141"/>
                  <a:gd name="T26" fmla="*/ 328 w 398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141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1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7" y="32"/>
                      <a:pt x="397" y="70"/>
                    </a:cubicBezTo>
                    <a:cubicBezTo>
                      <a:pt x="397" y="109"/>
                      <a:pt x="366" y="140"/>
                      <a:pt x="328" y="140"/>
                    </a:cubicBezTo>
                    <a:cubicBezTo>
                      <a:pt x="70" y="140"/>
                      <a:pt x="70" y="140"/>
                      <a:pt x="70" y="140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328" y="141"/>
                      <a:pt x="328" y="141"/>
                      <a:pt x="328" y="141"/>
                    </a:cubicBezTo>
                    <a:cubicBezTo>
                      <a:pt x="366" y="141"/>
                      <a:pt x="398" y="109"/>
                      <a:pt x="398" y="70"/>
                    </a:cubicBezTo>
                    <a:cubicBezTo>
                      <a:pt x="398" y="32"/>
                      <a:pt x="366" y="0"/>
                      <a:pt x="328" y="0"/>
                    </a:cubicBezTo>
                  </a:path>
                </a:pathLst>
              </a:custGeom>
              <a:solidFill>
                <a:srgbClr val="ED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4"/>
              <p:cNvSpPr>
                <a:spLocks noEditPoints="1"/>
              </p:cNvSpPr>
              <p:nvPr/>
            </p:nvSpPr>
            <p:spPr bwMode="auto">
              <a:xfrm>
                <a:off x="325438" y="1685925"/>
                <a:ext cx="1500187" cy="530225"/>
              </a:xfrm>
              <a:custGeom>
                <a:avLst/>
                <a:gdLst>
                  <a:gd name="T0" fmla="*/ 70 w 397"/>
                  <a:gd name="T1" fmla="*/ 138 h 139"/>
                  <a:gd name="T2" fmla="*/ 1 w 397"/>
                  <a:gd name="T3" fmla="*/ 69 h 139"/>
                  <a:gd name="T4" fmla="*/ 70 w 397"/>
                  <a:gd name="T5" fmla="*/ 1 h 139"/>
                  <a:gd name="T6" fmla="*/ 328 w 397"/>
                  <a:gd name="T7" fmla="*/ 1 h 139"/>
                  <a:gd name="T8" fmla="*/ 396 w 397"/>
                  <a:gd name="T9" fmla="*/ 69 h 139"/>
                  <a:gd name="T10" fmla="*/ 328 w 397"/>
                  <a:gd name="T11" fmla="*/ 138 h 139"/>
                  <a:gd name="T12" fmla="*/ 70 w 397"/>
                  <a:gd name="T13" fmla="*/ 138 h 139"/>
                  <a:gd name="T14" fmla="*/ 328 w 397"/>
                  <a:gd name="T15" fmla="*/ 0 h 139"/>
                  <a:gd name="T16" fmla="*/ 70 w 397"/>
                  <a:gd name="T17" fmla="*/ 0 h 139"/>
                  <a:gd name="T18" fmla="*/ 0 w 397"/>
                  <a:gd name="T19" fmla="*/ 69 h 139"/>
                  <a:gd name="T20" fmla="*/ 70 w 397"/>
                  <a:gd name="T21" fmla="*/ 139 h 139"/>
                  <a:gd name="T22" fmla="*/ 328 w 397"/>
                  <a:gd name="T23" fmla="*/ 139 h 139"/>
                  <a:gd name="T24" fmla="*/ 397 w 397"/>
                  <a:gd name="T25" fmla="*/ 69 h 139"/>
                  <a:gd name="T26" fmla="*/ 328 w 397"/>
                  <a:gd name="T2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139">
                    <a:moveTo>
                      <a:pt x="70" y="138"/>
                    </a:moveTo>
                    <a:cubicBezTo>
                      <a:pt x="32" y="138"/>
                      <a:pt x="1" y="108"/>
                      <a:pt x="1" y="69"/>
                    </a:cubicBezTo>
                    <a:cubicBezTo>
                      <a:pt x="1" y="31"/>
                      <a:pt x="32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6" y="31"/>
                      <a:pt x="396" y="69"/>
                    </a:cubicBezTo>
                    <a:cubicBezTo>
                      <a:pt x="396" y="108"/>
                      <a:pt x="366" y="138"/>
                      <a:pt x="328" y="138"/>
                    </a:cubicBezTo>
                    <a:cubicBezTo>
                      <a:pt x="70" y="138"/>
                      <a:pt x="70" y="138"/>
                      <a:pt x="70" y="138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328" y="139"/>
                      <a:pt x="328" y="139"/>
                      <a:pt x="328" y="139"/>
                    </a:cubicBezTo>
                    <a:cubicBezTo>
                      <a:pt x="366" y="139"/>
                      <a:pt x="397" y="108"/>
                      <a:pt x="397" y="69"/>
                    </a:cubicBezTo>
                    <a:cubicBezTo>
                      <a:pt x="397" y="31"/>
                      <a:pt x="366" y="0"/>
                      <a:pt x="328" y="0"/>
                    </a:cubicBezTo>
                  </a:path>
                </a:pathLst>
              </a:custGeom>
              <a:solidFill>
                <a:srgbClr val="ECE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5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7 h 137"/>
                  <a:gd name="T2" fmla="*/ 0 w 395"/>
                  <a:gd name="T3" fmla="*/ 68 h 137"/>
                  <a:gd name="T4" fmla="*/ 69 w 395"/>
                  <a:gd name="T5" fmla="*/ 0 h 137"/>
                  <a:gd name="T6" fmla="*/ 327 w 395"/>
                  <a:gd name="T7" fmla="*/ 0 h 137"/>
                  <a:gd name="T8" fmla="*/ 395 w 395"/>
                  <a:gd name="T9" fmla="*/ 68 h 137"/>
                  <a:gd name="T10" fmla="*/ 327 w 395"/>
                  <a:gd name="T11" fmla="*/ 137 h 137"/>
                  <a:gd name="T12" fmla="*/ 69 w 395"/>
                  <a:gd name="T13" fmla="*/ 137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7"/>
                    </a:moveTo>
                    <a:cubicBezTo>
                      <a:pt x="31" y="137"/>
                      <a:pt x="0" y="106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64" y="0"/>
                      <a:pt x="395" y="31"/>
                      <a:pt x="395" y="68"/>
                    </a:cubicBezTo>
                    <a:cubicBezTo>
                      <a:pt x="395" y="106"/>
                      <a:pt x="364" y="137"/>
                      <a:pt x="327" y="137"/>
                    </a:cubicBezTo>
                    <a:cubicBezTo>
                      <a:pt x="69" y="137"/>
                      <a:pt x="69" y="137"/>
                      <a:pt x="69" y="137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07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5" y="137"/>
                      <a:pt x="395" y="107"/>
                      <a:pt x="395" y="68"/>
                    </a:cubicBezTo>
                    <a:cubicBezTo>
                      <a:pt x="395" y="30"/>
                      <a:pt x="365" y="0"/>
                      <a:pt x="327" y="0"/>
                    </a:cubicBezTo>
                  </a:path>
                </a:pathLst>
              </a:custGeom>
              <a:solidFill>
                <a:srgbClr val="EBE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6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6 h 137"/>
                  <a:gd name="T2" fmla="*/ 1 w 395"/>
                  <a:gd name="T3" fmla="*/ 68 h 137"/>
                  <a:gd name="T4" fmla="*/ 69 w 395"/>
                  <a:gd name="T5" fmla="*/ 1 h 137"/>
                  <a:gd name="T6" fmla="*/ 327 w 395"/>
                  <a:gd name="T7" fmla="*/ 1 h 137"/>
                  <a:gd name="T8" fmla="*/ 394 w 395"/>
                  <a:gd name="T9" fmla="*/ 68 h 137"/>
                  <a:gd name="T10" fmla="*/ 327 w 395"/>
                  <a:gd name="T11" fmla="*/ 136 h 137"/>
                  <a:gd name="T12" fmla="*/ 69 w 395"/>
                  <a:gd name="T13" fmla="*/ 136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6"/>
                    </a:moveTo>
                    <a:cubicBezTo>
                      <a:pt x="31" y="136"/>
                      <a:pt x="1" y="106"/>
                      <a:pt x="1" y="68"/>
                    </a:cubicBezTo>
                    <a:cubicBezTo>
                      <a:pt x="1" y="31"/>
                      <a:pt x="31" y="1"/>
                      <a:pt x="69" y="1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64" y="1"/>
                      <a:pt x="394" y="31"/>
                      <a:pt x="394" y="68"/>
                    </a:cubicBezTo>
                    <a:cubicBezTo>
                      <a:pt x="394" y="106"/>
                      <a:pt x="364" y="136"/>
                      <a:pt x="327" y="136"/>
                    </a:cubicBezTo>
                    <a:cubicBezTo>
                      <a:pt x="69" y="136"/>
                      <a:pt x="69" y="136"/>
                      <a:pt x="69" y="136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4" y="137"/>
                      <a:pt x="395" y="106"/>
                      <a:pt x="395" y="68"/>
                    </a:cubicBezTo>
                    <a:cubicBezTo>
                      <a:pt x="395" y="31"/>
                      <a:pt x="364" y="0"/>
                      <a:pt x="327" y="0"/>
                    </a:cubicBezTo>
                  </a:path>
                </a:pathLst>
              </a:custGeom>
              <a:solidFill>
                <a:srgbClr val="EAE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7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5 h 135"/>
                  <a:gd name="T2" fmla="*/ 0 w 393"/>
                  <a:gd name="T3" fmla="*/ 67 h 135"/>
                  <a:gd name="T4" fmla="*/ 68 w 393"/>
                  <a:gd name="T5" fmla="*/ 0 h 135"/>
                  <a:gd name="T6" fmla="*/ 326 w 393"/>
                  <a:gd name="T7" fmla="*/ 0 h 135"/>
                  <a:gd name="T8" fmla="*/ 393 w 393"/>
                  <a:gd name="T9" fmla="*/ 67 h 135"/>
                  <a:gd name="T10" fmla="*/ 326 w 393"/>
                  <a:gd name="T11" fmla="*/ 135 h 135"/>
                  <a:gd name="T12" fmla="*/ 68 w 393"/>
                  <a:gd name="T13" fmla="*/ 135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5"/>
                    </a:moveTo>
                    <a:cubicBezTo>
                      <a:pt x="30" y="135"/>
                      <a:pt x="0" y="105"/>
                      <a:pt x="0" y="67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63" y="0"/>
                      <a:pt x="393" y="30"/>
                      <a:pt x="393" y="67"/>
                    </a:cubicBezTo>
                    <a:cubicBezTo>
                      <a:pt x="393" y="105"/>
                      <a:pt x="363" y="135"/>
                      <a:pt x="326" y="135"/>
                    </a:cubicBezTo>
                    <a:cubicBezTo>
                      <a:pt x="68" y="135"/>
                      <a:pt x="68" y="135"/>
                      <a:pt x="68" y="135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8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4 h 135"/>
                  <a:gd name="T2" fmla="*/ 1 w 393"/>
                  <a:gd name="T3" fmla="*/ 67 h 135"/>
                  <a:gd name="T4" fmla="*/ 68 w 393"/>
                  <a:gd name="T5" fmla="*/ 1 h 135"/>
                  <a:gd name="T6" fmla="*/ 326 w 393"/>
                  <a:gd name="T7" fmla="*/ 1 h 135"/>
                  <a:gd name="T8" fmla="*/ 392 w 393"/>
                  <a:gd name="T9" fmla="*/ 67 h 135"/>
                  <a:gd name="T10" fmla="*/ 326 w 393"/>
                  <a:gd name="T11" fmla="*/ 134 h 135"/>
                  <a:gd name="T12" fmla="*/ 68 w 393"/>
                  <a:gd name="T13" fmla="*/ 134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4"/>
                    </a:moveTo>
                    <a:cubicBezTo>
                      <a:pt x="31" y="134"/>
                      <a:pt x="1" y="104"/>
                      <a:pt x="1" y="67"/>
                    </a:cubicBezTo>
                    <a:cubicBezTo>
                      <a:pt x="1" y="31"/>
                      <a:pt x="31" y="1"/>
                      <a:pt x="68" y="1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62" y="1"/>
                      <a:pt x="392" y="31"/>
                      <a:pt x="392" y="67"/>
                    </a:cubicBezTo>
                    <a:cubicBezTo>
                      <a:pt x="392" y="104"/>
                      <a:pt x="362" y="134"/>
                      <a:pt x="326" y="134"/>
                    </a:cubicBezTo>
                    <a:cubicBezTo>
                      <a:pt x="68" y="134"/>
                      <a:pt x="68" y="134"/>
                      <a:pt x="68" y="134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8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9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3 h 133"/>
                  <a:gd name="T2" fmla="*/ 0 w 391"/>
                  <a:gd name="T3" fmla="*/ 66 h 133"/>
                  <a:gd name="T4" fmla="*/ 67 w 391"/>
                  <a:gd name="T5" fmla="*/ 0 h 133"/>
                  <a:gd name="T6" fmla="*/ 325 w 391"/>
                  <a:gd name="T7" fmla="*/ 0 h 133"/>
                  <a:gd name="T8" fmla="*/ 391 w 391"/>
                  <a:gd name="T9" fmla="*/ 66 h 133"/>
                  <a:gd name="T10" fmla="*/ 325 w 391"/>
                  <a:gd name="T11" fmla="*/ 133 h 133"/>
                  <a:gd name="T12" fmla="*/ 67 w 391"/>
                  <a:gd name="T13" fmla="*/ 133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3"/>
                    </a:moveTo>
                    <a:cubicBezTo>
                      <a:pt x="30" y="133"/>
                      <a:pt x="0" y="103"/>
                      <a:pt x="0" y="66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61" y="0"/>
                      <a:pt x="391" y="30"/>
                      <a:pt x="391" y="66"/>
                    </a:cubicBezTo>
                    <a:cubicBezTo>
                      <a:pt x="391" y="103"/>
                      <a:pt x="361" y="133"/>
                      <a:pt x="325" y="133"/>
                    </a:cubicBezTo>
                    <a:cubicBezTo>
                      <a:pt x="67" y="133"/>
                      <a:pt x="67" y="133"/>
                      <a:pt x="67" y="133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7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0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2 h 133"/>
                  <a:gd name="T2" fmla="*/ 1 w 391"/>
                  <a:gd name="T3" fmla="*/ 66 h 133"/>
                  <a:gd name="T4" fmla="*/ 67 w 391"/>
                  <a:gd name="T5" fmla="*/ 1 h 133"/>
                  <a:gd name="T6" fmla="*/ 325 w 391"/>
                  <a:gd name="T7" fmla="*/ 1 h 133"/>
                  <a:gd name="T8" fmla="*/ 390 w 391"/>
                  <a:gd name="T9" fmla="*/ 66 h 133"/>
                  <a:gd name="T10" fmla="*/ 325 w 391"/>
                  <a:gd name="T11" fmla="*/ 132 h 133"/>
                  <a:gd name="T12" fmla="*/ 67 w 391"/>
                  <a:gd name="T13" fmla="*/ 132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2"/>
                    </a:moveTo>
                    <a:cubicBezTo>
                      <a:pt x="30" y="132"/>
                      <a:pt x="1" y="103"/>
                      <a:pt x="1" y="66"/>
                    </a:cubicBezTo>
                    <a:cubicBezTo>
                      <a:pt x="1" y="30"/>
                      <a:pt x="30" y="1"/>
                      <a:pt x="67" y="1"/>
                    </a:cubicBezTo>
                    <a:cubicBezTo>
                      <a:pt x="325" y="1"/>
                      <a:pt x="325" y="1"/>
                      <a:pt x="325" y="1"/>
                    </a:cubicBezTo>
                    <a:cubicBezTo>
                      <a:pt x="361" y="1"/>
                      <a:pt x="390" y="30"/>
                      <a:pt x="390" y="66"/>
                    </a:cubicBezTo>
                    <a:cubicBezTo>
                      <a:pt x="390" y="103"/>
                      <a:pt x="361" y="132"/>
                      <a:pt x="325" y="132"/>
                    </a:cubicBezTo>
                    <a:cubicBezTo>
                      <a:pt x="67" y="132"/>
                      <a:pt x="67" y="132"/>
                      <a:pt x="67" y="132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1"/>
              <p:cNvSpPr>
                <a:spLocks noEditPoints="1"/>
              </p:cNvSpPr>
              <p:nvPr/>
            </p:nvSpPr>
            <p:spPr bwMode="auto">
              <a:xfrm>
                <a:off x="341313" y="1701800"/>
                <a:ext cx="1468437" cy="498475"/>
              </a:xfrm>
              <a:custGeom>
                <a:avLst/>
                <a:gdLst>
                  <a:gd name="T0" fmla="*/ 66 w 389"/>
                  <a:gd name="T1" fmla="*/ 130 h 131"/>
                  <a:gd name="T2" fmla="*/ 1 w 389"/>
                  <a:gd name="T3" fmla="*/ 65 h 131"/>
                  <a:gd name="T4" fmla="*/ 66 w 389"/>
                  <a:gd name="T5" fmla="*/ 1 h 131"/>
                  <a:gd name="T6" fmla="*/ 324 w 389"/>
                  <a:gd name="T7" fmla="*/ 1 h 131"/>
                  <a:gd name="T8" fmla="*/ 388 w 389"/>
                  <a:gd name="T9" fmla="*/ 65 h 131"/>
                  <a:gd name="T10" fmla="*/ 324 w 389"/>
                  <a:gd name="T11" fmla="*/ 130 h 131"/>
                  <a:gd name="T12" fmla="*/ 66 w 389"/>
                  <a:gd name="T13" fmla="*/ 130 h 131"/>
                  <a:gd name="T14" fmla="*/ 324 w 389"/>
                  <a:gd name="T15" fmla="*/ 0 h 131"/>
                  <a:gd name="T16" fmla="*/ 66 w 389"/>
                  <a:gd name="T17" fmla="*/ 0 h 131"/>
                  <a:gd name="T18" fmla="*/ 0 w 389"/>
                  <a:gd name="T19" fmla="*/ 65 h 131"/>
                  <a:gd name="T20" fmla="*/ 66 w 389"/>
                  <a:gd name="T21" fmla="*/ 131 h 131"/>
                  <a:gd name="T22" fmla="*/ 324 w 389"/>
                  <a:gd name="T23" fmla="*/ 131 h 131"/>
                  <a:gd name="T24" fmla="*/ 389 w 389"/>
                  <a:gd name="T25" fmla="*/ 65 h 131"/>
                  <a:gd name="T26" fmla="*/ 324 w 389"/>
                  <a:gd name="T2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131">
                    <a:moveTo>
                      <a:pt x="66" y="130"/>
                    </a:moveTo>
                    <a:cubicBezTo>
                      <a:pt x="30" y="130"/>
                      <a:pt x="1" y="101"/>
                      <a:pt x="1" y="65"/>
                    </a:cubicBezTo>
                    <a:cubicBezTo>
                      <a:pt x="1" y="30"/>
                      <a:pt x="30" y="1"/>
                      <a:pt x="66" y="1"/>
                    </a:cubicBezTo>
                    <a:cubicBezTo>
                      <a:pt x="324" y="1"/>
                      <a:pt x="324" y="1"/>
                      <a:pt x="324" y="1"/>
                    </a:cubicBezTo>
                    <a:cubicBezTo>
                      <a:pt x="359" y="1"/>
                      <a:pt x="388" y="30"/>
                      <a:pt x="388" y="65"/>
                    </a:cubicBezTo>
                    <a:cubicBezTo>
                      <a:pt x="388" y="101"/>
                      <a:pt x="359" y="130"/>
                      <a:pt x="324" y="130"/>
                    </a:cubicBezTo>
                    <a:cubicBezTo>
                      <a:pt x="66" y="130"/>
                      <a:pt x="66" y="130"/>
                      <a:pt x="66" y="130"/>
                    </a:cubicBezTo>
                    <a:moveTo>
                      <a:pt x="32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324" y="131"/>
                      <a:pt x="324" y="131"/>
                      <a:pt x="324" y="131"/>
                    </a:cubicBezTo>
                    <a:cubicBezTo>
                      <a:pt x="360" y="131"/>
                      <a:pt x="389" y="102"/>
                      <a:pt x="389" y="65"/>
                    </a:cubicBezTo>
                    <a:cubicBezTo>
                      <a:pt x="389" y="29"/>
                      <a:pt x="360" y="0"/>
                      <a:pt x="324" y="0"/>
                    </a:cubicBezTo>
                  </a:path>
                </a:pathLst>
              </a:custGeom>
              <a:solidFill>
                <a:srgbClr val="E5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2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9 h 129"/>
                  <a:gd name="T2" fmla="*/ 0 w 387"/>
                  <a:gd name="T3" fmla="*/ 64 h 129"/>
                  <a:gd name="T4" fmla="*/ 65 w 387"/>
                  <a:gd name="T5" fmla="*/ 0 h 129"/>
                  <a:gd name="T6" fmla="*/ 323 w 387"/>
                  <a:gd name="T7" fmla="*/ 0 h 129"/>
                  <a:gd name="T8" fmla="*/ 387 w 387"/>
                  <a:gd name="T9" fmla="*/ 64 h 129"/>
                  <a:gd name="T10" fmla="*/ 323 w 387"/>
                  <a:gd name="T11" fmla="*/ 129 h 129"/>
                  <a:gd name="T12" fmla="*/ 65 w 387"/>
                  <a:gd name="T13" fmla="*/ 129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5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58" y="0"/>
                      <a:pt x="387" y="29"/>
                      <a:pt x="387" y="64"/>
                    </a:cubicBezTo>
                    <a:cubicBezTo>
                      <a:pt x="387" y="100"/>
                      <a:pt x="358" y="129"/>
                      <a:pt x="323" y="129"/>
                    </a:cubicBezTo>
                    <a:cubicBezTo>
                      <a:pt x="65" y="129"/>
                      <a:pt x="65" y="129"/>
                      <a:pt x="65" y="129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5E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3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8 h 129"/>
                  <a:gd name="T2" fmla="*/ 1 w 387"/>
                  <a:gd name="T3" fmla="*/ 64 h 129"/>
                  <a:gd name="T4" fmla="*/ 65 w 387"/>
                  <a:gd name="T5" fmla="*/ 1 h 129"/>
                  <a:gd name="T6" fmla="*/ 323 w 387"/>
                  <a:gd name="T7" fmla="*/ 1 h 129"/>
                  <a:gd name="T8" fmla="*/ 386 w 387"/>
                  <a:gd name="T9" fmla="*/ 64 h 129"/>
                  <a:gd name="T10" fmla="*/ 323 w 387"/>
                  <a:gd name="T11" fmla="*/ 128 h 129"/>
                  <a:gd name="T12" fmla="*/ 65 w 387"/>
                  <a:gd name="T13" fmla="*/ 128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8"/>
                    </a:moveTo>
                    <a:cubicBezTo>
                      <a:pt x="29" y="128"/>
                      <a:pt x="1" y="100"/>
                      <a:pt x="1" y="64"/>
                    </a:cubicBezTo>
                    <a:cubicBezTo>
                      <a:pt x="1" y="29"/>
                      <a:pt x="29" y="1"/>
                      <a:pt x="65" y="1"/>
                    </a:cubicBezTo>
                    <a:cubicBezTo>
                      <a:pt x="323" y="1"/>
                      <a:pt x="323" y="1"/>
                      <a:pt x="323" y="1"/>
                    </a:cubicBezTo>
                    <a:cubicBezTo>
                      <a:pt x="358" y="1"/>
                      <a:pt x="386" y="29"/>
                      <a:pt x="386" y="64"/>
                    </a:cubicBezTo>
                    <a:cubicBezTo>
                      <a:pt x="386" y="100"/>
                      <a:pt x="358" y="128"/>
                      <a:pt x="323" y="128"/>
                    </a:cubicBezTo>
                    <a:cubicBezTo>
                      <a:pt x="65" y="128"/>
                      <a:pt x="65" y="128"/>
                      <a:pt x="65" y="128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4E4E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4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7 h 127"/>
                  <a:gd name="T2" fmla="*/ 0 w 385"/>
                  <a:gd name="T3" fmla="*/ 63 h 127"/>
                  <a:gd name="T4" fmla="*/ 64 w 385"/>
                  <a:gd name="T5" fmla="*/ 0 h 127"/>
                  <a:gd name="T6" fmla="*/ 322 w 385"/>
                  <a:gd name="T7" fmla="*/ 0 h 127"/>
                  <a:gd name="T8" fmla="*/ 385 w 385"/>
                  <a:gd name="T9" fmla="*/ 63 h 127"/>
                  <a:gd name="T10" fmla="*/ 322 w 385"/>
                  <a:gd name="T11" fmla="*/ 127 h 127"/>
                  <a:gd name="T12" fmla="*/ 64 w 385"/>
                  <a:gd name="T13" fmla="*/ 127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7"/>
                    </a:moveTo>
                    <a:cubicBezTo>
                      <a:pt x="29" y="127"/>
                      <a:pt x="0" y="98"/>
                      <a:pt x="0" y="63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56" y="0"/>
                      <a:pt x="385" y="29"/>
                      <a:pt x="385" y="63"/>
                    </a:cubicBezTo>
                    <a:cubicBezTo>
                      <a:pt x="385" y="98"/>
                      <a:pt x="356" y="127"/>
                      <a:pt x="322" y="127"/>
                    </a:cubicBezTo>
                    <a:cubicBezTo>
                      <a:pt x="64" y="127"/>
                      <a:pt x="64" y="127"/>
                      <a:pt x="64" y="127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9"/>
                      <a:pt x="28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7" y="127"/>
                      <a:pt x="385" y="99"/>
                      <a:pt x="385" y="63"/>
                    </a:cubicBezTo>
                    <a:cubicBezTo>
                      <a:pt x="385" y="28"/>
                      <a:pt x="357" y="0"/>
                      <a:pt x="322" y="0"/>
                    </a:cubicBezTo>
                  </a:path>
                </a:pathLst>
              </a:custGeom>
              <a:solidFill>
                <a:srgbClr val="E3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5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6 h 127"/>
                  <a:gd name="T2" fmla="*/ 1 w 385"/>
                  <a:gd name="T3" fmla="*/ 63 h 127"/>
                  <a:gd name="T4" fmla="*/ 64 w 385"/>
                  <a:gd name="T5" fmla="*/ 1 h 127"/>
                  <a:gd name="T6" fmla="*/ 322 w 385"/>
                  <a:gd name="T7" fmla="*/ 1 h 127"/>
                  <a:gd name="T8" fmla="*/ 384 w 385"/>
                  <a:gd name="T9" fmla="*/ 63 h 127"/>
                  <a:gd name="T10" fmla="*/ 322 w 385"/>
                  <a:gd name="T11" fmla="*/ 126 h 127"/>
                  <a:gd name="T12" fmla="*/ 64 w 385"/>
                  <a:gd name="T13" fmla="*/ 126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6"/>
                    </a:moveTo>
                    <a:cubicBezTo>
                      <a:pt x="29" y="126"/>
                      <a:pt x="1" y="98"/>
                      <a:pt x="1" y="63"/>
                    </a:cubicBezTo>
                    <a:cubicBezTo>
                      <a:pt x="1" y="29"/>
                      <a:pt x="29" y="1"/>
                      <a:pt x="64" y="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56" y="1"/>
                      <a:pt x="384" y="29"/>
                      <a:pt x="384" y="63"/>
                    </a:cubicBezTo>
                    <a:cubicBezTo>
                      <a:pt x="384" y="98"/>
                      <a:pt x="356" y="126"/>
                      <a:pt x="322" y="126"/>
                    </a:cubicBezTo>
                    <a:cubicBezTo>
                      <a:pt x="64" y="126"/>
                      <a:pt x="64" y="126"/>
                      <a:pt x="64" y="126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3"/>
                    </a:cubicBezTo>
                    <a:cubicBezTo>
                      <a:pt x="0" y="98"/>
                      <a:pt x="29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6" y="127"/>
                      <a:pt x="385" y="98"/>
                      <a:pt x="385" y="63"/>
                    </a:cubicBezTo>
                    <a:cubicBezTo>
                      <a:pt x="385" y="29"/>
                      <a:pt x="356" y="0"/>
                      <a:pt x="322" y="0"/>
                    </a:cubicBezTo>
                  </a:path>
                </a:pathLst>
              </a:custGeom>
              <a:solidFill>
                <a:srgbClr val="E2E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6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5 h 125"/>
                  <a:gd name="T2" fmla="*/ 0 w 383"/>
                  <a:gd name="T3" fmla="*/ 62 h 125"/>
                  <a:gd name="T4" fmla="*/ 63 w 383"/>
                  <a:gd name="T5" fmla="*/ 0 h 125"/>
                  <a:gd name="T6" fmla="*/ 321 w 383"/>
                  <a:gd name="T7" fmla="*/ 0 h 125"/>
                  <a:gd name="T8" fmla="*/ 383 w 383"/>
                  <a:gd name="T9" fmla="*/ 62 h 125"/>
                  <a:gd name="T10" fmla="*/ 321 w 383"/>
                  <a:gd name="T11" fmla="*/ 125 h 125"/>
                  <a:gd name="T12" fmla="*/ 63 w 383"/>
                  <a:gd name="T13" fmla="*/ 125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5"/>
                    </a:move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21" y="0"/>
                      <a:pt x="321" y="0"/>
                      <a:pt x="321" y="0"/>
                    </a:cubicBezTo>
                    <a:cubicBezTo>
                      <a:pt x="355" y="0"/>
                      <a:pt x="383" y="28"/>
                      <a:pt x="383" y="62"/>
                    </a:cubicBezTo>
                    <a:cubicBezTo>
                      <a:pt x="383" y="97"/>
                      <a:pt x="355" y="125"/>
                      <a:pt x="321" y="125"/>
                    </a:cubicBezTo>
                    <a:cubicBezTo>
                      <a:pt x="63" y="125"/>
                      <a:pt x="63" y="125"/>
                      <a:pt x="63" y="125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1E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7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4 h 125"/>
                  <a:gd name="T2" fmla="*/ 1 w 383"/>
                  <a:gd name="T3" fmla="*/ 62 h 125"/>
                  <a:gd name="T4" fmla="*/ 63 w 383"/>
                  <a:gd name="T5" fmla="*/ 1 h 125"/>
                  <a:gd name="T6" fmla="*/ 321 w 383"/>
                  <a:gd name="T7" fmla="*/ 1 h 125"/>
                  <a:gd name="T8" fmla="*/ 382 w 383"/>
                  <a:gd name="T9" fmla="*/ 62 h 125"/>
                  <a:gd name="T10" fmla="*/ 321 w 383"/>
                  <a:gd name="T11" fmla="*/ 124 h 125"/>
                  <a:gd name="T12" fmla="*/ 63 w 383"/>
                  <a:gd name="T13" fmla="*/ 124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4"/>
                    </a:moveTo>
                    <a:cubicBezTo>
                      <a:pt x="29" y="124"/>
                      <a:pt x="1" y="96"/>
                      <a:pt x="1" y="62"/>
                    </a:cubicBezTo>
                    <a:cubicBezTo>
                      <a:pt x="1" y="29"/>
                      <a:pt x="29" y="1"/>
                      <a:pt x="63" y="1"/>
                    </a:cubicBezTo>
                    <a:cubicBezTo>
                      <a:pt x="321" y="1"/>
                      <a:pt x="321" y="1"/>
                      <a:pt x="321" y="1"/>
                    </a:cubicBezTo>
                    <a:cubicBezTo>
                      <a:pt x="354" y="1"/>
                      <a:pt x="382" y="29"/>
                      <a:pt x="382" y="62"/>
                    </a:cubicBezTo>
                    <a:cubicBezTo>
                      <a:pt x="382" y="96"/>
                      <a:pt x="354" y="124"/>
                      <a:pt x="321" y="124"/>
                    </a:cubicBezTo>
                    <a:cubicBezTo>
                      <a:pt x="63" y="124"/>
                      <a:pt x="63" y="124"/>
                      <a:pt x="63" y="124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0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8"/>
              <p:cNvSpPr>
                <a:spLocks noEditPoints="1"/>
              </p:cNvSpPr>
              <p:nvPr/>
            </p:nvSpPr>
            <p:spPr bwMode="auto">
              <a:xfrm>
                <a:off x="355600" y="1716088"/>
                <a:ext cx="1439862" cy="469900"/>
              </a:xfrm>
              <a:custGeom>
                <a:avLst/>
                <a:gdLst>
                  <a:gd name="T0" fmla="*/ 62 w 381"/>
                  <a:gd name="T1" fmla="*/ 122 h 123"/>
                  <a:gd name="T2" fmla="*/ 1 w 381"/>
                  <a:gd name="T3" fmla="*/ 61 h 123"/>
                  <a:gd name="T4" fmla="*/ 62 w 381"/>
                  <a:gd name="T5" fmla="*/ 1 h 123"/>
                  <a:gd name="T6" fmla="*/ 320 w 381"/>
                  <a:gd name="T7" fmla="*/ 1 h 123"/>
                  <a:gd name="T8" fmla="*/ 380 w 381"/>
                  <a:gd name="T9" fmla="*/ 61 h 123"/>
                  <a:gd name="T10" fmla="*/ 320 w 381"/>
                  <a:gd name="T11" fmla="*/ 122 h 123"/>
                  <a:gd name="T12" fmla="*/ 62 w 381"/>
                  <a:gd name="T13" fmla="*/ 122 h 123"/>
                  <a:gd name="T14" fmla="*/ 320 w 381"/>
                  <a:gd name="T15" fmla="*/ 0 h 123"/>
                  <a:gd name="T16" fmla="*/ 62 w 381"/>
                  <a:gd name="T17" fmla="*/ 0 h 123"/>
                  <a:gd name="T18" fmla="*/ 0 w 381"/>
                  <a:gd name="T19" fmla="*/ 61 h 123"/>
                  <a:gd name="T20" fmla="*/ 62 w 381"/>
                  <a:gd name="T21" fmla="*/ 123 h 123"/>
                  <a:gd name="T22" fmla="*/ 320 w 381"/>
                  <a:gd name="T23" fmla="*/ 123 h 123"/>
                  <a:gd name="T24" fmla="*/ 381 w 381"/>
                  <a:gd name="T25" fmla="*/ 61 h 123"/>
                  <a:gd name="T26" fmla="*/ 320 w 381"/>
                  <a:gd name="T2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1" h="123">
                    <a:moveTo>
                      <a:pt x="62" y="122"/>
                    </a:moveTo>
                    <a:cubicBezTo>
                      <a:pt x="28" y="122"/>
                      <a:pt x="1" y="95"/>
                      <a:pt x="1" y="61"/>
                    </a:cubicBezTo>
                    <a:cubicBezTo>
                      <a:pt x="1" y="28"/>
                      <a:pt x="28" y="1"/>
                      <a:pt x="62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53" y="1"/>
                      <a:pt x="380" y="28"/>
                      <a:pt x="380" y="61"/>
                    </a:cubicBezTo>
                    <a:cubicBezTo>
                      <a:pt x="380" y="95"/>
                      <a:pt x="353" y="122"/>
                      <a:pt x="320" y="122"/>
                    </a:cubicBezTo>
                    <a:cubicBezTo>
                      <a:pt x="62" y="122"/>
                      <a:pt x="62" y="122"/>
                      <a:pt x="62" y="122"/>
                    </a:cubicBezTo>
                    <a:moveTo>
                      <a:pt x="32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320" y="123"/>
                      <a:pt x="320" y="123"/>
                      <a:pt x="320" y="123"/>
                    </a:cubicBezTo>
                    <a:cubicBezTo>
                      <a:pt x="353" y="123"/>
                      <a:pt x="381" y="95"/>
                      <a:pt x="381" y="61"/>
                    </a:cubicBezTo>
                    <a:cubicBezTo>
                      <a:pt x="381" y="28"/>
                      <a:pt x="353" y="0"/>
                      <a:pt x="320" y="0"/>
                    </a:cubicBezTo>
                  </a:path>
                </a:pathLst>
              </a:custGeom>
              <a:solidFill>
                <a:srgbClr val="DF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9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1 h 121"/>
                  <a:gd name="T2" fmla="*/ 0 w 379"/>
                  <a:gd name="T3" fmla="*/ 60 h 121"/>
                  <a:gd name="T4" fmla="*/ 61 w 379"/>
                  <a:gd name="T5" fmla="*/ 0 h 121"/>
                  <a:gd name="T6" fmla="*/ 319 w 379"/>
                  <a:gd name="T7" fmla="*/ 0 h 121"/>
                  <a:gd name="T8" fmla="*/ 379 w 379"/>
                  <a:gd name="T9" fmla="*/ 60 h 121"/>
                  <a:gd name="T10" fmla="*/ 319 w 379"/>
                  <a:gd name="T11" fmla="*/ 121 h 121"/>
                  <a:gd name="T12" fmla="*/ 61 w 379"/>
                  <a:gd name="T13" fmla="*/ 121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1"/>
                    </a:move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1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52" y="0"/>
                      <a:pt x="379" y="27"/>
                      <a:pt x="379" y="60"/>
                    </a:cubicBezTo>
                    <a:cubicBezTo>
                      <a:pt x="379" y="94"/>
                      <a:pt x="352" y="121"/>
                      <a:pt x="319" y="121"/>
                    </a:cubicBezTo>
                    <a:cubicBezTo>
                      <a:pt x="61" y="121"/>
                      <a:pt x="61" y="121"/>
                      <a:pt x="61" y="121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E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40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0 h 121"/>
                  <a:gd name="T2" fmla="*/ 1 w 379"/>
                  <a:gd name="T3" fmla="*/ 60 h 121"/>
                  <a:gd name="T4" fmla="*/ 61 w 379"/>
                  <a:gd name="T5" fmla="*/ 1 h 121"/>
                  <a:gd name="T6" fmla="*/ 319 w 379"/>
                  <a:gd name="T7" fmla="*/ 1 h 121"/>
                  <a:gd name="T8" fmla="*/ 378 w 379"/>
                  <a:gd name="T9" fmla="*/ 60 h 121"/>
                  <a:gd name="T10" fmla="*/ 319 w 379"/>
                  <a:gd name="T11" fmla="*/ 120 h 121"/>
                  <a:gd name="T12" fmla="*/ 61 w 379"/>
                  <a:gd name="T13" fmla="*/ 120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0"/>
                    </a:moveTo>
                    <a:cubicBezTo>
                      <a:pt x="28" y="120"/>
                      <a:pt x="1" y="94"/>
                      <a:pt x="1" y="60"/>
                    </a:cubicBezTo>
                    <a:cubicBezTo>
                      <a:pt x="1" y="27"/>
                      <a:pt x="28" y="1"/>
                      <a:pt x="61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52" y="1"/>
                      <a:pt x="378" y="27"/>
                      <a:pt x="378" y="60"/>
                    </a:cubicBezTo>
                    <a:cubicBezTo>
                      <a:pt x="378" y="94"/>
                      <a:pt x="352" y="120"/>
                      <a:pt x="319" y="120"/>
                    </a:cubicBezTo>
                    <a:cubicBezTo>
                      <a:pt x="61" y="120"/>
                      <a:pt x="61" y="120"/>
                      <a:pt x="61" y="120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1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9 h 119"/>
                  <a:gd name="T2" fmla="*/ 0 w 377"/>
                  <a:gd name="T3" fmla="*/ 59 h 119"/>
                  <a:gd name="T4" fmla="*/ 60 w 377"/>
                  <a:gd name="T5" fmla="*/ 0 h 119"/>
                  <a:gd name="T6" fmla="*/ 318 w 377"/>
                  <a:gd name="T7" fmla="*/ 0 h 119"/>
                  <a:gd name="T8" fmla="*/ 377 w 377"/>
                  <a:gd name="T9" fmla="*/ 59 h 119"/>
                  <a:gd name="T10" fmla="*/ 318 w 377"/>
                  <a:gd name="T11" fmla="*/ 119 h 119"/>
                  <a:gd name="T12" fmla="*/ 60 w 377"/>
                  <a:gd name="T13" fmla="*/ 119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9"/>
                    </a:moveTo>
                    <a:cubicBezTo>
                      <a:pt x="27" y="119"/>
                      <a:pt x="0" y="92"/>
                      <a:pt x="0" y="59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0" y="0"/>
                      <a:pt x="377" y="27"/>
                      <a:pt x="377" y="59"/>
                    </a:cubicBezTo>
                    <a:cubicBezTo>
                      <a:pt x="377" y="92"/>
                      <a:pt x="350" y="119"/>
                      <a:pt x="318" y="119"/>
                    </a:cubicBezTo>
                    <a:cubicBezTo>
                      <a:pt x="60" y="119"/>
                      <a:pt x="60" y="119"/>
                      <a:pt x="60" y="119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59"/>
                    </a:cubicBezTo>
                    <a:cubicBezTo>
                      <a:pt x="0" y="93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1" y="119"/>
                      <a:pt x="377" y="93"/>
                      <a:pt x="377" y="59"/>
                    </a:cubicBezTo>
                    <a:cubicBezTo>
                      <a:pt x="377" y="26"/>
                      <a:pt x="351" y="0"/>
                      <a:pt x="318" y="0"/>
                    </a:cubicBezTo>
                  </a:path>
                </a:pathLst>
              </a:custGeom>
              <a:solidFill>
                <a:srgbClr val="DCD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2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8 h 119"/>
                  <a:gd name="T2" fmla="*/ 1 w 377"/>
                  <a:gd name="T3" fmla="*/ 59 h 119"/>
                  <a:gd name="T4" fmla="*/ 60 w 377"/>
                  <a:gd name="T5" fmla="*/ 1 h 119"/>
                  <a:gd name="T6" fmla="*/ 318 w 377"/>
                  <a:gd name="T7" fmla="*/ 1 h 119"/>
                  <a:gd name="T8" fmla="*/ 376 w 377"/>
                  <a:gd name="T9" fmla="*/ 59 h 119"/>
                  <a:gd name="T10" fmla="*/ 318 w 377"/>
                  <a:gd name="T11" fmla="*/ 118 h 119"/>
                  <a:gd name="T12" fmla="*/ 60 w 377"/>
                  <a:gd name="T13" fmla="*/ 118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8"/>
                    </a:moveTo>
                    <a:cubicBezTo>
                      <a:pt x="27" y="118"/>
                      <a:pt x="1" y="92"/>
                      <a:pt x="1" y="59"/>
                    </a:cubicBezTo>
                    <a:cubicBezTo>
                      <a:pt x="1" y="27"/>
                      <a:pt x="27" y="1"/>
                      <a:pt x="60" y="1"/>
                    </a:cubicBezTo>
                    <a:cubicBezTo>
                      <a:pt x="318" y="1"/>
                      <a:pt x="318" y="1"/>
                      <a:pt x="318" y="1"/>
                    </a:cubicBezTo>
                    <a:cubicBezTo>
                      <a:pt x="350" y="1"/>
                      <a:pt x="376" y="27"/>
                      <a:pt x="376" y="59"/>
                    </a:cubicBezTo>
                    <a:cubicBezTo>
                      <a:pt x="376" y="92"/>
                      <a:pt x="350" y="118"/>
                      <a:pt x="318" y="118"/>
                    </a:cubicBezTo>
                    <a:cubicBezTo>
                      <a:pt x="60" y="118"/>
                      <a:pt x="60" y="118"/>
                      <a:pt x="60" y="118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0" y="119"/>
                      <a:pt x="377" y="92"/>
                      <a:pt x="377" y="59"/>
                    </a:cubicBezTo>
                    <a:cubicBezTo>
                      <a:pt x="377" y="27"/>
                      <a:pt x="350" y="0"/>
                      <a:pt x="318" y="0"/>
                    </a:cubicBezTo>
                  </a:path>
                </a:pathLst>
              </a:custGeom>
              <a:solidFill>
                <a:srgbClr val="DBD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3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7 h 117"/>
                  <a:gd name="T2" fmla="*/ 0 w 375"/>
                  <a:gd name="T3" fmla="*/ 58 h 117"/>
                  <a:gd name="T4" fmla="*/ 59 w 375"/>
                  <a:gd name="T5" fmla="*/ 0 h 117"/>
                  <a:gd name="T6" fmla="*/ 317 w 375"/>
                  <a:gd name="T7" fmla="*/ 0 h 117"/>
                  <a:gd name="T8" fmla="*/ 375 w 375"/>
                  <a:gd name="T9" fmla="*/ 58 h 117"/>
                  <a:gd name="T10" fmla="*/ 317 w 375"/>
                  <a:gd name="T11" fmla="*/ 117 h 117"/>
                  <a:gd name="T12" fmla="*/ 59 w 375"/>
                  <a:gd name="T13" fmla="*/ 117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49" y="0"/>
                      <a:pt x="375" y="26"/>
                      <a:pt x="375" y="58"/>
                    </a:cubicBezTo>
                    <a:cubicBezTo>
                      <a:pt x="375" y="91"/>
                      <a:pt x="349" y="117"/>
                      <a:pt x="317" y="117"/>
                    </a:cubicBezTo>
                    <a:cubicBezTo>
                      <a:pt x="59" y="117"/>
                      <a:pt x="59" y="117"/>
                      <a:pt x="59" y="117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AD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4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6 h 117"/>
                  <a:gd name="T2" fmla="*/ 1 w 375"/>
                  <a:gd name="T3" fmla="*/ 58 h 117"/>
                  <a:gd name="T4" fmla="*/ 59 w 375"/>
                  <a:gd name="T5" fmla="*/ 1 h 117"/>
                  <a:gd name="T6" fmla="*/ 317 w 375"/>
                  <a:gd name="T7" fmla="*/ 1 h 117"/>
                  <a:gd name="T8" fmla="*/ 374 w 375"/>
                  <a:gd name="T9" fmla="*/ 58 h 117"/>
                  <a:gd name="T10" fmla="*/ 317 w 375"/>
                  <a:gd name="T11" fmla="*/ 116 h 117"/>
                  <a:gd name="T12" fmla="*/ 59 w 375"/>
                  <a:gd name="T13" fmla="*/ 116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6"/>
                    </a:moveTo>
                    <a:cubicBezTo>
                      <a:pt x="27" y="116"/>
                      <a:pt x="1" y="90"/>
                      <a:pt x="1" y="58"/>
                    </a:cubicBezTo>
                    <a:cubicBezTo>
                      <a:pt x="1" y="27"/>
                      <a:pt x="27" y="1"/>
                      <a:pt x="59" y="1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48" y="1"/>
                      <a:pt x="374" y="27"/>
                      <a:pt x="374" y="58"/>
                    </a:cubicBezTo>
                    <a:cubicBezTo>
                      <a:pt x="374" y="90"/>
                      <a:pt x="348" y="116"/>
                      <a:pt x="317" y="116"/>
                    </a:cubicBezTo>
                    <a:cubicBezTo>
                      <a:pt x="59" y="116"/>
                      <a:pt x="59" y="116"/>
                      <a:pt x="59" y="116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9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45"/>
              <p:cNvSpPr>
                <a:spLocks noEditPoints="1"/>
              </p:cNvSpPr>
              <p:nvPr/>
            </p:nvSpPr>
            <p:spPr bwMode="auto">
              <a:xfrm>
                <a:off x="371475" y="1731963"/>
                <a:ext cx="1408112" cy="438150"/>
              </a:xfrm>
              <a:custGeom>
                <a:avLst/>
                <a:gdLst>
                  <a:gd name="T0" fmla="*/ 58 w 373"/>
                  <a:gd name="T1" fmla="*/ 114 h 115"/>
                  <a:gd name="T2" fmla="*/ 1 w 373"/>
                  <a:gd name="T3" fmla="*/ 57 h 115"/>
                  <a:gd name="T4" fmla="*/ 58 w 373"/>
                  <a:gd name="T5" fmla="*/ 1 h 115"/>
                  <a:gd name="T6" fmla="*/ 316 w 373"/>
                  <a:gd name="T7" fmla="*/ 1 h 115"/>
                  <a:gd name="T8" fmla="*/ 372 w 373"/>
                  <a:gd name="T9" fmla="*/ 57 h 115"/>
                  <a:gd name="T10" fmla="*/ 316 w 373"/>
                  <a:gd name="T11" fmla="*/ 114 h 115"/>
                  <a:gd name="T12" fmla="*/ 58 w 373"/>
                  <a:gd name="T13" fmla="*/ 114 h 115"/>
                  <a:gd name="T14" fmla="*/ 316 w 373"/>
                  <a:gd name="T15" fmla="*/ 0 h 115"/>
                  <a:gd name="T16" fmla="*/ 58 w 373"/>
                  <a:gd name="T17" fmla="*/ 0 h 115"/>
                  <a:gd name="T18" fmla="*/ 0 w 373"/>
                  <a:gd name="T19" fmla="*/ 57 h 115"/>
                  <a:gd name="T20" fmla="*/ 58 w 373"/>
                  <a:gd name="T21" fmla="*/ 115 h 115"/>
                  <a:gd name="T22" fmla="*/ 316 w 373"/>
                  <a:gd name="T23" fmla="*/ 115 h 115"/>
                  <a:gd name="T24" fmla="*/ 373 w 373"/>
                  <a:gd name="T25" fmla="*/ 57 h 115"/>
                  <a:gd name="T26" fmla="*/ 316 w 373"/>
                  <a:gd name="T2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115">
                    <a:moveTo>
                      <a:pt x="58" y="114"/>
                    </a:moveTo>
                    <a:cubicBezTo>
                      <a:pt x="26" y="114"/>
                      <a:pt x="1" y="89"/>
                      <a:pt x="1" y="57"/>
                    </a:cubicBezTo>
                    <a:cubicBezTo>
                      <a:pt x="1" y="26"/>
                      <a:pt x="26" y="1"/>
                      <a:pt x="58" y="1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47" y="1"/>
                      <a:pt x="372" y="26"/>
                      <a:pt x="372" y="57"/>
                    </a:cubicBezTo>
                    <a:cubicBezTo>
                      <a:pt x="372" y="89"/>
                      <a:pt x="347" y="114"/>
                      <a:pt x="316" y="114"/>
                    </a:cubicBezTo>
                    <a:cubicBezTo>
                      <a:pt x="58" y="114"/>
                      <a:pt x="58" y="114"/>
                      <a:pt x="58" y="114"/>
                    </a:cubicBezTo>
                    <a:moveTo>
                      <a:pt x="316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316" y="115"/>
                      <a:pt x="316" y="115"/>
                      <a:pt x="316" y="115"/>
                    </a:cubicBezTo>
                    <a:cubicBezTo>
                      <a:pt x="347" y="115"/>
                      <a:pt x="373" y="89"/>
                      <a:pt x="373" y="57"/>
                    </a:cubicBezTo>
                    <a:cubicBezTo>
                      <a:pt x="373" y="26"/>
                      <a:pt x="347" y="0"/>
                      <a:pt x="316" y="0"/>
                    </a:cubicBezTo>
                  </a:path>
                </a:pathLst>
              </a:custGeom>
              <a:solidFill>
                <a:srgbClr val="D8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46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3 h 113"/>
                  <a:gd name="T2" fmla="*/ 0 w 371"/>
                  <a:gd name="T3" fmla="*/ 56 h 113"/>
                  <a:gd name="T4" fmla="*/ 57 w 371"/>
                  <a:gd name="T5" fmla="*/ 0 h 113"/>
                  <a:gd name="T6" fmla="*/ 315 w 371"/>
                  <a:gd name="T7" fmla="*/ 0 h 113"/>
                  <a:gd name="T8" fmla="*/ 371 w 371"/>
                  <a:gd name="T9" fmla="*/ 56 h 113"/>
                  <a:gd name="T10" fmla="*/ 315 w 371"/>
                  <a:gd name="T11" fmla="*/ 113 h 113"/>
                  <a:gd name="T12" fmla="*/ 57 w 371"/>
                  <a:gd name="T13" fmla="*/ 113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3"/>
                    </a:moveTo>
                    <a:cubicBezTo>
                      <a:pt x="25" y="113"/>
                      <a:pt x="0" y="88"/>
                      <a:pt x="0" y="56"/>
                    </a:cubicBezTo>
                    <a:cubicBezTo>
                      <a:pt x="0" y="25"/>
                      <a:pt x="25" y="0"/>
                      <a:pt x="5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46" y="0"/>
                      <a:pt x="371" y="25"/>
                      <a:pt x="371" y="56"/>
                    </a:cubicBezTo>
                    <a:cubicBezTo>
                      <a:pt x="371" y="88"/>
                      <a:pt x="346" y="113"/>
                      <a:pt x="315" y="113"/>
                    </a:cubicBezTo>
                    <a:cubicBezTo>
                      <a:pt x="57" y="113"/>
                      <a:pt x="57" y="113"/>
                      <a:pt x="57" y="113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7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47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2 h 113"/>
                  <a:gd name="T2" fmla="*/ 1 w 371"/>
                  <a:gd name="T3" fmla="*/ 56 h 113"/>
                  <a:gd name="T4" fmla="*/ 57 w 371"/>
                  <a:gd name="T5" fmla="*/ 1 h 113"/>
                  <a:gd name="T6" fmla="*/ 315 w 371"/>
                  <a:gd name="T7" fmla="*/ 1 h 113"/>
                  <a:gd name="T8" fmla="*/ 370 w 371"/>
                  <a:gd name="T9" fmla="*/ 56 h 113"/>
                  <a:gd name="T10" fmla="*/ 315 w 371"/>
                  <a:gd name="T11" fmla="*/ 112 h 113"/>
                  <a:gd name="T12" fmla="*/ 57 w 371"/>
                  <a:gd name="T13" fmla="*/ 112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2"/>
                    </a:moveTo>
                    <a:cubicBezTo>
                      <a:pt x="26" y="112"/>
                      <a:pt x="1" y="87"/>
                      <a:pt x="1" y="56"/>
                    </a:cubicBezTo>
                    <a:cubicBezTo>
                      <a:pt x="1" y="26"/>
                      <a:pt x="26" y="1"/>
                      <a:pt x="57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45" y="1"/>
                      <a:pt x="370" y="26"/>
                      <a:pt x="370" y="56"/>
                    </a:cubicBezTo>
                    <a:cubicBezTo>
                      <a:pt x="370" y="87"/>
                      <a:pt x="345" y="112"/>
                      <a:pt x="315" y="112"/>
                    </a:cubicBezTo>
                    <a:cubicBezTo>
                      <a:pt x="57" y="112"/>
                      <a:pt x="57" y="112"/>
                      <a:pt x="57" y="112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6D7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48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1 h 111"/>
                  <a:gd name="T2" fmla="*/ 0 w 369"/>
                  <a:gd name="T3" fmla="*/ 55 h 111"/>
                  <a:gd name="T4" fmla="*/ 56 w 369"/>
                  <a:gd name="T5" fmla="*/ 0 h 111"/>
                  <a:gd name="T6" fmla="*/ 314 w 369"/>
                  <a:gd name="T7" fmla="*/ 0 h 111"/>
                  <a:gd name="T8" fmla="*/ 369 w 369"/>
                  <a:gd name="T9" fmla="*/ 55 h 111"/>
                  <a:gd name="T10" fmla="*/ 314 w 369"/>
                  <a:gd name="T11" fmla="*/ 111 h 111"/>
                  <a:gd name="T12" fmla="*/ 56 w 369"/>
                  <a:gd name="T13" fmla="*/ 111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1"/>
                    </a:moveTo>
                    <a:cubicBezTo>
                      <a:pt x="25" y="111"/>
                      <a:pt x="0" y="86"/>
                      <a:pt x="0" y="55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44" y="0"/>
                      <a:pt x="369" y="25"/>
                      <a:pt x="369" y="55"/>
                    </a:cubicBezTo>
                    <a:cubicBezTo>
                      <a:pt x="369" y="86"/>
                      <a:pt x="344" y="111"/>
                      <a:pt x="314" y="111"/>
                    </a:cubicBezTo>
                    <a:cubicBezTo>
                      <a:pt x="56" y="111"/>
                      <a:pt x="56" y="111"/>
                      <a:pt x="56" y="111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5D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49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0 h 111"/>
                  <a:gd name="T2" fmla="*/ 1 w 369"/>
                  <a:gd name="T3" fmla="*/ 55 h 111"/>
                  <a:gd name="T4" fmla="*/ 56 w 369"/>
                  <a:gd name="T5" fmla="*/ 1 h 111"/>
                  <a:gd name="T6" fmla="*/ 314 w 369"/>
                  <a:gd name="T7" fmla="*/ 1 h 111"/>
                  <a:gd name="T8" fmla="*/ 368 w 369"/>
                  <a:gd name="T9" fmla="*/ 55 h 111"/>
                  <a:gd name="T10" fmla="*/ 314 w 369"/>
                  <a:gd name="T11" fmla="*/ 110 h 111"/>
                  <a:gd name="T12" fmla="*/ 56 w 369"/>
                  <a:gd name="T13" fmla="*/ 110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0"/>
                    </a:moveTo>
                    <a:cubicBezTo>
                      <a:pt x="25" y="110"/>
                      <a:pt x="1" y="86"/>
                      <a:pt x="1" y="55"/>
                    </a:cubicBezTo>
                    <a:cubicBezTo>
                      <a:pt x="1" y="25"/>
                      <a:pt x="25" y="1"/>
                      <a:pt x="56" y="1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44" y="1"/>
                      <a:pt x="368" y="25"/>
                      <a:pt x="368" y="55"/>
                    </a:cubicBezTo>
                    <a:cubicBezTo>
                      <a:pt x="368" y="86"/>
                      <a:pt x="344" y="110"/>
                      <a:pt x="314" y="110"/>
                    </a:cubicBezTo>
                    <a:cubicBezTo>
                      <a:pt x="56" y="110"/>
                      <a:pt x="56" y="110"/>
                      <a:pt x="56" y="110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4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0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9 h 109"/>
                  <a:gd name="T2" fmla="*/ 0 w 367"/>
                  <a:gd name="T3" fmla="*/ 54 h 109"/>
                  <a:gd name="T4" fmla="*/ 55 w 367"/>
                  <a:gd name="T5" fmla="*/ 0 h 109"/>
                  <a:gd name="T6" fmla="*/ 313 w 367"/>
                  <a:gd name="T7" fmla="*/ 0 h 109"/>
                  <a:gd name="T8" fmla="*/ 367 w 367"/>
                  <a:gd name="T9" fmla="*/ 54 h 109"/>
                  <a:gd name="T10" fmla="*/ 313 w 367"/>
                  <a:gd name="T11" fmla="*/ 109 h 109"/>
                  <a:gd name="T12" fmla="*/ 55 w 367"/>
                  <a:gd name="T13" fmla="*/ 109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42" y="0"/>
                      <a:pt x="367" y="25"/>
                      <a:pt x="367" y="54"/>
                    </a:cubicBezTo>
                    <a:cubicBezTo>
                      <a:pt x="367" y="84"/>
                      <a:pt x="342" y="109"/>
                      <a:pt x="313" y="109"/>
                    </a:cubicBezTo>
                    <a:cubicBezTo>
                      <a:pt x="55" y="109"/>
                      <a:pt x="55" y="109"/>
                      <a:pt x="55" y="109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5"/>
                      <a:pt x="24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3" y="109"/>
                      <a:pt x="367" y="85"/>
                      <a:pt x="367" y="54"/>
                    </a:cubicBezTo>
                    <a:cubicBezTo>
                      <a:pt x="367" y="24"/>
                      <a:pt x="343" y="0"/>
                      <a:pt x="313" y="0"/>
                    </a:cubicBezTo>
                  </a:path>
                </a:pathLst>
              </a:custGeom>
              <a:solidFill>
                <a:srgbClr val="D3D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1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8 h 109"/>
                  <a:gd name="T2" fmla="*/ 1 w 367"/>
                  <a:gd name="T3" fmla="*/ 54 h 109"/>
                  <a:gd name="T4" fmla="*/ 55 w 367"/>
                  <a:gd name="T5" fmla="*/ 1 h 109"/>
                  <a:gd name="T6" fmla="*/ 313 w 367"/>
                  <a:gd name="T7" fmla="*/ 1 h 109"/>
                  <a:gd name="T8" fmla="*/ 366 w 367"/>
                  <a:gd name="T9" fmla="*/ 54 h 109"/>
                  <a:gd name="T10" fmla="*/ 313 w 367"/>
                  <a:gd name="T11" fmla="*/ 108 h 109"/>
                  <a:gd name="T12" fmla="*/ 55 w 367"/>
                  <a:gd name="T13" fmla="*/ 108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8"/>
                    </a:moveTo>
                    <a:cubicBezTo>
                      <a:pt x="25" y="108"/>
                      <a:pt x="1" y="84"/>
                      <a:pt x="1" y="54"/>
                    </a:cubicBezTo>
                    <a:cubicBezTo>
                      <a:pt x="1" y="25"/>
                      <a:pt x="25" y="1"/>
                      <a:pt x="55" y="1"/>
                    </a:cubicBezTo>
                    <a:cubicBezTo>
                      <a:pt x="313" y="1"/>
                      <a:pt x="313" y="1"/>
                      <a:pt x="313" y="1"/>
                    </a:cubicBezTo>
                    <a:cubicBezTo>
                      <a:pt x="342" y="1"/>
                      <a:pt x="366" y="25"/>
                      <a:pt x="366" y="54"/>
                    </a:cubicBezTo>
                    <a:cubicBezTo>
                      <a:pt x="366" y="84"/>
                      <a:pt x="342" y="108"/>
                      <a:pt x="313" y="108"/>
                    </a:cubicBezTo>
                    <a:cubicBezTo>
                      <a:pt x="55" y="108"/>
                      <a:pt x="55" y="108"/>
                      <a:pt x="55" y="108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2" y="109"/>
                      <a:pt x="367" y="84"/>
                      <a:pt x="367" y="54"/>
                    </a:cubicBezTo>
                    <a:cubicBezTo>
                      <a:pt x="367" y="25"/>
                      <a:pt x="342" y="0"/>
                      <a:pt x="313" y="0"/>
                    </a:cubicBezTo>
                  </a:path>
                </a:pathLst>
              </a:custGeom>
              <a:solidFill>
                <a:srgbClr val="D2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2"/>
              <p:cNvSpPr>
                <a:spLocks noEditPoints="1"/>
              </p:cNvSpPr>
              <p:nvPr/>
            </p:nvSpPr>
            <p:spPr bwMode="auto">
              <a:xfrm>
                <a:off x="385763" y="1747838"/>
                <a:ext cx="1377950" cy="406400"/>
              </a:xfrm>
              <a:custGeom>
                <a:avLst/>
                <a:gdLst>
                  <a:gd name="T0" fmla="*/ 54 w 365"/>
                  <a:gd name="T1" fmla="*/ 106 h 107"/>
                  <a:gd name="T2" fmla="*/ 1 w 365"/>
                  <a:gd name="T3" fmla="*/ 53 h 107"/>
                  <a:gd name="T4" fmla="*/ 54 w 365"/>
                  <a:gd name="T5" fmla="*/ 0 h 107"/>
                  <a:gd name="T6" fmla="*/ 312 w 365"/>
                  <a:gd name="T7" fmla="*/ 0 h 107"/>
                  <a:gd name="T8" fmla="*/ 365 w 365"/>
                  <a:gd name="T9" fmla="*/ 53 h 107"/>
                  <a:gd name="T10" fmla="*/ 312 w 365"/>
                  <a:gd name="T11" fmla="*/ 106 h 107"/>
                  <a:gd name="T12" fmla="*/ 54 w 365"/>
                  <a:gd name="T13" fmla="*/ 106 h 107"/>
                  <a:gd name="T14" fmla="*/ 312 w 365"/>
                  <a:gd name="T15" fmla="*/ 0 h 107"/>
                  <a:gd name="T16" fmla="*/ 54 w 365"/>
                  <a:gd name="T17" fmla="*/ 0 h 107"/>
                  <a:gd name="T18" fmla="*/ 0 w 365"/>
                  <a:gd name="T19" fmla="*/ 53 h 107"/>
                  <a:gd name="T20" fmla="*/ 54 w 365"/>
                  <a:gd name="T21" fmla="*/ 107 h 107"/>
                  <a:gd name="T22" fmla="*/ 312 w 365"/>
                  <a:gd name="T23" fmla="*/ 107 h 107"/>
                  <a:gd name="T24" fmla="*/ 365 w 365"/>
                  <a:gd name="T25" fmla="*/ 53 h 107"/>
                  <a:gd name="T26" fmla="*/ 312 w 365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107">
                    <a:moveTo>
                      <a:pt x="54" y="106"/>
                    </a:moveTo>
                    <a:cubicBezTo>
                      <a:pt x="24" y="106"/>
                      <a:pt x="1" y="83"/>
                      <a:pt x="1" y="53"/>
                    </a:cubicBezTo>
                    <a:cubicBezTo>
                      <a:pt x="1" y="24"/>
                      <a:pt x="24" y="0"/>
                      <a:pt x="54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41" y="0"/>
                      <a:pt x="365" y="24"/>
                      <a:pt x="365" y="53"/>
                    </a:cubicBezTo>
                    <a:cubicBezTo>
                      <a:pt x="365" y="83"/>
                      <a:pt x="341" y="106"/>
                      <a:pt x="312" y="106"/>
                    </a:cubicBezTo>
                    <a:cubicBezTo>
                      <a:pt x="54" y="106"/>
                      <a:pt x="54" y="106"/>
                      <a:pt x="54" y="106"/>
                    </a:cubicBezTo>
                    <a:moveTo>
                      <a:pt x="312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312" y="107"/>
                      <a:pt x="312" y="107"/>
                      <a:pt x="312" y="107"/>
                    </a:cubicBezTo>
                    <a:cubicBezTo>
                      <a:pt x="341" y="107"/>
                      <a:pt x="365" y="83"/>
                      <a:pt x="365" y="53"/>
                    </a:cubicBezTo>
                    <a:cubicBezTo>
                      <a:pt x="365" y="24"/>
                      <a:pt x="341" y="0"/>
                      <a:pt x="312" y="0"/>
                    </a:cubicBezTo>
                  </a:path>
                </a:pathLst>
              </a:custGeom>
              <a:solidFill>
                <a:srgbClr val="D1D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3"/>
              <p:cNvSpPr>
                <a:spLocks noEditPoints="1"/>
              </p:cNvSpPr>
              <p:nvPr/>
            </p:nvSpPr>
            <p:spPr bwMode="auto">
              <a:xfrm>
                <a:off x="390525" y="1747838"/>
                <a:ext cx="1373187" cy="403225"/>
              </a:xfrm>
              <a:custGeom>
                <a:avLst/>
                <a:gdLst>
                  <a:gd name="T0" fmla="*/ 53 w 364"/>
                  <a:gd name="T1" fmla="*/ 106 h 106"/>
                  <a:gd name="T2" fmla="*/ 0 w 364"/>
                  <a:gd name="T3" fmla="*/ 53 h 106"/>
                  <a:gd name="T4" fmla="*/ 53 w 364"/>
                  <a:gd name="T5" fmla="*/ 1 h 106"/>
                  <a:gd name="T6" fmla="*/ 311 w 364"/>
                  <a:gd name="T7" fmla="*/ 1 h 106"/>
                  <a:gd name="T8" fmla="*/ 363 w 364"/>
                  <a:gd name="T9" fmla="*/ 53 h 106"/>
                  <a:gd name="T10" fmla="*/ 311 w 364"/>
                  <a:gd name="T11" fmla="*/ 106 h 106"/>
                  <a:gd name="T12" fmla="*/ 53 w 364"/>
                  <a:gd name="T13" fmla="*/ 106 h 106"/>
                  <a:gd name="T14" fmla="*/ 311 w 364"/>
                  <a:gd name="T15" fmla="*/ 0 h 106"/>
                  <a:gd name="T16" fmla="*/ 53 w 364"/>
                  <a:gd name="T17" fmla="*/ 0 h 106"/>
                  <a:gd name="T18" fmla="*/ 0 w 364"/>
                  <a:gd name="T19" fmla="*/ 53 h 106"/>
                  <a:gd name="T20" fmla="*/ 53 w 364"/>
                  <a:gd name="T21" fmla="*/ 106 h 106"/>
                  <a:gd name="T22" fmla="*/ 311 w 364"/>
                  <a:gd name="T23" fmla="*/ 106 h 106"/>
                  <a:gd name="T24" fmla="*/ 364 w 364"/>
                  <a:gd name="T25" fmla="*/ 53 h 106"/>
                  <a:gd name="T26" fmla="*/ 311 w 364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5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3" y="25"/>
                      <a:pt x="363" y="53"/>
                    </a:cubicBezTo>
                    <a:cubicBezTo>
                      <a:pt x="363" y="82"/>
                      <a:pt x="339" y="106"/>
                      <a:pt x="311" y="106"/>
                    </a:cubicBezTo>
                    <a:cubicBezTo>
                      <a:pt x="53" y="106"/>
                      <a:pt x="53" y="106"/>
                      <a:pt x="53" y="106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83"/>
                      <a:pt x="23" y="106"/>
                      <a:pt x="53" y="106"/>
                    </a:cubicBezTo>
                    <a:cubicBezTo>
                      <a:pt x="311" y="106"/>
                      <a:pt x="311" y="106"/>
                      <a:pt x="311" y="106"/>
                    </a:cubicBezTo>
                    <a:cubicBezTo>
                      <a:pt x="340" y="106"/>
                      <a:pt x="364" y="83"/>
                      <a:pt x="364" y="53"/>
                    </a:cubicBezTo>
                    <a:cubicBezTo>
                      <a:pt x="364" y="24"/>
                      <a:pt x="340" y="0"/>
                      <a:pt x="311" y="0"/>
                    </a:cubicBezTo>
                  </a:path>
                </a:pathLst>
              </a:custGeom>
              <a:solidFill>
                <a:srgbClr val="D0D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4"/>
              <p:cNvSpPr>
                <a:spLocks noEditPoints="1"/>
              </p:cNvSpPr>
              <p:nvPr/>
            </p:nvSpPr>
            <p:spPr bwMode="auto">
              <a:xfrm>
                <a:off x="390525" y="1751013"/>
                <a:ext cx="1370012" cy="400050"/>
              </a:xfrm>
              <a:custGeom>
                <a:avLst/>
                <a:gdLst>
                  <a:gd name="T0" fmla="*/ 53 w 363"/>
                  <a:gd name="T1" fmla="*/ 104 h 105"/>
                  <a:gd name="T2" fmla="*/ 1 w 363"/>
                  <a:gd name="T3" fmla="*/ 52 h 105"/>
                  <a:gd name="T4" fmla="*/ 53 w 363"/>
                  <a:gd name="T5" fmla="*/ 1 h 105"/>
                  <a:gd name="T6" fmla="*/ 311 w 363"/>
                  <a:gd name="T7" fmla="*/ 1 h 105"/>
                  <a:gd name="T8" fmla="*/ 362 w 363"/>
                  <a:gd name="T9" fmla="*/ 52 h 105"/>
                  <a:gd name="T10" fmla="*/ 311 w 363"/>
                  <a:gd name="T11" fmla="*/ 104 h 105"/>
                  <a:gd name="T12" fmla="*/ 53 w 363"/>
                  <a:gd name="T13" fmla="*/ 104 h 105"/>
                  <a:gd name="T14" fmla="*/ 311 w 363"/>
                  <a:gd name="T15" fmla="*/ 0 h 105"/>
                  <a:gd name="T16" fmla="*/ 53 w 363"/>
                  <a:gd name="T17" fmla="*/ 0 h 105"/>
                  <a:gd name="T18" fmla="*/ 0 w 363"/>
                  <a:gd name="T19" fmla="*/ 52 h 105"/>
                  <a:gd name="T20" fmla="*/ 53 w 363"/>
                  <a:gd name="T21" fmla="*/ 105 h 105"/>
                  <a:gd name="T22" fmla="*/ 311 w 363"/>
                  <a:gd name="T23" fmla="*/ 105 h 105"/>
                  <a:gd name="T24" fmla="*/ 363 w 363"/>
                  <a:gd name="T25" fmla="*/ 52 h 105"/>
                  <a:gd name="T26" fmla="*/ 311 w 36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105">
                    <a:moveTo>
                      <a:pt x="53" y="104"/>
                    </a:moveTo>
                    <a:cubicBezTo>
                      <a:pt x="24" y="104"/>
                      <a:pt x="1" y="81"/>
                      <a:pt x="1" y="52"/>
                    </a:cubicBezTo>
                    <a:cubicBezTo>
                      <a:pt x="1" y="24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2" y="24"/>
                      <a:pt x="362" y="52"/>
                    </a:cubicBezTo>
                    <a:cubicBezTo>
                      <a:pt x="362" y="81"/>
                      <a:pt x="339" y="104"/>
                      <a:pt x="311" y="104"/>
                    </a:cubicBezTo>
                    <a:cubicBezTo>
                      <a:pt x="53" y="104"/>
                      <a:pt x="53" y="104"/>
                      <a:pt x="53" y="104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2"/>
                    </a:cubicBezTo>
                    <a:cubicBezTo>
                      <a:pt x="0" y="81"/>
                      <a:pt x="24" y="105"/>
                      <a:pt x="53" y="105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39" y="105"/>
                      <a:pt x="363" y="81"/>
                      <a:pt x="363" y="52"/>
                    </a:cubicBezTo>
                    <a:cubicBezTo>
                      <a:pt x="363" y="24"/>
                      <a:pt x="339" y="0"/>
                      <a:pt x="311" y="0"/>
                    </a:cubicBezTo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55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3 h 103"/>
                  <a:gd name="T2" fmla="*/ 0 w 361"/>
                  <a:gd name="T3" fmla="*/ 51 h 103"/>
                  <a:gd name="T4" fmla="*/ 52 w 361"/>
                  <a:gd name="T5" fmla="*/ 0 h 103"/>
                  <a:gd name="T6" fmla="*/ 310 w 361"/>
                  <a:gd name="T7" fmla="*/ 0 h 103"/>
                  <a:gd name="T8" fmla="*/ 361 w 361"/>
                  <a:gd name="T9" fmla="*/ 51 h 103"/>
                  <a:gd name="T10" fmla="*/ 310 w 361"/>
                  <a:gd name="T11" fmla="*/ 103 h 103"/>
                  <a:gd name="T12" fmla="*/ 52 w 361"/>
                  <a:gd name="T13" fmla="*/ 103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38" y="0"/>
                      <a:pt x="361" y="23"/>
                      <a:pt x="361" y="51"/>
                    </a:cubicBezTo>
                    <a:cubicBezTo>
                      <a:pt x="361" y="80"/>
                      <a:pt x="338" y="103"/>
                      <a:pt x="310" y="103"/>
                    </a:cubicBezTo>
                    <a:cubicBezTo>
                      <a:pt x="52" y="103"/>
                      <a:pt x="52" y="103"/>
                      <a:pt x="52" y="103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E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56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2 h 103"/>
                  <a:gd name="T2" fmla="*/ 1 w 361"/>
                  <a:gd name="T3" fmla="*/ 51 h 103"/>
                  <a:gd name="T4" fmla="*/ 52 w 361"/>
                  <a:gd name="T5" fmla="*/ 1 h 103"/>
                  <a:gd name="T6" fmla="*/ 310 w 361"/>
                  <a:gd name="T7" fmla="*/ 1 h 103"/>
                  <a:gd name="T8" fmla="*/ 360 w 361"/>
                  <a:gd name="T9" fmla="*/ 51 h 103"/>
                  <a:gd name="T10" fmla="*/ 310 w 361"/>
                  <a:gd name="T11" fmla="*/ 102 h 103"/>
                  <a:gd name="T12" fmla="*/ 52 w 361"/>
                  <a:gd name="T13" fmla="*/ 102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2"/>
                    </a:moveTo>
                    <a:cubicBezTo>
                      <a:pt x="24" y="102"/>
                      <a:pt x="1" y="80"/>
                      <a:pt x="1" y="51"/>
                    </a:cubicBezTo>
                    <a:cubicBezTo>
                      <a:pt x="1" y="23"/>
                      <a:pt x="24" y="1"/>
                      <a:pt x="52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38" y="1"/>
                      <a:pt x="360" y="23"/>
                      <a:pt x="360" y="51"/>
                    </a:cubicBezTo>
                    <a:cubicBezTo>
                      <a:pt x="360" y="80"/>
                      <a:pt x="338" y="102"/>
                      <a:pt x="310" y="102"/>
                    </a:cubicBezTo>
                    <a:cubicBezTo>
                      <a:pt x="52" y="102"/>
                      <a:pt x="52" y="102"/>
                      <a:pt x="52" y="102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DC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7"/>
              <p:cNvSpPr>
                <a:spLocks noEditPoints="1"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51 w 359"/>
                  <a:gd name="T1" fmla="*/ 101 h 101"/>
                  <a:gd name="T2" fmla="*/ 0 w 359"/>
                  <a:gd name="T3" fmla="*/ 50 h 101"/>
                  <a:gd name="T4" fmla="*/ 51 w 359"/>
                  <a:gd name="T5" fmla="*/ 0 h 101"/>
                  <a:gd name="T6" fmla="*/ 309 w 359"/>
                  <a:gd name="T7" fmla="*/ 0 h 101"/>
                  <a:gd name="T8" fmla="*/ 359 w 359"/>
                  <a:gd name="T9" fmla="*/ 50 h 101"/>
                  <a:gd name="T10" fmla="*/ 309 w 359"/>
                  <a:gd name="T11" fmla="*/ 101 h 101"/>
                  <a:gd name="T12" fmla="*/ 51 w 359"/>
                  <a:gd name="T13" fmla="*/ 101 h 101"/>
                  <a:gd name="T14" fmla="*/ 309 w 359"/>
                  <a:gd name="T15" fmla="*/ 0 h 101"/>
                  <a:gd name="T16" fmla="*/ 51 w 359"/>
                  <a:gd name="T17" fmla="*/ 0 h 101"/>
                  <a:gd name="T18" fmla="*/ 0 w 359"/>
                  <a:gd name="T19" fmla="*/ 50 h 101"/>
                  <a:gd name="T20" fmla="*/ 51 w 359"/>
                  <a:gd name="T21" fmla="*/ 101 h 101"/>
                  <a:gd name="T22" fmla="*/ 309 w 359"/>
                  <a:gd name="T23" fmla="*/ 101 h 101"/>
                  <a:gd name="T24" fmla="*/ 359 w 359"/>
                  <a:gd name="T25" fmla="*/ 50 h 101"/>
                  <a:gd name="T26" fmla="*/ 309 w 359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9" h="101">
                    <a:moveTo>
                      <a:pt x="51" y="101"/>
                    </a:move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ubicBezTo>
                      <a:pt x="51" y="101"/>
                      <a:pt x="51" y="101"/>
                      <a:pt x="51" y="101"/>
                    </a:cubicBezTo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7" y="101"/>
                      <a:pt x="359" y="79"/>
                      <a:pt x="359" y="50"/>
                    </a:cubicBezTo>
                    <a:cubicBezTo>
                      <a:pt x="359" y="22"/>
                      <a:pt x="337" y="0"/>
                      <a:pt x="309" y="0"/>
                    </a:cubicBezTo>
                  </a:path>
                </a:pathLst>
              </a:custGeom>
              <a:solidFill>
                <a:srgbClr val="CCCD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8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0 h 101"/>
                  <a:gd name="T2" fmla="*/ 51 w 359"/>
                  <a:gd name="T3" fmla="*/ 0 h 101"/>
                  <a:gd name="T4" fmla="*/ 0 w 359"/>
                  <a:gd name="T5" fmla="*/ 50 h 101"/>
                  <a:gd name="T6" fmla="*/ 51 w 359"/>
                  <a:gd name="T7" fmla="*/ 101 h 101"/>
                  <a:gd name="T8" fmla="*/ 309 w 359"/>
                  <a:gd name="T9" fmla="*/ 101 h 101"/>
                  <a:gd name="T10" fmla="*/ 359 w 359"/>
                  <a:gd name="T11" fmla="*/ 50 h 101"/>
                  <a:gd name="T12" fmla="*/ 309 w 35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6" y="101"/>
                      <a:pt x="359" y="78"/>
                      <a:pt x="359" y="50"/>
                    </a:cubicBezTo>
                    <a:cubicBezTo>
                      <a:pt x="359" y="23"/>
                      <a:pt x="336" y="0"/>
                      <a:pt x="309" y="0"/>
                    </a:cubicBezTo>
                  </a:path>
                </a:pathLst>
              </a:custGeom>
              <a:solidFill>
                <a:srgbClr val="CB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9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101 h 101"/>
                  <a:gd name="T2" fmla="*/ 51 w 359"/>
                  <a:gd name="T3" fmla="*/ 101 h 101"/>
                  <a:gd name="T4" fmla="*/ 0 w 359"/>
                  <a:gd name="T5" fmla="*/ 50 h 101"/>
                  <a:gd name="T6" fmla="*/ 51 w 359"/>
                  <a:gd name="T7" fmla="*/ 0 h 101"/>
                  <a:gd name="T8" fmla="*/ 309 w 359"/>
                  <a:gd name="T9" fmla="*/ 0 h 101"/>
                  <a:gd name="T10" fmla="*/ 359 w 359"/>
                  <a:gd name="T11" fmla="*/ 50 h 101"/>
                  <a:gd name="T12" fmla="*/ 309 w 359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101"/>
                    </a:moveTo>
                    <a:cubicBezTo>
                      <a:pt x="51" y="101"/>
                      <a:pt x="51" y="101"/>
                      <a:pt x="51" y="101"/>
                    </a:cubicBez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lose/>
                  </a:path>
                </a:pathLst>
              </a:custGeom>
              <a:solidFill>
                <a:srgbClr val="305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" name="PA_矩形 17">
              <a:extLst>
                <a:ext uri="{FF2B5EF4-FFF2-40B4-BE49-F238E27FC236}">
                  <a16:creationId xmlns:a16="http://schemas.microsoft.com/office/drawing/2014/main" id="{B8BC1EFB-2BD3-4780-8D0A-10680DA405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210026" y="3979603"/>
              <a:ext cx="2323591" cy="416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Baoli SC" charset="-122"/>
                  <a:ea typeface="Baoli SC" charset="-122"/>
                  <a:cs typeface="Baoli SC" charset="-122"/>
                </a:rPr>
                <a:t>信息工程系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oli SC" charset="-122"/>
                <a:ea typeface="Baoli SC" charset="-122"/>
                <a:cs typeface="Baol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5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49">
            <a:extLst>
              <a:ext uri="{FF2B5EF4-FFF2-40B4-BE49-F238E27FC236}">
                <a16:creationId xmlns:a16="http://schemas.microsoft.com/office/drawing/2014/main" id="{F4A8DE0F-E33B-4261-BFCA-3F103C8AAA1E}"/>
              </a:ext>
            </a:extLst>
          </p:cNvPr>
          <p:cNvSpPr/>
          <p:nvPr userDrawn="1"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E8875DAF-93D4-4FD7-B1A7-1B61BCF6AFA7}"/>
              </a:ext>
            </a:extLst>
          </p:cNvPr>
          <p:cNvSpPr/>
          <p:nvPr userDrawn="1"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19D27-C416-4D37-8E7B-A2B4C38B5F6C}" type="datetimeFigureOut">
              <a:rPr lang="zh-CN" altLang="en-US" smtClean="0"/>
              <a:t>2019/11/27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4084-C508-49DA-BFC6-A2075EB74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3" r:id="rId3"/>
    <p:sldLayoutId id="2147483664" r:id="rId4"/>
    <p:sldLayoutId id="2147483672" r:id="rId5"/>
    <p:sldLayoutId id="2147483673" r:id="rId6"/>
    <p:sldLayoutId id="2147483674" r:id="rId7"/>
    <p:sldLayoutId id="2147483675" r:id="rId8"/>
    <p:sldLayoutId id="214748367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A_矩形 17">
            <a:extLst>
              <a:ext uri="{FF2B5EF4-FFF2-40B4-BE49-F238E27FC236}">
                <a16:creationId xmlns:a16="http://schemas.microsoft.com/office/drawing/2014/main" id="{B8BC1EFB-2BD3-4780-8D0A-10680DA4057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42333" y="2601318"/>
            <a:ext cx="5043330" cy="851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</a:pPr>
            <a:r>
              <a:rPr lang="zh-CN" altLang="en-US" sz="4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第</a:t>
            </a:r>
            <a:r>
              <a:rPr lang="en-US" altLang="zh-CN" sz="4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5</a:t>
            </a:r>
            <a:r>
              <a:rPr lang="zh-CN" altLang="en-US" sz="4400" b="1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章 详细设计</a:t>
            </a:r>
            <a:endParaRPr lang="zh-CN" altLang="en-US" sz="4400" b="1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  <p:sp>
        <p:nvSpPr>
          <p:cNvPr id="75" name="PA_矩形 17">
            <a:extLst>
              <a:ext uri="{FF2B5EF4-FFF2-40B4-BE49-F238E27FC236}">
                <a16:creationId xmlns:a16="http://schemas.microsoft.com/office/drawing/2014/main" id="{B8BC1EFB-2BD3-4780-8D0A-10680DA4057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78241" y="3620361"/>
            <a:ext cx="4593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系部：信息工程系</a:t>
            </a:r>
            <a:r>
              <a:rPr lang="zh-CN" altLang="en-US" b="1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｜</a:t>
            </a:r>
            <a:r>
              <a:rPr lang="zh-CN" altLang="en-US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课程名称：</a:t>
            </a:r>
            <a:r>
              <a:rPr lang="en-US" altLang="zh-CN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《</a:t>
            </a:r>
            <a:r>
              <a:rPr lang="zh-CN" altLang="en-US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软件工程</a:t>
            </a:r>
            <a:r>
              <a:rPr lang="en-US" altLang="zh-CN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》</a:t>
            </a:r>
            <a:endParaRPr lang="en-US" dirty="0">
              <a:solidFill>
                <a:srgbClr val="223FB2"/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grpSp>
        <p:nvGrpSpPr>
          <p:cNvPr id="76" name="组 75"/>
          <p:cNvGrpSpPr/>
          <p:nvPr/>
        </p:nvGrpSpPr>
        <p:grpSpPr>
          <a:xfrm>
            <a:off x="1685827" y="4025255"/>
            <a:ext cx="3377843" cy="720406"/>
            <a:chOff x="926233" y="3911281"/>
            <a:chExt cx="2607384" cy="612775"/>
          </a:xfrm>
        </p:grpSpPr>
        <p:grpSp>
          <p:nvGrpSpPr>
            <p:cNvPr id="77" name="PA_组合 79"/>
            <p:cNvGrpSpPr/>
            <p:nvPr>
              <p:custDataLst>
                <p:tags r:id="rId3"/>
              </p:custDataLst>
            </p:nvPr>
          </p:nvGrpSpPr>
          <p:grpSpPr>
            <a:xfrm>
              <a:off x="926233" y="3911281"/>
              <a:ext cx="2424982" cy="612775"/>
              <a:chOff x="284163" y="1644650"/>
              <a:chExt cx="1585912" cy="612775"/>
            </a:xfrm>
          </p:grpSpPr>
          <p:sp>
            <p:nvSpPr>
              <p:cNvPr id="7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4163" y="1647825"/>
                <a:ext cx="1585912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 noEditPoints="1"/>
              </p:cNvSpPr>
              <p:nvPr/>
            </p:nvSpPr>
            <p:spPr bwMode="auto">
              <a:xfrm>
                <a:off x="284163" y="1644650"/>
                <a:ext cx="1582737" cy="612775"/>
              </a:xfrm>
              <a:custGeom>
                <a:avLst/>
                <a:gdLst>
                  <a:gd name="T0" fmla="*/ 81 w 419"/>
                  <a:gd name="T1" fmla="*/ 160 h 161"/>
                  <a:gd name="T2" fmla="*/ 1 w 419"/>
                  <a:gd name="T3" fmla="*/ 80 h 161"/>
                  <a:gd name="T4" fmla="*/ 81 w 419"/>
                  <a:gd name="T5" fmla="*/ 1 h 161"/>
                  <a:gd name="T6" fmla="*/ 339 w 419"/>
                  <a:gd name="T7" fmla="*/ 1 h 161"/>
                  <a:gd name="T8" fmla="*/ 418 w 419"/>
                  <a:gd name="T9" fmla="*/ 80 h 161"/>
                  <a:gd name="T10" fmla="*/ 339 w 419"/>
                  <a:gd name="T11" fmla="*/ 160 h 161"/>
                  <a:gd name="T12" fmla="*/ 81 w 419"/>
                  <a:gd name="T13" fmla="*/ 160 h 161"/>
                  <a:gd name="T14" fmla="*/ 339 w 419"/>
                  <a:gd name="T15" fmla="*/ 0 h 161"/>
                  <a:gd name="T16" fmla="*/ 81 w 419"/>
                  <a:gd name="T17" fmla="*/ 0 h 161"/>
                  <a:gd name="T18" fmla="*/ 0 w 419"/>
                  <a:gd name="T19" fmla="*/ 80 h 161"/>
                  <a:gd name="T20" fmla="*/ 81 w 419"/>
                  <a:gd name="T21" fmla="*/ 161 h 161"/>
                  <a:gd name="T22" fmla="*/ 339 w 419"/>
                  <a:gd name="T23" fmla="*/ 161 h 161"/>
                  <a:gd name="T24" fmla="*/ 419 w 419"/>
                  <a:gd name="T25" fmla="*/ 80 h 161"/>
                  <a:gd name="T26" fmla="*/ 339 w 419"/>
                  <a:gd name="T2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161">
                    <a:moveTo>
                      <a:pt x="81" y="160"/>
                    </a:moveTo>
                    <a:cubicBezTo>
                      <a:pt x="37" y="160"/>
                      <a:pt x="1" y="124"/>
                      <a:pt x="1" y="80"/>
                    </a:cubicBezTo>
                    <a:cubicBezTo>
                      <a:pt x="1" y="37"/>
                      <a:pt x="37" y="1"/>
                      <a:pt x="81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82" y="1"/>
                      <a:pt x="418" y="37"/>
                      <a:pt x="418" y="80"/>
                    </a:cubicBezTo>
                    <a:cubicBezTo>
                      <a:pt x="418" y="124"/>
                      <a:pt x="382" y="160"/>
                      <a:pt x="339" y="160"/>
                    </a:cubicBezTo>
                    <a:cubicBezTo>
                      <a:pt x="81" y="160"/>
                      <a:pt x="81" y="160"/>
                      <a:pt x="81" y="160"/>
                    </a:cubicBezTo>
                    <a:moveTo>
                      <a:pt x="339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339" y="161"/>
                      <a:pt x="339" y="161"/>
                      <a:pt x="339" y="161"/>
                    </a:cubicBezTo>
                    <a:cubicBezTo>
                      <a:pt x="383" y="161"/>
                      <a:pt x="419" y="125"/>
                      <a:pt x="419" y="80"/>
                    </a:cubicBezTo>
                    <a:cubicBezTo>
                      <a:pt x="419" y="36"/>
                      <a:pt x="383" y="0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9 h 159"/>
                  <a:gd name="T2" fmla="*/ 0 w 417"/>
                  <a:gd name="T3" fmla="*/ 79 h 159"/>
                  <a:gd name="T4" fmla="*/ 80 w 417"/>
                  <a:gd name="T5" fmla="*/ 0 h 159"/>
                  <a:gd name="T6" fmla="*/ 338 w 417"/>
                  <a:gd name="T7" fmla="*/ 0 h 159"/>
                  <a:gd name="T8" fmla="*/ 417 w 417"/>
                  <a:gd name="T9" fmla="*/ 79 h 159"/>
                  <a:gd name="T10" fmla="*/ 338 w 417"/>
                  <a:gd name="T11" fmla="*/ 159 h 159"/>
                  <a:gd name="T12" fmla="*/ 80 w 417"/>
                  <a:gd name="T13" fmla="*/ 159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9"/>
                    </a:moveTo>
                    <a:cubicBezTo>
                      <a:pt x="36" y="159"/>
                      <a:pt x="0" y="123"/>
                      <a:pt x="0" y="79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81" y="0"/>
                      <a:pt x="417" y="36"/>
                      <a:pt x="417" y="79"/>
                    </a:cubicBezTo>
                    <a:cubicBezTo>
                      <a:pt x="417" y="123"/>
                      <a:pt x="381" y="159"/>
                      <a:pt x="338" y="159"/>
                    </a:cubicBezTo>
                    <a:cubicBezTo>
                      <a:pt x="80" y="159"/>
                      <a:pt x="80" y="159"/>
                      <a:pt x="80" y="159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7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8 h 159"/>
                  <a:gd name="T2" fmla="*/ 1 w 417"/>
                  <a:gd name="T3" fmla="*/ 79 h 159"/>
                  <a:gd name="T4" fmla="*/ 80 w 417"/>
                  <a:gd name="T5" fmla="*/ 1 h 159"/>
                  <a:gd name="T6" fmla="*/ 338 w 417"/>
                  <a:gd name="T7" fmla="*/ 1 h 159"/>
                  <a:gd name="T8" fmla="*/ 416 w 417"/>
                  <a:gd name="T9" fmla="*/ 79 h 159"/>
                  <a:gd name="T10" fmla="*/ 338 w 417"/>
                  <a:gd name="T11" fmla="*/ 158 h 159"/>
                  <a:gd name="T12" fmla="*/ 80 w 417"/>
                  <a:gd name="T13" fmla="*/ 158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8"/>
                    </a:moveTo>
                    <a:cubicBezTo>
                      <a:pt x="36" y="158"/>
                      <a:pt x="1" y="123"/>
                      <a:pt x="1" y="79"/>
                    </a:cubicBezTo>
                    <a:cubicBezTo>
                      <a:pt x="1" y="36"/>
                      <a:pt x="36" y="1"/>
                      <a:pt x="80" y="1"/>
                    </a:cubicBezTo>
                    <a:cubicBezTo>
                      <a:pt x="338" y="1"/>
                      <a:pt x="338" y="1"/>
                      <a:pt x="338" y="1"/>
                    </a:cubicBezTo>
                    <a:cubicBezTo>
                      <a:pt x="381" y="1"/>
                      <a:pt x="416" y="36"/>
                      <a:pt x="416" y="79"/>
                    </a:cubicBezTo>
                    <a:cubicBezTo>
                      <a:pt x="416" y="123"/>
                      <a:pt x="381" y="158"/>
                      <a:pt x="338" y="158"/>
                    </a:cubicBezTo>
                    <a:cubicBezTo>
                      <a:pt x="80" y="158"/>
                      <a:pt x="80" y="158"/>
                      <a:pt x="80" y="158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8"/>
              <p:cNvSpPr>
                <a:spLocks noEditPoints="1"/>
              </p:cNvSpPr>
              <p:nvPr/>
            </p:nvSpPr>
            <p:spPr bwMode="auto">
              <a:xfrm>
                <a:off x="292100" y="1651000"/>
                <a:ext cx="1566862" cy="598488"/>
              </a:xfrm>
              <a:custGeom>
                <a:avLst/>
                <a:gdLst>
                  <a:gd name="T0" fmla="*/ 79 w 415"/>
                  <a:gd name="T1" fmla="*/ 156 h 157"/>
                  <a:gd name="T2" fmla="*/ 1 w 415"/>
                  <a:gd name="T3" fmla="*/ 78 h 157"/>
                  <a:gd name="T4" fmla="*/ 79 w 415"/>
                  <a:gd name="T5" fmla="*/ 0 h 157"/>
                  <a:gd name="T6" fmla="*/ 337 w 415"/>
                  <a:gd name="T7" fmla="*/ 0 h 157"/>
                  <a:gd name="T8" fmla="*/ 415 w 415"/>
                  <a:gd name="T9" fmla="*/ 78 h 157"/>
                  <a:gd name="T10" fmla="*/ 337 w 415"/>
                  <a:gd name="T11" fmla="*/ 156 h 157"/>
                  <a:gd name="T12" fmla="*/ 79 w 415"/>
                  <a:gd name="T13" fmla="*/ 156 h 157"/>
                  <a:gd name="T14" fmla="*/ 337 w 415"/>
                  <a:gd name="T15" fmla="*/ 0 h 157"/>
                  <a:gd name="T16" fmla="*/ 79 w 415"/>
                  <a:gd name="T17" fmla="*/ 0 h 157"/>
                  <a:gd name="T18" fmla="*/ 0 w 415"/>
                  <a:gd name="T19" fmla="*/ 78 h 157"/>
                  <a:gd name="T20" fmla="*/ 79 w 415"/>
                  <a:gd name="T21" fmla="*/ 157 h 157"/>
                  <a:gd name="T22" fmla="*/ 337 w 415"/>
                  <a:gd name="T23" fmla="*/ 157 h 157"/>
                  <a:gd name="T24" fmla="*/ 415 w 415"/>
                  <a:gd name="T25" fmla="*/ 78 h 157"/>
                  <a:gd name="T26" fmla="*/ 337 w 415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157">
                    <a:moveTo>
                      <a:pt x="79" y="156"/>
                    </a:moveTo>
                    <a:cubicBezTo>
                      <a:pt x="36" y="156"/>
                      <a:pt x="1" y="122"/>
                      <a:pt x="1" y="78"/>
                    </a:cubicBezTo>
                    <a:cubicBezTo>
                      <a:pt x="1" y="35"/>
                      <a:pt x="36" y="0"/>
                      <a:pt x="79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80" y="0"/>
                      <a:pt x="415" y="35"/>
                      <a:pt x="415" y="78"/>
                    </a:cubicBezTo>
                    <a:cubicBezTo>
                      <a:pt x="415" y="122"/>
                      <a:pt x="380" y="156"/>
                      <a:pt x="337" y="156"/>
                    </a:cubicBezTo>
                    <a:cubicBezTo>
                      <a:pt x="79" y="156"/>
                      <a:pt x="79" y="156"/>
                      <a:pt x="79" y="156"/>
                    </a:cubicBezTo>
                    <a:moveTo>
                      <a:pt x="337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337" y="157"/>
                      <a:pt x="337" y="157"/>
                      <a:pt x="337" y="157"/>
                    </a:cubicBezTo>
                    <a:cubicBezTo>
                      <a:pt x="380" y="157"/>
                      <a:pt x="415" y="122"/>
                      <a:pt x="415" y="78"/>
                    </a:cubicBezTo>
                    <a:cubicBezTo>
                      <a:pt x="415" y="35"/>
                      <a:pt x="380" y="0"/>
                      <a:pt x="337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9"/>
              <p:cNvSpPr>
                <a:spLocks noEditPoints="1"/>
              </p:cNvSpPr>
              <p:nvPr/>
            </p:nvSpPr>
            <p:spPr bwMode="auto">
              <a:xfrm>
                <a:off x="295275" y="1651000"/>
                <a:ext cx="1563687" cy="595313"/>
              </a:xfrm>
              <a:custGeom>
                <a:avLst/>
                <a:gdLst>
                  <a:gd name="T0" fmla="*/ 78 w 414"/>
                  <a:gd name="T1" fmla="*/ 156 h 156"/>
                  <a:gd name="T2" fmla="*/ 0 w 414"/>
                  <a:gd name="T3" fmla="*/ 78 h 156"/>
                  <a:gd name="T4" fmla="*/ 78 w 414"/>
                  <a:gd name="T5" fmla="*/ 1 h 156"/>
                  <a:gd name="T6" fmla="*/ 336 w 414"/>
                  <a:gd name="T7" fmla="*/ 1 h 156"/>
                  <a:gd name="T8" fmla="*/ 413 w 414"/>
                  <a:gd name="T9" fmla="*/ 78 h 156"/>
                  <a:gd name="T10" fmla="*/ 336 w 414"/>
                  <a:gd name="T11" fmla="*/ 156 h 156"/>
                  <a:gd name="T12" fmla="*/ 78 w 414"/>
                  <a:gd name="T13" fmla="*/ 156 h 156"/>
                  <a:gd name="T14" fmla="*/ 336 w 414"/>
                  <a:gd name="T15" fmla="*/ 0 h 156"/>
                  <a:gd name="T16" fmla="*/ 78 w 414"/>
                  <a:gd name="T17" fmla="*/ 0 h 156"/>
                  <a:gd name="T18" fmla="*/ 0 w 414"/>
                  <a:gd name="T19" fmla="*/ 78 h 156"/>
                  <a:gd name="T20" fmla="*/ 78 w 414"/>
                  <a:gd name="T21" fmla="*/ 156 h 156"/>
                  <a:gd name="T22" fmla="*/ 336 w 414"/>
                  <a:gd name="T23" fmla="*/ 156 h 156"/>
                  <a:gd name="T24" fmla="*/ 414 w 414"/>
                  <a:gd name="T25" fmla="*/ 78 h 156"/>
                  <a:gd name="T26" fmla="*/ 336 w 414"/>
                  <a:gd name="T2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156">
                    <a:moveTo>
                      <a:pt x="78" y="156"/>
                    </a:moveTo>
                    <a:cubicBezTo>
                      <a:pt x="35" y="156"/>
                      <a:pt x="0" y="121"/>
                      <a:pt x="0" y="78"/>
                    </a:cubicBezTo>
                    <a:cubicBezTo>
                      <a:pt x="0" y="36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3" y="36"/>
                      <a:pt x="413" y="78"/>
                    </a:cubicBezTo>
                    <a:cubicBezTo>
                      <a:pt x="413" y="121"/>
                      <a:pt x="378" y="156"/>
                      <a:pt x="336" y="156"/>
                    </a:cubicBezTo>
                    <a:cubicBezTo>
                      <a:pt x="78" y="156"/>
                      <a:pt x="78" y="156"/>
                      <a:pt x="78" y="156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6"/>
                      <a:pt x="78" y="156"/>
                    </a:cubicBezTo>
                    <a:cubicBezTo>
                      <a:pt x="336" y="156"/>
                      <a:pt x="336" y="156"/>
                      <a:pt x="336" y="156"/>
                    </a:cubicBezTo>
                    <a:cubicBezTo>
                      <a:pt x="379" y="156"/>
                      <a:pt x="414" y="122"/>
                      <a:pt x="414" y="78"/>
                    </a:cubicBezTo>
                    <a:cubicBezTo>
                      <a:pt x="414" y="35"/>
                      <a:pt x="379" y="0"/>
                      <a:pt x="336" y="0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0"/>
              <p:cNvSpPr>
                <a:spLocks noEditPoints="1"/>
              </p:cNvSpPr>
              <p:nvPr/>
            </p:nvSpPr>
            <p:spPr bwMode="auto">
              <a:xfrm>
                <a:off x="295275" y="1655763"/>
                <a:ext cx="1560512" cy="590550"/>
              </a:xfrm>
              <a:custGeom>
                <a:avLst/>
                <a:gdLst>
                  <a:gd name="T0" fmla="*/ 78 w 413"/>
                  <a:gd name="T1" fmla="*/ 154 h 155"/>
                  <a:gd name="T2" fmla="*/ 1 w 413"/>
                  <a:gd name="T3" fmla="*/ 77 h 155"/>
                  <a:gd name="T4" fmla="*/ 78 w 413"/>
                  <a:gd name="T5" fmla="*/ 1 h 155"/>
                  <a:gd name="T6" fmla="*/ 336 w 413"/>
                  <a:gd name="T7" fmla="*/ 1 h 155"/>
                  <a:gd name="T8" fmla="*/ 412 w 413"/>
                  <a:gd name="T9" fmla="*/ 77 h 155"/>
                  <a:gd name="T10" fmla="*/ 336 w 413"/>
                  <a:gd name="T11" fmla="*/ 154 h 155"/>
                  <a:gd name="T12" fmla="*/ 78 w 413"/>
                  <a:gd name="T13" fmla="*/ 154 h 155"/>
                  <a:gd name="T14" fmla="*/ 336 w 413"/>
                  <a:gd name="T15" fmla="*/ 0 h 155"/>
                  <a:gd name="T16" fmla="*/ 78 w 413"/>
                  <a:gd name="T17" fmla="*/ 0 h 155"/>
                  <a:gd name="T18" fmla="*/ 0 w 413"/>
                  <a:gd name="T19" fmla="*/ 77 h 155"/>
                  <a:gd name="T20" fmla="*/ 78 w 413"/>
                  <a:gd name="T21" fmla="*/ 155 h 155"/>
                  <a:gd name="T22" fmla="*/ 336 w 413"/>
                  <a:gd name="T23" fmla="*/ 155 h 155"/>
                  <a:gd name="T24" fmla="*/ 413 w 413"/>
                  <a:gd name="T25" fmla="*/ 77 h 155"/>
                  <a:gd name="T26" fmla="*/ 336 w 413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55">
                    <a:moveTo>
                      <a:pt x="78" y="154"/>
                    </a:moveTo>
                    <a:cubicBezTo>
                      <a:pt x="35" y="154"/>
                      <a:pt x="1" y="120"/>
                      <a:pt x="1" y="77"/>
                    </a:cubicBezTo>
                    <a:cubicBezTo>
                      <a:pt x="1" y="35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2" y="35"/>
                      <a:pt x="412" y="77"/>
                    </a:cubicBezTo>
                    <a:cubicBezTo>
                      <a:pt x="412" y="120"/>
                      <a:pt x="378" y="154"/>
                      <a:pt x="336" y="154"/>
                    </a:cubicBezTo>
                    <a:cubicBezTo>
                      <a:pt x="78" y="154"/>
                      <a:pt x="78" y="154"/>
                      <a:pt x="78" y="154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5"/>
                      <a:pt x="78" y="155"/>
                    </a:cubicBezTo>
                    <a:cubicBezTo>
                      <a:pt x="336" y="155"/>
                      <a:pt x="336" y="155"/>
                      <a:pt x="336" y="155"/>
                    </a:cubicBezTo>
                    <a:cubicBezTo>
                      <a:pt x="378" y="155"/>
                      <a:pt x="413" y="120"/>
                      <a:pt x="413" y="77"/>
                    </a:cubicBezTo>
                    <a:cubicBezTo>
                      <a:pt x="413" y="35"/>
                      <a:pt x="378" y="0"/>
                      <a:pt x="336" y="0"/>
                    </a:cubicBezTo>
                  </a:path>
                </a:pathLst>
              </a:custGeom>
              <a:solidFill>
                <a:srgbClr val="FA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1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3 h 153"/>
                  <a:gd name="T2" fmla="*/ 0 w 411"/>
                  <a:gd name="T3" fmla="*/ 76 h 153"/>
                  <a:gd name="T4" fmla="*/ 77 w 411"/>
                  <a:gd name="T5" fmla="*/ 0 h 153"/>
                  <a:gd name="T6" fmla="*/ 335 w 411"/>
                  <a:gd name="T7" fmla="*/ 0 h 153"/>
                  <a:gd name="T8" fmla="*/ 411 w 411"/>
                  <a:gd name="T9" fmla="*/ 76 h 153"/>
                  <a:gd name="T10" fmla="*/ 335 w 411"/>
                  <a:gd name="T11" fmla="*/ 153 h 153"/>
                  <a:gd name="T12" fmla="*/ 77 w 411"/>
                  <a:gd name="T13" fmla="*/ 153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3"/>
                    </a:moveTo>
                    <a:cubicBezTo>
                      <a:pt x="34" y="153"/>
                      <a:pt x="0" y="119"/>
                      <a:pt x="0" y="76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77" y="0"/>
                      <a:pt x="411" y="34"/>
                      <a:pt x="411" y="76"/>
                    </a:cubicBezTo>
                    <a:cubicBezTo>
                      <a:pt x="411" y="119"/>
                      <a:pt x="377" y="153"/>
                      <a:pt x="335" y="153"/>
                    </a:cubicBezTo>
                    <a:cubicBezTo>
                      <a:pt x="77" y="153"/>
                      <a:pt x="77" y="153"/>
                      <a:pt x="77" y="153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2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2 h 153"/>
                  <a:gd name="T2" fmla="*/ 1 w 411"/>
                  <a:gd name="T3" fmla="*/ 76 h 153"/>
                  <a:gd name="T4" fmla="*/ 77 w 411"/>
                  <a:gd name="T5" fmla="*/ 1 h 153"/>
                  <a:gd name="T6" fmla="*/ 335 w 411"/>
                  <a:gd name="T7" fmla="*/ 1 h 153"/>
                  <a:gd name="T8" fmla="*/ 410 w 411"/>
                  <a:gd name="T9" fmla="*/ 76 h 153"/>
                  <a:gd name="T10" fmla="*/ 335 w 411"/>
                  <a:gd name="T11" fmla="*/ 152 h 153"/>
                  <a:gd name="T12" fmla="*/ 77 w 411"/>
                  <a:gd name="T13" fmla="*/ 152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2"/>
                    </a:moveTo>
                    <a:cubicBezTo>
                      <a:pt x="35" y="152"/>
                      <a:pt x="1" y="118"/>
                      <a:pt x="1" y="76"/>
                    </a:cubicBezTo>
                    <a:cubicBezTo>
                      <a:pt x="1" y="35"/>
                      <a:pt x="35" y="1"/>
                      <a:pt x="7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76" y="1"/>
                      <a:pt x="410" y="35"/>
                      <a:pt x="410" y="76"/>
                    </a:cubicBezTo>
                    <a:cubicBezTo>
                      <a:pt x="410" y="118"/>
                      <a:pt x="376" y="152"/>
                      <a:pt x="335" y="152"/>
                    </a:cubicBezTo>
                    <a:cubicBezTo>
                      <a:pt x="77" y="152"/>
                      <a:pt x="77" y="152"/>
                      <a:pt x="77" y="152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8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3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1 h 151"/>
                  <a:gd name="T2" fmla="*/ 0 w 409"/>
                  <a:gd name="T3" fmla="*/ 75 h 151"/>
                  <a:gd name="T4" fmla="*/ 76 w 409"/>
                  <a:gd name="T5" fmla="*/ 0 h 151"/>
                  <a:gd name="T6" fmla="*/ 334 w 409"/>
                  <a:gd name="T7" fmla="*/ 0 h 151"/>
                  <a:gd name="T8" fmla="*/ 409 w 409"/>
                  <a:gd name="T9" fmla="*/ 75 h 151"/>
                  <a:gd name="T10" fmla="*/ 334 w 409"/>
                  <a:gd name="T11" fmla="*/ 151 h 151"/>
                  <a:gd name="T12" fmla="*/ 76 w 409"/>
                  <a:gd name="T13" fmla="*/ 151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5" y="0"/>
                      <a:pt x="409" y="34"/>
                      <a:pt x="409" y="75"/>
                    </a:cubicBezTo>
                    <a:cubicBezTo>
                      <a:pt x="409" y="117"/>
                      <a:pt x="375" y="151"/>
                      <a:pt x="334" y="151"/>
                    </a:cubicBezTo>
                    <a:cubicBezTo>
                      <a:pt x="76" y="151"/>
                      <a:pt x="76" y="151"/>
                      <a:pt x="76" y="151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7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4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0 h 151"/>
                  <a:gd name="T2" fmla="*/ 1 w 409"/>
                  <a:gd name="T3" fmla="*/ 75 h 151"/>
                  <a:gd name="T4" fmla="*/ 76 w 409"/>
                  <a:gd name="T5" fmla="*/ 1 h 151"/>
                  <a:gd name="T6" fmla="*/ 334 w 409"/>
                  <a:gd name="T7" fmla="*/ 1 h 151"/>
                  <a:gd name="T8" fmla="*/ 408 w 409"/>
                  <a:gd name="T9" fmla="*/ 75 h 151"/>
                  <a:gd name="T10" fmla="*/ 334 w 409"/>
                  <a:gd name="T11" fmla="*/ 150 h 151"/>
                  <a:gd name="T12" fmla="*/ 76 w 409"/>
                  <a:gd name="T13" fmla="*/ 150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0"/>
                    </a:moveTo>
                    <a:cubicBezTo>
                      <a:pt x="34" y="150"/>
                      <a:pt x="1" y="117"/>
                      <a:pt x="1" y="75"/>
                    </a:cubicBezTo>
                    <a:cubicBezTo>
                      <a:pt x="1" y="34"/>
                      <a:pt x="34" y="1"/>
                      <a:pt x="76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75" y="1"/>
                      <a:pt x="408" y="34"/>
                      <a:pt x="408" y="75"/>
                    </a:cubicBezTo>
                    <a:cubicBezTo>
                      <a:pt x="408" y="117"/>
                      <a:pt x="375" y="150"/>
                      <a:pt x="334" y="150"/>
                    </a:cubicBezTo>
                    <a:cubicBezTo>
                      <a:pt x="76" y="150"/>
                      <a:pt x="76" y="150"/>
                      <a:pt x="76" y="150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6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5"/>
              <p:cNvSpPr>
                <a:spLocks noEditPoints="1"/>
              </p:cNvSpPr>
              <p:nvPr/>
            </p:nvSpPr>
            <p:spPr bwMode="auto">
              <a:xfrm>
                <a:off x="306388" y="1666875"/>
                <a:ext cx="1536700" cy="568325"/>
              </a:xfrm>
              <a:custGeom>
                <a:avLst/>
                <a:gdLst>
                  <a:gd name="T0" fmla="*/ 75 w 407"/>
                  <a:gd name="T1" fmla="*/ 149 h 149"/>
                  <a:gd name="T2" fmla="*/ 1 w 407"/>
                  <a:gd name="T3" fmla="*/ 74 h 149"/>
                  <a:gd name="T4" fmla="*/ 75 w 407"/>
                  <a:gd name="T5" fmla="*/ 0 h 149"/>
                  <a:gd name="T6" fmla="*/ 333 w 407"/>
                  <a:gd name="T7" fmla="*/ 0 h 149"/>
                  <a:gd name="T8" fmla="*/ 407 w 407"/>
                  <a:gd name="T9" fmla="*/ 74 h 149"/>
                  <a:gd name="T10" fmla="*/ 333 w 407"/>
                  <a:gd name="T11" fmla="*/ 149 h 149"/>
                  <a:gd name="T12" fmla="*/ 75 w 407"/>
                  <a:gd name="T13" fmla="*/ 149 h 149"/>
                  <a:gd name="T14" fmla="*/ 333 w 407"/>
                  <a:gd name="T15" fmla="*/ 0 h 149"/>
                  <a:gd name="T16" fmla="*/ 75 w 407"/>
                  <a:gd name="T17" fmla="*/ 0 h 149"/>
                  <a:gd name="T18" fmla="*/ 0 w 407"/>
                  <a:gd name="T19" fmla="*/ 74 h 149"/>
                  <a:gd name="T20" fmla="*/ 75 w 407"/>
                  <a:gd name="T21" fmla="*/ 149 h 149"/>
                  <a:gd name="T22" fmla="*/ 333 w 407"/>
                  <a:gd name="T23" fmla="*/ 149 h 149"/>
                  <a:gd name="T24" fmla="*/ 407 w 407"/>
                  <a:gd name="T25" fmla="*/ 74 h 149"/>
                  <a:gd name="T26" fmla="*/ 333 w 407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149">
                    <a:moveTo>
                      <a:pt x="75" y="149"/>
                    </a:moveTo>
                    <a:cubicBezTo>
                      <a:pt x="34" y="149"/>
                      <a:pt x="1" y="115"/>
                      <a:pt x="1" y="74"/>
                    </a:cubicBezTo>
                    <a:cubicBezTo>
                      <a:pt x="1" y="34"/>
                      <a:pt x="34" y="0"/>
                      <a:pt x="7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3" y="0"/>
                      <a:pt x="407" y="34"/>
                      <a:pt x="407" y="74"/>
                    </a:cubicBezTo>
                    <a:cubicBezTo>
                      <a:pt x="407" y="115"/>
                      <a:pt x="373" y="149"/>
                      <a:pt x="333" y="149"/>
                    </a:cubicBezTo>
                    <a:cubicBezTo>
                      <a:pt x="75" y="149"/>
                      <a:pt x="75" y="149"/>
                      <a:pt x="75" y="149"/>
                    </a:cubicBezTo>
                    <a:moveTo>
                      <a:pt x="333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333" y="149"/>
                      <a:pt x="333" y="149"/>
                      <a:pt x="333" y="149"/>
                    </a:cubicBezTo>
                    <a:cubicBezTo>
                      <a:pt x="374" y="149"/>
                      <a:pt x="407" y="116"/>
                      <a:pt x="407" y="74"/>
                    </a:cubicBezTo>
                    <a:cubicBezTo>
                      <a:pt x="407" y="33"/>
                      <a:pt x="374" y="0"/>
                      <a:pt x="333" y="0"/>
                    </a:cubicBezTo>
                  </a:path>
                </a:pathLst>
              </a:custGeom>
              <a:solidFill>
                <a:srgbClr val="F5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6"/>
              <p:cNvSpPr>
                <a:spLocks noEditPoints="1"/>
              </p:cNvSpPr>
              <p:nvPr/>
            </p:nvSpPr>
            <p:spPr bwMode="auto">
              <a:xfrm>
                <a:off x="311150" y="1666875"/>
                <a:ext cx="1531937" cy="568325"/>
              </a:xfrm>
              <a:custGeom>
                <a:avLst/>
                <a:gdLst>
                  <a:gd name="T0" fmla="*/ 74 w 406"/>
                  <a:gd name="T1" fmla="*/ 148 h 149"/>
                  <a:gd name="T2" fmla="*/ 0 w 406"/>
                  <a:gd name="T3" fmla="*/ 74 h 149"/>
                  <a:gd name="T4" fmla="*/ 74 w 406"/>
                  <a:gd name="T5" fmla="*/ 1 h 149"/>
                  <a:gd name="T6" fmla="*/ 332 w 406"/>
                  <a:gd name="T7" fmla="*/ 1 h 149"/>
                  <a:gd name="T8" fmla="*/ 405 w 406"/>
                  <a:gd name="T9" fmla="*/ 74 h 149"/>
                  <a:gd name="T10" fmla="*/ 332 w 406"/>
                  <a:gd name="T11" fmla="*/ 148 h 149"/>
                  <a:gd name="T12" fmla="*/ 74 w 406"/>
                  <a:gd name="T13" fmla="*/ 148 h 149"/>
                  <a:gd name="T14" fmla="*/ 332 w 406"/>
                  <a:gd name="T15" fmla="*/ 0 h 149"/>
                  <a:gd name="T16" fmla="*/ 74 w 406"/>
                  <a:gd name="T17" fmla="*/ 0 h 149"/>
                  <a:gd name="T18" fmla="*/ 0 w 406"/>
                  <a:gd name="T19" fmla="*/ 74 h 149"/>
                  <a:gd name="T20" fmla="*/ 74 w 406"/>
                  <a:gd name="T21" fmla="*/ 149 h 149"/>
                  <a:gd name="T22" fmla="*/ 332 w 406"/>
                  <a:gd name="T23" fmla="*/ 149 h 149"/>
                  <a:gd name="T24" fmla="*/ 406 w 406"/>
                  <a:gd name="T25" fmla="*/ 74 h 149"/>
                  <a:gd name="T26" fmla="*/ 332 w 406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149">
                    <a:moveTo>
                      <a:pt x="74" y="148"/>
                    </a:moveTo>
                    <a:cubicBezTo>
                      <a:pt x="33" y="148"/>
                      <a:pt x="0" y="115"/>
                      <a:pt x="0" y="74"/>
                    </a:cubicBezTo>
                    <a:cubicBezTo>
                      <a:pt x="0" y="34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5" y="34"/>
                      <a:pt x="405" y="74"/>
                    </a:cubicBezTo>
                    <a:cubicBezTo>
                      <a:pt x="405" y="115"/>
                      <a:pt x="372" y="148"/>
                      <a:pt x="332" y="148"/>
                    </a:cubicBezTo>
                    <a:cubicBezTo>
                      <a:pt x="74" y="148"/>
                      <a:pt x="74" y="148"/>
                      <a:pt x="74" y="148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15"/>
                      <a:pt x="33" y="149"/>
                      <a:pt x="74" y="149"/>
                    </a:cubicBezTo>
                    <a:cubicBezTo>
                      <a:pt x="332" y="149"/>
                      <a:pt x="332" y="149"/>
                      <a:pt x="332" y="149"/>
                    </a:cubicBezTo>
                    <a:cubicBezTo>
                      <a:pt x="372" y="149"/>
                      <a:pt x="406" y="115"/>
                      <a:pt x="406" y="74"/>
                    </a:cubicBezTo>
                    <a:cubicBezTo>
                      <a:pt x="406" y="34"/>
                      <a:pt x="372" y="0"/>
                      <a:pt x="332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7"/>
              <p:cNvSpPr>
                <a:spLocks noEditPoints="1"/>
              </p:cNvSpPr>
              <p:nvPr/>
            </p:nvSpPr>
            <p:spPr bwMode="auto">
              <a:xfrm>
                <a:off x="311150" y="1670050"/>
                <a:ext cx="1528762" cy="560388"/>
              </a:xfrm>
              <a:custGeom>
                <a:avLst/>
                <a:gdLst>
                  <a:gd name="T0" fmla="*/ 74 w 405"/>
                  <a:gd name="T1" fmla="*/ 146 h 147"/>
                  <a:gd name="T2" fmla="*/ 1 w 405"/>
                  <a:gd name="T3" fmla="*/ 73 h 147"/>
                  <a:gd name="T4" fmla="*/ 74 w 405"/>
                  <a:gd name="T5" fmla="*/ 1 h 147"/>
                  <a:gd name="T6" fmla="*/ 332 w 405"/>
                  <a:gd name="T7" fmla="*/ 1 h 147"/>
                  <a:gd name="T8" fmla="*/ 404 w 405"/>
                  <a:gd name="T9" fmla="*/ 73 h 147"/>
                  <a:gd name="T10" fmla="*/ 332 w 405"/>
                  <a:gd name="T11" fmla="*/ 146 h 147"/>
                  <a:gd name="T12" fmla="*/ 74 w 405"/>
                  <a:gd name="T13" fmla="*/ 146 h 147"/>
                  <a:gd name="T14" fmla="*/ 332 w 405"/>
                  <a:gd name="T15" fmla="*/ 0 h 147"/>
                  <a:gd name="T16" fmla="*/ 74 w 405"/>
                  <a:gd name="T17" fmla="*/ 0 h 147"/>
                  <a:gd name="T18" fmla="*/ 0 w 405"/>
                  <a:gd name="T19" fmla="*/ 73 h 147"/>
                  <a:gd name="T20" fmla="*/ 74 w 405"/>
                  <a:gd name="T21" fmla="*/ 147 h 147"/>
                  <a:gd name="T22" fmla="*/ 332 w 405"/>
                  <a:gd name="T23" fmla="*/ 147 h 147"/>
                  <a:gd name="T24" fmla="*/ 405 w 405"/>
                  <a:gd name="T25" fmla="*/ 73 h 147"/>
                  <a:gd name="T26" fmla="*/ 332 w 405"/>
                  <a:gd name="T2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147">
                    <a:moveTo>
                      <a:pt x="74" y="146"/>
                    </a:moveTo>
                    <a:cubicBezTo>
                      <a:pt x="33" y="146"/>
                      <a:pt x="1" y="114"/>
                      <a:pt x="1" y="73"/>
                    </a:cubicBezTo>
                    <a:cubicBezTo>
                      <a:pt x="1" y="33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4" y="33"/>
                      <a:pt x="404" y="73"/>
                    </a:cubicBezTo>
                    <a:cubicBezTo>
                      <a:pt x="404" y="114"/>
                      <a:pt x="372" y="146"/>
                      <a:pt x="332" y="146"/>
                    </a:cubicBezTo>
                    <a:cubicBezTo>
                      <a:pt x="74" y="146"/>
                      <a:pt x="74" y="146"/>
                      <a:pt x="74" y="146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332" y="147"/>
                      <a:pt x="332" y="147"/>
                      <a:pt x="332" y="147"/>
                    </a:cubicBezTo>
                    <a:cubicBezTo>
                      <a:pt x="372" y="147"/>
                      <a:pt x="405" y="114"/>
                      <a:pt x="405" y="73"/>
                    </a:cubicBezTo>
                    <a:cubicBezTo>
                      <a:pt x="405" y="33"/>
                      <a:pt x="372" y="0"/>
                      <a:pt x="332" y="0"/>
                    </a:cubicBezTo>
                  </a:path>
                </a:pathLst>
              </a:custGeom>
              <a:solidFill>
                <a:srgbClr val="F3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8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5 h 145"/>
                  <a:gd name="T2" fmla="*/ 0 w 403"/>
                  <a:gd name="T3" fmla="*/ 72 h 145"/>
                  <a:gd name="T4" fmla="*/ 73 w 403"/>
                  <a:gd name="T5" fmla="*/ 0 h 145"/>
                  <a:gd name="T6" fmla="*/ 331 w 403"/>
                  <a:gd name="T7" fmla="*/ 0 h 145"/>
                  <a:gd name="T8" fmla="*/ 403 w 403"/>
                  <a:gd name="T9" fmla="*/ 72 h 145"/>
                  <a:gd name="T10" fmla="*/ 331 w 403"/>
                  <a:gd name="T11" fmla="*/ 145 h 145"/>
                  <a:gd name="T12" fmla="*/ 73 w 403"/>
                  <a:gd name="T13" fmla="*/ 145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5"/>
                    </a:moveTo>
                    <a:cubicBezTo>
                      <a:pt x="33" y="145"/>
                      <a:pt x="0" y="112"/>
                      <a:pt x="0" y="72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70" y="0"/>
                      <a:pt x="403" y="33"/>
                      <a:pt x="403" y="72"/>
                    </a:cubicBezTo>
                    <a:cubicBezTo>
                      <a:pt x="403" y="112"/>
                      <a:pt x="370" y="145"/>
                      <a:pt x="331" y="145"/>
                    </a:cubicBezTo>
                    <a:cubicBezTo>
                      <a:pt x="73" y="145"/>
                      <a:pt x="73" y="145"/>
                      <a:pt x="73" y="145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3"/>
                      <a:pt x="32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1" y="145"/>
                      <a:pt x="403" y="113"/>
                      <a:pt x="403" y="72"/>
                    </a:cubicBezTo>
                    <a:cubicBezTo>
                      <a:pt x="403" y="32"/>
                      <a:pt x="371" y="0"/>
                      <a:pt x="331" y="0"/>
                    </a:cubicBezTo>
                  </a:path>
                </a:pathLst>
              </a:custGeom>
              <a:solidFill>
                <a:srgbClr val="F2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9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4 h 145"/>
                  <a:gd name="T2" fmla="*/ 1 w 403"/>
                  <a:gd name="T3" fmla="*/ 72 h 145"/>
                  <a:gd name="T4" fmla="*/ 73 w 403"/>
                  <a:gd name="T5" fmla="*/ 1 h 145"/>
                  <a:gd name="T6" fmla="*/ 331 w 403"/>
                  <a:gd name="T7" fmla="*/ 1 h 145"/>
                  <a:gd name="T8" fmla="*/ 402 w 403"/>
                  <a:gd name="T9" fmla="*/ 72 h 145"/>
                  <a:gd name="T10" fmla="*/ 331 w 403"/>
                  <a:gd name="T11" fmla="*/ 144 h 145"/>
                  <a:gd name="T12" fmla="*/ 73 w 403"/>
                  <a:gd name="T13" fmla="*/ 144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4"/>
                    </a:moveTo>
                    <a:cubicBezTo>
                      <a:pt x="33" y="144"/>
                      <a:pt x="1" y="112"/>
                      <a:pt x="1" y="72"/>
                    </a:cubicBezTo>
                    <a:cubicBezTo>
                      <a:pt x="1" y="33"/>
                      <a:pt x="33" y="1"/>
                      <a:pt x="73" y="1"/>
                    </a:cubicBezTo>
                    <a:cubicBezTo>
                      <a:pt x="331" y="1"/>
                      <a:pt x="331" y="1"/>
                      <a:pt x="331" y="1"/>
                    </a:cubicBezTo>
                    <a:cubicBezTo>
                      <a:pt x="370" y="1"/>
                      <a:pt x="402" y="33"/>
                      <a:pt x="402" y="72"/>
                    </a:cubicBezTo>
                    <a:cubicBezTo>
                      <a:pt x="402" y="112"/>
                      <a:pt x="370" y="144"/>
                      <a:pt x="331" y="144"/>
                    </a:cubicBezTo>
                    <a:cubicBezTo>
                      <a:pt x="73" y="144"/>
                      <a:pt x="73" y="144"/>
                      <a:pt x="73" y="144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3" y="0"/>
                      <a:pt x="0" y="33"/>
                      <a:pt x="0" y="72"/>
                    </a:cubicBezTo>
                    <a:cubicBezTo>
                      <a:pt x="0" y="112"/>
                      <a:pt x="33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0" y="145"/>
                      <a:pt x="403" y="112"/>
                      <a:pt x="403" y="72"/>
                    </a:cubicBezTo>
                    <a:cubicBezTo>
                      <a:pt x="403" y="33"/>
                      <a:pt x="370" y="0"/>
                      <a:pt x="331" y="0"/>
                    </a:cubicBezTo>
                  </a:path>
                </a:pathLst>
              </a:custGeom>
              <a:solidFill>
                <a:srgbClr val="F1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0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3 h 143"/>
                  <a:gd name="T2" fmla="*/ 0 w 401"/>
                  <a:gd name="T3" fmla="*/ 71 h 143"/>
                  <a:gd name="T4" fmla="*/ 72 w 401"/>
                  <a:gd name="T5" fmla="*/ 0 h 143"/>
                  <a:gd name="T6" fmla="*/ 330 w 401"/>
                  <a:gd name="T7" fmla="*/ 0 h 143"/>
                  <a:gd name="T8" fmla="*/ 401 w 401"/>
                  <a:gd name="T9" fmla="*/ 71 h 143"/>
                  <a:gd name="T10" fmla="*/ 330 w 401"/>
                  <a:gd name="T11" fmla="*/ 143 h 143"/>
                  <a:gd name="T12" fmla="*/ 72 w 401"/>
                  <a:gd name="T13" fmla="*/ 143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1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69" y="0"/>
                      <a:pt x="401" y="32"/>
                      <a:pt x="401" y="71"/>
                    </a:cubicBezTo>
                    <a:cubicBezTo>
                      <a:pt x="401" y="111"/>
                      <a:pt x="369" y="143"/>
                      <a:pt x="330" y="143"/>
                    </a:cubicBezTo>
                    <a:cubicBezTo>
                      <a:pt x="72" y="143"/>
                      <a:pt x="72" y="143"/>
                      <a:pt x="72" y="143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1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2 h 143"/>
                  <a:gd name="T2" fmla="*/ 1 w 401"/>
                  <a:gd name="T3" fmla="*/ 71 h 143"/>
                  <a:gd name="T4" fmla="*/ 72 w 401"/>
                  <a:gd name="T5" fmla="*/ 1 h 143"/>
                  <a:gd name="T6" fmla="*/ 330 w 401"/>
                  <a:gd name="T7" fmla="*/ 1 h 143"/>
                  <a:gd name="T8" fmla="*/ 400 w 401"/>
                  <a:gd name="T9" fmla="*/ 71 h 143"/>
                  <a:gd name="T10" fmla="*/ 330 w 401"/>
                  <a:gd name="T11" fmla="*/ 142 h 143"/>
                  <a:gd name="T12" fmla="*/ 72 w 401"/>
                  <a:gd name="T13" fmla="*/ 142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2"/>
                    </a:moveTo>
                    <a:cubicBezTo>
                      <a:pt x="33" y="142"/>
                      <a:pt x="1" y="110"/>
                      <a:pt x="1" y="71"/>
                    </a:cubicBezTo>
                    <a:cubicBezTo>
                      <a:pt x="1" y="33"/>
                      <a:pt x="33" y="1"/>
                      <a:pt x="72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68" y="1"/>
                      <a:pt x="400" y="33"/>
                      <a:pt x="400" y="71"/>
                    </a:cubicBezTo>
                    <a:cubicBezTo>
                      <a:pt x="400" y="110"/>
                      <a:pt x="368" y="142"/>
                      <a:pt x="330" y="142"/>
                    </a:cubicBezTo>
                    <a:cubicBezTo>
                      <a:pt x="72" y="142"/>
                      <a:pt x="72" y="142"/>
                      <a:pt x="72" y="142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EF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2"/>
              <p:cNvSpPr>
                <a:spLocks noEditPoints="1"/>
              </p:cNvSpPr>
              <p:nvPr/>
            </p:nvSpPr>
            <p:spPr bwMode="auto">
              <a:xfrm>
                <a:off x="322263" y="1682750"/>
                <a:ext cx="1506537" cy="536575"/>
              </a:xfrm>
              <a:custGeom>
                <a:avLst/>
                <a:gdLst>
                  <a:gd name="T0" fmla="*/ 71 w 399"/>
                  <a:gd name="T1" fmla="*/ 141 h 141"/>
                  <a:gd name="T2" fmla="*/ 1 w 399"/>
                  <a:gd name="T3" fmla="*/ 70 h 141"/>
                  <a:gd name="T4" fmla="*/ 71 w 399"/>
                  <a:gd name="T5" fmla="*/ 0 h 141"/>
                  <a:gd name="T6" fmla="*/ 329 w 399"/>
                  <a:gd name="T7" fmla="*/ 0 h 141"/>
                  <a:gd name="T8" fmla="*/ 399 w 399"/>
                  <a:gd name="T9" fmla="*/ 70 h 141"/>
                  <a:gd name="T10" fmla="*/ 329 w 399"/>
                  <a:gd name="T11" fmla="*/ 141 h 141"/>
                  <a:gd name="T12" fmla="*/ 71 w 399"/>
                  <a:gd name="T13" fmla="*/ 141 h 141"/>
                  <a:gd name="T14" fmla="*/ 329 w 399"/>
                  <a:gd name="T15" fmla="*/ 0 h 141"/>
                  <a:gd name="T16" fmla="*/ 71 w 399"/>
                  <a:gd name="T17" fmla="*/ 0 h 141"/>
                  <a:gd name="T18" fmla="*/ 0 w 399"/>
                  <a:gd name="T19" fmla="*/ 70 h 141"/>
                  <a:gd name="T20" fmla="*/ 71 w 399"/>
                  <a:gd name="T21" fmla="*/ 141 h 141"/>
                  <a:gd name="T22" fmla="*/ 329 w 399"/>
                  <a:gd name="T23" fmla="*/ 141 h 141"/>
                  <a:gd name="T24" fmla="*/ 399 w 399"/>
                  <a:gd name="T25" fmla="*/ 70 h 141"/>
                  <a:gd name="T26" fmla="*/ 329 w 399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9" h="141">
                    <a:moveTo>
                      <a:pt x="71" y="141"/>
                    </a:moveTo>
                    <a:cubicBezTo>
                      <a:pt x="32" y="141"/>
                      <a:pt x="1" y="109"/>
                      <a:pt x="1" y="70"/>
                    </a:cubicBezTo>
                    <a:cubicBezTo>
                      <a:pt x="1" y="32"/>
                      <a:pt x="32" y="0"/>
                      <a:pt x="71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67" y="0"/>
                      <a:pt x="399" y="32"/>
                      <a:pt x="399" y="70"/>
                    </a:cubicBezTo>
                    <a:cubicBezTo>
                      <a:pt x="399" y="109"/>
                      <a:pt x="367" y="141"/>
                      <a:pt x="329" y="141"/>
                    </a:cubicBezTo>
                    <a:cubicBezTo>
                      <a:pt x="71" y="141"/>
                      <a:pt x="71" y="141"/>
                      <a:pt x="71" y="141"/>
                    </a:cubicBezTo>
                    <a:moveTo>
                      <a:pt x="329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1" y="141"/>
                    </a:cubicBezTo>
                    <a:cubicBezTo>
                      <a:pt x="329" y="141"/>
                      <a:pt x="329" y="141"/>
                      <a:pt x="329" y="141"/>
                    </a:cubicBezTo>
                    <a:cubicBezTo>
                      <a:pt x="367" y="141"/>
                      <a:pt x="399" y="109"/>
                      <a:pt x="399" y="70"/>
                    </a:cubicBezTo>
                    <a:cubicBezTo>
                      <a:pt x="399" y="32"/>
                      <a:pt x="367" y="0"/>
                      <a:pt x="329" y="0"/>
                    </a:cubicBezTo>
                  </a:path>
                </a:pathLst>
              </a:custGeom>
              <a:solidFill>
                <a:srgbClr val="EE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3"/>
              <p:cNvSpPr>
                <a:spLocks noEditPoints="1"/>
              </p:cNvSpPr>
              <p:nvPr/>
            </p:nvSpPr>
            <p:spPr bwMode="auto">
              <a:xfrm>
                <a:off x="325438" y="1682750"/>
                <a:ext cx="1503362" cy="536575"/>
              </a:xfrm>
              <a:custGeom>
                <a:avLst/>
                <a:gdLst>
                  <a:gd name="T0" fmla="*/ 70 w 398"/>
                  <a:gd name="T1" fmla="*/ 140 h 141"/>
                  <a:gd name="T2" fmla="*/ 0 w 398"/>
                  <a:gd name="T3" fmla="*/ 70 h 141"/>
                  <a:gd name="T4" fmla="*/ 70 w 398"/>
                  <a:gd name="T5" fmla="*/ 1 h 141"/>
                  <a:gd name="T6" fmla="*/ 328 w 398"/>
                  <a:gd name="T7" fmla="*/ 1 h 141"/>
                  <a:gd name="T8" fmla="*/ 397 w 398"/>
                  <a:gd name="T9" fmla="*/ 70 h 141"/>
                  <a:gd name="T10" fmla="*/ 328 w 398"/>
                  <a:gd name="T11" fmla="*/ 140 h 141"/>
                  <a:gd name="T12" fmla="*/ 70 w 398"/>
                  <a:gd name="T13" fmla="*/ 140 h 141"/>
                  <a:gd name="T14" fmla="*/ 328 w 398"/>
                  <a:gd name="T15" fmla="*/ 0 h 141"/>
                  <a:gd name="T16" fmla="*/ 70 w 398"/>
                  <a:gd name="T17" fmla="*/ 0 h 141"/>
                  <a:gd name="T18" fmla="*/ 0 w 398"/>
                  <a:gd name="T19" fmla="*/ 70 h 141"/>
                  <a:gd name="T20" fmla="*/ 70 w 398"/>
                  <a:gd name="T21" fmla="*/ 141 h 141"/>
                  <a:gd name="T22" fmla="*/ 328 w 398"/>
                  <a:gd name="T23" fmla="*/ 141 h 141"/>
                  <a:gd name="T24" fmla="*/ 398 w 398"/>
                  <a:gd name="T25" fmla="*/ 70 h 141"/>
                  <a:gd name="T26" fmla="*/ 328 w 398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141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1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7" y="32"/>
                      <a:pt x="397" y="70"/>
                    </a:cubicBezTo>
                    <a:cubicBezTo>
                      <a:pt x="397" y="109"/>
                      <a:pt x="366" y="140"/>
                      <a:pt x="328" y="140"/>
                    </a:cubicBezTo>
                    <a:cubicBezTo>
                      <a:pt x="70" y="140"/>
                      <a:pt x="70" y="140"/>
                      <a:pt x="70" y="140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328" y="141"/>
                      <a:pt x="328" y="141"/>
                      <a:pt x="328" y="141"/>
                    </a:cubicBezTo>
                    <a:cubicBezTo>
                      <a:pt x="366" y="141"/>
                      <a:pt x="398" y="109"/>
                      <a:pt x="398" y="70"/>
                    </a:cubicBezTo>
                    <a:cubicBezTo>
                      <a:pt x="398" y="32"/>
                      <a:pt x="366" y="0"/>
                      <a:pt x="328" y="0"/>
                    </a:cubicBezTo>
                  </a:path>
                </a:pathLst>
              </a:custGeom>
              <a:solidFill>
                <a:srgbClr val="ED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4"/>
              <p:cNvSpPr>
                <a:spLocks noEditPoints="1"/>
              </p:cNvSpPr>
              <p:nvPr/>
            </p:nvSpPr>
            <p:spPr bwMode="auto">
              <a:xfrm>
                <a:off x="325438" y="1685925"/>
                <a:ext cx="1500187" cy="530225"/>
              </a:xfrm>
              <a:custGeom>
                <a:avLst/>
                <a:gdLst>
                  <a:gd name="T0" fmla="*/ 70 w 397"/>
                  <a:gd name="T1" fmla="*/ 138 h 139"/>
                  <a:gd name="T2" fmla="*/ 1 w 397"/>
                  <a:gd name="T3" fmla="*/ 69 h 139"/>
                  <a:gd name="T4" fmla="*/ 70 w 397"/>
                  <a:gd name="T5" fmla="*/ 1 h 139"/>
                  <a:gd name="T6" fmla="*/ 328 w 397"/>
                  <a:gd name="T7" fmla="*/ 1 h 139"/>
                  <a:gd name="T8" fmla="*/ 396 w 397"/>
                  <a:gd name="T9" fmla="*/ 69 h 139"/>
                  <a:gd name="T10" fmla="*/ 328 w 397"/>
                  <a:gd name="T11" fmla="*/ 138 h 139"/>
                  <a:gd name="T12" fmla="*/ 70 w 397"/>
                  <a:gd name="T13" fmla="*/ 138 h 139"/>
                  <a:gd name="T14" fmla="*/ 328 w 397"/>
                  <a:gd name="T15" fmla="*/ 0 h 139"/>
                  <a:gd name="T16" fmla="*/ 70 w 397"/>
                  <a:gd name="T17" fmla="*/ 0 h 139"/>
                  <a:gd name="T18" fmla="*/ 0 w 397"/>
                  <a:gd name="T19" fmla="*/ 69 h 139"/>
                  <a:gd name="T20" fmla="*/ 70 w 397"/>
                  <a:gd name="T21" fmla="*/ 139 h 139"/>
                  <a:gd name="T22" fmla="*/ 328 w 397"/>
                  <a:gd name="T23" fmla="*/ 139 h 139"/>
                  <a:gd name="T24" fmla="*/ 397 w 397"/>
                  <a:gd name="T25" fmla="*/ 69 h 139"/>
                  <a:gd name="T26" fmla="*/ 328 w 397"/>
                  <a:gd name="T2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139">
                    <a:moveTo>
                      <a:pt x="70" y="138"/>
                    </a:moveTo>
                    <a:cubicBezTo>
                      <a:pt x="32" y="138"/>
                      <a:pt x="1" y="108"/>
                      <a:pt x="1" y="69"/>
                    </a:cubicBezTo>
                    <a:cubicBezTo>
                      <a:pt x="1" y="31"/>
                      <a:pt x="32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6" y="31"/>
                      <a:pt x="396" y="69"/>
                    </a:cubicBezTo>
                    <a:cubicBezTo>
                      <a:pt x="396" y="108"/>
                      <a:pt x="366" y="138"/>
                      <a:pt x="328" y="138"/>
                    </a:cubicBezTo>
                    <a:cubicBezTo>
                      <a:pt x="70" y="138"/>
                      <a:pt x="70" y="138"/>
                      <a:pt x="70" y="138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328" y="139"/>
                      <a:pt x="328" y="139"/>
                      <a:pt x="328" y="139"/>
                    </a:cubicBezTo>
                    <a:cubicBezTo>
                      <a:pt x="366" y="139"/>
                      <a:pt x="397" y="108"/>
                      <a:pt x="397" y="69"/>
                    </a:cubicBezTo>
                    <a:cubicBezTo>
                      <a:pt x="397" y="31"/>
                      <a:pt x="366" y="0"/>
                      <a:pt x="328" y="0"/>
                    </a:cubicBezTo>
                  </a:path>
                </a:pathLst>
              </a:custGeom>
              <a:solidFill>
                <a:srgbClr val="ECE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5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7 h 137"/>
                  <a:gd name="T2" fmla="*/ 0 w 395"/>
                  <a:gd name="T3" fmla="*/ 68 h 137"/>
                  <a:gd name="T4" fmla="*/ 69 w 395"/>
                  <a:gd name="T5" fmla="*/ 0 h 137"/>
                  <a:gd name="T6" fmla="*/ 327 w 395"/>
                  <a:gd name="T7" fmla="*/ 0 h 137"/>
                  <a:gd name="T8" fmla="*/ 395 w 395"/>
                  <a:gd name="T9" fmla="*/ 68 h 137"/>
                  <a:gd name="T10" fmla="*/ 327 w 395"/>
                  <a:gd name="T11" fmla="*/ 137 h 137"/>
                  <a:gd name="T12" fmla="*/ 69 w 395"/>
                  <a:gd name="T13" fmla="*/ 137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7"/>
                    </a:moveTo>
                    <a:cubicBezTo>
                      <a:pt x="31" y="137"/>
                      <a:pt x="0" y="106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64" y="0"/>
                      <a:pt x="395" y="31"/>
                      <a:pt x="395" y="68"/>
                    </a:cubicBezTo>
                    <a:cubicBezTo>
                      <a:pt x="395" y="106"/>
                      <a:pt x="364" y="137"/>
                      <a:pt x="327" y="137"/>
                    </a:cubicBezTo>
                    <a:cubicBezTo>
                      <a:pt x="69" y="137"/>
                      <a:pt x="69" y="137"/>
                      <a:pt x="69" y="137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07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5" y="137"/>
                      <a:pt x="395" y="107"/>
                      <a:pt x="395" y="68"/>
                    </a:cubicBezTo>
                    <a:cubicBezTo>
                      <a:pt x="395" y="30"/>
                      <a:pt x="365" y="0"/>
                      <a:pt x="327" y="0"/>
                    </a:cubicBezTo>
                  </a:path>
                </a:pathLst>
              </a:custGeom>
              <a:solidFill>
                <a:srgbClr val="EBE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6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6 h 137"/>
                  <a:gd name="T2" fmla="*/ 1 w 395"/>
                  <a:gd name="T3" fmla="*/ 68 h 137"/>
                  <a:gd name="T4" fmla="*/ 69 w 395"/>
                  <a:gd name="T5" fmla="*/ 1 h 137"/>
                  <a:gd name="T6" fmla="*/ 327 w 395"/>
                  <a:gd name="T7" fmla="*/ 1 h 137"/>
                  <a:gd name="T8" fmla="*/ 394 w 395"/>
                  <a:gd name="T9" fmla="*/ 68 h 137"/>
                  <a:gd name="T10" fmla="*/ 327 w 395"/>
                  <a:gd name="T11" fmla="*/ 136 h 137"/>
                  <a:gd name="T12" fmla="*/ 69 w 395"/>
                  <a:gd name="T13" fmla="*/ 136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6"/>
                    </a:moveTo>
                    <a:cubicBezTo>
                      <a:pt x="31" y="136"/>
                      <a:pt x="1" y="106"/>
                      <a:pt x="1" y="68"/>
                    </a:cubicBezTo>
                    <a:cubicBezTo>
                      <a:pt x="1" y="31"/>
                      <a:pt x="31" y="1"/>
                      <a:pt x="69" y="1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64" y="1"/>
                      <a:pt x="394" y="31"/>
                      <a:pt x="394" y="68"/>
                    </a:cubicBezTo>
                    <a:cubicBezTo>
                      <a:pt x="394" y="106"/>
                      <a:pt x="364" y="136"/>
                      <a:pt x="327" y="136"/>
                    </a:cubicBezTo>
                    <a:cubicBezTo>
                      <a:pt x="69" y="136"/>
                      <a:pt x="69" y="136"/>
                      <a:pt x="69" y="136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4" y="137"/>
                      <a:pt x="395" y="106"/>
                      <a:pt x="395" y="68"/>
                    </a:cubicBezTo>
                    <a:cubicBezTo>
                      <a:pt x="395" y="31"/>
                      <a:pt x="364" y="0"/>
                      <a:pt x="327" y="0"/>
                    </a:cubicBezTo>
                  </a:path>
                </a:pathLst>
              </a:custGeom>
              <a:solidFill>
                <a:srgbClr val="EAE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7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5 h 135"/>
                  <a:gd name="T2" fmla="*/ 0 w 393"/>
                  <a:gd name="T3" fmla="*/ 67 h 135"/>
                  <a:gd name="T4" fmla="*/ 68 w 393"/>
                  <a:gd name="T5" fmla="*/ 0 h 135"/>
                  <a:gd name="T6" fmla="*/ 326 w 393"/>
                  <a:gd name="T7" fmla="*/ 0 h 135"/>
                  <a:gd name="T8" fmla="*/ 393 w 393"/>
                  <a:gd name="T9" fmla="*/ 67 h 135"/>
                  <a:gd name="T10" fmla="*/ 326 w 393"/>
                  <a:gd name="T11" fmla="*/ 135 h 135"/>
                  <a:gd name="T12" fmla="*/ 68 w 393"/>
                  <a:gd name="T13" fmla="*/ 135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5"/>
                    </a:moveTo>
                    <a:cubicBezTo>
                      <a:pt x="30" y="135"/>
                      <a:pt x="0" y="105"/>
                      <a:pt x="0" y="67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63" y="0"/>
                      <a:pt x="393" y="30"/>
                      <a:pt x="393" y="67"/>
                    </a:cubicBezTo>
                    <a:cubicBezTo>
                      <a:pt x="393" y="105"/>
                      <a:pt x="363" y="135"/>
                      <a:pt x="326" y="135"/>
                    </a:cubicBezTo>
                    <a:cubicBezTo>
                      <a:pt x="68" y="135"/>
                      <a:pt x="68" y="135"/>
                      <a:pt x="68" y="135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8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4 h 135"/>
                  <a:gd name="T2" fmla="*/ 1 w 393"/>
                  <a:gd name="T3" fmla="*/ 67 h 135"/>
                  <a:gd name="T4" fmla="*/ 68 w 393"/>
                  <a:gd name="T5" fmla="*/ 1 h 135"/>
                  <a:gd name="T6" fmla="*/ 326 w 393"/>
                  <a:gd name="T7" fmla="*/ 1 h 135"/>
                  <a:gd name="T8" fmla="*/ 392 w 393"/>
                  <a:gd name="T9" fmla="*/ 67 h 135"/>
                  <a:gd name="T10" fmla="*/ 326 w 393"/>
                  <a:gd name="T11" fmla="*/ 134 h 135"/>
                  <a:gd name="T12" fmla="*/ 68 w 393"/>
                  <a:gd name="T13" fmla="*/ 134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4"/>
                    </a:moveTo>
                    <a:cubicBezTo>
                      <a:pt x="31" y="134"/>
                      <a:pt x="1" y="104"/>
                      <a:pt x="1" y="67"/>
                    </a:cubicBezTo>
                    <a:cubicBezTo>
                      <a:pt x="1" y="31"/>
                      <a:pt x="31" y="1"/>
                      <a:pt x="68" y="1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62" y="1"/>
                      <a:pt x="392" y="31"/>
                      <a:pt x="392" y="67"/>
                    </a:cubicBezTo>
                    <a:cubicBezTo>
                      <a:pt x="392" y="104"/>
                      <a:pt x="362" y="134"/>
                      <a:pt x="326" y="134"/>
                    </a:cubicBezTo>
                    <a:cubicBezTo>
                      <a:pt x="68" y="134"/>
                      <a:pt x="68" y="134"/>
                      <a:pt x="68" y="134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8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9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3 h 133"/>
                  <a:gd name="T2" fmla="*/ 0 w 391"/>
                  <a:gd name="T3" fmla="*/ 66 h 133"/>
                  <a:gd name="T4" fmla="*/ 67 w 391"/>
                  <a:gd name="T5" fmla="*/ 0 h 133"/>
                  <a:gd name="T6" fmla="*/ 325 w 391"/>
                  <a:gd name="T7" fmla="*/ 0 h 133"/>
                  <a:gd name="T8" fmla="*/ 391 w 391"/>
                  <a:gd name="T9" fmla="*/ 66 h 133"/>
                  <a:gd name="T10" fmla="*/ 325 w 391"/>
                  <a:gd name="T11" fmla="*/ 133 h 133"/>
                  <a:gd name="T12" fmla="*/ 67 w 391"/>
                  <a:gd name="T13" fmla="*/ 133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3"/>
                    </a:moveTo>
                    <a:cubicBezTo>
                      <a:pt x="30" y="133"/>
                      <a:pt x="0" y="103"/>
                      <a:pt x="0" y="66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61" y="0"/>
                      <a:pt x="391" y="30"/>
                      <a:pt x="391" y="66"/>
                    </a:cubicBezTo>
                    <a:cubicBezTo>
                      <a:pt x="391" y="103"/>
                      <a:pt x="361" y="133"/>
                      <a:pt x="325" y="133"/>
                    </a:cubicBezTo>
                    <a:cubicBezTo>
                      <a:pt x="67" y="133"/>
                      <a:pt x="67" y="133"/>
                      <a:pt x="67" y="133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7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0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2 h 133"/>
                  <a:gd name="T2" fmla="*/ 1 w 391"/>
                  <a:gd name="T3" fmla="*/ 66 h 133"/>
                  <a:gd name="T4" fmla="*/ 67 w 391"/>
                  <a:gd name="T5" fmla="*/ 1 h 133"/>
                  <a:gd name="T6" fmla="*/ 325 w 391"/>
                  <a:gd name="T7" fmla="*/ 1 h 133"/>
                  <a:gd name="T8" fmla="*/ 390 w 391"/>
                  <a:gd name="T9" fmla="*/ 66 h 133"/>
                  <a:gd name="T10" fmla="*/ 325 w 391"/>
                  <a:gd name="T11" fmla="*/ 132 h 133"/>
                  <a:gd name="T12" fmla="*/ 67 w 391"/>
                  <a:gd name="T13" fmla="*/ 132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2"/>
                    </a:moveTo>
                    <a:cubicBezTo>
                      <a:pt x="30" y="132"/>
                      <a:pt x="1" y="103"/>
                      <a:pt x="1" y="66"/>
                    </a:cubicBezTo>
                    <a:cubicBezTo>
                      <a:pt x="1" y="30"/>
                      <a:pt x="30" y="1"/>
                      <a:pt x="67" y="1"/>
                    </a:cubicBezTo>
                    <a:cubicBezTo>
                      <a:pt x="325" y="1"/>
                      <a:pt x="325" y="1"/>
                      <a:pt x="325" y="1"/>
                    </a:cubicBezTo>
                    <a:cubicBezTo>
                      <a:pt x="361" y="1"/>
                      <a:pt x="390" y="30"/>
                      <a:pt x="390" y="66"/>
                    </a:cubicBezTo>
                    <a:cubicBezTo>
                      <a:pt x="390" y="103"/>
                      <a:pt x="361" y="132"/>
                      <a:pt x="325" y="132"/>
                    </a:cubicBezTo>
                    <a:cubicBezTo>
                      <a:pt x="67" y="132"/>
                      <a:pt x="67" y="132"/>
                      <a:pt x="67" y="132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1"/>
              <p:cNvSpPr>
                <a:spLocks noEditPoints="1"/>
              </p:cNvSpPr>
              <p:nvPr/>
            </p:nvSpPr>
            <p:spPr bwMode="auto">
              <a:xfrm>
                <a:off x="341313" y="1701800"/>
                <a:ext cx="1468437" cy="498475"/>
              </a:xfrm>
              <a:custGeom>
                <a:avLst/>
                <a:gdLst>
                  <a:gd name="T0" fmla="*/ 66 w 389"/>
                  <a:gd name="T1" fmla="*/ 130 h 131"/>
                  <a:gd name="T2" fmla="*/ 1 w 389"/>
                  <a:gd name="T3" fmla="*/ 65 h 131"/>
                  <a:gd name="T4" fmla="*/ 66 w 389"/>
                  <a:gd name="T5" fmla="*/ 1 h 131"/>
                  <a:gd name="T6" fmla="*/ 324 w 389"/>
                  <a:gd name="T7" fmla="*/ 1 h 131"/>
                  <a:gd name="T8" fmla="*/ 388 w 389"/>
                  <a:gd name="T9" fmla="*/ 65 h 131"/>
                  <a:gd name="T10" fmla="*/ 324 w 389"/>
                  <a:gd name="T11" fmla="*/ 130 h 131"/>
                  <a:gd name="T12" fmla="*/ 66 w 389"/>
                  <a:gd name="T13" fmla="*/ 130 h 131"/>
                  <a:gd name="T14" fmla="*/ 324 w 389"/>
                  <a:gd name="T15" fmla="*/ 0 h 131"/>
                  <a:gd name="T16" fmla="*/ 66 w 389"/>
                  <a:gd name="T17" fmla="*/ 0 h 131"/>
                  <a:gd name="T18" fmla="*/ 0 w 389"/>
                  <a:gd name="T19" fmla="*/ 65 h 131"/>
                  <a:gd name="T20" fmla="*/ 66 w 389"/>
                  <a:gd name="T21" fmla="*/ 131 h 131"/>
                  <a:gd name="T22" fmla="*/ 324 w 389"/>
                  <a:gd name="T23" fmla="*/ 131 h 131"/>
                  <a:gd name="T24" fmla="*/ 389 w 389"/>
                  <a:gd name="T25" fmla="*/ 65 h 131"/>
                  <a:gd name="T26" fmla="*/ 324 w 389"/>
                  <a:gd name="T2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131">
                    <a:moveTo>
                      <a:pt x="66" y="130"/>
                    </a:moveTo>
                    <a:cubicBezTo>
                      <a:pt x="30" y="130"/>
                      <a:pt x="1" y="101"/>
                      <a:pt x="1" y="65"/>
                    </a:cubicBezTo>
                    <a:cubicBezTo>
                      <a:pt x="1" y="30"/>
                      <a:pt x="30" y="1"/>
                      <a:pt x="66" y="1"/>
                    </a:cubicBezTo>
                    <a:cubicBezTo>
                      <a:pt x="324" y="1"/>
                      <a:pt x="324" y="1"/>
                      <a:pt x="324" y="1"/>
                    </a:cubicBezTo>
                    <a:cubicBezTo>
                      <a:pt x="359" y="1"/>
                      <a:pt x="388" y="30"/>
                      <a:pt x="388" y="65"/>
                    </a:cubicBezTo>
                    <a:cubicBezTo>
                      <a:pt x="388" y="101"/>
                      <a:pt x="359" y="130"/>
                      <a:pt x="324" y="130"/>
                    </a:cubicBezTo>
                    <a:cubicBezTo>
                      <a:pt x="66" y="130"/>
                      <a:pt x="66" y="130"/>
                      <a:pt x="66" y="130"/>
                    </a:cubicBezTo>
                    <a:moveTo>
                      <a:pt x="32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324" y="131"/>
                      <a:pt x="324" y="131"/>
                      <a:pt x="324" y="131"/>
                    </a:cubicBezTo>
                    <a:cubicBezTo>
                      <a:pt x="360" y="131"/>
                      <a:pt x="389" y="102"/>
                      <a:pt x="389" y="65"/>
                    </a:cubicBezTo>
                    <a:cubicBezTo>
                      <a:pt x="389" y="29"/>
                      <a:pt x="360" y="0"/>
                      <a:pt x="324" y="0"/>
                    </a:cubicBezTo>
                  </a:path>
                </a:pathLst>
              </a:custGeom>
              <a:solidFill>
                <a:srgbClr val="E5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2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9 h 129"/>
                  <a:gd name="T2" fmla="*/ 0 w 387"/>
                  <a:gd name="T3" fmla="*/ 64 h 129"/>
                  <a:gd name="T4" fmla="*/ 65 w 387"/>
                  <a:gd name="T5" fmla="*/ 0 h 129"/>
                  <a:gd name="T6" fmla="*/ 323 w 387"/>
                  <a:gd name="T7" fmla="*/ 0 h 129"/>
                  <a:gd name="T8" fmla="*/ 387 w 387"/>
                  <a:gd name="T9" fmla="*/ 64 h 129"/>
                  <a:gd name="T10" fmla="*/ 323 w 387"/>
                  <a:gd name="T11" fmla="*/ 129 h 129"/>
                  <a:gd name="T12" fmla="*/ 65 w 387"/>
                  <a:gd name="T13" fmla="*/ 129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5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58" y="0"/>
                      <a:pt x="387" y="29"/>
                      <a:pt x="387" y="64"/>
                    </a:cubicBezTo>
                    <a:cubicBezTo>
                      <a:pt x="387" y="100"/>
                      <a:pt x="358" y="129"/>
                      <a:pt x="323" y="129"/>
                    </a:cubicBezTo>
                    <a:cubicBezTo>
                      <a:pt x="65" y="129"/>
                      <a:pt x="65" y="129"/>
                      <a:pt x="65" y="129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5E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3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8 h 129"/>
                  <a:gd name="T2" fmla="*/ 1 w 387"/>
                  <a:gd name="T3" fmla="*/ 64 h 129"/>
                  <a:gd name="T4" fmla="*/ 65 w 387"/>
                  <a:gd name="T5" fmla="*/ 1 h 129"/>
                  <a:gd name="T6" fmla="*/ 323 w 387"/>
                  <a:gd name="T7" fmla="*/ 1 h 129"/>
                  <a:gd name="T8" fmla="*/ 386 w 387"/>
                  <a:gd name="T9" fmla="*/ 64 h 129"/>
                  <a:gd name="T10" fmla="*/ 323 w 387"/>
                  <a:gd name="T11" fmla="*/ 128 h 129"/>
                  <a:gd name="T12" fmla="*/ 65 w 387"/>
                  <a:gd name="T13" fmla="*/ 128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8"/>
                    </a:moveTo>
                    <a:cubicBezTo>
                      <a:pt x="29" y="128"/>
                      <a:pt x="1" y="100"/>
                      <a:pt x="1" y="64"/>
                    </a:cubicBezTo>
                    <a:cubicBezTo>
                      <a:pt x="1" y="29"/>
                      <a:pt x="29" y="1"/>
                      <a:pt x="65" y="1"/>
                    </a:cubicBezTo>
                    <a:cubicBezTo>
                      <a:pt x="323" y="1"/>
                      <a:pt x="323" y="1"/>
                      <a:pt x="323" y="1"/>
                    </a:cubicBezTo>
                    <a:cubicBezTo>
                      <a:pt x="358" y="1"/>
                      <a:pt x="386" y="29"/>
                      <a:pt x="386" y="64"/>
                    </a:cubicBezTo>
                    <a:cubicBezTo>
                      <a:pt x="386" y="100"/>
                      <a:pt x="358" y="128"/>
                      <a:pt x="323" y="128"/>
                    </a:cubicBezTo>
                    <a:cubicBezTo>
                      <a:pt x="65" y="128"/>
                      <a:pt x="65" y="128"/>
                      <a:pt x="65" y="128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4E4E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4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7 h 127"/>
                  <a:gd name="T2" fmla="*/ 0 w 385"/>
                  <a:gd name="T3" fmla="*/ 63 h 127"/>
                  <a:gd name="T4" fmla="*/ 64 w 385"/>
                  <a:gd name="T5" fmla="*/ 0 h 127"/>
                  <a:gd name="T6" fmla="*/ 322 w 385"/>
                  <a:gd name="T7" fmla="*/ 0 h 127"/>
                  <a:gd name="T8" fmla="*/ 385 w 385"/>
                  <a:gd name="T9" fmla="*/ 63 h 127"/>
                  <a:gd name="T10" fmla="*/ 322 w 385"/>
                  <a:gd name="T11" fmla="*/ 127 h 127"/>
                  <a:gd name="T12" fmla="*/ 64 w 385"/>
                  <a:gd name="T13" fmla="*/ 127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7"/>
                    </a:moveTo>
                    <a:cubicBezTo>
                      <a:pt x="29" y="127"/>
                      <a:pt x="0" y="98"/>
                      <a:pt x="0" y="63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56" y="0"/>
                      <a:pt x="385" y="29"/>
                      <a:pt x="385" y="63"/>
                    </a:cubicBezTo>
                    <a:cubicBezTo>
                      <a:pt x="385" y="98"/>
                      <a:pt x="356" y="127"/>
                      <a:pt x="322" y="127"/>
                    </a:cubicBezTo>
                    <a:cubicBezTo>
                      <a:pt x="64" y="127"/>
                      <a:pt x="64" y="127"/>
                      <a:pt x="64" y="127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9"/>
                      <a:pt x="28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7" y="127"/>
                      <a:pt x="385" y="99"/>
                      <a:pt x="385" y="63"/>
                    </a:cubicBezTo>
                    <a:cubicBezTo>
                      <a:pt x="385" y="28"/>
                      <a:pt x="357" y="0"/>
                      <a:pt x="322" y="0"/>
                    </a:cubicBezTo>
                  </a:path>
                </a:pathLst>
              </a:custGeom>
              <a:solidFill>
                <a:srgbClr val="E3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5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6 h 127"/>
                  <a:gd name="T2" fmla="*/ 1 w 385"/>
                  <a:gd name="T3" fmla="*/ 63 h 127"/>
                  <a:gd name="T4" fmla="*/ 64 w 385"/>
                  <a:gd name="T5" fmla="*/ 1 h 127"/>
                  <a:gd name="T6" fmla="*/ 322 w 385"/>
                  <a:gd name="T7" fmla="*/ 1 h 127"/>
                  <a:gd name="T8" fmla="*/ 384 w 385"/>
                  <a:gd name="T9" fmla="*/ 63 h 127"/>
                  <a:gd name="T10" fmla="*/ 322 w 385"/>
                  <a:gd name="T11" fmla="*/ 126 h 127"/>
                  <a:gd name="T12" fmla="*/ 64 w 385"/>
                  <a:gd name="T13" fmla="*/ 126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6"/>
                    </a:moveTo>
                    <a:cubicBezTo>
                      <a:pt x="29" y="126"/>
                      <a:pt x="1" y="98"/>
                      <a:pt x="1" y="63"/>
                    </a:cubicBezTo>
                    <a:cubicBezTo>
                      <a:pt x="1" y="29"/>
                      <a:pt x="29" y="1"/>
                      <a:pt x="64" y="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56" y="1"/>
                      <a:pt x="384" y="29"/>
                      <a:pt x="384" y="63"/>
                    </a:cubicBezTo>
                    <a:cubicBezTo>
                      <a:pt x="384" y="98"/>
                      <a:pt x="356" y="126"/>
                      <a:pt x="322" y="126"/>
                    </a:cubicBezTo>
                    <a:cubicBezTo>
                      <a:pt x="64" y="126"/>
                      <a:pt x="64" y="126"/>
                      <a:pt x="64" y="126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3"/>
                    </a:cubicBezTo>
                    <a:cubicBezTo>
                      <a:pt x="0" y="98"/>
                      <a:pt x="29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6" y="127"/>
                      <a:pt x="385" y="98"/>
                      <a:pt x="385" y="63"/>
                    </a:cubicBezTo>
                    <a:cubicBezTo>
                      <a:pt x="385" y="29"/>
                      <a:pt x="356" y="0"/>
                      <a:pt x="322" y="0"/>
                    </a:cubicBezTo>
                  </a:path>
                </a:pathLst>
              </a:custGeom>
              <a:solidFill>
                <a:srgbClr val="E2E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6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5 h 125"/>
                  <a:gd name="T2" fmla="*/ 0 w 383"/>
                  <a:gd name="T3" fmla="*/ 62 h 125"/>
                  <a:gd name="T4" fmla="*/ 63 w 383"/>
                  <a:gd name="T5" fmla="*/ 0 h 125"/>
                  <a:gd name="T6" fmla="*/ 321 w 383"/>
                  <a:gd name="T7" fmla="*/ 0 h 125"/>
                  <a:gd name="T8" fmla="*/ 383 w 383"/>
                  <a:gd name="T9" fmla="*/ 62 h 125"/>
                  <a:gd name="T10" fmla="*/ 321 w 383"/>
                  <a:gd name="T11" fmla="*/ 125 h 125"/>
                  <a:gd name="T12" fmla="*/ 63 w 383"/>
                  <a:gd name="T13" fmla="*/ 125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5"/>
                    </a:move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21" y="0"/>
                      <a:pt x="321" y="0"/>
                      <a:pt x="321" y="0"/>
                    </a:cubicBezTo>
                    <a:cubicBezTo>
                      <a:pt x="355" y="0"/>
                      <a:pt x="383" y="28"/>
                      <a:pt x="383" y="62"/>
                    </a:cubicBezTo>
                    <a:cubicBezTo>
                      <a:pt x="383" y="97"/>
                      <a:pt x="355" y="125"/>
                      <a:pt x="321" y="125"/>
                    </a:cubicBezTo>
                    <a:cubicBezTo>
                      <a:pt x="63" y="125"/>
                      <a:pt x="63" y="125"/>
                      <a:pt x="63" y="125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1E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7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4 h 125"/>
                  <a:gd name="T2" fmla="*/ 1 w 383"/>
                  <a:gd name="T3" fmla="*/ 62 h 125"/>
                  <a:gd name="T4" fmla="*/ 63 w 383"/>
                  <a:gd name="T5" fmla="*/ 1 h 125"/>
                  <a:gd name="T6" fmla="*/ 321 w 383"/>
                  <a:gd name="T7" fmla="*/ 1 h 125"/>
                  <a:gd name="T8" fmla="*/ 382 w 383"/>
                  <a:gd name="T9" fmla="*/ 62 h 125"/>
                  <a:gd name="T10" fmla="*/ 321 w 383"/>
                  <a:gd name="T11" fmla="*/ 124 h 125"/>
                  <a:gd name="T12" fmla="*/ 63 w 383"/>
                  <a:gd name="T13" fmla="*/ 124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4"/>
                    </a:moveTo>
                    <a:cubicBezTo>
                      <a:pt x="29" y="124"/>
                      <a:pt x="1" y="96"/>
                      <a:pt x="1" y="62"/>
                    </a:cubicBezTo>
                    <a:cubicBezTo>
                      <a:pt x="1" y="29"/>
                      <a:pt x="29" y="1"/>
                      <a:pt x="63" y="1"/>
                    </a:cubicBezTo>
                    <a:cubicBezTo>
                      <a:pt x="321" y="1"/>
                      <a:pt x="321" y="1"/>
                      <a:pt x="321" y="1"/>
                    </a:cubicBezTo>
                    <a:cubicBezTo>
                      <a:pt x="354" y="1"/>
                      <a:pt x="382" y="29"/>
                      <a:pt x="382" y="62"/>
                    </a:cubicBezTo>
                    <a:cubicBezTo>
                      <a:pt x="382" y="96"/>
                      <a:pt x="354" y="124"/>
                      <a:pt x="321" y="124"/>
                    </a:cubicBezTo>
                    <a:cubicBezTo>
                      <a:pt x="63" y="124"/>
                      <a:pt x="63" y="124"/>
                      <a:pt x="63" y="124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0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8"/>
              <p:cNvSpPr>
                <a:spLocks noEditPoints="1"/>
              </p:cNvSpPr>
              <p:nvPr/>
            </p:nvSpPr>
            <p:spPr bwMode="auto">
              <a:xfrm>
                <a:off x="355600" y="1716088"/>
                <a:ext cx="1439862" cy="469900"/>
              </a:xfrm>
              <a:custGeom>
                <a:avLst/>
                <a:gdLst>
                  <a:gd name="T0" fmla="*/ 62 w 381"/>
                  <a:gd name="T1" fmla="*/ 122 h 123"/>
                  <a:gd name="T2" fmla="*/ 1 w 381"/>
                  <a:gd name="T3" fmla="*/ 61 h 123"/>
                  <a:gd name="T4" fmla="*/ 62 w 381"/>
                  <a:gd name="T5" fmla="*/ 1 h 123"/>
                  <a:gd name="T6" fmla="*/ 320 w 381"/>
                  <a:gd name="T7" fmla="*/ 1 h 123"/>
                  <a:gd name="T8" fmla="*/ 380 w 381"/>
                  <a:gd name="T9" fmla="*/ 61 h 123"/>
                  <a:gd name="T10" fmla="*/ 320 w 381"/>
                  <a:gd name="T11" fmla="*/ 122 h 123"/>
                  <a:gd name="T12" fmla="*/ 62 w 381"/>
                  <a:gd name="T13" fmla="*/ 122 h 123"/>
                  <a:gd name="T14" fmla="*/ 320 w 381"/>
                  <a:gd name="T15" fmla="*/ 0 h 123"/>
                  <a:gd name="T16" fmla="*/ 62 w 381"/>
                  <a:gd name="T17" fmla="*/ 0 h 123"/>
                  <a:gd name="T18" fmla="*/ 0 w 381"/>
                  <a:gd name="T19" fmla="*/ 61 h 123"/>
                  <a:gd name="T20" fmla="*/ 62 w 381"/>
                  <a:gd name="T21" fmla="*/ 123 h 123"/>
                  <a:gd name="T22" fmla="*/ 320 w 381"/>
                  <a:gd name="T23" fmla="*/ 123 h 123"/>
                  <a:gd name="T24" fmla="*/ 381 w 381"/>
                  <a:gd name="T25" fmla="*/ 61 h 123"/>
                  <a:gd name="T26" fmla="*/ 320 w 381"/>
                  <a:gd name="T2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1" h="123">
                    <a:moveTo>
                      <a:pt x="62" y="122"/>
                    </a:moveTo>
                    <a:cubicBezTo>
                      <a:pt x="28" y="122"/>
                      <a:pt x="1" y="95"/>
                      <a:pt x="1" y="61"/>
                    </a:cubicBezTo>
                    <a:cubicBezTo>
                      <a:pt x="1" y="28"/>
                      <a:pt x="28" y="1"/>
                      <a:pt x="62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53" y="1"/>
                      <a:pt x="380" y="28"/>
                      <a:pt x="380" y="61"/>
                    </a:cubicBezTo>
                    <a:cubicBezTo>
                      <a:pt x="380" y="95"/>
                      <a:pt x="353" y="122"/>
                      <a:pt x="320" y="122"/>
                    </a:cubicBezTo>
                    <a:cubicBezTo>
                      <a:pt x="62" y="122"/>
                      <a:pt x="62" y="122"/>
                      <a:pt x="62" y="122"/>
                    </a:cubicBezTo>
                    <a:moveTo>
                      <a:pt x="32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320" y="123"/>
                      <a:pt x="320" y="123"/>
                      <a:pt x="320" y="123"/>
                    </a:cubicBezTo>
                    <a:cubicBezTo>
                      <a:pt x="353" y="123"/>
                      <a:pt x="381" y="95"/>
                      <a:pt x="381" y="61"/>
                    </a:cubicBezTo>
                    <a:cubicBezTo>
                      <a:pt x="381" y="28"/>
                      <a:pt x="353" y="0"/>
                      <a:pt x="320" y="0"/>
                    </a:cubicBezTo>
                  </a:path>
                </a:pathLst>
              </a:custGeom>
              <a:solidFill>
                <a:srgbClr val="DF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9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1 h 121"/>
                  <a:gd name="T2" fmla="*/ 0 w 379"/>
                  <a:gd name="T3" fmla="*/ 60 h 121"/>
                  <a:gd name="T4" fmla="*/ 61 w 379"/>
                  <a:gd name="T5" fmla="*/ 0 h 121"/>
                  <a:gd name="T6" fmla="*/ 319 w 379"/>
                  <a:gd name="T7" fmla="*/ 0 h 121"/>
                  <a:gd name="T8" fmla="*/ 379 w 379"/>
                  <a:gd name="T9" fmla="*/ 60 h 121"/>
                  <a:gd name="T10" fmla="*/ 319 w 379"/>
                  <a:gd name="T11" fmla="*/ 121 h 121"/>
                  <a:gd name="T12" fmla="*/ 61 w 379"/>
                  <a:gd name="T13" fmla="*/ 121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1"/>
                    </a:move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1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52" y="0"/>
                      <a:pt x="379" y="27"/>
                      <a:pt x="379" y="60"/>
                    </a:cubicBezTo>
                    <a:cubicBezTo>
                      <a:pt x="379" y="94"/>
                      <a:pt x="352" y="121"/>
                      <a:pt x="319" y="121"/>
                    </a:cubicBezTo>
                    <a:cubicBezTo>
                      <a:pt x="61" y="121"/>
                      <a:pt x="61" y="121"/>
                      <a:pt x="61" y="121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E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0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0 h 121"/>
                  <a:gd name="T2" fmla="*/ 1 w 379"/>
                  <a:gd name="T3" fmla="*/ 60 h 121"/>
                  <a:gd name="T4" fmla="*/ 61 w 379"/>
                  <a:gd name="T5" fmla="*/ 1 h 121"/>
                  <a:gd name="T6" fmla="*/ 319 w 379"/>
                  <a:gd name="T7" fmla="*/ 1 h 121"/>
                  <a:gd name="T8" fmla="*/ 378 w 379"/>
                  <a:gd name="T9" fmla="*/ 60 h 121"/>
                  <a:gd name="T10" fmla="*/ 319 w 379"/>
                  <a:gd name="T11" fmla="*/ 120 h 121"/>
                  <a:gd name="T12" fmla="*/ 61 w 379"/>
                  <a:gd name="T13" fmla="*/ 120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0"/>
                    </a:moveTo>
                    <a:cubicBezTo>
                      <a:pt x="28" y="120"/>
                      <a:pt x="1" y="94"/>
                      <a:pt x="1" y="60"/>
                    </a:cubicBezTo>
                    <a:cubicBezTo>
                      <a:pt x="1" y="27"/>
                      <a:pt x="28" y="1"/>
                      <a:pt x="61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52" y="1"/>
                      <a:pt x="378" y="27"/>
                      <a:pt x="378" y="60"/>
                    </a:cubicBezTo>
                    <a:cubicBezTo>
                      <a:pt x="378" y="94"/>
                      <a:pt x="352" y="120"/>
                      <a:pt x="319" y="120"/>
                    </a:cubicBezTo>
                    <a:cubicBezTo>
                      <a:pt x="61" y="120"/>
                      <a:pt x="61" y="120"/>
                      <a:pt x="61" y="120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1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9 h 119"/>
                  <a:gd name="T2" fmla="*/ 0 w 377"/>
                  <a:gd name="T3" fmla="*/ 59 h 119"/>
                  <a:gd name="T4" fmla="*/ 60 w 377"/>
                  <a:gd name="T5" fmla="*/ 0 h 119"/>
                  <a:gd name="T6" fmla="*/ 318 w 377"/>
                  <a:gd name="T7" fmla="*/ 0 h 119"/>
                  <a:gd name="T8" fmla="*/ 377 w 377"/>
                  <a:gd name="T9" fmla="*/ 59 h 119"/>
                  <a:gd name="T10" fmla="*/ 318 w 377"/>
                  <a:gd name="T11" fmla="*/ 119 h 119"/>
                  <a:gd name="T12" fmla="*/ 60 w 377"/>
                  <a:gd name="T13" fmla="*/ 119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9"/>
                    </a:moveTo>
                    <a:cubicBezTo>
                      <a:pt x="27" y="119"/>
                      <a:pt x="0" y="92"/>
                      <a:pt x="0" y="59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0" y="0"/>
                      <a:pt x="377" y="27"/>
                      <a:pt x="377" y="59"/>
                    </a:cubicBezTo>
                    <a:cubicBezTo>
                      <a:pt x="377" y="92"/>
                      <a:pt x="350" y="119"/>
                      <a:pt x="318" y="119"/>
                    </a:cubicBezTo>
                    <a:cubicBezTo>
                      <a:pt x="60" y="119"/>
                      <a:pt x="60" y="119"/>
                      <a:pt x="60" y="119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59"/>
                    </a:cubicBezTo>
                    <a:cubicBezTo>
                      <a:pt x="0" y="93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1" y="119"/>
                      <a:pt x="377" y="93"/>
                      <a:pt x="377" y="59"/>
                    </a:cubicBezTo>
                    <a:cubicBezTo>
                      <a:pt x="377" y="26"/>
                      <a:pt x="351" y="0"/>
                      <a:pt x="318" y="0"/>
                    </a:cubicBezTo>
                  </a:path>
                </a:pathLst>
              </a:custGeom>
              <a:solidFill>
                <a:srgbClr val="DCD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2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8 h 119"/>
                  <a:gd name="T2" fmla="*/ 1 w 377"/>
                  <a:gd name="T3" fmla="*/ 59 h 119"/>
                  <a:gd name="T4" fmla="*/ 60 w 377"/>
                  <a:gd name="T5" fmla="*/ 1 h 119"/>
                  <a:gd name="T6" fmla="*/ 318 w 377"/>
                  <a:gd name="T7" fmla="*/ 1 h 119"/>
                  <a:gd name="T8" fmla="*/ 376 w 377"/>
                  <a:gd name="T9" fmla="*/ 59 h 119"/>
                  <a:gd name="T10" fmla="*/ 318 w 377"/>
                  <a:gd name="T11" fmla="*/ 118 h 119"/>
                  <a:gd name="T12" fmla="*/ 60 w 377"/>
                  <a:gd name="T13" fmla="*/ 118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8"/>
                    </a:moveTo>
                    <a:cubicBezTo>
                      <a:pt x="27" y="118"/>
                      <a:pt x="1" y="92"/>
                      <a:pt x="1" y="59"/>
                    </a:cubicBezTo>
                    <a:cubicBezTo>
                      <a:pt x="1" y="27"/>
                      <a:pt x="27" y="1"/>
                      <a:pt x="60" y="1"/>
                    </a:cubicBezTo>
                    <a:cubicBezTo>
                      <a:pt x="318" y="1"/>
                      <a:pt x="318" y="1"/>
                      <a:pt x="318" y="1"/>
                    </a:cubicBezTo>
                    <a:cubicBezTo>
                      <a:pt x="350" y="1"/>
                      <a:pt x="376" y="27"/>
                      <a:pt x="376" y="59"/>
                    </a:cubicBezTo>
                    <a:cubicBezTo>
                      <a:pt x="376" y="92"/>
                      <a:pt x="350" y="118"/>
                      <a:pt x="318" y="118"/>
                    </a:cubicBezTo>
                    <a:cubicBezTo>
                      <a:pt x="60" y="118"/>
                      <a:pt x="60" y="118"/>
                      <a:pt x="60" y="118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0" y="119"/>
                      <a:pt x="377" y="92"/>
                      <a:pt x="377" y="59"/>
                    </a:cubicBezTo>
                    <a:cubicBezTo>
                      <a:pt x="377" y="27"/>
                      <a:pt x="350" y="0"/>
                      <a:pt x="318" y="0"/>
                    </a:cubicBezTo>
                  </a:path>
                </a:pathLst>
              </a:custGeom>
              <a:solidFill>
                <a:srgbClr val="DBD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43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7 h 117"/>
                  <a:gd name="T2" fmla="*/ 0 w 375"/>
                  <a:gd name="T3" fmla="*/ 58 h 117"/>
                  <a:gd name="T4" fmla="*/ 59 w 375"/>
                  <a:gd name="T5" fmla="*/ 0 h 117"/>
                  <a:gd name="T6" fmla="*/ 317 w 375"/>
                  <a:gd name="T7" fmla="*/ 0 h 117"/>
                  <a:gd name="T8" fmla="*/ 375 w 375"/>
                  <a:gd name="T9" fmla="*/ 58 h 117"/>
                  <a:gd name="T10" fmla="*/ 317 w 375"/>
                  <a:gd name="T11" fmla="*/ 117 h 117"/>
                  <a:gd name="T12" fmla="*/ 59 w 375"/>
                  <a:gd name="T13" fmla="*/ 117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49" y="0"/>
                      <a:pt x="375" y="26"/>
                      <a:pt x="375" y="58"/>
                    </a:cubicBezTo>
                    <a:cubicBezTo>
                      <a:pt x="375" y="91"/>
                      <a:pt x="349" y="117"/>
                      <a:pt x="317" y="117"/>
                    </a:cubicBezTo>
                    <a:cubicBezTo>
                      <a:pt x="59" y="117"/>
                      <a:pt x="59" y="117"/>
                      <a:pt x="59" y="117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AD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44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6 h 117"/>
                  <a:gd name="T2" fmla="*/ 1 w 375"/>
                  <a:gd name="T3" fmla="*/ 58 h 117"/>
                  <a:gd name="T4" fmla="*/ 59 w 375"/>
                  <a:gd name="T5" fmla="*/ 1 h 117"/>
                  <a:gd name="T6" fmla="*/ 317 w 375"/>
                  <a:gd name="T7" fmla="*/ 1 h 117"/>
                  <a:gd name="T8" fmla="*/ 374 w 375"/>
                  <a:gd name="T9" fmla="*/ 58 h 117"/>
                  <a:gd name="T10" fmla="*/ 317 w 375"/>
                  <a:gd name="T11" fmla="*/ 116 h 117"/>
                  <a:gd name="T12" fmla="*/ 59 w 375"/>
                  <a:gd name="T13" fmla="*/ 116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6"/>
                    </a:moveTo>
                    <a:cubicBezTo>
                      <a:pt x="27" y="116"/>
                      <a:pt x="1" y="90"/>
                      <a:pt x="1" y="58"/>
                    </a:cubicBezTo>
                    <a:cubicBezTo>
                      <a:pt x="1" y="27"/>
                      <a:pt x="27" y="1"/>
                      <a:pt x="59" y="1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48" y="1"/>
                      <a:pt x="374" y="27"/>
                      <a:pt x="374" y="58"/>
                    </a:cubicBezTo>
                    <a:cubicBezTo>
                      <a:pt x="374" y="90"/>
                      <a:pt x="348" y="116"/>
                      <a:pt x="317" y="116"/>
                    </a:cubicBezTo>
                    <a:cubicBezTo>
                      <a:pt x="59" y="116"/>
                      <a:pt x="59" y="116"/>
                      <a:pt x="59" y="116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9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45"/>
              <p:cNvSpPr>
                <a:spLocks noEditPoints="1"/>
              </p:cNvSpPr>
              <p:nvPr/>
            </p:nvSpPr>
            <p:spPr bwMode="auto">
              <a:xfrm>
                <a:off x="371475" y="1731963"/>
                <a:ext cx="1408112" cy="438150"/>
              </a:xfrm>
              <a:custGeom>
                <a:avLst/>
                <a:gdLst>
                  <a:gd name="T0" fmla="*/ 58 w 373"/>
                  <a:gd name="T1" fmla="*/ 114 h 115"/>
                  <a:gd name="T2" fmla="*/ 1 w 373"/>
                  <a:gd name="T3" fmla="*/ 57 h 115"/>
                  <a:gd name="T4" fmla="*/ 58 w 373"/>
                  <a:gd name="T5" fmla="*/ 1 h 115"/>
                  <a:gd name="T6" fmla="*/ 316 w 373"/>
                  <a:gd name="T7" fmla="*/ 1 h 115"/>
                  <a:gd name="T8" fmla="*/ 372 w 373"/>
                  <a:gd name="T9" fmla="*/ 57 h 115"/>
                  <a:gd name="T10" fmla="*/ 316 w 373"/>
                  <a:gd name="T11" fmla="*/ 114 h 115"/>
                  <a:gd name="T12" fmla="*/ 58 w 373"/>
                  <a:gd name="T13" fmla="*/ 114 h 115"/>
                  <a:gd name="T14" fmla="*/ 316 w 373"/>
                  <a:gd name="T15" fmla="*/ 0 h 115"/>
                  <a:gd name="T16" fmla="*/ 58 w 373"/>
                  <a:gd name="T17" fmla="*/ 0 h 115"/>
                  <a:gd name="T18" fmla="*/ 0 w 373"/>
                  <a:gd name="T19" fmla="*/ 57 h 115"/>
                  <a:gd name="T20" fmla="*/ 58 w 373"/>
                  <a:gd name="T21" fmla="*/ 115 h 115"/>
                  <a:gd name="T22" fmla="*/ 316 w 373"/>
                  <a:gd name="T23" fmla="*/ 115 h 115"/>
                  <a:gd name="T24" fmla="*/ 373 w 373"/>
                  <a:gd name="T25" fmla="*/ 57 h 115"/>
                  <a:gd name="T26" fmla="*/ 316 w 373"/>
                  <a:gd name="T2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115">
                    <a:moveTo>
                      <a:pt x="58" y="114"/>
                    </a:moveTo>
                    <a:cubicBezTo>
                      <a:pt x="26" y="114"/>
                      <a:pt x="1" y="89"/>
                      <a:pt x="1" y="57"/>
                    </a:cubicBezTo>
                    <a:cubicBezTo>
                      <a:pt x="1" y="26"/>
                      <a:pt x="26" y="1"/>
                      <a:pt x="58" y="1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47" y="1"/>
                      <a:pt x="372" y="26"/>
                      <a:pt x="372" y="57"/>
                    </a:cubicBezTo>
                    <a:cubicBezTo>
                      <a:pt x="372" y="89"/>
                      <a:pt x="347" y="114"/>
                      <a:pt x="316" y="114"/>
                    </a:cubicBezTo>
                    <a:cubicBezTo>
                      <a:pt x="58" y="114"/>
                      <a:pt x="58" y="114"/>
                      <a:pt x="58" y="114"/>
                    </a:cubicBezTo>
                    <a:moveTo>
                      <a:pt x="316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316" y="115"/>
                      <a:pt x="316" y="115"/>
                      <a:pt x="316" y="115"/>
                    </a:cubicBezTo>
                    <a:cubicBezTo>
                      <a:pt x="347" y="115"/>
                      <a:pt x="373" y="89"/>
                      <a:pt x="373" y="57"/>
                    </a:cubicBezTo>
                    <a:cubicBezTo>
                      <a:pt x="373" y="26"/>
                      <a:pt x="347" y="0"/>
                      <a:pt x="316" y="0"/>
                    </a:cubicBezTo>
                  </a:path>
                </a:pathLst>
              </a:custGeom>
              <a:solidFill>
                <a:srgbClr val="D8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46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3 h 113"/>
                  <a:gd name="T2" fmla="*/ 0 w 371"/>
                  <a:gd name="T3" fmla="*/ 56 h 113"/>
                  <a:gd name="T4" fmla="*/ 57 w 371"/>
                  <a:gd name="T5" fmla="*/ 0 h 113"/>
                  <a:gd name="T6" fmla="*/ 315 w 371"/>
                  <a:gd name="T7" fmla="*/ 0 h 113"/>
                  <a:gd name="T8" fmla="*/ 371 w 371"/>
                  <a:gd name="T9" fmla="*/ 56 h 113"/>
                  <a:gd name="T10" fmla="*/ 315 w 371"/>
                  <a:gd name="T11" fmla="*/ 113 h 113"/>
                  <a:gd name="T12" fmla="*/ 57 w 371"/>
                  <a:gd name="T13" fmla="*/ 113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3"/>
                    </a:moveTo>
                    <a:cubicBezTo>
                      <a:pt x="25" y="113"/>
                      <a:pt x="0" y="88"/>
                      <a:pt x="0" y="56"/>
                    </a:cubicBezTo>
                    <a:cubicBezTo>
                      <a:pt x="0" y="25"/>
                      <a:pt x="25" y="0"/>
                      <a:pt x="5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46" y="0"/>
                      <a:pt x="371" y="25"/>
                      <a:pt x="371" y="56"/>
                    </a:cubicBezTo>
                    <a:cubicBezTo>
                      <a:pt x="371" y="88"/>
                      <a:pt x="346" y="113"/>
                      <a:pt x="315" y="113"/>
                    </a:cubicBezTo>
                    <a:cubicBezTo>
                      <a:pt x="57" y="113"/>
                      <a:pt x="57" y="113"/>
                      <a:pt x="57" y="113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7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47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2 h 113"/>
                  <a:gd name="T2" fmla="*/ 1 w 371"/>
                  <a:gd name="T3" fmla="*/ 56 h 113"/>
                  <a:gd name="T4" fmla="*/ 57 w 371"/>
                  <a:gd name="T5" fmla="*/ 1 h 113"/>
                  <a:gd name="T6" fmla="*/ 315 w 371"/>
                  <a:gd name="T7" fmla="*/ 1 h 113"/>
                  <a:gd name="T8" fmla="*/ 370 w 371"/>
                  <a:gd name="T9" fmla="*/ 56 h 113"/>
                  <a:gd name="T10" fmla="*/ 315 w 371"/>
                  <a:gd name="T11" fmla="*/ 112 h 113"/>
                  <a:gd name="T12" fmla="*/ 57 w 371"/>
                  <a:gd name="T13" fmla="*/ 112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2"/>
                    </a:moveTo>
                    <a:cubicBezTo>
                      <a:pt x="26" y="112"/>
                      <a:pt x="1" y="87"/>
                      <a:pt x="1" y="56"/>
                    </a:cubicBezTo>
                    <a:cubicBezTo>
                      <a:pt x="1" y="26"/>
                      <a:pt x="26" y="1"/>
                      <a:pt x="57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45" y="1"/>
                      <a:pt x="370" y="26"/>
                      <a:pt x="370" y="56"/>
                    </a:cubicBezTo>
                    <a:cubicBezTo>
                      <a:pt x="370" y="87"/>
                      <a:pt x="345" y="112"/>
                      <a:pt x="315" y="112"/>
                    </a:cubicBezTo>
                    <a:cubicBezTo>
                      <a:pt x="57" y="112"/>
                      <a:pt x="57" y="112"/>
                      <a:pt x="57" y="112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6D7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48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1 h 111"/>
                  <a:gd name="T2" fmla="*/ 0 w 369"/>
                  <a:gd name="T3" fmla="*/ 55 h 111"/>
                  <a:gd name="T4" fmla="*/ 56 w 369"/>
                  <a:gd name="T5" fmla="*/ 0 h 111"/>
                  <a:gd name="T6" fmla="*/ 314 w 369"/>
                  <a:gd name="T7" fmla="*/ 0 h 111"/>
                  <a:gd name="T8" fmla="*/ 369 w 369"/>
                  <a:gd name="T9" fmla="*/ 55 h 111"/>
                  <a:gd name="T10" fmla="*/ 314 w 369"/>
                  <a:gd name="T11" fmla="*/ 111 h 111"/>
                  <a:gd name="T12" fmla="*/ 56 w 369"/>
                  <a:gd name="T13" fmla="*/ 111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1"/>
                    </a:moveTo>
                    <a:cubicBezTo>
                      <a:pt x="25" y="111"/>
                      <a:pt x="0" y="86"/>
                      <a:pt x="0" y="55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44" y="0"/>
                      <a:pt x="369" y="25"/>
                      <a:pt x="369" y="55"/>
                    </a:cubicBezTo>
                    <a:cubicBezTo>
                      <a:pt x="369" y="86"/>
                      <a:pt x="344" y="111"/>
                      <a:pt x="314" y="111"/>
                    </a:cubicBezTo>
                    <a:cubicBezTo>
                      <a:pt x="56" y="111"/>
                      <a:pt x="56" y="111"/>
                      <a:pt x="56" y="111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5D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49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0 h 111"/>
                  <a:gd name="T2" fmla="*/ 1 w 369"/>
                  <a:gd name="T3" fmla="*/ 55 h 111"/>
                  <a:gd name="T4" fmla="*/ 56 w 369"/>
                  <a:gd name="T5" fmla="*/ 1 h 111"/>
                  <a:gd name="T6" fmla="*/ 314 w 369"/>
                  <a:gd name="T7" fmla="*/ 1 h 111"/>
                  <a:gd name="T8" fmla="*/ 368 w 369"/>
                  <a:gd name="T9" fmla="*/ 55 h 111"/>
                  <a:gd name="T10" fmla="*/ 314 w 369"/>
                  <a:gd name="T11" fmla="*/ 110 h 111"/>
                  <a:gd name="T12" fmla="*/ 56 w 369"/>
                  <a:gd name="T13" fmla="*/ 110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0"/>
                    </a:moveTo>
                    <a:cubicBezTo>
                      <a:pt x="25" y="110"/>
                      <a:pt x="1" y="86"/>
                      <a:pt x="1" y="55"/>
                    </a:cubicBezTo>
                    <a:cubicBezTo>
                      <a:pt x="1" y="25"/>
                      <a:pt x="25" y="1"/>
                      <a:pt x="56" y="1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44" y="1"/>
                      <a:pt x="368" y="25"/>
                      <a:pt x="368" y="55"/>
                    </a:cubicBezTo>
                    <a:cubicBezTo>
                      <a:pt x="368" y="86"/>
                      <a:pt x="344" y="110"/>
                      <a:pt x="314" y="110"/>
                    </a:cubicBezTo>
                    <a:cubicBezTo>
                      <a:pt x="56" y="110"/>
                      <a:pt x="56" y="110"/>
                      <a:pt x="56" y="110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4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0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9 h 109"/>
                  <a:gd name="T2" fmla="*/ 0 w 367"/>
                  <a:gd name="T3" fmla="*/ 54 h 109"/>
                  <a:gd name="T4" fmla="*/ 55 w 367"/>
                  <a:gd name="T5" fmla="*/ 0 h 109"/>
                  <a:gd name="T6" fmla="*/ 313 w 367"/>
                  <a:gd name="T7" fmla="*/ 0 h 109"/>
                  <a:gd name="T8" fmla="*/ 367 w 367"/>
                  <a:gd name="T9" fmla="*/ 54 h 109"/>
                  <a:gd name="T10" fmla="*/ 313 w 367"/>
                  <a:gd name="T11" fmla="*/ 109 h 109"/>
                  <a:gd name="T12" fmla="*/ 55 w 367"/>
                  <a:gd name="T13" fmla="*/ 109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42" y="0"/>
                      <a:pt x="367" y="25"/>
                      <a:pt x="367" y="54"/>
                    </a:cubicBezTo>
                    <a:cubicBezTo>
                      <a:pt x="367" y="84"/>
                      <a:pt x="342" y="109"/>
                      <a:pt x="313" y="109"/>
                    </a:cubicBezTo>
                    <a:cubicBezTo>
                      <a:pt x="55" y="109"/>
                      <a:pt x="55" y="109"/>
                      <a:pt x="55" y="109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5"/>
                      <a:pt x="24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3" y="109"/>
                      <a:pt x="367" y="85"/>
                      <a:pt x="367" y="54"/>
                    </a:cubicBezTo>
                    <a:cubicBezTo>
                      <a:pt x="367" y="24"/>
                      <a:pt x="343" y="0"/>
                      <a:pt x="313" y="0"/>
                    </a:cubicBezTo>
                  </a:path>
                </a:pathLst>
              </a:custGeom>
              <a:solidFill>
                <a:srgbClr val="D3D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1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8 h 109"/>
                  <a:gd name="T2" fmla="*/ 1 w 367"/>
                  <a:gd name="T3" fmla="*/ 54 h 109"/>
                  <a:gd name="T4" fmla="*/ 55 w 367"/>
                  <a:gd name="T5" fmla="*/ 1 h 109"/>
                  <a:gd name="T6" fmla="*/ 313 w 367"/>
                  <a:gd name="T7" fmla="*/ 1 h 109"/>
                  <a:gd name="T8" fmla="*/ 366 w 367"/>
                  <a:gd name="T9" fmla="*/ 54 h 109"/>
                  <a:gd name="T10" fmla="*/ 313 w 367"/>
                  <a:gd name="T11" fmla="*/ 108 h 109"/>
                  <a:gd name="T12" fmla="*/ 55 w 367"/>
                  <a:gd name="T13" fmla="*/ 108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8"/>
                    </a:moveTo>
                    <a:cubicBezTo>
                      <a:pt x="25" y="108"/>
                      <a:pt x="1" y="84"/>
                      <a:pt x="1" y="54"/>
                    </a:cubicBezTo>
                    <a:cubicBezTo>
                      <a:pt x="1" y="25"/>
                      <a:pt x="25" y="1"/>
                      <a:pt x="55" y="1"/>
                    </a:cubicBezTo>
                    <a:cubicBezTo>
                      <a:pt x="313" y="1"/>
                      <a:pt x="313" y="1"/>
                      <a:pt x="313" y="1"/>
                    </a:cubicBezTo>
                    <a:cubicBezTo>
                      <a:pt x="342" y="1"/>
                      <a:pt x="366" y="25"/>
                      <a:pt x="366" y="54"/>
                    </a:cubicBezTo>
                    <a:cubicBezTo>
                      <a:pt x="366" y="84"/>
                      <a:pt x="342" y="108"/>
                      <a:pt x="313" y="108"/>
                    </a:cubicBezTo>
                    <a:cubicBezTo>
                      <a:pt x="55" y="108"/>
                      <a:pt x="55" y="108"/>
                      <a:pt x="55" y="108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2" y="109"/>
                      <a:pt x="367" y="84"/>
                      <a:pt x="367" y="54"/>
                    </a:cubicBezTo>
                    <a:cubicBezTo>
                      <a:pt x="367" y="25"/>
                      <a:pt x="342" y="0"/>
                      <a:pt x="313" y="0"/>
                    </a:cubicBezTo>
                  </a:path>
                </a:pathLst>
              </a:custGeom>
              <a:solidFill>
                <a:srgbClr val="D2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2"/>
              <p:cNvSpPr>
                <a:spLocks noEditPoints="1"/>
              </p:cNvSpPr>
              <p:nvPr/>
            </p:nvSpPr>
            <p:spPr bwMode="auto">
              <a:xfrm>
                <a:off x="385763" y="1747838"/>
                <a:ext cx="1377950" cy="406400"/>
              </a:xfrm>
              <a:custGeom>
                <a:avLst/>
                <a:gdLst>
                  <a:gd name="T0" fmla="*/ 54 w 365"/>
                  <a:gd name="T1" fmla="*/ 106 h 107"/>
                  <a:gd name="T2" fmla="*/ 1 w 365"/>
                  <a:gd name="T3" fmla="*/ 53 h 107"/>
                  <a:gd name="T4" fmla="*/ 54 w 365"/>
                  <a:gd name="T5" fmla="*/ 0 h 107"/>
                  <a:gd name="T6" fmla="*/ 312 w 365"/>
                  <a:gd name="T7" fmla="*/ 0 h 107"/>
                  <a:gd name="T8" fmla="*/ 365 w 365"/>
                  <a:gd name="T9" fmla="*/ 53 h 107"/>
                  <a:gd name="T10" fmla="*/ 312 w 365"/>
                  <a:gd name="T11" fmla="*/ 106 h 107"/>
                  <a:gd name="T12" fmla="*/ 54 w 365"/>
                  <a:gd name="T13" fmla="*/ 106 h 107"/>
                  <a:gd name="T14" fmla="*/ 312 w 365"/>
                  <a:gd name="T15" fmla="*/ 0 h 107"/>
                  <a:gd name="T16" fmla="*/ 54 w 365"/>
                  <a:gd name="T17" fmla="*/ 0 h 107"/>
                  <a:gd name="T18" fmla="*/ 0 w 365"/>
                  <a:gd name="T19" fmla="*/ 53 h 107"/>
                  <a:gd name="T20" fmla="*/ 54 w 365"/>
                  <a:gd name="T21" fmla="*/ 107 h 107"/>
                  <a:gd name="T22" fmla="*/ 312 w 365"/>
                  <a:gd name="T23" fmla="*/ 107 h 107"/>
                  <a:gd name="T24" fmla="*/ 365 w 365"/>
                  <a:gd name="T25" fmla="*/ 53 h 107"/>
                  <a:gd name="T26" fmla="*/ 312 w 365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107">
                    <a:moveTo>
                      <a:pt x="54" y="106"/>
                    </a:moveTo>
                    <a:cubicBezTo>
                      <a:pt x="24" y="106"/>
                      <a:pt x="1" y="83"/>
                      <a:pt x="1" y="53"/>
                    </a:cubicBezTo>
                    <a:cubicBezTo>
                      <a:pt x="1" y="24"/>
                      <a:pt x="24" y="0"/>
                      <a:pt x="54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41" y="0"/>
                      <a:pt x="365" y="24"/>
                      <a:pt x="365" y="53"/>
                    </a:cubicBezTo>
                    <a:cubicBezTo>
                      <a:pt x="365" y="83"/>
                      <a:pt x="341" y="106"/>
                      <a:pt x="312" y="106"/>
                    </a:cubicBezTo>
                    <a:cubicBezTo>
                      <a:pt x="54" y="106"/>
                      <a:pt x="54" y="106"/>
                      <a:pt x="54" y="106"/>
                    </a:cubicBezTo>
                    <a:moveTo>
                      <a:pt x="312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312" y="107"/>
                      <a:pt x="312" y="107"/>
                      <a:pt x="312" y="107"/>
                    </a:cubicBezTo>
                    <a:cubicBezTo>
                      <a:pt x="341" y="107"/>
                      <a:pt x="365" y="83"/>
                      <a:pt x="365" y="53"/>
                    </a:cubicBezTo>
                    <a:cubicBezTo>
                      <a:pt x="365" y="24"/>
                      <a:pt x="341" y="0"/>
                      <a:pt x="312" y="0"/>
                    </a:cubicBezTo>
                  </a:path>
                </a:pathLst>
              </a:custGeom>
              <a:solidFill>
                <a:srgbClr val="D1D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53"/>
              <p:cNvSpPr>
                <a:spLocks noEditPoints="1"/>
              </p:cNvSpPr>
              <p:nvPr/>
            </p:nvSpPr>
            <p:spPr bwMode="auto">
              <a:xfrm>
                <a:off x="390525" y="1747838"/>
                <a:ext cx="1373187" cy="403225"/>
              </a:xfrm>
              <a:custGeom>
                <a:avLst/>
                <a:gdLst>
                  <a:gd name="T0" fmla="*/ 53 w 364"/>
                  <a:gd name="T1" fmla="*/ 106 h 106"/>
                  <a:gd name="T2" fmla="*/ 0 w 364"/>
                  <a:gd name="T3" fmla="*/ 53 h 106"/>
                  <a:gd name="T4" fmla="*/ 53 w 364"/>
                  <a:gd name="T5" fmla="*/ 1 h 106"/>
                  <a:gd name="T6" fmla="*/ 311 w 364"/>
                  <a:gd name="T7" fmla="*/ 1 h 106"/>
                  <a:gd name="T8" fmla="*/ 363 w 364"/>
                  <a:gd name="T9" fmla="*/ 53 h 106"/>
                  <a:gd name="T10" fmla="*/ 311 w 364"/>
                  <a:gd name="T11" fmla="*/ 106 h 106"/>
                  <a:gd name="T12" fmla="*/ 53 w 364"/>
                  <a:gd name="T13" fmla="*/ 106 h 106"/>
                  <a:gd name="T14" fmla="*/ 311 w 364"/>
                  <a:gd name="T15" fmla="*/ 0 h 106"/>
                  <a:gd name="T16" fmla="*/ 53 w 364"/>
                  <a:gd name="T17" fmla="*/ 0 h 106"/>
                  <a:gd name="T18" fmla="*/ 0 w 364"/>
                  <a:gd name="T19" fmla="*/ 53 h 106"/>
                  <a:gd name="T20" fmla="*/ 53 w 364"/>
                  <a:gd name="T21" fmla="*/ 106 h 106"/>
                  <a:gd name="T22" fmla="*/ 311 w 364"/>
                  <a:gd name="T23" fmla="*/ 106 h 106"/>
                  <a:gd name="T24" fmla="*/ 364 w 364"/>
                  <a:gd name="T25" fmla="*/ 53 h 106"/>
                  <a:gd name="T26" fmla="*/ 311 w 364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5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3" y="25"/>
                      <a:pt x="363" y="53"/>
                    </a:cubicBezTo>
                    <a:cubicBezTo>
                      <a:pt x="363" y="82"/>
                      <a:pt x="339" y="106"/>
                      <a:pt x="311" y="106"/>
                    </a:cubicBezTo>
                    <a:cubicBezTo>
                      <a:pt x="53" y="106"/>
                      <a:pt x="53" y="106"/>
                      <a:pt x="53" y="106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83"/>
                      <a:pt x="23" y="106"/>
                      <a:pt x="53" y="106"/>
                    </a:cubicBezTo>
                    <a:cubicBezTo>
                      <a:pt x="311" y="106"/>
                      <a:pt x="311" y="106"/>
                      <a:pt x="311" y="106"/>
                    </a:cubicBezTo>
                    <a:cubicBezTo>
                      <a:pt x="340" y="106"/>
                      <a:pt x="364" y="83"/>
                      <a:pt x="364" y="53"/>
                    </a:cubicBezTo>
                    <a:cubicBezTo>
                      <a:pt x="364" y="24"/>
                      <a:pt x="340" y="0"/>
                      <a:pt x="311" y="0"/>
                    </a:cubicBezTo>
                  </a:path>
                </a:pathLst>
              </a:custGeom>
              <a:solidFill>
                <a:srgbClr val="D0D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54"/>
              <p:cNvSpPr>
                <a:spLocks noEditPoints="1"/>
              </p:cNvSpPr>
              <p:nvPr/>
            </p:nvSpPr>
            <p:spPr bwMode="auto">
              <a:xfrm>
                <a:off x="390525" y="1751013"/>
                <a:ext cx="1370012" cy="400050"/>
              </a:xfrm>
              <a:custGeom>
                <a:avLst/>
                <a:gdLst>
                  <a:gd name="T0" fmla="*/ 53 w 363"/>
                  <a:gd name="T1" fmla="*/ 104 h 105"/>
                  <a:gd name="T2" fmla="*/ 1 w 363"/>
                  <a:gd name="T3" fmla="*/ 52 h 105"/>
                  <a:gd name="T4" fmla="*/ 53 w 363"/>
                  <a:gd name="T5" fmla="*/ 1 h 105"/>
                  <a:gd name="T6" fmla="*/ 311 w 363"/>
                  <a:gd name="T7" fmla="*/ 1 h 105"/>
                  <a:gd name="T8" fmla="*/ 362 w 363"/>
                  <a:gd name="T9" fmla="*/ 52 h 105"/>
                  <a:gd name="T10" fmla="*/ 311 w 363"/>
                  <a:gd name="T11" fmla="*/ 104 h 105"/>
                  <a:gd name="T12" fmla="*/ 53 w 363"/>
                  <a:gd name="T13" fmla="*/ 104 h 105"/>
                  <a:gd name="T14" fmla="*/ 311 w 363"/>
                  <a:gd name="T15" fmla="*/ 0 h 105"/>
                  <a:gd name="T16" fmla="*/ 53 w 363"/>
                  <a:gd name="T17" fmla="*/ 0 h 105"/>
                  <a:gd name="T18" fmla="*/ 0 w 363"/>
                  <a:gd name="T19" fmla="*/ 52 h 105"/>
                  <a:gd name="T20" fmla="*/ 53 w 363"/>
                  <a:gd name="T21" fmla="*/ 105 h 105"/>
                  <a:gd name="T22" fmla="*/ 311 w 363"/>
                  <a:gd name="T23" fmla="*/ 105 h 105"/>
                  <a:gd name="T24" fmla="*/ 363 w 363"/>
                  <a:gd name="T25" fmla="*/ 52 h 105"/>
                  <a:gd name="T26" fmla="*/ 311 w 36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105">
                    <a:moveTo>
                      <a:pt x="53" y="104"/>
                    </a:moveTo>
                    <a:cubicBezTo>
                      <a:pt x="24" y="104"/>
                      <a:pt x="1" y="81"/>
                      <a:pt x="1" y="52"/>
                    </a:cubicBezTo>
                    <a:cubicBezTo>
                      <a:pt x="1" y="24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2" y="24"/>
                      <a:pt x="362" y="52"/>
                    </a:cubicBezTo>
                    <a:cubicBezTo>
                      <a:pt x="362" y="81"/>
                      <a:pt x="339" y="104"/>
                      <a:pt x="311" y="104"/>
                    </a:cubicBezTo>
                    <a:cubicBezTo>
                      <a:pt x="53" y="104"/>
                      <a:pt x="53" y="104"/>
                      <a:pt x="53" y="104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2"/>
                    </a:cubicBezTo>
                    <a:cubicBezTo>
                      <a:pt x="0" y="81"/>
                      <a:pt x="24" y="105"/>
                      <a:pt x="53" y="105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39" y="105"/>
                      <a:pt x="363" y="81"/>
                      <a:pt x="363" y="52"/>
                    </a:cubicBezTo>
                    <a:cubicBezTo>
                      <a:pt x="363" y="24"/>
                      <a:pt x="339" y="0"/>
                      <a:pt x="311" y="0"/>
                    </a:cubicBezTo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55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3 h 103"/>
                  <a:gd name="T2" fmla="*/ 0 w 361"/>
                  <a:gd name="T3" fmla="*/ 51 h 103"/>
                  <a:gd name="T4" fmla="*/ 52 w 361"/>
                  <a:gd name="T5" fmla="*/ 0 h 103"/>
                  <a:gd name="T6" fmla="*/ 310 w 361"/>
                  <a:gd name="T7" fmla="*/ 0 h 103"/>
                  <a:gd name="T8" fmla="*/ 361 w 361"/>
                  <a:gd name="T9" fmla="*/ 51 h 103"/>
                  <a:gd name="T10" fmla="*/ 310 w 361"/>
                  <a:gd name="T11" fmla="*/ 103 h 103"/>
                  <a:gd name="T12" fmla="*/ 52 w 361"/>
                  <a:gd name="T13" fmla="*/ 103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38" y="0"/>
                      <a:pt x="361" y="23"/>
                      <a:pt x="361" y="51"/>
                    </a:cubicBezTo>
                    <a:cubicBezTo>
                      <a:pt x="361" y="80"/>
                      <a:pt x="338" y="103"/>
                      <a:pt x="310" y="103"/>
                    </a:cubicBezTo>
                    <a:cubicBezTo>
                      <a:pt x="52" y="103"/>
                      <a:pt x="52" y="103"/>
                      <a:pt x="52" y="103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E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56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2 h 103"/>
                  <a:gd name="T2" fmla="*/ 1 w 361"/>
                  <a:gd name="T3" fmla="*/ 51 h 103"/>
                  <a:gd name="T4" fmla="*/ 52 w 361"/>
                  <a:gd name="T5" fmla="*/ 1 h 103"/>
                  <a:gd name="T6" fmla="*/ 310 w 361"/>
                  <a:gd name="T7" fmla="*/ 1 h 103"/>
                  <a:gd name="T8" fmla="*/ 360 w 361"/>
                  <a:gd name="T9" fmla="*/ 51 h 103"/>
                  <a:gd name="T10" fmla="*/ 310 w 361"/>
                  <a:gd name="T11" fmla="*/ 102 h 103"/>
                  <a:gd name="T12" fmla="*/ 52 w 361"/>
                  <a:gd name="T13" fmla="*/ 102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2"/>
                    </a:moveTo>
                    <a:cubicBezTo>
                      <a:pt x="24" y="102"/>
                      <a:pt x="1" y="80"/>
                      <a:pt x="1" y="51"/>
                    </a:cubicBezTo>
                    <a:cubicBezTo>
                      <a:pt x="1" y="23"/>
                      <a:pt x="24" y="1"/>
                      <a:pt x="52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38" y="1"/>
                      <a:pt x="360" y="23"/>
                      <a:pt x="360" y="51"/>
                    </a:cubicBezTo>
                    <a:cubicBezTo>
                      <a:pt x="360" y="80"/>
                      <a:pt x="338" y="102"/>
                      <a:pt x="310" y="102"/>
                    </a:cubicBezTo>
                    <a:cubicBezTo>
                      <a:pt x="52" y="102"/>
                      <a:pt x="52" y="102"/>
                      <a:pt x="52" y="102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DC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57"/>
              <p:cNvSpPr>
                <a:spLocks noEditPoints="1"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51 w 359"/>
                  <a:gd name="T1" fmla="*/ 101 h 101"/>
                  <a:gd name="T2" fmla="*/ 0 w 359"/>
                  <a:gd name="T3" fmla="*/ 50 h 101"/>
                  <a:gd name="T4" fmla="*/ 51 w 359"/>
                  <a:gd name="T5" fmla="*/ 0 h 101"/>
                  <a:gd name="T6" fmla="*/ 309 w 359"/>
                  <a:gd name="T7" fmla="*/ 0 h 101"/>
                  <a:gd name="T8" fmla="*/ 359 w 359"/>
                  <a:gd name="T9" fmla="*/ 50 h 101"/>
                  <a:gd name="T10" fmla="*/ 309 w 359"/>
                  <a:gd name="T11" fmla="*/ 101 h 101"/>
                  <a:gd name="T12" fmla="*/ 51 w 359"/>
                  <a:gd name="T13" fmla="*/ 101 h 101"/>
                  <a:gd name="T14" fmla="*/ 309 w 359"/>
                  <a:gd name="T15" fmla="*/ 0 h 101"/>
                  <a:gd name="T16" fmla="*/ 51 w 359"/>
                  <a:gd name="T17" fmla="*/ 0 h 101"/>
                  <a:gd name="T18" fmla="*/ 0 w 359"/>
                  <a:gd name="T19" fmla="*/ 50 h 101"/>
                  <a:gd name="T20" fmla="*/ 51 w 359"/>
                  <a:gd name="T21" fmla="*/ 101 h 101"/>
                  <a:gd name="T22" fmla="*/ 309 w 359"/>
                  <a:gd name="T23" fmla="*/ 101 h 101"/>
                  <a:gd name="T24" fmla="*/ 359 w 359"/>
                  <a:gd name="T25" fmla="*/ 50 h 101"/>
                  <a:gd name="T26" fmla="*/ 309 w 359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9" h="101">
                    <a:moveTo>
                      <a:pt x="51" y="101"/>
                    </a:move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ubicBezTo>
                      <a:pt x="51" y="101"/>
                      <a:pt x="51" y="101"/>
                      <a:pt x="51" y="101"/>
                    </a:cubicBezTo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7" y="101"/>
                      <a:pt x="359" y="79"/>
                      <a:pt x="359" y="50"/>
                    </a:cubicBezTo>
                    <a:cubicBezTo>
                      <a:pt x="359" y="22"/>
                      <a:pt x="337" y="0"/>
                      <a:pt x="309" y="0"/>
                    </a:cubicBezTo>
                  </a:path>
                </a:pathLst>
              </a:custGeom>
              <a:solidFill>
                <a:srgbClr val="CCCD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58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0 h 101"/>
                  <a:gd name="T2" fmla="*/ 51 w 359"/>
                  <a:gd name="T3" fmla="*/ 0 h 101"/>
                  <a:gd name="T4" fmla="*/ 0 w 359"/>
                  <a:gd name="T5" fmla="*/ 50 h 101"/>
                  <a:gd name="T6" fmla="*/ 51 w 359"/>
                  <a:gd name="T7" fmla="*/ 101 h 101"/>
                  <a:gd name="T8" fmla="*/ 309 w 359"/>
                  <a:gd name="T9" fmla="*/ 101 h 101"/>
                  <a:gd name="T10" fmla="*/ 359 w 359"/>
                  <a:gd name="T11" fmla="*/ 50 h 101"/>
                  <a:gd name="T12" fmla="*/ 309 w 35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6" y="101"/>
                      <a:pt x="359" y="78"/>
                      <a:pt x="359" y="50"/>
                    </a:cubicBezTo>
                    <a:cubicBezTo>
                      <a:pt x="359" y="23"/>
                      <a:pt x="336" y="0"/>
                      <a:pt x="309" y="0"/>
                    </a:cubicBezTo>
                  </a:path>
                </a:pathLst>
              </a:custGeom>
              <a:solidFill>
                <a:srgbClr val="CB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59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101 h 101"/>
                  <a:gd name="T2" fmla="*/ 51 w 359"/>
                  <a:gd name="T3" fmla="*/ 101 h 101"/>
                  <a:gd name="T4" fmla="*/ 0 w 359"/>
                  <a:gd name="T5" fmla="*/ 50 h 101"/>
                  <a:gd name="T6" fmla="*/ 51 w 359"/>
                  <a:gd name="T7" fmla="*/ 0 h 101"/>
                  <a:gd name="T8" fmla="*/ 309 w 359"/>
                  <a:gd name="T9" fmla="*/ 0 h 101"/>
                  <a:gd name="T10" fmla="*/ 359 w 359"/>
                  <a:gd name="T11" fmla="*/ 50 h 101"/>
                  <a:gd name="T12" fmla="*/ 309 w 359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101"/>
                    </a:moveTo>
                    <a:cubicBezTo>
                      <a:pt x="51" y="101"/>
                      <a:pt x="51" y="101"/>
                      <a:pt x="51" y="101"/>
                    </a:cubicBez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lose/>
                  </a:path>
                </a:pathLst>
              </a:custGeom>
              <a:solidFill>
                <a:srgbClr val="305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8" name="PA_矩形 17">
              <a:extLst>
                <a:ext uri="{FF2B5EF4-FFF2-40B4-BE49-F238E27FC236}">
                  <a16:creationId xmlns:a16="http://schemas.microsoft.com/office/drawing/2014/main" id="{B8BC1EFB-2BD3-4780-8D0A-10680DA4057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210025" y="4019041"/>
              <a:ext cx="2323592" cy="2568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schemeClr val="bg1"/>
                  </a:solidFill>
                  <a:latin typeface="Baoli SC" charset="-122"/>
                  <a:ea typeface="Baoli SC" charset="-122"/>
                  <a:cs typeface="Baoli SC" charset="-122"/>
                </a:rPr>
                <a:t>主讲教师：周建儒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oli SC" charset="-122"/>
                <a:ea typeface="Baoli SC" charset="-122"/>
                <a:cs typeface="Baol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798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17">
            <a:extLst>
              <a:ext uri="{FF2B5EF4-FFF2-40B4-BE49-F238E27FC236}">
                <a16:creationId xmlns:a16="http://schemas.microsoft.com/office/drawing/2014/main" id="{6CD39B92-D268-4B53-9E24-E3A86809C391}"/>
              </a:ext>
            </a:extLst>
          </p:cNvPr>
          <p:cNvSpPr/>
          <p:nvPr/>
        </p:nvSpPr>
        <p:spPr>
          <a:xfrm>
            <a:off x="886839" y="2030503"/>
            <a:ext cx="469525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PART</a:t>
            </a:r>
            <a:r>
              <a:rPr lang="zh-CN" alt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 </a:t>
            </a:r>
            <a:r>
              <a:rPr lang="en-US" altLang="zh-CN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3</a:t>
            </a:r>
            <a:endParaRPr lang="en-US" sz="6600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  <a:p>
            <a:r>
              <a:rPr lang="zh-CN" altLang="en-US" sz="3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用户界面设计</a:t>
            </a:r>
            <a:endParaRPr lang="en-US" sz="3400" b="1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17674"/>
          <a:stretch/>
        </p:blipFill>
        <p:spPr>
          <a:xfrm>
            <a:off x="5421981" y="946297"/>
            <a:ext cx="6770019" cy="6283841"/>
          </a:xfrm>
          <a:prstGeom prst="rect">
            <a:avLst/>
          </a:prstGeom>
        </p:spPr>
      </p:pic>
      <p:grpSp>
        <p:nvGrpSpPr>
          <p:cNvPr id="64" name="组合 63">
            <a:extLst>
              <a:ext uri="{FF2B5EF4-FFF2-40B4-BE49-F238E27FC236}">
                <a16:creationId xmlns:a16="http://schemas.microsoft.com/office/drawing/2014/main" id="{0712CF4C-B421-461A-9E45-AAE5230EEA3F}"/>
              </a:ext>
            </a:extLst>
          </p:cNvPr>
          <p:cNvGrpSpPr/>
          <p:nvPr/>
        </p:nvGrpSpPr>
        <p:grpSpPr>
          <a:xfrm>
            <a:off x="952499" y="3923422"/>
            <a:ext cx="1585912" cy="612775"/>
            <a:chOff x="284163" y="1644650"/>
            <a:chExt cx="1585912" cy="612775"/>
          </a:xfrm>
        </p:grpSpPr>
        <p:sp>
          <p:nvSpPr>
            <p:cNvPr id="65" name="AutoShape 3">
              <a:extLst>
                <a:ext uri="{FF2B5EF4-FFF2-40B4-BE49-F238E27FC236}">
                  <a16:creationId xmlns:a16="http://schemas.microsoft.com/office/drawing/2014/main" id="{593C49A8-FFF0-4A9D-9CE9-6F84CA651E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163" y="1647825"/>
              <a:ext cx="1585912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41010D0C-7DAD-4DE2-9576-3A2A2E635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63" y="1644650"/>
              <a:ext cx="1582737" cy="612775"/>
            </a:xfrm>
            <a:custGeom>
              <a:avLst/>
              <a:gdLst>
                <a:gd name="T0" fmla="*/ 81 w 419"/>
                <a:gd name="T1" fmla="*/ 160 h 161"/>
                <a:gd name="T2" fmla="*/ 1 w 419"/>
                <a:gd name="T3" fmla="*/ 80 h 161"/>
                <a:gd name="T4" fmla="*/ 81 w 419"/>
                <a:gd name="T5" fmla="*/ 1 h 161"/>
                <a:gd name="T6" fmla="*/ 339 w 419"/>
                <a:gd name="T7" fmla="*/ 1 h 161"/>
                <a:gd name="T8" fmla="*/ 418 w 419"/>
                <a:gd name="T9" fmla="*/ 80 h 161"/>
                <a:gd name="T10" fmla="*/ 339 w 419"/>
                <a:gd name="T11" fmla="*/ 160 h 161"/>
                <a:gd name="T12" fmla="*/ 81 w 419"/>
                <a:gd name="T13" fmla="*/ 160 h 161"/>
                <a:gd name="T14" fmla="*/ 339 w 419"/>
                <a:gd name="T15" fmla="*/ 0 h 161"/>
                <a:gd name="T16" fmla="*/ 81 w 419"/>
                <a:gd name="T17" fmla="*/ 0 h 161"/>
                <a:gd name="T18" fmla="*/ 0 w 419"/>
                <a:gd name="T19" fmla="*/ 80 h 161"/>
                <a:gd name="T20" fmla="*/ 81 w 419"/>
                <a:gd name="T21" fmla="*/ 161 h 161"/>
                <a:gd name="T22" fmla="*/ 339 w 419"/>
                <a:gd name="T23" fmla="*/ 161 h 161"/>
                <a:gd name="T24" fmla="*/ 419 w 419"/>
                <a:gd name="T25" fmla="*/ 80 h 161"/>
                <a:gd name="T26" fmla="*/ 339 w 419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9" h="161">
                  <a:moveTo>
                    <a:pt x="81" y="160"/>
                  </a:moveTo>
                  <a:cubicBezTo>
                    <a:pt x="37" y="160"/>
                    <a:pt x="1" y="124"/>
                    <a:pt x="1" y="80"/>
                  </a:cubicBezTo>
                  <a:cubicBezTo>
                    <a:pt x="1" y="37"/>
                    <a:pt x="37" y="1"/>
                    <a:pt x="81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82" y="1"/>
                    <a:pt x="418" y="37"/>
                    <a:pt x="418" y="80"/>
                  </a:cubicBezTo>
                  <a:cubicBezTo>
                    <a:pt x="418" y="124"/>
                    <a:pt x="382" y="160"/>
                    <a:pt x="339" y="160"/>
                  </a:cubicBezTo>
                  <a:cubicBezTo>
                    <a:pt x="81" y="160"/>
                    <a:pt x="81" y="160"/>
                    <a:pt x="81" y="160"/>
                  </a:cubicBezTo>
                  <a:moveTo>
                    <a:pt x="33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83" y="161"/>
                    <a:pt x="419" y="125"/>
                    <a:pt x="419" y="80"/>
                  </a:cubicBezTo>
                  <a:cubicBezTo>
                    <a:pt x="419" y="36"/>
                    <a:pt x="383" y="0"/>
                    <a:pt x="3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0D1EB820-6871-4245-BEEF-4CA1396ED3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9 h 159"/>
                <a:gd name="T2" fmla="*/ 0 w 417"/>
                <a:gd name="T3" fmla="*/ 79 h 159"/>
                <a:gd name="T4" fmla="*/ 80 w 417"/>
                <a:gd name="T5" fmla="*/ 0 h 159"/>
                <a:gd name="T6" fmla="*/ 338 w 417"/>
                <a:gd name="T7" fmla="*/ 0 h 159"/>
                <a:gd name="T8" fmla="*/ 417 w 417"/>
                <a:gd name="T9" fmla="*/ 79 h 159"/>
                <a:gd name="T10" fmla="*/ 338 w 417"/>
                <a:gd name="T11" fmla="*/ 159 h 159"/>
                <a:gd name="T12" fmla="*/ 80 w 417"/>
                <a:gd name="T13" fmla="*/ 159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9"/>
                  </a:moveTo>
                  <a:cubicBezTo>
                    <a:pt x="36" y="159"/>
                    <a:pt x="0" y="123"/>
                    <a:pt x="0" y="79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81" y="0"/>
                    <a:pt x="417" y="36"/>
                    <a:pt x="417" y="79"/>
                  </a:cubicBezTo>
                  <a:cubicBezTo>
                    <a:pt x="417" y="123"/>
                    <a:pt x="381" y="159"/>
                    <a:pt x="338" y="159"/>
                  </a:cubicBezTo>
                  <a:cubicBezTo>
                    <a:pt x="80" y="159"/>
                    <a:pt x="80" y="159"/>
                    <a:pt x="80" y="159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BA8058EC-93F6-4F8D-9A51-3C22696C0A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8 h 159"/>
                <a:gd name="T2" fmla="*/ 1 w 417"/>
                <a:gd name="T3" fmla="*/ 79 h 159"/>
                <a:gd name="T4" fmla="*/ 80 w 417"/>
                <a:gd name="T5" fmla="*/ 1 h 159"/>
                <a:gd name="T6" fmla="*/ 338 w 417"/>
                <a:gd name="T7" fmla="*/ 1 h 159"/>
                <a:gd name="T8" fmla="*/ 416 w 417"/>
                <a:gd name="T9" fmla="*/ 79 h 159"/>
                <a:gd name="T10" fmla="*/ 338 w 417"/>
                <a:gd name="T11" fmla="*/ 158 h 159"/>
                <a:gd name="T12" fmla="*/ 80 w 417"/>
                <a:gd name="T13" fmla="*/ 158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8"/>
                  </a:moveTo>
                  <a:cubicBezTo>
                    <a:pt x="36" y="158"/>
                    <a:pt x="1" y="123"/>
                    <a:pt x="1" y="79"/>
                  </a:cubicBezTo>
                  <a:cubicBezTo>
                    <a:pt x="1" y="36"/>
                    <a:pt x="36" y="1"/>
                    <a:pt x="80" y="1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81" y="1"/>
                    <a:pt x="416" y="36"/>
                    <a:pt x="416" y="79"/>
                  </a:cubicBezTo>
                  <a:cubicBezTo>
                    <a:pt x="416" y="123"/>
                    <a:pt x="381" y="158"/>
                    <a:pt x="338" y="158"/>
                  </a:cubicBezTo>
                  <a:cubicBezTo>
                    <a:pt x="80" y="158"/>
                    <a:pt x="80" y="158"/>
                    <a:pt x="80" y="158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91F8020F-7DC4-48E4-970D-D34C59CE8D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100" y="1651000"/>
              <a:ext cx="1566862" cy="598488"/>
            </a:xfrm>
            <a:custGeom>
              <a:avLst/>
              <a:gdLst>
                <a:gd name="T0" fmla="*/ 79 w 415"/>
                <a:gd name="T1" fmla="*/ 156 h 157"/>
                <a:gd name="T2" fmla="*/ 1 w 415"/>
                <a:gd name="T3" fmla="*/ 78 h 157"/>
                <a:gd name="T4" fmla="*/ 79 w 415"/>
                <a:gd name="T5" fmla="*/ 0 h 157"/>
                <a:gd name="T6" fmla="*/ 337 w 415"/>
                <a:gd name="T7" fmla="*/ 0 h 157"/>
                <a:gd name="T8" fmla="*/ 415 w 415"/>
                <a:gd name="T9" fmla="*/ 78 h 157"/>
                <a:gd name="T10" fmla="*/ 337 w 415"/>
                <a:gd name="T11" fmla="*/ 156 h 157"/>
                <a:gd name="T12" fmla="*/ 79 w 415"/>
                <a:gd name="T13" fmla="*/ 156 h 157"/>
                <a:gd name="T14" fmla="*/ 337 w 415"/>
                <a:gd name="T15" fmla="*/ 0 h 157"/>
                <a:gd name="T16" fmla="*/ 79 w 415"/>
                <a:gd name="T17" fmla="*/ 0 h 157"/>
                <a:gd name="T18" fmla="*/ 0 w 415"/>
                <a:gd name="T19" fmla="*/ 78 h 157"/>
                <a:gd name="T20" fmla="*/ 79 w 415"/>
                <a:gd name="T21" fmla="*/ 157 h 157"/>
                <a:gd name="T22" fmla="*/ 337 w 415"/>
                <a:gd name="T23" fmla="*/ 157 h 157"/>
                <a:gd name="T24" fmla="*/ 415 w 415"/>
                <a:gd name="T25" fmla="*/ 78 h 157"/>
                <a:gd name="T26" fmla="*/ 337 w 415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5" h="157">
                  <a:moveTo>
                    <a:pt x="79" y="156"/>
                  </a:moveTo>
                  <a:cubicBezTo>
                    <a:pt x="36" y="156"/>
                    <a:pt x="1" y="122"/>
                    <a:pt x="1" y="78"/>
                  </a:cubicBezTo>
                  <a:cubicBezTo>
                    <a:pt x="1" y="35"/>
                    <a:pt x="36" y="0"/>
                    <a:pt x="79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80" y="0"/>
                    <a:pt x="415" y="35"/>
                    <a:pt x="415" y="78"/>
                  </a:cubicBezTo>
                  <a:cubicBezTo>
                    <a:pt x="415" y="122"/>
                    <a:pt x="380" y="156"/>
                    <a:pt x="337" y="156"/>
                  </a:cubicBezTo>
                  <a:cubicBezTo>
                    <a:pt x="79" y="156"/>
                    <a:pt x="79" y="156"/>
                    <a:pt x="79" y="156"/>
                  </a:cubicBezTo>
                  <a:moveTo>
                    <a:pt x="337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337" y="157"/>
                    <a:pt x="337" y="157"/>
                    <a:pt x="337" y="157"/>
                  </a:cubicBezTo>
                  <a:cubicBezTo>
                    <a:pt x="380" y="157"/>
                    <a:pt x="415" y="122"/>
                    <a:pt x="415" y="78"/>
                  </a:cubicBezTo>
                  <a:cubicBezTo>
                    <a:pt x="415" y="35"/>
                    <a:pt x="380" y="0"/>
                    <a:pt x="337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991D4666-CD5E-4658-82D8-E34A1B774D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1000"/>
              <a:ext cx="1563687" cy="595313"/>
            </a:xfrm>
            <a:custGeom>
              <a:avLst/>
              <a:gdLst>
                <a:gd name="T0" fmla="*/ 78 w 414"/>
                <a:gd name="T1" fmla="*/ 156 h 156"/>
                <a:gd name="T2" fmla="*/ 0 w 414"/>
                <a:gd name="T3" fmla="*/ 78 h 156"/>
                <a:gd name="T4" fmla="*/ 78 w 414"/>
                <a:gd name="T5" fmla="*/ 1 h 156"/>
                <a:gd name="T6" fmla="*/ 336 w 414"/>
                <a:gd name="T7" fmla="*/ 1 h 156"/>
                <a:gd name="T8" fmla="*/ 413 w 414"/>
                <a:gd name="T9" fmla="*/ 78 h 156"/>
                <a:gd name="T10" fmla="*/ 336 w 414"/>
                <a:gd name="T11" fmla="*/ 156 h 156"/>
                <a:gd name="T12" fmla="*/ 78 w 414"/>
                <a:gd name="T13" fmla="*/ 156 h 156"/>
                <a:gd name="T14" fmla="*/ 336 w 414"/>
                <a:gd name="T15" fmla="*/ 0 h 156"/>
                <a:gd name="T16" fmla="*/ 78 w 414"/>
                <a:gd name="T17" fmla="*/ 0 h 156"/>
                <a:gd name="T18" fmla="*/ 0 w 414"/>
                <a:gd name="T19" fmla="*/ 78 h 156"/>
                <a:gd name="T20" fmla="*/ 78 w 414"/>
                <a:gd name="T21" fmla="*/ 156 h 156"/>
                <a:gd name="T22" fmla="*/ 336 w 414"/>
                <a:gd name="T23" fmla="*/ 156 h 156"/>
                <a:gd name="T24" fmla="*/ 414 w 414"/>
                <a:gd name="T25" fmla="*/ 78 h 156"/>
                <a:gd name="T26" fmla="*/ 336 w 414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6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3" y="36"/>
                    <a:pt x="413" y="78"/>
                  </a:cubicBezTo>
                  <a:cubicBezTo>
                    <a:pt x="413" y="121"/>
                    <a:pt x="378" y="156"/>
                    <a:pt x="336" y="156"/>
                  </a:cubicBezTo>
                  <a:cubicBezTo>
                    <a:pt x="78" y="156"/>
                    <a:pt x="78" y="156"/>
                    <a:pt x="78" y="156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6"/>
                    <a:pt x="78" y="156"/>
                  </a:cubicBezTo>
                  <a:cubicBezTo>
                    <a:pt x="336" y="156"/>
                    <a:pt x="336" y="156"/>
                    <a:pt x="336" y="156"/>
                  </a:cubicBezTo>
                  <a:cubicBezTo>
                    <a:pt x="379" y="156"/>
                    <a:pt x="414" y="122"/>
                    <a:pt x="414" y="78"/>
                  </a:cubicBezTo>
                  <a:cubicBezTo>
                    <a:pt x="414" y="35"/>
                    <a:pt x="379" y="0"/>
                    <a:pt x="336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7ACC1155-832E-4613-960D-26D7496C7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5763"/>
              <a:ext cx="1560512" cy="590550"/>
            </a:xfrm>
            <a:custGeom>
              <a:avLst/>
              <a:gdLst>
                <a:gd name="T0" fmla="*/ 78 w 413"/>
                <a:gd name="T1" fmla="*/ 154 h 155"/>
                <a:gd name="T2" fmla="*/ 1 w 413"/>
                <a:gd name="T3" fmla="*/ 77 h 155"/>
                <a:gd name="T4" fmla="*/ 78 w 413"/>
                <a:gd name="T5" fmla="*/ 1 h 155"/>
                <a:gd name="T6" fmla="*/ 336 w 413"/>
                <a:gd name="T7" fmla="*/ 1 h 155"/>
                <a:gd name="T8" fmla="*/ 412 w 413"/>
                <a:gd name="T9" fmla="*/ 77 h 155"/>
                <a:gd name="T10" fmla="*/ 336 w 413"/>
                <a:gd name="T11" fmla="*/ 154 h 155"/>
                <a:gd name="T12" fmla="*/ 78 w 413"/>
                <a:gd name="T13" fmla="*/ 154 h 155"/>
                <a:gd name="T14" fmla="*/ 336 w 413"/>
                <a:gd name="T15" fmla="*/ 0 h 155"/>
                <a:gd name="T16" fmla="*/ 78 w 413"/>
                <a:gd name="T17" fmla="*/ 0 h 155"/>
                <a:gd name="T18" fmla="*/ 0 w 413"/>
                <a:gd name="T19" fmla="*/ 77 h 155"/>
                <a:gd name="T20" fmla="*/ 78 w 413"/>
                <a:gd name="T21" fmla="*/ 155 h 155"/>
                <a:gd name="T22" fmla="*/ 336 w 413"/>
                <a:gd name="T23" fmla="*/ 155 h 155"/>
                <a:gd name="T24" fmla="*/ 413 w 413"/>
                <a:gd name="T25" fmla="*/ 77 h 155"/>
                <a:gd name="T26" fmla="*/ 336 w 41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55">
                  <a:moveTo>
                    <a:pt x="78" y="154"/>
                  </a:moveTo>
                  <a:cubicBezTo>
                    <a:pt x="35" y="154"/>
                    <a:pt x="1" y="120"/>
                    <a:pt x="1" y="77"/>
                  </a:cubicBezTo>
                  <a:cubicBezTo>
                    <a:pt x="1" y="35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2" y="35"/>
                    <a:pt x="412" y="77"/>
                  </a:cubicBezTo>
                  <a:cubicBezTo>
                    <a:pt x="412" y="120"/>
                    <a:pt x="378" y="154"/>
                    <a:pt x="336" y="154"/>
                  </a:cubicBezTo>
                  <a:cubicBezTo>
                    <a:pt x="78" y="154"/>
                    <a:pt x="78" y="154"/>
                    <a:pt x="78" y="154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5"/>
                    <a:pt x="78" y="155"/>
                  </a:cubicBezTo>
                  <a:cubicBezTo>
                    <a:pt x="336" y="155"/>
                    <a:pt x="336" y="155"/>
                    <a:pt x="336" y="155"/>
                  </a:cubicBezTo>
                  <a:cubicBezTo>
                    <a:pt x="378" y="155"/>
                    <a:pt x="413" y="120"/>
                    <a:pt x="413" y="77"/>
                  </a:cubicBezTo>
                  <a:cubicBezTo>
                    <a:pt x="413" y="35"/>
                    <a:pt x="378" y="0"/>
                    <a:pt x="336" y="0"/>
                  </a:cubicBezTo>
                </a:path>
              </a:pathLst>
            </a:custGeom>
            <a:solidFill>
              <a:srgbClr val="FA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D816447B-EC7F-4846-A668-AD7FF7D8DF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3 h 153"/>
                <a:gd name="T2" fmla="*/ 0 w 411"/>
                <a:gd name="T3" fmla="*/ 76 h 153"/>
                <a:gd name="T4" fmla="*/ 77 w 411"/>
                <a:gd name="T5" fmla="*/ 0 h 153"/>
                <a:gd name="T6" fmla="*/ 335 w 411"/>
                <a:gd name="T7" fmla="*/ 0 h 153"/>
                <a:gd name="T8" fmla="*/ 411 w 411"/>
                <a:gd name="T9" fmla="*/ 76 h 153"/>
                <a:gd name="T10" fmla="*/ 335 w 411"/>
                <a:gd name="T11" fmla="*/ 153 h 153"/>
                <a:gd name="T12" fmla="*/ 77 w 411"/>
                <a:gd name="T13" fmla="*/ 153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3"/>
                  </a:moveTo>
                  <a:cubicBezTo>
                    <a:pt x="34" y="153"/>
                    <a:pt x="0" y="119"/>
                    <a:pt x="0" y="76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77" y="0"/>
                    <a:pt x="411" y="34"/>
                    <a:pt x="411" y="76"/>
                  </a:cubicBezTo>
                  <a:cubicBezTo>
                    <a:pt x="411" y="119"/>
                    <a:pt x="377" y="153"/>
                    <a:pt x="335" y="153"/>
                  </a:cubicBezTo>
                  <a:cubicBezTo>
                    <a:pt x="77" y="153"/>
                    <a:pt x="77" y="153"/>
                    <a:pt x="77" y="153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B4FBFE26-13D7-404A-9DC4-E9B5BA513C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2 h 153"/>
                <a:gd name="T2" fmla="*/ 1 w 411"/>
                <a:gd name="T3" fmla="*/ 76 h 153"/>
                <a:gd name="T4" fmla="*/ 77 w 411"/>
                <a:gd name="T5" fmla="*/ 1 h 153"/>
                <a:gd name="T6" fmla="*/ 335 w 411"/>
                <a:gd name="T7" fmla="*/ 1 h 153"/>
                <a:gd name="T8" fmla="*/ 410 w 411"/>
                <a:gd name="T9" fmla="*/ 76 h 153"/>
                <a:gd name="T10" fmla="*/ 335 w 411"/>
                <a:gd name="T11" fmla="*/ 152 h 153"/>
                <a:gd name="T12" fmla="*/ 77 w 411"/>
                <a:gd name="T13" fmla="*/ 152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2"/>
                  </a:moveTo>
                  <a:cubicBezTo>
                    <a:pt x="35" y="152"/>
                    <a:pt x="1" y="118"/>
                    <a:pt x="1" y="76"/>
                  </a:cubicBezTo>
                  <a:cubicBezTo>
                    <a:pt x="1" y="35"/>
                    <a:pt x="35" y="1"/>
                    <a:pt x="77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76" y="1"/>
                    <a:pt x="410" y="35"/>
                    <a:pt x="410" y="76"/>
                  </a:cubicBezTo>
                  <a:cubicBezTo>
                    <a:pt x="410" y="118"/>
                    <a:pt x="376" y="152"/>
                    <a:pt x="335" y="152"/>
                  </a:cubicBezTo>
                  <a:cubicBezTo>
                    <a:pt x="77" y="152"/>
                    <a:pt x="77" y="152"/>
                    <a:pt x="77" y="152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4FB4F770-06F6-419B-B4D3-E4F4A324A8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1 h 151"/>
                <a:gd name="T2" fmla="*/ 0 w 409"/>
                <a:gd name="T3" fmla="*/ 75 h 151"/>
                <a:gd name="T4" fmla="*/ 76 w 409"/>
                <a:gd name="T5" fmla="*/ 0 h 151"/>
                <a:gd name="T6" fmla="*/ 334 w 409"/>
                <a:gd name="T7" fmla="*/ 0 h 151"/>
                <a:gd name="T8" fmla="*/ 409 w 409"/>
                <a:gd name="T9" fmla="*/ 75 h 151"/>
                <a:gd name="T10" fmla="*/ 334 w 409"/>
                <a:gd name="T11" fmla="*/ 151 h 151"/>
                <a:gd name="T12" fmla="*/ 76 w 409"/>
                <a:gd name="T13" fmla="*/ 151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1"/>
                  </a:moveTo>
                  <a:cubicBezTo>
                    <a:pt x="34" y="151"/>
                    <a:pt x="0" y="117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5" y="0"/>
                    <a:pt x="409" y="34"/>
                    <a:pt x="409" y="75"/>
                  </a:cubicBezTo>
                  <a:cubicBezTo>
                    <a:pt x="409" y="117"/>
                    <a:pt x="375" y="151"/>
                    <a:pt x="334" y="151"/>
                  </a:cubicBezTo>
                  <a:cubicBezTo>
                    <a:pt x="76" y="151"/>
                    <a:pt x="76" y="151"/>
                    <a:pt x="76" y="151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7D96A49-184D-407C-8A58-714384160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0 h 151"/>
                <a:gd name="T2" fmla="*/ 1 w 409"/>
                <a:gd name="T3" fmla="*/ 75 h 151"/>
                <a:gd name="T4" fmla="*/ 76 w 409"/>
                <a:gd name="T5" fmla="*/ 1 h 151"/>
                <a:gd name="T6" fmla="*/ 334 w 409"/>
                <a:gd name="T7" fmla="*/ 1 h 151"/>
                <a:gd name="T8" fmla="*/ 408 w 409"/>
                <a:gd name="T9" fmla="*/ 75 h 151"/>
                <a:gd name="T10" fmla="*/ 334 w 409"/>
                <a:gd name="T11" fmla="*/ 150 h 151"/>
                <a:gd name="T12" fmla="*/ 76 w 409"/>
                <a:gd name="T13" fmla="*/ 150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0"/>
                  </a:moveTo>
                  <a:cubicBezTo>
                    <a:pt x="34" y="150"/>
                    <a:pt x="1" y="117"/>
                    <a:pt x="1" y="75"/>
                  </a:cubicBezTo>
                  <a:cubicBezTo>
                    <a:pt x="1" y="34"/>
                    <a:pt x="34" y="1"/>
                    <a:pt x="76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75" y="1"/>
                    <a:pt x="408" y="34"/>
                    <a:pt x="408" y="75"/>
                  </a:cubicBezTo>
                  <a:cubicBezTo>
                    <a:pt x="408" y="117"/>
                    <a:pt x="375" y="150"/>
                    <a:pt x="334" y="150"/>
                  </a:cubicBezTo>
                  <a:cubicBezTo>
                    <a:pt x="76" y="150"/>
                    <a:pt x="76" y="150"/>
                    <a:pt x="76" y="150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6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BF3282AA-A886-4F4F-93EA-0A097876F9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1666875"/>
              <a:ext cx="1536700" cy="568325"/>
            </a:xfrm>
            <a:custGeom>
              <a:avLst/>
              <a:gdLst>
                <a:gd name="T0" fmla="*/ 75 w 407"/>
                <a:gd name="T1" fmla="*/ 149 h 149"/>
                <a:gd name="T2" fmla="*/ 1 w 407"/>
                <a:gd name="T3" fmla="*/ 74 h 149"/>
                <a:gd name="T4" fmla="*/ 75 w 407"/>
                <a:gd name="T5" fmla="*/ 0 h 149"/>
                <a:gd name="T6" fmla="*/ 333 w 407"/>
                <a:gd name="T7" fmla="*/ 0 h 149"/>
                <a:gd name="T8" fmla="*/ 407 w 407"/>
                <a:gd name="T9" fmla="*/ 74 h 149"/>
                <a:gd name="T10" fmla="*/ 333 w 407"/>
                <a:gd name="T11" fmla="*/ 149 h 149"/>
                <a:gd name="T12" fmla="*/ 75 w 407"/>
                <a:gd name="T13" fmla="*/ 149 h 149"/>
                <a:gd name="T14" fmla="*/ 333 w 407"/>
                <a:gd name="T15" fmla="*/ 0 h 149"/>
                <a:gd name="T16" fmla="*/ 75 w 407"/>
                <a:gd name="T17" fmla="*/ 0 h 149"/>
                <a:gd name="T18" fmla="*/ 0 w 407"/>
                <a:gd name="T19" fmla="*/ 74 h 149"/>
                <a:gd name="T20" fmla="*/ 75 w 407"/>
                <a:gd name="T21" fmla="*/ 149 h 149"/>
                <a:gd name="T22" fmla="*/ 333 w 407"/>
                <a:gd name="T23" fmla="*/ 149 h 149"/>
                <a:gd name="T24" fmla="*/ 407 w 407"/>
                <a:gd name="T25" fmla="*/ 74 h 149"/>
                <a:gd name="T26" fmla="*/ 333 w 407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7" h="149">
                  <a:moveTo>
                    <a:pt x="75" y="149"/>
                  </a:moveTo>
                  <a:cubicBezTo>
                    <a:pt x="34" y="149"/>
                    <a:pt x="1" y="115"/>
                    <a:pt x="1" y="74"/>
                  </a:cubicBezTo>
                  <a:cubicBezTo>
                    <a:pt x="1" y="34"/>
                    <a:pt x="34" y="0"/>
                    <a:pt x="75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73" y="0"/>
                    <a:pt x="407" y="34"/>
                    <a:pt x="407" y="74"/>
                  </a:cubicBezTo>
                  <a:cubicBezTo>
                    <a:pt x="407" y="115"/>
                    <a:pt x="373" y="149"/>
                    <a:pt x="333" y="149"/>
                  </a:cubicBezTo>
                  <a:cubicBezTo>
                    <a:pt x="75" y="149"/>
                    <a:pt x="75" y="149"/>
                    <a:pt x="75" y="149"/>
                  </a:cubicBezTo>
                  <a:moveTo>
                    <a:pt x="333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333" y="149"/>
                    <a:pt x="333" y="149"/>
                    <a:pt x="333" y="149"/>
                  </a:cubicBezTo>
                  <a:cubicBezTo>
                    <a:pt x="374" y="149"/>
                    <a:pt x="407" y="116"/>
                    <a:pt x="407" y="74"/>
                  </a:cubicBezTo>
                  <a:cubicBezTo>
                    <a:pt x="407" y="33"/>
                    <a:pt x="374" y="0"/>
                    <a:pt x="333" y="0"/>
                  </a:cubicBezTo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ACE0DFD0-07BB-42D8-9F77-C52818B844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66875"/>
              <a:ext cx="1531937" cy="568325"/>
            </a:xfrm>
            <a:custGeom>
              <a:avLst/>
              <a:gdLst>
                <a:gd name="T0" fmla="*/ 74 w 406"/>
                <a:gd name="T1" fmla="*/ 148 h 149"/>
                <a:gd name="T2" fmla="*/ 0 w 406"/>
                <a:gd name="T3" fmla="*/ 74 h 149"/>
                <a:gd name="T4" fmla="*/ 74 w 406"/>
                <a:gd name="T5" fmla="*/ 1 h 149"/>
                <a:gd name="T6" fmla="*/ 332 w 406"/>
                <a:gd name="T7" fmla="*/ 1 h 149"/>
                <a:gd name="T8" fmla="*/ 405 w 406"/>
                <a:gd name="T9" fmla="*/ 74 h 149"/>
                <a:gd name="T10" fmla="*/ 332 w 406"/>
                <a:gd name="T11" fmla="*/ 148 h 149"/>
                <a:gd name="T12" fmla="*/ 74 w 406"/>
                <a:gd name="T13" fmla="*/ 148 h 149"/>
                <a:gd name="T14" fmla="*/ 332 w 406"/>
                <a:gd name="T15" fmla="*/ 0 h 149"/>
                <a:gd name="T16" fmla="*/ 74 w 406"/>
                <a:gd name="T17" fmla="*/ 0 h 149"/>
                <a:gd name="T18" fmla="*/ 0 w 406"/>
                <a:gd name="T19" fmla="*/ 74 h 149"/>
                <a:gd name="T20" fmla="*/ 74 w 406"/>
                <a:gd name="T21" fmla="*/ 149 h 149"/>
                <a:gd name="T22" fmla="*/ 332 w 406"/>
                <a:gd name="T23" fmla="*/ 149 h 149"/>
                <a:gd name="T24" fmla="*/ 406 w 406"/>
                <a:gd name="T25" fmla="*/ 74 h 149"/>
                <a:gd name="T26" fmla="*/ 332 w 406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149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4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5" y="34"/>
                    <a:pt x="405" y="74"/>
                  </a:cubicBezTo>
                  <a:cubicBezTo>
                    <a:pt x="405" y="115"/>
                    <a:pt x="372" y="148"/>
                    <a:pt x="332" y="148"/>
                  </a:cubicBezTo>
                  <a:cubicBezTo>
                    <a:pt x="74" y="148"/>
                    <a:pt x="74" y="148"/>
                    <a:pt x="74" y="148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4"/>
                    <a:pt x="0" y="74"/>
                  </a:cubicBezTo>
                  <a:cubicBezTo>
                    <a:pt x="0" y="115"/>
                    <a:pt x="33" y="149"/>
                    <a:pt x="74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72" y="149"/>
                    <a:pt x="406" y="115"/>
                    <a:pt x="406" y="74"/>
                  </a:cubicBezTo>
                  <a:cubicBezTo>
                    <a:pt x="406" y="34"/>
                    <a:pt x="372" y="0"/>
                    <a:pt x="332" y="0"/>
                  </a:cubicBezTo>
                </a:path>
              </a:pathLst>
            </a:cu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A8646956-FFE2-4CA2-9742-D7F69D7836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70050"/>
              <a:ext cx="1528762" cy="560388"/>
            </a:xfrm>
            <a:custGeom>
              <a:avLst/>
              <a:gdLst>
                <a:gd name="T0" fmla="*/ 74 w 405"/>
                <a:gd name="T1" fmla="*/ 146 h 147"/>
                <a:gd name="T2" fmla="*/ 1 w 405"/>
                <a:gd name="T3" fmla="*/ 73 h 147"/>
                <a:gd name="T4" fmla="*/ 74 w 405"/>
                <a:gd name="T5" fmla="*/ 1 h 147"/>
                <a:gd name="T6" fmla="*/ 332 w 405"/>
                <a:gd name="T7" fmla="*/ 1 h 147"/>
                <a:gd name="T8" fmla="*/ 404 w 405"/>
                <a:gd name="T9" fmla="*/ 73 h 147"/>
                <a:gd name="T10" fmla="*/ 332 w 405"/>
                <a:gd name="T11" fmla="*/ 146 h 147"/>
                <a:gd name="T12" fmla="*/ 74 w 405"/>
                <a:gd name="T13" fmla="*/ 146 h 147"/>
                <a:gd name="T14" fmla="*/ 332 w 405"/>
                <a:gd name="T15" fmla="*/ 0 h 147"/>
                <a:gd name="T16" fmla="*/ 74 w 405"/>
                <a:gd name="T17" fmla="*/ 0 h 147"/>
                <a:gd name="T18" fmla="*/ 0 w 405"/>
                <a:gd name="T19" fmla="*/ 73 h 147"/>
                <a:gd name="T20" fmla="*/ 74 w 405"/>
                <a:gd name="T21" fmla="*/ 147 h 147"/>
                <a:gd name="T22" fmla="*/ 332 w 405"/>
                <a:gd name="T23" fmla="*/ 147 h 147"/>
                <a:gd name="T24" fmla="*/ 405 w 405"/>
                <a:gd name="T25" fmla="*/ 73 h 147"/>
                <a:gd name="T26" fmla="*/ 332 w 40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47">
                  <a:moveTo>
                    <a:pt x="74" y="146"/>
                  </a:moveTo>
                  <a:cubicBezTo>
                    <a:pt x="33" y="146"/>
                    <a:pt x="1" y="114"/>
                    <a:pt x="1" y="73"/>
                  </a:cubicBezTo>
                  <a:cubicBezTo>
                    <a:pt x="1" y="33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4" y="33"/>
                    <a:pt x="404" y="73"/>
                  </a:cubicBezTo>
                  <a:cubicBezTo>
                    <a:pt x="404" y="114"/>
                    <a:pt x="372" y="146"/>
                    <a:pt x="332" y="146"/>
                  </a:cubicBezTo>
                  <a:cubicBezTo>
                    <a:pt x="74" y="146"/>
                    <a:pt x="74" y="146"/>
                    <a:pt x="74" y="146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332" y="147"/>
                    <a:pt x="332" y="147"/>
                    <a:pt x="332" y="147"/>
                  </a:cubicBezTo>
                  <a:cubicBezTo>
                    <a:pt x="372" y="147"/>
                    <a:pt x="405" y="114"/>
                    <a:pt x="405" y="73"/>
                  </a:cubicBezTo>
                  <a:cubicBezTo>
                    <a:pt x="405" y="33"/>
                    <a:pt x="372" y="0"/>
                    <a:pt x="332" y="0"/>
                  </a:cubicBezTo>
                </a:path>
              </a:pathLst>
            </a:cu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810FB2E1-3AF1-4812-AD83-2293F7377A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5 h 145"/>
                <a:gd name="T2" fmla="*/ 0 w 403"/>
                <a:gd name="T3" fmla="*/ 72 h 145"/>
                <a:gd name="T4" fmla="*/ 73 w 403"/>
                <a:gd name="T5" fmla="*/ 0 h 145"/>
                <a:gd name="T6" fmla="*/ 331 w 403"/>
                <a:gd name="T7" fmla="*/ 0 h 145"/>
                <a:gd name="T8" fmla="*/ 403 w 403"/>
                <a:gd name="T9" fmla="*/ 72 h 145"/>
                <a:gd name="T10" fmla="*/ 331 w 403"/>
                <a:gd name="T11" fmla="*/ 145 h 145"/>
                <a:gd name="T12" fmla="*/ 73 w 403"/>
                <a:gd name="T13" fmla="*/ 145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5"/>
                  </a:moveTo>
                  <a:cubicBezTo>
                    <a:pt x="33" y="145"/>
                    <a:pt x="0" y="112"/>
                    <a:pt x="0" y="72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70" y="0"/>
                    <a:pt x="403" y="33"/>
                    <a:pt x="403" y="72"/>
                  </a:cubicBezTo>
                  <a:cubicBezTo>
                    <a:pt x="403" y="112"/>
                    <a:pt x="370" y="145"/>
                    <a:pt x="331" y="145"/>
                  </a:cubicBezTo>
                  <a:cubicBezTo>
                    <a:pt x="73" y="145"/>
                    <a:pt x="73" y="145"/>
                    <a:pt x="73" y="145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3"/>
                    <a:pt x="32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1" y="145"/>
                    <a:pt x="403" y="113"/>
                    <a:pt x="403" y="72"/>
                  </a:cubicBezTo>
                  <a:cubicBezTo>
                    <a:pt x="403" y="32"/>
                    <a:pt x="371" y="0"/>
                    <a:pt x="331" y="0"/>
                  </a:cubicBezTo>
                </a:path>
              </a:pathLst>
            </a:cu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AF7356F1-49BB-4896-BC51-7CD494B5D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4 h 145"/>
                <a:gd name="T2" fmla="*/ 1 w 403"/>
                <a:gd name="T3" fmla="*/ 72 h 145"/>
                <a:gd name="T4" fmla="*/ 73 w 403"/>
                <a:gd name="T5" fmla="*/ 1 h 145"/>
                <a:gd name="T6" fmla="*/ 331 w 403"/>
                <a:gd name="T7" fmla="*/ 1 h 145"/>
                <a:gd name="T8" fmla="*/ 402 w 403"/>
                <a:gd name="T9" fmla="*/ 72 h 145"/>
                <a:gd name="T10" fmla="*/ 331 w 403"/>
                <a:gd name="T11" fmla="*/ 144 h 145"/>
                <a:gd name="T12" fmla="*/ 73 w 403"/>
                <a:gd name="T13" fmla="*/ 144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4"/>
                  </a:moveTo>
                  <a:cubicBezTo>
                    <a:pt x="33" y="144"/>
                    <a:pt x="1" y="112"/>
                    <a:pt x="1" y="72"/>
                  </a:cubicBezTo>
                  <a:cubicBezTo>
                    <a:pt x="1" y="33"/>
                    <a:pt x="33" y="1"/>
                    <a:pt x="73" y="1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370" y="1"/>
                    <a:pt x="402" y="33"/>
                    <a:pt x="402" y="72"/>
                  </a:cubicBezTo>
                  <a:cubicBezTo>
                    <a:pt x="402" y="112"/>
                    <a:pt x="370" y="144"/>
                    <a:pt x="331" y="144"/>
                  </a:cubicBezTo>
                  <a:cubicBezTo>
                    <a:pt x="73" y="144"/>
                    <a:pt x="73" y="144"/>
                    <a:pt x="73" y="144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3" y="0"/>
                    <a:pt x="0" y="33"/>
                    <a:pt x="0" y="72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0" y="145"/>
                    <a:pt x="403" y="112"/>
                    <a:pt x="403" y="72"/>
                  </a:cubicBezTo>
                  <a:cubicBezTo>
                    <a:pt x="403" y="33"/>
                    <a:pt x="370" y="0"/>
                    <a:pt x="331" y="0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0E3BA81-76A2-47E4-8363-5C751B6735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3 h 143"/>
                <a:gd name="T2" fmla="*/ 0 w 401"/>
                <a:gd name="T3" fmla="*/ 71 h 143"/>
                <a:gd name="T4" fmla="*/ 72 w 401"/>
                <a:gd name="T5" fmla="*/ 0 h 143"/>
                <a:gd name="T6" fmla="*/ 330 w 401"/>
                <a:gd name="T7" fmla="*/ 0 h 143"/>
                <a:gd name="T8" fmla="*/ 401 w 401"/>
                <a:gd name="T9" fmla="*/ 71 h 143"/>
                <a:gd name="T10" fmla="*/ 330 w 401"/>
                <a:gd name="T11" fmla="*/ 143 h 143"/>
                <a:gd name="T12" fmla="*/ 72 w 401"/>
                <a:gd name="T13" fmla="*/ 143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3"/>
                  </a:moveTo>
                  <a:cubicBezTo>
                    <a:pt x="32" y="143"/>
                    <a:pt x="0" y="111"/>
                    <a:pt x="0" y="71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69" y="0"/>
                    <a:pt x="401" y="32"/>
                    <a:pt x="401" y="71"/>
                  </a:cubicBezTo>
                  <a:cubicBezTo>
                    <a:pt x="401" y="111"/>
                    <a:pt x="369" y="143"/>
                    <a:pt x="330" y="143"/>
                  </a:cubicBezTo>
                  <a:cubicBezTo>
                    <a:pt x="72" y="143"/>
                    <a:pt x="72" y="143"/>
                    <a:pt x="72" y="143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F0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108E173F-FAAA-4066-AE67-2A61435431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2 h 143"/>
                <a:gd name="T2" fmla="*/ 1 w 401"/>
                <a:gd name="T3" fmla="*/ 71 h 143"/>
                <a:gd name="T4" fmla="*/ 72 w 401"/>
                <a:gd name="T5" fmla="*/ 1 h 143"/>
                <a:gd name="T6" fmla="*/ 330 w 401"/>
                <a:gd name="T7" fmla="*/ 1 h 143"/>
                <a:gd name="T8" fmla="*/ 400 w 401"/>
                <a:gd name="T9" fmla="*/ 71 h 143"/>
                <a:gd name="T10" fmla="*/ 330 w 401"/>
                <a:gd name="T11" fmla="*/ 142 h 143"/>
                <a:gd name="T12" fmla="*/ 72 w 401"/>
                <a:gd name="T13" fmla="*/ 142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2"/>
                  </a:moveTo>
                  <a:cubicBezTo>
                    <a:pt x="33" y="142"/>
                    <a:pt x="1" y="110"/>
                    <a:pt x="1" y="71"/>
                  </a:cubicBezTo>
                  <a:cubicBezTo>
                    <a:pt x="1" y="33"/>
                    <a:pt x="33" y="1"/>
                    <a:pt x="72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68" y="1"/>
                    <a:pt x="400" y="33"/>
                    <a:pt x="400" y="71"/>
                  </a:cubicBezTo>
                  <a:cubicBezTo>
                    <a:pt x="400" y="110"/>
                    <a:pt x="368" y="142"/>
                    <a:pt x="330" y="142"/>
                  </a:cubicBezTo>
                  <a:cubicBezTo>
                    <a:pt x="72" y="142"/>
                    <a:pt x="72" y="142"/>
                    <a:pt x="72" y="142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EF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6DF0C9A8-1170-487F-809E-611B89DC7A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1682750"/>
              <a:ext cx="1506537" cy="536575"/>
            </a:xfrm>
            <a:custGeom>
              <a:avLst/>
              <a:gdLst>
                <a:gd name="T0" fmla="*/ 71 w 399"/>
                <a:gd name="T1" fmla="*/ 141 h 141"/>
                <a:gd name="T2" fmla="*/ 1 w 399"/>
                <a:gd name="T3" fmla="*/ 70 h 141"/>
                <a:gd name="T4" fmla="*/ 71 w 399"/>
                <a:gd name="T5" fmla="*/ 0 h 141"/>
                <a:gd name="T6" fmla="*/ 329 w 399"/>
                <a:gd name="T7" fmla="*/ 0 h 141"/>
                <a:gd name="T8" fmla="*/ 399 w 399"/>
                <a:gd name="T9" fmla="*/ 70 h 141"/>
                <a:gd name="T10" fmla="*/ 329 w 399"/>
                <a:gd name="T11" fmla="*/ 141 h 141"/>
                <a:gd name="T12" fmla="*/ 71 w 399"/>
                <a:gd name="T13" fmla="*/ 141 h 141"/>
                <a:gd name="T14" fmla="*/ 329 w 399"/>
                <a:gd name="T15" fmla="*/ 0 h 141"/>
                <a:gd name="T16" fmla="*/ 71 w 399"/>
                <a:gd name="T17" fmla="*/ 0 h 141"/>
                <a:gd name="T18" fmla="*/ 0 w 399"/>
                <a:gd name="T19" fmla="*/ 70 h 141"/>
                <a:gd name="T20" fmla="*/ 71 w 399"/>
                <a:gd name="T21" fmla="*/ 141 h 141"/>
                <a:gd name="T22" fmla="*/ 329 w 399"/>
                <a:gd name="T23" fmla="*/ 141 h 141"/>
                <a:gd name="T24" fmla="*/ 399 w 399"/>
                <a:gd name="T25" fmla="*/ 70 h 141"/>
                <a:gd name="T26" fmla="*/ 329 w 399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9" h="141">
                  <a:moveTo>
                    <a:pt x="71" y="141"/>
                  </a:moveTo>
                  <a:cubicBezTo>
                    <a:pt x="32" y="141"/>
                    <a:pt x="1" y="109"/>
                    <a:pt x="1" y="70"/>
                  </a:cubicBezTo>
                  <a:cubicBezTo>
                    <a:pt x="1" y="32"/>
                    <a:pt x="32" y="0"/>
                    <a:pt x="71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67" y="0"/>
                    <a:pt x="399" y="32"/>
                    <a:pt x="399" y="70"/>
                  </a:cubicBezTo>
                  <a:cubicBezTo>
                    <a:pt x="399" y="109"/>
                    <a:pt x="367" y="141"/>
                    <a:pt x="329" y="141"/>
                  </a:cubicBezTo>
                  <a:cubicBezTo>
                    <a:pt x="71" y="141"/>
                    <a:pt x="71" y="141"/>
                    <a:pt x="71" y="141"/>
                  </a:cubicBezTo>
                  <a:moveTo>
                    <a:pt x="329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ubicBezTo>
                    <a:pt x="329" y="141"/>
                    <a:pt x="329" y="141"/>
                    <a:pt x="329" y="141"/>
                  </a:cubicBezTo>
                  <a:cubicBezTo>
                    <a:pt x="367" y="141"/>
                    <a:pt x="399" y="109"/>
                    <a:pt x="399" y="70"/>
                  </a:cubicBezTo>
                  <a:cubicBezTo>
                    <a:pt x="399" y="32"/>
                    <a:pt x="367" y="0"/>
                    <a:pt x="329" y="0"/>
                  </a:cubicBezTo>
                </a:path>
              </a:pathLst>
            </a:custGeom>
            <a:solidFill>
              <a:srgbClr val="EE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FD2C4A96-40BB-4669-83CA-4674B34178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2750"/>
              <a:ext cx="1503362" cy="536575"/>
            </a:xfrm>
            <a:custGeom>
              <a:avLst/>
              <a:gdLst>
                <a:gd name="T0" fmla="*/ 70 w 398"/>
                <a:gd name="T1" fmla="*/ 140 h 141"/>
                <a:gd name="T2" fmla="*/ 0 w 398"/>
                <a:gd name="T3" fmla="*/ 70 h 141"/>
                <a:gd name="T4" fmla="*/ 70 w 398"/>
                <a:gd name="T5" fmla="*/ 1 h 141"/>
                <a:gd name="T6" fmla="*/ 328 w 398"/>
                <a:gd name="T7" fmla="*/ 1 h 141"/>
                <a:gd name="T8" fmla="*/ 397 w 398"/>
                <a:gd name="T9" fmla="*/ 70 h 141"/>
                <a:gd name="T10" fmla="*/ 328 w 398"/>
                <a:gd name="T11" fmla="*/ 140 h 141"/>
                <a:gd name="T12" fmla="*/ 70 w 398"/>
                <a:gd name="T13" fmla="*/ 140 h 141"/>
                <a:gd name="T14" fmla="*/ 328 w 398"/>
                <a:gd name="T15" fmla="*/ 0 h 141"/>
                <a:gd name="T16" fmla="*/ 70 w 398"/>
                <a:gd name="T17" fmla="*/ 0 h 141"/>
                <a:gd name="T18" fmla="*/ 0 w 398"/>
                <a:gd name="T19" fmla="*/ 70 h 141"/>
                <a:gd name="T20" fmla="*/ 70 w 398"/>
                <a:gd name="T21" fmla="*/ 141 h 141"/>
                <a:gd name="T22" fmla="*/ 328 w 398"/>
                <a:gd name="T23" fmla="*/ 141 h 141"/>
                <a:gd name="T24" fmla="*/ 398 w 398"/>
                <a:gd name="T25" fmla="*/ 70 h 141"/>
                <a:gd name="T26" fmla="*/ 328 w 398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141"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2"/>
                    <a:pt x="31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7" y="32"/>
                    <a:pt x="397" y="70"/>
                  </a:cubicBezTo>
                  <a:cubicBezTo>
                    <a:pt x="397" y="109"/>
                    <a:pt x="366" y="140"/>
                    <a:pt x="328" y="140"/>
                  </a:cubicBezTo>
                  <a:cubicBezTo>
                    <a:pt x="70" y="140"/>
                    <a:pt x="70" y="140"/>
                    <a:pt x="70" y="140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1"/>
                    <a:pt x="70" y="141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66" y="141"/>
                    <a:pt x="398" y="109"/>
                    <a:pt x="398" y="70"/>
                  </a:cubicBezTo>
                  <a:cubicBezTo>
                    <a:pt x="398" y="32"/>
                    <a:pt x="366" y="0"/>
                    <a:pt x="328" y="0"/>
                  </a:cubicBezTo>
                </a:path>
              </a:pathLst>
            </a:custGeom>
            <a:solidFill>
              <a:srgbClr val="ED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D836832E-E1A5-4388-956B-F8BBFC800E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5925"/>
              <a:ext cx="1500187" cy="530225"/>
            </a:xfrm>
            <a:custGeom>
              <a:avLst/>
              <a:gdLst>
                <a:gd name="T0" fmla="*/ 70 w 397"/>
                <a:gd name="T1" fmla="*/ 138 h 139"/>
                <a:gd name="T2" fmla="*/ 1 w 397"/>
                <a:gd name="T3" fmla="*/ 69 h 139"/>
                <a:gd name="T4" fmla="*/ 70 w 397"/>
                <a:gd name="T5" fmla="*/ 1 h 139"/>
                <a:gd name="T6" fmla="*/ 328 w 397"/>
                <a:gd name="T7" fmla="*/ 1 h 139"/>
                <a:gd name="T8" fmla="*/ 396 w 397"/>
                <a:gd name="T9" fmla="*/ 69 h 139"/>
                <a:gd name="T10" fmla="*/ 328 w 397"/>
                <a:gd name="T11" fmla="*/ 138 h 139"/>
                <a:gd name="T12" fmla="*/ 70 w 397"/>
                <a:gd name="T13" fmla="*/ 138 h 139"/>
                <a:gd name="T14" fmla="*/ 328 w 397"/>
                <a:gd name="T15" fmla="*/ 0 h 139"/>
                <a:gd name="T16" fmla="*/ 70 w 397"/>
                <a:gd name="T17" fmla="*/ 0 h 139"/>
                <a:gd name="T18" fmla="*/ 0 w 397"/>
                <a:gd name="T19" fmla="*/ 69 h 139"/>
                <a:gd name="T20" fmla="*/ 70 w 397"/>
                <a:gd name="T21" fmla="*/ 139 h 139"/>
                <a:gd name="T22" fmla="*/ 328 w 397"/>
                <a:gd name="T23" fmla="*/ 139 h 139"/>
                <a:gd name="T24" fmla="*/ 397 w 397"/>
                <a:gd name="T25" fmla="*/ 69 h 139"/>
                <a:gd name="T26" fmla="*/ 328 w 397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7" h="139">
                  <a:moveTo>
                    <a:pt x="70" y="138"/>
                  </a:moveTo>
                  <a:cubicBezTo>
                    <a:pt x="32" y="138"/>
                    <a:pt x="1" y="108"/>
                    <a:pt x="1" y="69"/>
                  </a:cubicBezTo>
                  <a:cubicBezTo>
                    <a:pt x="1" y="31"/>
                    <a:pt x="32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6" y="31"/>
                    <a:pt x="396" y="69"/>
                  </a:cubicBezTo>
                  <a:cubicBezTo>
                    <a:pt x="396" y="108"/>
                    <a:pt x="366" y="138"/>
                    <a:pt x="328" y="138"/>
                  </a:cubicBezTo>
                  <a:cubicBezTo>
                    <a:pt x="70" y="138"/>
                    <a:pt x="70" y="138"/>
                    <a:pt x="70" y="138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08"/>
                    <a:pt x="31" y="139"/>
                    <a:pt x="70" y="139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66" y="139"/>
                    <a:pt x="397" y="108"/>
                    <a:pt x="397" y="69"/>
                  </a:cubicBezTo>
                  <a:cubicBezTo>
                    <a:pt x="397" y="31"/>
                    <a:pt x="366" y="0"/>
                    <a:pt x="328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422062C6-6B7C-4960-AF9C-0BE2CCAC61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7 h 137"/>
                <a:gd name="T2" fmla="*/ 0 w 395"/>
                <a:gd name="T3" fmla="*/ 68 h 137"/>
                <a:gd name="T4" fmla="*/ 69 w 395"/>
                <a:gd name="T5" fmla="*/ 0 h 137"/>
                <a:gd name="T6" fmla="*/ 327 w 395"/>
                <a:gd name="T7" fmla="*/ 0 h 137"/>
                <a:gd name="T8" fmla="*/ 395 w 395"/>
                <a:gd name="T9" fmla="*/ 68 h 137"/>
                <a:gd name="T10" fmla="*/ 327 w 395"/>
                <a:gd name="T11" fmla="*/ 137 h 137"/>
                <a:gd name="T12" fmla="*/ 69 w 395"/>
                <a:gd name="T13" fmla="*/ 137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64" y="0"/>
                    <a:pt x="395" y="31"/>
                    <a:pt x="395" y="68"/>
                  </a:cubicBezTo>
                  <a:cubicBezTo>
                    <a:pt x="395" y="106"/>
                    <a:pt x="364" y="137"/>
                    <a:pt x="327" y="137"/>
                  </a:cubicBezTo>
                  <a:cubicBezTo>
                    <a:pt x="69" y="137"/>
                    <a:pt x="69" y="137"/>
                    <a:pt x="69" y="137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107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5" y="137"/>
                    <a:pt x="395" y="107"/>
                    <a:pt x="395" y="68"/>
                  </a:cubicBezTo>
                  <a:cubicBezTo>
                    <a:pt x="395" y="30"/>
                    <a:pt x="365" y="0"/>
                    <a:pt x="327" y="0"/>
                  </a:cubicBezTo>
                </a:path>
              </a:pathLst>
            </a:custGeom>
            <a:solidFill>
              <a:srgbClr val="EB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6">
              <a:extLst>
                <a:ext uri="{FF2B5EF4-FFF2-40B4-BE49-F238E27FC236}">
                  <a16:creationId xmlns:a16="http://schemas.microsoft.com/office/drawing/2014/main" id="{94D26921-2B74-4505-AD05-BE3B4C7B8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6 h 137"/>
                <a:gd name="T2" fmla="*/ 1 w 395"/>
                <a:gd name="T3" fmla="*/ 68 h 137"/>
                <a:gd name="T4" fmla="*/ 69 w 395"/>
                <a:gd name="T5" fmla="*/ 1 h 137"/>
                <a:gd name="T6" fmla="*/ 327 w 395"/>
                <a:gd name="T7" fmla="*/ 1 h 137"/>
                <a:gd name="T8" fmla="*/ 394 w 395"/>
                <a:gd name="T9" fmla="*/ 68 h 137"/>
                <a:gd name="T10" fmla="*/ 327 w 395"/>
                <a:gd name="T11" fmla="*/ 136 h 137"/>
                <a:gd name="T12" fmla="*/ 69 w 395"/>
                <a:gd name="T13" fmla="*/ 136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6"/>
                  </a:moveTo>
                  <a:cubicBezTo>
                    <a:pt x="31" y="136"/>
                    <a:pt x="1" y="106"/>
                    <a:pt x="1" y="68"/>
                  </a:cubicBezTo>
                  <a:cubicBezTo>
                    <a:pt x="1" y="31"/>
                    <a:pt x="31" y="1"/>
                    <a:pt x="69" y="1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64" y="1"/>
                    <a:pt x="394" y="31"/>
                    <a:pt x="394" y="68"/>
                  </a:cubicBezTo>
                  <a:cubicBezTo>
                    <a:pt x="394" y="106"/>
                    <a:pt x="364" y="136"/>
                    <a:pt x="327" y="136"/>
                  </a:cubicBezTo>
                  <a:cubicBezTo>
                    <a:pt x="69" y="136"/>
                    <a:pt x="69" y="136"/>
                    <a:pt x="69" y="136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4" y="137"/>
                    <a:pt x="395" y="106"/>
                    <a:pt x="395" y="68"/>
                  </a:cubicBezTo>
                  <a:cubicBezTo>
                    <a:pt x="395" y="31"/>
                    <a:pt x="364" y="0"/>
                    <a:pt x="327" y="0"/>
                  </a:cubicBezTo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6386C68E-2257-471F-B153-844CE7F170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5 h 135"/>
                <a:gd name="T2" fmla="*/ 0 w 393"/>
                <a:gd name="T3" fmla="*/ 67 h 135"/>
                <a:gd name="T4" fmla="*/ 68 w 393"/>
                <a:gd name="T5" fmla="*/ 0 h 135"/>
                <a:gd name="T6" fmla="*/ 326 w 393"/>
                <a:gd name="T7" fmla="*/ 0 h 135"/>
                <a:gd name="T8" fmla="*/ 393 w 393"/>
                <a:gd name="T9" fmla="*/ 67 h 135"/>
                <a:gd name="T10" fmla="*/ 326 w 393"/>
                <a:gd name="T11" fmla="*/ 135 h 135"/>
                <a:gd name="T12" fmla="*/ 68 w 393"/>
                <a:gd name="T13" fmla="*/ 135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63" y="0"/>
                    <a:pt x="393" y="30"/>
                    <a:pt x="393" y="67"/>
                  </a:cubicBezTo>
                  <a:cubicBezTo>
                    <a:pt x="393" y="105"/>
                    <a:pt x="363" y="135"/>
                    <a:pt x="326" y="135"/>
                  </a:cubicBezTo>
                  <a:cubicBezTo>
                    <a:pt x="68" y="135"/>
                    <a:pt x="68" y="135"/>
                    <a:pt x="68" y="135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A52F0619-AD87-4564-BE10-D70406557D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4 h 135"/>
                <a:gd name="T2" fmla="*/ 1 w 393"/>
                <a:gd name="T3" fmla="*/ 67 h 135"/>
                <a:gd name="T4" fmla="*/ 68 w 393"/>
                <a:gd name="T5" fmla="*/ 1 h 135"/>
                <a:gd name="T6" fmla="*/ 326 w 393"/>
                <a:gd name="T7" fmla="*/ 1 h 135"/>
                <a:gd name="T8" fmla="*/ 392 w 393"/>
                <a:gd name="T9" fmla="*/ 67 h 135"/>
                <a:gd name="T10" fmla="*/ 326 w 393"/>
                <a:gd name="T11" fmla="*/ 134 h 135"/>
                <a:gd name="T12" fmla="*/ 68 w 393"/>
                <a:gd name="T13" fmla="*/ 134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4"/>
                  </a:moveTo>
                  <a:cubicBezTo>
                    <a:pt x="31" y="134"/>
                    <a:pt x="1" y="104"/>
                    <a:pt x="1" y="67"/>
                  </a:cubicBezTo>
                  <a:cubicBezTo>
                    <a:pt x="1" y="31"/>
                    <a:pt x="31" y="1"/>
                    <a:pt x="68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62" y="1"/>
                    <a:pt x="392" y="31"/>
                    <a:pt x="392" y="67"/>
                  </a:cubicBezTo>
                  <a:cubicBezTo>
                    <a:pt x="392" y="104"/>
                    <a:pt x="362" y="134"/>
                    <a:pt x="326" y="134"/>
                  </a:cubicBezTo>
                  <a:cubicBezTo>
                    <a:pt x="68" y="134"/>
                    <a:pt x="68" y="134"/>
                    <a:pt x="68" y="134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8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5FBF5E1D-FEDE-4E3A-BEF5-A2976A36DF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3 h 133"/>
                <a:gd name="T2" fmla="*/ 0 w 391"/>
                <a:gd name="T3" fmla="*/ 66 h 133"/>
                <a:gd name="T4" fmla="*/ 67 w 391"/>
                <a:gd name="T5" fmla="*/ 0 h 133"/>
                <a:gd name="T6" fmla="*/ 325 w 391"/>
                <a:gd name="T7" fmla="*/ 0 h 133"/>
                <a:gd name="T8" fmla="*/ 391 w 391"/>
                <a:gd name="T9" fmla="*/ 66 h 133"/>
                <a:gd name="T10" fmla="*/ 325 w 391"/>
                <a:gd name="T11" fmla="*/ 133 h 133"/>
                <a:gd name="T12" fmla="*/ 67 w 391"/>
                <a:gd name="T13" fmla="*/ 133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61" y="0"/>
                    <a:pt x="391" y="30"/>
                    <a:pt x="391" y="66"/>
                  </a:cubicBezTo>
                  <a:cubicBezTo>
                    <a:pt x="391" y="103"/>
                    <a:pt x="361" y="133"/>
                    <a:pt x="325" y="133"/>
                  </a:cubicBezTo>
                  <a:cubicBezTo>
                    <a:pt x="67" y="133"/>
                    <a:pt x="67" y="133"/>
                    <a:pt x="67" y="133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7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D64E0BD4-7AD5-4D0A-BC10-0563AD83A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2 h 133"/>
                <a:gd name="T2" fmla="*/ 1 w 391"/>
                <a:gd name="T3" fmla="*/ 66 h 133"/>
                <a:gd name="T4" fmla="*/ 67 w 391"/>
                <a:gd name="T5" fmla="*/ 1 h 133"/>
                <a:gd name="T6" fmla="*/ 325 w 391"/>
                <a:gd name="T7" fmla="*/ 1 h 133"/>
                <a:gd name="T8" fmla="*/ 390 w 391"/>
                <a:gd name="T9" fmla="*/ 66 h 133"/>
                <a:gd name="T10" fmla="*/ 325 w 391"/>
                <a:gd name="T11" fmla="*/ 132 h 133"/>
                <a:gd name="T12" fmla="*/ 67 w 391"/>
                <a:gd name="T13" fmla="*/ 132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2"/>
                  </a:moveTo>
                  <a:cubicBezTo>
                    <a:pt x="30" y="132"/>
                    <a:pt x="1" y="103"/>
                    <a:pt x="1" y="66"/>
                  </a:cubicBezTo>
                  <a:cubicBezTo>
                    <a:pt x="1" y="30"/>
                    <a:pt x="30" y="1"/>
                    <a:pt x="67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61" y="1"/>
                    <a:pt x="390" y="30"/>
                    <a:pt x="390" y="66"/>
                  </a:cubicBezTo>
                  <a:cubicBezTo>
                    <a:pt x="390" y="103"/>
                    <a:pt x="361" y="132"/>
                    <a:pt x="325" y="132"/>
                  </a:cubicBezTo>
                  <a:cubicBezTo>
                    <a:pt x="67" y="132"/>
                    <a:pt x="67" y="132"/>
                    <a:pt x="67" y="132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6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F17CA9FD-D261-48C2-90EE-E32D6CD1A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313" y="1701800"/>
              <a:ext cx="1468437" cy="498475"/>
            </a:xfrm>
            <a:custGeom>
              <a:avLst/>
              <a:gdLst>
                <a:gd name="T0" fmla="*/ 66 w 389"/>
                <a:gd name="T1" fmla="*/ 130 h 131"/>
                <a:gd name="T2" fmla="*/ 1 w 389"/>
                <a:gd name="T3" fmla="*/ 65 h 131"/>
                <a:gd name="T4" fmla="*/ 66 w 389"/>
                <a:gd name="T5" fmla="*/ 1 h 131"/>
                <a:gd name="T6" fmla="*/ 324 w 389"/>
                <a:gd name="T7" fmla="*/ 1 h 131"/>
                <a:gd name="T8" fmla="*/ 388 w 389"/>
                <a:gd name="T9" fmla="*/ 65 h 131"/>
                <a:gd name="T10" fmla="*/ 324 w 389"/>
                <a:gd name="T11" fmla="*/ 130 h 131"/>
                <a:gd name="T12" fmla="*/ 66 w 389"/>
                <a:gd name="T13" fmla="*/ 130 h 131"/>
                <a:gd name="T14" fmla="*/ 324 w 389"/>
                <a:gd name="T15" fmla="*/ 0 h 131"/>
                <a:gd name="T16" fmla="*/ 66 w 389"/>
                <a:gd name="T17" fmla="*/ 0 h 131"/>
                <a:gd name="T18" fmla="*/ 0 w 389"/>
                <a:gd name="T19" fmla="*/ 65 h 131"/>
                <a:gd name="T20" fmla="*/ 66 w 389"/>
                <a:gd name="T21" fmla="*/ 131 h 131"/>
                <a:gd name="T22" fmla="*/ 324 w 389"/>
                <a:gd name="T23" fmla="*/ 131 h 131"/>
                <a:gd name="T24" fmla="*/ 389 w 389"/>
                <a:gd name="T25" fmla="*/ 65 h 131"/>
                <a:gd name="T26" fmla="*/ 324 w 389"/>
                <a:gd name="T2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9" h="131">
                  <a:moveTo>
                    <a:pt x="66" y="130"/>
                  </a:moveTo>
                  <a:cubicBezTo>
                    <a:pt x="30" y="130"/>
                    <a:pt x="1" y="101"/>
                    <a:pt x="1" y="65"/>
                  </a:cubicBezTo>
                  <a:cubicBezTo>
                    <a:pt x="1" y="30"/>
                    <a:pt x="30" y="1"/>
                    <a:pt x="66" y="1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59" y="1"/>
                    <a:pt x="388" y="30"/>
                    <a:pt x="388" y="65"/>
                  </a:cubicBezTo>
                  <a:cubicBezTo>
                    <a:pt x="388" y="101"/>
                    <a:pt x="359" y="130"/>
                    <a:pt x="324" y="130"/>
                  </a:cubicBezTo>
                  <a:cubicBezTo>
                    <a:pt x="66" y="130"/>
                    <a:pt x="66" y="130"/>
                    <a:pt x="66" y="130"/>
                  </a:cubicBezTo>
                  <a:moveTo>
                    <a:pt x="324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324" y="131"/>
                    <a:pt x="324" y="131"/>
                    <a:pt x="324" y="131"/>
                  </a:cubicBezTo>
                  <a:cubicBezTo>
                    <a:pt x="360" y="131"/>
                    <a:pt x="389" y="102"/>
                    <a:pt x="389" y="65"/>
                  </a:cubicBezTo>
                  <a:cubicBezTo>
                    <a:pt x="389" y="29"/>
                    <a:pt x="360" y="0"/>
                    <a:pt x="324" y="0"/>
                  </a:cubicBezTo>
                </a:path>
              </a:pathLst>
            </a:custGeom>
            <a:solidFill>
              <a:srgbClr val="E5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C2146627-2D02-4143-894B-F2A05867B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9 h 129"/>
                <a:gd name="T2" fmla="*/ 0 w 387"/>
                <a:gd name="T3" fmla="*/ 64 h 129"/>
                <a:gd name="T4" fmla="*/ 65 w 387"/>
                <a:gd name="T5" fmla="*/ 0 h 129"/>
                <a:gd name="T6" fmla="*/ 323 w 387"/>
                <a:gd name="T7" fmla="*/ 0 h 129"/>
                <a:gd name="T8" fmla="*/ 387 w 387"/>
                <a:gd name="T9" fmla="*/ 64 h 129"/>
                <a:gd name="T10" fmla="*/ 323 w 387"/>
                <a:gd name="T11" fmla="*/ 129 h 129"/>
                <a:gd name="T12" fmla="*/ 65 w 387"/>
                <a:gd name="T13" fmla="*/ 129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9"/>
                  </a:moveTo>
                  <a:cubicBezTo>
                    <a:pt x="29" y="129"/>
                    <a:pt x="0" y="100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4"/>
                  </a:cubicBezTo>
                  <a:cubicBezTo>
                    <a:pt x="387" y="100"/>
                    <a:pt x="358" y="129"/>
                    <a:pt x="323" y="129"/>
                  </a:cubicBezTo>
                  <a:cubicBezTo>
                    <a:pt x="65" y="129"/>
                    <a:pt x="65" y="129"/>
                    <a:pt x="65" y="129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5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AA413B9D-3A4F-48BD-88E5-1872B02CC9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8 h 129"/>
                <a:gd name="T2" fmla="*/ 1 w 387"/>
                <a:gd name="T3" fmla="*/ 64 h 129"/>
                <a:gd name="T4" fmla="*/ 65 w 387"/>
                <a:gd name="T5" fmla="*/ 1 h 129"/>
                <a:gd name="T6" fmla="*/ 323 w 387"/>
                <a:gd name="T7" fmla="*/ 1 h 129"/>
                <a:gd name="T8" fmla="*/ 386 w 387"/>
                <a:gd name="T9" fmla="*/ 64 h 129"/>
                <a:gd name="T10" fmla="*/ 323 w 387"/>
                <a:gd name="T11" fmla="*/ 128 h 129"/>
                <a:gd name="T12" fmla="*/ 65 w 387"/>
                <a:gd name="T13" fmla="*/ 128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8"/>
                  </a:moveTo>
                  <a:cubicBezTo>
                    <a:pt x="29" y="128"/>
                    <a:pt x="1" y="100"/>
                    <a:pt x="1" y="64"/>
                  </a:cubicBezTo>
                  <a:cubicBezTo>
                    <a:pt x="1" y="29"/>
                    <a:pt x="29" y="1"/>
                    <a:pt x="65" y="1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58" y="1"/>
                    <a:pt x="386" y="29"/>
                    <a:pt x="386" y="64"/>
                  </a:cubicBezTo>
                  <a:cubicBezTo>
                    <a:pt x="386" y="100"/>
                    <a:pt x="358" y="128"/>
                    <a:pt x="323" y="128"/>
                  </a:cubicBezTo>
                  <a:cubicBezTo>
                    <a:pt x="65" y="128"/>
                    <a:pt x="65" y="128"/>
                    <a:pt x="65" y="128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4E4E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715AA660-38C4-49A7-891D-10B0F68E5C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7 h 127"/>
                <a:gd name="T2" fmla="*/ 0 w 385"/>
                <a:gd name="T3" fmla="*/ 63 h 127"/>
                <a:gd name="T4" fmla="*/ 64 w 385"/>
                <a:gd name="T5" fmla="*/ 0 h 127"/>
                <a:gd name="T6" fmla="*/ 322 w 385"/>
                <a:gd name="T7" fmla="*/ 0 h 127"/>
                <a:gd name="T8" fmla="*/ 385 w 385"/>
                <a:gd name="T9" fmla="*/ 63 h 127"/>
                <a:gd name="T10" fmla="*/ 322 w 385"/>
                <a:gd name="T11" fmla="*/ 127 h 127"/>
                <a:gd name="T12" fmla="*/ 64 w 385"/>
                <a:gd name="T13" fmla="*/ 127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56" y="0"/>
                    <a:pt x="385" y="29"/>
                    <a:pt x="385" y="63"/>
                  </a:cubicBezTo>
                  <a:cubicBezTo>
                    <a:pt x="385" y="98"/>
                    <a:pt x="356" y="127"/>
                    <a:pt x="322" y="127"/>
                  </a:cubicBezTo>
                  <a:cubicBezTo>
                    <a:pt x="64" y="127"/>
                    <a:pt x="64" y="127"/>
                    <a:pt x="64" y="127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99"/>
                    <a:pt x="28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7" y="127"/>
                    <a:pt x="385" y="99"/>
                    <a:pt x="385" y="63"/>
                  </a:cubicBezTo>
                  <a:cubicBezTo>
                    <a:pt x="385" y="28"/>
                    <a:pt x="357" y="0"/>
                    <a:pt x="322" y="0"/>
                  </a:cubicBezTo>
                </a:path>
              </a:pathLst>
            </a:custGeom>
            <a:solidFill>
              <a:srgbClr val="E3E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EC6F1189-DF65-4FEE-967E-5329585FA8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6 h 127"/>
                <a:gd name="T2" fmla="*/ 1 w 385"/>
                <a:gd name="T3" fmla="*/ 63 h 127"/>
                <a:gd name="T4" fmla="*/ 64 w 385"/>
                <a:gd name="T5" fmla="*/ 1 h 127"/>
                <a:gd name="T6" fmla="*/ 322 w 385"/>
                <a:gd name="T7" fmla="*/ 1 h 127"/>
                <a:gd name="T8" fmla="*/ 384 w 385"/>
                <a:gd name="T9" fmla="*/ 63 h 127"/>
                <a:gd name="T10" fmla="*/ 322 w 385"/>
                <a:gd name="T11" fmla="*/ 126 h 127"/>
                <a:gd name="T12" fmla="*/ 64 w 385"/>
                <a:gd name="T13" fmla="*/ 126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6"/>
                  </a:moveTo>
                  <a:cubicBezTo>
                    <a:pt x="29" y="126"/>
                    <a:pt x="1" y="98"/>
                    <a:pt x="1" y="63"/>
                  </a:cubicBezTo>
                  <a:cubicBezTo>
                    <a:pt x="1" y="29"/>
                    <a:pt x="29" y="1"/>
                    <a:pt x="64" y="1"/>
                  </a:cubicBezTo>
                  <a:cubicBezTo>
                    <a:pt x="322" y="1"/>
                    <a:pt x="322" y="1"/>
                    <a:pt x="322" y="1"/>
                  </a:cubicBezTo>
                  <a:cubicBezTo>
                    <a:pt x="356" y="1"/>
                    <a:pt x="384" y="29"/>
                    <a:pt x="384" y="63"/>
                  </a:cubicBezTo>
                  <a:cubicBezTo>
                    <a:pt x="384" y="98"/>
                    <a:pt x="356" y="126"/>
                    <a:pt x="322" y="126"/>
                  </a:cubicBezTo>
                  <a:cubicBezTo>
                    <a:pt x="64" y="126"/>
                    <a:pt x="64" y="126"/>
                    <a:pt x="64" y="126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3"/>
                  </a:cubicBezTo>
                  <a:cubicBezTo>
                    <a:pt x="0" y="98"/>
                    <a:pt x="29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6" y="127"/>
                    <a:pt x="385" y="98"/>
                    <a:pt x="385" y="63"/>
                  </a:cubicBezTo>
                  <a:cubicBezTo>
                    <a:pt x="385" y="29"/>
                    <a:pt x="356" y="0"/>
                    <a:pt x="322" y="0"/>
                  </a:cubicBezTo>
                </a:path>
              </a:pathLst>
            </a:custGeom>
            <a:solidFill>
              <a:srgbClr val="E2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15F8CCAC-A6F8-4CBB-A6DE-2DE87045B6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5 h 125"/>
                <a:gd name="T2" fmla="*/ 0 w 383"/>
                <a:gd name="T3" fmla="*/ 62 h 125"/>
                <a:gd name="T4" fmla="*/ 63 w 383"/>
                <a:gd name="T5" fmla="*/ 0 h 125"/>
                <a:gd name="T6" fmla="*/ 321 w 383"/>
                <a:gd name="T7" fmla="*/ 0 h 125"/>
                <a:gd name="T8" fmla="*/ 383 w 383"/>
                <a:gd name="T9" fmla="*/ 62 h 125"/>
                <a:gd name="T10" fmla="*/ 321 w 383"/>
                <a:gd name="T11" fmla="*/ 125 h 125"/>
                <a:gd name="T12" fmla="*/ 63 w 383"/>
                <a:gd name="T13" fmla="*/ 125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55" y="0"/>
                    <a:pt x="383" y="28"/>
                    <a:pt x="383" y="62"/>
                  </a:cubicBezTo>
                  <a:cubicBezTo>
                    <a:pt x="383" y="97"/>
                    <a:pt x="355" y="125"/>
                    <a:pt x="321" y="125"/>
                  </a:cubicBezTo>
                  <a:cubicBezTo>
                    <a:pt x="63" y="125"/>
                    <a:pt x="63" y="125"/>
                    <a:pt x="63" y="125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1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6842A726-D8D0-4338-9448-2225BF0D22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4 h 125"/>
                <a:gd name="T2" fmla="*/ 1 w 383"/>
                <a:gd name="T3" fmla="*/ 62 h 125"/>
                <a:gd name="T4" fmla="*/ 63 w 383"/>
                <a:gd name="T5" fmla="*/ 1 h 125"/>
                <a:gd name="T6" fmla="*/ 321 w 383"/>
                <a:gd name="T7" fmla="*/ 1 h 125"/>
                <a:gd name="T8" fmla="*/ 382 w 383"/>
                <a:gd name="T9" fmla="*/ 62 h 125"/>
                <a:gd name="T10" fmla="*/ 321 w 383"/>
                <a:gd name="T11" fmla="*/ 124 h 125"/>
                <a:gd name="T12" fmla="*/ 63 w 383"/>
                <a:gd name="T13" fmla="*/ 124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4"/>
                  </a:moveTo>
                  <a:cubicBezTo>
                    <a:pt x="29" y="124"/>
                    <a:pt x="1" y="96"/>
                    <a:pt x="1" y="62"/>
                  </a:cubicBezTo>
                  <a:cubicBezTo>
                    <a:pt x="1" y="29"/>
                    <a:pt x="29" y="1"/>
                    <a:pt x="63" y="1"/>
                  </a:cubicBezTo>
                  <a:cubicBezTo>
                    <a:pt x="321" y="1"/>
                    <a:pt x="321" y="1"/>
                    <a:pt x="321" y="1"/>
                  </a:cubicBezTo>
                  <a:cubicBezTo>
                    <a:pt x="354" y="1"/>
                    <a:pt x="382" y="29"/>
                    <a:pt x="382" y="62"/>
                  </a:cubicBezTo>
                  <a:cubicBezTo>
                    <a:pt x="382" y="96"/>
                    <a:pt x="354" y="124"/>
                    <a:pt x="321" y="124"/>
                  </a:cubicBezTo>
                  <a:cubicBezTo>
                    <a:pt x="63" y="124"/>
                    <a:pt x="63" y="124"/>
                    <a:pt x="63" y="124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0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14A09AA1-91E2-472B-8F8D-00251C4423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00" y="1716088"/>
              <a:ext cx="1439862" cy="469900"/>
            </a:xfrm>
            <a:custGeom>
              <a:avLst/>
              <a:gdLst>
                <a:gd name="T0" fmla="*/ 62 w 381"/>
                <a:gd name="T1" fmla="*/ 122 h 123"/>
                <a:gd name="T2" fmla="*/ 1 w 381"/>
                <a:gd name="T3" fmla="*/ 61 h 123"/>
                <a:gd name="T4" fmla="*/ 62 w 381"/>
                <a:gd name="T5" fmla="*/ 1 h 123"/>
                <a:gd name="T6" fmla="*/ 320 w 381"/>
                <a:gd name="T7" fmla="*/ 1 h 123"/>
                <a:gd name="T8" fmla="*/ 380 w 381"/>
                <a:gd name="T9" fmla="*/ 61 h 123"/>
                <a:gd name="T10" fmla="*/ 320 w 381"/>
                <a:gd name="T11" fmla="*/ 122 h 123"/>
                <a:gd name="T12" fmla="*/ 62 w 381"/>
                <a:gd name="T13" fmla="*/ 122 h 123"/>
                <a:gd name="T14" fmla="*/ 320 w 381"/>
                <a:gd name="T15" fmla="*/ 0 h 123"/>
                <a:gd name="T16" fmla="*/ 62 w 381"/>
                <a:gd name="T17" fmla="*/ 0 h 123"/>
                <a:gd name="T18" fmla="*/ 0 w 381"/>
                <a:gd name="T19" fmla="*/ 61 h 123"/>
                <a:gd name="T20" fmla="*/ 62 w 381"/>
                <a:gd name="T21" fmla="*/ 123 h 123"/>
                <a:gd name="T22" fmla="*/ 320 w 381"/>
                <a:gd name="T23" fmla="*/ 123 h 123"/>
                <a:gd name="T24" fmla="*/ 381 w 381"/>
                <a:gd name="T25" fmla="*/ 61 h 123"/>
                <a:gd name="T26" fmla="*/ 320 w 381"/>
                <a:gd name="T2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123">
                  <a:moveTo>
                    <a:pt x="62" y="122"/>
                  </a:moveTo>
                  <a:cubicBezTo>
                    <a:pt x="28" y="122"/>
                    <a:pt x="1" y="95"/>
                    <a:pt x="1" y="61"/>
                  </a:cubicBezTo>
                  <a:cubicBezTo>
                    <a:pt x="1" y="28"/>
                    <a:pt x="28" y="1"/>
                    <a:pt x="62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3" y="1"/>
                    <a:pt x="380" y="28"/>
                    <a:pt x="380" y="61"/>
                  </a:cubicBezTo>
                  <a:cubicBezTo>
                    <a:pt x="380" y="95"/>
                    <a:pt x="353" y="122"/>
                    <a:pt x="320" y="122"/>
                  </a:cubicBezTo>
                  <a:cubicBezTo>
                    <a:pt x="62" y="122"/>
                    <a:pt x="62" y="122"/>
                    <a:pt x="62" y="122"/>
                  </a:cubicBezTo>
                  <a:moveTo>
                    <a:pt x="32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ubicBezTo>
                    <a:pt x="320" y="123"/>
                    <a:pt x="320" y="123"/>
                    <a:pt x="320" y="123"/>
                  </a:cubicBezTo>
                  <a:cubicBezTo>
                    <a:pt x="353" y="123"/>
                    <a:pt x="381" y="95"/>
                    <a:pt x="381" y="61"/>
                  </a:cubicBezTo>
                  <a:cubicBezTo>
                    <a:pt x="381" y="28"/>
                    <a:pt x="353" y="0"/>
                    <a:pt x="320" y="0"/>
                  </a:cubicBezTo>
                </a:path>
              </a:pathLst>
            </a:custGeom>
            <a:solidFill>
              <a:srgbClr val="DF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39">
              <a:extLst>
                <a:ext uri="{FF2B5EF4-FFF2-40B4-BE49-F238E27FC236}">
                  <a16:creationId xmlns:a16="http://schemas.microsoft.com/office/drawing/2014/main" id="{4458C703-AD8C-4377-A34D-6507F7BD1E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1 h 121"/>
                <a:gd name="T2" fmla="*/ 0 w 379"/>
                <a:gd name="T3" fmla="*/ 60 h 121"/>
                <a:gd name="T4" fmla="*/ 61 w 379"/>
                <a:gd name="T5" fmla="*/ 0 h 121"/>
                <a:gd name="T6" fmla="*/ 319 w 379"/>
                <a:gd name="T7" fmla="*/ 0 h 121"/>
                <a:gd name="T8" fmla="*/ 379 w 379"/>
                <a:gd name="T9" fmla="*/ 60 h 121"/>
                <a:gd name="T10" fmla="*/ 319 w 379"/>
                <a:gd name="T11" fmla="*/ 121 h 121"/>
                <a:gd name="T12" fmla="*/ 61 w 379"/>
                <a:gd name="T13" fmla="*/ 121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1"/>
                  </a:moveTo>
                  <a:cubicBezTo>
                    <a:pt x="27" y="121"/>
                    <a:pt x="0" y="94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52" y="0"/>
                    <a:pt x="379" y="27"/>
                    <a:pt x="379" y="60"/>
                  </a:cubicBezTo>
                  <a:cubicBezTo>
                    <a:pt x="379" y="94"/>
                    <a:pt x="352" y="121"/>
                    <a:pt x="319" y="121"/>
                  </a:cubicBezTo>
                  <a:cubicBezTo>
                    <a:pt x="61" y="121"/>
                    <a:pt x="61" y="121"/>
                    <a:pt x="61" y="121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E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40">
              <a:extLst>
                <a:ext uri="{FF2B5EF4-FFF2-40B4-BE49-F238E27FC236}">
                  <a16:creationId xmlns:a16="http://schemas.microsoft.com/office/drawing/2014/main" id="{E064B664-4984-4D18-A683-96C6DC684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0 h 121"/>
                <a:gd name="T2" fmla="*/ 1 w 379"/>
                <a:gd name="T3" fmla="*/ 60 h 121"/>
                <a:gd name="T4" fmla="*/ 61 w 379"/>
                <a:gd name="T5" fmla="*/ 1 h 121"/>
                <a:gd name="T6" fmla="*/ 319 w 379"/>
                <a:gd name="T7" fmla="*/ 1 h 121"/>
                <a:gd name="T8" fmla="*/ 378 w 379"/>
                <a:gd name="T9" fmla="*/ 60 h 121"/>
                <a:gd name="T10" fmla="*/ 319 w 379"/>
                <a:gd name="T11" fmla="*/ 120 h 121"/>
                <a:gd name="T12" fmla="*/ 61 w 379"/>
                <a:gd name="T13" fmla="*/ 120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0"/>
                  </a:moveTo>
                  <a:cubicBezTo>
                    <a:pt x="28" y="120"/>
                    <a:pt x="1" y="94"/>
                    <a:pt x="1" y="60"/>
                  </a:cubicBezTo>
                  <a:cubicBezTo>
                    <a:pt x="1" y="27"/>
                    <a:pt x="28" y="1"/>
                    <a:pt x="61" y="1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352" y="1"/>
                    <a:pt x="378" y="27"/>
                    <a:pt x="378" y="60"/>
                  </a:cubicBezTo>
                  <a:cubicBezTo>
                    <a:pt x="378" y="94"/>
                    <a:pt x="352" y="120"/>
                    <a:pt x="319" y="120"/>
                  </a:cubicBezTo>
                  <a:cubicBezTo>
                    <a:pt x="61" y="120"/>
                    <a:pt x="61" y="120"/>
                    <a:pt x="61" y="120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41">
              <a:extLst>
                <a:ext uri="{FF2B5EF4-FFF2-40B4-BE49-F238E27FC236}">
                  <a16:creationId xmlns:a16="http://schemas.microsoft.com/office/drawing/2014/main" id="{32E17876-DCA3-4164-A8B8-BD502E9B0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9 h 119"/>
                <a:gd name="T2" fmla="*/ 0 w 377"/>
                <a:gd name="T3" fmla="*/ 59 h 119"/>
                <a:gd name="T4" fmla="*/ 60 w 377"/>
                <a:gd name="T5" fmla="*/ 0 h 119"/>
                <a:gd name="T6" fmla="*/ 318 w 377"/>
                <a:gd name="T7" fmla="*/ 0 h 119"/>
                <a:gd name="T8" fmla="*/ 377 w 377"/>
                <a:gd name="T9" fmla="*/ 59 h 119"/>
                <a:gd name="T10" fmla="*/ 318 w 377"/>
                <a:gd name="T11" fmla="*/ 119 h 119"/>
                <a:gd name="T12" fmla="*/ 60 w 377"/>
                <a:gd name="T13" fmla="*/ 119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9"/>
                  </a:move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0" y="0"/>
                    <a:pt x="377" y="27"/>
                    <a:pt x="377" y="59"/>
                  </a:cubicBezTo>
                  <a:cubicBezTo>
                    <a:pt x="377" y="92"/>
                    <a:pt x="350" y="119"/>
                    <a:pt x="318" y="119"/>
                  </a:cubicBezTo>
                  <a:cubicBezTo>
                    <a:pt x="60" y="119"/>
                    <a:pt x="60" y="119"/>
                    <a:pt x="60" y="119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93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1" y="119"/>
                    <a:pt x="377" y="93"/>
                    <a:pt x="377" y="59"/>
                  </a:cubicBezTo>
                  <a:cubicBezTo>
                    <a:pt x="377" y="26"/>
                    <a:pt x="351" y="0"/>
                    <a:pt x="318" y="0"/>
                  </a:cubicBezTo>
                </a:path>
              </a:pathLst>
            </a:custGeom>
            <a:solidFill>
              <a:srgbClr val="DCD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42">
              <a:extLst>
                <a:ext uri="{FF2B5EF4-FFF2-40B4-BE49-F238E27FC236}">
                  <a16:creationId xmlns:a16="http://schemas.microsoft.com/office/drawing/2014/main" id="{183B8130-9D15-4F3F-A9BE-3E99077DD3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8 h 119"/>
                <a:gd name="T2" fmla="*/ 1 w 377"/>
                <a:gd name="T3" fmla="*/ 59 h 119"/>
                <a:gd name="T4" fmla="*/ 60 w 377"/>
                <a:gd name="T5" fmla="*/ 1 h 119"/>
                <a:gd name="T6" fmla="*/ 318 w 377"/>
                <a:gd name="T7" fmla="*/ 1 h 119"/>
                <a:gd name="T8" fmla="*/ 376 w 377"/>
                <a:gd name="T9" fmla="*/ 59 h 119"/>
                <a:gd name="T10" fmla="*/ 318 w 377"/>
                <a:gd name="T11" fmla="*/ 118 h 119"/>
                <a:gd name="T12" fmla="*/ 60 w 377"/>
                <a:gd name="T13" fmla="*/ 118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8"/>
                  </a:moveTo>
                  <a:cubicBezTo>
                    <a:pt x="27" y="118"/>
                    <a:pt x="1" y="92"/>
                    <a:pt x="1" y="59"/>
                  </a:cubicBezTo>
                  <a:cubicBezTo>
                    <a:pt x="1" y="27"/>
                    <a:pt x="27" y="1"/>
                    <a:pt x="60" y="1"/>
                  </a:cubicBezTo>
                  <a:cubicBezTo>
                    <a:pt x="318" y="1"/>
                    <a:pt x="318" y="1"/>
                    <a:pt x="318" y="1"/>
                  </a:cubicBezTo>
                  <a:cubicBezTo>
                    <a:pt x="350" y="1"/>
                    <a:pt x="376" y="27"/>
                    <a:pt x="376" y="59"/>
                  </a:cubicBezTo>
                  <a:cubicBezTo>
                    <a:pt x="376" y="92"/>
                    <a:pt x="350" y="118"/>
                    <a:pt x="318" y="118"/>
                  </a:cubicBezTo>
                  <a:cubicBezTo>
                    <a:pt x="60" y="118"/>
                    <a:pt x="60" y="118"/>
                    <a:pt x="60" y="118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0" y="119"/>
                    <a:pt x="377" y="92"/>
                    <a:pt x="377" y="59"/>
                  </a:cubicBezTo>
                  <a:cubicBezTo>
                    <a:pt x="377" y="27"/>
                    <a:pt x="350" y="0"/>
                    <a:pt x="318" y="0"/>
                  </a:cubicBezTo>
                </a:path>
              </a:pathLst>
            </a:custGeom>
            <a:solidFill>
              <a:srgbClr val="DBD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43">
              <a:extLst>
                <a:ext uri="{FF2B5EF4-FFF2-40B4-BE49-F238E27FC236}">
                  <a16:creationId xmlns:a16="http://schemas.microsoft.com/office/drawing/2014/main" id="{08769EAB-2F6C-464A-B54B-77ECB0D506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7 h 117"/>
                <a:gd name="T2" fmla="*/ 0 w 375"/>
                <a:gd name="T3" fmla="*/ 58 h 117"/>
                <a:gd name="T4" fmla="*/ 59 w 375"/>
                <a:gd name="T5" fmla="*/ 0 h 117"/>
                <a:gd name="T6" fmla="*/ 317 w 375"/>
                <a:gd name="T7" fmla="*/ 0 h 117"/>
                <a:gd name="T8" fmla="*/ 375 w 375"/>
                <a:gd name="T9" fmla="*/ 58 h 117"/>
                <a:gd name="T10" fmla="*/ 317 w 375"/>
                <a:gd name="T11" fmla="*/ 117 h 117"/>
                <a:gd name="T12" fmla="*/ 59 w 375"/>
                <a:gd name="T13" fmla="*/ 117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7"/>
                  </a:moveTo>
                  <a:cubicBezTo>
                    <a:pt x="26" y="117"/>
                    <a:pt x="0" y="91"/>
                    <a:pt x="0" y="58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49" y="0"/>
                    <a:pt x="375" y="26"/>
                    <a:pt x="375" y="58"/>
                  </a:cubicBezTo>
                  <a:cubicBezTo>
                    <a:pt x="375" y="91"/>
                    <a:pt x="349" y="117"/>
                    <a:pt x="317" y="117"/>
                  </a:cubicBezTo>
                  <a:cubicBezTo>
                    <a:pt x="59" y="117"/>
                    <a:pt x="59" y="117"/>
                    <a:pt x="59" y="117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A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53741DDF-0B0A-442B-B950-44837743A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6 h 117"/>
                <a:gd name="T2" fmla="*/ 1 w 375"/>
                <a:gd name="T3" fmla="*/ 58 h 117"/>
                <a:gd name="T4" fmla="*/ 59 w 375"/>
                <a:gd name="T5" fmla="*/ 1 h 117"/>
                <a:gd name="T6" fmla="*/ 317 w 375"/>
                <a:gd name="T7" fmla="*/ 1 h 117"/>
                <a:gd name="T8" fmla="*/ 374 w 375"/>
                <a:gd name="T9" fmla="*/ 58 h 117"/>
                <a:gd name="T10" fmla="*/ 317 w 375"/>
                <a:gd name="T11" fmla="*/ 116 h 117"/>
                <a:gd name="T12" fmla="*/ 59 w 375"/>
                <a:gd name="T13" fmla="*/ 116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6"/>
                  </a:moveTo>
                  <a:cubicBezTo>
                    <a:pt x="27" y="116"/>
                    <a:pt x="1" y="90"/>
                    <a:pt x="1" y="58"/>
                  </a:cubicBezTo>
                  <a:cubicBezTo>
                    <a:pt x="1" y="27"/>
                    <a:pt x="27" y="1"/>
                    <a:pt x="59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48" y="1"/>
                    <a:pt x="374" y="27"/>
                    <a:pt x="374" y="58"/>
                  </a:cubicBezTo>
                  <a:cubicBezTo>
                    <a:pt x="374" y="90"/>
                    <a:pt x="348" y="116"/>
                    <a:pt x="317" y="116"/>
                  </a:cubicBezTo>
                  <a:cubicBezTo>
                    <a:pt x="59" y="116"/>
                    <a:pt x="59" y="116"/>
                    <a:pt x="59" y="116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9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45">
              <a:extLst>
                <a:ext uri="{FF2B5EF4-FFF2-40B4-BE49-F238E27FC236}">
                  <a16:creationId xmlns:a16="http://schemas.microsoft.com/office/drawing/2014/main" id="{4C23F8DE-4705-42A8-B4DE-E6D165F6AE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" y="1731963"/>
              <a:ext cx="1408112" cy="438150"/>
            </a:xfrm>
            <a:custGeom>
              <a:avLst/>
              <a:gdLst>
                <a:gd name="T0" fmla="*/ 58 w 373"/>
                <a:gd name="T1" fmla="*/ 114 h 115"/>
                <a:gd name="T2" fmla="*/ 1 w 373"/>
                <a:gd name="T3" fmla="*/ 57 h 115"/>
                <a:gd name="T4" fmla="*/ 58 w 373"/>
                <a:gd name="T5" fmla="*/ 1 h 115"/>
                <a:gd name="T6" fmla="*/ 316 w 373"/>
                <a:gd name="T7" fmla="*/ 1 h 115"/>
                <a:gd name="T8" fmla="*/ 372 w 373"/>
                <a:gd name="T9" fmla="*/ 57 h 115"/>
                <a:gd name="T10" fmla="*/ 316 w 373"/>
                <a:gd name="T11" fmla="*/ 114 h 115"/>
                <a:gd name="T12" fmla="*/ 58 w 373"/>
                <a:gd name="T13" fmla="*/ 114 h 115"/>
                <a:gd name="T14" fmla="*/ 316 w 373"/>
                <a:gd name="T15" fmla="*/ 0 h 115"/>
                <a:gd name="T16" fmla="*/ 58 w 373"/>
                <a:gd name="T17" fmla="*/ 0 h 115"/>
                <a:gd name="T18" fmla="*/ 0 w 373"/>
                <a:gd name="T19" fmla="*/ 57 h 115"/>
                <a:gd name="T20" fmla="*/ 58 w 373"/>
                <a:gd name="T21" fmla="*/ 115 h 115"/>
                <a:gd name="T22" fmla="*/ 316 w 373"/>
                <a:gd name="T23" fmla="*/ 115 h 115"/>
                <a:gd name="T24" fmla="*/ 373 w 373"/>
                <a:gd name="T25" fmla="*/ 57 h 115"/>
                <a:gd name="T26" fmla="*/ 316 w 373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3" h="115">
                  <a:moveTo>
                    <a:pt x="58" y="114"/>
                  </a:moveTo>
                  <a:cubicBezTo>
                    <a:pt x="26" y="114"/>
                    <a:pt x="1" y="89"/>
                    <a:pt x="1" y="57"/>
                  </a:cubicBezTo>
                  <a:cubicBezTo>
                    <a:pt x="1" y="26"/>
                    <a:pt x="26" y="1"/>
                    <a:pt x="58" y="1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47" y="1"/>
                    <a:pt x="372" y="26"/>
                    <a:pt x="372" y="57"/>
                  </a:cubicBezTo>
                  <a:cubicBezTo>
                    <a:pt x="372" y="89"/>
                    <a:pt x="347" y="114"/>
                    <a:pt x="316" y="114"/>
                  </a:cubicBezTo>
                  <a:cubicBezTo>
                    <a:pt x="58" y="114"/>
                    <a:pt x="58" y="114"/>
                    <a:pt x="58" y="114"/>
                  </a:cubicBezTo>
                  <a:moveTo>
                    <a:pt x="316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316" y="115"/>
                    <a:pt x="316" y="115"/>
                    <a:pt x="316" y="115"/>
                  </a:cubicBezTo>
                  <a:cubicBezTo>
                    <a:pt x="347" y="115"/>
                    <a:pt x="373" y="89"/>
                    <a:pt x="373" y="57"/>
                  </a:cubicBezTo>
                  <a:cubicBezTo>
                    <a:pt x="373" y="26"/>
                    <a:pt x="347" y="0"/>
                    <a:pt x="316" y="0"/>
                  </a:cubicBezTo>
                </a:path>
              </a:pathLst>
            </a:custGeom>
            <a:solidFill>
              <a:srgbClr val="D8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E8156A3E-9A1E-4F9F-B41A-987F20C1E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3 h 113"/>
                <a:gd name="T2" fmla="*/ 0 w 371"/>
                <a:gd name="T3" fmla="*/ 56 h 113"/>
                <a:gd name="T4" fmla="*/ 57 w 371"/>
                <a:gd name="T5" fmla="*/ 0 h 113"/>
                <a:gd name="T6" fmla="*/ 315 w 371"/>
                <a:gd name="T7" fmla="*/ 0 h 113"/>
                <a:gd name="T8" fmla="*/ 371 w 371"/>
                <a:gd name="T9" fmla="*/ 56 h 113"/>
                <a:gd name="T10" fmla="*/ 315 w 371"/>
                <a:gd name="T11" fmla="*/ 113 h 113"/>
                <a:gd name="T12" fmla="*/ 57 w 371"/>
                <a:gd name="T13" fmla="*/ 113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3"/>
                  </a:move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46" y="0"/>
                    <a:pt x="371" y="25"/>
                    <a:pt x="371" y="56"/>
                  </a:cubicBezTo>
                  <a:cubicBezTo>
                    <a:pt x="371" y="88"/>
                    <a:pt x="346" y="113"/>
                    <a:pt x="315" y="113"/>
                  </a:cubicBezTo>
                  <a:cubicBezTo>
                    <a:pt x="57" y="113"/>
                    <a:pt x="57" y="113"/>
                    <a:pt x="57" y="113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7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47">
              <a:extLst>
                <a:ext uri="{FF2B5EF4-FFF2-40B4-BE49-F238E27FC236}">
                  <a16:creationId xmlns:a16="http://schemas.microsoft.com/office/drawing/2014/main" id="{18B672AE-8CE4-400C-AFBC-D05940CF4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2 h 113"/>
                <a:gd name="T2" fmla="*/ 1 w 371"/>
                <a:gd name="T3" fmla="*/ 56 h 113"/>
                <a:gd name="T4" fmla="*/ 57 w 371"/>
                <a:gd name="T5" fmla="*/ 1 h 113"/>
                <a:gd name="T6" fmla="*/ 315 w 371"/>
                <a:gd name="T7" fmla="*/ 1 h 113"/>
                <a:gd name="T8" fmla="*/ 370 w 371"/>
                <a:gd name="T9" fmla="*/ 56 h 113"/>
                <a:gd name="T10" fmla="*/ 315 w 371"/>
                <a:gd name="T11" fmla="*/ 112 h 113"/>
                <a:gd name="T12" fmla="*/ 57 w 371"/>
                <a:gd name="T13" fmla="*/ 112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2"/>
                  </a:moveTo>
                  <a:cubicBezTo>
                    <a:pt x="26" y="112"/>
                    <a:pt x="1" y="87"/>
                    <a:pt x="1" y="56"/>
                  </a:cubicBezTo>
                  <a:cubicBezTo>
                    <a:pt x="1" y="26"/>
                    <a:pt x="26" y="1"/>
                    <a:pt x="57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45" y="1"/>
                    <a:pt x="370" y="26"/>
                    <a:pt x="370" y="56"/>
                  </a:cubicBezTo>
                  <a:cubicBezTo>
                    <a:pt x="370" y="87"/>
                    <a:pt x="345" y="112"/>
                    <a:pt x="315" y="112"/>
                  </a:cubicBezTo>
                  <a:cubicBezTo>
                    <a:pt x="57" y="112"/>
                    <a:pt x="57" y="112"/>
                    <a:pt x="57" y="112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48">
              <a:extLst>
                <a:ext uri="{FF2B5EF4-FFF2-40B4-BE49-F238E27FC236}">
                  <a16:creationId xmlns:a16="http://schemas.microsoft.com/office/drawing/2014/main" id="{6E009EF4-3983-4797-8DA4-3A70285141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1 h 111"/>
                <a:gd name="T2" fmla="*/ 0 w 369"/>
                <a:gd name="T3" fmla="*/ 55 h 111"/>
                <a:gd name="T4" fmla="*/ 56 w 369"/>
                <a:gd name="T5" fmla="*/ 0 h 111"/>
                <a:gd name="T6" fmla="*/ 314 w 369"/>
                <a:gd name="T7" fmla="*/ 0 h 111"/>
                <a:gd name="T8" fmla="*/ 369 w 369"/>
                <a:gd name="T9" fmla="*/ 55 h 111"/>
                <a:gd name="T10" fmla="*/ 314 w 369"/>
                <a:gd name="T11" fmla="*/ 111 h 111"/>
                <a:gd name="T12" fmla="*/ 56 w 369"/>
                <a:gd name="T13" fmla="*/ 111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1"/>
                  </a:moveTo>
                  <a:cubicBezTo>
                    <a:pt x="25" y="111"/>
                    <a:pt x="0" y="86"/>
                    <a:pt x="0" y="55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44" y="0"/>
                    <a:pt x="369" y="25"/>
                    <a:pt x="369" y="55"/>
                  </a:cubicBezTo>
                  <a:cubicBezTo>
                    <a:pt x="369" y="86"/>
                    <a:pt x="344" y="111"/>
                    <a:pt x="314" y="111"/>
                  </a:cubicBezTo>
                  <a:cubicBezTo>
                    <a:pt x="56" y="111"/>
                    <a:pt x="56" y="111"/>
                    <a:pt x="56" y="111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5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49">
              <a:extLst>
                <a:ext uri="{FF2B5EF4-FFF2-40B4-BE49-F238E27FC236}">
                  <a16:creationId xmlns:a16="http://schemas.microsoft.com/office/drawing/2014/main" id="{0A62A899-0680-4FEF-BA9F-583CA1501A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0 h 111"/>
                <a:gd name="T2" fmla="*/ 1 w 369"/>
                <a:gd name="T3" fmla="*/ 55 h 111"/>
                <a:gd name="T4" fmla="*/ 56 w 369"/>
                <a:gd name="T5" fmla="*/ 1 h 111"/>
                <a:gd name="T6" fmla="*/ 314 w 369"/>
                <a:gd name="T7" fmla="*/ 1 h 111"/>
                <a:gd name="T8" fmla="*/ 368 w 369"/>
                <a:gd name="T9" fmla="*/ 55 h 111"/>
                <a:gd name="T10" fmla="*/ 314 w 369"/>
                <a:gd name="T11" fmla="*/ 110 h 111"/>
                <a:gd name="T12" fmla="*/ 56 w 369"/>
                <a:gd name="T13" fmla="*/ 110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0"/>
                  </a:moveTo>
                  <a:cubicBezTo>
                    <a:pt x="25" y="110"/>
                    <a:pt x="1" y="86"/>
                    <a:pt x="1" y="55"/>
                  </a:cubicBezTo>
                  <a:cubicBezTo>
                    <a:pt x="1" y="25"/>
                    <a:pt x="25" y="1"/>
                    <a:pt x="56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44" y="1"/>
                    <a:pt x="368" y="25"/>
                    <a:pt x="368" y="55"/>
                  </a:cubicBezTo>
                  <a:cubicBezTo>
                    <a:pt x="368" y="86"/>
                    <a:pt x="344" y="110"/>
                    <a:pt x="314" y="110"/>
                  </a:cubicBezTo>
                  <a:cubicBezTo>
                    <a:pt x="56" y="110"/>
                    <a:pt x="56" y="110"/>
                    <a:pt x="56" y="110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4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50">
              <a:extLst>
                <a:ext uri="{FF2B5EF4-FFF2-40B4-BE49-F238E27FC236}">
                  <a16:creationId xmlns:a16="http://schemas.microsoft.com/office/drawing/2014/main" id="{0A1699A9-1881-41B4-A82D-299116DCD6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9 h 109"/>
                <a:gd name="T2" fmla="*/ 0 w 367"/>
                <a:gd name="T3" fmla="*/ 54 h 109"/>
                <a:gd name="T4" fmla="*/ 55 w 367"/>
                <a:gd name="T5" fmla="*/ 0 h 109"/>
                <a:gd name="T6" fmla="*/ 313 w 367"/>
                <a:gd name="T7" fmla="*/ 0 h 109"/>
                <a:gd name="T8" fmla="*/ 367 w 367"/>
                <a:gd name="T9" fmla="*/ 54 h 109"/>
                <a:gd name="T10" fmla="*/ 313 w 367"/>
                <a:gd name="T11" fmla="*/ 109 h 109"/>
                <a:gd name="T12" fmla="*/ 55 w 367"/>
                <a:gd name="T13" fmla="*/ 109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9"/>
                  </a:moveTo>
                  <a:cubicBezTo>
                    <a:pt x="25" y="109"/>
                    <a:pt x="0" y="84"/>
                    <a:pt x="0" y="54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42" y="0"/>
                    <a:pt x="367" y="25"/>
                    <a:pt x="367" y="54"/>
                  </a:cubicBezTo>
                  <a:cubicBezTo>
                    <a:pt x="367" y="84"/>
                    <a:pt x="342" y="109"/>
                    <a:pt x="313" y="109"/>
                  </a:cubicBezTo>
                  <a:cubicBezTo>
                    <a:pt x="55" y="109"/>
                    <a:pt x="55" y="109"/>
                    <a:pt x="55" y="109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5"/>
                    <a:pt x="24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3" y="109"/>
                    <a:pt x="367" y="85"/>
                    <a:pt x="367" y="54"/>
                  </a:cubicBezTo>
                  <a:cubicBezTo>
                    <a:pt x="367" y="24"/>
                    <a:pt x="343" y="0"/>
                    <a:pt x="313" y="0"/>
                  </a:cubicBezTo>
                </a:path>
              </a:pathLst>
            </a:custGeom>
            <a:solidFill>
              <a:srgbClr val="D3D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1">
              <a:extLst>
                <a:ext uri="{FF2B5EF4-FFF2-40B4-BE49-F238E27FC236}">
                  <a16:creationId xmlns:a16="http://schemas.microsoft.com/office/drawing/2014/main" id="{5BDB2DB9-C65A-48FE-980D-3926C15F1C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8 h 109"/>
                <a:gd name="T2" fmla="*/ 1 w 367"/>
                <a:gd name="T3" fmla="*/ 54 h 109"/>
                <a:gd name="T4" fmla="*/ 55 w 367"/>
                <a:gd name="T5" fmla="*/ 1 h 109"/>
                <a:gd name="T6" fmla="*/ 313 w 367"/>
                <a:gd name="T7" fmla="*/ 1 h 109"/>
                <a:gd name="T8" fmla="*/ 366 w 367"/>
                <a:gd name="T9" fmla="*/ 54 h 109"/>
                <a:gd name="T10" fmla="*/ 313 w 367"/>
                <a:gd name="T11" fmla="*/ 108 h 109"/>
                <a:gd name="T12" fmla="*/ 55 w 367"/>
                <a:gd name="T13" fmla="*/ 108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8"/>
                  </a:moveTo>
                  <a:cubicBezTo>
                    <a:pt x="25" y="108"/>
                    <a:pt x="1" y="84"/>
                    <a:pt x="1" y="54"/>
                  </a:cubicBezTo>
                  <a:cubicBezTo>
                    <a:pt x="1" y="25"/>
                    <a:pt x="25" y="1"/>
                    <a:pt x="55" y="1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342" y="1"/>
                    <a:pt x="366" y="25"/>
                    <a:pt x="366" y="54"/>
                  </a:cubicBezTo>
                  <a:cubicBezTo>
                    <a:pt x="366" y="84"/>
                    <a:pt x="342" y="108"/>
                    <a:pt x="313" y="108"/>
                  </a:cubicBezTo>
                  <a:cubicBezTo>
                    <a:pt x="55" y="108"/>
                    <a:pt x="55" y="108"/>
                    <a:pt x="55" y="108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2" y="109"/>
                    <a:pt x="367" y="84"/>
                    <a:pt x="367" y="54"/>
                  </a:cubicBezTo>
                  <a:cubicBezTo>
                    <a:pt x="367" y="25"/>
                    <a:pt x="342" y="0"/>
                    <a:pt x="313" y="0"/>
                  </a:cubicBezTo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2">
              <a:extLst>
                <a:ext uri="{FF2B5EF4-FFF2-40B4-BE49-F238E27FC236}">
                  <a16:creationId xmlns:a16="http://schemas.microsoft.com/office/drawing/2014/main" id="{D3317498-6D1A-421D-AD3C-3BDF4194C5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763" y="1747838"/>
              <a:ext cx="1377950" cy="406400"/>
            </a:xfrm>
            <a:custGeom>
              <a:avLst/>
              <a:gdLst>
                <a:gd name="T0" fmla="*/ 54 w 365"/>
                <a:gd name="T1" fmla="*/ 106 h 107"/>
                <a:gd name="T2" fmla="*/ 1 w 365"/>
                <a:gd name="T3" fmla="*/ 53 h 107"/>
                <a:gd name="T4" fmla="*/ 54 w 365"/>
                <a:gd name="T5" fmla="*/ 0 h 107"/>
                <a:gd name="T6" fmla="*/ 312 w 365"/>
                <a:gd name="T7" fmla="*/ 0 h 107"/>
                <a:gd name="T8" fmla="*/ 365 w 365"/>
                <a:gd name="T9" fmla="*/ 53 h 107"/>
                <a:gd name="T10" fmla="*/ 312 w 365"/>
                <a:gd name="T11" fmla="*/ 106 h 107"/>
                <a:gd name="T12" fmla="*/ 54 w 365"/>
                <a:gd name="T13" fmla="*/ 106 h 107"/>
                <a:gd name="T14" fmla="*/ 312 w 365"/>
                <a:gd name="T15" fmla="*/ 0 h 107"/>
                <a:gd name="T16" fmla="*/ 54 w 365"/>
                <a:gd name="T17" fmla="*/ 0 h 107"/>
                <a:gd name="T18" fmla="*/ 0 w 365"/>
                <a:gd name="T19" fmla="*/ 53 h 107"/>
                <a:gd name="T20" fmla="*/ 54 w 365"/>
                <a:gd name="T21" fmla="*/ 107 h 107"/>
                <a:gd name="T22" fmla="*/ 312 w 365"/>
                <a:gd name="T23" fmla="*/ 107 h 107"/>
                <a:gd name="T24" fmla="*/ 365 w 365"/>
                <a:gd name="T25" fmla="*/ 53 h 107"/>
                <a:gd name="T26" fmla="*/ 312 w 365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5" h="107">
                  <a:moveTo>
                    <a:pt x="54" y="106"/>
                  </a:moveTo>
                  <a:cubicBezTo>
                    <a:pt x="24" y="106"/>
                    <a:pt x="1" y="83"/>
                    <a:pt x="1" y="53"/>
                  </a:cubicBezTo>
                  <a:cubicBezTo>
                    <a:pt x="1" y="24"/>
                    <a:pt x="24" y="0"/>
                    <a:pt x="54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1" y="0"/>
                    <a:pt x="365" y="24"/>
                    <a:pt x="365" y="53"/>
                  </a:cubicBezTo>
                  <a:cubicBezTo>
                    <a:pt x="365" y="83"/>
                    <a:pt x="341" y="106"/>
                    <a:pt x="312" y="106"/>
                  </a:cubicBezTo>
                  <a:cubicBezTo>
                    <a:pt x="54" y="106"/>
                    <a:pt x="54" y="106"/>
                    <a:pt x="54" y="106"/>
                  </a:cubicBezTo>
                  <a:moveTo>
                    <a:pt x="31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341" y="107"/>
                    <a:pt x="365" y="83"/>
                    <a:pt x="365" y="53"/>
                  </a:cubicBezTo>
                  <a:cubicBezTo>
                    <a:pt x="365" y="24"/>
                    <a:pt x="341" y="0"/>
                    <a:pt x="312" y="0"/>
                  </a:cubicBezTo>
                </a:path>
              </a:pathLst>
            </a:custGeom>
            <a:solidFill>
              <a:srgbClr val="D1D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3">
              <a:extLst>
                <a:ext uri="{FF2B5EF4-FFF2-40B4-BE49-F238E27FC236}">
                  <a16:creationId xmlns:a16="http://schemas.microsoft.com/office/drawing/2014/main" id="{87A46585-E127-4D75-A03E-F684855C1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47838"/>
              <a:ext cx="1373187" cy="403225"/>
            </a:xfrm>
            <a:custGeom>
              <a:avLst/>
              <a:gdLst>
                <a:gd name="T0" fmla="*/ 53 w 364"/>
                <a:gd name="T1" fmla="*/ 106 h 106"/>
                <a:gd name="T2" fmla="*/ 0 w 364"/>
                <a:gd name="T3" fmla="*/ 53 h 106"/>
                <a:gd name="T4" fmla="*/ 53 w 364"/>
                <a:gd name="T5" fmla="*/ 1 h 106"/>
                <a:gd name="T6" fmla="*/ 311 w 364"/>
                <a:gd name="T7" fmla="*/ 1 h 106"/>
                <a:gd name="T8" fmla="*/ 363 w 364"/>
                <a:gd name="T9" fmla="*/ 53 h 106"/>
                <a:gd name="T10" fmla="*/ 311 w 364"/>
                <a:gd name="T11" fmla="*/ 106 h 106"/>
                <a:gd name="T12" fmla="*/ 53 w 364"/>
                <a:gd name="T13" fmla="*/ 106 h 106"/>
                <a:gd name="T14" fmla="*/ 311 w 364"/>
                <a:gd name="T15" fmla="*/ 0 h 106"/>
                <a:gd name="T16" fmla="*/ 53 w 364"/>
                <a:gd name="T17" fmla="*/ 0 h 106"/>
                <a:gd name="T18" fmla="*/ 0 w 364"/>
                <a:gd name="T19" fmla="*/ 53 h 106"/>
                <a:gd name="T20" fmla="*/ 53 w 364"/>
                <a:gd name="T21" fmla="*/ 106 h 106"/>
                <a:gd name="T22" fmla="*/ 311 w 364"/>
                <a:gd name="T23" fmla="*/ 106 h 106"/>
                <a:gd name="T24" fmla="*/ 364 w 364"/>
                <a:gd name="T25" fmla="*/ 53 h 106"/>
                <a:gd name="T26" fmla="*/ 311 w 364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5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3" y="25"/>
                    <a:pt x="363" y="53"/>
                  </a:cubicBezTo>
                  <a:cubicBezTo>
                    <a:pt x="363" y="82"/>
                    <a:pt x="339" y="106"/>
                    <a:pt x="311" y="106"/>
                  </a:cubicBezTo>
                  <a:cubicBezTo>
                    <a:pt x="53" y="106"/>
                    <a:pt x="53" y="106"/>
                    <a:pt x="53" y="106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3" y="0"/>
                    <a:pt x="0" y="24"/>
                    <a:pt x="0" y="53"/>
                  </a:cubicBezTo>
                  <a:cubicBezTo>
                    <a:pt x="0" y="83"/>
                    <a:pt x="23" y="106"/>
                    <a:pt x="53" y="106"/>
                  </a:cubicBezTo>
                  <a:cubicBezTo>
                    <a:pt x="311" y="106"/>
                    <a:pt x="311" y="106"/>
                    <a:pt x="311" y="106"/>
                  </a:cubicBezTo>
                  <a:cubicBezTo>
                    <a:pt x="340" y="106"/>
                    <a:pt x="364" y="83"/>
                    <a:pt x="364" y="53"/>
                  </a:cubicBezTo>
                  <a:cubicBezTo>
                    <a:pt x="364" y="24"/>
                    <a:pt x="340" y="0"/>
                    <a:pt x="311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54">
              <a:extLst>
                <a:ext uri="{FF2B5EF4-FFF2-40B4-BE49-F238E27FC236}">
                  <a16:creationId xmlns:a16="http://schemas.microsoft.com/office/drawing/2014/main" id="{ECCD2E86-8A02-410D-ACB4-F21C46D6AB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51013"/>
              <a:ext cx="1370012" cy="400050"/>
            </a:xfrm>
            <a:custGeom>
              <a:avLst/>
              <a:gdLst>
                <a:gd name="T0" fmla="*/ 53 w 363"/>
                <a:gd name="T1" fmla="*/ 104 h 105"/>
                <a:gd name="T2" fmla="*/ 1 w 363"/>
                <a:gd name="T3" fmla="*/ 52 h 105"/>
                <a:gd name="T4" fmla="*/ 53 w 363"/>
                <a:gd name="T5" fmla="*/ 1 h 105"/>
                <a:gd name="T6" fmla="*/ 311 w 363"/>
                <a:gd name="T7" fmla="*/ 1 h 105"/>
                <a:gd name="T8" fmla="*/ 362 w 363"/>
                <a:gd name="T9" fmla="*/ 52 h 105"/>
                <a:gd name="T10" fmla="*/ 311 w 363"/>
                <a:gd name="T11" fmla="*/ 104 h 105"/>
                <a:gd name="T12" fmla="*/ 53 w 363"/>
                <a:gd name="T13" fmla="*/ 104 h 105"/>
                <a:gd name="T14" fmla="*/ 311 w 363"/>
                <a:gd name="T15" fmla="*/ 0 h 105"/>
                <a:gd name="T16" fmla="*/ 53 w 363"/>
                <a:gd name="T17" fmla="*/ 0 h 105"/>
                <a:gd name="T18" fmla="*/ 0 w 363"/>
                <a:gd name="T19" fmla="*/ 52 h 105"/>
                <a:gd name="T20" fmla="*/ 53 w 363"/>
                <a:gd name="T21" fmla="*/ 105 h 105"/>
                <a:gd name="T22" fmla="*/ 311 w 363"/>
                <a:gd name="T23" fmla="*/ 105 h 105"/>
                <a:gd name="T24" fmla="*/ 363 w 363"/>
                <a:gd name="T25" fmla="*/ 52 h 105"/>
                <a:gd name="T26" fmla="*/ 311 w 363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105">
                  <a:moveTo>
                    <a:pt x="53" y="104"/>
                  </a:moveTo>
                  <a:cubicBezTo>
                    <a:pt x="24" y="104"/>
                    <a:pt x="1" y="81"/>
                    <a:pt x="1" y="52"/>
                  </a:cubicBezTo>
                  <a:cubicBezTo>
                    <a:pt x="1" y="24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2" y="24"/>
                    <a:pt x="362" y="52"/>
                  </a:cubicBezTo>
                  <a:cubicBezTo>
                    <a:pt x="362" y="81"/>
                    <a:pt x="339" y="104"/>
                    <a:pt x="311" y="104"/>
                  </a:cubicBezTo>
                  <a:cubicBezTo>
                    <a:pt x="53" y="104"/>
                    <a:pt x="53" y="104"/>
                    <a:pt x="53" y="104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2"/>
                  </a:cubicBezTo>
                  <a:cubicBezTo>
                    <a:pt x="0" y="81"/>
                    <a:pt x="24" y="105"/>
                    <a:pt x="53" y="105"/>
                  </a:cubicBezTo>
                  <a:cubicBezTo>
                    <a:pt x="311" y="105"/>
                    <a:pt x="311" y="105"/>
                    <a:pt x="311" y="105"/>
                  </a:cubicBezTo>
                  <a:cubicBezTo>
                    <a:pt x="339" y="105"/>
                    <a:pt x="363" y="81"/>
                    <a:pt x="363" y="52"/>
                  </a:cubicBezTo>
                  <a:cubicBezTo>
                    <a:pt x="363" y="24"/>
                    <a:pt x="339" y="0"/>
                    <a:pt x="311" y="0"/>
                  </a:cubicBezTo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5">
              <a:extLst>
                <a:ext uri="{FF2B5EF4-FFF2-40B4-BE49-F238E27FC236}">
                  <a16:creationId xmlns:a16="http://schemas.microsoft.com/office/drawing/2014/main" id="{25592714-D801-4AD6-8592-D95B99D5D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3 h 103"/>
                <a:gd name="T2" fmla="*/ 0 w 361"/>
                <a:gd name="T3" fmla="*/ 51 h 103"/>
                <a:gd name="T4" fmla="*/ 52 w 361"/>
                <a:gd name="T5" fmla="*/ 0 h 103"/>
                <a:gd name="T6" fmla="*/ 310 w 361"/>
                <a:gd name="T7" fmla="*/ 0 h 103"/>
                <a:gd name="T8" fmla="*/ 361 w 361"/>
                <a:gd name="T9" fmla="*/ 51 h 103"/>
                <a:gd name="T10" fmla="*/ 310 w 361"/>
                <a:gd name="T11" fmla="*/ 103 h 103"/>
                <a:gd name="T12" fmla="*/ 52 w 361"/>
                <a:gd name="T13" fmla="*/ 103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3"/>
                  </a:moveTo>
                  <a:cubicBezTo>
                    <a:pt x="23" y="103"/>
                    <a:pt x="0" y="80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38" y="0"/>
                    <a:pt x="361" y="23"/>
                    <a:pt x="361" y="51"/>
                  </a:cubicBezTo>
                  <a:cubicBezTo>
                    <a:pt x="361" y="80"/>
                    <a:pt x="338" y="103"/>
                    <a:pt x="310" y="103"/>
                  </a:cubicBezTo>
                  <a:cubicBezTo>
                    <a:pt x="52" y="103"/>
                    <a:pt x="52" y="103"/>
                    <a:pt x="52" y="103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E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6">
              <a:extLst>
                <a:ext uri="{FF2B5EF4-FFF2-40B4-BE49-F238E27FC236}">
                  <a16:creationId xmlns:a16="http://schemas.microsoft.com/office/drawing/2014/main" id="{2CDC3669-BE33-44F1-955F-F6608478EF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2 h 103"/>
                <a:gd name="T2" fmla="*/ 1 w 361"/>
                <a:gd name="T3" fmla="*/ 51 h 103"/>
                <a:gd name="T4" fmla="*/ 52 w 361"/>
                <a:gd name="T5" fmla="*/ 1 h 103"/>
                <a:gd name="T6" fmla="*/ 310 w 361"/>
                <a:gd name="T7" fmla="*/ 1 h 103"/>
                <a:gd name="T8" fmla="*/ 360 w 361"/>
                <a:gd name="T9" fmla="*/ 51 h 103"/>
                <a:gd name="T10" fmla="*/ 310 w 361"/>
                <a:gd name="T11" fmla="*/ 102 h 103"/>
                <a:gd name="T12" fmla="*/ 52 w 361"/>
                <a:gd name="T13" fmla="*/ 102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2"/>
                  </a:moveTo>
                  <a:cubicBezTo>
                    <a:pt x="24" y="102"/>
                    <a:pt x="1" y="80"/>
                    <a:pt x="1" y="51"/>
                  </a:cubicBezTo>
                  <a:cubicBezTo>
                    <a:pt x="1" y="23"/>
                    <a:pt x="24" y="1"/>
                    <a:pt x="52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38" y="1"/>
                    <a:pt x="360" y="23"/>
                    <a:pt x="360" y="51"/>
                  </a:cubicBezTo>
                  <a:cubicBezTo>
                    <a:pt x="360" y="80"/>
                    <a:pt x="338" y="102"/>
                    <a:pt x="310" y="102"/>
                  </a:cubicBezTo>
                  <a:cubicBezTo>
                    <a:pt x="52" y="102"/>
                    <a:pt x="52" y="102"/>
                    <a:pt x="52" y="102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D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7">
              <a:extLst>
                <a:ext uri="{FF2B5EF4-FFF2-40B4-BE49-F238E27FC236}">
                  <a16:creationId xmlns:a16="http://schemas.microsoft.com/office/drawing/2014/main" id="{08DEC51D-D2BF-4FD7-99E7-F4CD110702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51 w 359"/>
                <a:gd name="T1" fmla="*/ 101 h 101"/>
                <a:gd name="T2" fmla="*/ 0 w 359"/>
                <a:gd name="T3" fmla="*/ 50 h 101"/>
                <a:gd name="T4" fmla="*/ 51 w 359"/>
                <a:gd name="T5" fmla="*/ 0 h 101"/>
                <a:gd name="T6" fmla="*/ 309 w 359"/>
                <a:gd name="T7" fmla="*/ 0 h 101"/>
                <a:gd name="T8" fmla="*/ 359 w 359"/>
                <a:gd name="T9" fmla="*/ 50 h 101"/>
                <a:gd name="T10" fmla="*/ 309 w 359"/>
                <a:gd name="T11" fmla="*/ 101 h 101"/>
                <a:gd name="T12" fmla="*/ 51 w 359"/>
                <a:gd name="T13" fmla="*/ 101 h 101"/>
                <a:gd name="T14" fmla="*/ 309 w 359"/>
                <a:gd name="T15" fmla="*/ 0 h 101"/>
                <a:gd name="T16" fmla="*/ 51 w 359"/>
                <a:gd name="T17" fmla="*/ 0 h 101"/>
                <a:gd name="T18" fmla="*/ 0 w 359"/>
                <a:gd name="T19" fmla="*/ 50 h 101"/>
                <a:gd name="T20" fmla="*/ 51 w 359"/>
                <a:gd name="T21" fmla="*/ 101 h 101"/>
                <a:gd name="T22" fmla="*/ 309 w 359"/>
                <a:gd name="T23" fmla="*/ 101 h 101"/>
                <a:gd name="T24" fmla="*/ 359 w 359"/>
                <a:gd name="T25" fmla="*/ 50 h 101"/>
                <a:gd name="T26" fmla="*/ 309 w 359"/>
                <a:gd name="T2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101">
                  <a:moveTo>
                    <a:pt x="51" y="101"/>
                  </a:move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ubicBezTo>
                    <a:pt x="51" y="101"/>
                    <a:pt x="51" y="101"/>
                    <a:pt x="51" y="101"/>
                  </a:cubicBezTo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7" y="101"/>
                    <a:pt x="359" y="79"/>
                    <a:pt x="359" y="50"/>
                  </a:cubicBezTo>
                  <a:cubicBezTo>
                    <a:pt x="359" y="22"/>
                    <a:pt x="337" y="0"/>
                    <a:pt x="309" y="0"/>
                  </a:cubicBezTo>
                </a:path>
              </a:pathLst>
            </a:custGeom>
            <a:solidFill>
              <a:srgbClr val="CCC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8">
              <a:extLst>
                <a:ext uri="{FF2B5EF4-FFF2-40B4-BE49-F238E27FC236}">
                  <a16:creationId xmlns:a16="http://schemas.microsoft.com/office/drawing/2014/main" id="{F0F9C483-03E3-41DD-983F-81A6C41C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0 h 101"/>
                <a:gd name="T2" fmla="*/ 51 w 359"/>
                <a:gd name="T3" fmla="*/ 0 h 101"/>
                <a:gd name="T4" fmla="*/ 0 w 359"/>
                <a:gd name="T5" fmla="*/ 50 h 101"/>
                <a:gd name="T6" fmla="*/ 51 w 359"/>
                <a:gd name="T7" fmla="*/ 101 h 101"/>
                <a:gd name="T8" fmla="*/ 309 w 359"/>
                <a:gd name="T9" fmla="*/ 101 h 101"/>
                <a:gd name="T10" fmla="*/ 359 w 359"/>
                <a:gd name="T11" fmla="*/ 50 h 101"/>
                <a:gd name="T12" fmla="*/ 309 w 359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6" y="101"/>
                    <a:pt x="359" y="78"/>
                    <a:pt x="359" y="50"/>
                  </a:cubicBezTo>
                  <a:cubicBezTo>
                    <a:pt x="359" y="23"/>
                    <a:pt x="336" y="0"/>
                    <a:pt x="309" y="0"/>
                  </a:cubicBezTo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9">
              <a:extLst>
                <a:ext uri="{FF2B5EF4-FFF2-40B4-BE49-F238E27FC236}">
                  <a16:creationId xmlns:a16="http://schemas.microsoft.com/office/drawing/2014/main" id="{1B521029-2322-47FD-A13C-B4F799669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101 h 101"/>
                <a:gd name="T2" fmla="*/ 51 w 359"/>
                <a:gd name="T3" fmla="*/ 101 h 101"/>
                <a:gd name="T4" fmla="*/ 0 w 359"/>
                <a:gd name="T5" fmla="*/ 50 h 101"/>
                <a:gd name="T6" fmla="*/ 51 w 359"/>
                <a:gd name="T7" fmla="*/ 0 h 101"/>
                <a:gd name="T8" fmla="*/ 309 w 359"/>
                <a:gd name="T9" fmla="*/ 0 h 101"/>
                <a:gd name="T10" fmla="*/ 359 w 359"/>
                <a:gd name="T11" fmla="*/ 50 h 101"/>
                <a:gd name="T12" fmla="*/ 309 w 359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101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lose/>
                </a:path>
              </a:pathLst>
            </a:custGeom>
            <a:solidFill>
              <a:srgbClr val="161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13160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126333" y="266701"/>
            <a:ext cx="3830678" cy="47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23000"/>
              </a:lnSpc>
            </a:pPr>
            <a:r>
              <a:rPr lang="en-US" altLang="zh-CN" sz="2200" b="1" dirty="0">
                <a:latin typeface="微软雅黑" charset="-122"/>
                <a:ea typeface="微软雅黑" charset="-122"/>
              </a:rPr>
              <a:t>5.3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用户界面设计</a:t>
            </a:r>
          </a:p>
        </p:txBody>
      </p:sp>
      <p:grpSp>
        <p:nvGrpSpPr>
          <p:cNvPr id="21510" name="组合 21509">
            <a:extLst>
              <a:ext uri="{FF2B5EF4-FFF2-40B4-BE49-F238E27FC236}">
                <a16:creationId xmlns:a16="http://schemas.microsoft.com/office/drawing/2014/main" id="{A606D5DF-288C-44BE-A3C5-8668E089220B}"/>
              </a:ext>
            </a:extLst>
          </p:cNvPr>
          <p:cNvGrpSpPr/>
          <p:nvPr/>
        </p:nvGrpSpPr>
        <p:grpSpPr>
          <a:xfrm>
            <a:off x="1405719" y="1473958"/>
            <a:ext cx="9062114" cy="2807711"/>
            <a:chOff x="3048000" y="2576331"/>
            <a:chExt cx="6096000" cy="1705338"/>
          </a:xfrm>
        </p:grpSpPr>
        <p:sp>
          <p:nvSpPr>
            <p:cNvPr id="21511" name="箭头: 燕尾形 21510">
              <a:extLst>
                <a:ext uri="{FF2B5EF4-FFF2-40B4-BE49-F238E27FC236}">
                  <a16:creationId xmlns:a16="http://schemas.microsoft.com/office/drawing/2014/main" id="{99B19767-0B69-438B-BA30-4532C22FFE50}"/>
                </a:ext>
              </a:extLst>
            </p:cNvPr>
            <p:cNvSpPr/>
            <p:nvPr/>
          </p:nvSpPr>
          <p:spPr>
            <a:xfrm>
              <a:off x="3048000" y="3087932"/>
              <a:ext cx="6096000" cy="682135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512" name="任意多边形: 形状 21511">
              <a:extLst>
                <a:ext uri="{FF2B5EF4-FFF2-40B4-BE49-F238E27FC236}">
                  <a16:creationId xmlns:a16="http://schemas.microsoft.com/office/drawing/2014/main" id="{5EAE08B0-163E-4AF5-9DD1-922B618ABBA0}"/>
                </a:ext>
              </a:extLst>
            </p:cNvPr>
            <p:cNvSpPr/>
            <p:nvPr/>
          </p:nvSpPr>
          <p:spPr>
            <a:xfrm>
              <a:off x="3050745" y="2576331"/>
              <a:ext cx="1320700" cy="682135"/>
            </a:xfrm>
            <a:custGeom>
              <a:avLst/>
              <a:gdLst>
                <a:gd name="connsiteX0" fmla="*/ 0 w 1320700"/>
                <a:gd name="connsiteY0" fmla="*/ 0 h 682135"/>
                <a:gd name="connsiteX1" fmla="*/ 1320700 w 1320700"/>
                <a:gd name="connsiteY1" fmla="*/ 0 h 682135"/>
                <a:gd name="connsiteX2" fmla="*/ 1320700 w 1320700"/>
                <a:gd name="connsiteY2" fmla="*/ 682135 h 682135"/>
                <a:gd name="connsiteX3" fmla="*/ 0 w 1320700"/>
                <a:gd name="connsiteY3" fmla="*/ 682135 h 682135"/>
                <a:gd name="connsiteX4" fmla="*/ 0 w 1320700"/>
                <a:gd name="connsiteY4" fmla="*/ 0 h 68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700" h="682135">
                  <a:moveTo>
                    <a:pt x="0" y="0"/>
                  </a:moveTo>
                  <a:lnTo>
                    <a:pt x="1320700" y="0"/>
                  </a:lnTo>
                  <a:lnTo>
                    <a:pt x="1320700" y="682135"/>
                  </a:lnTo>
                  <a:lnTo>
                    <a:pt x="0" y="6821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b" anchorCtr="0">
              <a:noAutofit/>
            </a:bodyPr>
            <a:lstStyle/>
            <a:p>
              <a:pPr marL="0" lvl="0" indent="0" algn="ctr" defTabSz="5334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>
                  <a:latin typeface="+mn-ea"/>
                </a:rPr>
                <a:t>5.3.1  </a:t>
              </a:r>
              <a:r>
                <a:rPr lang="zh-CN" sz="2000" kern="1200">
                  <a:latin typeface="+mn-ea"/>
                </a:rPr>
                <a:t>用户界面设计的重要性</a:t>
              </a:r>
            </a:p>
          </p:txBody>
        </p:sp>
        <p:sp>
          <p:nvSpPr>
            <p:cNvPr id="21513" name="椭圆 21512">
              <a:extLst>
                <a:ext uri="{FF2B5EF4-FFF2-40B4-BE49-F238E27FC236}">
                  <a16:creationId xmlns:a16="http://schemas.microsoft.com/office/drawing/2014/main" id="{3DBA182E-76D3-4069-81EC-2E7E28BF4323}"/>
                </a:ext>
              </a:extLst>
            </p:cNvPr>
            <p:cNvSpPr/>
            <p:nvPr/>
          </p:nvSpPr>
          <p:spPr>
            <a:xfrm>
              <a:off x="3625829" y="3343733"/>
              <a:ext cx="170533" cy="1705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514" name="任意多边形: 形状 21513">
              <a:extLst>
                <a:ext uri="{FF2B5EF4-FFF2-40B4-BE49-F238E27FC236}">
                  <a16:creationId xmlns:a16="http://schemas.microsoft.com/office/drawing/2014/main" id="{D1FAD281-F9A1-476E-936C-759F29E6C117}"/>
                </a:ext>
              </a:extLst>
            </p:cNvPr>
            <p:cNvSpPr/>
            <p:nvPr/>
          </p:nvSpPr>
          <p:spPr>
            <a:xfrm>
              <a:off x="4437481" y="3599534"/>
              <a:ext cx="1320700" cy="682135"/>
            </a:xfrm>
            <a:custGeom>
              <a:avLst/>
              <a:gdLst>
                <a:gd name="connsiteX0" fmla="*/ 0 w 1320700"/>
                <a:gd name="connsiteY0" fmla="*/ 0 h 682135"/>
                <a:gd name="connsiteX1" fmla="*/ 1320700 w 1320700"/>
                <a:gd name="connsiteY1" fmla="*/ 0 h 682135"/>
                <a:gd name="connsiteX2" fmla="*/ 1320700 w 1320700"/>
                <a:gd name="connsiteY2" fmla="*/ 682135 h 682135"/>
                <a:gd name="connsiteX3" fmla="*/ 0 w 1320700"/>
                <a:gd name="connsiteY3" fmla="*/ 682135 h 682135"/>
                <a:gd name="connsiteX4" fmla="*/ 0 w 1320700"/>
                <a:gd name="connsiteY4" fmla="*/ 0 h 68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700" h="682135">
                  <a:moveTo>
                    <a:pt x="0" y="0"/>
                  </a:moveTo>
                  <a:lnTo>
                    <a:pt x="1320700" y="0"/>
                  </a:lnTo>
                  <a:lnTo>
                    <a:pt x="1320700" y="682135"/>
                  </a:lnTo>
                  <a:lnTo>
                    <a:pt x="0" y="6821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 dirty="0">
                  <a:latin typeface="+mn-ea"/>
                </a:rPr>
                <a:t>5.3.2  </a:t>
              </a:r>
              <a:r>
                <a:rPr lang="zh-CN" sz="2000" kern="1200" dirty="0">
                  <a:latin typeface="+mn-ea"/>
                </a:rPr>
                <a:t>用户界面设计考虑的问题</a:t>
              </a:r>
            </a:p>
          </p:txBody>
        </p:sp>
        <p:sp>
          <p:nvSpPr>
            <p:cNvPr id="21515" name="椭圆 21514">
              <a:extLst>
                <a:ext uri="{FF2B5EF4-FFF2-40B4-BE49-F238E27FC236}">
                  <a16:creationId xmlns:a16="http://schemas.microsoft.com/office/drawing/2014/main" id="{FF1A8C0D-1C0A-4594-8B46-A1604BC4F75D}"/>
                </a:ext>
              </a:extLst>
            </p:cNvPr>
            <p:cNvSpPr/>
            <p:nvPr/>
          </p:nvSpPr>
          <p:spPr>
            <a:xfrm>
              <a:off x="5012565" y="3343733"/>
              <a:ext cx="170533" cy="1705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516" name="任意多边形: 形状 21515">
              <a:extLst>
                <a:ext uri="{FF2B5EF4-FFF2-40B4-BE49-F238E27FC236}">
                  <a16:creationId xmlns:a16="http://schemas.microsoft.com/office/drawing/2014/main" id="{2D3CA342-79B0-44A8-8D4C-D4C4812ED607}"/>
                </a:ext>
              </a:extLst>
            </p:cNvPr>
            <p:cNvSpPr/>
            <p:nvPr/>
          </p:nvSpPr>
          <p:spPr>
            <a:xfrm>
              <a:off x="5824217" y="2576331"/>
              <a:ext cx="1320700" cy="682135"/>
            </a:xfrm>
            <a:custGeom>
              <a:avLst/>
              <a:gdLst>
                <a:gd name="connsiteX0" fmla="*/ 0 w 1320700"/>
                <a:gd name="connsiteY0" fmla="*/ 0 h 682135"/>
                <a:gd name="connsiteX1" fmla="*/ 1320700 w 1320700"/>
                <a:gd name="connsiteY1" fmla="*/ 0 h 682135"/>
                <a:gd name="connsiteX2" fmla="*/ 1320700 w 1320700"/>
                <a:gd name="connsiteY2" fmla="*/ 682135 h 682135"/>
                <a:gd name="connsiteX3" fmla="*/ 0 w 1320700"/>
                <a:gd name="connsiteY3" fmla="*/ 682135 h 682135"/>
                <a:gd name="connsiteX4" fmla="*/ 0 w 1320700"/>
                <a:gd name="connsiteY4" fmla="*/ 0 h 68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700" h="682135">
                  <a:moveTo>
                    <a:pt x="0" y="0"/>
                  </a:moveTo>
                  <a:lnTo>
                    <a:pt x="1320700" y="0"/>
                  </a:lnTo>
                  <a:lnTo>
                    <a:pt x="1320700" y="682135"/>
                  </a:lnTo>
                  <a:lnTo>
                    <a:pt x="0" y="6821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b" anchorCtr="0">
              <a:noAutofit/>
            </a:bodyPr>
            <a:lstStyle/>
            <a:p>
              <a:pPr marL="0" lvl="0" indent="0" algn="ctr" defTabSz="5334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>
                  <a:latin typeface="+mn-ea"/>
                </a:rPr>
                <a:t>5.3.3  </a:t>
              </a:r>
              <a:r>
                <a:rPr lang="zh-CN" sz="2000" kern="1200">
                  <a:latin typeface="+mn-ea"/>
                </a:rPr>
                <a:t>用户界面设计的基本原则</a:t>
              </a:r>
            </a:p>
          </p:txBody>
        </p:sp>
        <p:sp>
          <p:nvSpPr>
            <p:cNvPr id="21517" name="椭圆 21516">
              <a:extLst>
                <a:ext uri="{FF2B5EF4-FFF2-40B4-BE49-F238E27FC236}">
                  <a16:creationId xmlns:a16="http://schemas.microsoft.com/office/drawing/2014/main" id="{B3FD1D94-8383-4355-9881-AE23009906DD}"/>
                </a:ext>
              </a:extLst>
            </p:cNvPr>
            <p:cNvSpPr/>
            <p:nvPr/>
          </p:nvSpPr>
          <p:spPr>
            <a:xfrm>
              <a:off x="6399300" y="3343733"/>
              <a:ext cx="170533" cy="1705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518" name="任意多边形: 形状 21517">
              <a:extLst>
                <a:ext uri="{FF2B5EF4-FFF2-40B4-BE49-F238E27FC236}">
                  <a16:creationId xmlns:a16="http://schemas.microsoft.com/office/drawing/2014/main" id="{695935C3-141B-4D4E-AC01-D51ED7168BFF}"/>
                </a:ext>
              </a:extLst>
            </p:cNvPr>
            <p:cNvSpPr/>
            <p:nvPr/>
          </p:nvSpPr>
          <p:spPr>
            <a:xfrm>
              <a:off x="7210953" y="3599534"/>
              <a:ext cx="1320700" cy="682135"/>
            </a:xfrm>
            <a:custGeom>
              <a:avLst/>
              <a:gdLst>
                <a:gd name="connsiteX0" fmla="*/ 0 w 1320700"/>
                <a:gd name="connsiteY0" fmla="*/ 0 h 682135"/>
                <a:gd name="connsiteX1" fmla="*/ 1320700 w 1320700"/>
                <a:gd name="connsiteY1" fmla="*/ 0 h 682135"/>
                <a:gd name="connsiteX2" fmla="*/ 1320700 w 1320700"/>
                <a:gd name="connsiteY2" fmla="*/ 682135 h 682135"/>
                <a:gd name="connsiteX3" fmla="*/ 0 w 1320700"/>
                <a:gd name="connsiteY3" fmla="*/ 682135 h 682135"/>
                <a:gd name="connsiteX4" fmla="*/ 0 w 1320700"/>
                <a:gd name="connsiteY4" fmla="*/ 0 h 68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700" h="682135">
                  <a:moveTo>
                    <a:pt x="0" y="0"/>
                  </a:moveTo>
                  <a:lnTo>
                    <a:pt x="1320700" y="0"/>
                  </a:lnTo>
                  <a:lnTo>
                    <a:pt x="1320700" y="682135"/>
                  </a:lnTo>
                  <a:lnTo>
                    <a:pt x="0" y="6821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>
                  <a:latin typeface="+mn-ea"/>
                </a:rPr>
                <a:t>5.3.4  </a:t>
              </a:r>
              <a:r>
                <a:rPr lang="zh-CN" sz="2000" kern="1200">
                  <a:latin typeface="+mn-ea"/>
                </a:rPr>
                <a:t>用户界面设计指南</a:t>
              </a:r>
            </a:p>
          </p:txBody>
        </p:sp>
        <p:sp>
          <p:nvSpPr>
            <p:cNvPr id="21519" name="椭圆 21518">
              <a:extLst>
                <a:ext uri="{FF2B5EF4-FFF2-40B4-BE49-F238E27FC236}">
                  <a16:creationId xmlns:a16="http://schemas.microsoft.com/office/drawing/2014/main" id="{49A5C80F-5F94-4AC1-914F-6AFD1265DE67}"/>
                </a:ext>
              </a:extLst>
            </p:cNvPr>
            <p:cNvSpPr/>
            <p:nvPr/>
          </p:nvSpPr>
          <p:spPr>
            <a:xfrm>
              <a:off x="7786036" y="3343733"/>
              <a:ext cx="170533" cy="1705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9434352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0" t="17675"/>
          <a:stretch/>
        </p:blipFill>
        <p:spPr>
          <a:xfrm>
            <a:off x="5582092" y="893814"/>
            <a:ext cx="6982047" cy="6315061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6BD185-FAC9-4192-8961-E17A15385DB5}"/>
              </a:ext>
            </a:extLst>
          </p:cNvPr>
          <p:cNvGrpSpPr/>
          <p:nvPr/>
        </p:nvGrpSpPr>
        <p:grpSpPr>
          <a:xfrm>
            <a:off x="952499" y="3923422"/>
            <a:ext cx="1585912" cy="612775"/>
            <a:chOff x="284163" y="1644650"/>
            <a:chExt cx="1585912" cy="61277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99B2567-DC5A-42AA-858F-4C14AD141FC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163" y="1647825"/>
              <a:ext cx="1585912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F2EF4EA-DA5D-4823-82BC-77FE6619B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63" y="1644650"/>
              <a:ext cx="1582737" cy="612775"/>
            </a:xfrm>
            <a:custGeom>
              <a:avLst/>
              <a:gdLst>
                <a:gd name="T0" fmla="*/ 81 w 419"/>
                <a:gd name="T1" fmla="*/ 160 h 161"/>
                <a:gd name="T2" fmla="*/ 1 w 419"/>
                <a:gd name="T3" fmla="*/ 80 h 161"/>
                <a:gd name="T4" fmla="*/ 81 w 419"/>
                <a:gd name="T5" fmla="*/ 1 h 161"/>
                <a:gd name="T6" fmla="*/ 339 w 419"/>
                <a:gd name="T7" fmla="*/ 1 h 161"/>
                <a:gd name="T8" fmla="*/ 418 w 419"/>
                <a:gd name="T9" fmla="*/ 80 h 161"/>
                <a:gd name="T10" fmla="*/ 339 w 419"/>
                <a:gd name="T11" fmla="*/ 160 h 161"/>
                <a:gd name="T12" fmla="*/ 81 w 419"/>
                <a:gd name="T13" fmla="*/ 160 h 161"/>
                <a:gd name="T14" fmla="*/ 339 w 419"/>
                <a:gd name="T15" fmla="*/ 0 h 161"/>
                <a:gd name="T16" fmla="*/ 81 w 419"/>
                <a:gd name="T17" fmla="*/ 0 h 161"/>
                <a:gd name="T18" fmla="*/ 0 w 419"/>
                <a:gd name="T19" fmla="*/ 80 h 161"/>
                <a:gd name="T20" fmla="*/ 81 w 419"/>
                <a:gd name="T21" fmla="*/ 161 h 161"/>
                <a:gd name="T22" fmla="*/ 339 w 419"/>
                <a:gd name="T23" fmla="*/ 161 h 161"/>
                <a:gd name="T24" fmla="*/ 419 w 419"/>
                <a:gd name="T25" fmla="*/ 80 h 161"/>
                <a:gd name="T26" fmla="*/ 339 w 419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9" h="161">
                  <a:moveTo>
                    <a:pt x="81" y="160"/>
                  </a:moveTo>
                  <a:cubicBezTo>
                    <a:pt x="37" y="160"/>
                    <a:pt x="1" y="124"/>
                    <a:pt x="1" y="80"/>
                  </a:cubicBezTo>
                  <a:cubicBezTo>
                    <a:pt x="1" y="37"/>
                    <a:pt x="37" y="1"/>
                    <a:pt x="81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82" y="1"/>
                    <a:pt x="418" y="37"/>
                    <a:pt x="418" y="80"/>
                  </a:cubicBezTo>
                  <a:cubicBezTo>
                    <a:pt x="418" y="124"/>
                    <a:pt x="382" y="160"/>
                    <a:pt x="339" y="160"/>
                  </a:cubicBezTo>
                  <a:cubicBezTo>
                    <a:pt x="81" y="160"/>
                    <a:pt x="81" y="160"/>
                    <a:pt x="81" y="160"/>
                  </a:cubicBezTo>
                  <a:moveTo>
                    <a:pt x="33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83" y="161"/>
                    <a:pt x="419" y="125"/>
                    <a:pt x="419" y="80"/>
                  </a:cubicBezTo>
                  <a:cubicBezTo>
                    <a:pt x="419" y="36"/>
                    <a:pt x="383" y="0"/>
                    <a:pt x="3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D1146E5-91BA-4392-BE0E-E2F35D6F5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9 h 159"/>
                <a:gd name="T2" fmla="*/ 0 w 417"/>
                <a:gd name="T3" fmla="*/ 79 h 159"/>
                <a:gd name="T4" fmla="*/ 80 w 417"/>
                <a:gd name="T5" fmla="*/ 0 h 159"/>
                <a:gd name="T6" fmla="*/ 338 w 417"/>
                <a:gd name="T7" fmla="*/ 0 h 159"/>
                <a:gd name="T8" fmla="*/ 417 w 417"/>
                <a:gd name="T9" fmla="*/ 79 h 159"/>
                <a:gd name="T10" fmla="*/ 338 w 417"/>
                <a:gd name="T11" fmla="*/ 159 h 159"/>
                <a:gd name="T12" fmla="*/ 80 w 417"/>
                <a:gd name="T13" fmla="*/ 159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9"/>
                  </a:moveTo>
                  <a:cubicBezTo>
                    <a:pt x="36" y="159"/>
                    <a:pt x="0" y="123"/>
                    <a:pt x="0" y="79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81" y="0"/>
                    <a:pt x="417" y="36"/>
                    <a:pt x="417" y="79"/>
                  </a:cubicBezTo>
                  <a:cubicBezTo>
                    <a:pt x="417" y="123"/>
                    <a:pt x="381" y="159"/>
                    <a:pt x="338" y="159"/>
                  </a:cubicBezTo>
                  <a:cubicBezTo>
                    <a:pt x="80" y="159"/>
                    <a:pt x="80" y="159"/>
                    <a:pt x="80" y="159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D09393C-B7A1-418A-A998-B626E12D0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8 h 159"/>
                <a:gd name="T2" fmla="*/ 1 w 417"/>
                <a:gd name="T3" fmla="*/ 79 h 159"/>
                <a:gd name="T4" fmla="*/ 80 w 417"/>
                <a:gd name="T5" fmla="*/ 1 h 159"/>
                <a:gd name="T6" fmla="*/ 338 w 417"/>
                <a:gd name="T7" fmla="*/ 1 h 159"/>
                <a:gd name="T8" fmla="*/ 416 w 417"/>
                <a:gd name="T9" fmla="*/ 79 h 159"/>
                <a:gd name="T10" fmla="*/ 338 w 417"/>
                <a:gd name="T11" fmla="*/ 158 h 159"/>
                <a:gd name="T12" fmla="*/ 80 w 417"/>
                <a:gd name="T13" fmla="*/ 158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8"/>
                  </a:moveTo>
                  <a:cubicBezTo>
                    <a:pt x="36" y="158"/>
                    <a:pt x="1" y="123"/>
                    <a:pt x="1" y="79"/>
                  </a:cubicBezTo>
                  <a:cubicBezTo>
                    <a:pt x="1" y="36"/>
                    <a:pt x="36" y="1"/>
                    <a:pt x="80" y="1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81" y="1"/>
                    <a:pt x="416" y="36"/>
                    <a:pt x="416" y="79"/>
                  </a:cubicBezTo>
                  <a:cubicBezTo>
                    <a:pt x="416" y="123"/>
                    <a:pt x="381" y="158"/>
                    <a:pt x="338" y="158"/>
                  </a:cubicBezTo>
                  <a:cubicBezTo>
                    <a:pt x="80" y="158"/>
                    <a:pt x="80" y="158"/>
                    <a:pt x="80" y="158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2D6CCB2E-55AD-486D-94F0-E4E6B03E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100" y="1651000"/>
              <a:ext cx="1566862" cy="598488"/>
            </a:xfrm>
            <a:custGeom>
              <a:avLst/>
              <a:gdLst>
                <a:gd name="T0" fmla="*/ 79 w 415"/>
                <a:gd name="T1" fmla="*/ 156 h 157"/>
                <a:gd name="T2" fmla="*/ 1 w 415"/>
                <a:gd name="T3" fmla="*/ 78 h 157"/>
                <a:gd name="T4" fmla="*/ 79 w 415"/>
                <a:gd name="T5" fmla="*/ 0 h 157"/>
                <a:gd name="T6" fmla="*/ 337 w 415"/>
                <a:gd name="T7" fmla="*/ 0 h 157"/>
                <a:gd name="T8" fmla="*/ 415 w 415"/>
                <a:gd name="T9" fmla="*/ 78 h 157"/>
                <a:gd name="T10" fmla="*/ 337 w 415"/>
                <a:gd name="T11" fmla="*/ 156 h 157"/>
                <a:gd name="T12" fmla="*/ 79 w 415"/>
                <a:gd name="T13" fmla="*/ 156 h 157"/>
                <a:gd name="T14" fmla="*/ 337 w 415"/>
                <a:gd name="T15" fmla="*/ 0 h 157"/>
                <a:gd name="T16" fmla="*/ 79 w 415"/>
                <a:gd name="T17" fmla="*/ 0 h 157"/>
                <a:gd name="T18" fmla="*/ 0 w 415"/>
                <a:gd name="T19" fmla="*/ 78 h 157"/>
                <a:gd name="T20" fmla="*/ 79 w 415"/>
                <a:gd name="T21" fmla="*/ 157 h 157"/>
                <a:gd name="T22" fmla="*/ 337 w 415"/>
                <a:gd name="T23" fmla="*/ 157 h 157"/>
                <a:gd name="T24" fmla="*/ 415 w 415"/>
                <a:gd name="T25" fmla="*/ 78 h 157"/>
                <a:gd name="T26" fmla="*/ 337 w 415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5" h="157">
                  <a:moveTo>
                    <a:pt x="79" y="156"/>
                  </a:moveTo>
                  <a:cubicBezTo>
                    <a:pt x="36" y="156"/>
                    <a:pt x="1" y="122"/>
                    <a:pt x="1" y="78"/>
                  </a:cubicBezTo>
                  <a:cubicBezTo>
                    <a:pt x="1" y="35"/>
                    <a:pt x="36" y="0"/>
                    <a:pt x="79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80" y="0"/>
                    <a:pt x="415" y="35"/>
                    <a:pt x="415" y="78"/>
                  </a:cubicBezTo>
                  <a:cubicBezTo>
                    <a:pt x="415" y="122"/>
                    <a:pt x="380" y="156"/>
                    <a:pt x="337" y="156"/>
                  </a:cubicBezTo>
                  <a:cubicBezTo>
                    <a:pt x="79" y="156"/>
                    <a:pt x="79" y="156"/>
                    <a:pt x="79" y="156"/>
                  </a:cubicBezTo>
                  <a:moveTo>
                    <a:pt x="337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337" y="157"/>
                    <a:pt x="337" y="157"/>
                    <a:pt x="337" y="157"/>
                  </a:cubicBezTo>
                  <a:cubicBezTo>
                    <a:pt x="380" y="157"/>
                    <a:pt x="415" y="122"/>
                    <a:pt x="415" y="78"/>
                  </a:cubicBezTo>
                  <a:cubicBezTo>
                    <a:pt x="415" y="35"/>
                    <a:pt x="380" y="0"/>
                    <a:pt x="337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BB28A2F-96CE-4E2B-A84F-6171492CEC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1000"/>
              <a:ext cx="1563687" cy="595313"/>
            </a:xfrm>
            <a:custGeom>
              <a:avLst/>
              <a:gdLst>
                <a:gd name="T0" fmla="*/ 78 w 414"/>
                <a:gd name="T1" fmla="*/ 156 h 156"/>
                <a:gd name="T2" fmla="*/ 0 w 414"/>
                <a:gd name="T3" fmla="*/ 78 h 156"/>
                <a:gd name="T4" fmla="*/ 78 w 414"/>
                <a:gd name="T5" fmla="*/ 1 h 156"/>
                <a:gd name="T6" fmla="*/ 336 w 414"/>
                <a:gd name="T7" fmla="*/ 1 h 156"/>
                <a:gd name="T8" fmla="*/ 413 w 414"/>
                <a:gd name="T9" fmla="*/ 78 h 156"/>
                <a:gd name="T10" fmla="*/ 336 w 414"/>
                <a:gd name="T11" fmla="*/ 156 h 156"/>
                <a:gd name="T12" fmla="*/ 78 w 414"/>
                <a:gd name="T13" fmla="*/ 156 h 156"/>
                <a:gd name="T14" fmla="*/ 336 w 414"/>
                <a:gd name="T15" fmla="*/ 0 h 156"/>
                <a:gd name="T16" fmla="*/ 78 w 414"/>
                <a:gd name="T17" fmla="*/ 0 h 156"/>
                <a:gd name="T18" fmla="*/ 0 w 414"/>
                <a:gd name="T19" fmla="*/ 78 h 156"/>
                <a:gd name="T20" fmla="*/ 78 w 414"/>
                <a:gd name="T21" fmla="*/ 156 h 156"/>
                <a:gd name="T22" fmla="*/ 336 w 414"/>
                <a:gd name="T23" fmla="*/ 156 h 156"/>
                <a:gd name="T24" fmla="*/ 414 w 414"/>
                <a:gd name="T25" fmla="*/ 78 h 156"/>
                <a:gd name="T26" fmla="*/ 336 w 414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6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3" y="36"/>
                    <a:pt x="413" y="78"/>
                  </a:cubicBezTo>
                  <a:cubicBezTo>
                    <a:pt x="413" y="121"/>
                    <a:pt x="378" y="156"/>
                    <a:pt x="336" y="156"/>
                  </a:cubicBezTo>
                  <a:cubicBezTo>
                    <a:pt x="78" y="156"/>
                    <a:pt x="78" y="156"/>
                    <a:pt x="78" y="156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6"/>
                    <a:pt x="78" y="156"/>
                  </a:cubicBezTo>
                  <a:cubicBezTo>
                    <a:pt x="336" y="156"/>
                    <a:pt x="336" y="156"/>
                    <a:pt x="336" y="156"/>
                  </a:cubicBezTo>
                  <a:cubicBezTo>
                    <a:pt x="379" y="156"/>
                    <a:pt x="414" y="122"/>
                    <a:pt x="414" y="78"/>
                  </a:cubicBezTo>
                  <a:cubicBezTo>
                    <a:pt x="414" y="35"/>
                    <a:pt x="379" y="0"/>
                    <a:pt x="336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1BBBD52-6391-4F7B-8B69-9B9351234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5763"/>
              <a:ext cx="1560512" cy="590550"/>
            </a:xfrm>
            <a:custGeom>
              <a:avLst/>
              <a:gdLst>
                <a:gd name="T0" fmla="*/ 78 w 413"/>
                <a:gd name="T1" fmla="*/ 154 h 155"/>
                <a:gd name="T2" fmla="*/ 1 w 413"/>
                <a:gd name="T3" fmla="*/ 77 h 155"/>
                <a:gd name="T4" fmla="*/ 78 w 413"/>
                <a:gd name="T5" fmla="*/ 1 h 155"/>
                <a:gd name="T6" fmla="*/ 336 w 413"/>
                <a:gd name="T7" fmla="*/ 1 h 155"/>
                <a:gd name="T8" fmla="*/ 412 w 413"/>
                <a:gd name="T9" fmla="*/ 77 h 155"/>
                <a:gd name="T10" fmla="*/ 336 w 413"/>
                <a:gd name="T11" fmla="*/ 154 h 155"/>
                <a:gd name="T12" fmla="*/ 78 w 413"/>
                <a:gd name="T13" fmla="*/ 154 h 155"/>
                <a:gd name="T14" fmla="*/ 336 w 413"/>
                <a:gd name="T15" fmla="*/ 0 h 155"/>
                <a:gd name="T16" fmla="*/ 78 w 413"/>
                <a:gd name="T17" fmla="*/ 0 h 155"/>
                <a:gd name="T18" fmla="*/ 0 w 413"/>
                <a:gd name="T19" fmla="*/ 77 h 155"/>
                <a:gd name="T20" fmla="*/ 78 w 413"/>
                <a:gd name="T21" fmla="*/ 155 h 155"/>
                <a:gd name="T22" fmla="*/ 336 w 413"/>
                <a:gd name="T23" fmla="*/ 155 h 155"/>
                <a:gd name="T24" fmla="*/ 413 w 413"/>
                <a:gd name="T25" fmla="*/ 77 h 155"/>
                <a:gd name="T26" fmla="*/ 336 w 41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55">
                  <a:moveTo>
                    <a:pt x="78" y="154"/>
                  </a:moveTo>
                  <a:cubicBezTo>
                    <a:pt x="35" y="154"/>
                    <a:pt x="1" y="120"/>
                    <a:pt x="1" y="77"/>
                  </a:cubicBezTo>
                  <a:cubicBezTo>
                    <a:pt x="1" y="35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2" y="35"/>
                    <a:pt x="412" y="77"/>
                  </a:cubicBezTo>
                  <a:cubicBezTo>
                    <a:pt x="412" y="120"/>
                    <a:pt x="378" y="154"/>
                    <a:pt x="336" y="154"/>
                  </a:cubicBezTo>
                  <a:cubicBezTo>
                    <a:pt x="78" y="154"/>
                    <a:pt x="78" y="154"/>
                    <a:pt x="78" y="154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5"/>
                    <a:pt x="78" y="155"/>
                  </a:cubicBezTo>
                  <a:cubicBezTo>
                    <a:pt x="336" y="155"/>
                    <a:pt x="336" y="155"/>
                    <a:pt x="336" y="155"/>
                  </a:cubicBezTo>
                  <a:cubicBezTo>
                    <a:pt x="378" y="155"/>
                    <a:pt x="413" y="120"/>
                    <a:pt x="413" y="77"/>
                  </a:cubicBezTo>
                  <a:cubicBezTo>
                    <a:pt x="413" y="35"/>
                    <a:pt x="378" y="0"/>
                    <a:pt x="336" y="0"/>
                  </a:cubicBezTo>
                </a:path>
              </a:pathLst>
            </a:custGeom>
            <a:solidFill>
              <a:srgbClr val="FA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34C7EB2-1697-4DAA-B172-4242141A8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3 h 153"/>
                <a:gd name="T2" fmla="*/ 0 w 411"/>
                <a:gd name="T3" fmla="*/ 76 h 153"/>
                <a:gd name="T4" fmla="*/ 77 w 411"/>
                <a:gd name="T5" fmla="*/ 0 h 153"/>
                <a:gd name="T6" fmla="*/ 335 w 411"/>
                <a:gd name="T7" fmla="*/ 0 h 153"/>
                <a:gd name="T8" fmla="*/ 411 w 411"/>
                <a:gd name="T9" fmla="*/ 76 h 153"/>
                <a:gd name="T10" fmla="*/ 335 w 411"/>
                <a:gd name="T11" fmla="*/ 153 h 153"/>
                <a:gd name="T12" fmla="*/ 77 w 411"/>
                <a:gd name="T13" fmla="*/ 153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3"/>
                  </a:moveTo>
                  <a:cubicBezTo>
                    <a:pt x="34" y="153"/>
                    <a:pt x="0" y="119"/>
                    <a:pt x="0" y="76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77" y="0"/>
                    <a:pt x="411" y="34"/>
                    <a:pt x="411" y="76"/>
                  </a:cubicBezTo>
                  <a:cubicBezTo>
                    <a:pt x="411" y="119"/>
                    <a:pt x="377" y="153"/>
                    <a:pt x="335" y="153"/>
                  </a:cubicBezTo>
                  <a:cubicBezTo>
                    <a:pt x="77" y="153"/>
                    <a:pt x="77" y="153"/>
                    <a:pt x="77" y="153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FBD11C4-A0B8-470F-A144-AE91CCB7DC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2 h 153"/>
                <a:gd name="T2" fmla="*/ 1 w 411"/>
                <a:gd name="T3" fmla="*/ 76 h 153"/>
                <a:gd name="T4" fmla="*/ 77 w 411"/>
                <a:gd name="T5" fmla="*/ 1 h 153"/>
                <a:gd name="T6" fmla="*/ 335 w 411"/>
                <a:gd name="T7" fmla="*/ 1 h 153"/>
                <a:gd name="T8" fmla="*/ 410 w 411"/>
                <a:gd name="T9" fmla="*/ 76 h 153"/>
                <a:gd name="T10" fmla="*/ 335 w 411"/>
                <a:gd name="T11" fmla="*/ 152 h 153"/>
                <a:gd name="T12" fmla="*/ 77 w 411"/>
                <a:gd name="T13" fmla="*/ 152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2"/>
                  </a:moveTo>
                  <a:cubicBezTo>
                    <a:pt x="35" y="152"/>
                    <a:pt x="1" y="118"/>
                    <a:pt x="1" y="76"/>
                  </a:cubicBezTo>
                  <a:cubicBezTo>
                    <a:pt x="1" y="35"/>
                    <a:pt x="35" y="1"/>
                    <a:pt x="77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76" y="1"/>
                    <a:pt x="410" y="35"/>
                    <a:pt x="410" y="76"/>
                  </a:cubicBezTo>
                  <a:cubicBezTo>
                    <a:pt x="410" y="118"/>
                    <a:pt x="376" y="152"/>
                    <a:pt x="335" y="152"/>
                  </a:cubicBezTo>
                  <a:cubicBezTo>
                    <a:pt x="77" y="152"/>
                    <a:pt x="77" y="152"/>
                    <a:pt x="77" y="152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6BC14AC-385A-4F31-BC31-E17D522F2B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1 h 151"/>
                <a:gd name="T2" fmla="*/ 0 w 409"/>
                <a:gd name="T3" fmla="*/ 75 h 151"/>
                <a:gd name="T4" fmla="*/ 76 w 409"/>
                <a:gd name="T5" fmla="*/ 0 h 151"/>
                <a:gd name="T6" fmla="*/ 334 w 409"/>
                <a:gd name="T7" fmla="*/ 0 h 151"/>
                <a:gd name="T8" fmla="*/ 409 w 409"/>
                <a:gd name="T9" fmla="*/ 75 h 151"/>
                <a:gd name="T10" fmla="*/ 334 w 409"/>
                <a:gd name="T11" fmla="*/ 151 h 151"/>
                <a:gd name="T12" fmla="*/ 76 w 409"/>
                <a:gd name="T13" fmla="*/ 151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1"/>
                  </a:moveTo>
                  <a:cubicBezTo>
                    <a:pt x="34" y="151"/>
                    <a:pt x="0" y="117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5" y="0"/>
                    <a:pt x="409" y="34"/>
                    <a:pt x="409" y="75"/>
                  </a:cubicBezTo>
                  <a:cubicBezTo>
                    <a:pt x="409" y="117"/>
                    <a:pt x="375" y="151"/>
                    <a:pt x="334" y="151"/>
                  </a:cubicBezTo>
                  <a:cubicBezTo>
                    <a:pt x="76" y="151"/>
                    <a:pt x="76" y="151"/>
                    <a:pt x="76" y="151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92F54B3-37D2-4E2B-A0FD-658DB1D647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0 h 151"/>
                <a:gd name="T2" fmla="*/ 1 w 409"/>
                <a:gd name="T3" fmla="*/ 75 h 151"/>
                <a:gd name="T4" fmla="*/ 76 w 409"/>
                <a:gd name="T5" fmla="*/ 1 h 151"/>
                <a:gd name="T6" fmla="*/ 334 w 409"/>
                <a:gd name="T7" fmla="*/ 1 h 151"/>
                <a:gd name="T8" fmla="*/ 408 w 409"/>
                <a:gd name="T9" fmla="*/ 75 h 151"/>
                <a:gd name="T10" fmla="*/ 334 w 409"/>
                <a:gd name="T11" fmla="*/ 150 h 151"/>
                <a:gd name="T12" fmla="*/ 76 w 409"/>
                <a:gd name="T13" fmla="*/ 150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0"/>
                  </a:moveTo>
                  <a:cubicBezTo>
                    <a:pt x="34" y="150"/>
                    <a:pt x="1" y="117"/>
                    <a:pt x="1" y="75"/>
                  </a:cubicBezTo>
                  <a:cubicBezTo>
                    <a:pt x="1" y="34"/>
                    <a:pt x="34" y="1"/>
                    <a:pt x="76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75" y="1"/>
                    <a:pt x="408" y="34"/>
                    <a:pt x="408" y="75"/>
                  </a:cubicBezTo>
                  <a:cubicBezTo>
                    <a:pt x="408" y="117"/>
                    <a:pt x="375" y="150"/>
                    <a:pt x="334" y="150"/>
                  </a:cubicBezTo>
                  <a:cubicBezTo>
                    <a:pt x="76" y="150"/>
                    <a:pt x="76" y="150"/>
                    <a:pt x="76" y="150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6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49451F5-7051-4566-A2B0-B4EC143463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1666875"/>
              <a:ext cx="1536700" cy="568325"/>
            </a:xfrm>
            <a:custGeom>
              <a:avLst/>
              <a:gdLst>
                <a:gd name="T0" fmla="*/ 75 w 407"/>
                <a:gd name="T1" fmla="*/ 149 h 149"/>
                <a:gd name="T2" fmla="*/ 1 w 407"/>
                <a:gd name="T3" fmla="*/ 74 h 149"/>
                <a:gd name="T4" fmla="*/ 75 w 407"/>
                <a:gd name="T5" fmla="*/ 0 h 149"/>
                <a:gd name="T6" fmla="*/ 333 w 407"/>
                <a:gd name="T7" fmla="*/ 0 h 149"/>
                <a:gd name="T8" fmla="*/ 407 w 407"/>
                <a:gd name="T9" fmla="*/ 74 h 149"/>
                <a:gd name="T10" fmla="*/ 333 w 407"/>
                <a:gd name="T11" fmla="*/ 149 h 149"/>
                <a:gd name="T12" fmla="*/ 75 w 407"/>
                <a:gd name="T13" fmla="*/ 149 h 149"/>
                <a:gd name="T14" fmla="*/ 333 w 407"/>
                <a:gd name="T15" fmla="*/ 0 h 149"/>
                <a:gd name="T16" fmla="*/ 75 w 407"/>
                <a:gd name="T17" fmla="*/ 0 h 149"/>
                <a:gd name="T18" fmla="*/ 0 w 407"/>
                <a:gd name="T19" fmla="*/ 74 h 149"/>
                <a:gd name="T20" fmla="*/ 75 w 407"/>
                <a:gd name="T21" fmla="*/ 149 h 149"/>
                <a:gd name="T22" fmla="*/ 333 w 407"/>
                <a:gd name="T23" fmla="*/ 149 h 149"/>
                <a:gd name="T24" fmla="*/ 407 w 407"/>
                <a:gd name="T25" fmla="*/ 74 h 149"/>
                <a:gd name="T26" fmla="*/ 333 w 407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7" h="149">
                  <a:moveTo>
                    <a:pt x="75" y="149"/>
                  </a:moveTo>
                  <a:cubicBezTo>
                    <a:pt x="34" y="149"/>
                    <a:pt x="1" y="115"/>
                    <a:pt x="1" y="74"/>
                  </a:cubicBezTo>
                  <a:cubicBezTo>
                    <a:pt x="1" y="34"/>
                    <a:pt x="34" y="0"/>
                    <a:pt x="75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73" y="0"/>
                    <a:pt x="407" y="34"/>
                    <a:pt x="407" y="74"/>
                  </a:cubicBezTo>
                  <a:cubicBezTo>
                    <a:pt x="407" y="115"/>
                    <a:pt x="373" y="149"/>
                    <a:pt x="333" y="149"/>
                  </a:cubicBezTo>
                  <a:cubicBezTo>
                    <a:pt x="75" y="149"/>
                    <a:pt x="75" y="149"/>
                    <a:pt x="75" y="149"/>
                  </a:cubicBezTo>
                  <a:moveTo>
                    <a:pt x="333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333" y="149"/>
                    <a:pt x="333" y="149"/>
                    <a:pt x="333" y="149"/>
                  </a:cubicBezTo>
                  <a:cubicBezTo>
                    <a:pt x="374" y="149"/>
                    <a:pt x="407" y="116"/>
                    <a:pt x="407" y="74"/>
                  </a:cubicBezTo>
                  <a:cubicBezTo>
                    <a:pt x="407" y="33"/>
                    <a:pt x="374" y="0"/>
                    <a:pt x="333" y="0"/>
                  </a:cubicBezTo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0D3EC28-C189-4958-8720-96324212F1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66875"/>
              <a:ext cx="1531937" cy="568325"/>
            </a:xfrm>
            <a:custGeom>
              <a:avLst/>
              <a:gdLst>
                <a:gd name="T0" fmla="*/ 74 w 406"/>
                <a:gd name="T1" fmla="*/ 148 h 149"/>
                <a:gd name="T2" fmla="*/ 0 w 406"/>
                <a:gd name="T3" fmla="*/ 74 h 149"/>
                <a:gd name="T4" fmla="*/ 74 w 406"/>
                <a:gd name="T5" fmla="*/ 1 h 149"/>
                <a:gd name="T6" fmla="*/ 332 w 406"/>
                <a:gd name="T7" fmla="*/ 1 h 149"/>
                <a:gd name="T8" fmla="*/ 405 w 406"/>
                <a:gd name="T9" fmla="*/ 74 h 149"/>
                <a:gd name="T10" fmla="*/ 332 w 406"/>
                <a:gd name="T11" fmla="*/ 148 h 149"/>
                <a:gd name="T12" fmla="*/ 74 w 406"/>
                <a:gd name="T13" fmla="*/ 148 h 149"/>
                <a:gd name="T14" fmla="*/ 332 w 406"/>
                <a:gd name="T15" fmla="*/ 0 h 149"/>
                <a:gd name="T16" fmla="*/ 74 w 406"/>
                <a:gd name="T17" fmla="*/ 0 h 149"/>
                <a:gd name="T18" fmla="*/ 0 w 406"/>
                <a:gd name="T19" fmla="*/ 74 h 149"/>
                <a:gd name="T20" fmla="*/ 74 w 406"/>
                <a:gd name="T21" fmla="*/ 149 h 149"/>
                <a:gd name="T22" fmla="*/ 332 w 406"/>
                <a:gd name="T23" fmla="*/ 149 h 149"/>
                <a:gd name="T24" fmla="*/ 406 w 406"/>
                <a:gd name="T25" fmla="*/ 74 h 149"/>
                <a:gd name="T26" fmla="*/ 332 w 406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149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4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5" y="34"/>
                    <a:pt x="405" y="74"/>
                  </a:cubicBezTo>
                  <a:cubicBezTo>
                    <a:pt x="405" y="115"/>
                    <a:pt x="372" y="148"/>
                    <a:pt x="332" y="148"/>
                  </a:cubicBezTo>
                  <a:cubicBezTo>
                    <a:pt x="74" y="148"/>
                    <a:pt x="74" y="148"/>
                    <a:pt x="74" y="148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4"/>
                    <a:pt x="0" y="74"/>
                  </a:cubicBezTo>
                  <a:cubicBezTo>
                    <a:pt x="0" y="115"/>
                    <a:pt x="33" y="149"/>
                    <a:pt x="74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72" y="149"/>
                    <a:pt x="406" y="115"/>
                    <a:pt x="406" y="74"/>
                  </a:cubicBezTo>
                  <a:cubicBezTo>
                    <a:pt x="406" y="34"/>
                    <a:pt x="372" y="0"/>
                    <a:pt x="332" y="0"/>
                  </a:cubicBezTo>
                </a:path>
              </a:pathLst>
            </a:cu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2848B4A4-BDA1-4B36-AEBA-AEC945C4E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70050"/>
              <a:ext cx="1528762" cy="560388"/>
            </a:xfrm>
            <a:custGeom>
              <a:avLst/>
              <a:gdLst>
                <a:gd name="T0" fmla="*/ 74 w 405"/>
                <a:gd name="T1" fmla="*/ 146 h 147"/>
                <a:gd name="T2" fmla="*/ 1 w 405"/>
                <a:gd name="T3" fmla="*/ 73 h 147"/>
                <a:gd name="T4" fmla="*/ 74 w 405"/>
                <a:gd name="T5" fmla="*/ 1 h 147"/>
                <a:gd name="T6" fmla="*/ 332 w 405"/>
                <a:gd name="T7" fmla="*/ 1 h 147"/>
                <a:gd name="T8" fmla="*/ 404 w 405"/>
                <a:gd name="T9" fmla="*/ 73 h 147"/>
                <a:gd name="T10" fmla="*/ 332 w 405"/>
                <a:gd name="T11" fmla="*/ 146 h 147"/>
                <a:gd name="T12" fmla="*/ 74 w 405"/>
                <a:gd name="T13" fmla="*/ 146 h 147"/>
                <a:gd name="T14" fmla="*/ 332 w 405"/>
                <a:gd name="T15" fmla="*/ 0 h 147"/>
                <a:gd name="T16" fmla="*/ 74 w 405"/>
                <a:gd name="T17" fmla="*/ 0 h 147"/>
                <a:gd name="T18" fmla="*/ 0 w 405"/>
                <a:gd name="T19" fmla="*/ 73 h 147"/>
                <a:gd name="T20" fmla="*/ 74 w 405"/>
                <a:gd name="T21" fmla="*/ 147 h 147"/>
                <a:gd name="T22" fmla="*/ 332 w 405"/>
                <a:gd name="T23" fmla="*/ 147 h 147"/>
                <a:gd name="T24" fmla="*/ 405 w 405"/>
                <a:gd name="T25" fmla="*/ 73 h 147"/>
                <a:gd name="T26" fmla="*/ 332 w 40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47">
                  <a:moveTo>
                    <a:pt x="74" y="146"/>
                  </a:moveTo>
                  <a:cubicBezTo>
                    <a:pt x="33" y="146"/>
                    <a:pt x="1" y="114"/>
                    <a:pt x="1" y="73"/>
                  </a:cubicBezTo>
                  <a:cubicBezTo>
                    <a:pt x="1" y="33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4" y="33"/>
                    <a:pt x="404" y="73"/>
                  </a:cubicBezTo>
                  <a:cubicBezTo>
                    <a:pt x="404" y="114"/>
                    <a:pt x="372" y="146"/>
                    <a:pt x="332" y="146"/>
                  </a:cubicBezTo>
                  <a:cubicBezTo>
                    <a:pt x="74" y="146"/>
                    <a:pt x="74" y="146"/>
                    <a:pt x="74" y="146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332" y="147"/>
                    <a:pt x="332" y="147"/>
                    <a:pt x="332" y="147"/>
                  </a:cubicBezTo>
                  <a:cubicBezTo>
                    <a:pt x="372" y="147"/>
                    <a:pt x="405" y="114"/>
                    <a:pt x="405" y="73"/>
                  </a:cubicBezTo>
                  <a:cubicBezTo>
                    <a:pt x="405" y="33"/>
                    <a:pt x="372" y="0"/>
                    <a:pt x="332" y="0"/>
                  </a:cubicBezTo>
                </a:path>
              </a:pathLst>
            </a:cu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FA540DD1-05C6-406E-9C08-CBDF1C0BC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5 h 145"/>
                <a:gd name="T2" fmla="*/ 0 w 403"/>
                <a:gd name="T3" fmla="*/ 72 h 145"/>
                <a:gd name="T4" fmla="*/ 73 w 403"/>
                <a:gd name="T5" fmla="*/ 0 h 145"/>
                <a:gd name="T6" fmla="*/ 331 w 403"/>
                <a:gd name="T7" fmla="*/ 0 h 145"/>
                <a:gd name="T8" fmla="*/ 403 w 403"/>
                <a:gd name="T9" fmla="*/ 72 h 145"/>
                <a:gd name="T10" fmla="*/ 331 w 403"/>
                <a:gd name="T11" fmla="*/ 145 h 145"/>
                <a:gd name="T12" fmla="*/ 73 w 403"/>
                <a:gd name="T13" fmla="*/ 145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5"/>
                  </a:moveTo>
                  <a:cubicBezTo>
                    <a:pt x="33" y="145"/>
                    <a:pt x="0" y="112"/>
                    <a:pt x="0" y="72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70" y="0"/>
                    <a:pt x="403" y="33"/>
                    <a:pt x="403" y="72"/>
                  </a:cubicBezTo>
                  <a:cubicBezTo>
                    <a:pt x="403" y="112"/>
                    <a:pt x="370" y="145"/>
                    <a:pt x="331" y="145"/>
                  </a:cubicBezTo>
                  <a:cubicBezTo>
                    <a:pt x="73" y="145"/>
                    <a:pt x="73" y="145"/>
                    <a:pt x="73" y="145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3"/>
                    <a:pt x="32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1" y="145"/>
                    <a:pt x="403" y="113"/>
                    <a:pt x="403" y="72"/>
                  </a:cubicBezTo>
                  <a:cubicBezTo>
                    <a:pt x="403" y="32"/>
                    <a:pt x="371" y="0"/>
                    <a:pt x="331" y="0"/>
                  </a:cubicBezTo>
                </a:path>
              </a:pathLst>
            </a:cu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0EA57B64-D765-4D2F-AC19-C2691A64D9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4 h 145"/>
                <a:gd name="T2" fmla="*/ 1 w 403"/>
                <a:gd name="T3" fmla="*/ 72 h 145"/>
                <a:gd name="T4" fmla="*/ 73 w 403"/>
                <a:gd name="T5" fmla="*/ 1 h 145"/>
                <a:gd name="T6" fmla="*/ 331 w 403"/>
                <a:gd name="T7" fmla="*/ 1 h 145"/>
                <a:gd name="T8" fmla="*/ 402 w 403"/>
                <a:gd name="T9" fmla="*/ 72 h 145"/>
                <a:gd name="T10" fmla="*/ 331 w 403"/>
                <a:gd name="T11" fmla="*/ 144 h 145"/>
                <a:gd name="T12" fmla="*/ 73 w 403"/>
                <a:gd name="T13" fmla="*/ 144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4"/>
                  </a:moveTo>
                  <a:cubicBezTo>
                    <a:pt x="33" y="144"/>
                    <a:pt x="1" y="112"/>
                    <a:pt x="1" y="72"/>
                  </a:cubicBezTo>
                  <a:cubicBezTo>
                    <a:pt x="1" y="33"/>
                    <a:pt x="33" y="1"/>
                    <a:pt x="73" y="1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370" y="1"/>
                    <a:pt x="402" y="33"/>
                    <a:pt x="402" y="72"/>
                  </a:cubicBezTo>
                  <a:cubicBezTo>
                    <a:pt x="402" y="112"/>
                    <a:pt x="370" y="144"/>
                    <a:pt x="331" y="144"/>
                  </a:cubicBezTo>
                  <a:cubicBezTo>
                    <a:pt x="73" y="144"/>
                    <a:pt x="73" y="144"/>
                    <a:pt x="73" y="144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3" y="0"/>
                    <a:pt x="0" y="33"/>
                    <a:pt x="0" y="72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0" y="145"/>
                    <a:pt x="403" y="112"/>
                    <a:pt x="403" y="72"/>
                  </a:cubicBezTo>
                  <a:cubicBezTo>
                    <a:pt x="403" y="33"/>
                    <a:pt x="370" y="0"/>
                    <a:pt x="331" y="0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2E5C4F4-ED83-48B2-9C93-85D6FEC3F1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3 h 143"/>
                <a:gd name="T2" fmla="*/ 0 w 401"/>
                <a:gd name="T3" fmla="*/ 71 h 143"/>
                <a:gd name="T4" fmla="*/ 72 w 401"/>
                <a:gd name="T5" fmla="*/ 0 h 143"/>
                <a:gd name="T6" fmla="*/ 330 w 401"/>
                <a:gd name="T7" fmla="*/ 0 h 143"/>
                <a:gd name="T8" fmla="*/ 401 w 401"/>
                <a:gd name="T9" fmla="*/ 71 h 143"/>
                <a:gd name="T10" fmla="*/ 330 w 401"/>
                <a:gd name="T11" fmla="*/ 143 h 143"/>
                <a:gd name="T12" fmla="*/ 72 w 401"/>
                <a:gd name="T13" fmla="*/ 143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3"/>
                  </a:moveTo>
                  <a:cubicBezTo>
                    <a:pt x="32" y="143"/>
                    <a:pt x="0" y="111"/>
                    <a:pt x="0" y="71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69" y="0"/>
                    <a:pt x="401" y="32"/>
                    <a:pt x="401" y="71"/>
                  </a:cubicBezTo>
                  <a:cubicBezTo>
                    <a:pt x="401" y="111"/>
                    <a:pt x="369" y="143"/>
                    <a:pt x="330" y="143"/>
                  </a:cubicBezTo>
                  <a:cubicBezTo>
                    <a:pt x="72" y="143"/>
                    <a:pt x="72" y="143"/>
                    <a:pt x="72" y="143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F0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7F46113-D20A-4CF6-968B-8CD045F6D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2 h 143"/>
                <a:gd name="T2" fmla="*/ 1 w 401"/>
                <a:gd name="T3" fmla="*/ 71 h 143"/>
                <a:gd name="T4" fmla="*/ 72 w 401"/>
                <a:gd name="T5" fmla="*/ 1 h 143"/>
                <a:gd name="T6" fmla="*/ 330 w 401"/>
                <a:gd name="T7" fmla="*/ 1 h 143"/>
                <a:gd name="T8" fmla="*/ 400 w 401"/>
                <a:gd name="T9" fmla="*/ 71 h 143"/>
                <a:gd name="T10" fmla="*/ 330 w 401"/>
                <a:gd name="T11" fmla="*/ 142 h 143"/>
                <a:gd name="T12" fmla="*/ 72 w 401"/>
                <a:gd name="T13" fmla="*/ 142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2"/>
                  </a:moveTo>
                  <a:cubicBezTo>
                    <a:pt x="33" y="142"/>
                    <a:pt x="1" y="110"/>
                    <a:pt x="1" y="71"/>
                  </a:cubicBezTo>
                  <a:cubicBezTo>
                    <a:pt x="1" y="33"/>
                    <a:pt x="33" y="1"/>
                    <a:pt x="72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68" y="1"/>
                    <a:pt x="400" y="33"/>
                    <a:pt x="400" y="71"/>
                  </a:cubicBezTo>
                  <a:cubicBezTo>
                    <a:pt x="400" y="110"/>
                    <a:pt x="368" y="142"/>
                    <a:pt x="330" y="142"/>
                  </a:cubicBezTo>
                  <a:cubicBezTo>
                    <a:pt x="72" y="142"/>
                    <a:pt x="72" y="142"/>
                    <a:pt x="72" y="142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EF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FFE1D284-3A54-4932-B42C-F6DB1C9D15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1682750"/>
              <a:ext cx="1506537" cy="536575"/>
            </a:xfrm>
            <a:custGeom>
              <a:avLst/>
              <a:gdLst>
                <a:gd name="T0" fmla="*/ 71 w 399"/>
                <a:gd name="T1" fmla="*/ 141 h 141"/>
                <a:gd name="T2" fmla="*/ 1 w 399"/>
                <a:gd name="T3" fmla="*/ 70 h 141"/>
                <a:gd name="T4" fmla="*/ 71 w 399"/>
                <a:gd name="T5" fmla="*/ 0 h 141"/>
                <a:gd name="T6" fmla="*/ 329 w 399"/>
                <a:gd name="T7" fmla="*/ 0 h 141"/>
                <a:gd name="T8" fmla="*/ 399 w 399"/>
                <a:gd name="T9" fmla="*/ 70 h 141"/>
                <a:gd name="T10" fmla="*/ 329 w 399"/>
                <a:gd name="T11" fmla="*/ 141 h 141"/>
                <a:gd name="T12" fmla="*/ 71 w 399"/>
                <a:gd name="T13" fmla="*/ 141 h 141"/>
                <a:gd name="T14" fmla="*/ 329 w 399"/>
                <a:gd name="T15" fmla="*/ 0 h 141"/>
                <a:gd name="T16" fmla="*/ 71 w 399"/>
                <a:gd name="T17" fmla="*/ 0 h 141"/>
                <a:gd name="T18" fmla="*/ 0 w 399"/>
                <a:gd name="T19" fmla="*/ 70 h 141"/>
                <a:gd name="T20" fmla="*/ 71 w 399"/>
                <a:gd name="T21" fmla="*/ 141 h 141"/>
                <a:gd name="T22" fmla="*/ 329 w 399"/>
                <a:gd name="T23" fmla="*/ 141 h 141"/>
                <a:gd name="T24" fmla="*/ 399 w 399"/>
                <a:gd name="T25" fmla="*/ 70 h 141"/>
                <a:gd name="T26" fmla="*/ 329 w 399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9" h="141">
                  <a:moveTo>
                    <a:pt x="71" y="141"/>
                  </a:moveTo>
                  <a:cubicBezTo>
                    <a:pt x="32" y="141"/>
                    <a:pt x="1" y="109"/>
                    <a:pt x="1" y="70"/>
                  </a:cubicBezTo>
                  <a:cubicBezTo>
                    <a:pt x="1" y="32"/>
                    <a:pt x="32" y="0"/>
                    <a:pt x="71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67" y="0"/>
                    <a:pt x="399" y="32"/>
                    <a:pt x="399" y="70"/>
                  </a:cubicBezTo>
                  <a:cubicBezTo>
                    <a:pt x="399" y="109"/>
                    <a:pt x="367" y="141"/>
                    <a:pt x="329" y="141"/>
                  </a:cubicBezTo>
                  <a:cubicBezTo>
                    <a:pt x="71" y="141"/>
                    <a:pt x="71" y="141"/>
                    <a:pt x="71" y="141"/>
                  </a:cubicBezTo>
                  <a:moveTo>
                    <a:pt x="329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ubicBezTo>
                    <a:pt x="329" y="141"/>
                    <a:pt x="329" y="141"/>
                    <a:pt x="329" y="141"/>
                  </a:cubicBezTo>
                  <a:cubicBezTo>
                    <a:pt x="367" y="141"/>
                    <a:pt x="399" y="109"/>
                    <a:pt x="399" y="70"/>
                  </a:cubicBezTo>
                  <a:cubicBezTo>
                    <a:pt x="399" y="32"/>
                    <a:pt x="367" y="0"/>
                    <a:pt x="329" y="0"/>
                  </a:cubicBezTo>
                </a:path>
              </a:pathLst>
            </a:custGeom>
            <a:solidFill>
              <a:srgbClr val="EE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7030CEAA-C650-4B6F-86B0-C598A72F51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2750"/>
              <a:ext cx="1503362" cy="536575"/>
            </a:xfrm>
            <a:custGeom>
              <a:avLst/>
              <a:gdLst>
                <a:gd name="T0" fmla="*/ 70 w 398"/>
                <a:gd name="T1" fmla="*/ 140 h 141"/>
                <a:gd name="T2" fmla="*/ 0 w 398"/>
                <a:gd name="T3" fmla="*/ 70 h 141"/>
                <a:gd name="T4" fmla="*/ 70 w 398"/>
                <a:gd name="T5" fmla="*/ 1 h 141"/>
                <a:gd name="T6" fmla="*/ 328 w 398"/>
                <a:gd name="T7" fmla="*/ 1 h 141"/>
                <a:gd name="T8" fmla="*/ 397 w 398"/>
                <a:gd name="T9" fmla="*/ 70 h 141"/>
                <a:gd name="T10" fmla="*/ 328 w 398"/>
                <a:gd name="T11" fmla="*/ 140 h 141"/>
                <a:gd name="T12" fmla="*/ 70 w 398"/>
                <a:gd name="T13" fmla="*/ 140 h 141"/>
                <a:gd name="T14" fmla="*/ 328 w 398"/>
                <a:gd name="T15" fmla="*/ 0 h 141"/>
                <a:gd name="T16" fmla="*/ 70 w 398"/>
                <a:gd name="T17" fmla="*/ 0 h 141"/>
                <a:gd name="T18" fmla="*/ 0 w 398"/>
                <a:gd name="T19" fmla="*/ 70 h 141"/>
                <a:gd name="T20" fmla="*/ 70 w 398"/>
                <a:gd name="T21" fmla="*/ 141 h 141"/>
                <a:gd name="T22" fmla="*/ 328 w 398"/>
                <a:gd name="T23" fmla="*/ 141 h 141"/>
                <a:gd name="T24" fmla="*/ 398 w 398"/>
                <a:gd name="T25" fmla="*/ 70 h 141"/>
                <a:gd name="T26" fmla="*/ 328 w 398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141"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2"/>
                    <a:pt x="31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7" y="32"/>
                    <a:pt x="397" y="70"/>
                  </a:cubicBezTo>
                  <a:cubicBezTo>
                    <a:pt x="397" y="109"/>
                    <a:pt x="366" y="140"/>
                    <a:pt x="328" y="140"/>
                  </a:cubicBezTo>
                  <a:cubicBezTo>
                    <a:pt x="70" y="140"/>
                    <a:pt x="70" y="140"/>
                    <a:pt x="70" y="140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1"/>
                    <a:pt x="70" y="141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66" y="141"/>
                    <a:pt x="398" y="109"/>
                    <a:pt x="398" y="70"/>
                  </a:cubicBezTo>
                  <a:cubicBezTo>
                    <a:pt x="398" y="32"/>
                    <a:pt x="366" y="0"/>
                    <a:pt x="328" y="0"/>
                  </a:cubicBezTo>
                </a:path>
              </a:pathLst>
            </a:custGeom>
            <a:solidFill>
              <a:srgbClr val="ED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6DBC2D4F-0ABA-4FE5-BBF9-9BA89CE46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5925"/>
              <a:ext cx="1500187" cy="530225"/>
            </a:xfrm>
            <a:custGeom>
              <a:avLst/>
              <a:gdLst>
                <a:gd name="T0" fmla="*/ 70 w 397"/>
                <a:gd name="T1" fmla="*/ 138 h 139"/>
                <a:gd name="T2" fmla="*/ 1 w 397"/>
                <a:gd name="T3" fmla="*/ 69 h 139"/>
                <a:gd name="T4" fmla="*/ 70 w 397"/>
                <a:gd name="T5" fmla="*/ 1 h 139"/>
                <a:gd name="T6" fmla="*/ 328 w 397"/>
                <a:gd name="T7" fmla="*/ 1 h 139"/>
                <a:gd name="T8" fmla="*/ 396 w 397"/>
                <a:gd name="T9" fmla="*/ 69 h 139"/>
                <a:gd name="T10" fmla="*/ 328 w 397"/>
                <a:gd name="T11" fmla="*/ 138 h 139"/>
                <a:gd name="T12" fmla="*/ 70 w 397"/>
                <a:gd name="T13" fmla="*/ 138 h 139"/>
                <a:gd name="T14" fmla="*/ 328 w 397"/>
                <a:gd name="T15" fmla="*/ 0 h 139"/>
                <a:gd name="T16" fmla="*/ 70 w 397"/>
                <a:gd name="T17" fmla="*/ 0 h 139"/>
                <a:gd name="T18" fmla="*/ 0 w 397"/>
                <a:gd name="T19" fmla="*/ 69 h 139"/>
                <a:gd name="T20" fmla="*/ 70 w 397"/>
                <a:gd name="T21" fmla="*/ 139 h 139"/>
                <a:gd name="T22" fmla="*/ 328 w 397"/>
                <a:gd name="T23" fmla="*/ 139 h 139"/>
                <a:gd name="T24" fmla="*/ 397 w 397"/>
                <a:gd name="T25" fmla="*/ 69 h 139"/>
                <a:gd name="T26" fmla="*/ 328 w 397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7" h="139">
                  <a:moveTo>
                    <a:pt x="70" y="138"/>
                  </a:moveTo>
                  <a:cubicBezTo>
                    <a:pt x="32" y="138"/>
                    <a:pt x="1" y="108"/>
                    <a:pt x="1" y="69"/>
                  </a:cubicBezTo>
                  <a:cubicBezTo>
                    <a:pt x="1" y="31"/>
                    <a:pt x="32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6" y="31"/>
                    <a:pt x="396" y="69"/>
                  </a:cubicBezTo>
                  <a:cubicBezTo>
                    <a:pt x="396" y="108"/>
                    <a:pt x="366" y="138"/>
                    <a:pt x="328" y="138"/>
                  </a:cubicBezTo>
                  <a:cubicBezTo>
                    <a:pt x="70" y="138"/>
                    <a:pt x="70" y="138"/>
                    <a:pt x="70" y="138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08"/>
                    <a:pt x="31" y="139"/>
                    <a:pt x="70" y="139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66" y="139"/>
                    <a:pt x="397" y="108"/>
                    <a:pt x="397" y="69"/>
                  </a:cubicBezTo>
                  <a:cubicBezTo>
                    <a:pt x="397" y="31"/>
                    <a:pt x="366" y="0"/>
                    <a:pt x="328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54C8344C-4508-42BD-93C8-BA51D4E90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7 h 137"/>
                <a:gd name="T2" fmla="*/ 0 w 395"/>
                <a:gd name="T3" fmla="*/ 68 h 137"/>
                <a:gd name="T4" fmla="*/ 69 w 395"/>
                <a:gd name="T5" fmla="*/ 0 h 137"/>
                <a:gd name="T6" fmla="*/ 327 w 395"/>
                <a:gd name="T7" fmla="*/ 0 h 137"/>
                <a:gd name="T8" fmla="*/ 395 w 395"/>
                <a:gd name="T9" fmla="*/ 68 h 137"/>
                <a:gd name="T10" fmla="*/ 327 w 395"/>
                <a:gd name="T11" fmla="*/ 137 h 137"/>
                <a:gd name="T12" fmla="*/ 69 w 395"/>
                <a:gd name="T13" fmla="*/ 137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64" y="0"/>
                    <a:pt x="395" y="31"/>
                    <a:pt x="395" y="68"/>
                  </a:cubicBezTo>
                  <a:cubicBezTo>
                    <a:pt x="395" y="106"/>
                    <a:pt x="364" y="137"/>
                    <a:pt x="327" y="137"/>
                  </a:cubicBezTo>
                  <a:cubicBezTo>
                    <a:pt x="69" y="137"/>
                    <a:pt x="69" y="137"/>
                    <a:pt x="69" y="137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107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5" y="137"/>
                    <a:pt x="395" y="107"/>
                    <a:pt x="395" y="68"/>
                  </a:cubicBezTo>
                  <a:cubicBezTo>
                    <a:pt x="395" y="30"/>
                    <a:pt x="365" y="0"/>
                    <a:pt x="327" y="0"/>
                  </a:cubicBezTo>
                </a:path>
              </a:pathLst>
            </a:custGeom>
            <a:solidFill>
              <a:srgbClr val="EB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B450024C-4376-4D82-AFCD-33B4C76259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6 h 137"/>
                <a:gd name="T2" fmla="*/ 1 w 395"/>
                <a:gd name="T3" fmla="*/ 68 h 137"/>
                <a:gd name="T4" fmla="*/ 69 w 395"/>
                <a:gd name="T5" fmla="*/ 1 h 137"/>
                <a:gd name="T6" fmla="*/ 327 w 395"/>
                <a:gd name="T7" fmla="*/ 1 h 137"/>
                <a:gd name="T8" fmla="*/ 394 w 395"/>
                <a:gd name="T9" fmla="*/ 68 h 137"/>
                <a:gd name="T10" fmla="*/ 327 w 395"/>
                <a:gd name="T11" fmla="*/ 136 h 137"/>
                <a:gd name="T12" fmla="*/ 69 w 395"/>
                <a:gd name="T13" fmla="*/ 136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6"/>
                  </a:moveTo>
                  <a:cubicBezTo>
                    <a:pt x="31" y="136"/>
                    <a:pt x="1" y="106"/>
                    <a:pt x="1" y="68"/>
                  </a:cubicBezTo>
                  <a:cubicBezTo>
                    <a:pt x="1" y="31"/>
                    <a:pt x="31" y="1"/>
                    <a:pt x="69" y="1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64" y="1"/>
                    <a:pt x="394" y="31"/>
                    <a:pt x="394" y="68"/>
                  </a:cubicBezTo>
                  <a:cubicBezTo>
                    <a:pt x="394" y="106"/>
                    <a:pt x="364" y="136"/>
                    <a:pt x="327" y="136"/>
                  </a:cubicBezTo>
                  <a:cubicBezTo>
                    <a:pt x="69" y="136"/>
                    <a:pt x="69" y="136"/>
                    <a:pt x="69" y="136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4" y="137"/>
                    <a:pt x="395" y="106"/>
                    <a:pt x="395" y="68"/>
                  </a:cubicBezTo>
                  <a:cubicBezTo>
                    <a:pt x="395" y="31"/>
                    <a:pt x="364" y="0"/>
                    <a:pt x="327" y="0"/>
                  </a:cubicBezTo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3CB62D0F-E117-490B-AE7B-9D944367A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5 h 135"/>
                <a:gd name="T2" fmla="*/ 0 w 393"/>
                <a:gd name="T3" fmla="*/ 67 h 135"/>
                <a:gd name="T4" fmla="*/ 68 w 393"/>
                <a:gd name="T5" fmla="*/ 0 h 135"/>
                <a:gd name="T6" fmla="*/ 326 w 393"/>
                <a:gd name="T7" fmla="*/ 0 h 135"/>
                <a:gd name="T8" fmla="*/ 393 w 393"/>
                <a:gd name="T9" fmla="*/ 67 h 135"/>
                <a:gd name="T10" fmla="*/ 326 w 393"/>
                <a:gd name="T11" fmla="*/ 135 h 135"/>
                <a:gd name="T12" fmla="*/ 68 w 393"/>
                <a:gd name="T13" fmla="*/ 135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63" y="0"/>
                    <a:pt x="393" y="30"/>
                    <a:pt x="393" y="67"/>
                  </a:cubicBezTo>
                  <a:cubicBezTo>
                    <a:pt x="393" y="105"/>
                    <a:pt x="363" y="135"/>
                    <a:pt x="326" y="135"/>
                  </a:cubicBezTo>
                  <a:cubicBezTo>
                    <a:pt x="68" y="135"/>
                    <a:pt x="68" y="135"/>
                    <a:pt x="68" y="135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2D928E2C-5968-4A1C-AB24-8480427FC3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4 h 135"/>
                <a:gd name="T2" fmla="*/ 1 w 393"/>
                <a:gd name="T3" fmla="*/ 67 h 135"/>
                <a:gd name="T4" fmla="*/ 68 w 393"/>
                <a:gd name="T5" fmla="*/ 1 h 135"/>
                <a:gd name="T6" fmla="*/ 326 w 393"/>
                <a:gd name="T7" fmla="*/ 1 h 135"/>
                <a:gd name="T8" fmla="*/ 392 w 393"/>
                <a:gd name="T9" fmla="*/ 67 h 135"/>
                <a:gd name="T10" fmla="*/ 326 w 393"/>
                <a:gd name="T11" fmla="*/ 134 h 135"/>
                <a:gd name="T12" fmla="*/ 68 w 393"/>
                <a:gd name="T13" fmla="*/ 134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4"/>
                  </a:moveTo>
                  <a:cubicBezTo>
                    <a:pt x="31" y="134"/>
                    <a:pt x="1" y="104"/>
                    <a:pt x="1" y="67"/>
                  </a:cubicBezTo>
                  <a:cubicBezTo>
                    <a:pt x="1" y="31"/>
                    <a:pt x="31" y="1"/>
                    <a:pt x="68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62" y="1"/>
                    <a:pt x="392" y="31"/>
                    <a:pt x="392" y="67"/>
                  </a:cubicBezTo>
                  <a:cubicBezTo>
                    <a:pt x="392" y="104"/>
                    <a:pt x="362" y="134"/>
                    <a:pt x="326" y="134"/>
                  </a:cubicBezTo>
                  <a:cubicBezTo>
                    <a:pt x="68" y="134"/>
                    <a:pt x="68" y="134"/>
                    <a:pt x="68" y="134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8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3E8A26A3-5981-4D30-814E-F9C68BB8E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3 h 133"/>
                <a:gd name="T2" fmla="*/ 0 w 391"/>
                <a:gd name="T3" fmla="*/ 66 h 133"/>
                <a:gd name="T4" fmla="*/ 67 w 391"/>
                <a:gd name="T5" fmla="*/ 0 h 133"/>
                <a:gd name="T6" fmla="*/ 325 w 391"/>
                <a:gd name="T7" fmla="*/ 0 h 133"/>
                <a:gd name="T8" fmla="*/ 391 w 391"/>
                <a:gd name="T9" fmla="*/ 66 h 133"/>
                <a:gd name="T10" fmla="*/ 325 w 391"/>
                <a:gd name="T11" fmla="*/ 133 h 133"/>
                <a:gd name="T12" fmla="*/ 67 w 391"/>
                <a:gd name="T13" fmla="*/ 133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61" y="0"/>
                    <a:pt x="391" y="30"/>
                    <a:pt x="391" y="66"/>
                  </a:cubicBezTo>
                  <a:cubicBezTo>
                    <a:pt x="391" y="103"/>
                    <a:pt x="361" y="133"/>
                    <a:pt x="325" y="133"/>
                  </a:cubicBezTo>
                  <a:cubicBezTo>
                    <a:pt x="67" y="133"/>
                    <a:pt x="67" y="133"/>
                    <a:pt x="67" y="133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7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69B66027-A6CB-417A-9774-BF54147A4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2 h 133"/>
                <a:gd name="T2" fmla="*/ 1 w 391"/>
                <a:gd name="T3" fmla="*/ 66 h 133"/>
                <a:gd name="T4" fmla="*/ 67 w 391"/>
                <a:gd name="T5" fmla="*/ 1 h 133"/>
                <a:gd name="T6" fmla="*/ 325 w 391"/>
                <a:gd name="T7" fmla="*/ 1 h 133"/>
                <a:gd name="T8" fmla="*/ 390 w 391"/>
                <a:gd name="T9" fmla="*/ 66 h 133"/>
                <a:gd name="T10" fmla="*/ 325 w 391"/>
                <a:gd name="T11" fmla="*/ 132 h 133"/>
                <a:gd name="T12" fmla="*/ 67 w 391"/>
                <a:gd name="T13" fmla="*/ 132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2"/>
                  </a:moveTo>
                  <a:cubicBezTo>
                    <a:pt x="30" y="132"/>
                    <a:pt x="1" y="103"/>
                    <a:pt x="1" y="66"/>
                  </a:cubicBezTo>
                  <a:cubicBezTo>
                    <a:pt x="1" y="30"/>
                    <a:pt x="30" y="1"/>
                    <a:pt x="67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61" y="1"/>
                    <a:pt x="390" y="30"/>
                    <a:pt x="390" y="66"/>
                  </a:cubicBezTo>
                  <a:cubicBezTo>
                    <a:pt x="390" y="103"/>
                    <a:pt x="361" y="132"/>
                    <a:pt x="325" y="132"/>
                  </a:cubicBezTo>
                  <a:cubicBezTo>
                    <a:pt x="67" y="132"/>
                    <a:pt x="67" y="132"/>
                    <a:pt x="67" y="132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6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590E92AF-6B7E-4D97-995E-512CD40E73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313" y="1701800"/>
              <a:ext cx="1468437" cy="498475"/>
            </a:xfrm>
            <a:custGeom>
              <a:avLst/>
              <a:gdLst>
                <a:gd name="T0" fmla="*/ 66 w 389"/>
                <a:gd name="T1" fmla="*/ 130 h 131"/>
                <a:gd name="T2" fmla="*/ 1 w 389"/>
                <a:gd name="T3" fmla="*/ 65 h 131"/>
                <a:gd name="T4" fmla="*/ 66 w 389"/>
                <a:gd name="T5" fmla="*/ 1 h 131"/>
                <a:gd name="T6" fmla="*/ 324 w 389"/>
                <a:gd name="T7" fmla="*/ 1 h 131"/>
                <a:gd name="T8" fmla="*/ 388 w 389"/>
                <a:gd name="T9" fmla="*/ 65 h 131"/>
                <a:gd name="T10" fmla="*/ 324 w 389"/>
                <a:gd name="T11" fmla="*/ 130 h 131"/>
                <a:gd name="T12" fmla="*/ 66 w 389"/>
                <a:gd name="T13" fmla="*/ 130 h 131"/>
                <a:gd name="T14" fmla="*/ 324 w 389"/>
                <a:gd name="T15" fmla="*/ 0 h 131"/>
                <a:gd name="T16" fmla="*/ 66 w 389"/>
                <a:gd name="T17" fmla="*/ 0 h 131"/>
                <a:gd name="T18" fmla="*/ 0 w 389"/>
                <a:gd name="T19" fmla="*/ 65 h 131"/>
                <a:gd name="T20" fmla="*/ 66 w 389"/>
                <a:gd name="T21" fmla="*/ 131 h 131"/>
                <a:gd name="T22" fmla="*/ 324 w 389"/>
                <a:gd name="T23" fmla="*/ 131 h 131"/>
                <a:gd name="T24" fmla="*/ 389 w 389"/>
                <a:gd name="T25" fmla="*/ 65 h 131"/>
                <a:gd name="T26" fmla="*/ 324 w 389"/>
                <a:gd name="T2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9" h="131">
                  <a:moveTo>
                    <a:pt x="66" y="130"/>
                  </a:moveTo>
                  <a:cubicBezTo>
                    <a:pt x="30" y="130"/>
                    <a:pt x="1" y="101"/>
                    <a:pt x="1" y="65"/>
                  </a:cubicBezTo>
                  <a:cubicBezTo>
                    <a:pt x="1" y="30"/>
                    <a:pt x="30" y="1"/>
                    <a:pt x="66" y="1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59" y="1"/>
                    <a:pt x="388" y="30"/>
                    <a:pt x="388" y="65"/>
                  </a:cubicBezTo>
                  <a:cubicBezTo>
                    <a:pt x="388" y="101"/>
                    <a:pt x="359" y="130"/>
                    <a:pt x="324" y="130"/>
                  </a:cubicBezTo>
                  <a:cubicBezTo>
                    <a:pt x="66" y="130"/>
                    <a:pt x="66" y="130"/>
                    <a:pt x="66" y="130"/>
                  </a:cubicBezTo>
                  <a:moveTo>
                    <a:pt x="324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324" y="131"/>
                    <a:pt x="324" y="131"/>
                    <a:pt x="324" y="131"/>
                  </a:cubicBezTo>
                  <a:cubicBezTo>
                    <a:pt x="360" y="131"/>
                    <a:pt x="389" y="102"/>
                    <a:pt x="389" y="65"/>
                  </a:cubicBezTo>
                  <a:cubicBezTo>
                    <a:pt x="389" y="29"/>
                    <a:pt x="360" y="0"/>
                    <a:pt x="324" y="0"/>
                  </a:cubicBezTo>
                </a:path>
              </a:pathLst>
            </a:custGeom>
            <a:solidFill>
              <a:srgbClr val="E5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C8C1C7FF-888F-4CAC-AEAB-D5566B6A4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9 h 129"/>
                <a:gd name="T2" fmla="*/ 0 w 387"/>
                <a:gd name="T3" fmla="*/ 64 h 129"/>
                <a:gd name="T4" fmla="*/ 65 w 387"/>
                <a:gd name="T5" fmla="*/ 0 h 129"/>
                <a:gd name="T6" fmla="*/ 323 w 387"/>
                <a:gd name="T7" fmla="*/ 0 h 129"/>
                <a:gd name="T8" fmla="*/ 387 w 387"/>
                <a:gd name="T9" fmla="*/ 64 h 129"/>
                <a:gd name="T10" fmla="*/ 323 w 387"/>
                <a:gd name="T11" fmla="*/ 129 h 129"/>
                <a:gd name="T12" fmla="*/ 65 w 387"/>
                <a:gd name="T13" fmla="*/ 129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9"/>
                  </a:moveTo>
                  <a:cubicBezTo>
                    <a:pt x="29" y="129"/>
                    <a:pt x="0" y="100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4"/>
                  </a:cubicBezTo>
                  <a:cubicBezTo>
                    <a:pt x="387" y="100"/>
                    <a:pt x="358" y="129"/>
                    <a:pt x="323" y="129"/>
                  </a:cubicBezTo>
                  <a:cubicBezTo>
                    <a:pt x="65" y="129"/>
                    <a:pt x="65" y="129"/>
                    <a:pt x="65" y="129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5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75B7A272-60A8-4403-AD62-DDA7C626B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8 h 129"/>
                <a:gd name="T2" fmla="*/ 1 w 387"/>
                <a:gd name="T3" fmla="*/ 64 h 129"/>
                <a:gd name="T4" fmla="*/ 65 w 387"/>
                <a:gd name="T5" fmla="*/ 1 h 129"/>
                <a:gd name="T6" fmla="*/ 323 w 387"/>
                <a:gd name="T7" fmla="*/ 1 h 129"/>
                <a:gd name="T8" fmla="*/ 386 w 387"/>
                <a:gd name="T9" fmla="*/ 64 h 129"/>
                <a:gd name="T10" fmla="*/ 323 w 387"/>
                <a:gd name="T11" fmla="*/ 128 h 129"/>
                <a:gd name="T12" fmla="*/ 65 w 387"/>
                <a:gd name="T13" fmla="*/ 128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8"/>
                  </a:moveTo>
                  <a:cubicBezTo>
                    <a:pt x="29" y="128"/>
                    <a:pt x="1" y="100"/>
                    <a:pt x="1" y="64"/>
                  </a:cubicBezTo>
                  <a:cubicBezTo>
                    <a:pt x="1" y="29"/>
                    <a:pt x="29" y="1"/>
                    <a:pt x="65" y="1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58" y="1"/>
                    <a:pt x="386" y="29"/>
                    <a:pt x="386" y="64"/>
                  </a:cubicBezTo>
                  <a:cubicBezTo>
                    <a:pt x="386" y="100"/>
                    <a:pt x="358" y="128"/>
                    <a:pt x="323" y="128"/>
                  </a:cubicBezTo>
                  <a:cubicBezTo>
                    <a:pt x="65" y="128"/>
                    <a:pt x="65" y="128"/>
                    <a:pt x="65" y="128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4E4E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01DC957-9E58-4A02-B452-6046260BC2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7 h 127"/>
                <a:gd name="T2" fmla="*/ 0 w 385"/>
                <a:gd name="T3" fmla="*/ 63 h 127"/>
                <a:gd name="T4" fmla="*/ 64 w 385"/>
                <a:gd name="T5" fmla="*/ 0 h 127"/>
                <a:gd name="T6" fmla="*/ 322 w 385"/>
                <a:gd name="T7" fmla="*/ 0 h 127"/>
                <a:gd name="T8" fmla="*/ 385 w 385"/>
                <a:gd name="T9" fmla="*/ 63 h 127"/>
                <a:gd name="T10" fmla="*/ 322 w 385"/>
                <a:gd name="T11" fmla="*/ 127 h 127"/>
                <a:gd name="T12" fmla="*/ 64 w 385"/>
                <a:gd name="T13" fmla="*/ 127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56" y="0"/>
                    <a:pt x="385" y="29"/>
                    <a:pt x="385" y="63"/>
                  </a:cubicBezTo>
                  <a:cubicBezTo>
                    <a:pt x="385" y="98"/>
                    <a:pt x="356" y="127"/>
                    <a:pt x="322" y="127"/>
                  </a:cubicBezTo>
                  <a:cubicBezTo>
                    <a:pt x="64" y="127"/>
                    <a:pt x="64" y="127"/>
                    <a:pt x="64" y="127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99"/>
                    <a:pt x="28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7" y="127"/>
                    <a:pt x="385" y="99"/>
                    <a:pt x="385" y="63"/>
                  </a:cubicBezTo>
                  <a:cubicBezTo>
                    <a:pt x="385" y="28"/>
                    <a:pt x="357" y="0"/>
                    <a:pt x="322" y="0"/>
                  </a:cubicBezTo>
                </a:path>
              </a:pathLst>
            </a:custGeom>
            <a:solidFill>
              <a:srgbClr val="E3E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E2F122F6-994B-48EB-84E0-CD7A3093DF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6 h 127"/>
                <a:gd name="T2" fmla="*/ 1 w 385"/>
                <a:gd name="T3" fmla="*/ 63 h 127"/>
                <a:gd name="T4" fmla="*/ 64 w 385"/>
                <a:gd name="T5" fmla="*/ 1 h 127"/>
                <a:gd name="T6" fmla="*/ 322 w 385"/>
                <a:gd name="T7" fmla="*/ 1 h 127"/>
                <a:gd name="T8" fmla="*/ 384 w 385"/>
                <a:gd name="T9" fmla="*/ 63 h 127"/>
                <a:gd name="T10" fmla="*/ 322 w 385"/>
                <a:gd name="T11" fmla="*/ 126 h 127"/>
                <a:gd name="T12" fmla="*/ 64 w 385"/>
                <a:gd name="T13" fmla="*/ 126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6"/>
                  </a:moveTo>
                  <a:cubicBezTo>
                    <a:pt x="29" y="126"/>
                    <a:pt x="1" y="98"/>
                    <a:pt x="1" y="63"/>
                  </a:cubicBezTo>
                  <a:cubicBezTo>
                    <a:pt x="1" y="29"/>
                    <a:pt x="29" y="1"/>
                    <a:pt x="64" y="1"/>
                  </a:cubicBezTo>
                  <a:cubicBezTo>
                    <a:pt x="322" y="1"/>
                    <a:pt x="322" y="1"/>
                    <a:pt x="322" y="1"/>
                  </a:cubicBezTo>
                  <a:cubicBezTo>
                    <a:pt x="356" y="1"/>
                    <a:pt x="384" y="29"/>
                    <a:pt x="384" y="63"/>
                  </a:cubicBezTo>
                  <a:cubicBezTo>
                    <a:pt x="384" y="98"/>
                    <a:pt x="356" y="126"/>
                    <a:pt x="322" y="126"/>
                  </a:cubicBezTo>
                  <a:cubicBezTo>
                    <a:pt x="64" y="126"/>
                    <a:pt x="64" y="126"/>
                    <a:pt x="64" y="126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3"/>
                  </a:cubicBezTo>
                  <a:cubicBezTo>
                    <a:pt x="0" y="98"/>
                    <a:pt x="29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6" y="127"/>
                    <a:pt x="385" y="98"/>
                    <a:pt x="385" y="63"/>
                  </a:cubicBezTo>
                  <a:cubicBezTo>
                    <a:pt x="385" y="29"/>
                    <a:pt x="356" y="0"/>
                    <a:pt x="322" y="0"/>
                  </a:cubicBezTo>
                </a:path>
              </a:pathLst>
            </a:custGeom>
            <a:solidFill>
              <a:srgbClr val="E2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4C0F32E5-DB82-4084-93F1-DA8337F2F6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5 h 125"/>
                <a:gd name="T2" fmla="*/ 0 w 383"/>
                <a:gd name="T3" fmla="*/ 62 h 125"/>
                <a:gd name="T4" fmla="*/ 63 w 383"/>
                <a:gd name="T5" fmla="*/ 0 h 125"/>
                <a:gd name="T6" fmla="*/ 321 w 383"/>
                <a:gd name="T7" fmla="*/ 0 h 125"/>
                <a:gd name="T8" fmla="*/ 383 w 383"/>
                <a:gd name="T9" fmla="*/ 62 h 125"/>
                <a:gd name="T10" fmla="*/ 321 w 383"/>
                <a:gd name="T11" fmla="*/ 125 h 125"/>
                <a:gd name="T12" fmla="*/ 63 w 383"/>
                <a:gd name="T13" fmla="*/ 125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55" y="0"/>
                    <a:pt x="383" y="28"/>
                    <a:pt x="383" y="62"/>
                  </a:cubicBezTo>
                  <a:cubicBezTo>
                    <a:pt x="383" y="97"/>
                    <a:pt x="355" y="125"/>
                    <a:pt x="321" y="125"/>
                  </a:cubicBezTo>
                  <a:cubicBezTo>
                    <a:pt x="63" y="125"/>
                    <a:pt x="63" y="125"/>
                    <a:pt x="63" y="125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1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FC3D3DC-D41F-4430-9560-521AECE0F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4 h 125"/>
                <a:gd name="T2" fmla="*/ 1 w 383"/>
                <a:gd name="T3" fmla="*/ 62 h 125"/>
                <a:gd name="T4" fmla="*/ 63 w 383"/>
                <a:gd name="T5" fmla="*/ 1 h 125"/>
                <a:gd name="T6" fmla="*/ 321 w 383"/>
                <a:gd name="T7" fmla="*/ 1 h 125"/>
                <a:gd name="T8" fmla="*/ 382 w 383"/>
                <a:gd name="T9" fmla="*/ 62 h 125"/>
                <a:gd name="T10" fmla="*/ 321 w 383"/>
                <a:gd name="T11" fmla="*/ 124 h 125"/>
                <a:gd name="T12" fmla="*/ 63 w 383"/>
                <a:gd name="T13" fmla="*/ 124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4"/>
                  </a:moveTo>
                  <a:cubicBezTo>
                    <a:pt x="29" y="124"/>
                    <a:pt x="1" y="96"/>
                    <a:pt x="1" y="62"/>
                  </a:cubicBezTo>
                  <a:cubicBezTo>
                    <a:pt x="1" y="29"/>
                    <a:pt x="29" y="1"/>
                    <a:pt x="63" y="1"/>
                  </a:cubicBezTo>
                  <a:cubicBezTo>
                    <a:pt x="321" y="1"/>
                    <a:pt x="321" y="1"/>
                    <a:pt x="321" y="1"/>
                  </a:cubicBezTo>
                  <a:cubicBezTo>
                    <a:pt x="354" y="1"/>
                    <a:pt x="382" y="29"/>
                    <a:pt x="382" y="62"/>
                  </a:cubicBezTo>
                  <a:cubicBezTo>
                    <a:pt x="382" y="96"/>
                    <a:pt x="354" y="124"/>
                    <a:pt x="321" y="124"/>
                  </a:cubicBezTo>
                  <a:cubicBezTo>
                    <a:pt x="63" y="124"/>
                    <a:pt x="63" y="124"/>
                    <a:pt x="63" y="124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0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2A6986A-0D7F-423F-946A-5CEFD1B1A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00" y="1716088"/>
              <a:ext cx="1439862" cy="469900"/>
            </a:xfrm>
            <a:custGeom>
              <a:avLst/>
              <a:gdLst>
                <a:gd name="T0" fmla="*/ 62 w 381"/>
                <a:gd name="T1" fmla="*/ 122 h 123"/>
                <a:gd name="T2" fmla="*/ 1 w 381"/>
                <a:gd name="T3" fmla="*/ 61 h 123"/>
                <a:gd name="T4" fmla="*/ 62 w 381"/>
                <a:gd name="T5" fmla="*/ 1 h 123"/>
                <a:gd name="T6" fmla="*/ 320 w 381"/>
                <a:gd name="T7" fmla="*/ 1 h 123"/>
                <a:gd name="T8" fmla="*/ 380 w 381"/>
                <a:gd name="T9" fmla="*/ 61 h 123"/>
                <a:gd name="T10" fmla="*/ 320 w 381"/>
                <a:gd name="T11" fmla="*/ 122 h 123"/>
                <a:gd name="T12" fmla="*/ 62 w 381"/>
                <a:gd name="T13" fmla="*/ 122 h 123"/>
                <a:gd name="T14" fmla="*/ 320 w 381"/>
                <a:gd name="T15" fmla="*/ 0 h 123"/>
                <a:gd name="T16" fmla="*/ 62 w 381"/>
                <a:gd name="T17" fmla="*/ 0 h 123"/>
                <a:gd name="T18" fmla="*/ 0 w 381"/>
                <a:gd name="T19" fmla="*/ 61 h 123"/>
                <a:gd name="T20" fmla="*/ 62 w 381"/>
                <a:gd name="T21" fmla="*/ 123 h 123"/>
                <a:gd name="T22" fmla="*/ 320 w 381"/>
                <a:gd name="T23" fmla="*/ 123 h 123"/>
                <a:gd name="T24" fmla="*/ 381 w 381"/>
                <a:gd name="T25" fmla="*/ 61 h 123"/>
                <a:gd name="T26" fmla="*/ 320 w 381"/>
                <a:gd name="T2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123">
                  <a:moveTo>
                    <a:pt x="62" y="122"/>
                  </a:moveTo>
                  <a:cubicBezTo>
                    <a:pt x="28" y="122"/>
                    <a:pt x="1" y="95"/>
                    <a:pt x="1" y="61"/>
                  </a:cubicBezTo>
                  <a:cubicBezTo>
                    <a:pt x="1" y="28"/>
                    <a:pt x="28" y="1"/>
                    <a:pt x="62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3" y="1"/>
                    <a:pt x="380" y="28"/>
                    <a:pt x="380" y="61"/>
                  </a:cubicBezTo>
                  <a:cubicBezTo>
                    <a:pt x="380" y="95"/>
                    <a:pt x="353" y="122"/>
                    <a:pt x="320" y="122"/>
                  </a:cubicBezTo>
                  <a:cubicBezTo>
                    <a:pt x="62" y="122"/>
                    <a:pt x="62" y="122"/>
                    <a:pt x="62" y="122"/>
                  </a:cubicBezTo>
                  <a:moveTo>
                    <a:pt x="32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ubicBezTo>
                    <a:pt x="320" y="123"/>
                    <a:pt x="320" y="123"/>
                    <a:pt x="320" y="123"/>
                  </a:cubicBezTo>
                  <a:cubicBezTo>
                    <a:pt x="353" y="123"/>
                    <a:pt x="381" y="95"/>
                    <a:pt x="381" y="61"/>
                  </a:cubicBezTo>
                  <a:cubicBezTo>
                    <a:pt x="381" y="28"/>
                    <a:pt x="353" y="0"/>
                    <a:pt x="320" y="0"/>
                  </a:cubicBezTo>
                </a:path>
              </a:pathLst>
            </a:custGeom>
            <a:solidFill>
              <a:srgbClr val="DF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E9A9FB94-E2EB-4758-8933-56ED1A7D9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1 h 121"/>
                <a:gd name="T2" fmla="*/ 0 w 379"/>
                <a:gd name="T3" fmla="*/ 60 h 121"/>
                <a:gd name="T4" fmla="*/ 61 w 379"/>
                <a:gd name="T5" fmla="*/ 0 h 121"/>
                <a:gd name="T6" fmla="*/ 319 w 379"/>
                <a:gd name="T7" fmla="*/ 0 h 121"/>
                <a:gd name="T8" fmla="*/ 379 w 379"/>
                <a:gd name="T9" fmla="*/ 60 h 121"/>
                <a:gd name="T10" fmla="*/ 319 w 379"/>
                <a:gd name="T11" fmla="*/ 121 h 121"/>
                <a:gd name="T12" fmla="*/ 61 w 379"/>
                <a:gd name="T13" fmla="*/ 121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1"/>
                  </a:moveTo>
                  <a:cubicBezTo>
                    <a:pt x="27" y="121"/>
                    <a:pt x="0" y="94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52" y="0"/>
                    <a:pt x="379" y="27"/>
                    <a:pt x="379" y="60"/>
                  </a:cubicBezTo>
                  <a:cubicBezTo>
                    <a:pt x="379" y="94"/>
                    <a:pt x="352" y="121"/>
                    <a:pt x="319" y="121"/>
                  </a:cubicBezTo>
                  <a:cubicBezTo>
                    <a:pt x="61" y="121"/>
                    <a:pt x="61" y="121"/>
                    <a:pt x="61" y="121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E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01682D48-7E28-4044-88C6-CFC498EE7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0 h 121"/>
                <a:gd name="T2" fmla="*/ 1 w 379"/>
                <a:gd name="T3" fmla="*/ 60 h 121"/>
                <a:gd name="T4" fmla="*/ 61 w 379"/>
                <a:gd name="T5" fmla="*/ 1 h 121"/>
                <a:gd name="T6" fmla="*/ 319 w 379"/>
                <a:gd name="T7" fmla="*/ 1 h 121"/>
                <a:gd name="T8" fmla="*/ 378 w 379"/>
                <a:gd name="T9" fmla="*/ 60 h 121"/>
                <a:gd name="T10" fmla="*/ 319 w 379"/>
                <a:gd name="T11" fmla="*/ 120 h 121"/>
                <a:gd name="T12" fmla="*/ 61 w 379"/>
                <a:gd name="T13" fmla="*/ 120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0"/>
                  </a:moveTo>
                  <a:cubicBezTo>
                    <a:pt x="28" y="120"/>
                    <a:pt x="1" y="94"/>
                    <a:pt x="1" y="60"/>
                  </a:cubicBezTo>
                  <a:cubicBezTo>
                    <a:pt x="1" y="27"/>
                    <a:pt x="28" y="1"/>
                    <a:pt x="61" y="1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352" y="1"/>
                    <a:pt x="378" y="27"/>
                    <a:pt x="378" y="60"/>
                  </a:cubicBezTo>
                  <a:cubicBezTo>
                    <a:pt x="378" y="94"/>
                    <a:pt x="352" y="120"/>
                    <a:pt x="319" y="120"/>
                  </a:cubicBezTo>
                  <a:cubicBezTo>
                    <a:pt x="61" y="120"/>
                    <a:pt x="61" y="120"/>
                    <a:pt x="61" y="120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1D76AB51-9870-4285-886A-170DEAF9FA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9 h 119"/>
                <a:gd name="T2" fmla="*/ 0 w 377"/>
                <a:gd name="T3" fmla="*/ 59 h 119"/>
                <a:gd name="T4" fmla="*/ 60 w 377"/>
                <a:gd name="T5" fmla="*/ 0 h 119"/>
                <a:gd name="T6" fmla="*/ 318 w 377"/>
                <a:gd name="T7" fmla="*/ 0 h 119"/>
                <a:gd name="T8" fmla="*/ 377 w 377"/>
                <a:gd name="T9" fmla="*/ 59 h 119"/>
                <a:gd name="T10" fmla="*/ 318 w 377"/>
                <a:gd name="T11" fmla="*/ 119 h 119"/>
                <a:gd name="T12" fmla="*/ 60 w 377"/>
                <a:gd name="T13" fmla="*/ 119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9"/>
                  </a:move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0" y="0"/>
                    <a:pt x="377" y="27"/>
                    <a:pt x="377" y="59"/>
                  </a:cubicBezTo>
                  <a:cubicBezTo>
                    <a:pt x="377" y="92"/>
                    <a:pt x="350" y="119"/>
                    <a:pt x="318" y="119"/>
                  </a:cubicBezTo>
                  <a:cubicBezTo>
                    <a:pt x="60" y="119"/>
                    <a:pt x="60" y="119"/>
                    <a:pt x="60" y="119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93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1" y="119"/>
                    <a:pt x="377" y="93"/>
                    <a:pt x="377" y="59"/>
                  </a:cubicBezTo>
                  <a:cubicBezTo>
                    <a:pt x="377" y="26"/>
                    <a:pt x="351" y="0"/>
                    <a:pt x="318" y="0"/>
                  </a:cubicBezTo>
                </a:path>
              </a:pathLst>
            </a:custGeom>
            <a:solidFill>
              <a:srgbClr val="DCD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59151F8-3984-4245-804E-2798BEE73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8 h 119"/>
                <a:gd name="T2" fmla="*/ 1 w 377"/>
                <a:gd name="T3" fmla="*/ 59 h 119"/>
                <a:gd name="T4" fmla="*/ 60 w 377"/>
                <a:gd name="T5" fmla="*/ 1 h 119"/>
                <a:gd name="T6" fmla="*/ 318 w 377"/>
                <a:gd name="T7" fmla="*/ 1 h 119"/>
                <a:gd name="T8" fmla="*/ 376 w 377"/>
                <a:gd name="T9" fmla="*/ 59 h 119"/>
                <a:gd name="T10" fmla="*/ 318 w 377"/>
                <a:gd name="T11" fmla="*/ 118 h 119"/>
                <a:gd name="T12" fmla="*/ 60 w 377"/>
                <a:gd name="T13" fmla="*/ 118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8"/>
                  </a:moveTo>
                  <a:cubicBezTo>
                    <a:pt x="27" y="118"/>
                    <a:pt x="1" y="92"/>
                    <a:pt x="1" y="59"/>
                  </a:cubicBezTo>
                  <a:cubicBezTo>
                    <a:pt x="1" y="27"/>
                    <a:pt x="27" y="1"/>
                    <a:pt x="60" y="1"/>
                  </a:cubicBezTo>
                  <a:cubicBezTo>
                    <a:pt x="318" y="1"/>
                    <a:pt x="318" y="1"/>
                    <a:pt x="318" y="1"/>
                  </a:cubicBezTo>
                  <a:cubicBezTo>
                    <a:pt x="350" y="1"/>
                    <a:pt x="376" y="27"/>
                    <a:pt x="376" y="59"/>
                  </a:cubicBezTo>
                  <a:cubicBezTo>
                    <a:pt x="376" y="92"/>
                    <a:pt x="350" y="118"/>
                    <a:pt x="318" y="118"/>
                  </a:cubicBezTo>
                  <a:cubicBezTo>
                    <a:pt x="60" y="118"/>
                    <a:pt x="60" y="118"/>
                    <a:pt x="60" y="118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0" y="119"/>
                    <a:pt x="377" y="92"/>
                    <a:pt x="377" y="59"/>
                  </a:cubicBezTo>
                  <a:cubicBezTo>
                    <a:pt x="377" y="27"/>
                    <a:pt x="350" y="0"/>
                    <a:pt x="318" y="0"/>
                  </a:cubicBezTo>
                </a:path>
              </a:pathLst>
            </a:custGeom>
            <a:solidFill>
              <a:srgbClr val="DBD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2133E174-9A3B-45C7-BE02-E84CF0B709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7 h 117"/>
                <a:gd name="T2" fmla="*/ 0 w 375"/>
                <a:gd name="T3" fmla="*/ 58 h 117"/>
                <a:gd name="T4" fmla="*/ 59 w 375"/>
                <a:gd name="T5" fmla="*/ 0 h 117"/>
                <a:gd name="T6" fmla="*/ 317 w 375"/>
                <a:gd name="T7" fmla="*/ 0 h 117"/>
                <a:gd name="T8" fmla="*/ 375 w 375"/>
                <a:gd name="T9" fmla="*/ 58 h 117"/>
                <a:gd name="T10" fmla="*/ 317 w 375"/>
                <a:gd name="T11" fmla="*/ 117 h 117"/>
                <a:gd name="T12" fmla="*/ 59 w 375"/>
                <a:gd name="T13" fmla="*/ 117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7"/>
                  </a:moveTo>
                  <a:cubicBezTo>
                    <a:pt x="26" y="117"/>
                    <a:pt x="0" y="91"/>
                    <a:pt x="0" y="58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49" y="0"/>
                    <a:pt x="375" y="26"/>
                    <a:pt x="375" y="58"/>
                  </a:cubicBezTo>
                  <a:cubicBezTo>
                    <a:pt x="375" y="91"/>
                    <a:pt x="349" y="117"/>
                    <a:pt x="317" y="117"/>
                  </a:cubicBezTo>
                  <a:cubicBezTo>
                    <a:pt x="59" y="117"/>
                    <a:pt x="59" y="117"/>
                    <a:pt x="59" y="117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A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759746E0-6CFE-4FF4-9E9F-CB214FCE89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6 h 117"/>
                <a:gd name="T2" fmla="*/ 1 w 375"/>
                <a:gd name="T3" fmla="*/ 58 h 117"/>
                <a:gd name="T4" fmla="*/ 59 w 375"/>
                <a:gd name="T5" fmla="*/ 1 h 117"/>
                <a:gd name="T6" fmla="*/ 317 w 375"/>
                <a:gd name="T7" fmla="*/ 1 h 117"/>
                <a:gd name="T8" fmla="*/ 374 w 375"/>
                <a:gd name="T9" fmla="*/ 58 h 117"/>
                <a:gd name="T10" fmla="*/ 317 w 375"/>
                <a:gd name="T11" fmla="*/ 116 h 117"/>
                <a:gd name="T12" fmla="*/ 59 w 375"/>
                <a:gd name="T13" fmla="*/ 116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6"/>
                  </a:moveTo>
                  <a:cubicBezTo>
                    <a:pt x="27" y="116"/>
                    <a:pt x="1" y="90"/>
                    <a:pt x="1" y="58"/>
                  </a:cubicBezTo>
                  <a:cubicBezTo>
                    <a:pt x="1" y="27"/>
                    <a:pt x="27" y="1"/>
                    <a:pt x="59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48" y="1"/>
                    <a:pt x="374" y="27"/>
                    <a:pt x="374" y="58"/>
                  </a:cubicBezTo>
                  <a:cubicBezTo>
                    <a:pt x="374" y="90"/>
                    <a:pt x="348" y="116"/>
                    <a:pt x="317" y="116"/>
                  </a:cubicBezTo>
                  <a:cubicBezTo>
                    <a:pt x="59" y="116"/>
                    <a:pt x="59" y="116"/>
                    <a:pt x="59" y="116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9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3D7E9DC0-EBC2-4C70-BA6C-9231C8F27B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" y="1731963"/>
              <a:ext cx="1408112" cy="438150"/>
            </a:xfrm>
            <a:custGeom>
              <a:avLst/>
              <a:gdLst>
                <a:gd name="T0" fmla="*/ 58 w 373"/>
                <a:gd name="T1" fmla="*/ 114 h 115"/>
                <a:gd name="T2" fmla="*/ 1 w 373"/>
                <a:gd name="T3" fmla="*/ 57 h 115"/>
                <a:gd name="T4" fmla="*/ 58 w 373"/>
                <a:gd name="T5" fmla="*/ 1 h 115"/>
                <a:gd name="T6" fmla="*/ 316 w 373"/>
                <a:gd name="T7" fmla="*/ 1 h 115"/>
                <a:gd name="T8" fmla="*/ 372 w 373"/>
                <a:gd name="T9" fmla="*/ 57 h 115"/>
                <a:gd name="T10" fmla="*/ 316 w 373"/>
                <a:gd name="T11" fmla="*/ 114 h 115"/>
                <a:gd name="T12" fmla="*/ 58 w 373"/>
                <a:gd name="T13" fmla="*/ 114 h 115"/>
                <a:gd name="T14" fmla="*/ 316 w 373"/>
                <a:gd name="T15" fmla="*/ 0 h 115"/>
                <a:gd name="T16" fmla="*/ 58 w 373"/>
                <a:gd name="T17" fmla="*/ 0 h 115"/>
                <a:gd name="T18" fmla="*/ 0 w 373"/>
                <a:gd name="T19" fmla="*/ 57 h 115"/>
                <a:gd name="T20" fmla="*/ 58 w 373"/>
                <a:gd name="T21" fmla="*/ 115 h 115"/>
                <a:gd name="T22" fmla="*/ 316 w 373"/>
                <a:gd name="T23" fmla="*/ 115 h 115"/>
                <a:gd name="T24" fmla="*/ 373 w 373"/>
                <a:gd name="T25" fmla="*/ 57 h 115"/>
                <a:gd name="T26" fmla="*/ 316 w 373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3" h="115">
                  <a:moveTo>
                    <a:pt x="58" y="114"/>
                  </a:moveTo>
                  <a:cubicBezTo>
                    <a:pt x="26" y="114"/>
                    <a:pt x="1" y="89"/>
                    <a:pt x="1" y="57"/>
                  </a:cubicBezTo>
                  <a:cubicBezTo>
                    <a:pt x="1" y="26"/>
                    <a:pt x="26" y="1"/>
                    <a:pt x="58" y="1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47" y="1"/>
                    <a:pt x="372" y="26"/>
                    <a:pt x="372" y="57"/>
                  </a:cubicBezTo>
                  <a:cubicBezTo>
                    <a:pt x="372" y="89"/>
                    <a:pt x="347" y="114"/>
                    <a:pt x="316" y="114"/>
                  </a:cubicBezTo>
                  <a:cubicBezTo>
                    <a:pt x="58" y="114"/>
                    <a:pt x="58" y="114"/>
                    <a:pt x="58" y="114"/>
                  </a:cubicBezTo>
                  <a:moveTo>
                    <a:pt x="316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316" y="115"/>
                    <a:pt x="316" y="115"/>
                    <a:pt x="316" y="115"/>
                  </a:cubicBezTo>
                  <a:cubicBezTo>
                    <a:pt x="347" y="115"/>
                    <a:pt x="373" y="89"/>
                    <a:pt x="373" y="57"/>
                  </a:cubicBezTo>
                  <a:cubicBezTo>
                    <a:pt x="373" y="26"/>
                    <a:pt x="347" y="0"/>
                    <a:pt x="316" y="0"/>
                  </a:cubicBezTo>
                </a:path>
              </a:pathLst>
            </a:custGeom>
            <a:solidFill>
              <a:srgbClr val="D8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A253B0F6-E31B-43EE-9AE4-DA274ABE7A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3 h 113"/>
                <a:gd name="T2" fmla="*/ 0 w 371"/>
                <a:gd name="T3" fmla="*/ 56 h 113"/>
                <a:gd name="T4" fmla="*/ 57 w 371"/>
                <a:gd name="T5" fmla="*/ 0 h 113"/>
                <a:gd name="T6" fmla="*/ 315 w 371"/>
                <a:gd name="T7" fmla="*/ 0 h 113"/>
                <a:gd name="T8" fmla="*/ 371 w 371"/>
                <a:gd name="T9" fmla="*/ 56 h 113"/>
                <a:gd name="T10" fmla="*/ 315 w 371"/>
                <a:gd name="T11" fmla="*/ 113 h 113"/>
                <a:gd name="T12" fmla="*/ 57 w 371"/>
                <a:gd name="T13" fmla="*/ 113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3"/>
                  </a:move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46" y="0"/>
                    <a:pt x="371" y="25"/>
                    <a:pt x="371" y="56"/>
                  </a:cubicBezTo>
                  <a:cubicBezTo>
                    <a:pt x="371" y="88"/>
                    <a:pt x="346" y="113"/>
                    <a:pt x="315" y="113"/>
                  </a:cubicBezTo>
                  <a:cubicBezTo>
                    <a:pt x="57" y="113"/>
                    <a:pt x="57" y="113"/>
                    <a:pt x="57" y="113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7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E92BAC05-156C-4DA4-9911-75AD937426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2 h 113"/>
                <a:gd name="T2" fmla="*/ 1 w 371"/>
                <a:gd name="T3" fmla="*/ 56 h 113"/>
                <a:gd name="T4" fmla="*/ 57 w 371"/>
                <a:gd name="T5" fmla="*/ 1 h 113"/>
                <a:gd name="T6" fmla="*/ 315 w 371"/>
                <a:gd name="T7" fmla="*/ 1 h 113"/>
                <a:gd name="T8" fmla="*/ 370 w 371"/>
                <a:gd name="T9" fmla="*/ 56 h 113"/>
                <a:gd name="T10" fmla="*/ 315 w 371"/>
                <a:gd name="T11" fmla="*/ 112 h 113"/>
                <a:gd name="T12" fmla="*/ 57 w 371"/>
                <a:gd name="T13" fmla="*/ 112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2"/>
                  </a:moveTo>
                  <a:cubicBezTo>
                    <a:pt x="26" y="112"/>
                    <a:pt x="1" y="87"/>
                    <a:pt x="1" y="56"/>
                  </a:cubicBezTo>
                  <a:cubicBezTo>
                    <a:pt x="1" y="26"/>
                    <a:pt x="26" y="1"/>
                    <a:pt x="57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45" y="1"/>
                    <a:pt x="370" y="26"/>
                    <a:pt x="370" y="56"/>
                  </a:cubicBezTo>
                  <a:cubicBezTo>
                    <a:pt x="370" y="87"/>
                    <a:pt x="345" y="112"/>
                    <a:pt x="315" y="112"/>
                  </a:cubicBezTo>
                  <a:cubicBezTo>
                    <a:pt x="57" y="112"/>
                    <a:pt x="57" y="112"/>
                    <a:pt x="57" y="112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0E37A7F2-B84F-4E5F-8D35-E08C11E662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1 h 111"/>
                <a:gd name="T2" fmla="*/ 0 w 369"/>
                <a:gd name="T3" fmla="*/ 55 h 111"/>
                <a:gd name="T4" fmla="*/ 56 w 369"/>
                <a:gd name="T5" fmla="*/ 0 h 111"/>
                <a:gd name="T6" fmla="*/ 314 w 369"/>
                <a:gd name="T7" fmla="*/ 0 h 111"/>
                <a:gd name="T8" fmla="*/ 369 w 369"/>
                <a:gd name="T9" fmla="*/ 55 h 111"/>
                <a:gd name="T10" fmla="*/ 314 w 369"/>
                <a:gd name="T11" fmla="*/ 111 h 111"/>
                <a:gd name="T12" fmla="*/ 56 w 369"/>
                <a:gd name="T13" fmla="*/ 111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1"/>
                  </a:moveTo>
                  <a:cubicBezTo>
                    <a:pt x="25" y="111"/>
                    <a:pt x="0" y="86"/>
                    <a:pt x="0" y="55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44" y="0"/>
                    <a:pt x="369" y="25"/>
                    <a:pt x="369" y="55"/>
                  </a:cubicBezTo>
                  <a:cubicBezTo>
                    <a:pt x="369" y="86"/>
                    <a:pt x="344" y="111"/>
                    <a:pt x="314" y="111"/>
                  </a:cubicBezTo>
                  <a:cubicBezTo>
                    <a:pt x="56" y="111"/>
                    <a:pt x="56" y="111"/>
                    <a:pt x="56" y="111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5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1F5C5EB5-CB6E-41D9-BE45-60F35E456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0 h 111"/>
                <a:gd name="T2" fmla="*/ 1 w 369"/>
                <a:gd name="T3" fmla="*/ 55 h 111"/>
                <a:gd name="T4" fmla="*/ 56 w 369"/>
                <a:gd name="T5" fmla="*/ 1 h 111"/>
                <a:gd name="T6" fmla="*/ 314 w 369"/>
                <a:gd name="T7" fmla="*/ 1 h 111"/>
                <a:gd name="T8" fmla="*/ 368 w 369"/>
                <a:gd name="T9" fmla="*/ 55 h 111"/>
                <a:gd name="T10" fmla="*/ 314 w 369"/>
                <a:gd name="T11" fmla="*/ 110 h 111"/>
                <a:gd name="T12" fmla="*/ 56 w 369"/>
                <a:gd name="T13" fmla="*/ 110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0"/>
                  </a:moveTo>
                  <a:cubicBezTo>
                    <a:pt x="25" y="110"/>
                    <a:pt x="1" y="86"/>
                    <a:pt x="1" y="55"/>
                  </a:cubicBezTo>
                  <a:cubicBezTo>
                    <a:pt x="1" y="25"/>
                    <a:pt x="25" y="1"/>
                    <a:pt x="56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44" y="1"/>
                    <a:pt x="368" y="25"/>
                    <a:pt x="368" y="55"/>
                  </a:cubicBezTo>
                  <a:cubicBezTo>
                    <a:pt x="368" y="86"/>
                    <a:pt x="344" y="110"/>
                    <a:pt x="314" y="110"/>
                  </a:cubicBezTo>
                  <a:cubicBezTo>
                    <a:pt x="56" y="110"/>
                    <a:pt x="56" y="110"/>
                    <a:pt x="56" y="110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4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C562B6AA-8E4C-4D6F-B0BD-3B3A03E24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9 h 109"/>
                <a:gd name="T2" fmla="*/ 0 w 367"/>
                <a:gd name="T3" fmla="*/ 54 h 109"/>
                <a:gd name="T4" fmla="*/ 55 w 367"/>
                <a:gd name="T5" fmla="*/ 0 h 109"/>
                <a:gd name="T6" fmla="*/ 313 w 367"/>
                <a:gd name="T7" fmla="*/ 0 h 109"/>
                <a:gd name="T8" fmla="*/ 367 w 367"/>
                <a:gd name="T9" fmla="*/ 54 h 109"/>
                <a:gd name="T10" fmla="*/ 313 w 367"/>
                <a:gd name="T11" fmla="*/ 109 h 109"/>
                <a:gd name="T12" fmla="*/ 55 w 367"/>
                <a:gd name="T13" fmla="*/ 109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9"/>
                  </a:moveTo>
                  <a:cubicBezTo>
                    <a:pt x="25" y="109"/>
                    <a:pt x="0" y="84"/>
                    <a:pt x="0" y="54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42" y="0"/>
                    <a:pt x="367" y="25"/>
                    <a:pt x="367" y="54"/>
                  </a:cubicBezTo>
                  <a:cubicBezTo>
                    <a:pt x="367" y="84"/>
                    <a:pt x="342" y="109"/>
                    <a:pt x="313" y="109"/>
                  </a:cubicBezTo>
                  <a:cubicBezTo>
                    <a:pt x="55" y="109"/>
                    <a:pt x="55" y="109"/>
                    <a:pt x="55" y="109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5"/>
                    <a:pt x="24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3" y="109"/>
                    <a:pt x="367" y="85"/>
                    <a:pt x="367" y="54"/>
                  </a:cubicBezTo>
                  <a:cubicBezTo>
                    <a:pt x="367" y="24"/>
                    <a:pt x="343" y="0"/>
                    <a:pt x="313" y="0"/>
                  </a:cubicBezTo>
                </a:path>
              </a:pathLst>
            </a:custGeom>
            <a:solidFill>
              <a:srgbClr val="D3D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E553BE46-3430-4317-974B-742A795467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8 h 109"/>
                <a:gd name="T2" fmla="*/ 1 w 367"/>
                <a:gd name="T3" fmla="*/ 54 h 109"/>
                <a:gd name="T4" fmla="*/ 55 w 367"/>
                <a:gd name="T5" fmla="*/ 1 h 109"/>
                <a:gd name="T6" fmla="*/ 313 w 367"/>
                <a:gd name="T7" fmla="*/ 1 h 109"/>
                <a:gd name="T8" fmla="*/ 366 w 367"/>
                <a:gd name="T9" fmla="*/ 54 h 109"/>
                <a:gd name="T10" fmla="*/ 313 w 367"/>
                <a:gd name="T11" fmla="*/ 108 h 109"/>
                <a:gd name="T12" fmla="*/ 55 w 367"/>
                <a:gd name="T13" fmla="*/ 108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8"/>
                  </a:moveTo>
                  <a:cubicBezTo>
                    <a:pt x="25" y="108"/>
                    <a:pt x="1" y="84"/>
                    <a:pt x="1" y="54"/>
                  </a:cubicBezTo>
                  <a:cubicBezTo>
                    <a:pt x="1" y="25"/>
                    <a:pt x="25" y="1"/>
                    <a:pt x="55" y="1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342" y="1"/>
                    <a:pt x="366" y="25"/>
                    <a:pt x="366" y="54"/>
                  </a:cubicBezTo>
                  <a:cubicBezTo>
                    <a:pt x="366" y="84"/>
                    <a:pt x="342" y="108"/>
                    <a:pt x="313" y="108"/>
                  </a:cubicBezTo>
                  <a:cubicBezTo>
                    <a:pt x="55" y="108"/>
                    <a:pt x="55" y="108"/>
                    <a:pt x="55" y="108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2" y="109"/>
                    <a:pt x="367" y="84"/>
                    <a:pt x="367" y="54"/>
                  </a:cubicBezTo>
                  <a:cubicBezTo>
                    <a:pt x="367" y="25"/>
                    <a:pt x="342" y="0"/>
                    <a:pt x="313" y="0"/>
                  </a:cubicBezTo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022EEB5D-21C1-4F0E-8815-4DB2B6A7C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763" y="1747838"/>
              <a:ext cx="1377950" cy="406400"/>
            </a:xfrm>
            <a:custGeom>
              <a:avLst/>
              <a:gdLst>
                <a:gd name="T0" fmla="*/ 54 w 365"/>
                <a:gd name="T1" fmla="*/ 106 h 107"/>
                <a:gd name="T2" fmla="*/ 1 w 365"/>
                <a:gd name="T3" fmla="*/ 53 h 107"/>
                <a:gd name="T4" fmla="*/ 54 w 365"/>
                <a:gd name="T5" fmla="*/ 0 h 107"/>
                <a:gd name="T6" fmla="*/ 312 w 365"/>
                <a:gd name="T7" fmla="*/ 0 h 107"/>
                <a:gd name="T8" fmla="*/ 365 w 365"/>
                <a:gd name="T9" fmla="*/ 53 h 107"/>
                <a:gd name="T10" fmla="*/ 312 w 365"/>
                <a:gd name="T11" fmla="*/ 106 h 107"/>
                <a:gd name="T12" fmla="*/ 54 w 365"/>
                <a:gd name="T13" fmla="*/ 106 h 107"/>
                <a:gd name="T14" fmla="*/ 312 w 365"/>
                <a:gd name="T15" fmla="*/ 0 h 107"/>
                <a:gd name="T16" fmla="*/ 54 w 365"/>
                <a:gd name="T17" fmla="*/ 0 h 107"/>
                <a:gd name="T18" fmla="*/ 0 w 365"/>
                <a:gd name="T19" fmla="*/ 53 h 107"/>
                <a:gd name="T20" fmla="*/ 54 w 365"/>
                <a:gd name="T21" fmla="*/ 107 h 107"/>
                <a:gd name="T22" fmla="*/ 312 w 365"/>
                <a:gd name="T23" fmla="*/ 107 h 107"/>
                <a:gd name="T24" fmla="*/ 365 w 365"/>
                <a:gd name="T25" fmla="*/ 53 h 107"/>
                <a:gd name="T26" fmla="*/ 312 w 365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5" h="107">
                  <a:moveTo>
                    <a:pt x="54" y="106"/>
                  </a:moveTo>
                  <a:cubicBezTo>
                    <a:pt x="24" y="106"/>
                    <a:pt x="1" y="83"/>
                    <a:pt x="1" y="53"/>
                  </a:cubicBezTo>
                  <a:cubicBezTo>
                    <a:pt x="1" y="24"/>
                    <a:pt x="24" y="0"/>
                    <a:pt x="54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1" y="0"/>
                    <a:pt x="365" y="24"/>
                    <a:pt x="365" y="53"/>
                  </a:cubicBezTo>
                  <a:cubicBezTo>
                    <a:pt x="365" y="83"/>
                    <a:pt x="341" y="106"/>
                    <a:pt x="312" y="106"/>
                  </a:cubicBezTo>
                  <a:cubicBezTo>
                    <a:pt x="54" y="106"/>
                    <a:pt x="54" y="106"/>
                    <a:pt x="54" y="106"/>
                  </a:cubicBezTo>
                  <a:moveTo>
                    <a:pt x="31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341" y="107"/>
                    <a:pt x="365" y="83"/>
                    <a:pt x="365" y="53"/>
                  </a:cubicBezTo>
                  <a:cubicBezTo>
                    <a:pt x="365" y="24"/>
                    <a:pt x="341" y="0"/>
                    <a:pt x="312" y="0"/>
                  </a:cubicBezTo>
                </a:path>
              </a:pathLst>
            </a:custGeom>
            <a:solidFill>
              <a:srgbClr val="D1D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23AF705E-0F76-4554-935F-B056296B9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47838"/>
              <a:ext cx="1373187" cy="403225"/>
            </a:xfrm>
            <a:custGeom>
              <a:avLst/>
              <a:gdLst>
                <a:gd name="T0" fmla="*/ 53 w 364"/>
                <a:gd name="T1" fmla="*/ 106 h 106"/>
                <a:gd name="T2" fmla="*/ 0 w 364"/>
                <a:gd name="T3" fmla="*/ 53 h 106"/>
                <a:gd name="T4" fmla="*/ 53 w 364"/>
                <a:gd name="T5" fmla="*/ 1 h 106"/>
                <a:gd name="T6" fmla="*/ 311 w 364"/>
                <a:gd name="T7" fmla="*/ 1 h 106"/>
                <a:gd name="T8" fmla="*/ 363 w 364"/>
                <a:gd name="T9" fmla="*/ 53 h 106"/>
                <a:gd name="T10" fmla="*/ 311 w 364"/>
                <a:gd name="T11" fmla="*/ 106 h 106"/>
                <a:gd name="T12" fmla="*/ 53 w 364"/>
                <a:gd name="T13" fmla="*/ 106 h 106"/>
                <a:gd name="T14" fmla="*/ 311 w 364"/>
                <a:gd name="T15" fmla="*/ 0 h 106"/>
                <a:gd name="T16" fmla="*/ 53 w 364"/>
                <a:gd name="T17" fmla="*/ 0 h 106"/>
                <a:gd name="T18" fmla="*/ 0 w 364"/>
                <a:gd name="T19" fmla="*/ 53 h 106"/>
                <a:gd name="T20" fmla="*/ 53 w 364"/>
                <a:gd name="T21" fmla="*/ 106 h 106"/>
                <a:gd name="T22" fmla="*/ 311 w 364"/>
                <a:gd name="T23" fmla="*/ 106 h 106"/>
                <a:gd name="T24" fmla="*/ 364 w 364"/>
                <a:gd name="T25" fmla="*/ 53 h 106"/>
                <a:gd name="T26" fmla="*/ 311 w 364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5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3" y="25"/>
                    <a:pt x="363" y="53"/>
                  </a:cubicBezTo>
                  <a:cubicBezTo>
                    <a:pt x="363" y="82"/>
                    <a:pt x="339" y="106"/>
                    <a:pt x="311" y="106"/>
                  </a:cubicBezTo>
                  <a:cubicBezTo>
                    <a:pt x="53" y="106"/>
                    <a:pt x="53" y="106"/>
                    <a:pt x="53" y="106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3" y="0"/>
                    <a:pt x="0" y="24"/>
                    <a:pt x="0" y="53"/>
                  </a:cubicBezTo>
                  <a:cubicBezTo>
                    <a:pt x="0" y="83"/>
                    <a:pt x="23" y="106"/>
                    <a:pt x="53" y="106"/>
                  </a:cubicBezTo>
                  <a:cubicBezTo>
                    <a:pt x="311" y="106"/>
                    <a:pt x="311" y="106"/>
                    <a:pt x="311" y="106"/>
                  </a:cubicBezTo>
                  <a:cubicBezTo>
                    <a:pt x="340" y="106"/>
                    <a:pt x="364" y="83"/>
                    <a:pt x="364" y="53"/>
                  </a:cubicBezTo>
                  <a:cubicBezTo>
                    <a:pt x="364" y="24"/>
                    <a:pt x="340" y="0"/>
                    <a:pt x="311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DEB5CB0C-95C2-4AAD-900B-291F8FD688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51013"/>
              <a:ext cx="1370012" cy="400050"/>
            </a:xfrm>
            <a:custGeom>
              <a:avLst/>
              <a:gdLst>
                <a:gd name="T0" fmla="*/ 53 w 363"/>
                <a:gd name="T1" fmla="*/ 104 h 105"/>
                <a:gd name="T2" fmla="*/ 1 w 363"/>
                <a:gd name="T3" fmla="*/ 52 h 105"/>
                <a:gd name="T4" fmla="*/ 53 w 363"/>
                <a:gd name="T5" fmla="*/ 1 h 105"/>
                <a:gd name="T6" fmla="*/ 311 w 363"/>
                <a:gd name="T7" fmla="*/ 1 h 105"/>
                <a:gd name="T8" fmla="*/ 362 w 363"/>
                <a:gd name="T9" fmla="*/ 52 h 105"/>
                <a:gd name="T10" fmla="*/ 311 w 363"/>
                <a:gd name="T11" fmla="*/ 104 h 105"/>
                <a:gd name="T12" fmla="*/ 53 w 363"/>
                <a:gd name="T13" fmla="*/ 104 h 105"/>
                <a:gd name="T14" fmla="*/ 311 w 363"/>
                <a:gd name="T15" fmla="*/ 0 h 105"/>
                <a:gd name="T16" fmla="*/ 53 w 363"/>
                <a:gd name="T17" fmla="*/ 0 h 105"/>
                <a:gd name="T18" fmla="*/ 0 w 363"/>
                <a:gd name="T19" fmla="*/ 52 h 105"/>
                <a:gd name="T20" fmla="*/ 53 w 363"/>
                <a:gd name="T21" fmla="*/ 105 h 105"/>
                <a:gd name="T22" fmla="*/ 311 w 363"/>
                <a:gd name="T23" fmla="*/ 105 h 105"/>
                <a:gd name="T24" fmla="*/ 363 w 363"/>
                <a:gd name="T25" fmla="*/ 52 h 105"/>
                <a:gd name="T26" fmla="*/ 311 w 363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105">
                  <a:moveTo>
                    <a:pt x="53" y="104"/>
                  </a:moveTo>
                  <a:cubicBezTo>
                    <a:pt x="24" y="104"/>
                    <a:pt x="1" y="81"/>
                    <a:pt x="1" y="52"/>
                  </a:cubicBezTo>
                  <a:cubicBezTo>
                    <a:pt x="1" y="24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2" y="24"/>
                    <a:pt x="362" y="52"/>
                  </a:cubicBezTo>
                  <a:cubicBezTo>
                    <a:pt x="362" y="81"/>
                    <a:pt x="339" y="104"/>
                    <a:pt x="311" y="104"/>
                  </a:cubicBezTo>
                  <a:cubicBezTo>
                    <a:pt x="53" y="104"/>
                    <a:pt x="53" y="104"/>
                    <a:pt x="53" y="104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2"/>
                  </a:cubicBezTo>
                  <a:cubicBezTo>
                    <a:pt x="0" y="81"/>
                    <a:pt x="24" y="105"/>
                    <a:pt x="53" y="105"/>
                  </a:cubicBezTo>
                  <a:cubicBezTo>
                    <a:pt x="311" y="105"/>
                    <a:pt x="311" y="105"/>
                    <a:pt x="311" y="105"/>
                  </a:cubicBezTo>
                  <a:cubicBezTo>
                    <a:pt x="339" y="105"/>
                    <a:pt x="363" y="81"/>
                    <a:pt x="363" y="52"/>
                  </a:cubicBezTo>
                  <a:cubicBezTo>
                    <a:pt x="363" y="24"/>
                    <a:pt x="339" y="0"/>
                    <a:pt x="311" y="0"/>
                  </a:cubicBezTo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3293F8D0-FA43-41FC-8962-49FDE946CF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3 h 103"/>
                <a:gd name="T2" fmla="*/ 0 w 361"/>
                <a:gd name="T3" fmla="*/ 51 h 103"/>
                <a:gd name="T4" fmla="*/ 52 w 361"/>
                <a:gd name="T5" fmla="*/ 0 h 103"/>
                <a:gd name="T6" fmla="*/ 310 w 361"/>
                <a:gd name="T7" fmla="*/ 0 h 103"/>
                <a:gd name="T8" fmla="*/ 361 w 361"/>
                <a:gd name="T9" fmla="*/ 51 h 103"/>
                <a:gd name="T10" fmla="*/ 310 w 361"/>
                <a:gd name="T11" fmla="*/ 103 h 103"/>
                <a:gd name="T12" fmla="*/ 52 w 361"/>
                <a:gd name="T13" fmla="*/ 103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3"/>
                  </a:moveTo>
                  <a:cubicBezTo>
                    <a:pt x="23" y="103"/>
                    <a:pt x="0" y="80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38" y="0"/>
                    <a:pt x="361" y="23"/>
                    <a:pt x="361" y="51"/>
                  </a:cubicBezTo>
                  <a:cubicBezTo>
                    <a:pt x="361" y="80"/>
                    <a:pt x="338" y="103"/>
                    <a:pt x="310" y="103"/>
                  </a:cubicBezTo>
                  <a:cubicBezTo>
                    <a:pt x="52" y="103"/>
                    <a:pt x="52" y="103"/>
                    <a:pt x="52" y="103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E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CE60091A-3CE9-40B4-8A90-52B2F0D27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2 h 103"/>
                <a:gd name="T2" fmla="*/ 1 w 361"/>
                <a:gd name="T3" fmla="*/ 51 h 103"/>
                <a:gd name="T4" fmla="*/ 52 w 361"/>
                <a:gd name="T5" fmla="*/ 1 h 103"/>
                <a:gd name="T6" fmla="*/ 310 w 361"/>
                <a:gd name="T7" fmla="*/ 1 h 103"/>
                <a:gd name="T8" fmla="*/ 360 w 361"/>
                <a:gd name="T9" fmla="*/ 51 h 103"/>
                <a:gd name="T10" fmla="*/ 310 w 361"/>
                <a:gd name="T11" fmla="*/ 102 h 103"/>
                <a:gd name="T12" fmla="*/ 52 w 361"/>
                <a:gd name="T13" fmla="*/ 102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2"/>
                  </a:moveTo>
                  <a:cubicBezTo>
                    <a:pt x="24" y="102"/>
                    <a:pt x="1" y="80"/>
                    <a:pt x="1" y="51"/>
                  </a:cubicBezTo>
                  <a:cubicBezTo>
                    <a:pt x="1" y="23"/>
                    <a:pt x="24" y="1"/>
                    <a:pt x="52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38" y="1"/>
                    <a:pt x="360" y="23"/>
                    <a:pt x="360" y="51"/>
                  </a:cubicBezTo>
                  <a:cubicBezTo>
                    <a:pt x="360" y="80"/>
                    <a:pt x="338" y="102"/>
                    <a:pt x="310" y="102"/>
                  </a:cubicBezTo>
                  <a:cubicBezTo>
                    <a:pt x="52" y="102"/>
                    <a:pt x="52" y="102"/>
                    <a:pt x="52" y="102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D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ADF504D9-A0A6-45A4-ABEB-BDA4CEE60F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51 w 359"/>
                <a:gd name="T1" fmla="*/ 101 h 101"/>
                <a:gd name="T2" fmla="*/ 0 w 359"/>
                <a:gd name="T3" fmla="*/ 50 h 101"/>
                <a:gd name="T4" fmla="*/ 51 w 359"/>
                <a:gd name="T5" fmla="*/ 0 h 101"/>
                <a:gd name="T6" fmla="*/ 309 w 359"/>
                <a:gd name="T7" fmla="*/ 0 h 101"/>
                <a:gd name="T8" fmla="*/ 359 w 359"/>
                <a:gd name="T9" fmla="*/ 50 h 101"/>
                <a:gd name="T10" fmla="*/ 309 w 359"/>
                <a:gd name="T11" fmla="*/ 101 h 101"/>
                <a:gd name="T12" fmla="*/ 51 w 359"/>
                <a:gd name="T13" fmla="*/ 101 h 101"/>
                <a:gd name="T14" fmla="*/ 309 w 359"/>
                <a:gd name="T15" fmla="*/ 0 h 101"/>
                <a:gd name="T16" fmla="*/ 51 w 359"/>
                <a:gd name="T17" fmla="*/ 0 h 101"/>
                <a:gd name="T18" fmla="*/ 0 w 359"/>
                <a:gd name="T19" fmla="*/ 50 h 101"/>
                <a:gd name="T20" fmla="*/ 51 w 359"/>
                <a:gd name="T21" fmla="*/ 101 h 101"/>
                <a:gd name="T22" fmla="*/ 309 w 359"/>
                <a:gd name="T23" fmla="*/ 101 h 101"/>
                <a:gd name="T24" fmla="*/ 359 w 359"/>
                <a:gd name="T25" fmla="*/ 50 h 101"/>
                <a:gd name="T26" fmla="*/ 309 w 359"/>
                <a:gd name="T2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101">
                  <a:moveTo>
                    <a:pt x="51" y="101"/>
                  </a:move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ubicBezTo>
                    <a:pt x="51" y="101"/>
                    <a:pt x="51" y="101"/>
                    <a:pt x="51" y="101"/>
                  </a:cubicBezTo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7" y="101"/>
                    <a:pt x="359" y="79"/>
                    <a:pt x="359" y="50"/>
                  </a:cubicBezTo>
                  <a:cubicBezTo>
                    <a:pt x="359" y="22"/>
                    <a:pt x="337" y="0"/>
                    <a:pt x="309" y="0"/>
                  </a:cubicBezTo>
                </a:path>
              </a:pathLst>
            </a:custGeom>
            <a:solidFill>
              <a:srgbClr val="CCC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FD755CEC-13F7-4DD5-B5FA-675BC972E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0 h 101"/>
                <a:gd name="T2" fmla="*/ 51 w 359"/>
                <a:gd name="T3" fmla="*/ 0 h 101"/>
                <a:gd name="T4" fmla="*/ 0 w 359"/>
                <a:gd name="T5" fmla="*/ 50 h 101"/>
                <a:gd name="T6" fmla="*/ 51 w 359"/>
                <a:gd name="T7" fmla="*/ 101 h 101"/>
                <a:gd name="T8" fmla="*/ 309 w 359"/>
                <a:gd name="T9" fmla="*/ 101 h 101"/>
                <a:gd name="T10" fmla="*/ 359 w 359"/>
                <a:gd name="T11" fmla="*/ 50 h 101"/>
                <a:gd name="T12" fmla="*/ 309 w 359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6" y="101"/>
                    <a:pt x="359" y="78"/>
                    <a:pt x="359" y="50"/>
                  </a:cubicBezTo>
                  <a:cubicBezTo>
                    <a:pt x="359" y="23"/>
                    <a:pt x="336" y="0"/>
                    <a:pt x="309" y="0"/>
                  </a:cubicBezTo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DF2AFE5B-5BCD-43D4-8546-D89AD9F7B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101 h 101"/>
                <a:gd name="T2" fmla="*/ 51 w 359"/>
                <a:gd name="T3" fmla="*/ 101 h 101"/>
                <a:gd name="T4" fmla="*/ 0 w 359"/>
                <a:gd name="T5" fmla="*/ 50 h 101"/>
                <a:gd name="T6" fmla="*/ 51 w 359"/>
                <a:gd name="T7" fmla="*/ 0 h 101"/>
                <a:gd name="T8" fmla="*/ 309 w 359"/>
                <a:gd name="T9" fmla="*/ 0 h 101"/>
                <a:gd name="T10" fmla="*/ 359 w 359"/>
                <a:gd name="T11" fmla="*/ 50 h 101"/>
                <a:gd name="T12" fmla="*/ 309 w 359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101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lose/>
                </a:path>
              </a:pathLst>
            </a:custGeom>
            <a:solidFill>
              <a:srgbClr val="161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Rectangle 17">
            <a:extLst>
              <a:ext uri="{FF2B5EF4-FFF2-40B4-BE49-F238E27FC236}">
                <a16:creationId xmlns:a16="http://schemas.microsoft.com/office/drawing/2014/main" id="{6CD39B92-D268-4B53-9E24-E3A86809C391}"/>
              </a:ext>
            </a:extLst>
          </p:cNvPr>
          <p:cNvSpPr/>
          <p:nvPr/>
        </p:nvSpPr>
        <p:spPr>
          <a:xfrm>
            <a:off x="886839" y="2150818"/>
            <a:ext cx="469525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PART</a:t>
            </a:r>
            <a:r>
              <a:rPr lang="zh-CN" alt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 </a:t>
            </a:r>
            <a:r>
              <a:rPr lang="en-US" altLang="zh-CN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4</a:t>
            </a:r>
            <a:endParaRPr lang="en-US" sz="6600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  <a:p>
            <a:r>
              <a:rPr lang="zh-CN" altLang="en-US" sz="3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数据代码设计</a:t>
            </a:r>
            <a:endParaRPr lang="en-US" sz="3400" b="1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443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126332" y="266701"/>
            <a:ext cx="3782551" cy="47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23000"/>
              </a:lnSpc>
            </a:pPr>
            <a:r>
              <a:rPr lang="en-US" altLang="zh-CN" sz="2200" b="1" dirty="0">
                <a:latin typeface="微软雅黑" charset="-122"/>
                <a:ea typeface="微软雅黑" charset="-122"/>
              </a:rPr>
              <a:t>5.4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数据代码设计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929E8A7-1E1E-4E57-B075-4B82867B6975}"/>
              </a:ext>
            </a:extLst>
          </p:cNvPr>
          <p:cNvGrpSpPr/>
          <p:nvPr/>
        </p:nvGrpSpPr>
        <p:grpSpPr>
          <a:xfrm>
            <a:off x="2427426" y="1723929"/>
            <a:ext cx="7845287" cy="2697945"/>
            <a:chOff x="3796253" y="1696634"/>
            <a:chExt cx="4244651" cy="1335682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78C6DDED-3BAB-4CF1-8570-78A0E0AA5194}"/>
                </a:ext>
              </a:extLst>
            </p:cNvPr>
            <p:cNvSpPr/>
            <p:nvPr/>
          </p:nvSpPr>
          <p:spPr>
            <a:xfrm rot="21600000">
              <a:off x="3987064" y="1696634"/>
              <a:ext cx="4053840" cy="381625"/>
            </a:xfrm>
            <a:custGeom>
              <a:avLst/>
              <a:gdLst>
                <a:gd name="connsiteX0" fmla="*/ 0 w 4053840"/>
                <a:gd name="connsiteY0" fmla="*/ 0 h 381623"/>
                <a:gd name="connsiteX1" fmla="*/ 3863029 w 4053840"/>
                <a:gd name="connsiteY1" fmla="*/ 0 h 381623"/>
                <a:gd name="connsiteX2" fmla="*/ 4053840 w 4053840"/>
                <a:gd name="connsiteY2" fmla="*/ 190812 h 381623"/>
                <a:gd name="connsiteX3" fmla="*/ 3863029 w 4053840"/>
                <a:gd name="connsiteY3" fmla="*/ 381623 h 381623"/>
                <a:gd name="connsiteX4" fmla="*/ 0 w 4053840"/>
                <a:gd name="connsiteY4" fmla="*/ 381623 h 381623"/>
                <a:gd name="connsiteX5" fmla="*/ 0 w 4053840"/>
                <a:gd name="connsiteY5" fmla="*/ 0 h 38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381623">
                  <a:moveTo>
                    <a:pt x="4053840" y="381622"/>
                  </a:moveTo>
                  <a:lnTo>
                    <a:pt x="190811" y="381622"/>
                  </a:lnTo>
                  <a:lnTo>
                    <a:pt x="0" y="190811"/>
                  </a:lnTo>
                  <a:lnTo>
                    <a:pt x="190811" y="1"/>
                  </a:lnTo>
                  <a:lnTo>
                    <a:pt x="4053840" y="1"/>
                  </a:lnTo>
                  <a:lnTo>
                    <a:pt x="4053840" y="38162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3691" tIns="45721" rIns="85344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>
                  <a:latin typeface="+mn-ea"/>
                </a:rPr>
                <a:t>1.</a:t>
              </a:r>
              <a:r>
                <a:rPr lang="zh-CN" sz="2000" kern="1200">
                  <a:latin typeface="+mn-ea"/>
                </a:rPr>
                <a:t>代码设计的原则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F91F08B-E105-43D2-BDE4-266E443AB4AA}"/>
                </a:ext>
              </a:extLst>
            </p:cNvPr>
            <p:cNvSpPr/>
            <p:nvPr/>
          </p:nvSpPr>
          <p:spPr>
            <a:xfrm>
              <a:off x="3796253" y="1696635"/>
              <a:ext cx="381623" cy="381623"/>
            </a:xfrm>
            <a:prstGeom prst="ellipse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64B5F50-645E-488E-95F4-F0AE00410225}"/>
                </a:ext>
              </a:extLst>
            </p:cNvPr>
            <p:cNvSpPr/>
            <p:nvPr/>
          </p:nvSpPr>
          <p:spPr>
            <a:xfrm rot="21600000">
              <a:off x="3987064" y="2173662"/>
              <a:ext cx="4053840" cy="381625"/>
            </a:xfrm>
            <a:custGeom>
              <a:avLst/>
              <a:gdLst>
                <a:gd name="connsiteX0" fmla="*/ 0 w 4053840"/>
                <a:gd name="connsiteY0" fmla="*/ 0 h 381623"/>
                <a:gd name="connsiteX1" fmla="*/ 3863029 w 4053840"/>
                <a:gd name="connsiteY1" fmla="*/ 0 h 381623"/>
                <a:gd name="connsiteX2" fmla="*/ 4053840 w 4053840"/>
                <a:gd name="connsiteY2" fmla="*/ 190812 h 381623"/>
                <a:gd name="connsiteX3" fmla="*/ 3863029 w 4053840"/>
                <a:gd name="connsiteY3" fmla="*/ 381623 h 381623"/>
                <a:gd name="connsiteX4" fmla="*/ 0 w 4053840"/>
                <a:gd name="connsiteY4" fmla="*/ 381623 h 381623"/>
                <a:gd name="connsiteX5" fmla="*/ 0 w 4053840"/>
                <a:gd name="connsiteY5" fmla="*/ 0 h 38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381623">
                  <a:moveTo>
                    <a:pt x="4053840" y="381622"/>
                  </a:moveTo>
                  <a:lnTo>
                    <a:pt x="190811" y="381622"/>
                  </a:lnTo>
                  <a:lnTo>
                    <a:pt x="0" y="190811"/>
                  </a:lnTo>
                  <a:lnTo>
                    <a:pt x="190811" y="1"/>
                  </a:lnTo>
                  <a:lnTo>
                    <a:pt x="4053840" y="1"/>
                  </a:lnTo>
                  <a:lnTo>
                    <a:pt x="4053840" y="38162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3691" tIns="45721" rIns="85344" bIns="4572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>
                  <a:latin typeface="+mn-ea"/>
                </a:rPr>
                <a:t>2. </a:t>
              </a:r>
              <a:r>
                <a:rPr lang="zh-CN" sz="2000" kern="1200">
                  <a:latin typeface="+mn-ea"/>
                </a:rPr>
                <a:t>代码的种类</a:t>
              </a: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443FCCA-F194-4623-BF10-EE3C0A86FBB0}"/>
                </a:ext>
              </a:extLst>
            </p:cNvPr>
            <p:cNvSpPr/>
            <p:nvPr/>
          </p:nvSpPr>
          <p:spPr>
            <a:xfrm>
              <a:off x="3796253" y="2173663"/>
              <a:ext cx="381623" cy="381623"/>
            </a:xfrm>
            <a:prstGeom prst="ellipse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AE1E3151-9C18-4580-A9E7-06FC5323F847}"/>
                </a:ext>
              </a:extLst>
            </p:cNvPr>
            <p:cNvSpPr/>
            <p:nvPr/>
          </p:nvSpPr>
          <p:spPr>
            <a:xfrm rot="21600000">
              <a:off x="3987064" y="2650691"/>
              <a:ext cx="4053840" cy="381625"/>
            </a:xfrm>
            <a:custGeom>
              <a:avLst/>
              <a:gdLst>
                <a:gd name="connsiteX0" fmla="*/ 0 w 4053840"/>
                <a:gd name="connsiteY0" fmla="*/ 0 h 381623"/>
                <a:gd name="connsiteX1" fmla="*/ 3863029 w 4053840"/>
                <a:gd name="connsiteY1" fmla="*/ 0 h 381623"/>
                <a:gd name="connsiteX2" fmla="*/ 4053840 w 4053840"/>
                <a:gd name="connsiteY2" fmla="*/ 190812 h 381623"/>
                <a:gd name="connsiteX3" fmla="*/ 3863029 w 4053840"/>
                <a:gd name="connsiteY3" fmla="*/ 381623 h 381623"/>
                <a:gd name="connsiteX4" fmla="*/ 0 w 4053840"/>
                <a:gd name="connsiteY4" fmla="*/ 381623 h 381623"/>
                <a:gd name="connsiteX5" fmla="*/ 0 w 4053840"/>
                <a:gd name="connsiteY5" fmla="*/ 0 h 38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381623">
                  <a:moveTo>
                    <a:pt x="4053840" y="381622"/>
                  </a:moveTo>
                  <a:lnTo>
                    <a:pt x="190811" y="381622"/>
                  </a:lnTo>
                  <a:lnTo>
                    <a:pt x="0" y="190811"/>
                  </a:lnTo>
                  <a:lnTo>
                    <a:pt x="190811" y="1"/>
                  </a:lnTo>
                  <a:lnTo>
                    <a:pt x="4053840" y="1"/>
                  </a:lnTo>
                  <a:lnTo>
                    <a:pt x="4053840" y="38162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3691" tIns="45721" rIns="85344" bIns="4572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>
                  <a:latin typeface="+mn-ea"/>
                </a:rPr>
                <a:t>顺序码、信息块码、分组码、助记码、缩写码、合成码</a:t>
              </a: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982077A-A157-4ED0-9EBA-8B30A4D48C86}"/>
                </a:ext>
              </a:extLst>
            </p:cNvPr>
            <p:cNvSpPr/>
            <p:nvPr/>
          </p:nvSpPr>
          <p:spPr>
            <a:xfrm>
              <a:off x="3796253" y="2650692"/>
              <a:ext cx="381623" cy="381623"/>
            </a:xfrm>
            <a:prstGeom prst="ellipse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9327474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17">
            <a:extLst>
              <a:ext uri="{FF2B5EF4-FFF2-40B4-BE49-F238E27FC236}">
                <a16:creationId xmlns:a16="http://schemas.microsoft.com/office/drawing/2014/main" id="{6CD39B92-D268-4B53-9E24-E3A86809C391}"/>
              </a:ext>
            </a:extLst>
          </p:cNvPr>
          <p:cNvSpPr/>
          <p:nvPr/>
        </p:nvSpPr>
        <p:spPr>
          <a:xfrm>
            <a:off x="886839" y="1765810"/>
            <a:ext cx="469525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PART</a:t>
            </a:r>
            <a:r>
              <a:rPr lang="zh-CN" alt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 </a:t>
            </a:r>
            <a:r>
              <a:rPr lang="en-US" altLang="zh-CN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5</a:t>
            </a:r>
            <a:endParaRPr lang="en-US" sz="6600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  <a:p>
            <a:r>
              <a:rPr lang="zh-CN" altLang="en-US" sz="3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详细设计文档的编制及评审</a:t>
            </a:r>
            <a:endParaRPr lang="en-US" sz="3400" b="1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3" t="17829"/>
          <a:stretch/>
        </p:blipFill>
        <p:spPr>
          <a:xfrm>
            <a:off x="5497033" y="933751"/>
            <a:ext cx="6784457" cy="6296389"/>
          </a:xfrm>
          <a:prstGeom prst="rect">
            <a:avLst/>
          </a:prstGeom>
        </p:spPr>
      </p:pic>
      <p:grpSp>
        <p:nvGrpSpPr>
          <p:cNvPr id="62" name="组合 61">
            <a:extLst>
              <a:ext uri="{FF2B5EF4-FFF2-40B4-BE49-F238E27FC236}">
                <a16:creationId xmlns:a16="http://schemas.microsoft.com/office/drawing/2014/main" id="{5DC8FCC6-FC99-4FC1-9CF2-72034341F125}"/>
              </a:ext>
            </a:extLst>
          </p:cNvPr>
          <p:cNvGrpSpPr/>
          <p:nvPr/>
        </p:nvGrpSpPr>
        <p:grpSpPr>
          <a:xfrm>
            <a:off x="952499" y="3923422"/>
            <a:ext cx="1585912" cy="612775"/>
            <a:chOff x="284163" y="1644650"/>
            <a:chExt cx="1585912" cy="612775"/>
          </a:xfrm>
        </p:grpSpPr>
        <p:sp>
          <p:nvSpPr>
            <p:cNvPr id="65" name="AutoShape 3">
              <a:extLst>
                <a:ext uri="{FF2B5EF4-FFF2-40B4-BE49-F238E27FC236}">
                  <a16:creationId xmlns:a16="http://schemas.microsoft.com/office/drawing/2014/main" id="{661CE7D5-75C9-4091-801B-60368F85E77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163" y="1647825"/>
              <a:ext cx="1585912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BE902185-59FF-49B8-9FA9-58D29F609D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63" y="1644650"/>
              <a:ext cx="1582737" cy="612775"/>
            </a:xfrm>
            <a:custGeom>
              <a:avLst/>
              <a:gdLst>
                <a:gd name="T0" fmla="*/ 81 w 419"/>
                <a:gd name="T1" fmla="*/ 160 h 161"/>
                <a:gd name="T2" fmla="*/ 1 w 419"/>
                <a:gd name="T3" fmla="*/ 80 h 161"/>
                <a:gd name="T4" fmla="*/ 81 w 419"/>
                <a:gd name="T5" fmla="*/ 1 h 161"/>
                <a:gd name="T6" fmla="*/ 339 w 419"/>
                <a:gd name="T7" fmla="*/ 1 h 161"/>
                <a:gd name="T8" fmla="*/ 418 w 419"/>
                <a:gd name="T9" fmla="*/ 80 h 161"/>
                <a:gd name="T10" fmla="*/ 339 w 419"/>
                <a:gd name="T11" fmla="*/ 160 h 161"/>
                <a:gd name="T12" fmla="*/ 81 w 419"/>
                <a:gd name="T13" fmla="*/ 160 h 161"/>
                <a:gd name="T14" fmla="*/ 339 w 419"/>
                <a:gd name="T15" fmla="*/ 0 h 161"/>
                <a:gd name="T16" fmla="*/ 81 w 419"/>
                <a:gd name="T17" fmla="*/ 0 h 161"/>
                <a:gd name="T18" fmla="*/ 0 w 419"/>
                <a:gd name="T19" fmla="*/ 80 h 161"/>
                <a:gd name="T20" fmla="*/ 81 w 419"/>
                <a:gd name="T21" fmla="*/ 161 h 161"/>
                <a:gd name="T22" fmla="*/ 339 w 419"/>
                <a:gd name="T23" fmla="*/ 161 h 161"/>
                <a:gd name="T24" fmla="*/ 419 w 419"/>
                <a:gd name="T25" fmla="*/ 80 h 161"/>
                <a:gd name="T26" fmla="*/ 339 w 419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9" h="161">
                  <a:moveTo>
                    <a:pt x="81" y="160"/>
                  </a:moveTo>
                  <a:cubicBezTo>
                    <a:pt x="37" y="160"/>
                    <a:pt x="1" y="124"/>
                    <a:pt x="1" y="80"/>
                  </a:cubicBezTo>
                  <a:cubicBezTo>
                    <a:pt x="1" y="37"/>
                    <a:pt x="37" y="1"/>
                    <a:pt x="81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82" y="1"/>
                    <a:pt x="418" y="37"/>
                    <a:pt x="418" y="80"/>
                  </a:cubicBezTo>
                  <a:cubicBezTo>
                    <a:pt x="418" y="124"/>
                    <a:pt x="382" y="160"/>
                    <a:pt x="339" y="160"/>
                  </a:cubicBezTo>
                  <a:cubicBezTo>
                    <a:pt x="81" y="160"/>
                    <a:pt x="81" y="160"/>
                    <a:pt x="81" y="160"/>
                  </a:cubicBezTo>
                  <a:moveTo>
                    <a:pt x="33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83" y="161"/>
                    <a:pt x="419" y="125"/>
                    <a:pt x="419" y="80"/>
                  </a:cubicBezTo>
                  <a:cubicBezTo>
                    <a:pt x="419" y="36"/>
                    <a:pt x="383" y="0"/>
                    <a:pt x="3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0B5EB0D7-B13D-420F-9CE0-9FBE5B1D03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9 h 159"/>
                <a:gd name="T2" fmla="*/ 0 w 417"/>
                <a:gd name="T3" fmla="*/ 79 h 159"/>
                <a:gd name="T4" fmla="*/ 80 w 417"/>
                <a:gd name="T5" fmla="*/ 0 h 159"/>
                <a:gd name="T6" fmla="*/ 338 w 417"/>
                <a:gd name="T7" fmla="*/ 0 h 159"/>
                <a:gd name="T8" fmla="*/ 417 w 417"/>
                <a:gd name="T9" fmla="*/ 79 h 159"/>
                <a:gd name="T10" fmla="*/ 338 w 417"/>
                <a:gd name="T11" fmla="*/ 159 h 159"/>
                <a:gd name="T12" fmla="*/ 80 w 417"/>
                <a:gd name="T13" fmla="*/ 159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9"/>
                  </a:moveTo>
                  <a:cubicBezTo>
                    <a:pt x="36" y="159"/>
                    <a:pt x="0" y="123"/>
                    <a:pt x="0" y="79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81" y="0"/>
                    <a:pt x="417" y="36"/>
                    <a:pt x="417" y="79"/>
                  </a:cubicBezTo>
                  <a:cubicBezTo>
                    <a:pt x="417" y="123"/>
                    <a:pt x="381" y="159"/>
                    <a:pt x="338" y="159"/>
                  </a:cubicBezTo>
                  <a:cubicBezTo>
                    <a:pt x="80" y="159"/>
                    <a:pt x="80" y="159"/>
                    <a:pt x="80" y="159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6A3B5494-090D-40EB-BF97-7CDF008A83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8 h 159"/>
                <a:gd name="T2" fmla="*/ 1 w 417"/>
                <a:gd name="T3" fmla="*/ 79 h 159"/>
                <a:gd name="T4" fmla="*/ 80 w 417"/>
                <a:gd name="T5" fmla="*/ 1 h 159"/>
                <a:gd name="T6" fmla="*/ 338 w 417"/>
                <a:gd name="T7" fmla="*/ 1 h 159"/>
                <a:gd name="T8" fmla="*/ 416 w 417"/>
                <a:gd name="T9" fmla="*/ 79 h 159"/>
                <a:gd name="T10" fmla="*/ 338 w 417"/>
                <a:gd name="T11" fmla="*/ 158 h 159"/>
                <a:gd name="T12" fmla="*/ 80 w 417"/>
                <a:gd name="T13" fmla="*/ 158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8"/>
                  </a:moveTo>
                  <a:cubicBezTo>
                    <a:pt x="36" y="158"/>
                    <a:pt x="1" y="123"/>
                    <a:pt x="1" y="79"/>
                  </a:cubicBezTo>
                  <a:cubicBezTo>
                    <a:pt x="1" y="36"/>
                    <a:pt x="36" y="1"/>
                    <a:pt x="80" y="1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81" y="1"/>
                    <a:pt x="416" y="36"/>
                    <a:pt x="416" y="79"/>
                  </a:cubicBezTo>
                  <a:cubicBezTo>
                    <a:pt x="416" y="123"/>
                    <a:pt x="381" y="158"/>
                    <a:pt x="338" y="158"/>
                  </a:cubicBezTo>
                  <a:cubicBezTo>
                    <a:pt x="80" y="158"/>
                    <a:pt x="80" y="158"/>
                    <a:pt x="80" y="158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0A52592C-D453-4806-946D-1E98E72E35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100" y="1651000"/>
              <a:ext cx="1566862" cy="598488"/>
            </a:xfrm>
            <a:custGeom>
              <a:avLst/>
              <a:gdLst>
                <a:gd name="T0" fmla="*/ 79 w 415"/>
                <a:gd name="T1" fmla="*/ 156 h 157"/>
                <a:gd name="T2" fmla="*/ 1 w 415"/>
                <a:gd name="T3" fmla="*/ 78 h 157"/>
                <a:gd name="T4" fmla="*/ 79 w 415"/>
                <a:gd name="T5" fmla="*/ 0 h 157"/>
                <a:gd name="T6" fmla="*/ 337 w 415"/>
                <a:gd name="T7" fmla="*/ 0 h 157"/>
                <a:gd name="T8" fmla="*/ 415 w 415"/>
                <a:gd name="T9" fmla="*/ 78 h 157"/>
                <a:gd name="T10" fmla="*/ 337 w 415"/>
                <a:gd name="T11" fmla="*/ 156 h 157"/>
                <a:gd name="T12" fmla="*/ 79 w 415"/>
                <a:gd name="T13" fmla="*/ 156 h 157"/>
                <a:gd name="T14" fmla="*/ 337 w 415"/>
                <a:gd name="T15" fmla="*/ 0 h 157"/>
                <a:gd name="T16" fmla="*/ 79 w 415"/>
                <a:gd name="T17" fmla="*/ 0 h 157"/>
                <a:gd name="T18" fmla="*/ 0 w 415"/>
                <a:gd name="T19" fmla="*/ 78 h 157"/>
                <a:gd name="T20" fmla="*/ 79 w 415"/>
                <a:gd name="T21" fmla="*/ 157 h 157"/>
                <a:gd name="T22" fmla="*/ 337 w 415"/>
                <a:gd name="T23" fmla="*/ 157 h 157"/>
                <a:gd name="T24" fmla="*/ 415 w 415"/>
                <a:gd name="T25" fmla="*/ 78 h 157"/>
                <a:gd name="T26" fmla="*/ 337 w 415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5" h="157">
                  <a:moveTo>
                    <a:pt x="79" y="156"/>
                  </a:moveTo>
                  <a:cubicBezTo>
                    <a:pt x="36" y="156"/>
                    <a:pt x="1" y="122"/>
                    <a:pt x="1" y="78"/>
                  </a:cubicBezTo>
                  <a:cubicBezTo>
                    <a:pt x="1" y="35"/>
                    <a:pt x="36" y="0"/>
                    <a:pt x="79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80" y="0"/>
                    <a:pt x="415" y="35"/>
                    <a:pt x="415" y="78"/>
                  </a:cubicBezTo>
                  <a:cubicBezTo>
                    <a:pt x="415" y="122"/>
                    <a:pt x="380" y="156"/>
                    <a:pt x="337" y="156"/>
                  </a:cubicBezTo>
                  <a:cubicBezTo>
                    <a:pt x="79" y="156"/>
                    <a:pt x="79" y="156"/>
                    <a:pt x="79" y="156"/>
                  </a:cubicBezTo>
                  <a:moveTo>
                    <a:pt x="337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337" y="157"/>
                    <a:pt x="337" y="157"/>
                    <a:pt x="337" y="157"/>
                  </a:cubicBezTo>
                  <a:cubicBezTo>
                    <a:pt x="380" y="157"/>
                    <a:pt x="415" y="122"/>
                    <a:pt x="415" y="78"/>
                  </a:cubicBezTo>
                  <a:cubicBezTo>
                    <a:pt x="415" y="35"/>
                    <a:pt x="380" y="0"/>
                    <a:pt x="337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5A3AD22C-4A30-4340-AE34-13FD629FE2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1000"/>
              <a:ext cx="1563687" cy="595313"/>
            </a:xfrm>
            <a:custGeom>
              <a:avLst/>
              <a:gdLst>
                <a:gd name="T0" fmla="*/ 78 w 414"/>
                <a:gd name="T1" fmla="*/ 156 h 156"/>
                <a:gd name="T2" fmla="*/ 0 w 414"/>
                <a:gd name="T3" fmla="*/ 78 h 156"/>
                <a:gd name="T4" fmla="*/ 78 w 414"/>
                <a:gd name="T5" fmla="*/ 1 h 156"/>
                <a:gd name="T6" fmla="*/ 336 w 414"/>
                <a:gd name="T7" fmla="*/ 1 h 156"/>
                <a:gd name="T8" fmla="*/ 413 w 414"/>
                <a:gd name="T9" fmla="*/ 78 h 156"/>
                <a:gd name="T10" fmla="*/ 336 w 414"/>
                <a:gd name="T11" fmla="*/ 156 h 156"/>
                <a:gd name="T12" fmla="*/ 78 w 414"/>
                <a:gd name="T13" fmla="*/ 156 h 156"/>
                <a:gd name="T14" fmla="*/ 336 w 414"/>
                <a:gd name="T15" fmla="*/ 0 h 156"/>
                <a:gd name="T16" fmla="*/ 78 w 414"/>
                <a:gd name="T17" fmla="*/ 0 h 156"/>
                <a:gd name="T18" fmla="*/ 0 w 414"/>
                <a:gd name="T19" fmla="*/ 78 h 156"/>
                <a:gd name="T20" fmla="*/ 78 w 414"/>
                <a:gd name="T21" fmla="*/ 156 h 156"/>
                <a:gd name="T22" fmla="*/ 336 w 414"/>
                <a:gd name="T23" fmla="*/ 156 h 156"/>
                <a:gd name="T24" fmla="*/ 414 w 414"/>
                <a:gd name="T25" fmla="*/ 78 h 156"/>
                <a:gd name="T26" fmla="*/ 336 w 414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6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3" y="36"/>
                    <a:pt x="413" y="78"/>
                  </a:cubicBezTo>
                  <a:cubicBezTo>
                    <a:pt x="413" y="121"/>
                    <a:pt x="378" y="156"/>
                    <a:pt x="336" y="156"/>
                  </a:cubicBezTo>
                  <a:cubicBezTo>
                    <a:pt x="78" y="156"/>
                    <a:pt x="78" y="156"/>
                    <a:pt x="78" y="156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6"/>
                    <a:pt x="78" y="156"/>
                  </a:cubicBezTo>
                  <a:cubicBezTo>
                    <a:pt x="336" y="156"/>
                    <a:pt x="336" y="156"/>
                    <a:pt x="336" y="156"/>
                  </a:cubicBezTo>
                  <a:cubicBezTo>
                    <a:pt x="379" y="156"/>
                    <a:pt x="414" y="122"/>
                    <a:pt x="414" y="78"/>
                  </a:cubicBezTo>
                  <a:cubicBezTo>
                    <a:pt x="414" y="35"/>
                    <a:pt x="379" y="0"/>
                    <a:pt x="336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58AF4E04-8836-4181-B2AE-68AAA1378A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5763"/>
              <a:ext cx="1560512" cy="590550"/>
            </a:xfrm>
            <a:custGeom>
              <a:avLst/>
              <a:gdLst>
                <a:gd name="T0" fmla="*/ 78 w 413"/>
                <a:gd name="T1" fmla="*/ 154 h 155"/>
                <a:gd name="T2" fmla="*/ 1 w 413"/>
                <a:gd name="T3" fmla="*/ 77 h 155"/>
                <a:gd name="T4" fmla="*/ 78 w 413"/>
                <a:gd name="T5" fmla="*/ 1 h 155"/>
                <a:gd name="T6" fmla="*/ 336 w 413"/>
                <a:gd name="T7" fmla="*/ 1 h 155"/>
                <a:gd name="T8" fmla="*/ 412 w 413"/>
                <a:gd name="T9" fmla="*/ 77 h 155"/>
                <a:gd name="T10" fmla="*/ 336 w 413"/>
                <a:gd name="T11" fmla="*/ 154 h 155"/>
                <a:gd name="T12" fmla="*/ 78 w 413"/>
                <a:gd name="T13" fmla="*/ 154 h 155"/>
                <a:gd name="T14" fmla="*/ 336 w 413"/>
                <a:gd name="T15" fmla="*/ 0 h 155"/>
                <a:gd name="T16" fmla="*/ 78 w 413"/>
                <a:gd name="T17" fmla="*/ 0 h 155"/>
                <a:gd name="T18" fmla="*/ 0 w 413"/>
                <a:gd name="T19" fmla="*/ 77 h 155"/>
                <a:gd name="T20" fmla="*/ 78 w 413"/>
                <a:gd name="T21" fmla="*/ 155 h 155"/>
                <a:gd name="T22" fmla="*/ 336 w 413"/>
                <a:gd name="T23" fmla="*/ 155 h 155"/>
                <a:gd name="T24" fmla="*/ 413 w 413"/>
                <a:gd name="T25" fmla="*/ 77 h 155"/>
                <a:gd name="T26" fmla="*/ 336 w 41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55">
                  <a:moveTo>
                    <a:pt x="78" y="154"/>
                  </a:moveTo>
                  <a:cubicBezTo>
                    <a:pt x="35" y="154"/>
                    <a:pt x="1" y="120"/>
                    <a:pt x="1" y="77"/>
                  </a:cubicBezTo>
                  <a:cubicBezTo>
                    <a:pt x="1" y="35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2" y="35"/>
                    <a:pt x="412" y="77"/>
                  </a:cubicBezTo>
                  <a:cubicBezTo>
                    <a:pt x="412" y="120"/>
                    <a:pt x="378" y="154"/>
                    <a:pt x="336" y="154"/>
                  </a:cubicBezTo>
                  <a:cubicBezTo>
                    <a:pt x="78" y="154"/>
                    <a:pt x="78" y="154"/>
                    <a:pt x="78" y="154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5"/>
                    <a:pt x="78" y="155"/>
                  </a:cubicBezTo>
                  <a:cubicBezTo>
                    <a:pt x="336" y="155"/>
                    <a:pt x="336" y="155"/>
                    <a:pt x="336" y="155"/>
                  </a:cubicBezTo>
                  <a:cubicBezTo>
                    <a:pt x="378" y="155"/>
                    <a:pt x="413" y="120"/>
                    <a:pt x="413" y="77"/>
                  </a:cubicBezTo>
                  <a:cubicBezTo>
                    <a:pt x="413" y="35"/>
                    <a:pt x="378" y="0"/>
                    <a:pt x="336" y="0"/>
                  </a:cubicBezTo>
                </a:path>
              </a:pathLst>
            </a:custGeom>
            <a:solidFill>
              <a:srgbClr val="FA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2DE2783F-3104-4FCF-B73D-D308613396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3 h 153"/>
                <a:gd name="T2" fmla="*/ 0 w 411"/>
                <a:gd name="T3" fmla="*/ 76 h 153"/>
                <a:gd name="T4" fmla="*/ 77 w 411"/>
                <a:gd name="T5" fmla="*/ 0 h 153"/>
                <a:gd name="T6" fmla="*/ 335 w 411"/>
                <a:gd name="T7" fmla="*/ 0 h 153"/>
                <a:gd name="T8" fmla="*/ 411 w 411"/>
                <a:gd name="T9" fmla="*/ 76 h 153"/>
                <a:gd name="T10" fmla="*/ 335 w 411"/>
                <a:gd name="T11" fmla="*/ 153 h 153"/>
                <a:gd name="T12" fmla="*/ 77 w 411"/>
                <a:gd name="T13" fmla="*/ 153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3"/>
                  </a:moveTo>
                  <a:cubicBezTo>
                    <a:pt x="34" y="153"/>
                    <a:pt x="0" y="119"/>
                    <a:pt x="0" y="76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77" y="0"/>
                    <a:pt x="411" y="34"/>
                    <a:pt x="411" y="76"/>
                  </a:cubicBezTo>
                  <a:cubicBezTo>
                    <a:pt x="411" y="119"/>
                    <a:pt x="377" y="153"/>
                    <a:pt x="335" y="153"/>
                  </a:cubicBezTo>
                  <a:cubicBezTo>
                    <a:pt x="77" y="153"/>
                    <a:pt x="77" y="153"/>
                    <a:pt x="77" y="153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5890B374-9005-4289-9185-94A7C93A05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2 h 153"/>
                <a:gd name="T2" fmla="*/ 1 w 411"/>
                <a:gd name="T3" fmla="*/ 76 h 153"/>
                <a:gd name="T4" fmla="*/ 77 w 411"/>
                <a:gd name="T5" fmla="*/ 1 h 153"/>
                <a:gd name="T6" fmla="*/ 335 w 411"/>
                <a:gd name="T7" fmla="*/ 1 h 153"/>
                <a:gd name="T8" fmla="*/ 410 w 411"/>
                <a:gd name="T9" fmla="*/ 76 h 153"/>
                <a:gd name="T10" fmla="*/ 335 w 411"/>
                <a:gd name="T11" fmla="*/ 152 h 153"/>
                <a:gd name="T12" fmla="*/ 77 w 411"/>
                <a:gd name="T13" fmla="*/ 152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2"/>
                  </a:moveTo>
                  <a:cubicBezTo>
                    <a:pt x="35" y="152"/>
                    <a:pt x="1" y="118"/>
                    <a:pt x="1" y="76"/>
                  </a:cubicBezTo>
                  <a:cubicBezTo>
                    <a:pt x="1" y="35"/>
                    <a:pt x="35" y="1"/>
                    <a:pt x="77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76" y="1"/>
                    <a:pt x="410" y="35"/>
                    <a:pt x="410" y="76"/>
                  </a:cubicBezTo>
                  <a:cubicBezTo>
                    <a:pt x="410" y="118"/>
                    <a:pt x="376" y="152"/>
                    <a:pt x="335" y="152"/>
                  </a:cubicBezTo>
                  <a:cubicBezTo>
                    <a:pt x="77" y="152"/>
                    <a:pt x="77" y="152"/>
                    <a:pt x="77" y="152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136664F9-0300-4CCC-B67C-999F8C1A56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1 h 151"/>
                <a:gd name="T2" fmla="*/ 0 w 409"/>
                <a:gd name="T3" fmla="*/ 75 h 151"/>
                <a:gd name="T4" fmla="*/ 76 w 409"/>
                <a:gd name="T5" fmla="*/ 0 h 151"/>
                <a:gd name="T6" fmla="*/ 334 w 409"/>
                <a:gd name="T7" fmla="*/ 0 h 151"/>
                <a:gd name="T8" fmla="*/ 409 w 409"/>
                <a:gd name="T9" fmla="*/ 75 h 151"/>
                <a:gd name="T10" fmla="*/ 334 w 409"/>
                <a:gd name="T11" fmla="*/ 151 h 151"/>
                <a:gd name="T12" fmla="*/ 76 w 409"/>
                <a:gd name="T13" fmla="*/ 151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1"/>
                  </a:moveTo>
                  <a:cubicBezTo>
                    <a:pt x="34" y="151"/>
                    <a:pt x="0" y="117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5" y="0"/>
                    <a:pt x="409" y="34"/>
                    <a:pt x="409" y="75"/>
                  </a:cubicBezTo>
                  <a:cubicBezTo>
                    <a:pt x="409" y="117"/>
                    <a:pt x="375" y="151"/>
                    <a:pt x="334" y="151"/>
                  </a:cubicBezTo>
                  <a:cubicBezTo>
                    <a:pt x="76" y="151"/>
                    <a:pt x="76" y="151"/>
                    <a:pt x="76" y="151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6BA81F42-E530-4125-AD9D-C589604494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0 h 151"/>
                <a:gd name="T2" fmla="*/ 1 w 409"/>
                <a:gd name="T3" fmla="*/ 75 h 151"/>
                <a:gd name="T4" fmla="*/ 76 w 409"/>
                <a:gd name="T5" fmla="*/ 1 h 151"/>
                <a:gd name="T6" fmla="*/ 334 w 409"/>
                <a:gd name="T7" fmla="*/ 1 h 151"/>
                <a:gd name="T8" fmla="*/ 408 w 409"/>
                <a:gd name="T9" fmla="*/ 75 h 151"/>
                <a:gd name="T10" fmla="*/ 334 w 409"/>
                <a:gd name="T11" fmla="*/ 150 h 151"/>
                <a:gd name="T12" fmla="*/ 76 w 409"/>
                <a:gd name="T13" fmla="*/ 150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0"/>
                  </a:moveTo>
                  <a:cubicBezTo>
                    <a:pt x="34" y="150"/>
                    <a:pt x="1" y="117"/>
                    <a:pt x="1" y="75"/>
                  </a:cubicBezTo>
                  <a:cubicBezTo>
                    <a:pt x="1" y="34"/>
                    <a:pt x="34" y="1"/>
                    <a:pt x="76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75" y="1"/>
                    <a:pt x="408" y="34"/>
                    <a:pt x="408" y="75"/>
                  </a:cubicBezTo>
                  <a:cubicBezTo>
                    <a:pt x="408" y="117"/>
                    <a:pt x="375" y="150"/>
                    <a:pt x="334" y="150"/>
                  </a:cubicBezTo>
                  <a:cubicBezTo>
                    <a:pt x="76" y="150"/>
                    <a:pt x="76" y="150"/>
                    <a:pt x="76" y="150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6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CD7141C4-C58D-479F-8F32-56977CA5DD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1666875"/>
              <a:ext cx="1536700" cy="568325"/>
            </a:xfrm>
            <a:custGeom>
              <a:avLst/>
              <a:gdLst>
                <a:gd name="T0" fmla="*/ 75 w 407"/>
                <a:gd name="T1" fmla="*/ 149 h 149"/>
                <a:gd name="T2" fmla="*/ 1 w 407"/>
                <a:gd name="T3" fmla="*/ 74 h 149"/>
                <a:gd name="T4" fmla="*/ 75 w 407"/>
                <a:gd name="T5" fmla="*/ 0 h 149"/>
                <a:gd name="T6" fmla="*/ 333 w 407"/>
                <a:gd name="T7" fmla="*/ 0 h 149"/>
                <a:gd name="T8" fmla="*/ 407 w 407"/>
                <a:gd name="T9" fmla="*/ 74 h 149"/>
                <a:gd name="T10" fmla="*/ 333 w 407"/>
                <a:gd name="T11" fmla="*/ 149 h 149"/>
                <a:gd name="T12" fmla="*/ 75 w 407"/>
                <a:gd name="T13" fmla="*/ 149 h 149"/>
                <a:gd name="T14" fmla="*/ 333 w 407"/>
                <a:gd name="T15" fmla="*/ 0 h 149"/>
                <a:gd name="T16" fmla="*/ 75 w 407"/>
                <a:gd name="T17" fmla="*/ 0 h 149"/>
                <a:gd name="T18" fmla="*/ 0 w 407"/>
                <a:gd name="T19" fmla="*/ 74 h 149"/>
                <a:gd name="T20" fmla="*/ 75 w 407"/>
                <a:gd name="T21" fmla="*/ 149 h 149"/>
                <a:gd name="T22" fmla="*/ 333 w 407"/>
                <a:gd name="T23" fmla="*/ 149 h 149"/>
                <a:gd name="T24" fmla="*/ 407 w 407"/>
                <a:gd name="T25" fmla="*/ 74 h 149"/>
                <a:gd name="T26" fmla="*/ 333 w 407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7" h="149">
                  <a:moveTo>
                    <a:pt x="75" y="149"/>
                  </a:moveTo>
                  <a:cubicBezTo>
                    <a:pt x="34" y="149"/>
                    <a:pt x="1" y="115"/>
                    <a:pt x="1" y="74"/>
                  </a:cubicBezTo>
                  <a:cubicBezTo>
                    <a:pt x="1" y="34"/>
                    <a:pt x="34" y="0"/>
                    <a:pt x="75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73" y="0"/>
                    <a:pt x="407" y="34"/>
                    <a:pt x="407" y="74"/>
                  </a:cubicBezTo>
                  <a:cubicBezTo>
                    <a:pt x="407" y="115"/>
                    <a:pt x="373" y="149"/>
                    <a:pt x="333" y="149"/>
                  </a:cubicBezTo>
                  <a:cubicBezTo>
                    <a:pt x="75" y="149"/>
                    <a:pt x="75" y="149"/>
                    <a:pt x="75" y="149"/>
                  </a:cubicBezTo>
                  <a:moveTo>
                    <a:pt x="333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333" y="149"/>
                    <a:pt x="333" y="149"/>
                    <a:pt x="333" y="149"/>
                  </a:cubicBezTo>
                  <a:cubicBezTo>
                    <a:pt x="374" y="149"/>
                    <a:pt x="407" y="116"/>
                    <a:pt x="407" y="74"/>
                  </a:cubicBezTo>
                  <a:cubicBezTo>
                    <a:pt x="407" y="33"/>
                    <a:pt x="374" y="0"/>
                    <a:pt x="333" y="0"/>
                  </a:cubicBezTo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DF84FF91-F05B-496F-8ACA-B56CC3945B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66875"/>
              <a:ext cx="1531937" cy="568325"/>
            </a:xfrm>
            <a:custGeom>
              <a:avLst/>
              <a:gdLst>
                <a:gd name="T0" fmla="*/ 74 w 406"/>
                <a:gd name="T1" fmla="*/ 148 h 149"/>
                <a:gd name="T2" fmla="*/ 0 w 406"/>
                <a:gd name="T3" fmla="*/ 74 h 149"/>
                <a:gd name="T4" fmla="*/ 74 w 406"/>
                <a:gd name="T5" fmla="*/ 1 h 149"/>
                <a:gd name="T6" fmla="*/ 332 w 406"/>
                <a:gd name="T7" fmla="*/ 1 h 149"/>
                <a:gd name="T8" fmla="*/ 405 w 406"/>
                <a:gd name="T9" fmla="*/ 74 h 149"/>
                <a:gd name="T10" fmla="*/ 332 w 406"/>
                <a:gd name="T11" fmla="*/ 148 h 149"/>
                <a:gd name="T12" fmla="*/ 74 w 406"/>
                <a:gd name="T13" fmla="*/ 148 h 149"/>
                <a:gd name="T14" fmla="*/ 332 w 406"/>
                <a:gd name="T15" fmla="*/ 0 h 149"/>
                <a:gd name="T16" fmla="*/ 74 w 406"/>
                <a:gd name="T17" fmla="*/ 0 h 149"/>
                <a:gd name="T18" fmla="*/ 0 w 406"/>
                <a:gd name="T19" fmla="*/ 74 h 149"/>
                <a:gd name="T20" fmla="*/ 74 w 406"/>
                <a:gd name="T21" fmla="*/ 149 h 149"/>
                <a:gd name="T22" fmla="*/ 332 w 406"/>
                <a:gd name="T23" fmla="*/ 149 h 149"/>
                <a:gd name="T24" fmla="*/ 406 w 406"/>
                <a:gd name="T25" fmla="*/ 74 h 149"/>
                <a:gd name="T26" fmla="*/ 332 w 406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149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4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5" y="34"/>
                    <a:pt x="405" y="74"/>
                  </a:cubicBezTo>
                  <a:cubicBezTo>
                    <a:pt x="405" y="115"/>
                    <a:pt x="372" y="148"/>
                    <a:pt x="332" y="148"/>
                  </a:cubicBezTo>
                  <a:cubicBezTo>
                    <a:pt x="74" y="148"/>
                    <a:pt x="74" y="148"/>
                    <a:pt x="74" y="148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4"/>
                    <a:pt x="0" y="74"/>
                  </a:cubicBezTo>
                  <a:cubicBezTo>
                    <a:pt x="0" y="115"/>
                    <a:pt x="33" y="149"/>
                    <a:pt x="74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72" y="149"/>
                    <a:pt x="406" y="115"/>
                    <a:pt x="406" y="74"/>
                  </a:cubicBezTo>
                  <a:cubicBezTo>
                    <a:pt x="406" y="34"/>
                    <a:pt x="372" y="0"/>
                    <a:pt x="332" y="0"/>
                  </a:cubicBezTo>
                </a:path>
              </a:pathLst>
            </a:cu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E23AA46-B816-4DB0-BAA2-4BF504F607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70050"/>
              <a:ext cx="1528762" cy="560388"/>
            </a:xfrm>
            <a:custGeom>
              <a:avLst/>
              <a:gdLst>
                <a:gd name="T0" fmla="*/ 74 w 405"/>
                <a:gd name="T1" fmla="*/ 146 h 147"/>
                <a:gd name="T2" fmla="*/ 1 w 405"/>
                <a:gd name="T3" fmla="*/ 73 h 147"/>
                <a:gd name="T4" fmla="*/ 74 w 405"/>
                <a:gd name="T5" fmla="*/ 1 h 147"/>
                <a:gd name="T6" fmla="*/ 332 w 405"/>
                <a:gd name="T7" fmla="*/ 1 h 147"/>
                <a:gd name="T8" fmla="*/ 404 w 405"/>
                <a:gd name="T9" fmla="*/ 73 h 147"/>
                <a:gd name="T10" fmla="*/ 332 w 405"/>
                <a:gd name="T11" fmla="*/ 146 h 147"/>
                <a:gd name="T12" fmla="*/ 74 w 405"/>
                <a:gd name="T13" fmla="*/ 146 h 147"/>
                <a:gd name="T14" fmla="*/ 332 w 405"/>
                <a:gd name="T15" fmla="*/ 0 h 147"/>
                <a:gd name="T16" fmla="*/ 74 w 405"/>
                <a:gd name="T17" fmla="*/ 0 h 147"/>
                <a:gd name="T18" fmla="*/ 0 w 405"/>
                <a:gd name="T19" fmla="*/ 73 h 147"/>
                <a:gd name="T20" fmla="*/ 74 w 405"/>
                <a:gd name="T21" fmla="*/ 147 h 147"/>
                <a:gd name="T22" fmla="*/ 332 w 405"/>
                <a:gd name="T23" fmla="*/ 147 h 147"/>
                <a:gd name="T24" fmla="*/ 405 w 405"/>
                <a:gd name="T25" fmla="*/ 73 h 147"/>
                <a:gd name="T26" fmla="*/ 332 w 40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47">
                  <a:moveTo>
                    <a:pt x="74" y="146"/>
                  </a:moveTo>
                  <a:cubicBezTo>
                    <a:pt x="33" y="146"/>
                    <a:pt x="1" y="114"/>
                    <a:pt x="1" y="73"/>
                  </a:cubicBezTo>
                  <a:cubicBezTo>
                    <a:pt x="1" y="33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4" y="33"/>
                    <a:pt x="404" y="73"/>
                  </a:cubicBezTo>
                  <a:cubicBezTo>
                    <a:pt x="404" y="114"/>
                    <a:pt x="372" y="146"/>
                    <a:pt x="332" y="146"/>
                  </a:cubicBezTo>
                  <a:cubicBezTo>
                    <a:pt x="74" y="146"/>
                    <a:pt x="74" y="146"/>
                    <a:pt x="74" y="146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332" y="147"/>
                    <a:pt x="332" y="147"/>
                    <a:pt x="332" y="147"/>
                  </a:cubicBezTo>
                  <a:cubicBezTo>
                    <a:pt x="372" y="147"/>
                    <a:pt x="405" y="114"/>
                    <a:pt x="405" y="73"/>
                  </a:cubicBezTo>
                  <a:cubicBezTo>
                    <a:pt x="405" y="33"/>
                    <a:pt x="372" y="0"/>
                    <a:pt x="332" y="0"/>
                  </a:cubicBezTo>
                </a:path>
              </a:pathLst>
            </a:cu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04CBB218-34A1-4FDC-B11B-079D55E7CF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5 h 145"/>
                <a:gd name="T2" fmla="*/ 0 w 403"/>
                <a:gd name="T3" fmla="*/ 72 h 145"/>
                <a:gd name="T4" fmla="*/ 73 w 403"/>
                <a:gd name="T5" fmla="*/ 0 h 145"/>
                <a:gd name="T6" fmla="*/ 331 w 403"/>
                <a:gd name="T7" fmla="*/ 0 h 145"/>
                <a:gd name="T8" fmla="*/ 403 w 403"/>
                <a:gd name="T9" fmla="*/ 72 h 145"/>
                <a:gd name="T10" fmla="*/ 331 w 403"/>
                <a:gd name="T11" fmla="*/ 145 h 145"/>
                <a:gd name="T12" fmla="*/ 73 w 403"/>
                <a:gd name="T13" fmla="*/ 145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5"/>
                  </a:moveTo>
                  <a:cubicBezTo>
                    <a:pt x="33" y="145"/>
                    <a:pt x="0" y="112"/>
                    <a:pt x="0" y="72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70" y="0"/>
                    <a:pt x="403" y="33"/>
                    <a:pt x="403" y="72"/>
                  </a:cubicBezTo>
                  <a:cubicBezTo>
                    <a:pt x="403" y="112"/>
                    <a:pt x="370" y="145"/>
                    <a:pt x="331" y="145"/>
                  </a:cubicBezTo>
                  <a:cubicBezTo>
                    <a:pt x="73" y="145"/>
                    <a:pt x="73" y="145"/>
                    <a:pt x="73" y="145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3"/>
                    <a:pt x="32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1" y="145"/>
                    <a:pt x="403" y="113"/>
                    <a:pt x="403" y="72"/>
                  </a:cubicBezTo>
                  <a:cubicBezTo>
                    <a:pt x="403" y="32"/>
                    <a:pt x="371" y="0"/>
                    <a:pt x="331" y="0"/>
                  </a:cubicBezTo>
                </a:path>
              </a:pathLst>
            </a:cu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59908A9D-DDCA-42D9-852A-52A0127026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4 h 145"/>
                <a:gd name="T2" fmla="*/ 1 w 403"/>
                <a:gd name="T3" fmla="*/ 72 h 145"/>
                <a:gd name="T4" fmla="*/ 73 w 403"/>
                <a:gd name="T5" fmla="*/ 1 h 145"/>
                <a:gd name="T6" fmla="*/ 331 w 403"/>
                <a:gd name="T7" fmla="*/ 1 h 145"/>
                <a:gd name="T8" fmla="*/ 402 w 403"/>
                <a:gd name="T9" fmla="*/ 72 h 145"/>
                <a:gd name="T10" fmla="*/ 331 w 403"/>
                <a:gd name="T11" fmla="*/ 144 h 145"/>
                <a:gd name="T12" fmla="*/ 73 w 403"/>
                <a:gd name="T13" fmla="*/ 144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4"/>
                  </a:moveTo>
                  <a:cubicBezTo>
                    <a:pt x="33" y="144"/>
                    <a:pt x="1" y="112"/>
                    <a:pt x="1" y="72"/>
                  </a:cubicBezTo>
                  <a:cubicBezTo>
                    <a:pt x="1" y="33"/>
                    <a:pt x="33" y="1"/>
                    <a:pt x="73" y="1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370" y="1"/>
                    <a:pt x="402" y="33"/>
                    <a:pt x="402" y="72"/>
                  </a:cubicBezTo>
                  <a:cubicBezTo>
                    <a:pt x="402" y="112"/>
                    <a:pt x="370" y="144"/>
                    <a:pt x="331" y="144"/>
                  </a:cubicBezTo>
                  <a:cubicBezTo>
                    <a:pt x="73" y="144"/>
                    <a:pt x="73" y="144"/>
                    <a:pt x="73" y="144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3" y="0"/>
                    <a:pt x="0" y="33"/>
                    <a:pt x="0" y="72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0" y="145"/>
                    <a:pt x="403" y="112"/>
                    <a:pt x="403" y="72"/>
                  </a:cubicBezTo>
                  <a:cubicBezTo>
                    <a:pt x="403" y="33"/>
                    <a:pt x="370" y="0"/>
                    <a:pt x="331" y="0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B25EF1BE-968E-4414-9671-CEAC1EEEF3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3 h 143"/>
                <a:gd name="T2" fmla="*/ 0 w 401"/>
                <a:gd name="T3" fmla="*/ 71 h 143"/>
                <a:gd name="T4" fmla="*/ 72 w 401"/>
                <a:gd name="T5" fmla="*/ 0 h 143"/>
                <a:gd name="T6" fmla="*/ 330 w 401"/>
                <a:gd name="T7" fmla="*/ 0 h 143"/>
                <a:gd name="T8" fmla="*/ 401 w 401"/>
                <a:gd name="T9" fmla="*/ 71 h 143"/>
                <a:gd name="T10" fmla="*/ 330 w 401"/>
                <a:gd name="T11" fmla="*/ 143 h 143"/>
                <a:gd name="T12" fmla="*/ 72 w 401"/>
                <a:gd name="T13" fmla="*/ 143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3"/>
                  </a:moveTo>
                  <a:cubicBezTo>
                    <a:pt x="32" y="143"/>
                    <a:pt x="0" y="111"/>
                    <a:pt x="0" y="71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69" y="0"/>
                    <a:pt x="401" y="32"/>
                    <a:pt x="401" y="71"/>
                  </a:cubicBezTo>
                  <a:cubicBezTo>
                    <a:pt x="401" y="111"/>
                    <a:pt x="369" y="143"/>
                    <a:pt x="330" y="143"/>
                  </a:cubicBezTo>
                  <a:cubicBezTo>
                    <a:pt x="72" y="143"/>
                    <a:pt x="72" y="143"/>
                    <a:pt x="72" y="143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F0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048163D1-419B-4C20-B21D-D78FDF6895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2 h 143"/>
                <a:gd name="T2" fmla="*/ 1 w 401"/>
                <a:gd name="T3" fmla="*/ 71 h 143"/>
                <a:gd name="T4" fmla="*/ 72 w 401"/>
                <a:gd name="T5" fmla="*/ 1 h 143"/>
                <a:gd name="T6" fmla="*/ 330 w 401"/>
                <a:gd name="T7" fmla="*/ 1 h 143"/>
                <a:gd name="T8" fmla="*/ 400 w 401"/>
                <a:gd name="T9" fmla="*/ 71 h 143"/>
                <a:gd name="T10" fmla="*/ 330 w 401"/>
                <a:gd name="T11" fmla="*/ 142 h 143"/>
                <a:gd name="T12" fmla="*/ 72 w 401"/>
                <a:gd name="T13" fmla="*/ 142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2"/>
                  </a:moveTo>
                  <a:cubicBezTo>
                    <a:pt x="33" y="142"/>
                    <a:pt x="1" y="110"/>
                    <a:pt x="1" y="71"/>
                  </a:cubicBezTo>
                  <a:cubicBezTo>
                    <a:pt x="1" y="33"/>
                    <a:pt x="33" y="1"/>
                    <a:pt x="72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68" y="1"/>
                    <a:pt x="400" y="33"/>
                    <a:pt x="400" y="71"/>
                  </a:cubicBezTo>
                  <a:cubicBezTo>
                    <a:pt x="400" y="110"/>
                    <a:pt x="368" y="142"/>
                    <a:pt x="330" y="142"/>
                  </a:cubicBezTo>
                  <a:cubicBezTo>
                    <a:pt x="72" y="142"/>
                    <a:pt x="72" y="142"/>
                    <a:pt x="72" y="142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EF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292969B9-4BAF-4089-9987-29EEDEDFE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1682750"/>
              <a:ext cx="1506537" cy="536575"/>
            </a:xfrm>
            <a:custGeom>
              <a:avLst/>
              <a:gdLst>
                <a:gd name="T0" fmla="*/ 71 w 399"/>
                <a:gd name="T1" fmla="*/ 141 h 141"/>
                <a:gd name="T2" fmla="*/ 1 w 399"/>
                <a:gd name="T3" fmla="*/ 70 h 141"/>
                <a:gd name="T4" fmla="*/ 71 w 399"/>
                <a:gd name="T5" fmla="*/ 0 h 141"/>
                <a:gd name="T6" fmla="*/ 329 w 399"/>
                <a:gd name="T7" fmla="*/ 0 h 141"/>
                <a:gd name="T8" fmla="*/ 399 w 399"/>
                <a:gd name="T9" fmla="*/ 70 h 141"/>
                <a:gd name="T10" fmla="*/ 329 w 399"/>
                <a:gd name="T11" fmla="*/ 141 h 141"/>
                <a:gd name="T12" fmla="*/ 71 w 399"/>
                <a:gd name="T13" fmla="*/ 141 h 141"/>
                <a:gd name="T14" fmla="*/ 329 w 399"/>
                <a:gd name="T15" fmla="*/ 0 h 141"/>
                <a:gd name="T16" fmla="*/ 71 w 399"/>
                <a:gd name="T17" fmla="*/ 0 h 141"/>
                <a:gd name="T18" fmla="*/ 0 w 399"/>
                <a:gd name="T19" fmla="*/ 70 h 141"/>
                <a:gd name="T20" fmla="*/ 71 w 399"/>
                <a:gd name="T21" fmla="*/ 141 h 141"/>
                <a:gd name="T22" fmla="*/ 329 w 399"/>
                <a:gd name="T23" fmla="*/ 141 h 141"/>
                <a:gd name="T24" fmla="*/ 399 w 399"/>
                <a:gd name="T25" fmla="*/ 70 h 141"/>
                <a:gd name="T26" fmla="*/ 329 w 399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9" h="141">
                  <a:moveTo>
                    <a:pt x="71" y="141"/>
                  </a:moveTo>
                  <a:cubicBezTo>
                    <a:pt x="32" y="141"/>
                    <a:pt x="1" y="109"/>
                    <a:pt x="1" y="70"/>
                  </a:cubicBezTo>
                  <a:cubicBezTo>
                    <a:pt x="1" y="32"/>
                    <a:pt x="32" y="0"/>
                    <a:pt x="71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67" y="0"/>
                    <a:pt x="399" y="32"/>
                    <a:pt x="399" y="70"/>
                  </a:cubicBezTo>
                  <a:cubicBezTo>
                    <a:pt x="399" y="109"/>
                    <a:pt x="367" y="141"/>
                    <a:pt x="329" y="141"/>
                  </a:cubicBezTo>
                  <a:cubicBezTo>
                    <a:pt x="71" y="141"/>
                    <a:pt x="71" y="141"/>
                    <a:pt x="71" y="141"/>
                  </a:cubicBezTo>
                  <a:moveTo>
                    <a:pt x="329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ubicBezTo>
                    <a:pt x="329" y="141"/>
                    <a:pt x="329" y="141"/>
                    <a:pt x="329" y="141"/>
                  </a:cubicBezTo>
                  <a:cubicBezTo>
                    <a:pt x="367" y="141"/>
                    <a:pt x="399" y="109"/>
                    <a:pt x="399" y="70"/>
                  </a:cubicBezTo>
                  <a:cubicBezTo>
                    <a:pt x="399" y="32"/>
                    <a:pt x="367" y="0"/>
                    <a:pt x="329" y="0"/>
                  </a:cubicBezTo>
                </a:path>
              </a:pathLst>
            </a:custGeom>
            <a:solidFill>
              <a:srgbClr val="EE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FE2CA5C8-6435-447B-8BC1-8CDE94535D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2750"/>
              <a:ext cx="1503362" cy="536575"/>
            </a:xfrm>
            <a:custGeom>
              <a:avLst/>
              <a:gdLst>
                <a:gd name="T0" fmla="*/ 70 w 398"/>
                <a:gd name="T1" fmla="*/ 140 h 141"/>
                <a:gd name="T2" fmla="*/ 0 w 398"/>
                <a:gd name="T3" fmla="*/ 70 h 141"/>
                <a:gd name="T4" fmla="*/ 70 w 398"/>
                <a:gd name="T5" fmla="*/ 1 h 141"/>
                <a:gd name="T6" fmla="*/ 328 w 398"/>
                <a:gd name="T7" fmla="*/ 1 h 141"/>
                <a:gd name="T8" fmla="*/ 397 w 398"/>
                <a:gd name="T9" fmla="*/ 70 h 141"/>
                <a:gd name="T10" fmla="*/ 328 w 398"/>
                <a:gd name="T11" fmla="*/ 140 h 141"/>
                <a:gd name="T12" fmla="*/ 70 w 398"/>
                <a:gd name="T13" fmla="*/ 140 h 141"/>
                <a:gd name="T14" fmla="*/ 328 w 398"/>
                <a:gd name="T15" fmla="*/ 0 h 141"/>
                <a:gd name="T16" fmla="*/ 70 w 398"/>
                <a:gd name="T17" fmla="*/ 0 h 141"/>
                <a:gd name="T18" fmla="*/ 0 w 398"/>
                <a:gd name="T19" fmla="*/ 70 h 141"/>
                <a:gd name="T20" fmla="*/ 70 w 398"/>
                <a:gd name="T21" fmla="*/ 141 h 141"/>
                <a:gd name="T22" fmla="*/ 328 w 398"/>
                <a:gd name="T23" fmla="*/ 141 h 141"/>
                <a:gd name="T24" fmla="*/ 398 w 398"/>
                <a:gd name="T25" fmla="*/ 70 h 141"/>
                <a:gd name="T26" fmla="*/ 328 w 398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141"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2"/>
                    <a:pt x="31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7" y="32"/>
                    <a:pt x="397" y="70"/>
                  </a:cubicBezTo>
                  <a:cubicBezTo>
                    <a:pt x="397" y="109"/>
                    <a:pt x="366" y="140"/>
                    <a:pt x="328" y="140"/>
                  </a:cubicBezTo>
                  <a:cubicBezTo>
                    <a:pt x="70" y="140"/>
                    <a:pt x="70" y="140"/>
                    <a:pt x="70" y="140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1"/>
                    <a:pt x="70" y="141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66" y="141"/>
                    <a:pt x="398" y="109"/>
                    <a:pt x="398" y="70"/>
                  </a:cubicBezTo>
                  <a:cubicBezTo>
                    <a:pt x="398" y="32"/>
                    <a:pt x="366" y="0"/>
                    <a:pt x="328" y="0"/>
                  </a:cubicBezTo>
                </a:path>
              </a:pathLst>
            </a:custGeom>
            <a:solidFill>
              <a:srgbClr val="ED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6C578EE-E501-4C74-96F5-6E1B1362DF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5925"/>
              <a:ext cx="1500187" cy="530225"/>
            </a:xfrm>
            <a:custGeom>
              <a:avLst/>
              <a:gdLst>
                <a:gd name="T0" fmla="*/ 70 w 397"/>
                <a:gd name="T1" fmla="*/ 138 h 139"/>
                <a:gd name="T2" fmla="*/ 1 w 397"/>
                <a:gd name="T3" fmla="*/ 69 h 139"/>
                <a:gd name="T4" fmla="*/ 70 w 397"/>
                <a:gd name="T5" fmla="*/ 1 h 139"/>
                <a:gd name="T6" fmla="*/ 328 w 397"/>
                <a:gd name="T7" fmla="*/ 1 h 139"/>
                <a:gd name="T8" fmla="*/ 396 w 397"/>
                <a:gd name="T9" fmla="*/ 69 h 139"/>
                <a:gd name="T10" fmla="*/ 328 w 397"/>
                <a:gd name="T11" fmla="*/ 138 h 139"/>
                <a:gd name="T12" fmla="*/ 70 w 397"/>
                <a:gd name="T13" fmla="*/ 138 h 139"/>
                <a:gd name="T14" fmla="*/ 328 w 397"/>
                <a:gd name="T15" fmla="*/ 0 h 139"/>
                <a:gd name="T16" fmla="*/ 70 w 397"/>
                <a:gd name="T17" fmla="*/ 0 h 139"/>
                <a:gd name="T18" fmla="*/ 0 w 397"/>
                <a:gd name="T19" fmla="*/ 69 h 139"/>
                <a:gd name="T20" fmla="*/ 70 w 397"/>
                <a:gd name="T21" fmla="*/ 139 h 139"/>
                <a:gd name="T22" fmla="*/ 328 w 397"/>
                <a:gd name="T23" fmla="*/ 139 h 139"/>
                <a:gd name="T24" fmla="*/ 397 w 397"/>
                <a:gd name="T25" fmla="*/ 69 h 139"/>
                <a:gd name="T26" fmla="*/ 328 w 397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7" h="139">
                  <a:moveTo>
                    <a:pt x="70" y="138"/>
                  </a:moveTo>
                  <a:cubicBezTo>
                    <a:pt x="32" y="138"/>
                    <a:pt x="1" y="108"/>
                    <a:pt x="1" y="69"/>
                  </a:cubicBezTo>
                  <a:cubicBezTo>
                    <a:pt x="1" y="31"/>
                    <a:pt x="32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6" y="31"/>
                    <a:pt x="396" y="69"/>
                  </a:cubicBezTo>
                  <a:cubicBezTo>
                    <a:pt x="396" y="108"/>
                    <a:pt x="366" y="138"/>
                    <a:pt x="328" y="138"/>
                  </a:cubicBezTo>
                  <a:cubicBezTo>
                    <a:pt x="70" y="138"/>
                    <a:pt x="70" y="138"/>
                    <a:pt x="70" y="138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08"/>
                    <a:pt x="31" y="139"/>
                    <a:pt x="70" y="139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66" y="139"/>
                    <a:pt x="397" y="108"/>
                    <a:pt x="397" y="69"/>
                  </a:cubicBezTo>
                  <a:cubicBezTo>
                    <a:pt x="397" y="31"/>
                    <a:pt x="366" y="0"/>
                    <a:pt x="328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12B1204D-8B92-44F6-BCE9-79BEC9158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7 h 137"/>
                <a:gd name="T2" fmla="*/ 0 w 395"/>
                <a:gd name="T3" fmla="*/ 68 h 137"/>
                <a:gd name="T4" fmla="*/ 69 w 395"/>
                <a:gd name="T5" fmla="*/ 0 h 137"/>
                <a:gd name="T6" fmla="*/ 327 w 395"/>
                <a:gd name="T7" fmla="*/ 0 h 137"/>
                <a:gd name="T8" fmla="*/ 395 w 395"/>
                <a:gd name="T9" fmla="*/ 68 h 137"/>
                <a:gd name="T10" fmla="*/ 327 w 395"/>
                <a:gd name="T11" fmla="*/ 137 h 137"/>
                <a:gd name="T12" fmla="*/ 69 w 395"/>
                <a:gd name="T13" fmla="*/ 137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64" y="0"/>
                    <a:pt x="395" y="31"/>
                    <a:pt x="395" y="68"/>
                  </a:cubicBezTo>
                  <a:cubicBezTo>
                    <a:pt x="395" y="106"/>
                    <a:pt x="364" y="137"/>
                    <a:pt x="327" y="137"/>
                  </a:cubicBezTo>
                  <a:cubicBezTo>
                    <a:pt x="69" y="137"/>
                    <a:pt x="69" y="137"/>
                    <a:pt x="69" y="137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107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5" y="137"/>
                    <a:pt x="395" y="107"/>
                    <a:pt x="395" y="68"/>
                  </a:cubicBezTo>
                  <a:cubicBezTo>
                    <a:pt x="395" y="30"/>
                    <a:pt x="365" y="0"/>
                    <a:pt x="327" y="0"/>
                  </a:cubicBezTo>
                </a:path>
              </a:pathLst>
            </a:custGeom>
            <a:solidFill>
              <a:srgbClr val="EB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6">
              <a:extLst>
                <a:ext uri="{FF2B5EF4-FFF2-40B4-BE49-F238E27FC236}">
                  <a16:creationId xmlns:a16="http://schemas.microsoft.com/office/drawing/2014/main" id="{20533EC6-5883-4A96-9242-A12F77EE43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6 h 137"/>
                <a:gd name="T2" fmla="*/ 1 w 395"/>
                <a:gd name="T3" fmla="*/ 68 h 137"/>
                <a:gd name="T4" fmla="*/ 69 w 395"/>
                <a:gd name="T5" fmla="*/ 1 h 137"/>
                <a:gd name="T6" fmla="*/ 327 w 395"/>
                <a:gd name="T7" fmla="*/ 1 h 137"/>
                <a:gd name="T8" fmla="*/ 394 w 395"/>
                <a:gd name="T9" fmla="*/ 68 h 137"/>
                <a:gd name="T10" fmla="*/ 327 w 395"/>
                <a:gd name="T11" fmla="*/ 136 h 137"/>
                <a:gd name="T12" fmla="*/ 69 w 395"/>
                <a:gd name="T13" fmla="*/ 136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6"/>
                  </a:moveTo>
                  <a:cubicBezTo>
                    <a:pt x="31" y="136"/>
                    <a:pt x="1" y="106"/>
                    <a:pt x="1" y="68"/>
                  </a:cubicBezTo>
                  <a:cubicBezTo>
                    <a:pt x="1" y="31"/>
                    <a:pt x="31" y="1"/>
                    <a:pt x="69" y="1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64" y="1"/>
                    <a:pt x="394" y="31"/>
                    <a:pt x="394" y="68"/>
                  </a:cubicBezTo>
                  <a:cubicBezTo>
                    <a:pt x="394" y="106"/>
                    <a:pt x="364" y="136"/>
                    <a:pt x="327" y="136"/>
                  </a:cubicBezTo>
                  <a:cubicBezTo>
                    <a:pt x="69" y="136"/>
                    <a:pt x="69" y="136"/>
                    <a:pt x="69" y="136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4" y="137"/>
                    <a:pt x="395" y="106"/>
                    <a:pt x="395" y="68"/>
                  </a:cubicBezTo>
                  <a:cubicBezTo>
                    <a:pt x="395" y="31"/>
                    <a:pt x="364" y="0"/>
                    <a:pt x="327" y="0"/>
                  </a:cubicBezTo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D05D550F-84ED-4C9A-894C-797EC23D9C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5 h 135"/>
                <a:gd name="T2" fmla="*/ 0 w 393"/>
                <a:gd name="T3" fmla="*/ 67 h 135"/>
                <a:gd name="T4" fmla="*/ 68 w 393"/>
                <a:gd name="T5" fmla="*/ 0 h 135"/>
                <a:gd name="T6" fmla="*/ 326 w 393"/>
                <a:gd name="T7" fmla="*/ 0 h 135"/>
                <a:gd name="T8" fmla="*/ 393 w 393"/>
                <a:gd name="T9" fmla="*/ 67 h 135"/>
                <a:gd name="T10" fmla="*/ 326 w 393"/>
                <a:gd name="T11" fmla="*/ 135 h 135"/>
                <a:gd name="T12" fmla="*/ 68 w 393"/>
                <a:gd name="T13" fmla="*/ 135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63" y="0"/>
                    <a:pt x="393" y="30"/>
                    <a:pt x="393" y="67"/>
                  </a:cubicBezTo>
                  <a:cubicBezTo>
                    <a:pt x="393" y="105"/>
                    <a:pt x="363" y="135"/>
                    <a:pt x="326" y="135"/>
                  </a:cubicBezTo>
                  <a:cubicBezTo>
                    <a:pt x="68" y="135"/>
                    <a:pt x="68" y="135"/>
                    <a:pt x="68" y="135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6B94C028-21AB-40BB-A1C8-3610D93891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4 h 135"/>
                <a:gd name="T2" fmla="*/ 1 w 393"/>
                <a:gd name="T3" fmla="*/ 67 h 135"/>
                <a:gd name="T4" fmla="*/ 68 w 393"/>
                <a:gd name="T5" fmla="*/ 1 h 135"/>
                <a:gd name="T6" fmla="*/ 326 w 393"/>
                <a:gd name="T7" fmla="*/ 1 h 135"/>
                <a:gd name="T8" fmla="*/ 392 w 393"/>
                <a:gd name="T9" fmla="*/ 67 h 135"/>
                <a:gd name="T10" fmla="*/ 326 w 393"/>
                <a:gd name="T11" fmla="*/ 134 h 135"/>
                <a:gd name="T12" fmla="*/ 68 w 393"/>
                <a:gd name="T13" fmla="*/ 134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4"/>
                  </a:moveTo>
                  <a:cubicBezTo>
                    <a:pt x="31" y="134"/>
                    <a:pt x="1" y="104"/>
                    <a:pt x="1" y="67"/>
                  </a:cubicBezTo>
                  <a:cubicBezTo>
                    <a:pt x="1" y="31"/>
                    <a:pt x="31" y="1"/>
                    <a:pt x="68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62" y="1"/>
                    <a:pt x="392" y="31"/>
                    <a:pt x="392" y="67"/>
                  </a:cubicBezTo>
                  <a:cubicBezTo>
                    <a:pt x="392" y="104"/>
                    <a:pt x="362" y="134"/>
                    <a:pt x="326" y="134"/>
                  </a:cubicBezTo>
                  <a:cubicBezTo>
                    <a:pt x="68" y="134"/>
                    <a:pt x="68" y="134"/>
                    <a:pt x="68" y="134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8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B0D61A90-53D4-4A46-95F4-0E99076817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3 h 133"/>
                <a:gd name="T2" fmla="*/ 0 w 391"/>
                <a:gd name="T3" fmla="*/ 66 h 133"/>
                <a:gd name="T4" fmla="*/ 67 w 391"/>
                <a:gd name="T5" fmla="*/ 0 h 133"/>
                <a:gd name="T6" fmla="*/ 325 w 391"/>
                <a:gd name="T7" fmla="*/ 0 h 133"/>
                <a:gd name="T8" fmla="*/ 391 w 391"/>
                <a:gd name="T9" fmla="*/ 66 h 133"/>
                <a:gd name="T10" fmla="*/ 325 w 391"/>
                <a:gd name="T11" fmla="*/ 133 h 133"/>
                <a:gd name="T12" fmla="*/ 67 w 391"/>
                <a:gd name="T13" fmla="*/ 133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61" y="0"/>
                    <a:pt x="391" y="30"/>
                    <a:pt x="391" y="66"/>
                  </a:cubicBezTo>
                  <a:cubicBezTo>
                    <a:pt x="391" y="103"/>
                    <a:pt x="361" y="133"/>
                    <a:pt x="325" y="133"/>
                  </a:cubicBezTo>
                  <a:cubicBezTo>
                    <a:pt x="67" y="133"/>
                    <a:pt x="67" y="133"/>
                    <a:pt x="67" y="133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7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2C72224B-3083-489E-9E33-FA04083803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2 h 133"/>
                <a:gd name="T2" fmla="*/ 1 w 391"/>
                <a:gd name="T3" fmla="*/ 66 h 133"/>
                <a:gd name="T4" fmla="*/ 67 w 391"/>
                <a:gd name="T5" fmla="*/ 1 h 133"/>
                <a:gd name="T6" fmla="*/ 325 w 391"/>
                <a:gd name="T7" fmla="*/ 1 h 133"/>
                <a:gd name="T8" fmla="*/ 390 w 391"/>
                <a:gd name="T9" fmla="*/ 66 h 133"/>
                <a:gd name="T10" fmla="*/ 325 w 391"/>
                <a:gd name="T11" fmla="*/ 132 h 133"/>
                <a:gd name="T12" fmla="*/ 67 w 391"/>
                <a:gd name="T13" fmla="*/ 132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2"/>
                  </a:moveTo>
                  <a:cubicBezTo>
                    <a:pt x="30" y="132"/>
                    <a:pt x="1" y="103"/>
                    <a:pt x="1" y="66"/>
                  </a:cubicBezTo>
                  <a:cubicBezTo>
                    <a:pt x="1" y="30"/>
                    <a:pt x="30" y="1"/>
                    <a:pt x="67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61" y="1"/>
                    <a:pt x="390" y="30"/>
                    <a:pt x="390" y="66"/>
                  </a:cubicBezTo>
                  <a:cubicBezTo>
                    <a:pt x="390" y="103"/>
                    <a:pt x="361" y="132"/>
                    <a:pt x="325" y="132"/>
                  </a:cubicBezTo>
                  <a:cubicBezTo>
                    <a:pt x="67" y="132"/>
                    <a:pt x="67" y="132"/>
                    <a:pt x="67" y="132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6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675C8FD4-7720-41A1-8189-7BB9230F62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313" y="1701800"/>
              <a:ext cx="1468437" cy="498475"/>
            </a:xfrm>
            <a:custGeom>
              <a:avLst/>
              <a:gdLst>
                <a:gd name="T0" fmla="*/ 66 w 389"/>
                <a:gd name="T1" fmla="*/ 130 h 131"/>
                <a:gd name="T2" fmla="*/ 1 w 389"/>
                <a:gd name="T3" fmla="*/ 65 h 131"/>
                <a:gd name="T4" fmla="*/ 66 w 389"/>
                <a:gd name="T5" fmla="*/ 1 h 131"/>
                <a:gd name="T6" fmla="*/ 324 w 389"/>
                <a:gd name="T7" fmla="*/ 1 h 131"/>
                <a:gd name="T8" fmla="*/ 388 w 389"/>
                <a:gd name="T9" fmla="*/ 65 h 131"/>
                <a:gd name="T10" fmla="*/ 324 w 389"/>
                <a:gd name="T11" fmla="*/ 130 h 131"/>
                <a:gd name="T12" fmla="*/ 66 w 389"/>
                <a:gd name="T13" fmla="*/ 130 h 131"/>
                <a:gd name="T14" fmla="*/ 324 w 389"/>
                <a:gd name="T15" fmla="*/ 0 h 131"/>
                <a:gd name="T16" fmla="*/ 66 w 389"/>
                <a:gd name="T17" fmla="*/ 0 h 131"/>
                <a:gd name="T18" fmla="*/ 0 w 389"/>
                <a:gd name="T19" fmla="*/ 65 h 131"/>
                <a:gd name="T20" fmla="*/ 66 w 389"/>
                <a:gd name="T21" fmla="*/ 131 h 131"/>
                <a:gd name="T22" fmla="*/ 324 w 389"/>
                <a:gd name="T23" fmla="*/ 131 h 131"/>
                <a:gd name="T24" fmla="*/ 389 w 389"/>
                <a:gd name="T25" fmla="*/ 65 h 131"/>
                <a:gd name="T26" fmla="*/ 324 w 389"/>
                <a:gd name="T2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9" h="131">
                  <a:moveTo>
                    <a:pt x="66" y="130"/>
                  </a:moveTo>
                  <a:cubicBezTo>
                    <a:pt x="30" y="130"/>
                    <a:pt x="1" y="101"/>
                    <a:pt x="1" y="65"/>
                  </a:cubicBezTo>
                  <a:cubicBezTo>
                    <a:pt x="1" y="30"/>
                    <a:pt x="30" y="1"/>
                    <a:pt x="66" y="1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59" y="1"/>
                    <a:pt x="388" y="30"/>
                    <a:pt x="388" y="65"/>
                  </a:cubicBezTo>
                  <a:cubicBezTo>
                    <a:pt x="388" y="101"/>
                    <a:pt x="359" y="130"/>
                    <a:pt x="324" y="130"/>
                  </a:cubicBezTo>
                  <a:cubicBezTo>
                    <a:pt x="66" y="130"/>
                    <a:pt x="66" y="130"/>
                    <a:pt x="66" y="130"/>
                  </a:cubicBezTo>
                  <a:moveTo>
                    <a:pt x="324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324" y="131"/>
                    <a:pt x="324" y="131"/>
                    <a:pt x="324" y="131"/>
                  </a:cubicBezTo>
                  <a:cubicBezTo>
                    <a:pt x="360" y="131"/>
                    <a:pt x="389" y="102"/>
                    <a:pt x="389" y="65"/>
                  </a:cubicBezTo>
                  <a:cubicBezTo>
                    <a:pt x="389" y="29"/>
                    <a:pt x="360" y="0"/>
                    <a:pt x="324" y="0"/>
                  </a:cubicBezTo>
                </a:path>
              </a:pathLst>
            </a:custGeom>
            <a:solidFill>
              <a:srgbClr val="E5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DD6A152E-CC4D-4EF8-99B7-EAF3CD95B4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9 h 129"/>
                <a:gd name="T2" fmla="*/ 0 w 387"/>
                <a:gd name="T3" fmla="*/ 64 h 129"/>
                <a:gd name="T4" fmla="*/ 65 w 387"/>
                <a:gd name="T5" fmla="*/ 0 h 129"/>
                <a:gd name="T6" fmla="*/ 323 w 387"/>
                <a:gd name="T7" fmla="*/ 0 h 129"/>
                <a:gd name="T8" fmla="*/ 387 w 387"/>
                <a:gd name="T9" fmla="*/ 64 h 129"/>
                <a:gd name="T10" fmla="*/ 323 w 387"/>
                <a:gd name="T11" fmla="*/ 129 h 129"/>
                <a:gd name="T12" fmla="*/ 65 w 387"/>
                <a:gd name="T13" fmla="*/ 129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9"/>
                  </a:moveTo>
                  <a:cubicBezTo>
                    <a:pt x="29" y="129"/>
                    <a:pt x="0" y="100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4"/>
                  </a:cubicBezTo>
                  <a:cubicBezTo>
                    <a:pt x="387" y="100"/>
                    <a:pt x="358" y="129"/>
                    <a:pt x="323" y="129"/>
                  </a:cubicBezTo>
                  <a:cubicBezTo>
                    <a:pt x="65" y="129"/>
                    <a:pt x="65" y="129"/>
                    <a:pt x="65" y="129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5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F3DAB357-9606-4AEB-8E9A-BCA7A59423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8 h 129"/>
                <a:gd name="T2" fmla="*/ 1 w 387"/>
                <a:gd name="T3" fmla="*/ 64 h 129"/>
                <a:gd name="T4" fmla="*/ 65 w 387"/>
                <a:gd name="T5" fmla="*/ 1 h 129"/>
                <a:gd name="T6" fmla="*/ 323 w 387"/>
                <a:gd name="T7" fmla="*/ 1 h 129"/>
                <a:gd name="T8" fmla="*/ 386 w 387"/>
                <a:gd name="T9" fmla="*/ 64 h 129"/>
                <a:gd name="T10" fmla="*/ 323 w 387"/>
                <a:gd name="T11" fmla="*/ 128 h 129"/>
                <a:gd name="T12" fmla="*/ 65 w 387"/>
                <a:gd name="T13" fmla="*/ 128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8"/>
                  </a:moveTo>
                  <a:cubicBezTo>
                    <a:pt x="29" y="128"/>
                    <a:pt x="1" y="100"/>
                    <a:pt x="1" y="64"/>
                  </a:cubicBezTo>
                  <a:cubicBezTo>
                    <a:pt x="1" y="29"/>
                    <a:pt x="29" y="1"/>
                    <a:pt x="65" y="1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58" y="1"/>
                    <a:pt x="386" y="29"/>
                    <a:pt x="386" y="64"/>
                  </a:cubicBezTo>
                  <a:cubicBezTo>
                    <a:pt x="386" y="100"/>
                    <a:pt x="358" y="128"/>
                    <a:pt x="323" y="128"/>
                  </a:cubicBezTo>
                  <a:cubicBezTo>
                    <a:pt x="65" y="128"/>
                    <a:pt x="65" y="128"/>
                    <a:pt x="65" y="128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4E4E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85B89F3E-B5E4-4152-8B62-FFE4863E0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7 h 127"/>
                <a:gd name="T2" fmla="*/ 0 w 385"/>
                <a:gd name="T3" fmla="*/ 63 h 127"/>
                <a:gd name="T4" fmla="*/ 64 w 385"/>
                <a:gd name="T5" fmla="*/ 0 h 127"/>
                <a:gd name="T6" fmla="*/ 322 w 385"/>
                <a:gd name="T7" fmla="*/ 0 h 127"/>
                <a:gd name="T8" fmla="*/ 385 w 385"/>
                <a:gd name="T9" fmla="*/ 63 h 127"/>
                <a:gd name="T10" fmla="*/ 322 w 385"/>
                <a:gd name="T11" fmla="*/ 127 h 127"/>
                <a:gd name="T12" fmla="*/ 64 w 385"/>
                <a:gd name="T13" fmla="*/ 127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56" y="0"/>
                    <a:pt x="385" y="29"/>
                    <a:pt x="385" y="63"/>
                  </a:cubicBezTo>
                  <a:cubicBezTo>
                    <a:pt x="385" y="98"/>
                    <a:pt x="356" y="127"/>
                    <a:pt x="322" y="127"/>
                  </a:cubicBezTo>
                  <a:cubicBezTo>
                    <a:pt x="64" y="127"/>
                    <a:pt x="64" y="127"/>
                    <a:pt x="64" y="127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99"/>
                    <a:pt x="28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7" y="127"/>
                    <a:pt x="385" y="99"/>
                    <a:pt x="385" y="63"/>
                  </a:cubicBezTo>
                  <a:cubicBezTo>
                    <a:pt x="385" y="28"/>
                    <a:pt x="357" y="0"/>
                    <a:pt x="322" y="0"/>
                  </a:cubicBezTo>
                </a:path>
              </a:pathLst>
            </a:custGeom>
            <a:solidFill>
              <a:srgbClr val="E3E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8F61FAFB-C1BC-4E30-9AAB-0D41D69F3D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6 h 127"/>
                <a:gd name="T2" fmla="*/ 1 w 385"/>
                <a:gd name="T3" fmla="*/ 63 h 127"/>
                <a:gd name="T4" fmla="*/ 64 w 385"/>
                <a:gd name="T5" fmla="*/ 1 h 127"/>
                <a:gd name="T6" fmla="*/ 322 w 385"/>
                <a:gd name="T7" fmla="*/ 1 h 127"/>
                <a:gd name="T8" fmla="*/ 384 w 385"/>
                <a:gd name="T9" fmla="*/ 63 h 127"/>
                <a:gd name="T10" fmla="*/ 322 w 385"/>
                <a:gd name="T11" fmla="*/ 126 h 127"/>
                <a:gd name="T12" fmla="*/ 64 w 385"/>
                <a:gd name="T13" fmla="*/ 126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6"/>
                  </a:moveTo>
                  <a:cubicBezTo>
                    <a:pt x="29" y="126"/>
                    <a:pt x="1" y="98"/>
                    <a:pt x="1" y="63"/>
                  </a:cubicBezTo>
                  <a:cubicBezTo>
                    <a:pt x="1" y="29"/>
                    <a:pt x="29" y="1"/>
                    <a:pt x="64" y="1"/>
                  </a:cubicBezTo>
                  <a:cubicBezTo>
                    <a:pt x="322" y="1"/>
                    <a:pt x="322" y="1"/>
                    <a:pt x="322" y="1"/>
                  </a:cubicBezTo>
                  <a:cubicBezTo>
                    <a:pt x="356" y="1"/>
                    <a:pt x="384" y="29"/>
                    <a:pt x="384" y="63"/>
                  </a:cubicBezTo>
                  <a:cubicBezTo>
                    <a:pt x="384" y="98"/>
                    <a:pt x="356" y="126"/>
                    <a:pt x="322" y="126"/>
                  </a:cubicBezTo>
                  <a:cubicBezTo>
                    <a:pt x="64" y="126"/>
                    <a:pt x="64" y="126"/>
                    <a:pt x="64" y="126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3"/>
                  </a:cubicBezTo>
                  <a:cubicBezTo>
                    <a:pt x="0" y="98"/>
                    <a:pt x="29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6" y="127"/>
                    <a:pt x="385" y="98"/>
                    <a:pt x="385" y="63"/>
                  </a:cubicBezTo>
                  <a:cubicBezTo>
                    <a:pt x="385" y="29"/>
                    <a:pt x="356" y="0"/>
                    <a:pt x="322" y="0"/>
                  </a:cubicBezTo>
                </a:path>
              </a:pathLst>
            </a:custGeom>
            <a:solidFill>
              <a:srgbClr val="E2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5E81FC2A-09A0-45D4-B47E-2E7829582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5 h 125"/>
                <a:gd name="T2" fmla="*/ 0 w 383"/>
                <a:gd name="T3" fmla="*/ 62 h 125"/>
                <a:gd name="T4" fmla="*/ 63 w 383"/>
                <a:gd name="T5" fmla="*/ 0 h 125"/>
                <a:gd name="T6" fmla="*/ 321 w 383"/>
                <a:gd name="T7" fmla="*/ 0 h 125"/>
                <a:gd name="T8" fmla="*/ 383 w 383"/>
                <a:gd name="T9" fmla="*/ 62 h 125"/>
                <a:gd name="T10" fmla="*/ 321 w 383"/>
                <a:gd name="T11" fmla="*/ 125 h 125"/>
                <a:gd name="T12" fmla="*/ 63 w 383"/>
                <a:gd name="T13" fmla="*/ 125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55" y="0"/>
                    <a:pt x="383" y="28"/>
                    <a:pt x="383" y="62"/>
                  </a:cubicBezTo>
                  <a:cubicBezTo>
                    <a:pt x="383" y="97"/>
                    <a:pt x="355" y="125"/>
                    <a:pt x="321" y="125"/>
                  </a:cubicBezTo>
                  <a:cubicBezTo>
                    <a:pt x="63" y="125"/>
                    <a:pt x="63" y="125"/>
                    <a:pt x="63" y="125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1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8416871C-C085-4455-AF63-D0AB5B8768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4 h 125"/>
                <a:gd name="T2" fmla="*/ 1 w 383"/>
                <a:gd name="T3" fmla="*/ 62 h 125"/>
                <a:gd name="T4" fmla="*/ 63 w 383"/>
                <a:gd name="T5" fmla="*/ 1 h 125"/>
                <a:gd name="T6" fmla="*/ 321 w 383"/>
                <a:gd name="T7" fmla="*/ 1 h 125"/>
                <a:gd name="T8" fmla="*/ 382 w 383"/>
                <a:gd name="T9" fmla="*/ 62 h 125"/>
                <a:gd name="T10" fmla="*/ 321 w 383"/>
                <a:gd name="T11" fmla="*/ 124 h 125"/>
                <a:gd name="T12" fmla="*/ 63 w 383"/>
                <a:gd name="T13" fmla="*/ 124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4"/>
                  </a:moveTo>
                  <a:cubicBezTo>
                    <a:pt x="29" y="124"/>
                    <a:pt x="1" y="96"/>
                    <a:pt x="1" y="62"/>
                  </a:cubicBezTo>
                  <a:cubicBezTo>
                    <a:pt x="1" y="29"/>
                    <a:pt x="29" y="1"/>
                    <a:pt x="63" y="1"/>
                  </a:cubicBezTo>
                  <a:cubicBezTo>
                    <a:pt x="321" y="1"/>
                    <a:pt x="321" y="1"/>
                    <a:pt x="321" y="1"/>
                  </a:cubicBezTo>
                  <a:cubicBezTo>
                    <a:pt x="354" y="1"/>
                    <a:pt x="382" y="29"/>
                    <a:pt x="382" y="62"/>
                  </a:cubicBezTo>
                  <a:cubicBezTo>
                    <a:pt x="382" y="96"/>
                    <a:pt x="354" y="124"/>
                    <a:pt x="321" y="124"/>
                  </a:cubicBezTo>
                  <a:cubicBezTo>
                    <a:pt x="63" y="124"/>
                    <a:pt x="63" y="124"/>
                    <a:pt x="63" y="124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0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EC406453-DFD4-4B68-9866-8A892ECDA9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00" y="1716088"/>
              <a:ext cx="1439862" cy="469900"/>
            </a:xfrm>
            <a:custGeom>
              <a:avLst/>
              <a:gdLst>
                <a:gd name="T0" fmla="*/ 62 w 381"/>
                <a:gd name="T1" fmla="*/ 122 h 123"/>
                <a:gd name="T2" fmla="*/ 1 w 381"/>
                <a:gd name="T3" fmla="*/ 61 h 123"/>
                <a:gd name="T4" fmla="*/ 62 w 381"/>
                <a:gd name="T5" fmla="*/ 1 h 123"/>
                <a:gd name="T6" fmla="*/ 320 w 381"/>
                <a:gd name="T7" fmla="*/ 1 h 123"/>
                <a:gd name="T8" fmla="*/ 380 w 381"/>
                <a:gd name="T9" fmla="*/ 61 h 123"/>
                <a:gd name="T10" fmla="*/ 320 w 381"/>
                <a:gd name="T11" fmla="*/ 122 h 123"/>
                <a:gd name="T12" fmla="*/ 62 w 381"/>
                <a:gd name="T13" fmla="*/ 122 h 123"/>
                <a:gd name="T14" fmla="*/ 320 w 381"/>
                <a:gd name="T15" fmla="*/ 0 h 123"/>
                <a:gd name="T16" fmla="*/ 62 w 381"/>
                <a:gd name="T17" fmla="*/ 0 h 123"/>
                <a:gd name="T18" fmla="*/ 0 w 381"/>
                <a:gd name="T19" fmla="*/ 61 h 123"/>
                <a:gd name="T20" fmla="*/ 62 w 381"/>
                <a:gd name="T21" fmla="*/ 123 h 123"/>
                <a:gd name="T22" fmla="*/ 320 w 381"/>
                <a:gd name="T23" fmla="*/ 123 h 123"/>
                <a:gd name="T24" fmla="*/ 381 w 381"/>
                <a:gd name="T25" fmla="*/ 61 h 123"/>
                <a:gd name="T26" fmla="*/ 320 w 381"/>
                <a:gd name="T2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123">
                  <a:moveTo>
                    <a:pt x="62" y="122"/>
                  </a:moveTo>
                  <a:cubicBezTo>
                    <a:pt x="28" y="122"/>
                    <a:pt x="1" y="95"/>
                    <a:pt x="1" y="61"/>
                  </a:cubicBezTo>
                  <a:cubicBezTo>
                    <a:pt x="1" y="28"/>
                    <a:pt x="28" y="1"/>
                    <a:pt x="62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3" y="1"/>
                    <a:pt x="380" y="28"/>
                    <a:pt x="380" y="61"/>
                  </a:cubicBezTo>
                  <a:cubicBezTo>
                    <a:pt x="380" y="95"/>
                    <a:pt x="353" y="122"/>
                    <a:pt x="320" y="122"/>
                  </a:cubicBezTo>
                  <a:cubicBezTo>
                    <a:pt x="62" y="122"/>
                    <a:pt x="62" y="122"/>
                    <a:pt x="62" y="122"/>
                  </a:cubicBezTo>
                  <a:moveTo>
                    <a:pt x="32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ubicBezTo>
                    <a:pt x="320" y="123"/>
                    <a:pt x="320" y="123"/>
                    <a:pt x="320" y="123"/>
                  </a:cubicBezTo>
                  <a:cubicBezTo>
                    <a:pt x="353" y="123"/>
                    <a:pt x="381" y="95"/>
                    <a:pt x="381" y="61"/>
                  </a:cubicBezTo>
                  <a:cubicBezTo>
                    <a:pt x="381" y="28"/>
                    <a:pt x="353" y="0"/>
                    <a:pt x="320" y="0"/>
                  </a:cubicBezTo>
                </a:path>
              </a:pathLst>
            </a:custGeom>
            <a:solidFill>
              <a:srgbClr val="DF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39">
              <a:extLst>
                <a:ext uri="{FF2B5EF4-FFF2-40B4-BE49-F238E27FC236}">
                  <a16:creationId xmlns:a16="http://schemas.microsoft.com/office/drawing/2014/main" id="{3704DE27-8F13-4C05-AD9F-D54A8A1860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1 h 121"/>
                <a:gd name="T2" fmla="*/ 0 w 379"/>
                <a:gd name="T3" fmla="*/ 60 h 121"/>
                <a:gd name="T4" fmla="*/ 61 w 379"/>
                <a:gd name="T5" fmla="*/ 0 h 121"/>
                <a:gd name="T6" fmla="*/ 319 w 379"/>
                <a:gd name="T7" fmla="*/ 0 h 121"/>
                <a:gd name="T8" fmla="*/ 379 w 379"/>
                <a:gd name="T9" fmla="*/ 60 h 121"/>
                <a:gd name="T10" fmla="*/ 319 w 379"/>
                <a:gd name="T11" fmla="*/ 121 h 121"/>
                <a:gd name="T12" fmla="*/ 61 w 379"/>
                <a:gd name="T13" fmla="*/ 121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1"/>
                  </a:moveTo>
                  <a:cubicBezTo>
                    <a:pt x="27" y="121"/>
                    <a:pt x="0" y="94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52" y="0"/>
                    <a:pt x="379" y="27"/>
                    <a:pt x="379" y="60"/>
                  </a:cubicBezTo>
                  <a:cubicBezTo>
                    <a:pt x="379" y="94"/>
                    <a:pt x="352" y="121"/>
                    <a:pt x="319" y="121"/>
                  </a:cubicBezTo>
                  <a:cubicBezTo>
                    <a:pt x="61" y="121"/>
                    <a:pt x="61" y="121"/>
                    <a:pt x="61" y="121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E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40">
              <a:extLst>
                <a:ext uri="{FF2B5EF4-FFF2-40B4-BE49-F238E27FC236}">
                  <a16:creationId xmlns:a16="http://schemas.microsoft.com/office/drawing/2014/main" id="{FA1C5195-3691-424E-B192-8159081F33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0 h 121"/>
                <a:gd name="T2" fmla="*/ 1 w 379"/>
                <a:gd name="T3" fmla="*/ 60 h 121"/>
                <a:gd name="T4" fmla="*/ 61 w 379"/>
                <a:gd name="T5" fmla="*/ 1 h 121"/>
                <a:gd name="T6" fmla="*/ 319 w 379"/>
                <a:gd name="T7" fmla="*/ 1 h 121"/>
                <a:gd name="T8" fmla="*/ 378 w 379"/>
                <a:gd name="T9" fmla="*/ 60 h 121"/>
                <a:gd name="T10" fmla="*/ 319 w 379"/>
                <a:gd name="T11" fmla="*/ 120 h 121"/>
                <a:gd name="T12" fmla="*/ 61 w 379"/>
                <a:gd name="T13" fmla="*/ 120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0"/>
                  </a:moveTo>
                  <a:cubicBezTo>
                    <a:pt x="28" y="120"/>
                    <a:pt x="1" y="94"/>
                    <a:pt x="1" y="60"/>
                  </a:cubicBezTo>
                  <a:cubicBezTo>
                    <a:pt x="1" y="27"/>
                    <a:pt x="28" y="1"/>
                    <a:pt x="61" y="1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352" y="1"/>
                    <a:pt x="378" y="27"/>
                    <a:pt x="378" y="60"/>
                  </a:cubicBezTo>
                  <a:cubicBezTo>
                    <a:pt x="378" y="94"/>
                    <a:pt x="352" y="120"/>
                    <a:pt x="319" y="120"/>
                  </a:cubicBezTo>
                  <a:cubicBezTo>
                    <a:pt x="61" y="120"/>
                    <a:pt x="61" y="120"/>
                    <a:pt x="61" y="120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41">
              <a:extLst>
                <a:ext uri="{FF2B5EF4-FFF2-40B4-BE49-F238E27FC236}">
                  <a16:creationId xmlns:a16="http://schemas.microsoft.com/office/drawing/2014/main" id="{E3DEED4F-80E9-41E9-997C-D1C3B7E98E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9 h 119"/>
                <a:gd name="T2" fmla="*/ 0 w 377"/>
                <a:gd name="T3" fmla="*/ 59 h 119"/>
                <a:gd name="T4" fmla="*/ 60 w 377"/>
                <a:gd name="T5" fmla="*/ 0 h 119"/>
                <a:gd name="T6" fmla="*/ 318 w 377"/>
                <a:gd name="T7" fmla="*/ 0 h 119"/>
                <a:gd name="T8" fmla="*/ 377 w 377"/>
                <a:gd name="T9" fmla="*/ 59 h 119"/>
                <a:gd name="T10" fmla="*/ 318 w 377"/>
                <a:gd name="T11" fmla="*/ 119 h 119"/>
                <a:gd name="T12" fmla="*/ 60 w 377"/>
                <a:gd name="T13" fmla="*/ 119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9"/>
                  </a:move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0" y="0"/>
                    <a:pt x="377" y="27"/>
                    <a:pt x="377" y="59"/>
                  </a:cubicBezTo>
                  <a:cubicBezTo>
                    <a:pt x="377" y="92"/>
                    <a:pt x="350" y="119"/>
                    <a:pt x="318" y="119"/>
                  </a:cubicBezTo>
                  <a:cubicBezTo>
                    <a:pt x="60" y="119"/>
                    <a:pt x="60" y="119"/>
                    <a:pt x="60" y="119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93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1" y="119"/>
                    <a:pt x="377" y="93"/>
                    <a:pt x="377" y="59"/>
                  </a:cubicBezTo>
                  <a:cubicBezTo>
                    <a:pt x="377" y="26"/>
                    <a:pt x="351" y="0"/>
                    <a:pt x="318" y="0"/>
                  </a:cubicBezTo>
                </a:path>
              </a:pathLst>
            </a:custGeom>
            <a:solidFill>
              <a:srgbClr val="DCD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42">
              <a:extLst>
                <a:ext uri="{FF2B5EF4-FFF2-40B4-BE49-F238E27FC236}">
                  <a16:creationId xmlns:a16="http://schemas.microsoft.com/office/drawing/2014/main" id="{999F9825-D5DB-402A-A4CA-7CB3251EF4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8 h 119"/>
                <a:gd name="T2" fmla="*/ 1 w 377"/>
                <a:gd name="T3" fmla="*/ 59 h 119"/>
                <a:gd name="T4" fmla="*/ 60 w 377"/>
                <a:gd name="T5" fmla="*/ 1 h 119"/>
                <a:gd name="T6" fmla="*/ 318 w 377"/>
                <a:gd name="T7" fmla="*/ 1 h 119"/>
                <a:gd name="T8" fmla="*/ 376 w 377"/>
                <a:gd name="T9" fmla="*/ 59 h 119"/>
                <a:gd name="T10" fmla="*/ 318 w 377"/>
                <a:gd name="T11" fmla="*/ 118 h 119"/>
                <a:gd name="T12" fmla="*/ 60 w 377"/>
                <a:gd name="T13" fmla="*/ 118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8"/>
                  </a:moveTo>
                  <a:cubicBezTo>
                    <a:pt x="27" y="118"/>
                    <a:pt x="1" y="92"/>
                    <a:pt x="1" y="59"/>
                  </a:cubicBezTo>
                  <a:cubicBezTo>
                    <a:pt x="1" y="27"/>
                    <a:pt x="27" y="1"/>
                    <a:pt x="60" y="1"/>
                  </a:cubicBezTo>
                  <a:cubicBezTo>
                    <a:pt x="318" y="1"/>
                    <a:pt x="318" y="1"/>
                    <a:pt x="318" y="1"/>
                  </a:cubicBezTo>
                  <a:cubicBezTo>
                    <a:pt x="350" y="1"/>
                    <a:pt x="376" y="27"/>
                    <a:pt x="376" y="59"/>
                  </a:cubicBezTo>
                  <a:cubicBezTo>
                    <a:pt x="376" y="92"/>
                    <a:pt x="350" y="118"/>
                    <a:pt x="318" y="118"/>
                  </a:cubicBezTo>
                  <a:cubicBezTo>
                    <a:pt x="60" y="118"/>
                    <a:pt x="60" y="118"/>
                    <a:pt x="60" y="118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0" y="119"/>
                    <a:pt x="377" y="92"/>
                    <a:pt x="377" y="59"/>
                  </a:cubicBezTo>
                  <a:cubicBezTo>
                    <a:pt x="377" y="27"/>
                    <a:pt x="350" y="0"/>
                    <a:pt x="318" y="0"/>
                  </a:cubicBezTo>
                </a:path>
              </a:pathLst>
            </a:custGeom>
            <a:solidFill>
              <a:srgbClr val="DBD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43">
              <a:extLst>
                <a:ext uri="{FF2B5EF4-FFF2-40B4-BE49-F238E27FC236}">
                  <a16:creationId xmlns:a16="http://schemas.microsoft.com/office/drawing/2014/main" id="{286A2F57-3BB6-4E3A-9BBC-AA5C996120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7 h 117"/>
                <a:gd name="T2" fmla="*/ 0 w 375"/>
                <a:gd name="T3" fmla="*/ 58 h 117"/>
                <a:gd name="T4" fmla="*/ 59 w 375"/>
                <a:gd name="T5" fmla="*/ 0 h 117"/>
                <a:gd name="T6" fmla="*/ 317 w 375"/>
                <a:gd name="T7" fmla="*/ 0 h 117"/>
                <a:gd name="T8" fmla="*/ 375 w 375"/>
                <a:gd name="T9" fmla="*/ 58 h 117"/>
                <a:gd name="T10" fmla="*/ 317 w 375"/>
                <a:gd name="T11" fmla="*/ 117 h 117"/>
                <a:gd name="T12" fmla="*/ 59 w 375"/>
                <a:gd name="T13" fmla="*/ 117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7"/>
                  </a:moveTo>
                  <a:cubicBezTo>
                    <a:pt x="26" y="117"/>
                    <a:pt x="0" y="91"/>
                    <a:pt x="0" y="58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49" y="0"/>
                    <a:pt x="375" y="26"/>
                    <a:pt x="375" y="58"/>
                  </a:cubicBezTo>
                  <a:cubicBezTo>
                    <a:pt x="375" y="91"/>
                    <a:pt x="349" y="117"/>
                    <a:pt x="317" y="117"/>
                  </a:cubicBezTo>
                  <a:cubicBezTo>
                    <a:pt x="59" y="117"/>
                    <a:pt x="59" y="117"/>
                    <a:pt x="59" y="117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A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9BE92CA0-1CAC-4C13-A52A-45F3E6FE79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6 h 117"/>
                <a:gd name="T2" fmla="*/ 1 w 375"/>
                <a:gd name="T3" fmla="*/ 58 h 117"/>
                <a:gd name="T4" fmla="*/ 59 w 375"/>
                <a:gd name="T5" fmla="*/ 1 h 117"/>
                <a:gd name="T6" fmla="*/ 317 w 375"/>
                <a:gd name="T7" fmla="*/ 1 h 117"/>
                <a:gd name="T8" fmla="*/ 374 w 375"/>
                <a:gd name="T9" fmla="*/ 58 h 117"/>
                <a:gd name="T10" fmla="*/ 317 w 375"/>
                <a:gd name="T11" fmla="*/ 116 h 117"/>
                <a:gd name="T12" fmla="*/ 59 w 375"/>
                <a:gd name="T13" fmla="*/ 116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6"/>
                  </a:moveTo>
                  <a:cubicBezTo>
                    <a:pt x="27" y="116"/>
                    <a:pt x="1" y="90"/>
                    <a:pt x="1" y="58"/>
                  </a:cubicBezTo>
                  <a:cubicBezTo>
                    <a:pt x="1" y="27"/>
                    <a:pt x="27" y="1"/>
                    <a:pt x="59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48" y="1"/>
                    <a:pt x="374" y="27"/>
                    <a:pt x="374" y="58"/>
                  </a:cubicBezTo>
                  <a:cubicBezTo>
                    <a:pt x="374" y="90"/>
                    <a:pt x="348" y="116"/>
                    <a:pt x="317" y="116"/>
                  </a:cubicBezTo>
                  <a:cubicBezTo>
                    <a:pt x="59" y="116"/>
                    <a:pt x="59" y="116"/>
                    <a:pt x="59" y="116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9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45">
              <a:extLst>
                <a:ext uri="{FF2B5EF4-FFF2-40B4-BE49-F238E27FC236}">
                  <a16:creationId xmlns:a16="http://schemas.microsoft.com/office/drawing/2014/main" id="{58657D28-CC40-45F2-8154-4B433E7003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" y="1731963"/>
              <a:ext cx="1408112" cy="438150"/>
            </a:xfrm>
            <a:custGeom>
              <a:avLst/>
              <a:gdLst>
                <a:gd name="T0" fmla="*/ 58 w 373"/>
                <a:gd name="T1" fmla="*/ 114 h 115"/>
                <a:gd name="T2" fmla="*/ 1 w 373"/>
                <a:gd name="T3" fmla="*/ 57 h 115"/>
                <a:gd name="T4" fmla="*/ 58 w 373"/>
                <a:gd name="T5" fmla="*/ 1 h 115"/>
                <a:gd name="T6" fmla="*/ 316 w 373"/>
                <a:gd name="T7" fmla="*/ 1 h 115"/>
                <a:gd name="T8" fmla="*/ 372 w 373"/>
                <a:gd name="T9" fmla="*/ 57 h 115"/>
                <a:gd name="T10" fmla="*/ 316 w 373"/>
                <a:gd name="T11" fmla="*/ 114 h 115"/>
                <a:gd name="T12" fmla="*/ 58 w 373"/>
                <a:gd name="T13" fmla="*/ 114 h 115"/>
                <a:gd name="T14" fmla="*/ 316 w 373"/>
                <a:gd name="T15" fmla="*/ 0 h 115"/>
                <a:gd name="T16" fmla="*/ 58 w 373"/>
                <a:gd name="T17" fmla="*/ 0 h 115"/>
                <a:gd name="T18" fmla="*/ 0 w 373"/>
                <a:gd name="T19" fmla="*/ 57 h 115"/>
                <a:gd name="T20" fmla="*/ 58 w 373"/>
                <a:gd name="T21" fmla="*/ 115 h 115"/>
                <a:gd name="T22" fmla="*/ 316 w 373"/>
                <a:gd name="T23" fmla="*/ 115 h 115"/>
                <a:gd name="T24" fmla="*/ 373 w 373"/>
                <a:gd name="T25" fmla="*/ 57 h 115"/>
                <a:gd name="T26" fmla="*/ 316 w 373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3" h="115">
                  <a:moveTo>
                    <a:pt x="58" y="114"/>
                  </a:moveTo>
                  <a:cubicBezTo>
                    <a:pt x="26" y="114"/>
                    <a:pt x="1" y="89"/>
                    <a:pt x="1" y="57"/>
                  </a:cubicBezTo>
                  <a:cubicBezTo>
                    <a:pt x="1" y="26"/>
                    <a:pt x="26" y="1"/>
                    <a:pt x="58" y="1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47" y="1"/>
                    <a:pt x="372" y="26"/>
                    <a:pt x="372" y="57"/>
                  </a:cubicBezTo>
                  <a:cubicBezTo>
                    <a:pt x="372" y="89"/>
                    <a:pt x="347" y="114"/>
                    <a:pt x="316" y="114"/>
                  </a:cubicBezTo>
                  <a:cubicBezTo>
                    <a:pt x="58" y="114"/>
                    <a:pt x="58" y="114"/>
                    <a:pt x="58" y="114"/>
                  </a:cubicBezTo>
                  <a:moveTo>
                    <a:pt x="316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316" y="115"/>
                    <a:pt x="316" y="115"/>
                    <a:pt x="316" y="115"/>
                  </a:cubicBezTo>
                  <a:cubicBezTo>
                    <a:pt x="347" y="115"/>
                    <a:pt x="373" y="89"/>
                    <a:pt x="373" y="57"/>
                  </a:cubicBezTo>
                  <a:cubicBezTo>
                    <a:pt x="373" y="26"/>
                    <a:pt x="347" y="0"/>
                    <a:pt x="316" y="0"/>
                  </a:cubicBezTo>
                </a:path>
              </a:pathLst>
            </a:custGeom>
            <a:solidFill>
              <a:srgbClr val="D8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B77831AC-6CC4-486E-8301-100966AE19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3 h 113"/>
                <a:gd name="T2" fmla="*/ 0 w 371"/>
                <a:gd name="T3" fmla="*/ 56 h 113"/>
                <a:gd name="T4" fmla="*/ 57 w 371"/>
                <a:gd name="T5" fmla="*/ 0 h 113"/>
                <a:gd name="T6" fmla="*/ 315 w 371"/>
                <a:gd name="T7" fmla="*/ 0 h 113"/>
                <a:gd name="T8" fmla="*/ 371 w 371"/>
                <a:gd name="T9" fmla="*/ 56 h 113"/>
                <a:gd name="T10" fmla="*/ 315 w 371"/>
                <a:gd name="T11" fmla="*/ 113 h 113"/>
                <a:gd name="T12" fmla="*/ 57 w 371"/>
                <a:gd name="T13" fmla="*/ 113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3"/>
                  </a:move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46" y="0"/>
                    <a:pt x="371" y="25"/>
                    <a:pt x="371" y="56"/>
                  </a:cubicBezTo>
                  <a:cubicBezTo>
                    <a:pt x="371" y="88"/>
                    <a:pt x="346" y="113"/>
                    <a:pt x="315" y="113"/>
                  </a:cubicBezTo>
                  <a:cubicBezTo>
                    <a:pt x="57" y="113"/>
                    <a:pt x="57" y="113"/>
                    <a:pt x="57" y="113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7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47">
              <a:extLst>
                <a:ext uri="{FF2B5EF4-FFF2-40B4-BE49-F238E27FC236}">
                  <a16:creationId xmlns:a16="http://schemas.microsoft.com/office/drawing/2014/main" id="{5A28DB69-08CB-4E52-8CF1-784D9D5A06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2 h 113"/>
                <a:gd name="T2" fmla="*/ 1 w 371"/>
                <a:gd name="T3" fmla="*/ 56 h 113"/>
                <a:gd name="T4" fmla="*/ 57 w 371"/>
                <a:gd name="T5" fmla="*/ 1 h 113"/>
                <a:gd name="T6" fmla="*/ 315 w 371"/>
                <a:gd name="T7" fmla="*/ 1 h 113"/>
                <a:gd name="T8" fmla="*/ 370 w 371"/>
                <a:gd name="T9" fmla="*/ 56 h 113"/>
                <a:gd name="T10" fmla="*/ 315 w 371"/>
                <a:gd name="T11" fmla="*/ 112 h 113"/>
                <a:gd name="T12" fmla="*/ 57 w 371"/>
                <a:gd name="T13" fmla="*/ 112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2"/>
                  </a:moveTo>
                  <a:cubicBezTo>
                    <a:pt x="26" y="112"/>
                    <a:pt x="1" y="87"/>
                    <a:pt x="1" y="56"/>
                  </a:cubicBezTo>
                  <a:cubicBezTo>
                    <a:pt x="1" y="26"/>
                    <a:pt x="26" y="1"/>
                    <a:pt x="57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45" y="1"/>
                    <a:pt x="370" y="26"/>
                    <a:pt x="370" y="56"/>
                  </a:cubicBezTo>
                  <a:cubicBezTo>
                    <a:pt x="370" y="87"/>
                    <a:pt x="345" y="112"/>
                    <a:pt x="315" y="112"/>
                  </a:cubicBezTo>
                  <a:cubicBezTo>
                    <a:pt x="57" y="112"/>
                    <a:pt x="57" y="112"/>
                    <a:pt x="57" y="112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48">
              <a:extLst>
                <a:ext uri="{FF2B5EF4-FFF2-40B4-BE49-F238E27FC236}">
                  <a16:creationId xmlns:a16="http://schemas.microsoft.com/office/drawing/2014/main" id="{35AB8D14-815C-41CA-A3E1-EF242F77FD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1 h 111"/>
                <a:gd name="T2" fmla="*/ 0 w 369"/>
                <a:gd name="T3" fmla="*/ 55 h 111"/>
                <a:gd name="T4" fmla="*/ 56 w 369"/>
                <a:gd name="T5" fmla="*/ 0 h 111"/>
                <a:gd name="T6" fmla="*/ 314 w 369"/>
                <a:gd name="T7" fmla="*/ 0 h 111"/>
                <a:gd name="T8" fmla="*/ 369 w 369"/>
                <a:gd name="T9" fmla="*/ 55 h 111"/>
                <a:gd name="T10" fmla="*/ 314 w 369"/>
                <a:gd name="T11" fmla="*/ 111 h 111"/>
                <a:gd name="T12" fmla="*/ 56 w 369"/>
                <a:gd name="T13" fmla="*/ 111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1"/>
                  </a:moveTo>
                  <a:cubicBezTo>
                    <a:pt x="25" y="111"/>
                    <a:pt x="0" y="86"/>
                    <a:pt x="0" y="55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44" y="0"/>
                    <a:pt x="369" y="25"/>
                    <a:pt x="369" y="55"/>
                  </a:cubicBezTo>
                  <a:cubicBezTo>
                    <a:pt x="369" y="86"/>
                    <a:pt x="344" y="111"/>
                    <a:pt x="314" y="111"/>
                  </a:cubicBezTo>
                  <a:cubicBezTo>
                    <a:pt x="56" y="111"/>
                    <a:pt x="56" y="111"/>
                    <a:pt x="56" y="111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5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49">
              <a:extLst>
                <a:ext uri="{FF2B5EF4-FFF2-40B4-BE49-F238E27FC236}">
                  <a16:creationId xmlns:a16="http://schemas.microsoft.com/office/drawing/2014/main" id="{9D8AF706-F084-4E79-91EC-1A80315F6D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0 h 111"/>
                <a:gd name="T2" fmla="*/ 1 w 369"/>
                <a:gd name="T3" fmla="*/ 55 h 111"/>
                <a:gd name="T4" fmla="*/ 56 w 369"/>
                <a:gd name="T5" fmla="*/ 1 h 111"/>
                <a:gd name="T6" fmla="*/ 314 w 369"/>
                <a:gd name="T7" fmla="*/ 1 h 111"/>
                <a:gd name="T8" fmla="*/ 368 w 369"/>
                <a:gd name="T9" fmla="*/ 55 h 111"/>
                <a:gd name="T10" fmla="*/ 314 w 369"/>
                <a:gd name="T11" fmla="*/ 110 h 111"/>
                <a:gd name="T12" fmla="*/ 56 w 369"/>
                <a:gd name="T13" fmla="*/ 110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0"/>
                  </a:moveTo>
                  <a:cubicBezTo>
                    <a:pt x="25" y="110"/>
                    <a:pt x="1" y="86"/>
                    <a:pt x="1" y="55"/>
                  </a:cubicBezTo>
                  <a:cubicBezTo>
                    <a:pt x="1" y="25"/>
                    <a:pt x="25" y="1"/>
                    <a:pt x="56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44" y="1"/>
                    <a:pt x="368" y="25"/>
                    <a:pt x="368" y="55"/>
                  </a:cubicBezTo>
                  <a:cubicBezTo>
                    <a:pt x="368" y="86"/>
                    <a:pt x="344" y="110"/>
                    <a:pt x="314" y="110"/>
                  </a:cubicBezTo>
                  <a:cubicBezTo>
                    <a:pt x="56" y="110"/>
                    <a:pt x="56" y="110"/>
                    <a:pt x="56" y="110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4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50">
              <a:extLst>
                <a:ext uri="{FF2B5EF4-FFF2-40B4-BE49-F238E27FC236}">
                  <a16:creationId xmlns:a16="http://schemas.microsoft.com/office/drawing/2014/main" id="{116EBD8F-74C1-4E5E-BE7F-8687E7AC79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9 h 109"/>
                <a:gd name="T2" fmla="*/ 0 w 367"/>
                <a:gd name="T3" fmla="*/ 54 h 109"/>
                <a:gd name="T4" fmla="*/ 55 w 367"/>
                <a:gd name="T5" fmla="*/ 0 h 109"/>
                <a:gd name="T6" fmla="*/ 313 w 367"/>
                <a:gd name="T7" fmla="*/ 0 h 109"/>
                <a:gd name="T8" fmla="*/ 367 w 367"/>
                <a:gd name="T9" fmla="*/ 54 h 109"/>
                <a:gd name="T10" fmla="*/ 313 w 367"/>
                <a:gd name="T11" fmla="*/ 109 h 109"/>
                <a:gd name="T12" fmla="*/ 55 w 367"/>
                <a:gd name="T13" fmla="*/ 109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9"/>
                  </a:moveTo>
                  <a:cubicBezTo>
                    <a:pt x="25" y="109"/>
                    <a:pt x="0" y="84"/>
                    <a:pt x="0" y="54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42" y="0"/>
                    <a:pt x="367" y="25"/>
                    <a:pt x="367" y="54"/>
                  </a:cubicBezTo>
                  <a:cubicBezTo>
                    <a:pt x="367" y="84"/>
                    <a:pt x="342" y="109"/>
                    <a:pt x="313" y="109"/>
                  </a:cubicBezTo>
                  <a:cubicBezTo>
                    <a:pt x="55" y="109"/>
                    <a:pt x="55" y="109"/>
                    <a:pt x="55" y="109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5"/>
                    <a:pt x="24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3" y="109"/>
                    <a:pt x="367" y="85"/>
                    <a:pt x="367" y="54"/>
                  </a:cubicBezTo>
                  <a:cubicBezTo>
                    <a:pt x="367" y="24"/>
                    <a:pt x="343" y="0"/>
                    <a:pt x="313" y="0"/>
                  </a:cubicBezTo>
                </a:path>
              </a:pathLst>
            </a:custGeom>
            <a:solidFill>
              <a:srgbClr val="D3D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1">
              <a:extLst>
                <a:ext uri="{FF2B5EF4-FFF2-40B4-BE49-F238E27FC236}">
                  <a16:creationId xmlns:a16="http://schemas.microsoft.com/office/drawing/2014/main" id="{CC7BDAA1-89C1-4DE6-A00B-F3A11C91DC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8 h 109"/>
                <a:gd name="T2" fmla="*/ 1 w 367"/>
                <a:gd name="T3" fmla="*/ 54 h 109"/>
                <a:gd name="T4" fmla="*/ 55 w 367"/>
                <a:gd name="T5" fmla="*/ 1 h 109"/>
                <a:gd name="T6" fmla="*/ 313 w 367"/>
                <a:gd name="T7" fmla="*/ 1 h 109"/>
                <a:gd name="T8" fmla="*/ 366 w 367"/>
                <a:gd name="T9" fmla="*/ 54 h 109"/>
                <a:gd name="T10" fmla="*/ 313 w 367"/>
                <a:gd name="T11" fmla="*/ 108 h 109"/>
                <a:gd name="T12" fmla="*/ 55 w 367"/>
                <a:gd name="T13" fmla="*/ 108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8"/>
                  </a:moveTo>
                  <a:cubicBezTo>
                    <a:pt x="25" y="108"/>
                    <a:pt x="1" y="84"/>
                    <a:pt x="1" y="54"/>
                  </a:cubicBezTo>
                  <a:cubicBezTo>
                    <a:pt x="1" y="25"/>
                    <a:pt x="25" y="1"/>
                    <a:pt x="55" y="1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342" y="1"/>
                    <a:pt x="366" y="25"/>
                    <a:pt x="366" y="54"/>
                  </a:cubicBezTo>
                  <a:cubicBezTo>
                    <a:pt x="366" y="84"/>
                    <a:pt x="342" y="108"/>
                    <a:pt x="313" y="108"/>
                  </a:cubicBezTo>
                  <a:cubicBezTo>
                    <a:pt x="55" y="108"/>
                    <a:pt x="55" y="108"/>
                    <a:pt x="55" y="108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2" y="109"/>
                    <a:pt x="367" y="84"/>
                    <a:pt x="367" y="54"/>
                  </a:cubicBezTo>
                  <a:cubicBezTo>
                    <a:pt x="367" y="25"/>
                    <a:pt x="342" y="0"/>
                    <a:pt x="313" y="0"/>
                  </a:cubicBezTo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2">
              <a:extLst>
                <a:ext uri="{FF2B5EF4-FFF2-40B4-BE49-F238E27FC236}">
                  <a16:creationId xmlns:a16="http://schemas.microsoft.com/office/drawing/2014/main" id="{3A5FC582-BBE6-4340-89A1-9AA0476F8F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763" y="1747838"/>
              <a:ext cx="1377950" cy="406400"/>
            </a:xfrm>
            <a:custGeom>
              <a:avLst/>
              <a:gdLst>
                <a:gd name="T0" fmla="*/ 54 w 365"/>
                <a:gd name="T1" fmla="*/ 106 h 107"/>
                <a:gd name="T2" fmla="*/ 1 w 365"/>
                <a:gd name="T3" fmla="*/ 53 h 107"/>
                <a:gd name="T4" fmla="*/ 54 w 365"/>
                <a:gd name="T5" fmla="*/ 0 h 107"/>
                <a:gd name="T6" fmla="*/ 312 w 365"/>
                <a:gd name="T7" fmla="*/ 0 h 107"/>
                <a:gd name="T8" fmla="*/ 365 w 365"/>
                <a:gd name="T9" fmla="*/ 53 h 107"/>
                <a:gd name="T10" fmla="*/ 312 w 365"/>
                <a:gd name="T11" fmla="*/ 106 h 107"/>
                <a:gd name="T12" fmla="*/ 54 w 365"/>
                <a:gd name="T13" fmla="*/ 106 h 107"/>
                <a:gd name="T14" fmla="*/ 312 w 365"/>
                <a:gd name="T15" fmla="*/ 0 h 107"/>
                <a:gd name="T16" fmla="*/ 54 w 365"/>
                <a:gd name="T17" fmla="*/ 0 h 107"/>
                <a:gd name="T18" fmla="*/ 0 w 365"/>
                <a:gd name="T19" fmla="*/ 53 h 107"/>
                <a:gd name="T20" fmla="*/ 54 w 365"/>
                <a:gd name="T21" fmla="*/ 107 h 107"/>
                <a:gd name="T22" fmla="*/ 312 w 365"/>
                <a:gd name="T23" fmla="*/ 107 h 107"/>
                <a:gd name="T24" fmla="*/ 365 w 365"/>
                <a:gd name="T25" fmla="*/ 53 h 107"/>
                <a:gd name="T26" fmla="*/ 312 w 365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5" h="107">
                  <a:moveTo>
                    <a:pt x="54" y="106"/>
                  </a:moveTo>
                  <a:cubicBezTo>
                    <a:pt x="24" y="106"/>
                    <a:pt x="1" y="83"/>
                    <a:pt x="1" y="53"/>
                  </a:cubicBezTo>
                  <a:cubicBezTo>
                    <a:pt x="1" y="24"/>
                    <a:pt x="24" y="0"/>
                    <a:pt x="54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1" y="0"/>
                    <a:pt x="365" y="24"/>
                    <a:pt x="365" y="53"/>
                  </a:cubicBezTo>
                  <a:cubicBezTo>
                    <a:pt x="365" y="83"/>
                    <a:pt x="341" y="106"/>
                    <a:pt x="312" y="106"/>
                  </a:cubicBezTo>
                  <a:cubicBezTo>
                    <a:pt x="54" y="106"/>
                    <a:pt x="54" y="106"/>
                    <a:pt x="54" y="106"/>
                  </a:cubicBezTo>
                  <a:moveTo>
                    <a:pt x="31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341" y="107"/>
                    <a:pt x="365" y="83"/>
                    <a:pt x="365" y="53"/>
                  </a:cubicBezTo>
                  <a:cubicBezTo>
                    <a:pt x="365" y="24"/>
                    <a:pt x="341" y="0"/>
                    <a:pt x="312" y="0"/>
                  </a:cubicBezTo>
                </a:path>
              </a:pathLst>
            </a:custGeom>
            <a:solidFill>
              <a:srgbClr val="D1D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3">
              <a:extLst>
                <a:ext uri="{FF2B5EF4-FFF2-40B4-BE49-F238E27FC236}">
                  <a16:creationId xmlns:a16="http://schemas.microsoft.com/office/drawing/2014/main" id="{E80CEF6B-ABD0-4751-9B84-119C5C832C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47838"/>
              <a:ext cx="1373187" cy="403225"/>
            </a:xfrm>
            <a:custGeom>
              <a:avLst/>
              <a:gdLst>
                <a:gd name="T0" fmla="*/ 53 w 364"/>
                <a:gd name="T1" fmla="*/ 106 h 106"/>
                <a:gd name="T2" fmla="*/ 0 w 364"/>
                <a:gd name="T3" fmla="*/ 53 h 106"/>
                <a:gd name="T4" fmla="*/ 53 w 364"/>
                <a:gd name="T5" fmla="*/ 1 h 106"/>
                <a:gd name="T6" fmla="*/ 311 w 364"/>
                <a:gd name="T7" fmla="*/ 1 h 106"/>
                <a:gd name="T8" fmla="*/ 363 w 364"/>
                <a:gd name="T9" fmla="*/ 53 h 106"/>
                <a:gd name="T10" fmla="*/ 311 w 364"/>
                <a:gd name="T11" fmla="*/ 106 h 106"/>
                <a:gd name="T12" fmla="*/ 53 w 364"/>
                <a:gd name="T13" fmla="*/ 106 h 106"/>
                <a:gd name="T14" fmla="*/ 311 w 364"/>
                <a:gd name="T15" fmla="*/ 0 h 106"/>
                <a:gd name="T16" fmla="*/ 53 w 364"/>
                <a:gd name="T17" fmla="*/ 0 h 106"/>
                <a:gd name="T18" fmla="*/ 0 w 364"/>
                <a:gd name="T19" fmla="*/ 53 h 106"/>
                <a:gd name="T20" fmla="*/ 53 w 364"/>
                <a:gd name="T21" fmla="*/ 106 h 106"/>
                <a:gd name="T22" fmla="*/ 311 w 364"/>
                <a:gd name="T23" fmla="*/ 106 h 106"/>
                <a:gd name="T24" fmla="*/ 364 w 364"/>
                <a:gd name="T25" fmla="*/ 53 h 106"/>
                <a:gd name="T26" fmla="*/ 311 w 364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5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3" y="25"/>
                    <a:pt x="363" y="53"/>
                  </a:cubicBezTo>
                  <a:cubicBezTo>
                    <a:pt x="363" y="82"/>
                    <a:pt x="339" y="106"/>
                    <a:pt x="311" y="106"/>
                  </a:cubicBezTo>
                  <a:cubicBezTo>
                    <a:pt x="53" y="106"/>
                    <a:pt x="53" y="106"/>
                    <a:pt x="53" y="106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3" y="0"/>
                    <a:pt x="0" y="24"/>
                    <a:pt x="0" y="53"/>
                  </a:cubicBezTo>
                  <a:cubicBezTo>
                    <a:pt x="0" y="83"/>
                    <a:pt x="23" y="106"/>
                    <a:pt x="53" y="106"/>
                  </a:cubicBezTo>
                  <a:cubicBezTo>
                    <a:pt x="311" y="106"/>
                    <a:pt x="311" y="106"/>
                    <a:pt x="311" y="106"/>
                  </a:cubicBezTo>
                  <a:cubicBezTo>
                    <a:pt x="340" y="106"/>
                    <a:pt x="364" y="83"/>
                    <a:pt x="364" y="53"/>
                  </a:cubicBezTo>
                  <a:cubicBezTo>
                    <a:pt x="364" y="24"/>
                    <a:pt x="340" y="0"/>
                    <a:pt x="311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54">
              <a:extLst>
                <a:ext uri="{FF2B5EF4-FFF2-40B4-BE49-F238E27FC236}">
                  <a16:creationId xmlns:a16="http://schemas.microsoft.com/office/drawing/2014/main" id="{D5D3C755-800F-4278-A4DB-8D4F93379B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51013"/>
              <a:ext cx="1370012" cy="400050"/>
            </a:xfrm>
            <a:custGeom>
              <a:avLst/>
              <a:gdLst>
                <a:gd name="T0" fmla="*/ 53 w 363"/>
                <a:gd name="T1" fmla="*/ 104 h 105"/>
                <a:gd name="T2" fmla="*/ 1 w 363"/>
                <a:gd name="T3" fmla="*/ 52 h 105"/>
                <a:gd name="T4" fmla="*/ 53 w 363"/>
                <a:gd name="T5" fmla="*/ 1 h 105"/>
                <a:gd name="T6" fmla="*/ 311 w 363"/>
                <a:gd name="T7" fmla="*/ 1 h 105"/>
                <a:gd name="T8" fmla="*/ 362 w 363"/>
                <a:gd name="T9" fmla="*/ 52 h 105"/>
                <a:gd name="T10" fmla="*/ 311 w 363"/>
                <a:gd name="T11" fmla="*/ 104 h 105"/>
                <a:gd name="T12" fmla="*/ 53 w 363"/>
                <a:gd name="T13" fmla="*/ 104 h 105"/>
                <a:gd name="T14" fmla="*/ 311 w 363"/>
                <a:gd name="T15" fmla="*/ 0 h 105"/>
                <a:gd name="T16" fmla="*/ 53 w 363"/>
                <a:gd name="T17" fmla="*/ 0 h 105"/>
                <a:gd name="T18" fmla="*/ 0 w 363"/>
                <a:gd name="T19" fmla="*/ 52 h 105"/>
                <a:gd name="T20" fmla="*/ 53 w 363"/>
                <a:gd name="T21" fmla="*/ 105 h 105"/>
                <a:gd name="T22" fmla="*/ 311 w 363"/>
                <a:gd name="T23" fmla="*/ 105 h 105"/>
                <a:gd name="T24" fmla="*/ 363 w 363"/>
                <a:gd name="T25" fmla="*/ 52 h 105"/>
                <a:gd name="T26" fmla="*/ 311 w 363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105">
                  <a:moveTo>
                    <a:pt x="53" y="104"/>
                  </a:moveTo>
                  <a:cubicBezTo>
                    <a:pt x="24" y="104"/>
                    <a:pt x="1" y="81"/>
                    <a:pt x="1" y="52"/>
                  </a:cubicBezTo>
                  <a:cubicBezTo>
                    <a:pt x="1" y="24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2" y="24"/>
                    <a:pt x="362" y="52"/>
                  </a:cubicBezTo>
                  <a:cubicBezTo>
                    <a:pt x="362" y="81"/>
                    <a:pt x="339" y="104"/>
                    <a:pt x="311" y="104"/>
                  </a:cubicBezTo>
                  <a:cubicBezTo>
                    <a:pt x="53" y="104"/>
                    <a:pt x="53" y="104"/>
                    <a:pt x="53" y="104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2"/>
                  </a:cubicBezTo>
                  <a:cubicBezTo>
                    <a:pt x="0" y="81"/>
                    <a:pt x="24" y="105"/>
                    <a:pt x="53" y="105"/>
                  </a:cubicBezTo>
                  <a:cubicBezTo>
                    <a:pt x="311" y="105"/>
                    <a:pt x="311" y="105"/>
                    <a:pt x="311" y="105"/>
                  </a:cubicBezTo>
                  <a:cubicBezTo>
                    <a:pt x="339" y="105"/>
                    <a:pt x="363" y="81"/>
                    <a:pt x="363" y="52"/>
                  </a:cubicBezTo>
                  <a:cubicBezTo>
                    <a:pt x="363" y="24"/>
                    <a:pt x="339" y="0"/>
                    <a:pt x="311" y="0"/>
                  </a:cubicBezTo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5">
              <a:extLst>
                <a:ext uri="{FF2B5EF4-FFF2-40B4-BE49-F238E27FC236}">
                  <a16:creationId xmlns:a16="http://schemas.microsoft.com/office/drawing/2014/main" id="{00321E67-1103-43D3-BA72-76F7B5CD28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3 h 103"/>
                <a:gd name="T2" fmla="*/ 0 w 361"/>
                <a:gd name="T3" fmla="*/ 51 h 103"/>
                <a:gd name="T4" fmla="*/ 52 w 361"/>
                <a:gd name="T5" fmla="*/ 0 h 103"/>
                <a:gd name="T6" fmla="*/ 310 w 361"/>
                <a:gd name="T7" fmla="*/ 0 h 103"/>
                <a:gd name="T8" fmla="*/ 361 w 361"/>
                <a:gd name="T9" fmla="*/ 51 h 103"/>
                <a:gd name="T10" fmla="*/ 310 w 361"/>
                <a:gd name="T11" fmla="*/ 103 h 103"/>
                <a:gd name="T12" fmla="*/ 52 w 361"/>
                <a:gd name="T13" fmla="*/ 103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3"/>
                  </a:moveTo>
                  <a:cubicBezTo>
                    <a:pt x="23" y="103"/>
                    <a:pt x="0" y="80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38" y="0"/>
                    <a:pt x="361" y="23"/>
                    <a:pt x="361" y="51"/>
                  </a:cubicBezTo>
                  <a:cubicBezTo>
                    <a:pt x="361" y="80"/>
                    <a:pt x="338" y="103"/>
                    <a:pt x="310" y="103"/>
                  </a:cubicBezTo>
                  <a:cubicBezTo>
                    <a:pt x="52" y="103"/>
                    <a:pt x="52" y="103"/>
                    <a:pt x="52" y="103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E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6">
              <a:extLst>
                <a:ext uri="{FF2B5EF4-FFF2-40B4-BE49-F238E27FC236}">
                  <a16:creationId xmlns:a16="http://schemas.microsoft.com/office/drawing/2014/main" id="{4C943097-B442-47A4-9025-4A9A455FF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2 h 103"/>
                <a:gd name="T2" fmla="*/ 1 w 361"/>
                <a:gd name="T3" fmla="*/ 51 h 103"/>
                <a:gd name="T4" fmla="*/ 52 w 361"/>
                <a:gd name="T5" fmla="*/ 1 h 103"/>
                <a:gd name="T6" fmla="*/ 310 w 361"/>
                <a:gd name="T7" fmla="*/ 1 h 103"/>
                <a:gd name="T8" fmla="*/ 360 w 361"/>
                <a:gd name="T9" fmla="*/ 51 h 103"/>
                <a:gd name="T10" fmla="*/ 310 w 361"/>
                <a:gd name="T11" fmla="*/ 102 h 103"/>
                <a:gd name="T12" fmla="*/ 52 w 361"/>
                <a:gd name="T13" fmla="*/ 102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2"/>
                  </a:moveTo>
                  <a:cubicBezTo>
                    <a:pt x="24" y="102"/>
                    <a:pt x="1" y="80"/>
                    <a:pt x="1" y="51"/>
                  </a:cubicBezTo>
                  <a:cubicBezTo>
                    <a:pt x="1" y="23"/>
                    <a:pt x="24" y="1"/>
                    <a:pt x="52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38" y="1"/>
                    <a:pt x="360" y="23"/>
                    <a:pt x="360" y="51"/>
                  </a:cubicBezTo>
                  <a:cubicBezTo>
                    <a:pt x="360" y="80"/>
                    <a:pt x="338" y="102"/>
                    <a:pt x="310" y="102"/>
                  </a:cubicBezTo>
                  <a:cubicBezTo>
                    <a:pt x="52" y="102"/>
                    <a:pt x="52" y="102"/>
                    <a:pt x="52" y="102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D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7">
              <a:extLst>
                <a:ext uri="{FF2B5EF4-FFF2-40B4-BE49-F238E27FC236}">
                  <a16:creationId xmlns:a16="http://schemas.microsoft.com/office/drawing/2014/main" id="{2B0746B6-3F66-459D-B89E-E31F77820D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51 w 359"/>
                <a:gd name="T1" fmla="*/ 101 h 101"/>
                <a:gd name="T2" fmla="*/ 0 w 359"/>
                <a:gd name="T3" fmla="*/ 50 h 101"/>
                <a:gd name="T4" fmla="*/ 51 w 359"/>
                <a:gd name="T5" fmla="*/ 0 h 101"/>
                <a:gd name="T6" fmla="*/ 309 w 359"/>
                <a:gd name="T7" fmla="*/ 0 h 101"/>
                <a:gd name="T8" fmla="*/ 359 w 359"/>
                <a:gd name="T9" fmla="*/ 50 h 101"/>
                <a:gd name="T10" fmla="*/ 309 w 359"/>
                <a:gd name="T11" fmla="*/ 101 h 101"/>
                <a:gd name="T12" fmla="*/ 51 w 359"/>
                <a:gd name="T13" fmla="*/ 101 h 101"/>
                <a:gd name="T14" fmla="*/ 309 w 359"/>
                <a:gd name="T15" fmla="*/ 0 h 101"/>
                <a:gd name="T16" fmla="*/ 51 w 359"/>
                <a:gd name="T17" fmla="*/ 0 h 101"/>
                <a:gd name="T18" fmla="*/ 0 w 359"/>
                <a:gd name="T19" fmla="*/ 50 h 101"/>
                <a:gd name="T20" fmla="*/ 51 w 359"/>
                <a:gd name="T21" fmla="*/ 101 h 101"/>
                <a:gd name="T22" fmla="*/ 309 w 359"/>
                <a:gd name="T23" fmla="*/ 101 h 101"/>
                <a:gd name="T24" fmla="*/ 359 w 359"/>
                <a:gd name="T25" fmla="*/ 50 h 101"/>
                <a:gd name="T26" fmla="*/ 309 w 359"/>
                <a:gd name="T2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101">
                  <a:moveTo>
                    <a:pt x="51" y="101"/>
                  </a:move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ubicBezTo>
                    <a:pt x="51" y="101"/>
                    <a:pt x="51" y="101"/>
                    <a:pt x="51" y="101"/>
                  </a:cubicBezTo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7" y="101"/>
                    <a:pt x="359" y="79"/>
                    <a:pt x="359" y="50"/>
                  </a:cubicBezTo>
                  <a:cubicBezTo>
                    <a:pt x="359" y="22"/>
                    <a:pt x="337" y="0"/>
                    <a:pt x="309" y="0"/>
                  </a:cubicBezTo>
                </a:path>
              </a:pathLst>
            </a:custGeom>
            <a:solidFill>
              <a:srgbClr val="CCC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8">
              <a:extLst>
                <a:ext uri="{FF2B5EF4-FFF2-40B4-BE49-F238E27FC236}">
                  <a16:creationId xmlns:a16="http://schemas.microsoft.com/office/drawing/2014/main" id="{B1CF3359-BF69-4610-9C5C-F2856BF0B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0 h 101"/>
                <a:gd name="T2" fmla="*/ 51 w 359"/>
                <a:gd name="T3" fmla="*/ 0 h 101"/>
                <a:gd name="T4" fmla="*/ 0 w 359"/>
                <a:gd name="T5" fmla="*/ 50 h 101"/>
                <a:gd name="T6" fmla="*/ 51 w 359"/>
                <a:gd name="T7" fmla="*/ 101 h 101"/>
                <a:gd name="T8" fmla="*/ 309 w 359"/>
                <a:gd name="T9" fmla="*/ 101 h 101"/>
                <a:gd name="T10" fmla="*/ 359 w 359"/>
                <a:gd name="T11" fmla="*/ 50 h 101"/>
                <a:gd name="T12" fmla="*/ 309 w 359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6" y="101"/>
                    <a:pt x="359" y="78"/>
                    <a:pt x="359" y="50"/>
                  </a:cubicBezTo>
                  <a:cubicBezTo>
                    <a:pt x="359" y="23"/>
                    <a:pt x="336" y="0"/>
                    <a:pt x="309" y="0"/>
                  </a:cubicBezTo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9">
              <a:extLst>
                <a:ext uri="{FF2B5EF4-FFF2-40B4-BE49-F238E27FC236}">
                  <a16:creationId xmlns:a16="http://schemas.microsoft.com/office/drawing/2014/main" id="{9A5926BA-FCE0-4370-ACCD-A060E2DA6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101 h 101"/>
                <a:gd name="T2" fmla="*/ 51 w 359"/>
                <a:gd name="T3" fmla="*/ 101 h 101"/>
                <a:gd name="T4" fmla="*/ 0 w 359"/>
                <a:gd name="T5" fmla="*/ 50 h 101"/>
                <a:gd name="T6" fmla="*/ 51 w 359"/>
                <a:gd name="T7" fmla="*/ 0 h 101"/>
                <a:gd name="T8" fmla="*/ 309 w 359"/>
                <a:gd name="T9" fmla="*/ 0 h 101"/>
                <a:gd name="T10" fmla="*/ 359 w 359"/>
                <a:gd name="T11" fmla="*/ 50 h 101"/>
                <a:gd name="T12" fmla="*/ 309 w 359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101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lose/>
                </a:path>
              </a:pathLst>
            </a:custGeom>
            <a:solidFill>
              <a:srgbClr val="161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552233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14"/>
          <p:cNvSpPr txBox="1">
            <a:spLocks noChangeArrowheads="1"/>
          </p:cNvSpPr>
          <p:nvPr/>
        </p:nvSpPr>
        <p:spPr bwMode="auto">
          <a:xfrm>
            <a:off x="989932" y="287338"/>
            <a:ext cx="4166525" cy="47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23000"/>
              </a:lnSpc>
            </a:pPr>
            <a:r>
              <a:rPr lang="en-US" altLang="zh-CN" sz="2200" b="1" dirty="0">
                <a:latin typeface="微软雅黑" charset="-122"/>
                <a:ea typeface="微软雅黑" charset="-122"/>
              </a:rPr>
              <a:t>5.5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详细设计文档的编制及评审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953D01B-41C9-47DD-B65A-2F5FD98A9DB6}"/>
              </a:ext>
            </a:extLst>
          </p:cNvPr>
          <p:cNvGrpSpPr/>
          <p:nvPr/>
        </p:nvGrpSpPr>
        <p:grpSpPr>
          <a:xfrm>
            <a:off x="3073194" y="1799452"/>
            <a:ext cx="6485256" cy="3326729"/>
            <a:chOff x="5382079" y="3014104"/>
            <a:chExt cx="1617629" cy="829792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A0CEF3EE-7150-441D-94C4-AA13CEFEEE5F}"/>
                </a:ext>
              </a:extLst>
            </p:cNvPr>
            <p:cNvSpPr/>
            <p:nvPr/>
          </p:nvSpPr>
          <p:spPr>
            <a:xfrm>
              <a:off x="5382079" y="3014104"/>
              <a:ext cx="829792" cy="829792"/>
            </a:xfrm>
            <a:custGeom>
              <a:avLst/>
              <a:gdLst>
                <a:gd name="connsiteX0" fmla="*/ 0 w 829792"/>
                <a:gd name="connsiteY0" fmla="*/ 414896 h 829792"/>
                <a:gd name="connsiteX1" fmla="*/ 414896 w 829792"/>
                <a:gd name="connsiteY1" fmla="*/ 0 h 829792"/>
                <a:gd name="connsiteX2" fmla="*/ 829792 w 829792"/>
                <a:gd name="connsiteY2" fmla="*/ 414896 h 829792"/>
                <a:gd name="connsiteX3" fmla="*/ 414896 w 829792"/>
                <a:gd name="connsiteY3" fmla="*/ 829792 h 829792"/>
                <a:gd name="connsiteX4" fmla="*/ 0 w 829792"/>
                <a:gd name="connsiteY4" fmla="*/ 414896 h 82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9792" h="829792">
                  <a:moveTo>
                    <a:pt x="0" y="414896"/>
                  </a:moveTo>
                  <a:cubicBezTo>
                    <a:pt x="0" y="185755"/>
                    <a:pt x="185755" y="0"/>
                    <a:pt x="414896" y="0"/>
                  </a:cubicBezTo>
                  <a:cubicBezTo>
                    <a:pt x="644037" y="0"/>
                    <a:pt x="829792" y="185755"/>
                    <a:pt x="829792" y="414896"/>
                  </a:cubicBezTo>
                  <a:cubicBezTo>
                    <a:pt x="829792" y="644037"/>
                    <a:pt x="644037" y="829792"/>
                    <a:pt x="414896" y="829792"/>
                  </a:cubicBezTo>
                  <a:cubicBezTo>
                    <a:pt x="185755" y="829792"/>
                    <a:pt x="0" y="644037"/>
                    <a:pt x="0" y="414896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15872" tIns="97850" rIns="235482" bIns="9785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>
                  <a:latin typeface="+mn-ea"/>
                </a:rPr>
                <a:t>1. </a:t>
              </a:r>
              <a:r>
                <a:rPr lang="zh-CN" sz="2000" kern="1200">
                  <a:latin typeface="+mn-ea"/>
                </a:rPr>
                <a:t>详细设计文档的编制</a:t>
              </a: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6B1A48C-3ACE-48BA-A1F1-2956F8BEAE29}"/>
                </a:ext>
              </a:extLst>
            </p:cNvPr>
            <p:cNvSpPr/>
            <p:nvPr/>
          </p:nvSpPr>
          <p:spPr>
            <a:xfrm>
              <a:off x="6169916" y="3014104"/>
              <a:ext cx="829792" cy="829792"/>
            </a:xfrm>
            <a:custGeom>
              <a:avLst/>
              <a:gdLst>
                <a:gd name="connsiteX0" fmla="*/ 0 w 829792"/>
                <a:gd name="connsiteY0" fmla="*/ 414896 h 829792"/>
                <a:gd name="connsiteX1" fmla="*/ 414896 w 829792"/>
                <a:gd name="connsiteY1" fmla="*/ 0 h 829792"/>
                <a:gd name="connsiteX2" fmla="*/ 829792 w 829792"/>
                <a:gd name="connsiteY2" fmla="*/ 414896 h 829792"/>
                <a:gd name="connsiteX3" fmla="*/ 414896 w 829792"/>
                <a:gd name="connsiteY3" fmla="*/ 829792 h 829792"/>
                <a:gd name="connsiteX4" fmla="*/ 0 w 829792"/>
                <a:gd name="connsiteY4" fmla="*/ 414896 h 82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9792" h="829792">
                  <a:moveTo>
                    <a:pt x="0" y="414896"/>
                  </a:moveTo>
                  <a:cubicBezTo>
                    <a:pt x="0" y="185755"/>
                    <a:pt x="185755" y="0"/>
                    <a:pt x="414896" y="0"/>
                  </a:cubicBezTo>
                  <a:cubicBezTo>
                    <a:pt x="644037" y="0"/>
                    <a:pt x="829792" y="185755"/>
                    <a:pt x="829792" y="414896"/>
                  </a:cubicBezTo>
                  <a:cubicBezTo>
                    <a:pt x="829792" y="644037"/>
                    <a:pt x="644037" y="829792"/>
                    <a:pt x="414896" y="829792"/>
                  </a:cubicBezTo>
                  <a:cubicBezTo>
                    <a:pt x="185755" y="829792"/>
                    <a:pt x="0" y="644037"/>
                    <a:pt x="0" y="414896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35481" tIns="97850" rIns="115873" bIns="9785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>
                  <a:latin typeface="+mn-ea"/>
                </a:rPr>
                <a:t>2. </a:t>
              </a:r>
              <a:r>
                <a:rPr lang="zh-CN" sz="2000" kern="1200">
                  <a:latin typeface="+mn-ea"/>
                </a:rPr>
                <a:t>详细设计的评审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89383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17">
            <a:extLst>
              <a:ext uri="{FF2B5EF4-FFF2-40B4-BE49-F238E27FC236}">
                <a16:creationId xmlns:a16="http://schemas.microsoft.com/office/drawing/2014/main" id="{6CD39B92-D268-4B53-9E24-E3A86809C391}"/>
              </a:ext>
            </a:extLst>
          </p:cNvPr>
          <p:cNvSpPr/>
          <p:nvPr/>
        </p:nvSpPr>
        <p:spPr>
          <a:xfrm>
            <a:off x="886839" y="2150818"/>
            <a:ext cx="469525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PART</a:t>
            </a:r>
            <a:r>
              <a:rPr lang="zh-CN" alt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 </a:t>
            </a:r>
            <a:r>
              <a:rPr lang="en-US" altLang="zh-CN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6</a:t>
            </a:r>
            <a:endParaRPr lang="en-US" sz="6600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  <a:p>
            <a:r>
              <a:rPr lang="zh-CN" altLang="en-US" sz="3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项目实践</a:t>
            </a:r>
            <a:endParaRPr lang="en-US" sz="3400" b="1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17674"/>
          <a:stretch/>
        </p:blipFill>
        <p:spPr>
          <a:xfrm>
            <a:off x="5421981" y="946297"/>
            <a:ext cx="6770019" cy="6283841"/>
          </a:xfrm>
          <a:prstGeom prst="rect">
            <a:avLst/>
          </a:prstGeom>
        </p:spPr>
      </p:pic>
      <p:grpSp>
        <p:nvGrpSpPr>
          <p:cNvPr id="64" name="组合 63">
            <a:extLst>
              <a:ext uri="{FF2B5EF4-FFF2-40B4-BE49-F238E27FC236}">
                <a16:creationId xmlns:a16="http://schemas.microsoft.com/office/drawing/2014/main" id="{6FEDE320-F362-47D6-8EA7-A07995D7B602}"/>
              </a:ext>
            </a:extLst>
          </p:cNvPr>
          <p:cNvGrpSpPr/>
          <p:nvPr/>
        </p:nvGrpSpPr>
        <p:grpSpPr>
          <a:xfrm>
            <a:off x="952499" y="3923422"/>
            <a:ext cx="1585912" cy="612775"/>
            <a:chOff x="284163" y="1644650"/>
            <a:chExt cx="1585912" cy="612775"/>
          </a:xfrm>
        </p:grpSpPr>
        <p:sp>
          <p:nvSpPr>
            <p:cNvPr id="65" name="AutoShape 3">
              <a:extLst>
                <a:ext uri="{FF2B5EF4-FFF2-40B4-BE49-F238E27FC236}">
                  <a16:creationId xmlns:a16="http://schemas.microsoft.com/office/drawing/2014/main" id="{E3533B7C-4659-40D8-9B99-0FA5A4C2991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163" y="1647825"/>
              <a:ext cx="1585912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EBA056EA-71C4-45D9-ADE5-2F174E1754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63" y="1644650"/>
              <a:ext cx="1582737" cy="612775"/>
            </a:xfrm>
            <a:custGeom>
              <a:avLst/>
              <a:gdLst>
                <a:gd name="T0" fmla="*/ 81 w 419"/>
                <a:gd name="T1" fmla="*/ 160 h 161"/>
                <a:gd name="T2" fmla="*/ 1 w 419"/>
                <a:gd name="T3" fmla="*/ 80 h 161"/>
                <a:gd name="T4" fmla="*/ 81 w 419"/>
                <a:gd name="T5" fmla="*/ 1 h 161"/>
                <a:gd name="T6" fmla="*/ 339 w 419"/>
                <a:gd name="T7" fmla="*/ 1 h 161"/>
                <a:gd name="T8" fmla="*/ 418 w 419"/>
                <a:gd name="T9" fmla="*/ 80 h 161"/>
                <a:gd name="T10" fmla="*/ 339 w 419"/>
                <a:gd name="T11" fmla="*/ 160 h 161"/>
                <a:gd name="T12" fmla="*/ 81 w 419"/>
                <a:gd name="T13" fmla="*/ 160 h 161"/>
                <a:gd name="T14" fmla="*/ 339 w 419"/>
                <a:gd name="T15" fmla="*/ 0 h 161"/>
                <a:gd name="T16" fmla="*/ 81 w 419"/>
                <a:gd name="T17" fmla="*/ 0 h 161"/>
                <a:gd name="T18" fmla="*/ 0 w 419"/>
                <a:gd name="T19" fmla="*/ 80 h 161"/>
                <a:gd name="T20" fmla="*/ 81 w 419"/>
                <a:gd name="T21" fmla="*/ 161 h 161"/>
                <a:gd name="T22" fmla="*/ 339 w 419"/>
                <a:gd name="T23" fmla="*/ 161 h 161"/>
                <a:gd name="T24" fmla="*/ 419 w 419"/>
                <a:gd name="T25" fmla="*/ 80 h 161"/>
                <a:gd name="T26" fmla="*/ 339 w 419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9" h="161">
                  <a:moveTo>
                    <a:pt x="81" y="160"/>
                  </a:moveTo>
                  <a:cubicBezTo>
                    <a:pt x="37" y="160"/>
                    <a:pt x="1" y="124"/>
                    <a:pt x="1" y="80"/>
                  </a:cubicBezTo>
                  <a:cubicBezTo>
                    <a:pt x="1" y="37"/>
                    <a:pt x="37" y="1"/>
                    <a:pt x="81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82" y="1"/>
                    <a:pt x="418" y="37"/>
                    <a:pt x="418" y="80"/>
                  </a:cubicBezTo>
                  <a:cubicBezTo>
                    <a:pt x="418" y="124"/>
                    <a:pt x="382" y="160"/>
                    <a:pt x="339" y="160"/>
                  </a:cubicBezTo>
                  <a:cubicBezTo>
                    <a:pt x="81" y="160"/>
                    <a:pt x="81" y="160"/>
                    <a:pt x="81" y="160"/>
                  </a:cubicBezTo>
                  <a:moveTo>
                    <a:pt x="33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83" y="161"/>
                    <a:pt x="419" y="125"/>
                    <a:pt x="419" y="80"/>
                  </a:cubicBezTo>
                  <a:cubicBezTo>
                    <a:pt x="419" y="36"/>
                    <a:pt x="383" y="0"/>
                    <a:pt x="3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B831A6C8-062D-4144-AC54-E0E2C800DA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9 h 159"/>
                <a:gd name="T2" fmla="*/ 0 w 417"/>
                <a:gd name="T3" fmla="*/ 79 h 159"/>
                <a:gd name="T4" fmla="*/ 80 w 417"/>
                <a:gd name="T5" fmla="*/ 0 h 159"/>
                <a:gd name="T6" fmla="*/ 338 w 417"/>
                <a:gd name="T7" fmla="*/ 0 h 159"/>
                <a:gd name="T8" fmla="*/ 417 w 417"/>
                <a:gd name="T9" fmla="*/ 79 h 159"/>
                <a:gd name="T10" fmla="*/ 338 w 417"/>
                <a:gd name="T11" fmla="*/ 159 h 159"/>
                <a:gd name="T12" fmla="*/ 80 w 417"/>
                <a:gd name="T13" fmla="*/ 159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9"/>
                  </a:moveTo>
                  <a:cubicBezTo>
                    <a:pt x="36" y="159"/>
                    <a:pt x="0" y="123"/>
                    <a:pt x="0" y="79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81" y="0"/>
                    <a:pt x="417" y="36"/>
                    <a:pt x="417" y="79"/>
                  </a:cubicBezTo>
                  <a:cubicBezTo>
                    <a:pt x="417" y="123"/>
                    <a:pt x="381" y="159"/>
                    <a:pt x="338" y="159"/>
                  </a:cubicBezTo>
                  <a:cubicBezTo>
                    <a:pt x="80" y="159"/>
                    <a:pt x="80" y="159"/>
                    <a:pt x="80" y="159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7BF80C9C-E27F-4F2F-A8F1-7B9A42C2AC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8 h 159"/>
                <a:gd name="T2" fmla="*/ 1 w 417"/>
                <a:gd name="T3" fmla="*/ 79 h 159"/>
                <a:gd name="T4" fmla="*/ 80 w 417"/>
                <a:gd name="T5" fmla="*/ 1 h 159"/>
                <a:gd name="T6" fmla="*/ 338 w 417"/>
                <a:gd name="T7" fmla="*/ 1 h 159"/>
                <a:gd name="T8" fmla="*/ 416 w 417"/>
                <a:gd name="T9" fmla="*/ 79 h 159"/>
                <a:gd name="T10" fmla="*/ 338 w 417"/>
                <a:gd name="T11" fmla="*/ 158 h 159"/>
                <a:gd name="T12" fmla="*/ 80 w 417"/>
                <a:gd name="T13" fmla="*/ 158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8"/>
                  </a:moveTo>
                  <a:cubicBezTo>
                    <a:pt x="36" y="158"/>
                    <a:pt x="1" y="123"/>
                    <a:pt x="1" y="79"/>
                  </a:cubicBezTo>
                  <a:cubicBezTo>
                    <a:pt x="1" y="36"/>
                    <a:pt x="36" y="1"/>
                    <a:pt x="80" y="1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81" y="1"/>
                    <a:pt x="416" y="36"/>
                    <a:pt x="416" y="79"/>
                  </a:cubicBezTo>
                  <a:cubicBezTo>
                    <a:pt x="416" y="123"/>
                    <a:pt x="381" y="158"/>
                    <a:pt x="338" y="158"/>
                  </a:cubicBezTo>
                  <a:cubicBezTo>
                    <a:pt x="80" y="158"/>
                    <a:pt x="80" y="158"/>
                    <a:pt x="80" y="158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D63D005E-53CE-46BB-A996-2C99C8C68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100" y="1651000"/>
              <a:ext cx="1566862" cy="598488"/>
            </a:xfrm>
            <a:custGeom>
              <a:avLst/>
              <a:gdLst>
                <a:gd name="T0" fmla="*/ 79 w 415"/>
                <a:gd name="T1" fmla="*/ 156 h 157"/>
                <a:gd name="T2" fmla="*/ 1 w 415"/>
                <a:gd name="T3" fmla="*/ 78 h 157"/>
                <a:gd name="T4" fmla="*/ 79 w 415"/>
                <a:gd name="T5" fmla="*/ 0 h 157"/>
                <a:gd name="T6" fmla="*/ 337 w 415"/>
                <a:gd name="T7" fmla="*/ 0 h 157"/>
                <a:gd name="T8" fmla="*/ 415 w 415"/>
                <a:gd name="T9" fmla="*/ 78 h 157"/>
                <a:gd name="T10" fmla="*/ 337 w 415"/>
                <a:gd name="T11" fmla="*/ 156 h 157"/>
                <a:gd name="T12" fmla="*/ 79 w 415"/>
                <a:gd name="T13" fmla="*/ 156 h 157"/>
                <a:gd name="T14" fmla="*/ 337 w 415"/>
                <a:gd name="T15" fmla="*/ 0 h 157"/>
                <a:gd name="T16" fmla="*/ 79 w 415"/>
                <a:gd name="T17" fmla="*/ 0 h 157"/>
                <a:gd name="T18" fmla="*/ 0 w 415"/>
                <a:gd name="T19" fmla="*/ 78 h 157"/>
                <a:gd name="T20" fmla="*/ 79 w 415"/>
                <a:gd name="T21" fmla="*/ 157 h 157"/>
                <a:gd name="T22" fmla="*/ 337 w 415"/>
                <a:gd name="T23" fmla="*/ 157 h 157"/>
                <a:gd name="T24" fmla="*/ 415 w 415"/>
                <a:gd name="T25" fmla="*/ 78 h 157"/>
                <a:gd name="T26" fmla="*/ 337 w 415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5" h="157">
                  <a:moveTo>
                    <a:pt x="79" y="156"/>
                  </a:moveTo>
                  <a:cubicBezTo>
                    <a:pt x="36" y="156"/>
                    <a:pt x="1" y="122"/>
                    <a:pt x="1" y="78"/>
                  </a:cubicBezTo>
                  <a:cubicBezTo>
                    <a:pt x="1" y="35"/>
                    <a:pt x="36" y="0"/>
                    <a:pt x="79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80" y="0"/>
                    <a:pt x="415" y="35"/>
                    <a:pt x="415" y="78"/>
                  </a:cubicBezTo>
                  <a:cubicBezTo>
                    <a:pt x="415" y="122"/>
                    <a:pt x="380" y="156"/>
                    <a:pt x="337" y="156"/>
                  </a:cubicBezTo>
                  <a:cubicBezTo>
                    <a:pt x="79" y="156"/>
                    <a:pt x="79" y="156"/>
                    <a:pt x="79" y="156"/>
                  </a:cubicBezTo>
                  <a:moveTo>
                    <a:pt x="337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337" y="157"/>
                    <a:pt x="337" y="157"/>
                    <a:pt x="337" y="157"/>
                  </a:cubicBezTo>
                  <a:cubicBezTo>
                    <a:pt x="380" y="157"/>
                    <a:pt x="415" y="122"/>
                    <a:pt x="415" y="78"/>
                  </a:cubicBezTo>
                  <a:cubicBezTo>
                    <a:pt x="415" y="35"/>
                    <a:pt x="380" y="0"/>
                    <a:pt x="337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CC51D060-570A-4F9A-83EC-D9888038E0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1000"/>
              <a:ext cx="1563687" cy="595313"/>
            </a:xfrm>
            <a:custGeom>
              <a:avLst/>
              <a:gdLst>
                <a:gd name="T0" fmla="*/ 78 w 414"/>
                <a:gd name="T1" fmla="*/ 156 h 156"/>
                <a:gd name="T2" fmla="*/ 0 w 414"/>
                <a:gd name="T3" fmla="*/ 78 h 156"/>
                <a:gd name="T4" fmla="*/ 78 w 414"/>
                <a:gd name="T5" fmla="*/ 1 h 156"/>
                <a:gd name="T6" fmla="*/ 336 w 414"/>
                <a:gd name="T7" fmla="*/ 1 h 156"/>
                <a:gd name="T8" fmla="*/ 413 w 414"/>
                <a:gd name="T9" fmla="*/ 78 h 156"/>
                <a:gd name="T10" fmla="*/ 336 w 414"/>
                <a:gd name="T11" fmla="*/ 156 h 156"/>
                <a:gd name="T12" fmla="*/ 78 w 414"/>
                <a:gd name="T13" fmla="*/ 156 h 156"/>
                <a:gd name="T14" fmla="*/ 336 w 414"/>
                <a:gd name="T15" fmla="*/ 0 h 156"/>
                <a:gd name="T16" fmla="*/ 78 w 414"/>
                <a:gd name="T17" fmla="*/ 0 h 156"/>
                <a:gd name="T18" fmla="*/ 0 w 414"/>
                <a:gd name="T19" fmla="*/ 78 h 156"/>
                <a:gd name="T20" fmla="*/ 78 w 414"/>
                <a:gd name="T21" fmla="*/ 156 h 156"/>
                <a:gd name="T22" fmla="*/ 336 w 414"/>
                <a:gd name="T23" fmla="*/ 156 h 156"/>
                <a:gd name="T24" fmla="*/ 414 w 414"/>
                <a:gd name="T25" fmla="*/ 78 h 156"/>
                <a:gd name="T26" fmla="*/ 336 w 414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6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3" y="36"/>
                    <a:pt x="413" y="78"/>
                  </a:cubicBezTo>
                  <a:cubicBezTo>
                    <a:pt x="413" y="121"/>
                    <a:pt x="378" y="156"/>
                    <a:pt x="336" y="156"/>
                  </a:cubicBezTo>
                  <a:cubicBezTo>
                    <a:pt x="78" y="156"/>
                    <a:pt x="78" y="156"/>
                    <a:pt x="78" y="156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6"/>
                    <a:pt x="78" y="156"/>
                  </a:cubicBezTo>
                  <a:cubicBezTo>
                    <a:pt x="336" y="156"/>
                    <a:pt x="336" y="156"/>
                    <a:pt x="336" y="156"/>
                  </a:cubicBezTo>
                  <a:cubicBezTo>
                    <a:pt x="379" y="156"/>
                    <a:pt x="414" y="122"/>
                    <a:pt x="414" y="78"/>
                  </a:cubicBezTo>
                  <a:cubicBezTo>
                    <a:pt x="414" y="35"/>
                    <a:pt x="379" y="0"/>
                    <a:pt x="336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DBAD416A-2BCC-40CE-8E5B-B68D590B7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5763"/>
              <a:ext cx="1560512" cy="590550"/>
            </a:xfrm>
            <a:custGeom>
              <a:avLst/>
              <a:gdLst>
                <a:gd name="T0" fmla="*/ 78 w 413"/>
                <a:gd name="T1" fmla="*/ 154 h 155"/>
                <a:gd name="T2" fmla="*/ 1 w 413"/>
                <a:gd name="T3" fmla="*/ 77 h 155"/>
                <a:gd name="T4" fmla="*/ 78 w 413"/>
                <a:gd name="T5" fmla="*/ 1 h 155"/>
                <a:gd name="T6" fmla="*/ 336 w 413"/>
                <a:gd name="T7" fmla="*/ 1 h 155"/>
                <a:gd name="T8" fmla="*/ 412 w 413"/>
                <a:gd name="T9" fmla="*/ 77 h 155"/>
                <a:gd name="T10" fmla="*/ 336 w 413"/>
                <a:gd name="T11" fmla="*/ 154 h 155"/>
                <a:gd name="T12" fmla="*/ 78 w 413"/>
                <a:gd name="T13" fmla="*/ 154 h 155"/>
                <a:gd name="T14" fmla="*/ 336 w 413"/>
                <a:gd name="T15" fmla="*/ 0 h 155"/>
                <a:gd name="T16" fmla="*/ 78 w 413"/>
                <a:gd name="T17" fmla="*/ 0 h 155"/>
                <a:gd name="T18" fmla="*/ 0 w 413"/>
                <a:gd name="T19" fmla="*/ 77 h 155"/>
                <a:gd name="T20" fmla="*/ 78 w 413"/>
                <a:gd name="T21" fmla="*/ 155 h 155"/>
                <a:gd name="T22" fmla="*/ 336 w 413"/>
                <a:gd name="T23" fmla="*/ 155 h 155"/>
                <a:gd name="T24" fmla="*/ 413 w 413"/>
                <a:gd name="T25" fmla="*/ 77 h 155"/>
                <a:gd name="T26" fmla="*/ 336 w 41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55">
                  <a:moveTo>
                    <a:pt x="78" y="154"/>
                  </a:moveTo>
                  <a:cubicBezTo>
                    <a:pt x="35" y="154"/>
                    <a:pt x="1" y="120"/>
                    <a:pt x="1" y="77"/>
                  </a:cubicBezTo>
                  <a:cubicBezTo>
                    <a:pt x="1" y="35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2" y="35"/>
                    <a:pt x="412" y="77"/>
                  </a:cubicBezTo>
                  <a:cubicBezTo>
                    <a:pt x="412" y="120"/>
                    <a:pt x="378" y="154"/>
                    <a:pt x="336" y="154"/>
                  </a:cubicBezTo>
                  <a:cubicBezTo>
                    <a:pt x="78" y="154"/>
                    <a:pt x="78" y="154"/>
                    <a:pt x="78" y="154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5"/>
                    <a:pt x="78" y="155"/>
                  </a:cubicBezTo>
                  <a:cubicBezTo>
                    <a:pt x="336" y="155"/>
                    <a:pt x="336" y="155"/>
                    <a:pt x="336" y="155"/>
                  </a:cubicBezTo>
                  <a:cubicBezTo>
                    <a:pt x="378" y="155"/>
                    <a:pt x="413" y="120"/>
                    <a:pt x="413" y="77"/>
                  </a:cubicBezTo>
                  <a:cubicBezTo>
                    <a:pt x="413" y="35"/>
                    <a:pt x="378" y="0"/>
                    <a:pt x="336" y="0"/>
                  </a:cubicBezTo>
                </a:path>
              </a:pathLst>
            </a:custGeom>
            <a:solidFill>
              <a:srgbClr val="FA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A936AAD3-7252-4BEF-8B10-D728B727CF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3 h 153"/>
                <a:gd name="T2" fmla="*/ 0 w 411"/>
                <a:gd name="T3" fmla="*/ 76 h 153"/>
                <a:gd name="T4" fmla="*/ 77 w 411"/>
                <a:gd name="T5" fmla="*/ 0 h 153"/>
                <a:gd name="T6" fmla="*/ 335 w 411"/>
                <a:gd name="T7" fmla="*/ 0 h 153"/>
                <a:gd name="T8" fmla="*/ 411 w 411"/>
                <a:gd name="T9" fmla="*/ 76 h 153"/>
                <a:gd name="T10" fmla="*/ 335 w 411"/>
                <a:gd name="T11" fmla="*/ 153 h 153"/>
                <a:gd name="T12" fmla="*/ 77 w 411"/>
                <a:gd name="T13" fmla="*/ 153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3"/>
                  </a:moveTo>
                  <a:cubicBezTo>
                    <a:pt x="34" y="153"/>
                    <a:pt x="0" y="119"/>
                    <a:pt x="0" y="76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77" y="0"/>
                    <a:pt x="411" y="34"/>
                    <a:pt x="411" y="76"/>
                  </a:cubicBezTo>
                  <a:cubicBezTo>
                    <a:pt x="411" y="119"/>
                    <a:pt x="377" y="153"/>
                    <a:pt x="335" y="153"/>
                  </a:cubicBezTo>
                  <a:cubicBezTo>
                    <a:pt x="77" y="153"/>
                    <a:pt x="77" y="153"/>
                    <a:pt x="77" y="153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A435D3AD-1448-4F20-9EC0-3B975D1B2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2 h 153"/>
                <a:gd name="T2" fmla="*/ 1 w 411"/>
                <a:gd name="T3" fmla="*/ 76 h 153"/>
                <a:gd name="T4" fmla="*/ 77 w 411"/>
                <a:gd name="T5" fmla="*/ 1 h 153"/>
                <a:gd name="T6" fmla="*/ 335 w 411"/>
                <a:gd name="T7" fmla="*/ 1 h 153"/>
                <a:gd name="T8" fmla="*/ 410 w 411"/>
                <a:gd name="T9" fmla="*/ 76 h 153"/>
                <a:gd name="T10" fmla="*/ 335 w 411"/>
                <a:gd name="T11" fmla="*/ 152 h 153"/>
                <a:gd name="T12" fmla="*/ 77 w 411"/>
                <a:gd name="T13" fmla="*/ 152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2"/>
                  </a:moveTo>
                  <a:cubicBezTo>
                    <a:pt x="35" y="152"/>
                    <a:pt x="1" y="118"/>
                    <a:pt x="1" y="76"/>
                  </a:cubicBezTo>
                  <a:cubicBezTo>
                    <a:pt x="1" y="35"/>
                    <a:pt x="35" y="1"/>
                    <a:pt x="77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76" y="1"/>
                    <a:pt x="410" y="35"/>
                    <a:pt x="410" y="76"/>
                  </a:cubicBezTo>
                  <a:cubicBezTo>
                    <a:pt x="410" y="118"/>
                    <a:pt x="376" y="152"/>
                    <a:pt x="335" y="152"/>
                  </a:cubicBezTo>
                  <a:cubicBezTo>
                    <a:pt x="77" y="152"/>
                    <a:pt x="77" y="152"/>
                    <a:pt x="77" y="152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64A9918-F6A9-43E1-95E1-34DDFDB4C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1 h 151"/>
                <a:gd name="T2" fmla="*/ 0 w 409"/>
                <a:gd name="T3" fmla="*/ 75 h 151"/>
                <a:gd name="T4" fmla="*/ 76 w 409"/>
                <a:gd name="T5" fmla="*/ 0 h 151"/>
                <a:gd name="T6" fmla="*/ 334 w 409"/>
                <a:gd name="T7" fmla="*/ 0 h 151"/>
                <a:gd name="T8" fmla="*/ 409 w 409"/>
                <a:gd name="T9" fmla="*/ 75 h 151"/>
                <a:gd name="T10" fmla="*/ 334 w 409"/>
                <a:gd name="T11" fmla="*/ 151 h 151"/>
                <a:gd name="T12" fmla="*/ 76 w 409"/>
                <a:gd name="T13" fmla="*/ 151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1"/>
                  </a:moveTo>
                  <a:cubicBezTo>
                    <a:pt x="34" y="151"/>
                    <a:pt x="0" y="117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5" y="0"/>
                    <a:pt x="409" y="34"/>
                    <a:pt x="409" y="75"/>
                  </a:cubicBezTo>
                  <a:cubicBezTo>
                    <a:pt x="409" y="117"/>
                    <a:pt x="375" y="151"/>
                    <a:pt x="334" y="151"/>
                  </a:cubicBezTo>
                  <a:cubicBezTo>
                    <a:pt x="76" y="151"/>
                    <a:pt x="76" y="151"/>
                    <a:pt x="76" y="151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359F7F33-1D61-4671-A652-47F49CA987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0 h 151"/>
                <a:gd name="T2" fmla="*/ 1 w 409"/>
                <a:gd name="T3" fmla="*/ 75 h 151"/>
                <a:gd name="T4" fmla="*/ 76 w 409"/>
                <a:gd name="T5" fmla="*/ 1 h 151"/>
                <a:gd name="T6" fmla="*/ 334 w 409"/>
                <a:gd name="T7" fmla="*/ 1 h 151"/>
                <a:gd name="T8" fmla="*/ 408 w 409"/>
                <a:gd name="T9" fmla="*/ 75 h 151"/>
                <a:gd name="T10" fmla="*/ 334 w 409"/>
                <a:gd name="T11" fmla="*/ 150 h 151"/>
                <a:gd name="T12" fmla="*/ 76 w 409"/>
                <a:gd name="T13" fmla="*/ 150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0"/>
                  </a:moveTo>
                  <a:cubicBezTo>
                    <a:pt x="34" y="150"/>
                    <a:pt x="1" y="117"/>
                    <a:pt x="1" y="75"/>
                  </a:cubicBezTo>
                  <a:cubicBezTo>
                    <a:pt x="1" y="34"/>
                    <a:pt x="34" y="1"/>
                    <a:pt x="76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75" y="1"/>
                    <a:pt x="408" y="34"/>
                    <a:pt x="408" y="75"/>
                  </a:cubicBezTo>
                  <a:cubicBezTo>
                    <a:pt x="408" y="117"/>
                    <a:pt x="375" y="150"/>
                    <a:pt x="334" y="150"/>
                  </a:cubicBezTo>
                  <a:cubicBezTo>
                    <a:pt x="76" y="150"/>
                    <a:pt x="76" y="150"/>
                    <a:pt x="76" y="150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6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B4DDC9F5-507C-4810-B73A-19BA807EF9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1666875"/>
              <a:ext cx="1536700" cy="568325"/>
            </a:xfrm>
            <a:custGeom>
              <a:avLst/>
              <a:gdLst>
                <a:gd name="T0" fmla="*/ 75 w 407"/>
                <a:gd name="T1" fmla="*/ 149 h 149"/>
                <a:gd name="T2" fmla="*/ 1 w 407"/>
                <a:gd name="T3" fmla="*/ 74 h 149"/>
                <a:gd name="T4" fmla="*/ 75 w 407"/>
                <a:gd name="T5" fmla="*/ 0 h 149"/>
                <a:gd name="T6" fmla="*/ 333 w 407"/>
                <a:gd name="T7" fmla="*/ 0 h 149"/>
                <a:gd name="T8" fmla="*/ 407 w 407"/>
                <a:gd name="T9" fmla="*/ 74 h 149"/>
                <a:gd name="T10" fmla="*/ 333 w 407"/>
                <a:gd name="T11" fmla="*/ 149 h 149"/>
                <a:gd name="T12" fmla="*/ 75 w 407"/>
                <a:gd name="T13" fmla="*/ 149 h 149"/>
                <a:gd name="T14" fmla="*/ 333 w 407"/>
                <a:gd name="T15" fmla="*/ 0 h 149"/>
                <a:gd name="T16" fmla="*/ 75 w 407"/>
                <a:gd name="T17" fmla="*/ 0 h 149"/>
                <a:gd name="T18" fmla="*/ 0 w 407"/>
                <a:gd name="T19" fmla="*/ 74 h 149"/>
                <a:gd name="T20" fmla="*/ 75 w 407"/>
                <a:gd name="T21" fmla="*/ 149 h 149"/>
                <a:gd name="T22" fmla="*/ 333 w 407"/>
                <a:gd name="T23" fmla="*/ 149 h 149"/>
                <a:gd name="T24" fmla="*/ 407 w 407"/>
                <a:gd name="T25" fmla="*/ 74 h 149"/>
                <a:gd name="T26" fmla="*/ 333 w 407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7" h="149">
                  <a:moveTo>
                    <a:pt x="75" y="149"/>
                  </a:moveTo>
                  <a:cubicBezTo>
                    <a:pt x="34" y="149"/>
                    <a:pt x="1" y="115"/>
                    <a:pt x="1" y="74"/>
                  </a:cubicBezTo>
                  <a:cubicBezTo>
                    <a:pt x="1" y="34"/>
                    <a:pt x="34" y="0"/>
                    <a:pt x="75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73" y="0"/>
                    <a:pt x="407" y="34"/>
                    <a:pt x="407" y="74"/>
                  </a:cubicBezTo>
                  <a:cubicBezTo>
                    <a:pt x="407" y="115"/>
                    <a:pt x="373" y="149"/>
                    <a:pt x="333" y="149"/>
                  </a:cubicBezTo>
                  <a:cubicBezTo>
                    <a:pt x="75" y="149"/>
                    <a:pt x="75" y="149"/>
                    <a:pt x="75" y="149"/>
                  </a:cubicBezTo>
                  <a:moveTo>
                    <a:pt x="333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333" y="149"/>
                    <a:pt x="333" y="149"/>
                    <a:pt x="333" y="149"/>
                  </a:cubicBezTo>
                  <a:cubicBezTo>
                    <a:pt x="374" y="149"/>
                    <a:pt x="407" y="116"/>
                    <a:pt x="407" y="74"/>
                  </a:cubicBezTo>
                  <a:cubicBezTo>
                    <a:pt x="407" y="33"/>
                    <a:pt x="374" y="0"/>
                    <a:pt x="333" y="0"/>
                  </a:cubicBezTo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BD8DD6C5-1421-4E4E-B990-B4532E11F6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66875"/>
              <a:ext cx="1531937" cy="568325"/>
            </a:xfrm>
            <a:custGeom>
              <a:avLst/>
              <a:gdLst>
                <a:gd name="T0" fmla="*/ 74 w 406"/>
                <a:gd name="T1" fmla="*/ 148 h 149"/>
                <a:gd name="T2" fmla="*/ 0 w 406"/>
                <a:gd name="T3" fmla="*/ 74 h 149"/>
                <a:gd name="T4" fmla="*/ 74 w 406"/>
                <a:gd name="T5" fmla="*/ 1 h 149"/>
                <a:gd name="T6" fmla="*/ 332 w 406"/>
                <a:gd name="T7" fmla="*/ 1 h 149"/>
                <a:gd name="T8" fmla="*/ 405 w 406"/>
                <a:gd name="T9" fmla="*/ 74 h 149"/>
                <a:gd name="T10" fmla="*/ 332 w 406"/>
                <a:gd name="T11" fmla="*/ 148 h 149"/>
                <a:gd name="T12" fmla="*/ 74 w 406"/>
                <a:gd name="T13" fmla="*/ 148 h 149"/>
                <a:gd name="T14" fmla="*/ 332 w 406"/>
                <a:gd name="T15" fmla="*/ 0 h 149"/>
                <a:gd name="T16" fmla="*/ 74 w 406"/>
                <a:gd name="T17" fmla="*/ 0 h 149"/>
                <a:gd name="T18" fmla="*/ 0 w 406"/>
                <a:gd name="T19" fmla="*/ 74 h 149"/>
                <a:gd name="T20" fmla="*/ 74 w 406"/>
                <a:gd name="T21" fmla="*/ 149 h 149"/>
                <a:gd name="T22" fmla="*/ 332 w 406"/>
                <a:gd name="T23" fmla="*/ 149 h 149"/>
                <a:gd name="T24" fmla="*/ 406 w 406"/>
                <a:gd name="T25" fmla="*/ 74 h 149"/>
                <a:gd name="T26" fmla="*/ 332 w 406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149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4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5" y="34"/>
                    <a:pt x="405" y="74"/>
                  </a:cubicBezTo>
                  <a:cubicBezTo>
                    <a:pt x="405" y="115"/>
                    <a:pt x="372" y="148"/>
                    <a:pt x="332" y="148"/>
                  </a:cubicBezTo>
                  <a:cubicBezTo>
                    <a:pt x="74" y="148"/>
                    <a:pt x="74" y="148"/>
                    <a:pt x="74" y="148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4"/>
                    <a:pt x="0" y="74"/>
                  </a:cubicBezTo>
                  <a:cubicBezTo>
                    <a:pt x="0" y="115"/>
                    <a:pt x="33" y="149"/>
                    <a:pt x="74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72" y="149"/>
                    <a:pt x="406" y="115"/>
                    <a:pt x="406" y="74"/>
                  </a:cubicBezTo>
                  <a:cubicBezTo>
                    <a:pt x="406" y="34"/>
                    <a:pt x="372" y="0"/>
                    <a:pt x="332" y="0"/>
                  </a:cubicBezTo>
                </a:path>
              </a:pathLst>
            </a:cu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4F93CDCC-3662-46B2-8673-C01E09813A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70050"/>
              <a:ext cx="1528762" cy="560388"/>
            </a:xfrm>
            <a:custGeom>
              <a:avLst/>
              <a:gdLst>
                <a:gd name="T0" fmla="*/ 74 w 405"/>
                <a:gd name="T1" fmla="*/ 146 h 147"/>
                <a:gd name="T2" fmla="*/ 1 w 405"/>
                <a:gd name="T3" fmla="*/ 73 h 147"/>
                <a:gd name="T4" fmla="*/ 74 w 405"/>
                <a:gd name="T5" fmla="*/ 1 h 147"/>
                <a:gd name="T6" fmla="*/ 332 w 405"/>
                <a:gd name="T7" fmla="*/ 1 h 147"/>
                <a:gd name="T8" fmla="*/ 404 w 405"/>
                <a:gd name="T9" fmla="*/ 73 h 147"/>
                <a:gd name="T10" fmla="*/ 332 w 405"/>
                <a:gd name="T11" fmla="*/ 146 h 147"/>
                <a:gd name="T12" fmla="*/ 74 w 405"/>
                <a:gd name="T13" fmla="*/ 146 h 147"/>
                <a:gd name="T14" fmla="*/ 332 w 405"/>
                <a:gd name="T15" fmla="*/ 0 h 147"/>
                <a:gd name="T16" fmla="*/ 74 w 405"/>
                <a:gd name="T17" fmla="*/ 0 h 147"/>
                <a:gd name="T18" fmla="*/ 0 w 405"/>
                <a:gd name="T19" fmla="*/ 73 h 147"/>
                <a:gd name="T20" fmla="*/ 74 w 405"/>
                <a:gd name="T21" fmla="*/ 147 h 147"/>
                <a:gd name="T22" fmla="*/ 332 w 405"/>
                <a:gd name="T23" fmla="*/ 147 h 147"/>
                <a:gd name="T24" fmla="*/ 405 w 405"/>
                <a:gd name="T25" fmla="*/ 73 h 147"/>
                <a:gd name="T26" fmla="*/ 332 w 40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47">
                  <a:moveTo>
                    <a:pt x="74" y="146"/>
                  </a:moveTo>
                  <a:cubicBezTo>
                    <a:pt x="33" y="146"/>
                    <a:pt x="1" y="114"/>
                    <a:pt x="1" y="73"/>
                  </a:cubicBezTo>
                  <a:cubicBezTo>
                    <a:pt x="1" y="33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4" y="33"/>
                    <a:pt x="404" y="73"/>
                  </a:cubicBezTo>
                  <a:cubicBezTo>
                    <a:pt x="404" y="114"/>
                    <a:pt x="372" y="146"/>
                    <a:pt x="332" y="146"/>
                  </a:cubicBezTo>
                  <a:cubicBezTo>
                    <a:pt x="74" y="146"/>
                    <a:pt x="74" y="146"/>
                    <a:pt x="74" y="146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332" y="147"/>
                    <a:pt x="332" y="147"/>
                    <a:pt x="332" y="147"/>
                  </a:cubicBezTo>
                  <a:cubicBezTo>
                    <a:pt x="372" y="147"/>
                    <a:pt x="405" y="114"/>
                    <a:pt x="405" y="73"/>
                  </a:cubicBezTo>
                  <a:cubicBezTo>
                    <a:pt x="405" y="33"/>
                    <a:pt x="372" y="0"/>
                    <a:pt x="332" y="0"/>
                  </a:cubicBezTo>
                </a:path>
              </a:pathLst>
            </a:cu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5CFA82E3-6600-401F-AD94-348CC7CA13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5 h 145"/>
                <a:gd name="T2" fmla="*/ 0 w 403"/>
                <a:gd name="T3" fmla="*/ 72 h 145"/>
                <a:gd name="T4" fmla="*/ 73 w 403"/>
                <a:gd name="T5" fmla="*/ 0 h 145"/>
                <a:gd name="T6" fmla="*/ 331 w 403"/>
                <a:gd name="T7" fmla="*/ 0 h 145"/>
                <a:gd name="T8" fmla="*/ 403 w 403"/>
                <a:gd name="T9" fmla="*/ 72 h 145"/>
                <a:gd name="T10" fmla="*/ 331 w 403"/>
                <a:gd name="T11" fmla="*/ 145 h 145"/>
                <a:gd name="T12" fmla="*/ 73 w 403"/>
                <a:gd name="T13" fmla="*/ 145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5"/>
                  </a:moveTo>
                  <a:cubicBezTo>
                    <a:pt x="33" y="145"/>
                    <a:pt x="0" y="112"/>
                    <a:pt x="0" y="72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70" y="0"/>
                    <a:pt x="403" y="33"/>
                    <a:pt x="403" y="72"/>
                  </a:cubicBezTo>
                  <a:cubicBezTo>
                    <a:pt x="403" y="112"/>
                    <a:pt x="370" y="145"/>
                    <a:pt x="331" y="145"/>
                  </a:cubicBezTo>
                  <a:cubicBezTo>
                    <a:pt x="73" y="145"/>
                    <a:pt x="73" y="145"/>
                    <a:pt x="73" y="145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3"/>
                    <a:pt x="32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1" y="145"/>
                    <a:pt x="403" y="113"/>
                    <a:pt x="403" y="72"/>
                  </a:cubicBezTo>
                  <a:cubicBezTo>
                    <a:pt x="403" y="32"/>
                    <a:pt x="371" y="0"/>
                    <a:pt x="331" y="0"/>
                  </a:cubicBezTo>
                </a:path>
              </a:pathLst>
            </a:cu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956BC1B0-F506-49EF-84F6-6C7F340014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4 h 145"/>
                <a:gd name="T2" fmla="*/ 1 w 403"/>
                <a:gd name="T3" fmla="*/ 72 h 145"/>
                <a:gd name="T4" fmla="*/ 73 w 403"/>
                <a:gd name="T5" fmla="*/ 1 h 145"/>
                <a:gd name="T6" fmla="*/ 331 w 403"/>
                <a:gd name="T7" fmla="*/ 1 h 145"/>
                <a:gd name="T8" fmla="*/ 402 w 403"/>
                <a:gd name="T9" fmla="*/ 72 h 145"/>
                <a:gd name="T10" fmla="*/ 331 w 403"/>
                <a:gd name="T11" fmla="*/ 144 h 145"/>
                <a:gd name="T12" fmla="*/ 73 w 403"/>
                <a:gd name="T13" fmla="*/ 144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4"/>
                  </a:moveTo>
                  <a:cubicBezTo>
                    <a:pt x="33" y="144"/>
                    <a:pt x="1" y="112"/>
                    <a:pt x="1" y="72"/>
                  </a:cubicBezTo>
                  <a:cubicBezTo>
                    <a:pt x="1" y="33"/>
                    <a:pt x="33" y="1"/>
                    <a:pt x="73" y="1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370" y="1"/>
                    <a:pt x="402" y="33"/>
                    <a:pt x="402" y="72"/>
                  </a:cubicBezTo>
                  <a:cubicBezTo>
                    <a:pt x="402" y="112"/>
                    <a:pt x="370" y="144"/>
                    <a:pt x="331" y="144"/>
                  </a:cubicBezTo>
                  <a:cubicBezTo>
                    <a:pt x="73" y="144"/>
                    <a:pt x="73" y="144"/>
                    <a:pt x="73" y="144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3" y="0"/>
                    <a:pt x="0" y="33"/>
                    <a:pt x="0" y="72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0" y="145"/>
                    <a:pt x="403" y="112"/>
                    <a:pt x="403" y="72"/>
                  </a:cubicBezTo>
                  <a:cubicBezTo>
                    <a:pt x="403" y="33"/>
                    <a:pt x="370" y="0"/>
                    <a:pt x="331" y="0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FE9D347-30D5-49F5-9352-CF10576860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3 h 143"/>
                <a:gd name="T2" fmla="*/ 0 w 401"/>
                <a:gd name="T3" fmla="*/ 71 h 143"/>
                <a:gd name="T4" fmla="*/ 72 w 401"/>
                <a:gd name="T5" fmla="*/ 0 h 143"/>
                <a:gd name="T6" fmla="*/ 330 w 401"/>
                <a:gd name="T7" fmla="*/ 0 h 143"/>
                <a:gd name="T8" fmla="*/ 401 w 401"/>
                <a:gd name="T9" fmla="*/ 71 h 143"/>
                <a:gd name="T10" fmla="*/ 330 w 401"/>
                <a:gd name="T11" fmla="*/ 143 h 143"/>
                <a:gd name="T12" fmla="*/ 72 w 401"/>
                <a:gd name="T13" fmla="*/ 143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3"/>
                  </a:moveTo>
                  <a:cubicBezTo>
                    <a:pt x="32" y="143"/>
                    <a:pt x="0" y="111"/>
                    <a:pt x="0" y="71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69" y="0"/>
                    <a:pt x="401" y="32"/>
                    <a:pt x="401" y="71"/>
                  </a:cubicBezTo>
                  <a:cubicBezTo>
                    <a:pt x="401" y="111"/>
                    <a:pt x="369" y="143"/>
                    <a:pt x="330" y="143"/>
                  </a:cubicBezTo>
                  <a:cubicBezTo>
                    <a:pt x="72" y="143"/>
                    <a:pt x="72" y="143"/>
                    <a:pt x="72" y="143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F0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F75FE25A-8686-4BED-8616-C87388C596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2 h 143"/>
                <a:gd name="T2" fmla="*/ 1 w 401"/>
                <a:gd name="T3" fmla="*/ 71 h 143"/>
                <a:gd name="T4" fmla="*/ 72 w 401"/>
                <a:gd name="T5" fmla="*/ 1 h 143"/>
                <a:gd name="T6" fmla="*/ 330 w 401"/>
                <a:gd name="T7" fmla="*/ 1 h 143"/>
                <a:gd name="T8" fmla="*/ 400 w 401"/>
                <a:gd name="T9" fmla="*/ 71 h 143"/>
                <a:gd name="T10" fmla="*/ 330 w 401"/>
                <a:gd name="T11" fmla="*/ 142 h 143"/>
                <a:gd name="T12" fmla="*/ 72 w 401"/>
                <a:gd name="T13" fmla="*/ 142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2"/>
                  </a:moveTo>
                  <a:cubicBezTo>
                    <a:pt x="33" y="142"/>
                    <a:pt x="1" y="110"/>
                    <a:pt x="1" y="71"/>
                  </a:cubicBezTo>
                  <a:cubicBezTo>
                    <a:pt x="1" y="33"/>
                    <a:pt x="33" y="1"/>
                    <a:pt x="72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68" y="1"/>
                    <a:pt x="400" y="33"/>
                    <a:pt x="400" y="71"/>
                  </a:cubicBezTo>
                  <a:cubicBezTo>
                    <a:pt x="400" y="110"/>
                    <a:pt x="368" y="142"/>
                    <a:pt x="330" y="142"/>
                  </a:cubicBezTo>
                  <a:cubicBezTo>
                    <a:pt x="72" y="142"/>
                    <a:pt x="72" y="142"/>
                    <a:pt x="72" y="142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EF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36DD902E-8BC9-45E9-8352-419D60B726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1682750"/>
              <a:ext cx="1506537" cy="536575"/>
            </a:xfrm>
            <a:custGeom>
              <a:avLst/>
              <a:gdLst>
                <a:gd name="T0" fmla="*/ 71 w 399"/>
                <a:gd name="T1" fmla="*/ 141 h 141"/>
                <a:gd name="T2" fmla="*/ 1 w 399"/>
                <a:gd name="T3" fmla="*/ 70 h 141"/>
                <a:gd name="T4" fmla="*/ 71 w 399"/>
                <a:gd name="T5" fmla="*/ 0 h 141"/>
                <a:gd name="T6" fmla="*/ 329 w 399"/>
                <a:gd name="T7" fmla="*/ 0 h 141"/>
                <a:gd name="T8" fmla="*/ 399 w 399"/>
                <a:gd name="T9" fmla="*/ 70 h 141"/>
                <a:gd name="T10" fmla="*/ 329 w 399"/>
                <a:gd name="T11" fmla="*/ 141 h 141"/>
                <a:gd name="T12" fmla="*/ 71 w 399"/>
                <a:gd name="T13" fmla="*/ 141 h 141"/>
                <a:gd name="T14" fmla="*/ 329 w 399"/>
                <a:gd name="T15" fmla="*/ 0 h 141"/>
                <a:gd name="T16" fmla="*/ 71 w 399"/>
                <a:gd name="T17" fmla="*/ 0 h 141"/>
                <a:gd name="T18" fmla="*/ 0 w 399"/>
                <a:gd name="T19" fmla="*/ 70 h 141"/>
                <a:gd name="T20" fmla="*/ 71 w 399"/>
                <a:gd name="T21" fmla="*/ 141 h 141"/>
                <a:gd name="T22" fmla="*/ 329 w 399"/>
                <a:gd name="T23" fmla="*/ 141 h 141"/>
                <a:gd name="T24" fmla="*/ 399 w 399"/>
                <a:gd name="T25" fmla="*/ 70 h 141"/>
                <a:gd name="T26" fmla="*/ 329 w 399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9" h="141">
                  <a:moveTo>
                    <a:pt x="71" y="141"/>
                  </a:moveTo>
                  <a:cubicBezTo>
                    <a:pt x="32" y="141"/>
                    <a:pt x="1" y="109"/>
                    <a:pt x="1" y="70"/>
                  </a:cubicBezTo>
                  <a:cubicBezTo>
                    <a:pt x="1" y="32"/>
                    <a:pt x="32" y="0"/>
                    <a:pt x="71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67" y="0"/>
                    <a:pt x="399" y="32"/>
                    <a:pt x="399" y="70"/>
                  </a:cubicBezTo>
                  <a:cubicBezTo>
                    <a:pt x="399" y="109"/>
                    <a:pt x="367" y="141"/>
                    <a:pt x="329" y="141"/>
                  </a:cubicBezTo>
                  <a:cubicBezTo>
                    <a:pt x="71" y="141"/>
                    <a:pt x="71" y="141"/>
                    <a:pt x="71" y="141"/>
                  </a:cubicBezTo>
                  <a:moveTo>
                    <a:pt x="329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ubicBezTo>
                    <a:pt x="329" y="141"/>
                    <a:pt x="329" y="141"/>
                    <a:pt x="329" y="141"/>
                  </a:cubicBezTo>
                  <a:cubicBezTo>
                    <a:pt x="367" y="141"/>
                    <a:pt x="399" y="109"/>
                    <a:pt x="399" y="70"/>
                  </a:cubicBezTo>
                  <a:cubicBezTo>
                    <a:pt x="399" y="32"/>
                    <a:pt x="367" y="0"/>
                    <a:pt x="329" y="0"/>
                  </a:cubicBezTo>
                </a:path>
              </a:pathLst>
            </a:custGeom>
            <a:solidFill>
              <a:srgbClr val="EE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BE8F507B-5813-419B-87C5-E344A784DF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2750"/>
              <a:ext cx="1503362" cy="536575"/>
            </a:xfrm>
            <a:custGeom>
              <a:avLst/>
              <a:gdLst>
                <a:gd name="T0" fmla="*/ 70 w 398"/>
                <a:gd name="T1" fmla="*/ 140 h 141"/>
                <a:gd name="T2" fmla="*/ 0 w 398"/>
                <a:gd name="T3" fmla="*/ 70 h 141"/>
                <a:gd name="T4" fmla="*/ 70 w 398"/>
                <a:gd name="T5" fmla="*/ 1 h 141"/>
                <a:gd name="T6" fmla="*/ 328 w 398"/>
                <a:gd name="T7" fmla="*/ 1 h 141"/>
                <a:gd name="T8" fmla="*/ 397 w 398"/>
                <a:gd name="T9" fmla="*/ 70 h 141"/>
                <a:gd name="T10" fmla="*/ 328 w 398"/>
                <a:gd name="T11" fmla="*/ 140 h 141"/>
                <a:gd name="T12" fmla="*/ 70 w 398"/>
                <a:gd name="T13" fmla="*/ 140 h 141"/>
                <a:gd name="T14" fmla="*/ 328 w 398"/>
                <a:gd name="T15" fmla="*/ 0 h 141"/>
                <a:gd name="T16" fmla="*/ 70 w 398"/>
                <a:gd name="T17" fmla="*/ 0 h 141"/>
                <a:gd name="T18" fmla="*/ 0 w 398"/>
                <a:gd name="T19" fmla="*/ 70 h 141"/>
                <a:gd name="T20" fmla="*/ 70 w 398"/>
                <a:gd name="T21" fmla="*/ 141 h 141"/>
                <a:gd name="T22" fmla="*/ 328 w 398"/>
                <a:gd name="T23" fmla="*/ 141 h 141"/>
                <a:gd name="T24" fmla="*/ 398 w 398"/>
                <a:gd name="T25" fmla="*/ 70 h 141"/>
                <a:gd name="T26" fmla="*/ 328 w 398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141"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2"/>
                    <a:pt x="31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7" y="32"/>
                    <a:pt x="397" y="70"/>
                  </a:cubicBezTo>
                  <a:cubicBezTo>
                    <a:pt x="397" y="109"/>
                    <a:pt x="366" y="140"/>
                    <a:pt x="328" y="140"/>
                  </a:cubicBezTo>
                  <a:cubicBezTo>
                    <a:pt x="70" y="140"/>
                    <a:pt x="70" y="140"/>
                    <a:pt x="70" y="140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1"/>
                    <a:pt x="70" y="141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66" y="141"/>
                    <a:pt x="398" y="109"/>
                    <a:pt x="398" y="70"/>
                  </a:cubicBezTo>
                  <a:cubicBezTo>
                    <a:pt x="398" y="32"/>
                    <a:pt x="366" y="0"/>
                    <a:pt x="328" y="0"/>
                  </a:cubicBezTo>
                </a:path>
              </a:pathLst>
            </a:custGeom>
            <a:solidFill>
              <a:srgbClr val="ED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7A79AA17-4BDE-45AB-B9F4-E881D40FDA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5925"/>
              <a:ext cx="1500187" cy="530225"/>
            </a:xfrm>
            <a:custGeom>
              <a:avLst/>
              <a:gdLst>
                <a:gd name="T0" fmla="*/ 70 w 397"/>
                <a:gd name="T1" fmla="*/ 138 h 139"/>
                <a:gd name="T2" fmla="*/ 1 w 397"/>
                <a:gd name="T3" fmla="*/ 69 h 139"/>
                <a:gd name="T4" fmla="*/ 70 w 397"/>
                <a:gd name="T5" fmla="*/ 1 h 139"/>
                <a:gd name="T6" fmla="*/ 328 w 397"/>
                <a:gd name="T7" fmla="*/ 1 h 139"/>
                <a:gd name="T8" fmla="*/ 396 w 397"/>
                <a:gd name="T9" fmla="*/ 69 h 139"/>
                <a:gd name="T10" fmla="*/ 328 w 397"/>
                <a:gd name="T11" fmla="*/ 138 h 139"/>
                <a:gd name="T12" fmla="*/ 70 w 397"/>
                <a:gd name="T13" fmla="*/ 138 h 139"/>
                <a:gd name="T14" fmla="*/ 328 w 397"/>
                <a:gd name="T15" fmla="*/ 0 h 139"/>
                <a:gd name="T16" fmla="*/ 70 w 397"/>
                <a:gd name="T17" fmla="*/ 0 h 139"/>
                <a:gd name="T18" fmla="*/ 0 w 397"/>
                <a:gd name="T19" fmla="*/ 69 h 139"/>
                <a:gd name="T20" fmla="*/ 70 w 397"/>
                <a:gd name="T21" fmla="*/ 139 h 139"/>
                <a:gd name="T22" fmla="*/ 328 w 397"/>
                <a:gd name="T23" fmla="*/ 139 h 139"/>
                <a:gd name="T24" fmla="*/ 397 w 397"/>
                <a:gd name="T25" fmla="*/ 69 h 139"/>
                <a:gd name="T26" fmla="*/ 328 w 397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7" h="139">
                  <a:moveTo>
                    <a:pt x="70" y="138"/>
                  </a:moveTo>
                  <a:cubicBezTo>
                    <a:pt x="32" y="138"/>
                    <a:pt x="1" y="108"/>
                    <a:pt x="1" y="69"/>
                  </a:cubicBezTo>
                  <a:cubicBezTo>
                    <a:pt x="1" y="31"/>
                    <a:pt x="32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6" y="31"/>
                    <a:pt x="396" y="69"/>
                  </a:cubicBezTo>
                  <a:cubicBezTo>
                    <a:pt x="396" y="108"/>
                    <a:pt x="366" y="138"/>
                    <a:pt x="328" y="138"/>
                  </a:cubicBezTo>
                  <a:cubicBezTo>
                    <a:pt x="70" y="138"/>
                    <a:pt x="70" y="138"/>
                    <a:pt x="70" y="138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08"/>
                    <a:pt x="31" y="139"/>
                    <a:pt x="70" y="139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66" y="139"/>
                    <a:pt x="397" y="108"/>
                    <a:pt x="397" y="69"/>
                  </a:cubicBezTo>
                  <a:cubicBezTo>
                    <a:pt x="397" y="31"/>
                    <a:pt x="366" y="0"/>
                    <a:pt x="328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F87D4BA1-D0FF-4641-B048-8211CA69D1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7 h 137"/>
                <a:gd name="T2" fmla="*/ 0 w 395"/>
                <a:gd name="T3" fmla="*/ 68 h 137"/>
                <a:gd name="T4" fmla="*/ 69 w 395"/>
                <a:gd name="T5" fmla="*/ 0 h 137"/>
                <a:gd name="T6" fmla="*/ 327 w 395"/>
                <a:gd name="T7" fmla="*/ 0 h 137"/>
                <a:gd name="T8" fmla="*/ 395 w 395"/>
                <a:gd name="T9" fmla="*/ 68 h 137"/>
                <a:gd name="T10" fmla="*/ 327 w 395"/>
                <a:gd name="T11" fmla="*/ 137 h 137"/>
                <a:gd name="T12" fmla="*/ 69 w 395"/>
                <a:gd name="T13" fmla="*/ 137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64" y="0"/>
                    <a:pt x="395" y="31"/>
                    <a:pt x="395" y="68"/>
                  </a:cubicBezTo>
                  <a:cubicBezTo>
                    <a:pt x="395" y="106"/>
                    <a:pt x="364" y="137"/>
                    <a:pt x="327" y="137"/>
                  </a:cubicBezTo>
                  <a:cubicBezTo>
                    <a:pt x="69" y="137"/>
                    <a:pt x="69" y="137"/>
                    <a:pt x="69" y="137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107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5" y="137"/>
                    <a:pt x="395" y="107"/>
                    <a:pt x="395" y="68"/>
                  </a:cubicBezTo>
                  <a:cubicBezTo>
                    <a:pt x="395" y="30"/>
                    <a:pt x="365" y="0"/>
                    <a:pt x="327" y="0"/>
                  </a:cubicBezTo>
                </a:path>
              </a:pathLst>
            </a:custGeom>
            <a:solidFill>
              <a:srgbClr val="EB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6">
              <a:extLst>
                <a:ext uri="{FF2B5EF4-FFF2-40B4-BE49-F238E27FC236}">
                  <a16:creationId xmlns:a16="http://schemas.microsoft.com/office/drawing/2014/main" id="{D0589EBC-B4A5-4B93-A78B-6EDADD9CE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6 h 137"/>
                <a:gd name="T2" fmla="*/ 1 w 395"/>
                <a:gd name="T3" fmla="*/ 68 h 137"/>
                <a:gd name="T4" fmla="*/ 69 w 395"/>
                <a:gd name="T5" fmla="*/ 1 h 137"/>
                <a:gd name="T6" fmla="*/ 327 w 395"/>
                <a:gd name="T7" fmla="*/ 1 h 137"/>
                <a:gd name="T8" fmla="*/ 394 w 395"/>
                <a:gd name="T9" fmla="*/ 68 h 137"/>
                <a:gd name="T10" fmla="*/ 327 w 395"/>
                <a:gd name="T11" fmla="*/ 136 h 137"/>
                <a:gd name="T12" fmla="*/ 69 w 395"/>
                <a:gd name="T13" fmla="*/ 136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6"/>
                  </a:moveTo>
                  <a:cubicBezTo>
                    <a:pt x="31" y="136"/>
                    <a:pt x="1" y="106"/>
                    <a:pt x="1" y="68"/>
                  </a:cubicBezTo>
                  <a:cubicBezTo>
                    <a:pt x="1" y="31"/>
                    <a:pt x="31" y="1"/>
                    <a:pt x="69" y="1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64" y="1"/>
                    <a:pt x="394" y="31"/>
                    <a:pt x="394" y="68"/>
                  </a:cubicBezTo>
                  <a:cubicBezTo>
                    <a:pt x="394" y="106"/>
                    <a:pt x="364" y="136"/>
                    <a:pt x="327" y="136"/>
                  </a:cubicBezTo>
                  <a:cubicBezTo>
                    <a:pt x="69" y="136"/>
                    <a:pt x="69" y="136"/>
                    <a:pt x="69" y="136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4" y="137"/>
                    <a:pt x="395" y="106"/>
                    <a:pt x="395" y="68"/>
                  </a:cubicBezTo>
                  <a:cubicBezTo>
                    <a:pt x="395" y="31"/>
                    <a:pt x="364" y="0"/>
                    <a:pt x="327" y="0"/>
                  </a:cubicBezTo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7FD0DF08-4FD6-49B6-BC8B-2681E97962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5 h 135"/>
                <a:gd name="T2" fmla="*/ 0 w 393"/>
                <a:gd name="T3" fmla="*/ 67 h 135"/>
                <a:gd name="T4" fmla="*/ 68 w 393"/>
                <a:gd name="T5" fmla="*/ 0 h 135"/>
                <a:gd name="T6" fmla="*/ 326 w 393"/>
                <a:gd name="T7" fmla="*/ 0 h 135"/>
                <a:gd name="T8" fmla="*/ 393 w 393"/>
                <a:gd name="T9" fmla="*/ 67 h 135"/>
                <a:gd name="T10" fmla="*/ 326 w 393"/>
                <a:gd name="T11" fmla="*/ 135 h 135"/>
                <a:gd name="T12" fmla="*/ 68 w 393"/>
                <a:gd name="T13" fmla="*/ 135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63" y="0"/>
                    <a:pt x="393" y="30"/>
                    <a:pt x="393" y="67"/>
                  </a:cubicBezTo>
                  <a:cubicBezTo>
                    <a:pt x="393" y="105"/>
                    <a:pt x="363" y="135"/>
                    <a:pt x="326" y="135"/>
                  </a:cubicBezTo>
                  <a:cubicBezTo>
                    <a:pt x="68" y="135"/>
                    <a:pt x="68" y="135"/>
                    <a:pt x="68" y="135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3102110E-6D1D-46CB-840E-1A296B6B81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4 h 135"/>
                <a:gd name="T2" fmla="*/ 1 w 393"/>
                <a:gd name="T3" fmla="*/ 67 h 135"/>
                <a:gd name="T4" fmla="*/ 68 w 393"/>
                <a:gd name="T5" fmla="*/ 1 h 135"/>
                <a:gd name="T6" fmla="*/ 326 w 393"/>
                <a:gd name="T7" fmla="*/ 1 h 135"/>
                <a:gd name="T8" fmla="*/ 392 w 393"/>
                <a:gd name="T9" fmla="*/ 67 h 135"/>
                <a:gd name="T10" fmla="*/ 326 w 393"/>
                <a:gd name="T11" fmla="*/ 134 h 135"/>
                <a:gd name="T12" fmla="*/ 68 w 393"/>
                <a:gd name="T13" fmla="*/ 134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4"/>
                  </a:moveTo>
                  <a:cubicBezTo>
                    <a:pt x="31" y="134"/>
                    <a:pt x="1" y="104"/>
                    <a:pt x="1" y="67"/>
                  </a:cubicBezTo>
                  <a:cubicBezTo>
                    <a:pt x="1" y="31"/>
                    <a:pt x="31" y="1"/>
                    <a:pt x="68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62" y="1"/>
                    <a:pt x="392" y="31"/>
                    <a:pt x="392" y="67"/>
                  </a:cubicBezTo>
                  <a:cubicBezTo>
                    <a:pt x="392" y="104"/>
                    <a:pt x="362" y="134"/>
                    <a:pt x="326" y="134"/>
                  </a:cubicBezTo>
                  <a:cubicBezTo>
                    <a:pt x="68" y="134"/>
                    <a:pt x="68" y="134"/>
                    <a:pt x="68" y="134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8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BD0181E3-B3BD-488D-A3FD-06CDF2599C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3 h 133"/>
                <a:gd name="T2" fmla="*/ 0 w 391"/>
                <a:gd name="T3" fmla="*/ 66 h 133"/>
                <a:gd name="T4" fmla="*/ 67 w 391"/>
                <a:gd name="T5" fmla="*/ 0 h 133"/>
                <a:gd name="T6" fmla="*/ 325 w 391"/>
                <a:gd name="T7" fmla="*/ 0 h 133"/>
                <a:gd name="T8" fmla="*/ 391 w 391"/>
                <a:gd name="T9" fmla="*/ 66 h 133"/>
                <a:gd name="T10" fmla="*/ 325 w 391"/>
                <a:gd name="T11" fmla="*/ 133 h 133"/>
                <a:gd name="T12" fmla="*/ 67 w 391"/>
                <a:gd name="T13" fmla="*/ 133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61" y="0"/>
                    <a:pt x="391" y="30"/>
                    <a:pt x="391" y="66"/>
                  </a:cubicBezTo>
                  <a:cubicBezTo>
                    <a:pt x="391" y="103"/>
                    <a:pt x="361" y="133"/>
                    <a:pt x="325" y="133"/>
                  </a:cubicBezTo>
                  <a:cubicBezTo>
                    <a:pt x="67" y="133"/>
                    <a:pt x="67" y="133"/>
                    <a:pt x="67" y="133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7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7798B9AD-8EE1-4C48-AC21-730E3BE320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2 h 133"/>
                <a:gd name="T2" fmla="*/ 1 w 391"/>
                <a:gd name="T3" fmla="*/ 66 h 133"/>
                <a:gd name="T4" fmla="*/ 67 w 391"/>
                <a:gd name="T5" fmla="*/ 1 h 133"/>
                <a:gd name="T6" fmla="*/ 325 w 391"/>
                <a:gd name="T7" fmla="*/ 1 h 133"/>
                <a:gd name="T8" fmla="*/ 390 w 391"/>
                <a:gd name="T9" fmla="*/ 66 h 133"/>
                <a:gd name="T10" fmla="*/ 325 w 391"/>
                <a:gd name="T11" fmla="*/ 132 h 133"/>
                <a:gd name="T12" fmla="*/ 67 w 391"/>
                <a:gd name="T13" fmla="*/ 132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2"/>
                  </a:moveTo>
                  <a:cubicBezTo>
                    <a:pt x="30" y="132"/>
                    <a:pt x="1" y="103"/>
                    <a:pt x="1" y="66"/>
                  </a:cubicBezTo>
                  <a:cubicBezTo>
                    <a:pt x="1" y="30"/>
                    <a:pt x="30" y="1"/>
                    <a:pt x="67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61" y="1"/>
                    <a:pt x="390" y="30"/>
                    <a:pt x="390" y="66"/>
                  </a:cubicBezTo>
                  <a:cubicBezTo>
                    <a:pt x="390" y="103"/>
                    <a:pt x="361" y="132"/>
                    <a:pt x="325" y="132"/>
                  </a:cubicBezTo>
                  <a:cubicBezTo>
                    <a:pt x="67" y="132"/>
                    <a:pt x="67" y="132"/>
                    <a:pt x="67" y="132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6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40159C77-E36F-4589-A2FA-33E8B77B1F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313" y="1701800"/>
              <a:ext cx="1468437" cy="498475"/>
            </a:xfrm>
            <a:custGeom>
              <a:avLst/>
              <a:gdLst>
                <a:gd name="T0" fmla="*/ 66 w 389"/>
                <a:gd name="T1" fmla="*/ 130 h 131"/>
                <a:gd name="T2" fmla="*/ 1 w 389"/>
                <a:gd name="T3" fmla="*/ 65 h 131"/>
                <a:gd name="T4" fmla="*/ 66 w 389"/>
                <a:gd name="T5" fmla="*/ 1 h 131"/>
                <a:gd name="T6" fmla="*/ 324 w 389"/>
                <a:gd name="T7" fmla="*/ 1 h 131"/>
                <a:gd name="T8" fmla="*/ 388 w 389"/>
                <a:gd name="T9" fmla="*/ 65 h 131"/>
                <a:gd name="T10" fmla="*/ 324 w 389"/>
                <a:gd name="T11" fmla="*/ 130 h 131"/>
                <a:gd name="T12" fmla="*/ 66 w 389"/>
                <a:gd name="T13" fmla="*/ 130 h 131"/>
                <a:gd name="T14" fmla="*/ 324 w 389"/>
                <a:gd name="T15" fmla="*/ 0 h 131"/>
                <a:gd name="T16" fmla="*/ 66 w 389"/>
                <a:gd name="T17" fmla="*/ 0 h 131"/>
                <a:gd name="T18" fmla="*/ 0 w 389"/>
                <a:gd name="T19" fmla="*/ 65 h 131"/>
                <a:gd name="T20" fmla="*/ 66 w 389"/>
                <a:gd name="T21" fmla="*/ 131 h 131"/>
                <a:gd name="T22" fmla="*/ 324 w 389"/>
                <a:gd name="T23" fmla="*/ 131 h 131"/>
                <a:gd name="T24" fmla="*/ 389 w 389"/>
                <a:gd name="T25" fmla="*/ 65 h 131"/>
                <a:gd name="T26" fmla="*/ 324 w 389"/>
                <a:gd name="T2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9" h="131">
                  <a:moveTo>
                    <a:pt x="66" y="130"/>
                  </a:moveTo>
                  <a:cubicBezTo>
                    <a:pt x="30" y="130"/>
                    <a:pt x="1" y="101"/>
                    <a:pt x="1" y="65"/>
                  </a:cubicBezTo>
                  <a:cubicBezTo>
                    <a:pt x="1" y="30"/>
                    <a:pt x="30" y="1"/>
                    <a:pt x="66" y="1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59" y="1"/>
                    <a:pt x="388" y="30"/>
                    <a:pt x="388" y="65"/>
                  </a:cubicBezTo>
                  <a:cubicBezTo>
                    <a:pt x="388" y="101"/>
                    <a:pt x="359" y="130"/>
                    <a:pt x="324" y="130"/>
                  </a:cubicBezTo>
                  <a:cubicBezTo>
                    <a:pt x="66" y="130"/>
                    <a:pt x="66" y="130"/>
                    <a:pt x="66" y="130"/>
                  </a:cubicBezTo>
                  <a:moveTo>
                    <a:pt x="324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324" y="131"/>
                    <a:pt x="324" y="131"/>
                    <a:pt x="324" y="131"/>
                  </a:cubicBezTo>
                  <a:cubicBezTo>
                    <a:pt x="360" y="131"/>
                    <a:pt x="389" y="102"/>
                    <a:pt x="389" y="65"/>
                  </a:cubicBezTo>
                  <a:cubicBezTo>
                    <a:pt x="389" y="29"/>
                    <a:pt x="360" y="0"/>
                    <a:pt x="324" y="0"/>
                  </a:cubicBezTo>
                </a:path>
              </a:pathLst>
            </a:custGeom>
            <a:solidFill>
              <a:srgbClr val="E5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354F0B08-82DC-4BD8-B2AA-4FE6DB0740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9 h 129"/>
                <a:gd name="T2" fmla="*/ 0 w 387"/>
                <a:gd name="T3" fmla="*/ 64 h 129"/>
                <a:gd name="T4" fmla="*/ 65 w 387"/>
                <a:gd name="T5" fmla="*/ 0 h 129"/>
                <a:gd name="T6" fmla="*/ 323 w 387"/>
                <a:gd name="T7" fmla="*/ 0 h 129"/>
                <a:gd name="T8" fmla="*/ 387 w 387"/>
                <a:gd name="T9" fmla="*/ 64 h 129"/>
                <a:gd name="T10" fmla="*/ 323 w 387"/>
                <a:gd name="T11" fmla="*/ 129 h 129"/>
                <a:gd name="T12" fmla="*/ 65 w 387"/>
                <a:gd name="T13" fmla="*/ 129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9"/>
                  </a:moveTo>
                  <a:cubicBezTo>
                    <a:pt x="29" y="129"/>
                    <a:pt x="0" y="100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4"/>
                  </a:cubicBezTo>
                  <a:cubicBezTo>
                    <a:pt x="387" y="100"/>
                    <a:pt x="358" y="129"/>
                    <a:pt x="323" y="129"/>
                  </a:cubicBezTo>
                  <a:cubicBezTo>
                    <a:pt x="65" y="129"/>
                    <a:pt x="65" y="129"/>
                    <a:pt x="65" y="129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5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5690272A-DDE7-4E55-B009-016736507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8 h 129"/>
                <a:gd name="T2" fmla="*/ 1 w 387"/>
                <a:gd name="T3" fmla="*/ 64 h 129"/>
                <a:gd name="T4" fmla="*/ 65 w 387"/>
                <a:gd name="T5" fmla="*/ 1 h 129"/>
                <a:gd name="T6" fmla="*/ 323 w 387"/>
                <a:gd name="T7" fmla="*/ 1 h 129"/>
                <a:gd name="T8" fmla="*/ 386 w 387"/>
                <a:gd name="T9" fmla="*/ 64 h 129"/>
                <a:gd name="T10" fmla="*/ 323 w 387"/>
                <a:gd name="T11" fmla="*/ 128 h 129"/>
                <a:gd name="T12" fmla="*/ 65 w 387"/>
                <a:gd name="T13" fmla="*/ 128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8"/>
                  </a:moveTo>
                  <a:cubicBezTo>
                    <a:pt x="29" y="128"/>
                    <a:pt x="1" y="100"/>
                    <a:pt x="1" y="64"/>
                  </a:cubicBezTo>
                  <a:cubicBezTo>
                    <a:pt x="1" y="29"/>
                    <a:pt x="29" y="1"/>
                    <a:pt x="65" y="1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58" y="1"/>
                    <a:pt x="386" y="29"/>
                    <a:pt x="386" y="64"/>
                  </a:cubicBezTo>
                  <a:cubicBezTo>
                    <a:pt x="386" y="100"/>
                    <a:pt x="358" y="128"/>
                    <a:pt x="323" y="128"/>
                  </a:cubicBezTo>
                  <a:cubicBezTo>
                    <a:pt x="65" y="128"/>
                    <a:pt x="65" y="128"/>
                    <a:pt x="65" y="128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4E4E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4F506287-853A-484A-800A-327AEA9655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7 h 127"/>
                <a:gd name="T2" fmla="*/ 0 w 385"/>
                <a:gd name="T3" fmla="*/ 63 h 127"/>
                <a:gd name="T4" fmla="*/ 64 w 385"/>
                <a:gd name="T5" fmla="*/ 0 h 127"/>
                <a:gd name="T6" fmla="*/ 322 w 385"/>
                <a:gd name="T7" fmla="*/ 0 h 127"/>
                <a:gd name="T8" fmla="*/ 385 w 385"/>
                <a:gd name="T9" fmla="*/ 63 h 127"/>
                <a:gd name="T10" fmla="*/ 322 w 385"/>
                <a:gd name="T11" fmla="*/ 127 h 127"/>
                <a:gd name="T12" fmla="*/ 64 w 385"/>
                <a:gd name="T13" fmla="*/ 127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56" y="0"/>
                    <a:pt x="385" y="29"/>
                    <a:pt x="385" y="63"/>
                  </a:cubicBezTo>
                  <a:cubicBezTo>
                    <a:pt x="385" y="98"/>
                    <a:pt x="356" y="127"/>
                    <a:pt x="322" y="127"/>
                  </a:cubicBezTo>
                  <a:cubicBezTo>
                    <a:pt x="64" y="127"/>
                    <a:pt x="64" y="127"/>
                    <a:pt x="64" y="127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99"/>
                    <a:pt x="28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7" y="127"/>
                    <a:pt x="385" y="99"/>
                    <a:pt x="385" y="63"/>
                  </a:cubicBezTo>
                  <a:cubicBezTo>
                    <a:pt x="385" y="28"/>
                    <a:pt x="357" y="0"/>
                    <a:pt x="322" y="0"/>
                  </a:cubicBezTo>
                </a:path>
              </a:pathLst>
            </a:custGeom>
            <a:solidFill>
              <a:srgbClr val="E3E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043065CC-FF56-4D88-968A-DF3A206B0F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6 h 127"/>
                <a:gd name="T2" fmla="*/ 1 w 385"/>
                <a:gd name="T3" fmla="*/ 63 h 127"/>
                <a:gd name="T4" fmla="*/ 64 w 385"/>
                <a:gd name="T5" fmla="*/ 1 h 127"/>
                <a:gd name="T6" fmla="*/ 322 w 385"/>
                <a:gd name="T7" fmla="*/ 1 h 127"/>
                <a:gd name="T8" fmla="*/ 384 w 385"/>
                <a:gd name="T9" fmla="*/ 63 h 127"/>
                <a:gd name="T10" fmla="*/ 322 w 385"/>
                <a:gd name="T11" fmla="*/ 126 h 127"/>
                <a:gd name="T12" fmla="*/ 64 w 385"/>
                <a:gd name="T13" fmla="*/ 126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6"/>
                  </a:moveTo>
                  <a:cubicBezTo>
                    <a:pt x="29" y="126"/>
                    <a:pt x="1" y="98"/>
                    <a:pt x="1" y="63"/>
                  </a:cubicBezTo>
                  <a:cubicBezTo>
                    <a:pt x="1" y="29"/>
                    <a:pt x="29" y="1"/>
                    <a:pt x="64" y="1"/>
                  </a:cubicBezTo>
                  <a:cubicBezTo>
                    <a:pt x="322" y="1"/>
                    <a:pt x="322" y="1"/>
                    <a:pt x="322" y="1"/>
                  </a:cubicBezTo>
                  <a:cubicBezTo>
                    <a:pt x="356" y="1"/>
                    <a:pt x="384" y="29"/>
                    <a:pt x="384" y="63"/>
                  </a:cubicBezTo>
                  <a:cubicBezTo>
                    <a:pt x="384" y="98"/>
                    <a:pt x="356" y="126"/>
                    <a:pt x="322" y="126"/>
                  </a:cubicBezTo>
                  <a:cubicBezTo>
                    <a:pt x="64" y="126"/>
                    <a:pt x="64" y="126"/>
                    <a:pt x="64" y="126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3"/>
                  </a:cubicBezTo>
                  <a:cubicBezTo>
                    <a:pt x="0" y="98"/>
                    <a:pt x="29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6" y="127"/>
                    <a:pt x="385" y="98"/>
                    <a:pt x="385" y="63"/>
                  </a:cubicBezTo>
                  <a:cubicBezTo>
                    <a:pt x="385" y="29"/>
                    <a:pt x="356" y="0"/>
                    <a:pt x="322" y="0"/>
                  </a:cubicBezTo>
                </a:path>
              </a:pathLst>
            </a:custGeom>
            <a:solidFill>
              <a:srgbClr val="E2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44CCC0B1-6CF2-4BB5-8C20-5A4D001103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5 h 125"/>
                <a:gd name="T2" fmla="*/ 0 w 383"/>
                <a:gd name="T3" fmla="*/ 62 h 125"/>
                <a:gd name="T4" fmla="*/ 63 w 383"/>
                <a:gd name="T5" fmla="*/ 0 h 125"/>
                <a:gd name="T6" fmla="*/ 321 w 383"/>
                <a:gd name="T7" fmla="*/ 0 h 125"/>
                <a:gd name="T8" fmla="*/ 383 w 383"/>
                <a:gd name="T9" fmla="*/ 62 h 125"/>
                <a:gd name="T10" fmla="*/ 321 w 383"/>
                <a:gd name="T11" fmla="*/ 125 h 125"/>
                <a:gd name="T12" fmla="*/ 63 w 383"/>
                <a:gd name="T13" fmla="*/ 125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55" y="0"/>
                    <a:pt x="383" y="28"/>
                    <a:pt x="383" y="62"/>
                  </a:cubicBezTo>
                  <a:cubicBezTo>
                    <a:pt x="383" y="97"/>
                    <a:pt x="355" y="125"/>
                    <a:pt x="321" y="125"/>
                  </a:cubicBezTo>
                  <a:cubicBezTo>
                    <a:pt x="63" y="125"/>
                    <a:pt x="63" y="125"/>
                    <a:pt x="63" y="125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1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2601C23B-70C6-4021-B519-F6DED5B4C9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4 h 125"/>
                <a:gd name="T2" fmla="*/ 1 w 383"/>
                <a:gd name="T3" fmla="*/ 62 h 125"/>
                <a:gd name="T4" fmla="*/ 63 w 383"/>
                <a:gd name="T5" fmla="*/ 1 h 125"/>
                <a:gd name="T6" fmla="*/ 321 w 383"/>
                <a:gd name="T7" fmla="*/ 1 h 125"/>
                <a:gd name="T8" fmla="*/ 382 w 383"/>
                <a:gd name="T9" fmla="*/ 62 h 125"/>
                <a:gd name="T10" fmla="*/ 321 w 383"/>
                <a:gd name="T11" fmla="*/ 124 h 125"/>
                <a:gd name="T12" fmla="*/ 63 w 383"/>
                <a:gd name="T13" fmla="*/ 124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4"/>
                  </a:moveTo>
                  <a:cubicBezTo>
                    <a:pt x="29" y="124"/>
                    <a:pt x="1" y="96"/>
                    <a:pt x="1" y="62"/>
                  </a:cubicBezTo>
                  <a:cubicBezTo>
                    <a:pt x="1" y="29"/>
                    <a:pt x="29" y="1"/>
                    <a:pt x="63" y="1"/>
                  </a:cubicBezTo>
                  <a:cubicBezTo>
                    <a:pt x="321" y="1"/>
                    <a:pt x="321" y="1"/>
                    <a:pt x="321" y="1"/>
                  </a:cubicBezTo>
                  <a:cubicBezTo>
                    <a:pt x="354" y="1"/>
                    <a:pt x="382" y="29"/>
                    <a:pt x="382" y="62"/>
                  </a:cubicBezTo>
                  <a:cubicBezTo>
                    <a:pt x="382" y="96"/>
                    <a:pt x="354" y="124"/>
                    <a:pt x="321" y="124"/>
                  </a:cubicBezTo>
                  <a:cubicBezTo>
                    <a:pt x="63" y="124"/>
                    <a:pt x="63" y="124"/>
                    <a:pt x="63" y="124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0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13BB17CF-B0AA-4B17-99E3-E684E65D47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00" y="1716088"/>
              <a:ext cx="1439862" cy="469900"/>
            </a:xfrm>
            <a:custGeom>
              <a:avLst/>
              <a:gdLst>
                <a:gd name="T0" fmla="*/ 62 w 381"/>
                <a:gd name="T1" fmla="*/ 122 h 123"/>
                <a:gd name="T2" fmla="*/ 1 w 381"/>
                <a:gd name="T3" fmla="*/ 61 h 123"/>
                <a:gd name="T4" fmla="*/ 62 w 381"/>
                <a:gd name="T5" fmla="*/ 1 h 123"/>
                <a:gd name="T6" fmla="*/ 320 w 381"/>
                <a:gd name="T7" fmla="*/ 1 h 123"/>
                <a:gd name="T8" fmla="*/ 380 w 381"/>
                <a:gd name="T9" fmla="*/ 61 h 123"/>
                <a:gd name="T10" fmla="*/ 320 w 381"/>
                <a:gd name="T11" fmla="*/ 122 h 123"/>
                <a:gd name="T12" fmla="*/ 62 w 381"/>
                <a:gd name="T13" fmla="*/ 122 h 123"/>
                <a:gd name="T14" fmla="*/ 320 w 381"/>
                <a:gd name="T15" fmla="*/ 0 h 123"/>
                <a:gd name="T16" fmla="*/ 62 w 381"/>
                <a:gd name="T17" fmla="*/ 0 h 123"/>
                <a:gd name="T18" fmla="*/ 0 w 381"/>
                <a:gd name="T19" fmla="*/ 61 h 123"/>
                <a:gd name="T20" fmla="*/ 62 w 381"/>
                <a:gd name="T21" fmla="*/ 123 h 123"/>
                <a:gd name="T22" fmla="*/ 320 w 381"/>
                <a:gd name="T23" fmla="*/ 123 h 123"/>
                <a:gd name="T24" fmla="*/ 381 w 381"/>
                <a:gd name="T25" fmla="*/ 61 h 123"/>
                <a:gd name="T26" fmla="*/ 320 w 381"/>
                <a:gd name="T2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123">
                  <a:moveTo>
                    <a:pt x="62" y="122"/>
                  </a:moveTo>
                  <a:cubicBezTo>
                    <a:pt x="28" y="122"/>
                    <a:pt x="1" y="95"/>
                    <a:pt x="1" y="61"/>
                  </a:cubicBezTo>
                  <a:cubicBezTo>
                    <a:pt x="1" y="28"/>
                    <a:pt x="28" y="1"/>
                    <a:pt x="62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3" y="1"/>
                    <a:pt x="380" y="28"/>
                    <a:pt x="380" y="61"/>
                  </a:cubicBezTo>
                  <a:cubicBezTo>
                    <a:pt x="380" y="95"/>
                    <a:pt x="353" y="122"/>
                    <a:pt x="320" y="122"/>
                  </a:cubicBezTo>
                  <a:cubicBezTo>
                    <a:pt x="62" y="122"/>
                    <a:pt x="62" y="122"/>
                    <a:pt x="62" y="122"/>
                  </a:cubicBezTo>
                  <a:moveTo>
                    <a:pt x="32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ubicBezTo>
                    <a:pt x="320" y="123"/>
                    <a:pt x="320" y="123"/>
                    <a:pt x="320" y="123"/>
                  </a:cubicBezTo>
                  <a:cubicBezTo>
                    <a:pt x="353" y="123"/>
                    <a:pt x="381" y="95"/>
                    <a:pt x="381" y="61"/>
                  </a:cubicBezTo>
                  <a:cubicBezTo>
                    <a:pt x="381" y="28"/>
                    <a:pt x="353" y="0"/>
                    <a:pt x="320" y="0"/>
                  </a:cubicBezTo>
                </a:path>
              </a:pathLst>
            </a:custGeom>
            <a:solidFill>
              <a:srgbClr val="DF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39">
              <a:extLst>
                <a:ext uri="{FF2B5EF4-FFF2-40B4-BE49-F238E27FC236}">
                  <a16:creationId xmlns:a16="http://schemas.microsoft.com/office/drawing/2014/main" id="{17C81A2D-9173-4A0B-8831-0553E6CC0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1 h 121"/>
                <a:gd name="T2" fmla="*/ 0 w 379"/>
                <a:gd name="T3" fmla="*/ 60 h 121"/>
                <a:gd name="T4" fmla="*/ 61 w 379"/>
                <a:gd name="T5" fmla="*/ 0 h 121"/>
                <a:gd name="T6" fmla="*/ 319 w 379"/>
                <a:gd name="T7" fmla="*/ 0 h 121"/>
                <a:gd name="T8" fmla="*/ 379 w 379"/>
                <a:gd name="T9" fmla="*/ 60 h 121"/>
                <a:gd name="T10" fmla="*/ 319 w 379"/>
                <a:gd name="T11" fmla="*/ 121 h 121"/>
                <a:gd name="T12" fmla="*/ 61 w 379"/>
                <a:gd name="T13" fmla="*/ 121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1"/>
                  </a:moveTo>
                  <a:cubicBezTo>
                    <a:pt x="27" y="121"/>
                    <a:pt x="0" y="94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52" y="0"/>
                    <a:pt x="379" y="27"/>
                    <a:pt x="379" y="60"/>
                  </a:cubicBezTo>
                  <a:cubicBezTo>
                    <a:pt x="379" y="94"/>
                    <a:pt x="352" y="121"/>
                    <a:pt x="319" y="121"/>
                  </a:cubicBezTo>
                  <a:cubicBezTo>
                    <a:pt x="61" y="121"/>
                    <a:pt x="61" y="121"/>
                    <a:pt x="61" y="121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E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40">
              <a:extLst>
                <a:ext uri="{FF2B5EF4-FFF2-40B4-BE49-F238E27FC236}">
                  <a16:creationId xmlns:a16="http://schemas.microsoft.com/office/drawing/2014/main" id="{86C6FC1C-5EB7-417D-A3BE-D7FCD751E9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0 h 121"/>
                <a:gd name="T2" fmla="*/ 1 w 379"/>
                <a:gd name="T3" fmla="*/ 60 h 121"/>
                <a:gd name="T4" fmla="*/ 61 w 379"/>
                <a:gd name="T5" fmla="*/ 1 h 121"/>
                <a:gd name="T6" fmla="*/ 319 w 379"/>
                <a:gd name="T7" fmla="*/ 1 h 121"/>
                <a:gd name="T8" fmla="*/ 378 w 379"/>
                <a:gd name="T9" fmla="*/ 60 h 121"/>
                <a:gd name="T10" fmla="*/ 319 w 379"/>
                <a:gd name="T11" fmla="*/ 120 h 121"/>
                <a:gd name="T12" fmla="*/ 61 w 379"/>
                <a:gd name="T13" fmla="*/ 120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0"/>
                  </a:moveTo>
                  <a:cubicBezTo>
                    <a:pt x="28" y="120"/>
                    <a:pt x="1" y="94"/>
                    <a:pt x="1" y="60"/>
                  </a:cubicBezTo>
                  <a:cubicBezTo>
                    <a:pt x="1" y="27"/>
                    <a:pt x="28" y="1"/>
                    <a:pt x="61" y="1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352" y="1"/>
                    <a:pt x="378" y="27"/>
                    <a:pt x="378" y="60"/>
                  </a:cubicBezTo>
                  <a:cubicBezTo>
                    <a:pt x="378" y="94"/>
                    <a:pt x="352" y="120"/>
                    <a:pt x="319" y="120"/>
                  </a:cubicBezTo>
                  <a:cubicBezTo>
                    <a:pt x="61" y="120"/>
                    <a:pt x="61" y="120"/>
                    <a:pt x="61" y="120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41">
              <a:extLst>
                <a:ext uri="{FF2B5EF4-FFF2-40B4-BE49-F238E27FC236}">
                  <a16:creationId xmlns:a16="http://schemas.microsoft.com/office/drawing/2014/main" id="{AE403702-37A7-4E7E-988F-D8FB750EC0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9 h 119"/>
                <a:gd name="T2" fmla="*/ 0 w 377"/>
                <a:gd name="T3" fmla="*/ 59 h 119"/>
                <a:gd name="T4" fmla="*/ 60 w 377"/>
                <a:gd name="T5" fmla="*/ 0 h 119"/>
                <a:gd name="T6" fmla="*/ 318 w 377"/>
                <a:gd name="T7" fmla="*/ 0 h 119"/>
                <a:gd name="T8" fmla="*/ 377 w 377"/>
                <a:gd name="T9" fmla="*/ 59 h 119"/>
                <a:gd name="T10" fmla="*/ 318 w 377"/>
                <a:gd name="T11" fmla="*/ 119 h 119"/>
                <a:gd name="T12" fmla="*/ 60 w 377"/>
                <a:gd name="T13" fmla="*/ 119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9"/>
                  </a:move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0" y="0"/>
                    <a:pt x="377" y="27"/>
                    <a:pt x="377" y="59"/>
                  </a:cubicBezTo>
                  <a:cubicBezTo>
                    <a:pt x="377" y="92"/>
                    <a:pt x="350" y="119"/>
                    <a:pt x="318" y="119"/>
                  </a:cubicBezTo>
                  <a:cubicBezTo>
                    <a:pt x="60" y="119"/>
                    <a:pt x="60" y="119"/>
                    <a:pt x="60" y="119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93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1" y="119"/>
                    <a:pt x="377" y="93"/>
                    <a:pt x="377" y="59"/>
                  </a:cubicBezTo>
                  <a:cubicBezTo>
                    <a:pt x="377" y="26"/>
                    <a:pt x="351" y="0"/>
                    <a:pt x="318" y="0"/>
                  </a:cubicBezTo>
                </a:path>
              </a:pathLst>
            </a:custGeom>
            <a:solidFill>
              <a:srgbClr val="DCD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42">
              <a:extLst>
                <a:ext uri="{FF2B5EF4-FFF2-40B4-BE49-F238E27FC236}">
                  <a16:creationId xmlns:a16="http://schemas.microsoft.com/office/drawing/2014/main" id="{45D0D816-EEF3-4BA1-9057-B4CB58CD62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8 h 119"/>
                <a:gd name="T2" fmla="*/ 1 w 377"/>
                <a:gd name="T3" fmla="*/ 59 h 119"/>
                <a:gd name="T4" fmla="*/ 60 w 377"/>
                <a:gd name="T5" fmla="*/ 1 h 119"/>
                <a:gd name="T6" fmla="*/ 318 w 377"/>
                <a:gd name="T7" fmla="*/ 1 h 119"/>
                <a:gd name="T8" fmla="*/ 376 w 377"/>
                <a:gd name="T9" fmla="*/ 59 h 119"/>
                <a:gd name="T10" fmla="*/ 318 w 377"/>
                <a:gd name="T11" fmla="*/ 118 h 119"/>
                <a:gd name="T12" fmla="*/ 60 w 377"/>
                <a:gd name="T13" fmla="*/ 118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8"/>
                  </a:moveTo>
                  <a:cubicBezTo>
                    <a:pt x="27" y="118"/>
                    <a:pt x="1" y="92"/>
                    <a:pt x="1" y="59"/>
                  </a:cubicBezTo>
                  <a:cubicBezTo>
                    <a:pt x="1" y="27"/>
                    <a:pt x="27" y="1"/>
                    <a:pt x="60" y="1"/>
                  </a:cubicBezTo>
                  <a:cubicBezTo>
                    <a:pt x="318" y="1"/>
                    <a:pt x="318" y="1"/>
                    <a:pt x="318" y="1"/>
                  </a:cubicBezTo>
                  <a:cubicBezTo>
                    <a:pt x="350" y="1"/>
                    <a:pt x="376" y="27"/>
                    <a:pt x="376" y="59"/>
                  </a:cubicBezTo>
                  <a:cubicBezTo>
                    <a:pt x="376" y="92"/>
                    <a:pt x="350" y="118"/>
                    <a:pt x="318" y="118"/>
                  </a:cubicBezTo>
                  <a:cubicBezTo>
                    <a:pt x="60" y="118"/>
                    <a:pt x="60" y="118"/>
                    <a:pt x="60" y="118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0" y="119"/>
                    <a:pt x="377" y="92"/>
                    <a:pt x="377" y="59"/>
                  </a:cubicBezTo>
                  <a:cubicBezTo>
                    <a:pt x="377" y="27"/>
                    <a:pt x="350" y="0"/>
                    <a:pt x="318" y="0"/>
                  </a:cubicBezTo>
                </a:path>
              </a:pathLst>
            </a:custGeom>
            <a:solidFill>
              <a:srgbClr val="DBD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43">
              <a:extLst>
                <a:ext uri="{FF2B5EF4-FFF2-40B4-BE49-F238E27FC236}">
                  <a16:creationId xmlns:a16="http://schemas.microsoft.com/office/drawing/2014/main" id="{3E101A53-A180-4C0B-AA61-08E6545FD4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7 h 117"/>
                <a:gd name="T2" fmla="*/ 0 w 375"/>
                <a:gd name="T3" fmla="*/ 58 h 117"/>
                <a:gd name="T4" fmla="*/ 59 w 375"/>
                <a:gd name="T5" fmla="*/ 0 h 117"/>
                <a:gd name="T6" fmla="*/ 317 w 375"/>
                <a:gd name="T7" fmla="*/ 0 h 117"/>
                <a:gd name="T8" fmla="*/ 375 w 375"/>
                <a:gd name="T9" fmla="*/ 58 h 117"/>
                <a:gd name="T10" fmla="*/ 317 w 375"/>
                <a:gd name="T11" fmla="*/ 117 h 117"/>
                <a:gd name="T12" fmla="*/ 59 w 375"/>
                <a:gd name="T13" fmla="*/ 117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7"/>
                  </a:moveTo>
                  <a:cubicBezTo>
                    <a:pt x="26" y="117"/>
                    <a:pt x="0" y="91"/>
                    <a:pt x="0" y="58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49" y="0"/>
                    <a:pt x="375" y="26"/>
                    <a:pt x="375" y="58"/>
                  </a:cubicBezTo>
                  <a:cubicBezTo>
                    <a:pt x="375" y="91"/>
                    <a:pt x="349" y="117"/>
                    <a:pt x="317" y="117"/>
                  </a:cubicBezTo>
                  <a:cubicBezTo>
                    <a:pt x="59" y="117"/>
                    <a:pt x="59" y="117"/>
                    <a:pt x="59" y="117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A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E7F45BE4-FEBA-4FFF-939E-204B3578E9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6 h 117"/>
                <a:gd name="T2" fmla="*/ 1 w 375"/>
                <a:gd name="T3" fmla="*/ 58 h 117"/>
                <a:gd name="T4" fmla="*/ 59 w 375"/>
                <a:gd name="T5" fmla="*/ 1 h 117"/>
                <a:gd name="T6" fmla="*/ 317 w 375"/>
                <a:gd name="T7" fmla="*/ 1 h 117"/>
                <a:gd name="T8" fmla="*/ 374 w 375"/>
                <a:gd name="T9" fmla="*/ 58 h 117"/>
                <a:gd name="T10" fmla="*/ 317 w 375"/>
                <a:gd name="T11" fmla="*/ 116 h 117"/>
                <a:gd name="T12" fmla="*/ 59 w 375"/>
                <a:gd name="T13" fmla="*/ 116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6"/>
                  </a:moveTo>
                  <a:cubicBezTo>
                    <a:pt x="27" y="116"/>
                    <a:pt x="1" y="90"/>
                    <a:pt x="1" y="58"/>
                  </a:cubicBezTo>
                  <a:cubicBezTo>
                    <a:pt x="1" y="27"/>
                    <a:pt x="27" y="1"/>
                    <a:pt x="59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48" y="1"/>
                    <a:pt x="374" y="27"/>
                    <a:pt x="374" y="58"/>
                  </a:cubicBezTo>
                  <a:cubicBezTo>
                    <a:pt x="374" y="90"/>
                    <a:pt x="348" y="116"/>
                    <a:pt x="317" y="116"/>
                  </a:cubicBezTo>
                  <a:cubicBezTo>
                    <a:pt x="59" y="116"/>
                    <a:pt x="59" y="116"/>
                    <a:pt x="59" y="116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9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45">
              <a:extLst>
                <a:ext uri="{FF2B5EF4-FFF2-40B4-BE49-F238E27FC236}">
                  <a16:creationId xmlns:a16="http://schemas.microsoft.com/office/drawing/2014/main" id="{446F69D0-E8E3-4FF8-B30A-BA31A9E57C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" y="1731963"/>
              <a:ext cx="1408112" cy="438150"/>
            </a:xfrm>
            <a:custGeom>
              <a:avLst/>
              <a:gdLst>
                <a:gd name="T0" fmla="*/ 58 w 373"/>
                <a:gd name="T1" fmla="*/ 114 h 115"/>
                <a:gd name="T2" fmla="*/ 1 w 373"/>
                <a:gd name="T3" fmla="*/ 57 h 115"/>
                <a:gd name="T4" fmla="*/ 58 w 373"/>
                <a:gd name="T5" fmla="*/ 1 h 115"/>
                <a:gd name="T6" fmla="*/ 316 w 373"/>
                <a:gd name="T7" fmla="*/ 1 h 115"/>
                <a:gd name="T8" fmla="*/ 372 w 373"/>
                <a:gd name="T9" fmla="*/ 57 h 115"/>
                <a:gd name="T10" fmla="*/ 316 w 373"/>
                <a:gd name="T11" fmla="*/ 114 h 115"/>
                <a:gd name="T12" fmla="*/ 58 w 373"/>
                <a:gd name="T13" fmla="*/ 114 h 115"/>
                <a:gd name="T14" fmla="*/ 316 w 373"/>
                <a:gd name="T15" fmla="*/ 0 h 115"/>
                <a:gd name="T16" fmla="*/ 58 w 373"/>
                <a:gd name="T17" fmla="*/ 0 h 115"/>
                <a:gd name="T18" fmla="*/ 0 w 373"/>
                <a:gd name="T19" fmla="*/ 57 h 115"/>
                <a:gd name="T20" fmla="*/ 58 w 373"/>
                <a:gd name="T21" fmla="*/ 115 h 115"/>
                <a:gd name="T22" fmla="*/ 316 w 373"/>
                <a:gd name="T23" fmla="*/ 115 h 115"/>
                <a:gd name="T24" fmla="*/ 373 w 373"/>
                <a:gd name="T25" fmla="*/ 57 h 115"/>
                <a:gd name="T26" fmla="*/ 316 w 373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3" h="115">
                  <a:moveTo>
                    <a:pt x="58" y="114"/>
                  </a:moveTo>
                  <a:cubicBezTo>
                    <a:pt x="26" y="114"/>
                    <a:pt x="1" y="89"/>
                    <a:pt x="1" y="57"/>
                  </a:cubicBezTo>
                  <a:cubicBezTo>
                    <a:pt x="1" y="26"/>
                    <a:pt x="26" y="1"/>
                    <a:pt x="58" y="1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47" y="1"/>
                    <a:pt x="372" y="26"/>
                    <a:pt x="372" y="57"/>
                  </a:cubicBezTo>
                  <a:cubicBezTo>
                    <a:pt x="372" y="89"/>
                    <a:pt x="347" y="114"/>
                    <a:pt x="316" y="114"/>
                  </a:cubicBezTo>
                  <a:cubicBezTo>
                    <a:pt x="58" y="114"/>
                    <a:pt x="58" y="114"/>
                    <a:pt x="58" y="114"/>
                  </a:cubicBezTo>
                  <a:moveTo>
                    <a:pt x="316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316" y="115"/>
                    <a:pt x="316" y="115"/>
                    <a:pt x="316" y="115"/>
                  </a:cubicBezTo>
                  <a:cubicBezTo>
                    <a:pt x="347" y="115"/>
                    <a:pt x="373" y="89"/>
                    <a:pt x="373" y="57"/>
                  </a:cubicBezTo>
                  <a:cubicBezTo>
                    <a:pt x="373" y="26"/>
                    <a:pt x="347" y="0"/>
                    <a:pt x="316" y="0"/>
                  </a:cubicBezTo>
                </a:path>
              </a:pathLst>
            </a:custGeom>
            <a:solidFill>
              <a:srgbClr val="D8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AD24C777-0D42-431C-8BFA-8772E82DB7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3 h 113"/>
                <a:gd name="T2" fmla="*/ 0 w 371"/>
                <a:gd name="T3" fmla="*/ 56 h 113"/>
                <a:gd name="T4" fmla="*/ 57 w 371"/>
                <a:gd name="T5" fmla="*/ 0 h 113"/>
                <a:gd name="T6" fmla="*/ 315 w 371"/>
                <a:gd name="T7" fmla="*/ 0 h 113"/>
                <a:gd name="T8" fmla="*/ 371 w 371"/>
                <a:gd name="T9" fmla="*/ 56 h 113"/>
                <a:gd name="T10" fmla="*/ 315 w 371"/>
                <a:gd name="T11" fmla="*/ 113 h 113"/>
                <a:gd name="T12" fmla="*/ 57 w 371"/>
                <a:gd name="T13" fmla="*/ 113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3"/>
                  </a:move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46" y="0"/>
                    <a:pt x="371" y="25"/>
                    <a:pt x="371" y="56"/>
                  </a:cubicBezTo>
                  <a:cubicBezTo>
                    <a:pt x="371" y="88"/>
                    <a:pt x="346" y="113"/>
                    <a:pt x="315" y="113"/>
                  </a:cubicBezTo>
                  <a:cubicBezTo>
                    <a:pt x="57" y="113"/>
                    <a:pt x="57" y="113"/>
                    <a:pt x="57" y="113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7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47">
              <a:extLst>
                <a:ext uri="{FF2B5EF4-FFF2-40B4-BE49-F238E27FC236}">
                  <a16:creationId xmlns:a16="http://schemas.microsoft.com/office/drawing/2014/main" id="{BAEC84EC-FF4B-4A35-AA1F-0903335C70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2 h 113"/>
                <a:gd name="T2" fmla="*/ 1 w 371"/>
                <a:gd name="T3" fmla="*/ 56 h 113"/>
                <a:gd name="T4" fmla="*/ 57 w 371"/>
                <a:gd name="T5" fmla="*/ 1 h 113"/>
                <a:gd name="T6" fmla="*/ 315 w 371"/>
                <a:gd name="T7" fmla="*/ 1 h 113"/>
                <a:gd name="T8" fmla="*/ 370 w 371"/>
                <a:gd name="T9" fmla="*/ 56 h 113"/>
                <a:gd name="T10" fmla="*/ 315 w 371"/>
                <a:gd name="T11" fmla="*/ 112 h 113"/>
                <a:gd name="T12" fmla="*/ 57 w 371"/>
                <a:gd name="T13" fmla="*/ 112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2"/>
                  </a:moveTo>
                  <a:cubicBezTo>
                    <a:pt x="26" y="112"/>
                    <a:pt x="1" y="87"/>
                    <a:pt x="1" y="56"/>
                  </a:cubicBezTo>
                  <a:cubicBezTo>
                    <a:pt x="1" y="26"/>
                    <a:pt x="26" y="1"/>
                    <a:pt x="57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45" y="1"/>
                    <a:pt x="370" y="26"/>
                    <a:pt x="370" y="56"/>
                  </a:cubicBezTo>
                  <a:cubicBezTo>
                    <a:pt x="370" y="87"/>
                    <a:pt x="345" y="112"/>
                    <a:pt x="315" y="112"/>
                  </a:cubicBezTo>
                  <a:cubicBezTo>
                    <a:pt x="57" y="112"/>
                    <a:pt x="57" y="112"/>
                    <a:pt x="57" y="112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48">
              <a:extLst>
                <a:ext uri="{FF2B5EF4-FFF2-40B4-BE49-F238E27FC236}">
                  <a16:creationId xmlns:a16="http://schemas.microsoft.com/office/drawing/2014/main" id="{D1F929D8-D8D1-4BBE-9F1E-415A3FDFE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1 h 111"/>
                <a:gd name="T2" fmla="*/ 0 w 369"/>
                <a:gd name="T3" fmla="*/ 55 h 111"/>
                <a:gd name="T4" fmla="*/ 56 w 369"/>
                <a:gd name="T5" fmla="*/ 0 h 111"/>
                <a:gd name="T6" fmla="*/ 314 w 369"/>
                <a:gd name="T7" fmla="*/ 0 h 111"/>
                <a:gd name="T8" fmla="*/ 369 w 369"/>
                <a:gd name="T9" fmla="*/ 55 h 111"/>
                <a:gd name="T10" fmla="*/ 314 w 369"/>
                <a:gd name="T11" fmla="*/ 111 h 111"/>
                <a:gd name="T12" fmla="*/ 56 w 369"/>
                <a:gd name="T13" fmla="*/ 111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1"/>
                  </a:moveTo>
                  <a:cubicBezTo>
                    <a:pt x="25" y="111"/>
                    <a:pt x="0" y="86"/>
                    <a:pt x="0" y="55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44" y="0"/>
                    <a:pt x="369" y="25"/>
                    <a:pt x="369" y="55"/>
                  </a:cubicBezTo>
                  <a:cubicBezTo>
                    <a:pt x="369" y="86"/>
                    <a:pt x="344" y="111"/>
                    <a:pt x="314" y="111"/>
                  </a:cubicBezTo>
                  <a:cubicBezTo>
                    <a:pt x="56" y="111"/>
                    <a:pt x="56" y="111"/>
                    <a:pt x="56" y="111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5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49">
              <a:extLst>
                <a:ext uri="{FF2B5EF4-FFF2-40B4-BE49-F238E27FC236}">
                  <a16:creationId xmlns:a16="http://schemas.microsoft.com/office/drawing/2014/main" id="{C02749D7-BB83-40F5-B302-3ACFDC3A73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0 h 111"/>
                <a:gd name="T2" fmla="*/ 1 w 369"/>
                <a:gd name="T3" fmla="*/ 55 h 111"/>
                <a:gd name="T4" fmla="*/ 56 w 369"/>
                <a:gd name="T5" fmla="*/ 1 h 111"/>
                <a:gd name="T6" fmla="*/ 314 w 369"/>
                <a:gd name="T7" fmla="*/ 1 h 111"/>
                <a:gd name="T8" fmla="*/ 368 w 369"/>
                <a:gd name="T9" fmla="*/ 55 h 111"/>
                <a:gd name="T10" fmla="*/ 314 w 369"/>
                <a:gd name="T11" fmla="*/ 110 h 111"/>
                <a:gd name="T12" fmla="*/ 56 w 369"/>
                <a:gd name="T13" fmla="*/ 110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0"/>
                  </a:moveTo>
                  <a:cubicBezTo>
                    <a:pt x="25" y="110"/>
                    <a:pt x="1" y="86"/>
                    <a:pt x="1" y="55"/>
                  </a:cubicBezTo>
                  <a:cubicBezTo>
                    <a:pt x="1" y="25"/>
                    <a:pt x="25" y="1"/>
                    <a:pt x="56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44" y="1"/>
                    <a:pt x="368" y="25"/>
                    <a:pt x="368" y="55"/>
                  </a:cubicBezTo>
                  <a:cubicBezTo>
                    <a:pt x="368" y="86"/>
                    <a:pt x="344" y="110"/>
                    <a:pt x="314" y="110"/>
                  </a:cubicBezTo>
                  <a:cubicBezTo>
                    <a:pt x="56" y="110"/>
                    <a:pt x="56" y="110"/>
                    <a:pt x="56" y="110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4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50">
              <a:extLst>
                <a:ext uri="{FF2B5EF4-FFF2-40B4-BE49-F238E27FC236}">
                  <a16:creationId xmlns:a16="http://schemas.microsoft.com/office/drawing/2014/main" id="{2801865A-B955-4969-9CAA-0A1B84B111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9 h 109"/>
                <a:gd name="T2" fmla="*/ 0 w 367"/>
                <a:gd name="T3" fmla="*/ 54 h 109"/>
                <a:gd name="T4" fmla="*/ 55 w 367"/>
                <a:gd name="T5" fmla="*/ 0 h 109"/>
                <a:gd name="T6" fmla="*/ 313 w 367"/>
                <a:gd name="T7" fmla="*/ 0 h 109"/>
                <a:gd name="T8" fmla="*/ 367 w 367"/>
                <a:gd name="T9" fmla="*/ 54 h 109"/>
                <a:gd name="T10" fmla="*/ 313 w 367"/>
                <a:gd name="T11" fmla="*/ 109 h 109"/>
                <a:gd name="T12" fmla="*/ 55 w 367"/>
                <a:gd name="T13" fmla="*/ 109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9"/>
                  </a:moveTo>
                  <a:cubicBezTo>
                    <a:pt x="25" y="109"/>
                    <a:pt x="0" y="84"/>
                    <a:pt x="0" y="54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42" y="0"/>
                    <a:pt x="367" y="25"/>
                    <a:pt x="367" y="54"/>
                  </a:cubicBezTo>
                  <a:cubicBezTo>
                    <a:pt x="367" y="84"/>
                    <a:pt x="342" y="109"/>
                    <a:pt x="313" y="109"/>
                  </a:cubicBezTo>
                  <a:cubicBezTo>
                    <a:pt x="55" y="109"/>
                    <a:pt x="55" y="109"/>
                    <a:pt x="55" y="109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5"/>
                    <a:pt x="24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3" y="109"/>
                    <a:pt x="367" y="85"/>
                    <a:pt x="367" y="54"/>
                  </a:cubicBezTo>
                  <a:cubicBezTo>
                    <a:pt x="367" y="24"/>
                    <a:pt x="343" y="0"/>
                    <a:pt x="313" y="0"/>
                  </a:cubicBezTo>
                </a:path>
              </a:pathLst>
            </a:custGeom>
            <a:solidFill>
              <a:srgbClr val="D3D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1">
              <a:extLst>
                <a:ext uri="{FF2B5EF4-FFF2-40B4-BE49-F238E27FC236}">
                  <a16:creationId xmlns:a16="http://schemas.microsoft.com/office/drawing/2014/main" id="{81CDFBAE-6A24-4BE8-8298-AAE58B1EF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8 h 109"/>
                <a:gd name="T2" fmla="*/ 1 w 367"/>
                <a:gd name="T3" fmla="*/ 54 h 109"/>
                <a:gd name="T4" fmla="*/ 55 w 367"/>
                <a:gd name="T5" fmla="*/ 1 h 109"/>
                <a:gd name="T6" fmla="*/ 313 w 367"/>
                <a:gd name="T7" fmla="*/ 1 h 109"/>
                <a:gd name="T8" fmla="*/ 366 w 367"/>
                <a:gd name="T9" fmla="*/ 54 h 109"/>
                <a:gd name="T10" fmla="*/ 313 w 367"/>
                <a:gd name="T11" fmla="*/ 108 h 109"/>
                <a:gd name="T12" fmla="*/ 55 w 367"/>
                <a:gd name="T13" fmla="*/ 108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8"/>
                  </a:moveTo>
                  <a:cubicBezTo>
                    <a:pt x="25" y="108"/>
                    <a:pt x="1" y="84"/>
                    <a:pt x="1" y="54"/>
                  </a:cubicBezTo>
                  <a:cubicBezTo>
                    <a:pt x="1" y="25"/>
                    <a:pt x="25" y="1"/>
                    <a:pt x="55" y="1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342" y="1"/>
                    <a:pt x="366" y="25"/>
                    <a:pt x="366" y="54"/>
                  </a:cubicBezTo>
                  <a:cubicBezTo>
                    <a:pt x="366" y="84"/>
                    <a:pt x="342" y="108"/>
                    <a:pt x="313" y="108"/>
                  </a:cubicBezTo>
                  <a:cubicBezTo>
                    <a:pt x="55" y="108"/>
                    <a:pt x="55" y="108"/>
                    <a:pt x="55" y="108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2" y="109"/>
                    <a:pt x="367" y="84"/>
                    <a:pt x="367" y="54"/>
                  </a:cubicBezTo>
                  <a:cubicBezTo>
                    <a:pt x="367" y="25"/>
                    <a:pt x="342" y="0"/>
                    <a:pt x="313" y="0"/>
                  </a:cubicBezTo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2">
              <a:extLst>
                <a:ext uri="{FF2B5EF4-FFF2-40B4-BE49-F238E27FC236}">
                  <a16:creationId xmlns:a16="http://schemas.microsoft.com/office/drawing/2014/main" id="{751CB413-1293-4072-B936-1337145F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763" y="1747838"/>
              <a:ext cx="1377950" cy="406400"/>
            </a:xfrm>
            <a:custGeom>
              <a:avLst/>
              <a:gdLst>
                <a:gd name="T0" fmla="*/ 54 w 365"/>
                <a:gd name="T1" fmla="*/ 106 h 107"/>
                <a:gd name="T2" fmla="*/ 1 w 365"/>
                <a:gd name="T3" fmla="*/ 53 h 107"/>
                <a:gd name="T4" fmla="*/ 54 w 365"/>
                <a:gd name="T5" fmla="*/ 0 h 107"/>
                <a:gd name="T6" fmla="*/ 312 w 365"/>
                <a:gd name="T7" fmla="*/ 0 h 107"/>
                <a:gd name="T8" fmla="*/ 365 w 365"/>
                <a:gd name="T9" fmla="*/ 53 h 107"/>
                <a:gd name="T10" fmla="*/ 312 w 365"/>
                <a:gd name="T11" fmla="*/ 106 h 107"/>
                <a:gd name="T12" fmla="*/ 54 w 365"/>
                <a:gd name="T13" fmla="*/ 106 h 107"/>
                <a:gd name="T14" fmla="*/ 312 w 365"/>
                <a:gd name="T15" fmla="*/ 0 h 107"/>
                <a:gd name="T16" fmla="*/ 54 w 365"/>
                <a:gd name="T17" fmla="*/ 0 h 107"/>
                <a:gd name="T18" fmla="*/ 0 w 365"/>
                <a:gd name="T19" fmla="*/ 53 h 107"/>
                <a:gd name="T20" fmla="*/ 54 w 365"/>
                <a:gd name="T21" fmla="*/ 107 h 107"/>
                <a:gd name="T22" fmla="*/ 312 w 365"/>
                <a:gd name="T23" fmla="*/ 107 h 107"/>
                <a:gd name="T24" fmla="*/ 365 w 365"/>
                <a:gd name="T25" fmla="*/ 53 h 107"/>
                <a:gd name="T26" fmla="*/ 312 w 365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5" h="107">
                  <a:moveTo>
                    <a:pt x="54" y="106"/>
                  </a:moveTo>
                  <a:cubicBezTo>
                    <a:pt x="24" y="106"/>
                    <a:pt x="1" y="83"/>
                    <a:pt x="1" y="53"/>
                  </a:cubicBezTo>
                  <a:cubicBezTo>
                    <a:pt x="1" y="24"/>
                    <a:pt x="24" y="0"/>
                    <a:pt x="54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1" y="0"/>
                    <a:pt x="365" y="24"/>
                    <a:pt x="365" y="53"/>
                  </a:cubicBezTo>
                  <a:cubicBezTo>
                    <a:pt x="365" y="83"/>
                    <a:pt x="341" y="106"/>
                    <a:pt x="312" y="106"/>
                  </a:cubicBezTo>
                  <a:cubicBezTo>
                    <a:pt x="54" y="106"/>
                    <a:pt x="54" y="106"/>
                    <a:pt x="54" y="106"/>
                  </a:cubicBezTo>
                  <a:moveTo>
                    <a:pt x="31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341" y="107"/>
                    <a:pt x="365" y="83"/>
                    <a:pt x="365" y="53"/>
                  </a:cubicBezTo>
                  <a:cubicBezTo>
                    <a:pt x="365" y="24"/>
                    <a:pt x="341" y="0"/>
                    <a:pt x="312" y="0"/>
                  </a:cubicBezTo>
                </a:path>
              </a:pathLst>
            </a:custGeom>
            <a:solidFill>
              <a:srgbClr val="D1D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3">
              <a:extLst>
                <a:ext uri="{FF2B5EF4-FFF2-40B4-BE49-F238E27FC236}">
                  <a16:creationId xmlns:a16="http://schemas.microsoft.com/office/drawing/2014/main" id="{A5451B38-C5B0-4D79-9772-E8B3C7FBC2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47838"/>
              <a:ext cx="1373187" cy="403225"/>
            </a:xfrm>
            <a:custGeom>
              <a:avLst/>
              <a:gdLst>
                <a:gd name="T0" fmla="*/ 53 w 364"/>
                <a:gd name="T1" fmla="*/ 106 h 106"/>
                <a:gd name="T2" fmla="*/ 0 w 364"/>
                <a:gd name="T3" fmla="*/ 53 h 106"/>
                <a:gd name="T4" fmla="*/ 53 w 364"/>
                <a:gd name="T5" fmla="*/ 1 h 106"/>
                <a:gd name="T6" fmla="*/ 311 w 364"/>
                <a:gd name="T7" fmla="*/ 1 h 106"/>
                <a:gd name="T8" fmla="*/ 363 w 364"/>
                <a:gd name="T9" fmla="*/ 53 h 106"/>
                <a:gd name="T10" fmla="*/ 311 w 364"/>
                <a:gd name="T11" fmla="*/ 106 h 106"/>
                <a:gd name="T12" fmla="*/ 53 w 364"/>
                <a:gd name="T13" fmla="*/ 106 h 106"/>
                <a:gd name="T14" fmla="*/ 311 w 364"/>
                <a:gd name="T15" fmla="*/ 0 h 106"/>
                <a:gd name="T16" fmla="*/ 53 w 364"/>
                <a:gd name="T17" fmla="*/ 0 h 106"/>
                <a:gd name="T18" fmla="*/ 0 w 364"/>
                <a:gd name="T19" fmla="*/ 53 h 106"/>
                <a:gd name="T20" fmla="*/ 53 w 364"/>
                <a:gd name="T21" fmla="*/ 106 h 106"/>
                <a:gd name="T22" fmla="*/ 311 w 364"/>
                <a:gd name="T23" fmla="*/ 106 h 106"/>
                <a:gd name="T24" fmla="*/ 364 w 364"/>
                <a:gd name="T25" fmla="*/ 53 h 106"/>
                <a:gd name="T26" fmla="*/ 311 w 364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5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3" y="25"/>
                    <a:pt x="363" y="53"/>
                  </a:cubicBezTo>
                  <a:cubicBezTo>
                    <a:pt x="363" y="82"/>
                    <a:pt x="339" y="106"/>
                    <a:pt x="311" y="106"/>
                  </a:cubicBezTo>
                  <a:cubicBezTo>
                    <a:pt x="53" y="106"/>
                    <a:pt x="53" y="106"/>
                    <a:pt x="53" y="106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3" y="0"/>
                    <a:pt x="0" y="24"/>
                    <a:pt x="0" y="53"/>
                  </a:cubicBezTo>
                  <a:cubicBezTo>
                    <a:pt x="0" y="83"/>
                    <a:pt x="23" y="106"/>
                    <a:pt x="53" y="106"/>
                  </a:cubicBezTo>
                  <a:cubicBezTo>
                    <a:pt x="311" y="106"/>
                    <a:pt x="311" y="106"/>
                    <a:pt x="311" y="106"/>
                  </a:cubicBezTo>
                  <a:cubicBezTo>
                    <a:pt x="340" y="106"/>
                    <a:pt x="364" y="83"/>
                    <a:pt x="364" y="53"/>
                  </a:cubicBezTo>
                  <a:cubicBezTo>
                    <a:pt x="364" y="24"/>
                    <a:pt x="340" y="0"/>
                    <a:pt x="311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54">
              <a:extLst>
                <a:ext uri="{FF2B5EF4-FFF2-40B4-BE49-F238E27FC236}">
                  <a16:creationId xmlns:a16="http://schemas.microsoft.com/office/drawing/2014/main" id="{78D91D9A-53F7-41D8-B2B9-165EDD3B2E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51013"/>
              <a:ext cx="1370012" cy="400050"/>
            </a:xfrm>
            <a:custGeom>
              <a:avLst/>
              <a:gdLst>
                <a:gd name="T0" fmla="*/ 53 w 363"/>
                <a:gd name="T1" fmla="*/ 104 h 105"/>
                <a:gd name="T2" fmla="*/ 1 w 363"/>
                <a:gd name="T3" fmla="*/ 52 h 105"/>
                <a:gd name="T4" fmla="*/ 53 w 363"/>
                <a:gd name="T5" fmla="*/ 1 h 105"/>
                <a:gd name="T6" fmla="*/ 311 w 363"/>
                <a:gd name="T7" fmla="*/ 1 h 105"/>
                <a:gd name="T8" fmla="*/ 362 w 363"/>
                <a:gd name="T9" fmla="*/ 52 h 105"/>
                <a:gd name="T10" fmla="*/ 311 w 363"/>
                <a:gd name="T11" fmla="*/ 104 h 105"/>
                <a:gd name="T12" fmla="*/ 53 w 363"/>
                <a:gd name="T13" fmla="*/ 104 h 105"/>
                <a:gd name="T14" fmla="*/ 311 w 363"/>
                <a:gd name="T15" fmla="*/ 0 h 105"/>
                <a:gd name="T16" fmla="*/ 53 w 363"/>
                <a:gd name="T17" fmla="*/ 0 h 105"/>
                <a:gd name="T18" fmla="*/ 0 w 363"/>
                <a:gd name="T19" fmla="*/ 52 h 105"/>
                <a:gd name="T20" fmla="*/ 53 w 363"/>
                <a:gd name="T21" fmla="*/ 105 h 105"/>
                <a:gd name="T22" fmla="*/ 311 w 363"/>
                <a:gd name="T23" fmla="*/ 105 h 105"/>
                <a:gd name="T24" fmla="*/ 363 w 363"/>
                <a:gd name="T25" fmla="*/ 52 h 105"/>
                <a:gd name="T26" fmla="*/ 311 w 363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105">
                  <a:moveTo>
                    <a:pt x="53" y="104"/>
                  </a:moveTo>
                  <a:cubicBezTo>
                    <a:pt x="24" y="104"/>
                    <a:pt x="1" y="81"/>
                    <a:pt x="1" y="52"/>
                  </a:cubicBezTo>
                  <a:cubicBezTo>
                    <a:pt x="1" y="24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2" y="24"/>
                    <a:pt x="362" y="52"/>
                  </a:cubicBezTo>
                  <a:cubicBezTo>
                    <a:pt x="362" y="81"/>
                    <a:pt x="339" y="104"/>
                    <a:pt x="311" y="104"/>
                  </a:cubicBezTo>
                  <a:cubicBezTo>
                    <a:pt x="53" y="104"/>
                    <a:pt x="53" y="104"/>
                    <a:pt x="53" y="104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2"/>
                  </a:cubicBezTo>
                  <a:cubicBezTo>
                    <a:pt x="0" y="81"/>
                    <a:pt x="24" y="105"/>
                    <a:pt x="53" y="105"/>
                  </a:cubicBezTo>
                  <a:cubicBezTo>
                    <a:pt x="311" y="105"/>
                    <a:pt x="311" y="105"/>
                    <a:pt x="311" y="105"/>
                  </a:cubicBezTo>
                  <a:cubicBezTo>
                    <a:pt x="339" y="105"/>
                    <a:pt x="363" y="81"/>
                    <a:pt x="363" y="52"/>
                  </a:cubicBezTo>
                  <a:cubicBezTo>
                    <a:pt x="363" y="24"/>
                    <a:pt x="339" y="0"/>
                    <a:pt x="311" y="0"/>
                  </a:cubicBezTo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5">
              <a:extLst>
                <a:ext uri="{FF2B5EF4-FFF2-40B4-BE49-F238E27FC236}">
                  <a16:creationId xmlns:a16="http://schemas.microsoft.com/office/drawing/2014/main" id="{9C8B3645-2756-466F-B974-675196AA15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3 h 103"/>
                <a:gd name="T2" fmla="*/ 0 w 361"/>
                <a:gd name="T3" fmla="*/ 51 h 103"/>
                <a:gd name="T4" fmla="*/ 52 w 361"/>
                <a:gd name="T5" fmla="*/ 0 h 103"/>
                <a:gd name="T6" fmla="*/ 310 w 361"/>
                <a:gd name="T7" fmla="*/ 0 h 103"/>
                <a:gd name="T8" fmla="*/ 361 w 361"/>
                <a:gd name="T9" fmla="*/ 51 h 103"/>
                <a:gd name="T10" fmla="*/ 310 w 361"/>
                <a:gd name="T11" fmla="*/ 103 h 103"/>
                <a:gd name="T12" fmla="*/ 52 w 361"/>
                <a:gd name="T13" fmla="*/ 103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3"/>
                  </a:moveTo>
                  <a:cubicBezTo>
                    <a:pt x="23" y="103"/>
                    <a:pt x="0" y="80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38" y="0"/>
                    <a:pt x="361" y="23"/>
                    <a:pt x="361" y="51"/>
                  </a:cubicBezTo>
                  <a:cubicBezTo>
                    <a:pt x="361" y="80"/>
                    <a:pt x="338" y="103"/>
                    <a:pt x="310" y="103"/>
                  </a:cubicBezTo>
                  <a:cubicBezTo>
                    <a:pt x="52" y="103"/>
                    <a:pt x="52" y="103"/>
                    <a:pt x="52" y="103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E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6">
              <a:extLst>
                <a:ext uri="{FF2B5EF4-FFF2-40B4-BE49-F238E27FC236}">
                  <a16:creationId xmlns:a16="http://schemas.microsoft.com/office/drawing/2014/main" id="{3F9B5757-4DC6-42D9-9F4F-775DB5AE37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2 h 103"/>
                <a:gd name="T2" fmla="*/ 1 w 361"/>
                <a:gd name="T3" fmla="*/ 51 h 103"/>
                <a:gd name="T4" fmla="*/ 52 w 361"/>
                <a:gd name="T5" fmla="*/ 1 h 103"/>
                <a:gd name="T6" fmla="*/ 310 w 361"/>
                <a:gd name="T7" fmla="*/ 1 h 103"/>
                <a:gd name="T8" fmla="*/ 360 w 361"/>
                <a:gd name="T9" fmla="*/ 51 h 103"/>
                <a:gd name="T10" fmla="*/ 310 w 361"/>
                <a:gd name="T11" fmla="*/ 102 h 103"/>
                <a:gd name="T12" fmla="*/ 52 w 361"/>
                <a:gd name="T13" fmla="*/ 102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2"/>
                  </a:moveTo>
                  <a:cubicBezTo>
                    <a:pt x="24" y="102"/>
                    <a:pt x="1" y="80"/>
                    <a:pt x="1" y="51"/>
                  </a:cubicBezTo>
                  <a:cubicBezTo>
                    <a:pt x="1" y="23"/>
                    <a:pt x="24" y="1"/>
                    <a:pt x="52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38" y="1"/>
                    <a:pt x="360" y="23"/>
                    <a:pt x="360" y="51"/>
                  </a:cubicBezTo>
                  <a:cubicBezTo>
                    <a:pt x="360" y="80"/>
                    <a:pt x="338" y="102"/>
                    <a:pt x="310" y="102"/>
                  </a:cubicBezTo>
                  <a:cubicBezTo>
                    <a:pt x="52" y="102"/>
                    <a:pt x="52" y="102"/>
                    <a:pt x="52" y="102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D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7">
              <a:extLst>
                <a:ext uri="{FF2B5EF4-FFF2-40B4-BE49-F238E27FC236}">
                  <a16:creationId xmlns:a16="http://schemas.microsoft.com/office/drawing/2014/main" id="{1C63ABC8-15E3-4F76-98CB-97A47FB10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51 w 359"/>
                <a:gd name="T1" fmla="*/ 101 h 101"/>
                <a:gd name="T2" fmla="*/ 0 w 359"/>
                <a:gd name="T3" fmla="*/ 50 h 101"/>
                <a:gd name="T4" fmla="*/ 51 w 359"/>
                <a:gd name="T5" fmla="*/ 0 h 101"/>
                <a:gd name="T6" fmla="*/ 309 w 359"/>
                <a:gd name="T7" fmla="*/ 0 h 101"/>
                <a:gd name="T8" fmla="*/ 359 w 359"/>
                <a:gd name="T9" fmla="*/ 50 h 101"/>
                <a:gd name="T10" fmla="*/ 309 w 359"/>
                <a:gd name="T11" fmla="*/ 101 h 101"/>
                <a:gd name="T12" fmla="*/ 51 w 359"/>
                <a:gd name="T13" fmla="*/ 101 h 101"/>
                <a:gd name="T14" fmla="*/ 309 w 359"/>
                <a:gd name="T15" fmla="*/ 0 h 101"/>
                <a:gd name="T16" fmla="*/ 51 w 359"/>
                <a:gd name="T17" fmla="*/ 0 h 101"/>
                <a:gd name="T18" fmla="*/ 0 w 359"/>
                <a:gd name="T19" fmla="*/ 50 h 101"/>
                <a:gd name="T20" fmla="*/ 51 w 359"/>
                <a:gd name="T21" fmla="*/ 101 h 101"/>
                <a:gd name="T22" fmla="*/ 309 w 359"/>
                <a:gd name="T23" fmla="*/ 101 h 101"/>
                <a:gd name="T24" fmla="*/ 359 w 359"/>
                <a:gd name="T25" fmla="*/ 50 h 101"/>
                <a:gd name="T26" fmla="*/ 309 w 359"/>
                <a:gd name="T2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101">
                  <a:moveTo>
                    <a:pt x="51" y="101"/>
                  </a:move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ubicBezTo>
                    <a:pt x="51" y="101"/>
                    <a:pt x="51" y="101"/>
                    <a:pt x="51" y="101"/>
                  </a:cubicBezTo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7" y="101"/>
                    <a:pt x="359" y="79"/>
                    <a:pt x="359" y="50"/>
                  </a:cubicBezTo>
                  <a:cubicBezTo>
                    <a:pt x="359" y="22"/>
                    <a:pt x="337" y="0"/>
                    <a:pt x="309" y="0"/>
                  </a:cubicBezTo>
                </a:path>
              </a:pathLst>
            </a:custGeom>
            <a:solidFill>
              <a:srgbClr val="CCC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8">
              <a:extLst>
                <a:ext uri="{FF2B5EF4-FFF2-40B4-BE49-F238E27FC236}">
                  <a16:creationId xmlns:a16="http://schemas.microsoft.com/office/drawing/2014/main" id="{0825515C-AC35-4A6A-A0B6-5FD6496CE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0 h 101"/>
                <a:gd name="T2" fmla="*/ 51 w 359"/>
                <a:gd name="T3" fmla="*/ 0 h 101"/>
                <a:gd name="T4" fmla="*/ 0 w 359"/>
                <a:gd name="T5" fmla="*/ 50 h 101"/>
                <a:gd name="T6" fmla="*/ 51 w 359"/>
                <a:gd name="T7" fmla="*/ 101 h 101"/>
                <a:gd name="T8" fmla="*/ 309 w 359"/>
                <a:gd name="T9" fmla="*/ 101 h 101"/>
                <a:gd name="T10" fmla="*/ 359 w 359"/>
                <a:gd name="T11" fmla="*/ 50 h 101"/>
                <a:gd name="T12" fmla="*/ 309 w 359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6" y="101"/>
                    <a:pt x="359" y="78"/>
                    <a:pt x="359" y="50"/>
                  </a:cubicBezTo>
                  <a:cubicBezTo>
                    <a:pt x="359" y="23"/>
                    <a:pt x="336" y="0"/>
                    <a:pt x="309" y="0"/>
                  </a:cubicBezTo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9">
              <a:extLst>
                <a:ext uri="{FF2B5EF4-FFF2-40B4-BE49-F238E27FC236}">
                  <a16:creationId xmlns:a16="http://schemas.microsoft.com/office/drawing/2014/main" id="{35AA3DE6-E6F8-4FE0-92C1-738620D18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101 h 101"/>
                <a:gd name="T2" fmla="*/ 51 w 359"/>
                <a:gd name="T3" fmla="*/ 101 h 101"/>
                <a:gd name="T4" fmla="*/ 0 w 359"/>
                <a:gd name="T5" fmla="*/ 50 h 101"/>
                <a:gd name="T6" fmla="*/ 51 w 359"/>
                <a:gd name="T7" fmla="*/ 0 h 101"/>
                <a:gd name="T8" fmla="*/ 309 w 359"/>
                <a:gd name="T9" fmla="*/ 0 h 101"/>
                <a:gd name="T10" fmla="*/ 359 w 359"/>
                <a:gd name="T11" fmla="*/ 50 h 101"/>
                <a:gd name="T12" fmla="*/ 309 w 359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101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lose/>
                </a:path>
              </a:pathLst>
            </a:custGeom>
            <a:solidFill>
              <a:srgbClr val="161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99094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89932" y="287338"/>
            <a:ext cx="5012911" cy="47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23000"/>
              </a:lnSpc>
            </a:pPr>
            <a:r>
              <a:rPr lang="en-US" altLang="zh-CN" sz="2200" b="1" dirty="0">
                <a:latin typeface="微软雅黑" charset="-122"/>
                <a:ea typeface="微软雅黑" charset="-122"/>
              </a:rPr>
              <a:t>5.6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项目实践：图书管理系统详细设计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124F79-CC95-4636-8535-38A271CE5D01}"/>
              </a:ext>
            </a:extLst>
          </p:cNvPr>
          <p:cNvSpPr/>
          <p:nvPr/>
        </p:nvSpPr>
        <p:spPr>
          <a:xfrm>
            <a:off x="3189031" y="1194691"/>
            <a:ext cx="5627623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latin typeface="+mn-ea"/>
              </a:rPr>
              <a:t>“借书借阅”、“图书归还”程序的层次结构图 </a:t>
            </a:r>
          </a:p>
        </p:txBody>
      </p:sp>
      <p:pic>
        <p:nvPicPr>
          <p:cNvPr id="5" name="Picture 5" descr="x5-10">
            <a:extLst>
              <a:ext uri="{FF2B5EF4-FFF2-40B4-BE49-F238E27FC236}">
                <a16:creationId xmlns:a16="http://schemas.microsoft.com/office/drawing/2014/main" id="{59801DE6-B683-4A37-A87D-B3BAD0ECE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2593975"/>
            <a:ext cx="5976938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x5-11">
            <a:extLst>
              <a:ext uri="{FF2B5EF4-FFF2-40B4-BE49-F238E27FC236}">
                <a16:creationId xmlns:a16="http://schemas.microsoft.com/office/drawing/2014/main" id="{D3B7E26A-4D3C-4523-8E3E-8EDDFF098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8" y="4149725"/>
            <a:ext cx="5400675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6208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086351" y="288341"/>
            <a:ext cx="5012911" cy="47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23000"/>
              </a:lnSpc>
            </a:pPr>
            <a:r>
              <a:rPr lang="en-US" altLang="zh-CN" sz="2200" b="1" dirty="0">
                <a:latin typeface="微软雅黑" charset="-122"/>
                <a:ea typeface="微软雅黑" charset="-122"/>
              </a:rPr>
              <a:t>5.6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项目实践：图书管理系统详细设计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4B66EE-21DB-461D-9895-647613ABFC3B}"/>
              </a:ext>
            </a:extLst>
          </p:cNvPr>
          <p:cNvSpPr/>
          <p:nvPr/>
        </p:nvSpPr>
        <p:spPr>
          <a:xfrm>
            <a:off x="121227" y="760137"/>
            <a:ext cx="3320140" cy="501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“借书借阅”模块功能描述 </a:t>
            </a:r>
            <a:endParaRPr lang="zh-CN" altLang="en-US" sz="2400" dirty="0"/>
          </a:p>
        </p:txBody>
      </p:sp>
      <p:graphicFrame>
        <p:nvGraphicFramePr>
          <p:cNvPr id="11" name="Group 220">
            <a:extLst>
              <a:ext uri="{FF2B5EF4-FFF2-40B4-BE49-F238E27FC236}">
                <a16:creationId xmlns:a16="http://schemas.microsoft.com/office/drawing/2014/main" id="{A18DFF18-A445-4443-AB92-F0A3E97A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87038"/>
              </p:ext>
            </p:extLst>
          </p:nvPr>
        </p:nvGraphicFramePr>
        <p:xfrm>
          <a:off x="464025" y="1328608"/>
          <a:ext cx="11354937" cy="5212080"/>
        </p:xfrm>
        <a:graphic>
          <a:graphicData uri="http://schemas.openxmlformats.org/drawingml/2006/table">
            <a:tbl>
              <a:tblPr/>
              <a:tblGrid>
                <a:gridCol w="1555471">
                  <a:extLst>
                    <a:ext uri="{9D8B030D-6E8A-4147-A177-3AD203B41FA5}">
                      <a16:colId xmlns:a16="http://schemas.microsoft.com/office/drawing/2014/main" val="2760854678"/>
                    </a:ext>
                  </a:extLst>
                </a:gridCol>
                <a:gridCol w="1437165">
                  <a:extLst>
                    <a:ext uri="{9D8B030D-6E8A-4147-A177-3AD203B41FA5}">
                      <a16:colId xmlns:a16="http://schemas.microsoft.com/office/drawing/2014/main" val="3943311398"/>
                    </a:ext>
                  </a:extLst>
                </a:gridCol>
                <a:gridCol w="1425627">
                  <a:extLst>
                    <a:ext uri="{9D8B030D-6E8A-4147-A177-3AD203B41FA5}">
                      <a16:colId xmlns:a16="http://schemas.microsoft.com/office/drawing/2014/main" val="4157175101"/>
                    </a:ext>
                  </a:extLst>
                </a:gridCol>
                <a:gridCol w="1260677">
                  <a:extLst>
                    <a:ext uri="{9D8B030D-6E8A-4147-A177-3AD203B41FA5}">
                      <a16:colId xmlns:a16="http://schemas.microsoft.com/office/drawing/2014/main" val="3915655261"/>
                    </a:ext>
                  </a:extLst>
                </a:gridCol>
                <a:gridCol w="1113401">
                  <a:extLst>
                    <a:ext uri="{9D8B030D-6E8A-4147-A177-3AD203B41FA5}">
                      <a16:colId xmlns:a16="http://schemas.microsoft.com/office/drawing/2014/main" val="1742433033"/>
                    </a:ext>
                  </a:extLst>
                </a:gridCol>
                <a:gridCol w="1661267">
                  <a:extLst>
                    <a:ext uri="{9D8B030D-6E8A-4147-A177-3AD203B41FA5}">
                      <a16:colId xmlns:a16="http://schemas.microsoft.com/office/drawing/2014/main" val="2034105645"/>
                    </a:ext>
                  </a:extLst>
                </a:gridCol>
                <a:gridCol w="1425627">
                  <a:extLst>
                    <a:ext uri="{9D8B030D-6E8A-4147-A177-3AD203B41FA5}">
                      <a16:colId xmlns:a16="http://schemas.microsoft.com/office/drawing/2014/main" val="2725138786"/>
                    </a:ext>
                  </a:extLst>
                </a:gridCol>
                <a:gridCol w="1475702">
                  <a:extLst>
                    <a:ext uri="{9D8B030D-6E8A-4147-A177-3AD203B41FA5}">
                      <a16:colId xmlns:a16="http://schemas.microsoft.com/office/drawing/2014/main" val="1923956716"/>
                    </a:ext>
                  </a:extLst>
                </a:gridCol>
              </a:tblGrid>
              <a:tr h="3227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设计者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设计日期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审核者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审核日期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397756"/>
                  </a:ext>
                </a:extLst>
              </a:tr>
              <a:tr h="2565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程序名称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图书借阅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标识符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lendbook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58267"/>
                  </a:ext>
                </a:extLst>
              </a:tr>
              <a:tr h="2565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相关数据库表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读者信息表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图书信息表，借阅信息表，借还日志表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454621"/>
                  </a:ext>
                </a:extLst>
              </a:tr>
              <a:tr h="2565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输入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读者编号、图书编号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41886"/>
                  </a:ext>
                </a:extLst>
              </a:tr>
              <a:tr h="2565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输出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借书成功或失败信息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288232"/>
                  </a:ext>
                </a:extLst>
              </a:tr>
              <a:tr h="21810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程序处理说明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>
                      <a:lvl1pPr indent="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．调用方法创建本窗体。</a:t>
                      </a:r>
                    </a:p>
                    <a:p>
                      <a:pPr marL="0" marR="0" lvl="0" indent="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．在“读者信息表”中查找输入的“读者编号”，如果找不到，或者“读者有效期截止日期”小于当前系统日期，则提示“无效读者或书证超期”，程序返回；</a:t>
                      </a:r>
                    </a:p>
                    <a:p>
                      <a:pPr marL="0" marR="0" lvl="0" indent="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．在“读者类型表”中查找“读者编号”对应的读者类型，获得“最多借书册数”数量；</a:t>
                      </a:r>
                    </a:p>
                    <a:p>
                      <a:pPr marL="0" marR="0" lvl="0" indent="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．在“读者信息表”中查找“读者编号”对应记录的“已借数量”；</a:t>
                      </a:r>
                    </a:p>
                    <a:p>
                      <a:pPr marL="0" marR="0" lvl="0" indent="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．如果“已借数量”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&gt;=“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最多借书册数”，提示“超过借书数量”，程序返回。</a:t>
                      </a:r>
                    </a:p>
                    <a:p>
                      <a:pPr marL="0" marR="0" lvl="0" indent="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．调用“办理借书”模块，完成借书事务：</a:t>
                      </a:r>
                    </a:p>
                    <a:p>
                      <a:pPr marL="0" marR="0" lvl="0" indent="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在“借阅信息表”增加一条借阅记录，写入借阅信息；</a:t>
                      </a:r>
                    </a:p>
                    <a:p>
                      <a:pPr marL="0" marR="0" lvl="0" indent="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在“借还日志表”增加一条借阅记录，写入借阅日志信息；</a:t>
                      </a:r>
                    </a:p>
                    <a:p>
                      <a:pPr marL="0" marR="0" lvl="0" indent="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在“读者信息表”中把“已借数量”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+1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； </a:t>
                      </a:r>
                    </a:p>
                    <a:p>
                      <a:pPr marL="0" marR="0" lvl="0" indent="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在“图书信息表”中把“馆内剩余”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；</a:t>
                      </a:r>
                    </a:p>
                    <a:p>
                      <a:pPr marL="0" marR="0" lvl="0" indent="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提示“借书成功”信息。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547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4124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126332" y="266701"/>
            <a:ext cx="5679725" cy="47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23000"/>
              </a:lnSpc>
            </a:pPr>
            <a:r>
              <a:rPr lang="en-US" altLang="zh-CN" sz="2200" b="1" dirty="0">
                <a:latin typeface="微软雅黑" charset="-122"/>
                <a:ea typeface="微软雅黑" charset="-122"/>
              </a:rPr>
              <a:t>5.6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项目实践：图书管理系统详细设计</a:t>
            </a:r>
          </a:p>
        </p:txBody>
      </p:sp>
      <p:grpSp>
        <p:nvGrpSpPr>
          <p:cNvPr id="10" name="Group 43">
            <a:extLst>
              <a:ext uri="{FF2B5EF4-FFF2-40B4-BE49-F238E27FC236}">
                <a16:creationId xmlns:a16="http://schemas.microsoft.com/office/drawing/2014/main" id="{1C26941D-664F-4735-9A44-0040DE222E5B}"/>
              </a:ext>
            </a:extLst>
          </p:cNvPr>
          <p:cNvGrpSpPr>
            <a:grpSpLocks/>
          </p:cNvGrpSpPr>
          <p:nvPr/>
        </p:nvGrpSpPr>
        <p:grpSpPr bwMode="auto">
          <a:xfrm>
            <a:off x="3503954" y="2546966"/>
            <a:ext cx="4766589" cy="3024187"/>
            <a:chOff x="2520" y="5984"/>
            <a:chExt cx="2340" cy="3184"/>
          </a:xfrm>
        </p:grpSpPr>
        <p:sp>
          <p:nvSpPr>
            <p:cNvPr id="11" name="Line 44">
              <a:extLst>
                <a:ext uri="{FF2B5EF4-FFF2-40B4-BE49-F238E27FC236}">
                  <a16:creationId xmlns:a16="http://schemas.microsoft.com/office/drawing/2014/main" id="{BAAC610B-C6CB-4427-885A-FF608905C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0" y="6452"/>
              <a:ext cx="0" cy="2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2000"/>
            </a:p>
          </p:txBody>
        </p:sp>
        <p:sp>
          <p:nvSpPr>
            <p:cNvPr id="12" name="Rectangle 45">
              <a:extLst>
                <a:ext uri="{FF2B5EF4-FFF2-40B4-BE49-F238E27FC236}">
                  <a16:creationId xmlns:a16="http://schemas.microsoft.com/office/drawing/2014/main" id="{8E59B9BE-AE8C-438E-AD89-D4DF80213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5984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latin typeface="Times New Roman" panose="02020603050405020304" pitchFamily="18" charset="0"/>
                </a:rPr>
                <a:t>创建本窗体</a:t>
              </a:r>
              <a:endParaRPr lang="zh-CN" altLang="en-US" sz="2000" dirty="0"/>
            </a:p>
          </p:txBody>
        </p:sp>
        <p:sp>
          <p:nvSpPr>
            <p:cNvPr id="13" name="Rectangle 46">
              <a:extLst>
                <a:ext uri="{FF2B5EF4-FFF2-40B4-BE49-F238E27FC236}">
                  <a16:creationId xmlns:a16="http://schemas.microsoft.com/office/drawing/2014/main" id="{F9879172-B980-4E7A-BA5D-94CF37BA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6548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连接数据库</a:t>
              </a:r>
              <a:endParaRPr lang="zh-CN" altLang="en-US" sz="2000"/>
            </a:p>
          </p:txBody>
        </p:sp>
        <p:sp>
          <p:nvSpPr>
            <p:cNvPr id="14" name="Rectangle 47">
              <a:extLst>
                <a:ext uri="{FF2B5EF4-FFF2-40B4-BE49-F238E27FC236}">
                  <a16:creationId xmlns:a16="http://schemas.microsoft.com/office/drawing/2014/main" id="{D045FCEF-B985-4741-A2C7-FE7907108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7635"/>
              <a:ext cx="23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调用“检查借书数量”</a:t>
              </a:r>
            </a:p>
            <a:p>
              <a:pPr>
                <a:lnSpc>
                  <a:spcPct val="150000"/>
                </a:lnSpc>
              </a:pPr>
              <a:endParaRPr lang="zh-CN" altLang="en-US" sz="2000"/>
            </a:p>
          </p:txBody>
        </p:sp>
        <p:sp>
          <p:nvSpPr>
            <p:cNvPr id="15" name="Rectangle 48">
              <a:extLst>
                <a:ext uri="{FF2B5EF4-FFF2-40B4-BE49-F238E27FC236}">
                  <a16:creationId xmlns:a16="http://schemas.microsoft.com/office/drawing/2014/main" id="{E73B1CDD-DF4F-4D1F-915F-C2C554266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8163"/>
              <a:ext cx="23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调用“检查图书”</a:t>
              </a:r>
              <a:endParaRPr lang="zh-CN" altLang="en-US" sz="2000"/>
            </a:p>
          </p:txBody>
        </p:sp>
        <p:sp>
          <p:nvSpPr>
            <p:cNvPr id="16" name="Rectangle 49">
              <a:extLst>
                <a:ext uri="{FF2B5EF4-FFF2-40B4-BE49-F238E27FC236}">
                  <a16:creationId xmlns:a16="http://schemas.microsoft.com/office/drawing/2014/main" id="{AE148872-7F53-4ADC-9E67-E3668FAF1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7092"/>
              <a:ext cx="23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调用“审核读者”</a:t>
              </a:r>
            </a:p>
            <a:p>
              <a:pPr>
                <a:lnSpc>
                  <a:spcPct val="150000"/>
                </a:lnSpc>
              </a:pPr>
              <a:endParaRPr lang="zh-CN" altLang="en-US" sz="2000"/>
            </a:p>
          </p:txBody>
        </p:sp>
        <p:sp>
          <p:nvSpPr>
            <p:cNvPr id="17" name="Rectangle 50">
              <a:extLst>
                <a:ext uri="{FF2B5EF4-FFF2-40B4-BE49-F238E27FC236}">
                  <a16:creationId xmlns:a16="http://schemas.microsoft.com/office/drawing/2014/main" id="{DEB1097C-61F9-4E17-B13D-772060734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8700"/>
              <a:ext cx="23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调用“办理借书”</a:t>
              </a:r>
              <a:endParaRPr lang="zh-CN" altLang="en-US" sz="200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AE8D336-33F3-43EE-8020-37F49B216CF5}"/>
              </a:ext>
            </a:extLst>
          </p:cNvPr>
          <p:cNvSpPr/>
          <p:nvPr/>
        </p:nvSpPr>
        <p:spPr>
          <a:xfrm>
            <a:off x="1627554" y="1094068"/>
            <a:ext cx="3135509" cy="501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“借书借阅”程序流程图 </a:t>
            </a:r>
          </a:p>
        </p:txBody>
      </p:sp>
    </p:spTree>
    <p:extLst>
      <p:ext uri="{BB962C8B-B14F-4D97-AF65-F5344CB8AC3E}">
        <p14:creationId xmlns:p14="http://schemas.microsoft.com/office/powerpoint/2010/main" val="8817922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4">
            <a:extLst>
              <a:ext uri="{FF2B5EF4-FFF2-40B4-BE49-F238E27FC236}">
                <a16:creationId xmlns:a16="http://schemas.microsoft.com/office/drawing/2014/main" id="{CC3470C2-5968-44DD-8D53-C2593959350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5400000">
            <a:off x="4970835" y="1919791"/>
            <a:ext cx="262537" cy="226325"/>
          </a:xfrm>
          <a:prstGeom prst="rect">
            <a:avLst/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PA_文本框 6">
            <a:extLst>
              <a:ext uri="{FF2B5EF4-FFF2-40B4-BE49-F238E27FC236}">
                <a16:creationId xmlns:a16="http://schemas.microsoft.com/office/drawing/2014/main" id="{501DEE0E-C47C-478F-BA45-31C844B6AE1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279077" y="1783974"/>
            <a:ext cx="3888005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5.1  </a:t>
            </a:r>
            <a:r>
              <a:rPr lang="zh-CN" altLang="en-US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详细设计的任务与原则</a:t>
            </a:r>
          </a:p>
        </p:txBody>
      </p:sp>
      <p:sp>
        <p:nvSpPr>
          <p:cNvPr id="15" name="矩形 14"/>
          <p:cNvSpPr/>
          <p:nvPr/>
        </p:nvSpPr>
        <p:spPr>
          <a:xfrm>
            <a:off x="2311588" y="753541"/>
            <a:ext cx="24172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4800" b="1" spc="300" dirty="0">
                <a:solidFill>
                  <a:srgbClr val="1E359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Arial" panose="020B0604020202020204" pitchFamily="34" charset="0"/>
              </a:rPr>
              <a:t>C</a:t>
            </a:r>
            <a:r>
              <a:rPr lang="en-US" altLang="zh-CN" sz="3600" b="1" dirty="0">
                <a:solidFill>
                  <a:srgbClr val="1E359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Arial" panose="020B0604020202020204" pitchFamily="34" charset="0"/>
              </a:rPr>
              <a:t>ontents</a:t>
            </a:r>
            <a:endParaRPr lang="zh-CN" altLang="en-US" sz="3600" b="1" dirty="0">
              <a:solidFill>
                <a:srgbClr val="1E359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47E3691-37A1-4F2A-BE67-E4BC5C56F6B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255638" y="1936237"/>
            <a:ext cx="3888005" cy="4168222"/>
          </a:xfrm>
          <a:prstGeom prst="rect">
            <a:avLst/>
          </a:prstGeom>
        </p:spPr>
      </p:pic>
      <p:sp>
        <p:nvSpPr>
          <p:cNvPr id="17" name="PA_矩形 4">
            <a:extLst>
              <a:ext uri="{FF2B5EF4-FFF2-40B4-BE49-F238E27FC236}">
                <a16:creationId xmlns:a16="http://schemas.microsoft.com/office/drawing/2014/main" id="{CC3470C2-5968-44DD-8D53-C2593959350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400000">
            <a:off x="4970835" y="2678488"/>
            <a:ext cx="262537" cy="226325"/>
          </a:xfrm>
          <a:prstGeom prst="rect">
            <a:avLst/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PA_文本框 6">
            <a:extLst>
              <a:ext uri="{FF2B5EF4-FFF2-40B4-BE49-F238E27FC236}">
                <a16:creationId xmlns:a16="http://schemas.microsoft.com/office/drawing/2014/main" id="{501DEE0E-C47C-478F-BA45-31C844B6AE1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279078" y="2547627"/>
            <a:ext cx="349643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5.2  </a:t>
            </a:r>
            <a:r>
              <a:rPr lang="zh-CN" altLang="en-US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详细设计的工具</a:t>
            </a:r>
          </a:p>
        </p:txBody>
      </p:sp>
      <p:sp>
        <p:nvSpPr>
          <p:cNvPr id="19" name="PA_矩形 4">
            <a:extLst>
              <a:ext uri="{FF2B5EF4-FFF2-40B4-BE49-F238E27FC236}">
                <a16:creationId xmlns:a16="http://schemas.microsoft.com/office/drawing/2014/main" id="{CC3470C2-5968-44DD-8D53-C2593959350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5400000">
            <a:off x="4970835" y="3437185"/>
            <a:ext cx="262537" cy="226325"/>
          </a:xfrm>
          <a:prstGeom prst="rect">
            <a:avLst/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PA_文本框 6">
            <a:extLst>
              <a:ext uri="{FF2B5EF4-FFF2-40B4-BE49-F238E27FC236}">
                <a16:creationId xmlns:a16="http://schemas.microsoft.com/office/drawing/2014/main" id="{501DEE0E-C47C-478F-BA45-31C844B6AE1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228519" y="3311280"/>
            <a:ext cx="4805817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5.3  </a:t>
            </a:r>
            <a:r>
              <a:rPr lang="zh-CN" altLang="en-US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用户界面设计</a:t>
            </a:r>
          </a:p>
        </p:txBody>
      </p:sp>
      <p:sp>
        <p:nvSpPr>
          <p:cNvPr id="10" name="PA_矩形 4">
            <a:extLst>
              <a:ext uri="{FF2B5EF4-FFF2-40B4-BE49-F238E27FC236}">
                <a16:creationId xmlns:a16="http://schemas.microsoft.com/office/drawing/2014/main" id="{3FB9687C-2C38-450D-B8FC-F0C69D33C9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5400000">
            <a:off x="4970835" y="4195882"/>
            <a:ext cx="262537" cy="226325"/>
          </a:xfrm>
          <a:prstGeom prst="rect">
            <a:avLst/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253B0837-E5DE-4CF5-B960-289E4F5F27B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279078" y="4074933"/>
            <a:ext cx="349643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5.4  </a:t>
            </a:r>
            <a:r>
              <a:rPr lang="zh-CN" altLang="en-US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数据代码设计</a:t>
            </a:r>
          </a:p>
        </p:txBody>
      </p:sp>
      <p:sp>
        <p:nvSpPr>
          <p:cNvPr id="12" name="PA_矩形 4">
            <a:extLst>
              <a:ext uri="{FF2B5EF4-FFF2-40B4-BE49-F238E27FC236}">
                <a16:creationId xmlns:a16="http://schemas.microsoft.com/office/drawing/2014/main" id="{FD75B16B-D14A-48DF-8059-C610BB037E1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5400000">
            <a:off x="4970835" y="4954579"/>
            <a:ext cx="262537" cy="226325"/>
          </a:xfrm>
          <a:prstGeom prst="rect">
            <a:avLst/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PA_文本框 6">
            <a:extLst>
              <a:ext uri="{FF2B5EF4-FFF2-40B4-BE49-F238E27FC236}">
                <a16:creationId xmlns:a16="http://schemas.microsoft.com/office/drawing/2014/main" id="{44413A97-DC48-4D6B-9B97-2916E466F81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279078" y="4838586"/>
            <a:ext cx="528464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5.5  </a:t>
            </a:r>
            <a:r>
              <a:rPr lang="zh-CN" altLang="en-US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详细设计文档的编制及评审</a:t>
            </a:r>
          </a:p>
        </p:txBody>
      </p:sp>
      <p:sp>
        <p:nvSpPr>
          <p:cNvPr id="14" name="PA_矩形 4">
            <a:extLst>
              <a:ext uri="{FF2B5EF4-FFF2-40B4-BE49-F238E27FC236}">
                <a16:creationId xmlns:a16="http://schemas.microsoft.com/office/drawing/2014/main" id="{2F7A1234-8675-4D27-8DCC-BDFF8A995A2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5400000">
            <a:off x="4970835" y="5713276"/>
            <a:ext cx="262537" cy="226325"/>
          </a:xfrm>
          <a:prstGeom prst="rect">
            <a:avLst/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1" name="PA_文本框 6">
            <a:extLst>
              <a:ext uri="{FF2B5EF4-FFF2-40B4-BE49-F238E27FC236}">
                <a16:creationId xmlns:a16="http://schemas.microsoft.com/office/drawing/2014/main" id="{1D0A9390-3702-4C7D-B2F6-C482D00C1E9D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279078" y="5602239"/>
            <a:ext cx="349643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5.6  </a:t>
            </a:r>
            <a:r>
              <a:rPr lang="zh-CN" altLang="en-US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项目实践</a:t>
            </a:r>
          </a:p>
        </p:txBody>
      </p:sp>
    </p:spTree>
    <p:extLst>
      <p:ext uri="{BB962C8B-B14F-4D97-AF65-F5344CB8AC3E}">
        <p14:creationId xmlns:p14="http://schemas.microsoft.com/office/powerpoint/2010/main" val="249922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5" grpId="0"/>
      <p:bldP spid="17" grpId="0" animBg="1"/>
      <p:bldP spid="18" grpId="0"/>
      <p:bldP spid="19" grpId="0" animBg="1"/>
      <p:bldP spid="20" grpId="0"/>
      <p:bldP spid="10" grpId="0" animBg="1"/>
      <p:bldP spid="11" grpId="0"/>
      <p:bldP spid="12" grpId="0" animBg="1"/>
      <p:bldP spid="13" grpId="0"/>
      <p:bldP spid="14" grpId="0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14"/>
          <p:cNvSpPr txBox="1">
            <a:spLocks noChangeArrowheads="1"/>
          </p:cNvSpPr>
          <p:nvPr/>
        </p:nvSpPr>
        <p:spPr bwMode="auto">
          <a:xfrm>
            <a:off x="989932" y="287338"/>
            <a:ext cx="5012911" cy="47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23000"/>
              </a:lnSpc>
            </a:pPr>
            <a:r>
              <a:rPr lang="en-US" altLang="zh-CN" sz="2200" b="1" dirty="0">
                <a:latin typeface="微软雅黑" charset="-122"/>
                <a:ea typeface="微软雅黑" charset="-122"/>
              </a:rPr>
              <a:t>5.6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项目实践：图书管理系统详细设计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835ED4-FEFD-48DB-8D3A-7040608C7DE7}"/>
              </a:ext>
            </a:extLst>
          </p:cNvPr>
          <p:cNvSpPr/>
          <p:nvPr/>
        </p:nvSpPr>
        <p:spPr>
          <a:xfrm>
            <a:off x="607795" y="952968"/>
            <a:ext cx="3617248" cy="501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“借书借阅”模块程序接口 </a:t>
            </a:r>
            <a:endParaRPr lang="zh-CN" altLang="en-US" sz="2400" dirty="0"/>
          </a:p>
        </p:txBody>
      </p:sp>
      <p:pic>
        <p:nvPicPr>
          <p:cNvPr id="4" name="Picture 14" descr="x5-13">
            <a:extLst>
              <a:ext uri="{FF2B5EF4-FFF2-40B4-BE49-F238E27FC236}">
                <a16:creationId xmlns:a16="http://schemas.microsoft.com/office/drawing/2014/main" id="{D1592921-AB49-4E1F-9E76-9F6765F27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524" y="1512419"/>
            <a:ext cx="6624638" cy="439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54987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 72"/>
          <p:cNvGrpSpPr/>
          <p:nvPr/>
        </p:nvGrpSpPr>
        <p:grpSpPr>
          <a:xfrm>
            <a:off x="1483793" y="3999965"/>
            <a:ext cx="3377843" cy="720406"/>
            <a:chOff x="926233" y="3911281"/>
            <a:chExt cx="2607384" cy="612775"/>
          </a:xfrm>
        </p:grpSpPr>
        <p:grpSp>
          <p:nvGrpSpPr>
            <p:cNvPr id="74" name="PA_组合 79"/>
            <p:cNvGrpSpPr/>
            <p:nvPr>
              <p:custDataLst>
                <p:tags r:id="rId1"/>
              </p:custDataLst>
            </p:nvPr>
          </p:nvGrpSpPr>
          <p:grpSpPr>
            <a:xfrm>
              <a:off x="926233" y="3911281"/>
              <a:ext cx="2424982" cy="612775"/>
              <a:chOff x="284163" y="1644650"/>
              <a:chExt cx="1585912" cy="612775"/>
            </a:xfrm>
          </p:grpSpPr>
          <p:sp>
            <p:nvSpPr>
              <p:cNvPr id="7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4163" y="1647825"/>
                <a:ext cx="1585912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5"/>
              <p:cNvSpPr>
                <a:spLocks noEditPoints="1"/>
              </p:cNvSpPr>
              <p:nvPr/>
            </p:nvSpPr>
            <p:spPr bwMode="auto">
              <a:xfrm>
                <a:off x="284163" y="1644650"/>
                <a:ext cx="1582737" cy="612775"/>
              </a:xfrm>
              <a:custGeom>
                <a:avLst/>
                <a:gdLst>
                  <a:gd name="T0" fmla="*/ 81 w 419"/>
                  <a:gd name="T1" fmla="*/ 160 h 161"/>
                  <a:gd name="T2" fmla="*/ 1 w 419"/>
                  <a:gd name="T3" fmla="*/ 80 h 161"/>
                  <a:gd name="T4" fmla="*/ 81 w 419"/>
                  <a:gd name="T5" fmla="*/ 1 h 161"/>
                  <a:gd name="T6" fmla="*/ 339 w 419"/>
                  <a:gd name="T7" fmla="*/ 1 h 161"/>
                  <a:gd name="T8" fmla="*/ 418 w 419"/>
                  <a:gd name="T9" fmla="*/ 80 h 161"/>
                  <a:gd name="T10" fmla="*/ 339 w 419"/>
                  <a:gd name="T11" fmla="*/ 160 h 161"/>
                  <a:gd name="T12" fmla="*/ 81 w 419"/>
                  <a:gd name="T13" fmla="*/ 160 h 161"/>
                  <a:gd name="T14" fmla="*/ 339 w 419"/>
                  <a:gd name="T15" fmla="*/ 0 h 161"/>
                  <a:gd name="T16" fmla="*/ 81 w 419"/>
                  <a:gd name="T17" fmla="*/ 0 h 161"/>
                  <a:gd name="T18" fmla="*/ 0 w 419"/>
                  <a:gd name="T19" fmla="*/ 80 h 161"/>
                  <a:gd name="T20" fmla="*/ 81 w 419"/>
                  <a:gd name="T21" fmla="*/ 161 h 161"/>
                  <a:gd name="T22" fmla="*/ 339 w 419"/>
                  <a:gd name="T23" fmla="*/ 161 h 161"/>
                  <a:gd name="T24" fmla="*/ 419 w 419"/>
                  <a:gd name="T25" fmla="*/ 80 h 161"/>
                  <a:gd name="T26" fmla="*/ 339 w 419"/>
                  <a:gd name="T2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161">
                    <a:moveTo>
                      <a:pt x="81" y="160"/>
                    </a:moveTo>
                    <a:cubicBezTo>
                      <a:pt x="37" y="160"/>
                      <a:pt x="1" y="124"/>
                      <a:pt x="1" y="80"/>
                    </a:cubicBezTo>
                    <a:cubicBezTo>
                      <a:pt x="1" y="37"/>
                      <a:pt x="37" y="1"/>
                      <a:pt x="81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82" y="1"/>
                      <a:pt x="418" y="37"/>
                      <a:pt x="418" y="80"/>
                    </a:cubicBezTo>
                    <a:cubicBezTo>
                      <a:pt x="418" y="124"/>
                      <a:pt x="382" y="160"/>
                      <a:pt x="339" y="160"/>
                    </a:cubicBezTo>
                    <a:cubicBezTo>
                      <a:pt x="81" y="160"/>
                      <a:pt x="81" y="160"/>
                      <a:pt x="81" y="160"/>
                    </a:cubicBezTo>
                    <a:moveTo>
                      <a:pt x="339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339" y="161"/>
                      <a:pt x="339" y="161"/>
                      <a:pt x="339" y="161"/>
                    </a:cubicBezTo>
                    <a:cubicBezTo>
                      <a:pt x="383" y="161"/>
                      <a:pt x="419" y="125"/>
                      <a:pt x="419" y="80"/>
                    </a:cubicBezTo>
                    <a:cubicBezTo>
                      <a:pt x="419" y="36"/>
                      <a:pt x="383" y="0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6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9 h 159"/>
                  <a:gd name="T2" fmla="*/ 0 w 417"/>
                  <a:gd name="T3" fmla="*/ 79 h 159"/>
                  <a:gd name="T4" fmla="*/ 80 w 417"/>
                  <a:gd name="T5" fmla="*/ 0 h 159"/>
                  <a:gd name="T6" fmla="*/ 338 w 417"/>
                  <a:gd name="T7" fmla="*/ 0 h 159"/>
                  <a:gd name="T8" fmla="*/ 417 w 417"/>
                  <a:gd name="T9" fmla="*/ 79 h 159"/>
                  <a:gd name="T10" fmla="*/ 338 w 417"/>
                  <a:gd name="T11" fmla="*/ 159 h 159"/>
                  <a:gd name="T12" fmla="*/ 80 w 417"/>
                  <a:gd name="T13" fmla="*/ 159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9"/>
                    </a:moveTo>
                    <a:cubicBezTo>
                      <a:pt x="36" y="159"/>
                      <a:pt x="0" y="123"/>
                      <a:pt x="0" y="79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81" y="0"/>
                      <a:pt x="417" y="36"/>
                      <a:pt x="417" y="79"/>
                    </a:cubicBezTo>
                    <a:cubicBezTo>
                      <a:pt x="417" y="123"/>
                      <a:pt x="381" y="159"/>
                      <a:pt x="338" y="159"/>
                    </a:cubicBezTo>
                    <a:cubicBezTo>
                      <a:pt x="80" y="159"/>
                      <a:pt x="80" y="159"/>
                      <a:pt x="80" y="159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7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8 h 159"/>
                  <a:gd name="T2" fmla="*/ 1 w 417"/>
                  <a:gd name="T3" fmla="*/ 79 h 159"/>
                  <a:gd name="T4" fmla="*/ 80 w 417"/>
                  <a:gd name="T5" fmla="*/ 1 h 159"/>
                  <a:gd name="T6" fmla="*/ 338 w 417"/>
                  <a:gd name="T7" fmla="*/ 1 h 159"/>
                  <a:gd name="T8" fmla="*/ 416 w 417"/>
                  <a:gd name="T9" fmla="*/ 79 h 159"/>
                  <a:gd name="T10" fmla="*/ 338 w 417"/>
                  <a:gd name="T11" fmla="*/ 158 h 159"/>
                  <a:gd name="T12" fmla="*/ 80 w 417"/>
                  <a:gd name="T13" fmla="*/ 158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8"/>
                    </a:moveTo>
                    <a:cubicBezTo>
                      <a:pt x="36" y="158"/>
                      <a:pt x="1" y="123"/>
                      <a:pt x="1" y="79"/>
                    </a:cubicBezTo>
                    <a:cubicBezTo>
                      <a:pt x="1" y="36"/>
                      <a:pt x="36" y="1"/>
                      <a:pt x="80" y="1"/>
                    </a:cubicBezTo>
                    <a:cubicBezTo>
                      <a:pt x="338" y="1"/>
                      <a:pt x="338" y="1"/>
                      <a:pt x="338" y="1"/>
                    </a:cubicBezTo>
                    <a:cubicBezTo>
                      <a:pt x="381" y="1"/>
                      <a:pt x="416" y="36"/>
                      <a:pt x="416" y="79"/>
                    </a:cubicBezTo>
                    <a:cubicBezTo>
                      <a:pt x="416" y="123"/>
                      <a:pt x="381" y="158"/>
                      <a:pt x="338" y="158"/>
                    </a:cubicBezTo>
                    <a:cubicBezTo>
                      <a:pt x="80" y="158"/>
                      <a:pt x="80" y="158"/>
                      <a:pt x="80" y="158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8"/>
              <p:cNvSpPr>
                <a:spLocks noEditPoints="1"/>
              </p:cNvSpPr>
              <p:nvPr/>
            </p:nvSpPr>
            <p:spPr bwMode="auto">
              <a:xfrm>
                <a:off x="292100" y="1651000"/>
                <a:ext cx="1566862" cy="598488"/>
              </a:xfrm>
              <a:custGeom>
                <a:avLst/>
                <a:gdLst>
                  <a:gd name="T0" fmla="*/ 79 w 415"/>
                  <a:gd name="T1" fmla="*/ 156 h 157"/>
                  <a:gd name="T2" fmla="*/ 1 w 415"/>
                  <a:gd name="T3" fmla="*/ 78 h 157"/>
                  <a:gd name="T4" fmla="*/ 79 w 415"/>
                  <a:gd name="T5" fmla="*/ 0 h 157"/>
                  <a:gd name="T6" fmla="*/ 337 w 415"/>
                  <a:gd name="T7" fmla="*/ 0 h 157"/>
                  <a:gd name="T8" fmla="*/ 415 w 415"/>
                  <a:gd name="T9" fmla="*/ 78 h 157"/>
                  <a:gd name="T10" fmla="*/ 337 w 415"/>
                  <a:gd name="T11" fmla="*/ 156 h 157"/>
                  <a:gd name="T12" fmla="*/ 79 w 415"/>
                  <a:gd name="T13" fmla="*/ 156 h 157"/>
                  <a:gd name="T14" fmla="*/ 337 w 415"/>
                  <a:gd name="T15" fmla="*/ 0 h 157"/>
                  <a:gd name="T16" fmla="*/ 79 w 415"/>
                  <a:gd name="T17" fmla="*/ 0 h 157"/>
                  <a:gd name="T18" fmla="*/ 0 w 415"/>
                  <a:gd name="T19" fmla="*/ 78 h 157"/>
                  <a:gd name="T20" fmla="*/ 79 w 415"/>
                  <a:gd name="T21" fmla="*/ 157 h 157"/>
                  <a:gd name="T22" fmla="*/ 337 w 415"/>
                  <a:gd name="T23" fmla="*/ 157 h 157"/>
                  <a:gd name="T24" fmla="*/ 415 w 415"/>
                  <a:gd name="T25" fmla="*/ 78 h 157"/>
                  <a:gd name="T26" fmla="*/ 337 w 415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157">
                    <a:moveTo>
                      <a:pt x="79" y="156"/>
                    </a:moveTo>
                    <a:cubicBezTo>
                      <a:pt x="36" y="156"/>
                      <a:pt x="1" y="122"/>
                      <a:pt x="1" y="78"/>
                    </a:cubicBezTo>
                    <a:cubicBezTo>
                      <a:pt x="1" y="35"/>
                      <a:pt x="36" y="0"/>
                      <a:pt x="79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80" y="0"/>
                      <a:pt x="415" y="35"/>
                      <a:pt x="415" y="78"/>
                    </a:cubicBezTo>
                    <a:cubicBezTo>
                      <a:pt x="415" y="122"/>
                      <a:pt x="380" y="156"/>
                      <a:pt x="337" y="156"/>
                    </a:cubicBezTo>
                    <a:cubicBezTo>
                      <a:pt x="79" y="156"/>
                      <a:pt x="79" y="156"/>
                      <a:pt x="79" y="156"/>
                    </a:cubicBezTo>
                    <a:moveTo>
                      <a:pt x="337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337" y="157"/>
                      <a:pt x="337" y="157"/>
                      <a:pt x="337" y="157"/>
                    </a:cubicBezTo>
                    <a:cubicBezTo>
                      <a:pt x="380" y="157"/>
                      <a:pt x="415" y="122"/>
                      <a:pt x="415" y="78"/>
                    </a:cubicBezTo>
                    <a:cubicBezTo>
                      <a:pt x="415" y="35"/>
                      <a:pt x="380" y="0"/>
                      <a:pt x="337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9"/>
              <p:cNvSpPr>
                <a:spLocks noEditPoints="1"/>
              </p:cNvSpPr>
              <p:nvPr/>
            </p:nvSpPr>
            <p:spPr bwMode="auto">
              <a:xfrm>
                <a:off x="295275" y="1651000"/>
                <a:ext cx="1563687" cy="595313"/>
              </a:xfrm>
              <a:custGeom>
                <a:avLst/>
                <a:gdLst>
                  <a:gd name="T0" fmla="*/ 78 w 414"/>
                  <a:gd name="T1" fmla="*/ 156 h 156"/>
                  <a:gd name="T2" fmla="*/ 0 w 414"/>
                  <a:gd name="T3" fmla="*/ 78 h 156"/>
                  <a:gd name="T4" fmla="*/ 78 w 414"/>
                  <a:gd name="T5" fmla="*/ 1 h 156"/>
                  <a:gd name="T6" fmla="*/ 336 w 414"/>
                  <a:gd name="T7" fmla="*/ 1 h 156"/>
                  <a:gd name="T8" fmla="*/ 413 w 414"/>
                  <a:gd name="T9" fmla="*/ 78 h 156"/>
                  <a:gd name="T10" fmla="*/ 336 w 414"/>
                  <a:gd name="T11" fmla="*/ 156 h 156"/>
                  <a:gd name="T12" fmla="*/ 78 w 414"/>
                  <a:gd name="T13" fmla="*/ 156 h 156"/>
                  <a:gd name="T14" fmla="*/ 336 w 414"/>
                  <a:gd name="T15" fmla="*/ 0 h 156"/>
                  <a:gd name="T16" fmla="*/ 78 w 414"/>
                  <a:gd name="T17" fmla="*/ 0 h 156"/>
                  <a:gd name="T18" fmla="*/ 0 w 414"/>
                  <a:gd name="T19" fmla="*/ 78 h 156"/>
                  <a:gd name="T20" fmla="*/ 78 w 414"/>
                  <a:gd name="T21" fmla="*/ 156 h 156"/>
                  <a:gd name="T22" fmla="*/ 336 w 414"/>
                  <a:gd name="T23" fmla="*/ 156 h 156"/>
                  <a:gd name="T24" fmla="*/ 414 w 414"/>
                  <a:gd name="T25" fmla="*/ 78 h 156"/>
                  <a:gd name="T26" fmla="*/ 336 w 414"/>
                  <a:gd name="T2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156">
                    <a:moveTo>
                      <a:pt x="78" y="156"/>
                    </a:moveTo>
                    <a:cubicBezTo>
                      <a:pt x="35" y="156"/>
                      <a:pt x="0" y="121"/>
                      <a:pt x="0" y="78"/>
                    </a:cubicBezTo>
                    <a:cubicBezTo>
                      <a:pt x="0" y="36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3" y="36"/>
                      <a:pt x="413" y="78"/>
                    </a:cubicBezTo>
                    <a:cubicBezTo>
                      <a:pt x="413" y="121"/>
                      <a:pt x="378" y="156"/>
                      <a:pt x="336" y="156"/>
                    </a:cubicBezTo>
                    <a:cubicBezTo>
                      <a:pt x="78" y="156"/>
                      <a:pt x="78" y="156"/>
                      <a:pt x="78" y="156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6"/>
                      <a:pt x="78" y="156"/>
                    </a:cubicBezTo>
                    <a:cubicBezTo>
                      <a:pt x="336" y="156"/>
                      <a:pt x="336" y="156"/>
                      <a:pt x="336" y="156"/>
                    </a:cubicBezTo>
                    <a:cubicBezTo>
                      <a:pt x="379" y="156"/>
                      <a:pt x="414" y="122"/>
                      <a:pt x="414" y="78"/>
                    </a:cubicBezTo>
                    <a:cubicBezTo>
                      <a:pt x="414" y="35"/>
                      <a:pt x="379" y="0"/>
                      <a:pt x="336" y="0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0"/>
              <p:cNvSpPr>
                <a:spLocks noEditPoints="1"/>
              </p:cNvSpPr>
              <p:nvPr/>
            </p:nvSpPr>
            <p:spPr bwMode="auto">
              <a:xfrm>
                <a:off x="295275" y="1655763"/>
                <a:ext cx="1560512" cy="590550"/>
              </a:xfrm>
              <a:custGeom>
                <a:avLst/>
                <a:gdLst>
                  <a:gd name="T0" fmla="*/ 78 w 413"/>
                  <a:gd name="T1" fmla="*/ 154 h 155"/>
                  <a:gd name="T2" fmla="*/ 1 w 413"/>
                  <a:gd name="T3" fmla="*/ 77 h 155"/>
                  <a:gd name="T4" fmla="*/ 78 w 413"/>
                  <a:gd name="T5" fmla="*/ 1 h 155"/>
                  <a:gd name="T6" fmla="*/ 336 w 413"/>
                  <a:gd name="T7" fmla="*/ 1 h 155"/>
                  <a:gd name="T8" fmla="*/ 412 w 413"/>
                  <a:gd name="T9" fmla="*/ 77 h 155"/>
                  <a:gd name="T10" fmla="*/ 336 w 413"/>
                  <a:gd name="T11" fmla="*/ 154 h 155"/>
                  <a:gd name="T12" fmla="*/ 78 w 413"/>
                  <a:gd name="T13" fmla="*/ 154 h 155"/>
                  <a:gd name="T14" fmla="*/ 336 w 413"/>
                  <a:gd name="T15" fmla="*/ 0 h 155"/>
                  <a:gd name="T16" fmla="*/ 78 w 413"/>
                  <a:gd name="T17" fmla="*/ 0 h 155"/>
                  <a:gd name="T18" fmla="*/ 0 w 413"/>
                  <a:gd name="T19" fmla="*/ 77 h 155"/>
                  <a:gd name="T20" fmla="*/ 78 w 413"/>
                  <a:gd name="T21" fmla="*/ 155 h 155"/>
                  <a:gd name="T22" fmla="*/ 336 w 413"/>
                  <a:gd name="T23" fmla="*/ 155 h 155"/>
                  <a:gd name="T24" fmla="*/ 413 w 413"/>
                  <a:gd name="T25" fmla="*/ 77 h 155"/>
                  <a:gd name="T26" fmla="*/ 336 w 413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55">
                    <a:moveTo>
                      <a:pt x="78" y="154"/>
                    </a:moveTo>
                    <a:cubicBezTo>
                      <a:pt x="35" y="154"/>
                      <a:pt x="1" y="120"/>
                      <a:pt x="1" y="77"/>
                    </a:cubicBezTo>
                    <a:cubicBezTo>
                      <a:pt x="1" y="35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2" y="35"/>
                      <a:pt x="412" y="77"/>
                    </a:cubicBezTo>
                    <a:cubicBezTo>
                      <a:pt x="412" y="120"/>
                      <a:pt x="378" y="154"/>
                      <a:pt x="336" y="154"/>
                    </a:cubicBezTo>
                    <a:cubicBezTo>
                      <a:pt x="78" y="154"/>
                      <a:pt x="78" y="154"/>
                      <a:pt x="78" y="154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5"/>
                      <a:pt x="78" y="155"/>
                    </a:cubicBezTo>
                    <a:cubicBezTo>
                      <a:pt x="336" y="155"/>
                      <a:pt x="336" y="155"/>
                      <a:pt x="336" y="155"/>
                    </a:cubicBezTo>
                    <a:cubicBezTo>
                      <a:pt x="378" y="155"/>
                      <a:pt x="413" y="120"/>
                      <a:pt x="413" y="77"/>
                    </a:cubicBezTo>
                    <a:cubicBezTo>
                      <a:pt x="413" y="35"/>
                      <a:pt x="378" y="0"/>
                      <a:pt x="336" y="0"/>
                    </a:cubicBezTo>
                  </a:path>
                </a:pathLst>
              </a:custGeom>
              <a:solidFill>
                <a:srgbClr val="FA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1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3 h 153"/>
                  <a:gd name="T2" fmla="*/ 0 w 411"/>
                  <a:gd name="T3" fmla="*/ 76 h 153"/>
                  <a:gd name="T4" fmla="*/ 77 w 411"/>
                  <a:gd name="T5" fmla="*/ 0 h 153"/>
                  <a:gd name="T6" fmla="*/ 335 w 411"/>
                  <a:gd name="T7" fmla="*/ 0 h 153"/>
                  <a:gd name="T8" fmla="*/ 411 w 411"/>
                  <a:gd name="T9" fmla="*/ 76 h 153"/>
                  <a:gd name="T10" fmla="*/ 335 w 411"/>
                  <a:gd name="T11" fmla="*/ 153 h 153"/>
                  <a:gd name="T12" fmla="*/ 77 w 411"/>
                  <a:gd name="T13" fmla="*/ 153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3"/>
                    </a:moveTo>
                    <a:cubicBezTo>
                      <a:pt x="34" y="153"/>
                      <a:pt x="0" y="119"/>
                      <a:pt x="0" y="76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77" y="0"/>
                      <a:pt x="411" y="34"/>
                      <a:pt x="411" y="76"/>
                    </a:cubicBezTo>
                    <a:cubicBezTo>
                      <a:pt x="411" y="119"/>
                      <a:pt x="377" y="153"/>
                      <a:pt x="335" y="153"/>
                    </a:cubicBezTo>
                    <a:cubicBezTo>
                      <a:pt x="77" y="153"/>
                      <a:pt x="77" y="153"/>
                      <a:pt x="77" y="153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2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2 h 153"/>
                  <a:gd name="T2" fmla="*/ 1 w 411"/>
                  <a:gd name="T3" fmla="*/ 76 h 153"/>
                  <a:gd name="T4" fmla="*/ 77 w 411"/>
                  <a:gd name="T5" fmla="*/ 1 h 153"/>
                  <a:gd name="T6" fmla="*/ 335 w 411"/>
                  <a:gd name="T7" fmla="*/ 1 h 153"/>
                  <a:gd name="T8" fmla="*/ 410 w 411"/>
                  <a:gd name="T9" fmla="*/ 76 h 153"/>
                  <a:gd name="T10" fmla="*/ 335 w 411"/>
                  <a:gd name="T11" fmla="*/ 152 h 153"/>
                  <a:gd name="T12" fmla="*/ 77 w 411"/>
                  <a:gd name="T13" fmla="*/ 152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2"/>
                    </a:moveTo>
                    <a:cubicBezTo>
                      <a:pt x="35" y="152"/>
                      <a:pt x="1" y="118"/>
                      <a:pt x="1" y="76"/>
                    </a:cubicBezTo>
                    <a:cubicBezTo>
                      <a:pt x="1" y="35"/>
                      <a:pt x="35" y="1"/>
                      <a:pt x="7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76" y="1"/>
                      <a:pt x="410" y="35"/>
                      <a:pt x="410" y="76"/>
                    </a:cubicBezTo>
                    <a:cubicBezTo>
                      <a:pt x="410" y="118"/>
                      <a:pt x="376" y="152"/>
                      <a:pt x="335" y="152"/>
                    </a:cubicBezTo>
                    <a:cubicBezTo>
                      <a:pt x="77" y="152"/>
                      <a:pt x="77" y="152"/>
                      <a:pt x="77" y="152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8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3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1 h 151"/>
                  <a:gd name="T2" fmla="*/ 0 w 409"/>
                  <a:gd name="T3" fmla="*/ 75 h 151"/>
                  <a:gd name="T4" fmla="*/ 76 w 409"/>
                  <a:gd name="T5" fmla="*/ 0 h 151"/>
                  <a:gd name="T6" fmla="*/ 334 w 409"/>
                  <a:gd name="T7" fmla="*/ 0 h 151"/>
                  <a:gd name="T8" fmla="*/ 409 w 409"/>
                  <a:gd name="T9" fmla="*/ 75 h 151"/>
                  <a:gd name="T10" fmla="*/ 334 w 409"/>
                  <a:gd name="T11" fmla="*/ 151 h 151"/>
                  <a:gd name="T12" fmla="*/ 76 w 409"/>
                  <a:gd name="T13" fmla="*/ 151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5" y="0"/>
                      <a:pt x="409" y="34"/>
                      <a:pt x="409" y="75"/>
                    </a:cubicBezTo>
                    <a:cubicBezTo>
                      <a:pt x="409" y="117"/>
                      <a:pt x="375" y="151"/>
                      <a:pt x="334" y="151"/>
                    </a:cubicBezTo>
                    <a:cubicBezTo>
                      <a:pt x="76" y="151"/>
                      <a:pt x="76" y="151"/>
                      <a:pt x="76" y="151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7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4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0 h 151"/>
                  <a:gd name="T2" fmla="*/ 1 w 409"/>
                  <a:gd name="T3" fmla="*/ 75 h 151"/>
                  <a:gd name="T4" fmla="*/ 76 w 409"/>
                  <a:gd name="T5" fmla="*/ 1 h 151"/>
                  <a:gd name="T6" fmla="*/ 334 w 409"/>
                  <a:gd name="T7" fmla="*/ 1 h 151"/>
                  <a:gd name="T8" fmla="*/ 408 w 409"/>
                  <a:gd name="T9" fmla="*/ 75 h 151"/>
                  <a:gd name="T10" fmla="*/ 334 w 409"/>
                  <a:gd name="T11" fmla="*/ 150 h 151"/>
                  <a:gd name="T12" fmla="*/ 76 w 409"/>
                  <a:gd name="T13" fmla="*/ 150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0"/>
                    </a:moveTo>
                    <a:cubicBezTo>
                      <a:pt x="34" y="150"/>
                      <a:pt x="1" y="117"/>
                      <a:pt x="1" y="75"/>
                    </a:cubicBezTo>
                    <a:cubicBezTo>
                      <a:pt x="1" y="34"/>
                      <a:pt x="34" y="1"/>
                      <a:pt x="76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75" y="1"/>
                      <a:pt x="408" y="34"/>
                      <a:pt x="408" y="75"/>
                    </a:cubicBezTo>
                    <a:cubicBezTo>
                      <a:pt x="408" y="117"/>
                      <a:pt x="375" y="150"/>
                      <a:pt x="334" y="150"/>
                    </a:cubicBezTo>
                    <a:cubicBezTo>
                      <a:pt x="76" y="150"/>
                      <a:pt x="76" y="150"/>
                      <a:pt x="76" y="150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6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306388" y="1666875"/>
                <a:ext cx="1536700" cy="568325"/>
              </a:xfrm>
              <a:custGeom>
                <a:avLst/>
                <a:gdLst>
                  <a:gd name="T0" fmla="*/ 75 w 407"/>
                  <a:gd name="T1" fmla="*/ 149 h 149"/>
                  <a:gd name="T2" fmla="*/ 1 w 407"/>
                  <a:gd name="T3" fmla="*/ 74 h 149"/>
                  <a:gd name="T4" fmla="*/ 75 w 407"/>
                  <a:gd name="T5" fmla="*/ 0 h 149"/>
                  <a:gd name="T6" fmla="*/ 333 w 407"/>
                  <a:gd name="T7" fmla="*/ 0 h 149"/>
                  <a:gd name="T8" fmla="*/ 407 w 407"/>
                  <a:gd name="T9" fmla="*/ 74 h 149"/>
                  <a:gd name="T10" fmla="*/ 333 w 407"/>
                  <a:gd name="T11" fmla="*/ 149 h 149"/>
                  <a:gd name="T12" fmla="*/ 75 w 407"/>
                  <a:gd name="T13" fmla="*/ 149 h 149"/>
                  <a:gd name="T14" fmla="*/ 333 w 407"/>
                  <a:gd name="T15" fmla="*/ 0 h 149"/>
                  <a:gd name="T16" fmla="*/ 75 w 407"/>
                  <a:gd name="T17" fmla="*/ 0 h 149"/>
                  <a:gd name="T18" fmla="*/ 0 w 407"/>
                  <a:gd name="T19" fmla="*/ 74 h 149"/>
                  <a:gd name="T20" fmla="*/ 75 w 407"/>
                  <a:gd name="T21" fmla="*/ 149 h 149"/>
                  <a:gd name="T22" fmla="*/ 333 w 407"/>
                  <a:gd name="T23" fmla="*/ 149 h 149"/>
                  <a:gd name="T24" fmla="*/ 407 w 407"/>
                  <a:gd name="T25" fmla="*/ 74 h 149"/>
                  <a:gd name="T26" fmla="*/ 333 w 407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149">
                    <a:moveTo>
                      <a:pt x="75" y="149"/>
                    </a:moveTo>
                    <a:cubicBezTo>
                      <a:pt x="34" y="149"/>
                      <a:pt x="1" y="115"/>
                      <a:pt x="1" y="74"/>
                    </a:cubicBezTo>
                    <a:cubicBezTo>
                      <a:pt x="1" y="34"/>
                      <a:pt x="34" y="0"/>
                      <a:pt x="7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3" y="0"/>
                      <a:pt x="407" y="34"/>
                      <a:pt x="407" y="74"/>
                    </a:cubicBezTo>
                    <a:cubicBezTo>
                      <a:pt x="407" y="115"/>
                      <a:pt x="373" y="149"/>
                      <a:pt x="333" y="149"/>
                    </a:cubicBezTo>
                    <a:cubicBezTo>
                      <a:pt x="75" y="149"/>
                      <a:pt x="75" y="149"/>
                      <a:pt x="75" y="149"/>
                    </a:cubicBezTo>
                    <a:moveTo>
                      <a:pt x="333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333" y="149"/>
                      <a:pt x="333" y="149"/>
                      <a:pt x="333" y="149"/>
                    </a:cubicBezTo>
                    <a:cubicBezTo>
                      <a:pt x="374" y="149"/>
                      <a:pt x="407" y="116"/>
                      <a:pt x="407" y="74"/>
                    </a:cubicBezTo>
                    <a:cubicBezTo>
                      <a:pt x="407" y="33"/>
                      <a:pt x="374" y="0"/>
                      <a:pt x="333" y="0"/>
                    </a:cubicBezTo>
                  </a:path>
                </a:pathLst>
              </a:custGeom>
              <a:solidFill>
                <a:srgbClr val="F5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6"/>
              <p:cNvSpPr>
                <a:spLocks noEditPoints="1"/>
              </p:cNvSpPr>
              <p:nvPr/>
            </p:nvSpPr>
            <p:spPr bwMode="auto">
              <a:xfrm>
                <a:off x="311150" y="1666875"/>
                <a:ext cx="1531937" cy="568325"/>
              </a:xfrm>
              <a:custGeom>
                <a:avLst/>
                <a:gdLst>
                  <a:gd name="T0" fmla="*/ 74 w 406"/>
                  <a:gd name="T1" fmla="*/ 148 h 149"/>
                  <a:gd name="T2" fmla="*/ 0 w 406"/>
                  <a:gd name="T3" fmla="*/ 74 h 149"/>
                  <a:gd name="T4" fmla="*/ 74 w 406"/>
                  <a:gd name="T5" fmla="*/ 1 h 149"/>
                  <a:gd name="T6" fmla="*/ 332 w 406"/>
                  <a:gd name="T7" fmla="*/ 1 h 149"/>
                  <a:gd name="T8" fmla="*/ 405 w 406"/>
                  <a:gd name="T9" fmla="*/ 74 h 149"/>
                  <a:gd name="T10" fmla="*/ 332 w 406"/>
                  <a:gd name="T11" fmla="*/ 148 h 149"/>
                  <a:gd name="T12" fmla="*/ 74 w 406"/>
                  <a:gd name="T13" fmla="*/ 148 h 149"/>
                  <a:gd name="T14" fmla="*/ 332 w 406"/>
                  <a:gd name="T15" fmla="*/ 0 h 149"/>
                  <a:gd name="T16" fmla="*/ 74 w 406"/>
                  <a:gd name="T17" fmla="*/ 0 h 149"/>
                  <a:gd name="T18" fmla="*/ 0 w 406"/>
                  <a:gd name="T19" fmla="*/ 74 h 149"/>
                  <a:gd name="T20" fmla="*/ 74 w 406"/>
                  <a:gd name="T21" fmla="*/ 149 h 149"/>
                  <a:gd name="T22" fmla="*/ 332 w 406"/>
                  <a:gd name="T23" fmla="*/ 149 h 149"/>
                  <a:gd name="T24" fmla="*/ 406 w 406"/>
                  <a:gd name="T25" fmla="*/ 74 h 149"/>
                  <a:gd name="T26" fmla="*/ 332 w 406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149">
                    <a:moveTo>
                      <a:pt x="74" y="148"/>
                    </a:moveTo>
                    <a:cubicBezTo>
                      <a:pt x="33" y="148"/>
                      <a:pt x="0" y="115"/>
                      <a:pt x="0" y="74"/>
                    </a:cubicBezTo>
                    <a:cubicBezTo>
                      <a:pt x="0" y="34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5" y="34"/>
                      <a:pt x="405" y="74"/>
                    </a:cubicBezTo>
                    <a:cubicBezTo>
                      <a:pt x="405" y="115"/>
                      <a:pt x="372" y="148"/>
                      <a:pt x="332" y="148"/>
                    </a:cubicBezTo>
                    <a:cubicBezTo>
                      <a:pt x="74" y="148"/>
                      <a:pt x="74" y="148"/>
                      <a:pt x="74" y="148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15"/>
                      <a:pt x="33" y="149"/>
                      <a:pt x="74" y="149"/>
                    </a:cubicBezTo>
                    <a:cubicBezTo>
                      <a:pt x="332" y="149"/>
                      <a:pt x="332" y="149"/>
                      <a:pt x="332" y="149"/>
                    </a:cubicBezTo>
                    <a:cubicBezTo>
                      <a:pt x="372" y="149"/>
                      <a:pt x="406" y="115"/>
                      <a:pt x="406" y="74"/>
                    </a:cubicBezTo>
                    <a:cubicBezTo>
                      <a:pt x="406" y="34"/>
                      <a:pt x="372" y="0"/>
                      <a:pt x="332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7"/>
              <p:cNvSpPr>
                <a:spLocks noEditPoints="1"/>
              </p:cNvSpPr>
              <p:nvPr/>
            </p:nvSpPr>
            <p:spPr bwMode="auto">
              <a:xfrm>
                <a:off x="311150" y="1670050"/>
                <a:ext cx="1528762" cy="560388"/>
              </a:xfrm>
              <a:custGeom>
                <a:avLst/>
                <a:gdLst>
                  <a:gd name="T0" fmla="*/ 74 w 405"/>
                  <a:gd name="T1" fmla="*/ 146 h 147"/>
                  <a:gd name="T2" fmla="*/ 1 w 405"/>
                  <a:gd name="T3" fmla="*/ 73 h 147"/>
                  <a:gd name="T4" fmla="*/ 74 w 405"/>
                  <a:gd name="T5" fmla="*/ 1 h 147"/>
                  <a:gd name="T6" fmla="*/ 332 w 405"/>
                  <a:gd name="T7" fmla="*/ 1 h 147"/>
                  <a:gd name="T8" fmla="*/ 404 w 405"/>
                  <a:gd name="T9" fmla="*/ 73 h 147"/>
                  <a:gd name="T10" fmla="*/ 332 w 405"/>
                  <a:gd name="T11" fmla="*/ 146 h 147"/>
                  <a:gd name="T12" fmla="*/ 74 w 405"/>
                  <a:gd name="T13" fmla="*/ 146 h 147"/>
                  <a:gd name="T14" fmla="*/ 332 w 405"/>
                  <a:gd name="T15" fmla="*/ 0 h 147"/>
                  <a:gd name="T16" fmla="*/ 74 w 405"/>
                  <a:gd name="T17" fmla="*/ 0 h 147"/>
                  <a:gd name="T18" fmla="*/ 0 w 405"/>
                  <a:gd name="T19" fmla="*/ 73 h 147"/>
                  <a:gd name="T20" fmla="*/ 74 w 405"/>
                  <a:gd name="T21" fmla="*/ 147 h 147"/>
                  <a:gd name="T22" fmla="*/ 332 w 405"/>
                  <a:gd name="T23" fmla="*/ 147 h 147"/>
                  <a:gd name="T24" fmla="*/ 405 w 405"/>
                  <a:gd name="T25" fmla="*/ 73 h 147"/>
                  <a:gd name="T26" fmla="*/ 332 w 405"/>
                  <a:gd name="T2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147">
                    <a:moveTo>
                      <a:pt x="74" y="146"/>
                    </a:moveTo>
                    <a:cubicBezTo>
                      <a:pt x="33" y="146"/>
                      <a:pt x="1" y="114"/>
                      <a:pt x="1" y="73"/>
                    </a:cubicBezTo>
                    <a:cubicBezTo>
                      <a:pt x="1" y="33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4" y="33"/>
                      <a:pt x="404" y="73"/>
                    </a:cubicBezTo>
                    <a:cubicBezTo>
                      <a:pt x="404" y="114"/>
                      <a:pt x="372" y="146"/>
                      <a:pt x="332" y="146"/>
                    </a:cubicBezTo>
                    <a:cubicBezTo>
                      <a:pt x="74" y="146"/>
                      <a:pt x="74" y="146"/>
                      <a:pt x="74" y="146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332" y="147"/>
                      <a:pt x="332" y="147"/>
                      <a:pt x="332" y="147"/>
                    </a:cubicBezTo>
                    <a:cubicBezTo>
                      <a:pt x="372" y="147"/>
                      <a:pt x="405" y="114"/>
                      <a:pt x="405" y="73"/>
                    </a:cubicBezTo>
                    <a:cubicBezTo>
                      <a:pt x="405" y="33"/>
                      <a:pt x="372" y="0"/>
                      <a:pt x="332" y="0"/>
                    </a:cubicBezTo>
                  </a:path>
                </a:pathLst>
              </a:custGeom>
              <a:solidFill>
                <a:srgbClr val="F3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8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5 h 145"/>
                  <a:gd name="T2" fmla="*/ 0 w 403"/>
                  <a:gd name="T3" fmla="*/ 72 h 145"/>
                  <a:gd name="T4" fmla="*/ 73 w 403"/>
                  <a:gd name="T5" fmla="*/ 0 h 145"/>
                  <a:gd name="T6" fmla="*/ 331 w 403"/>
                  <a:gd name="T7" fmla="*/ 0 h 145"/>
                  <a:gd name="T8" fmla="*/ 403 w 403"/>
                  <a:gd name="T9" fmla="*/ 72 h 145"/>
                  <a:gd name="T10" fmla="*/ 331 w 403"/>
                  <a:gd name="T11" fmla="*/ 145 h 145"/>
                  <a:gd name="T12" fmla="*/ 73 w 403"/>
                  <a:gd name="T13" fmla="*/ 145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5"/>
                    </a:moveTo>
                    <a:cubicBezTo>
                      <a:pt x="33" y="145"/>
                      <a:pt x="0" y="112"/>
                      <a:pt x="0" y="72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70" y="0"/>
                      <a:pt x="403" y="33"/>
                      <a:pt x="403" y="72"/>
                    </a:cubicBezTo>
                    <a:cubicBezTo>
                      <a:pt x="403" y="112"/>
                      <a:pt x="370" y="145"/>
                      <a:pt x="331" y="145"/>
                    </a:cubicBezTo>
                    <a:cubicBezTo>
                      <a:pt x="73" y="145"/>
                      <a:pt x="73" y="145"/>
                      <a:pt x="73" y="145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3"/>
                      <a:pt x="32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1" y="145"/>
                      <a:pt x="403" y="113"/>
                      <a:pt x="403" y="72"/>
                    </a:cubicBezTo>
                    <a:cubicBezTo>
                      <a:pt x="403" y="32"/>
                      <a:pt x="371" y="0"/>
                      <a:pt x="331" y="0"/>
                    </a:cubicBezTo>
                  </a:path>
                </a:pathLst>
              </a:custGeom>
              <a:solidFill>
                <a:srgbClr val="F2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9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4 h 145"/>
                  <a:gd name="T2" fmla="*/ 1 w 403"/>
                  <a:gd name="T3" fmla="*/ 72 h 145"/>
                  <a:gd name="T4" fmla="*/ 73 w 403"/>
                  <a:gd name="T5" fmla="*/ 1 h 145"/>
                  <a:gd name="T6" fmla="*/ 331 w 403"/>
                  <a:gd name="T7" fmla="*/ 1 h 145"/>
                  <a:gd name="T8" fmla="*/ 402 w 403"/>
                  <a:gd name="T9" fmla="*/ 72 h 145"/>
                  <a:gd name="T10" fmla="*/ 331 w 403"/>
                  <a:gd name="T11" fmla="*/ 144 h 145"/>
                  <a:gd name="T12" fmla="*/ 73 w 403"/>
                  <a:gd name="T13" fmla="*/ 144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4"/>
                    </a:moveTo>
                    <a:cubicBezTo>
                      <a:pt x="33" y="144"/>
                      <a:pt x="1" y="112"/>
                      <a:pt x="1" y="72"/>
                    </a:cubicBezTo>
                    <a:cubicBezTo>
                      <a:pt x="1" y="33"/>
                      <a:pt x="33" y="1"/>
                      <a:pt x="73" y="1"/>
                    </a:cubicBezTo>
                    <a:cubicBezTo>
                      <a:pt x="331" y="1"/>
                      <a:pt x="331" y="1"/>
                      <a:pt x="331" y="1"/>
                    </a:cubicBezTo>
                    <a:cubicBezTo>
                      <a:pt x="370" y="1"/>
                      <a:pt x="402" y="33"/>
                      <a:pt x="402" y="72"/>
                    </a:cubicBezTo>
                    <a:cubicBezTo>
                      <a:pt x="402" y="112"/>
                      <a:pt x="370" y="144"/>
                      <a:pt x="331" y="144"/>
                    </a:cubicBezTo>
                    <a:cubicBezTo>
                      <a:pt x="73" y="144"/>
                      <a:pt x="73" y="144"/>
                      <a:pt x="73" y="144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3" y="0"/>
                      <a:pt x="0" y="33"/>
                      <a:pt x="0" y="72"/>
                    </a:cubicBezTo>
                    <a:cubicBezTo>
                      <a:pt x="0" y="112"/>
                      <a:pt x="33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0" y="145"/>
                      <a:pt x="403" y="112"/>
                      <a:pt x="403" y="72"/>
                    </a:cubicBezTo>
                    <a:cubicBezTo>
                      <a:pt x="403" y="33"/>
                      <a:pt x="370" y="0"/>
                      <a:pt x="331" y="0"/>
                    </a:cubicBezTo>
                  </a:path>
                </a:pathLst>
              </a:custGeom>
              <a:solidFill>
                <a:srgbClr val="F1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0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3 h 143"/>
                  <a:gd name="T2" fmla="*/ 0 w 401"/>
                  <a:gd name="T3" fmla="*/ 71 h 143"/>
                  <a:gd name="T4" fmla="*/ 72 w 401"/>
                  <a:gd name="T5" fmla="*/ 0 h 143"/>
                  <a:gd name="T6" fmla="*/ 330 w 401"/>
                  <a:gd name="T7" fmla="*/ 0 h 143"/>
                  <a:gd name="T8" fmla="*/ 401 w 401"/>
                  <a:gd name="T9" fmla="*/ 71 h 143"/>
                  <a:gd name="T10" fmla="*/ 330 w 401"/>
                  <a:gd name="T11" fmla="*/ 143 h 143"/>
                  <a:gd name="T12" fmla="*/ 72 w 401"/>
                  <a:gd name="T13" fmla="*/ 143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1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69" y="0"/>
                      <a:pt x="401" y="32"/>
                      <a:pt x="401" y="71"/>
                    </a:cubicBezTo>
                    <a:cubicBezTo>
                      <a:pt x="401" y="111"/>
                      <a:pt x="369" y="143"/>
                      <a:pt x="330" y="143"/>
                    </a:cubicBezTo>
                    <a:cubicBezTo>
                      <a:pt x="72" y="143"/>
                      <a:pt x="72" y="143"/>
                      <a:pt x="72" y="143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21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2 h 143"/>
                  <a:gd name="T2" fmla="*/ 1 w 401"/>
                  <a:gd name="T3" fmla="*/ 71 h 143"/>
                  <a:gd name="T4" fmla="*/ 72 w 401"/>
                  <a:gd name="T5" fmla="*/ 1 h 143"/>
                  <a:gd name="T6" fmla="*/ 330 w 401"/>
                  <a:gd name="T7" fmla="*/ 1 h 143"/>
                  <a:gd name="T8" fmla="*/ 400 w 401"/>
                  <a:gd name="T9" fmla="*/ 71 h 143"/>
                  <a:gd name="T10" fmla="*/ 330 w 401"/>
                  <a:gd name="T11" fmla="*/ 142 h 143"/>
                  <a:gd name="T12" fmla="*/ 72 w 401"/>
                  <a:gd name="T13" fmla="*/ 142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2"/>
                    </a:moveTo>
                    <a:cubicBezTo>
                      <a:pt x="33" y="142"/>
                      <a:pt x="1" y="110"/>
                      <a:pt x="1" y="71"/>
                    </a:cubicBezTo>
                    <a:cubicBezTo>
                      <a:pt x="1" y="33"/>
                      <a:pt x="33" y="1"/>
                      <a:pt x="72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68" y="1"/>
                      <a:pt x="400" y="33"/>
                      <a:pt x="400" y="71"/>
                    </a:cubicBezTo>
                    <a:cubicBezTo>
                      <a:pt x="400" y="110"/>
                      <a:pt x="368" y="142"/>
                      <a:pt x="330" y="142"/>
                    </a:cubicBezTo>
                    <a:cubicBezTo>
                      <a:pt x="72" y="142"/>
                      <a:pt x="72" y="142"/>
                      <a:pt x="72" y="142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EF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2"/>
              <p:cNvSpPr>
                <a:spLocks noEditPoints="1"/>
              </p:cNvSpPr>
              <p:nvPr/>
            </p:nvSpPr>
            <p:spPr bwMode="auto">
              <a:xfrm>
                <a:off x="322263" y="1682750"/>
                <a:ext cx="1506537" cy="536575"/>
              </a:xfrm>
              <a:custGeom>
                <a:avLst/>
                <a:gdLst>
                  <a:gd name="T0" fmla="*/ 71 w 399"/>
                  <a:gd name="T1" fmla="*/ 141 h 141"/>
                  <a:gd name="T2" fmla="*/ 1 w 399"/>
                  <a:gd name="T3" fmla="*/ 70 h 141"/>
                  <a:gd name="T4" fmla="*/ 71 w 399"/>
                  <a:gd name="T5" fmla="*/ 0 h 141"/>
                  <a:gd name="T6" fmla="*/ 329 w 399"/>
                  <a:gd name="T7" fmla="*/ 0 h 141"/>
                  <a:gd name="T8" fmla="*/ 399 w 399"/>
                  <a:gd name="T9" fmla="*/ 70 h 141"/>
                  <a:gd name="T10" fmla="*/ 329 w 399"/>
                  <a:gd name="T11" fmla="*/ 141 h 141"/>
                  <a:gd name="T12" fmla="*/ 71 w 399"/>
                  <a:gd name="T13" fmla="*/ 141 h 141"/>
                  <a:gd name="T14" fmla="*/ 329 w 399"/>
                  <a:gd name="T15" fmla="*/ 0 h 141"/>
                  <a:gd name="T16" fmla="*/ 71 w 399"/>
                  <a:gd name="T17" fmla="*/ 0 h 141"/>
                  <a:gd name="T18" fmla="*/ 0 w 399"/>
                  <a:gd name="T19" fmla="*/ 70 h 141"/>
                  <a:gd name="T20" fmla="*/ 71 w 399"/>
                  <a:gd name="T21" fmla="*/ 141 h 141"/>
                  <a:gd name="T22" fmla="*/ 329 w 399"/>
                  <a:gd name="T23" fmla="*/ 141 h 141"/>
                  <a:gd name="T24" fmla="*/ 399 w 399"/>
                  <a:gd name="T25" fmla="*/ 70 h 141"/>
                  <a:gd name="T26" fmla="*/ 329 w 399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9" h="141">
                    <a:moveTo>
                      <a:pt x="71" y="141"/>
                    </a:moveTo>
                    <a:cubicBezTo>
                      <a:pt x="32" y="141"/>
                      <a:pt x="1" y="109"/>
                      <a:pt x="1" y="70"/>
                    </a:cubicBezTo>
                    <a:cubicBezTo>
                      <a:pt x="1" y="32"/>
                      <a:pt x="32" y="0"/>
                      <a:pt x="71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67" y="0"/>
                      <a:pt x="399" y="32"/>
                      <a:pt x="399" y="70"/>
                    </a:cubicBezTo>
                    <a:cubicBezTo>
                      <a:pt x="399" y="109"/>
                      <a:pt x="367" y="141"/>
                      <a:pt x="329" y="141"/>
                    </a:cubicBezTo>
                    <a:cubicBezTo>
                      <a:pt x="71" y="141"/>
                      <a:pt x="71" y="141"/>
                      <a:pt x="71" y="141"/>
                    </a:cubicBezTo>
                    <a:moveTo>
                      <a:pt x="329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1" y="141"/>
                    </a:cubicBezTo>
                    <a:cubicBezTo>
                      <a:pt x="329" y="141"/>
                      <a:pt x="329" y="141"/>
                      <a:pt x="329" y="141"/>
                    </a:cubicBezTo>
                    <a:cubicBezTo>
                      <a:pt x="367" y="141"/>
                      <a:pt x="399" y="109"/>
                      <a:pt x="399" y="70"/>
                    </a:cubicBezTo>
                    <a:cubicBezTo>
                      <a:pt x="399" y="32"/>
                      <a:pt x="367" y="0"/>
                      <a:pt x="329" y="0"/>
                    </a:cubicBezTo>
                  </a:path>
                </a:pathLst>
              </a:custGeom>
              <a:solidFill>
                <a:srgbClr val="EE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3"/>
              <p:cNvSpPr>
                <a:spLocks noEditPoints="1"/>
              </p:cNvSpPr>
              <p:nvPr/>
            </p:nvSpPr>
            <p:spPr bwMode="auto">
              <a:xfrm>
                <a:off x="325438" y="1682750"/>
                <a:ext cx="1503362" cy="536575"/>
              </a:xfrm>
              <a:custGeom>
                <a:avLst/>
                <a:gdLst>
                  <a:gd name="T0" fmla="*/ 70 w 398"/>
                  <a:gd name="T1" fmla="*/ 140 h 141"/>
                  <a:gd name="T2" fmla="*/ 0 w 398"/>
                  <a:gd name="T3" fmla="*/ 70 h 141"/>
                  <a:gd name="T4" fmla="*/ 70 w 398"/>
                  <a:gd name="T5" fmla="*/ 1 h 141"/>
                  <a:gd name="T6" fmla="*/ 328 w 398"/>
                  <a:gd name="T7" fmla="*/ 1 h 141"/>
                  <a:gd name="T8" fmla="*/ 397 w 398"/>
                  <a:gd name="T9" fmla="*/ 70 h 141"/>
                  <a:gd name="T10" fmla="*/ 328 w 398"/>
                  <a:gd name="T11" fmla="*/ 140 h 141"/>
                  <a:gd name="T12" fmla="*/ 70 w 398"/>
                  <a:gd name="T13" fmla="*/ 140 h 141"/>
                  <a:gd name="T14" fmla="*/ 328 w 398"/>
                  <a:gd name="T15" fmla="*/ 0 h 141"/>
                  <a:gd name="T16" fmla="*/ 70 w 398"/>
                  <a:gd name="T17" fmla="*/ 0 h 141"/>
                  <a:gd name="T18" fmla="*/ 0 w 398"/>
                  <a:gd name="T19" fmla="*/ 70 h 141"/>
                  <a:gd name="T20" fmla="*/ 70 w 398"/>
                  <a:gd name="T21" fmla="*/ 141 h 141"/>
                  <a:gd name="T22" fmla="*/ 328 w 398"/>
                  <a:gd name="T23" fmla="*/ 141 h 141"/>
                  <a:gd name="T24" fmla="*/ 398 w 398"/>
                  <a:gd name="T25" fmla="*/ 70 h 141"/>
                  <a:gd name="T26" fmla="*/ 328 w 398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141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1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7" y="32"/>
                      <a:pt x="397" y="70"/>
                    </a:cubicBezTo>
                    <a:cubicBezTo>
                      <a:pt x="397" y="109"/>
                      <a:pt x="366" y="140"/>
                      <a:pt x="328" y="140"/>
                    </a:cubicBezTo>
                    <a:cubicBezTo>
                      <a:pt x="70" y="140"/>
                      <a:pt x="70" y="140"/>
                      <a:pt x="70" y="140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328" y="141"/>
                      <a:pt x="328" y="141"/>
                      <a:pt x="328" y="141"/>
                    </a:cubicBezTo>
                    <a:cubicBezTo>
                      <a:pt x="366" y="141"/>
                      <a:pt x="398" y="109"/>
                      <a:pt x="398" y="70"/>
                    </a:cubicBezTo>
                    <a:cubicBezTo>
                      <a:pt x="398" y="32"/>
                      <a:pt x="366" y="0"/>
                      <a:pt x="328" y="0"/>
                    </a:cubicBezTo>
                  </a:path>
                </a:pathLst>
              </a:custGeom>
              <a:solidFill>
                <a:srgbClr val="ED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4"/>
              <p:cNvSpPr>
                <a:spLocks noEditPoints="1"/>
              </p:cNvSpPr>
              <p:nvPr/>
            </p:nvSpPr>
            <p:spPr bwMode="auto">
              <a:xfrm>
                <a:off x="325438" y="1685925"/>
                <a:ext cx="1500187" cy="530225"/>
              </a:xfrm>
              <a:custGeom>
                <a:avLst/>
                <a:gdLst>
                  <a:gd name="T0" fmla="*/ 70 w 397"/>
                  <a:gd name="T1" fmla="*/ 138 h 139"/>
                  <a:gd name="T2" fmla="*/ 1 w 397"/>
                  <a:gd name="T3" fmla="*/ 69 h 139"/>
                  <a:gd name="T4" fmla="*/ 70 w 397"/>
                  <a:gd name="T5" fmla="*/ 1 h 139"/>
                  <a:gd name="T6" fmla="*/ 328 w 397"/>
                  <a:gd name="T7" fmla="*/ 1 h 139"/>
                  <a:gd name="T8" fmla="*/ 396 w 397"/>
                  <a:gd name="T9" fmla="*/ 69 h 139"/>
                  <a:gd name="T10" fmla="*/ 328 w 397"/>
                  <a:gd name="T11" fmla="*/ 138 h 139"/>
                  <a:gd name="T12" fmla="*/ 70 w 397"/>
                  <a:gd name="T13" fmla="*/ 138 h 139"/>
                  <a:gd name="T14" fmla="*/ 328 w 397"/>
                  <a:gd name="T15" fmla="*/ 0 h 139"/>
                  <a:gd name="T16" fmla="*/ 70 w 397"/>
                  <a:gd name="T17" fmla="*/ 0 h 139"/>
                  <a:gd name="T18" fmla="*/ 0 w 397"/>
                  <a:gd name="T19" fmla="*/ 69 h 139"/>
                  <a:gd name="T20" fmla="*/ 70 w 397"/>
                  <a:gd name="T21" fmla="*/ 139 h 139"/>
                  <a:gd name="T22" fmla="*/ 328 w 397"/>
                  <a:gd name="T23" fmla="*/ 139 h 139"/>
                  <a:gd name="T24" fmla="*/ 397 w 397"/>
                  <a:gd name="T25" fmla="*/ 69 h 139"/>
                  <a:gd name="T26" fmla="*/ 328 w 397"/>
                  <a:gd name="T2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139">
                    <a:moveTo>
                      <a:pt x="70" y="138"/>
                    </a:moveTo>
                    <a:cubicBezTo>
                      <a:pt x="32" y="138"/>
                      <a:pt x="1" y="108"/>
                      <a:pt x="1" y="69"/>
                    </a:cubicBezTo>
                    <a:cubicBezTo>
                      <a:pt x="1" y="31"/>
                      <a:pt x="32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6" y="31"/>
                      <a:pt x="396" y="69"/>
                    </a:cubicBezTo>
                    <a:cubicBezTo>
                      <a:pt x="396" y="108"/>
                      <a:pt x="366" y="138"/>
                      <a:pt x="328" y="138"/>
                    </a:cubicBezTo>
                    <a:cubicBezTo>
                      <a:pt x="70" y="138"/>
                      <a:pt x="70" y="138"/>
                      <a:pt x="70" y="138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328" y="139"/>
                      <a:pt x="328" y="139"/>
                      <a:pt x="328" y="139"/>
                    </a:cubicBezTo>
                    <a:cubicBezTo>
                      <a:pt x="366" y="139"/>
                      <a:pt x="397" y="108"/>
                      <a:pt x="397" y="69"/>
                    </a:cubicBezTo>
                    <a:cubicBezTo>
                      <a:pt x="397" y="31"/>
                      <a:pt x="366" y="0"/>
                      <a:pt x="328" y="0"/>
                    </a:cubicBezTo>
                  </a:path>
                </a:pathLst>
              </a:custGeom>
              <a:solidFill>
                <a:srgbClr val="ECE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5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7 h 137"/>
                  <a:gd name="T2" fmla="*/ 0 w 395"/>
                  <a:gd name="T3" fmla="*/ 68 h 137"/>
                  <a:gd name="T4" fmla="*/ 69 w 395"/>
                  <a:gd name="T5" fmla="*/ 0 h 137"/>
                  <a:gd name="T6" fmla="*/ 327 w 395"/>
                  <a:gd name="T7" fmla="*/ 0 h 137"/>
                  <a:gd name="T8" fmla="*/ 395 w 395"/>
                  <a:gd name="T9" fmla="*/ 68 h 137"/>
                  <a:gd name="T10" fmla="*/ 327 w 395"/>
                  <a:gd name="T11" fmla="*/ 137 h 137"/>
                  <a:gd name="T12" fmla="*/ 69 w 395"/>
                  <a:gd name="T13" fmla="*/ 137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7"/>
                    </a:moveTo>
                    <a:cubicBezTo>
                      <a:pt x="31" y="137"/>
                      <a:pt x="0" y="106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64" y="0"/>
                      <a:pt x="395" y="31"/>
                      <a:pt x="395" y="68"/>
                    </a:cubicBezTo>
                    <a:cubicBezTo>
                      <a:pt x="395" y="106"/>
                      <a:pt x="364" y="137"/>
                      <a:pt x="327" y="137"/>
                    </a:cubicBezTo>
                    <a:cubicBezTo>
                      <a:pt x="69" y="137"/>
                      <a:pt x="69" y="137"/>
                      <a:pt x="69" y="137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07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5" y="137"/>
                      <a:pt x="395" y="107"/>
                      <a:pt x="395" y="68"/>
                    </a:cubicBezTo>
                    <a:cubicBezTo>
                      <a:pt x="395" y="30"/>
                      <a:pt x="365" y="0"/>
                      <a:pt x="327" y="0"/>
                    </a:cubicBezTo>
                  </a:path>
                </a:pathLst>
              </a:custGeom>
              <a:solidFill>
                <a:srgbClr val="EBE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6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6 h 137"/>
                  <a:gd name="T2" fmla="*/ 1 w 395"/>
                  <a:gd name="T3" fmla="*/ 68 h 137"/>
                  <a:gd name="T4" fmla="*/ 69 w 395"/>
                  <a:gd name="T5" fmla="*/ 1 h 137"/>
                  <a:gd name="T6" fmla="*/ 327 w 395"/>
                  <a:gd name="T7" fmla="*/ 1 h 137"/>
                  <a:gd name="T8" fmla="*/ 394 w 395"/>
                  <a:gd name="T9" fmla="*/ 68 h 137"/>
                  <a:gd name="T10" fmla="*/ 327 w 395"/>
                  <a:gd name="T11" fmla="*/ 136 h 137"/>
                  <a:gd name="T12" fmla="*/ 69 w 395"/>
                  <a:gd name="T13" fmla="*/ 136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6"/>
                    </a:moveTo>
                    <a:cubicBezTo>
                      <a:pt x="31" y="136"/>
                      <a:pt x="1" y="106"/>
                      <a:pt x="1" y="68"/>
                    </a:cubicBezTo>
                    <a:cubicBezTo>
                      <a:pt x="1" y="31"/>
                      <a:pt x="31" y="1"/>
                      <a:pt x="69" y="1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64" y="1"/>
                      <a:pt x="394" y="31"/>
                      <a:pt x="394" y="68"/>
                    </a:cubicBezTo>
                    <a:cubicBezTo>
                      <a:pt x="394" y="106"/>
                      <a:pt x="364" y="136"/>
                      <a:pt x="327" y="136"/>
                    </a:cubicBezTo>
                    <a:cubicBezTo>
                      <a:pt x="69" y="136"/>
                      <a:pt x="69" y="136"/>
                      <a:pt x="69" y="136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4" y="137"/>
                      <a:pt x="395" y="106"/>
                      <a:pt x="395" y="68"/>
                    </a:cubicBezTo>
                    <a:cubicBezTo>
                      <a:pt x="395" y="31"/>
                      <a:pt x="364" y="0"/>
                      <a:pt x="327" y="0"/>
                    </a:cubicBezTo>
                  </a:path>
                </a:pathLst>
              </a:custGeom>
              <a:solidFill>
                <a:srgbClr val="EAE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7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5 h 135"/>
                  <a:gd name="T2" fmla="*/ 0 w 393"/>
                  <a:gd name="T3" fmla="*/ 67 h 135"/>
                  <a:gd name="T4" fmla="*/ 68 w 393"/>
                  <a:gd name="T5" fmla="*/ 0 h 135"/>
                  <a:gd name="T6" fmla="*/ 326 w 393"/>
                  <a:gd name="T7" fmla="*/ 0 h 135"/>
                  <a:gd name="T8" fmla="*/ 393 w 393"/>
                  <a:gd name="T9" fmla="*/ 67 h 135"/>
                  <a:gd name="T10" fmla="*/ 326 w 393"/>
                  <a:gd name="T11" fmla="*/ 135 h 135"/>
                  <a:gd name="T12" fmla="*/ 68 w 393"/>
                  <a:gd name="T13" fmla="*/ 135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5"/>
                    </a:moveTo>
                    <a:cubicBezTo>
                      <a:pt x="30" y="135"/>
                      <a:pt x="0" y="105"/>
                      <a:pt x="0" y="67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63" y="0"/>
                      <a:pt x="393" y="30"/>
                      <a:pt x="393" y="67"/>
                    </a:cubicBezTo>
                    <a:cubicBezTo>
                      <a:pt x="393" y="105"/>
                      <a:pt x="363" y="135"/>
                      <a:pt x="326" y="135"/>
                    </a:cubicBezTo>
                    <a:cubicBezTo>
                      <a:pt x="68" y="135"/>
                      <a:pt x="68" y="135"/>
                      <a:pt x="68" y="135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8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4 h 135"/>
                  <a:gd name="T2" fmla="*/ 1 w 393"/>
                  <a:gd name="T3" fmla="*/ 67 h 135"/>
                  <a:gd name="T4" fmla="*/ 68 w 393"/>
                  <a:gd name="T5" fmla="*/ 1 h 135"/>
                  <a:gd name="T6" fmla="*/ 326 w 393"/>
                  <a:gd name="T7" fmla="*/ 1 h 135"/>
                  <a:gd name="T8" fmla="*/ 392 w 393"/>
                  <a:gd name="T9" fmla="*/ 67 h 135"/>
                  <a:gd name="T10" fmla="*/ 326 w 393"/>
                  <a:gd name="T11" fmla="*/ 134 h 135"/>
                  <a:gd name="T12" fmla="*/ 68 w 393"/>
                  <a:gd name="T13" fmla="*/ 134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4"/>
                    </a:moveTo>
                    <a:cubicBezTo>
                      <a:pt x="31" y="134"/>
                      <a:pt x="1" y="104"/>
                      <a:pt x="1" y="67"/>
                    </a:cubicBezTo>
                    <a:cubicBezTo>
                      <a:pt x="1" y="31"/>
                      <a:pt x="31" y="1"/>
                      <a:pt x="68" y="1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62" y="1"/>
                      <a:pt x="392" y="31"/>
                      <a:pt x="392" y="67"/>
                    </a:cubicBezTo>
                    <a:cubicBezTo>
                      <a:pt x="392" y="104"/>
                      <a:pt x="362" y="134"/>
                      <a:pt x="326" y="134"/>
                    </a:cubicBezTo>
                    <a:cubicBezTo>
                      <a:pt x="68" y="134"/>
                      <a:pt x="68" y="134"/>
                      <a:pt x="68" y="134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8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9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3 h 133"/>
                  <a:gd name="T2" fmla="*/ 0 w 391"/>
                  <a:gd name="T3" fmla="*/ 66 h 133"/>
                  <a:gd name="T4" fmla="*/ 67 w 391"/>
                  <a:gd name="T5" fmla="*/ 0 h 133"/>
                  <a:gd name="T6" fmla="*/ 325 w 391"/>
                  <a:gd name="T7" fmla="*/ 0 h 133"/>
                  <a:gd name="T8" fmla="*/ 391 w 391"/>
                  <a:gd name="T9" fmla="*/ 66 h 133"/>
                  <a:gd name="T10" fmla="*/ 325 w 391"/>
                  <a:gd name="T11" fmla="*/ 133 h 133"/>
                  <a:gd name="T12" fmla="*/ 67 w 391"/>
                  <a:gd name="T13" fmla="*/ 133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3"/>
                    </a:moveTo>
                    <a:cubicBezTo>
                      <a:pt x="30" y="133"/>
                      <a:pt x="0" y="103"/>
                      <a:pt x="0" y="66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61" y="0"/>
                      <a:pt x="391" y="30"/>
                      <a:pt x="391" y="66"/>
                    </a:cubicBezTo>
                    <a:cubicBezTo>
                      <a:pt x="391" y="103"/>
                      <a:pt x="361" y="133"/>
                      <a:pt x="325" y="133"/>
                    </a:cubicBezTo>
                    <a:cubicBezTo>
                      <a:pt x="67" y="133"/>
                      <a:pt x="67" y="133"/>
                      <a:pt x="67" y="133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7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30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2 h 133"/>
                  <a:gd name="T2" fmla="*/ 1 w 391"/>
                  <a:gd name="T3" fmla="*/ 66 h 133"/>
                  <a:gd name="T4" fmla="*/ 67 w 391"/>
                  <a:gd name="T5" fmla="*/ 1 h 133"/>
                  <a:gd name="T6" fmla="*/ 325 w 391"/>
                  <a:gd name="T7" fmla="*/ 1 h 133"/>
                  <a:gd name="T8" fmla="*/ 390 w 391"/>
                  <a:gd name="T9" fmla="*/ 66 h 133"/>
                  <a:gd name="T10" fmla="*/ 325 w 391"/>
                  <a:gd name="T11" fmla="*/ 132 h 133"/>
                  <a:gd name="T12" fmla="*/ 67 w 391"/>
                  <a:gd name="T13" fmla="*/ 132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2"/>
                    </a:moveTo>
                    <a:cubicBezTo>
                      <a:pt x="30" y="132"/>
                      <a:pt x="1" y="103"/>
                      <a:pt x="1" y="66"/>
                    </a:cubicBezTo>
                    <a:cubicBezTo>
                      <a:pt x="1" y="30"/>
                      <a:pt x="30" y="1"/>
                      <a:pt x="67" y="1"/>
                    </a:cubicBezTo>
                    <a:cubicBezTo>
                      <a:pt x="325" y="1"/>
                      <a:pt x="325" y="1"/>
                      <a:pt x="325" y="1"/>
                    </a:cubicBezTo>
                    <a:cubicBezTo>
                      <a:pt x="361" y="1"/>
                      <a:pt x="390" y="30"/>
                      <a:pt x="390" y="66"/>
                    </a:cubicBezTo>
                    <a:cubicBezTo>
                      <a:pt x="390" y="103"/>
                      <a:pt x="361" y="132"/>
                      <a:pt x="325" y="132"/>
                    </a:cubicBezTo>
                    <a:cubicBezTo>
                      <a:pt x="67" y="132"/>
                      <a:pt x="67" y="132"/>
                      <a:pt x="67" y="132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1"/>
              <p:cNvSpPr>
                <a:spLocks noEditPoints="1"/>
              </p:cNvSpPr>
              <p:nvPr/>
            </p:nvSpPr>
            <p:spPr bwMode="auto">
              <a:xfrm>
                <a:off x="341313" y="1701800"/>
                <a:ext cx="1468437" cy="498475"/>
              </a:xfrm>
              <a:custGeom>
                <a:avLst/>
                <a:gdLst>
                  <a:gd name="T0" fmla="*/ 66 w 389"/>
                  <a:gd name="T1" fmla="*/ 130 h 131"/>
                  <a:gd name="T2" fmla="*/ 1 w 389"/>
                  <a:gd name="T3" fmla="*/ 65 h 131"/>
                  <a:gd name="T4" fmla="*/ 66 w 389"/>
                  <a:gd name="T5" fmla="*/ 1 h 131"/>
                  <a:gd name="T6" fmla="*/ 324 w 389"/>
                  <a:gd name="T7" fmla="*/ 1 h 131"/>
                  <a:gd name="T8" fmla="*/ 388 w 389"/>
                  <a:gd name="T9" fmla="*/ 65 h 131"/>
                  <a:gd name="T10" fmla="*/ 324 w 389"/>
                  <a:gd name="T11" fmla="*/ 130 h 131"/>
                  <a:gd name="T12" fmla="*/ 66 w 389"/>
                  <a:gd name="T13" fmla="*/ 130 h 131"/>
                  <a:gd name="T14" fmla="*/ 324 w 389"/>
                  <a:gd name="T15" fmla="*/ 0 h 131"/>
                  <a:gd name="T16" fmla="*/ 66 w 389"/>
                  <a:gd name="T17" fmla="*/ 0 h 131"/>
                  <a:gd name="T18" fmla="*/ 0 w 389"/>
                  <a:gd name="T19" fmla="*/ 65 h 131"/>
                  <a:gd name="T20" fmla="*/ 66 w 389"/>
                  <a:gd name="T21" fmla="*/ 131 h 131"/>
                  <a:gd name="T22" fmla="*/ 324 w 389"/>
                  <a:gd name="T23" fmla="*/ 131 h 131"/>
                  <a:gd name="T24" fmla="*/ 389 w 389"/>
                  <a:gd name="T25" fmla="*/ 65 h 131"/>
                  <a:gd name="T26" fmla="*/ 324 w 389"/>
                  <a:gd name="T2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131">
                    <a:moveTo>
                      <a:pt x="66" y="130"/>
                    </a:moveTo>
                    <a:cubicBezTo>
                      <a:pt x="30" y="130"/>
                      <a:pt x="1" y="101"/>
                      <a:pt x="1" y="65"/>
                    </a:cubicBezTo>
                    <a:cubicBezTo>
                      <a:pt x="1" y="30"/>
                      <a:pt x="30" y="1"/>
                      <a:pt x="66" y="1"/>
                    </a:cubicBezTo>
                    <a:cubicBezTo>
                      <a:pt x="324" y="1"/>
                      <a:pt x="324" y="1"/>
                      <a:pt x="324" y="1"/>
                    </a:cubicBezTo>
                    <a:cubicBezTo>
                      <a:pt x="359" y="1"/>
                      <a:pt x="388" y="30"/>
                      <a:pt x="388" y="65"/>
                    </a:cubicBezTo>
                    <a:cubicBezTo>
                      <a:pt x="388" y="101"/>
                      <a:pt x="359" y="130"/>
                      <a:pt x="324" y="130"/>
                    </a:cubicBezTo>
                    <a:cubicBezTo>
                      <a:pt x="66" y="130"/>
                      <a:pt x="66" y="130"/>
                      <a:pt x="66" y="130"/>
                    </a:cubicBezTo>
                    <a:moveTo>
                      <a:pt x="32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324" y="131"/>
                      <a:pt x="324" y="131"/>
                      <a:pt x="324" y="131"/>
                    </a:cubicBezTo>
                    <a:cubicBezTo>
                      <a:pt x="360" y="131"/>
                      <a:pt x="389" y="102"/>
                      <a:pt x="389" y="65"/>
                    </a:cubicBezTo>
                    <a:cubicBezTo>
                      <a:pt x="389" y="29"/>
                      <a:pt x="360" y="0"/>
                      <a:pt x="324" y="0"/>
                    </a:cubicBezTo>
                  </a:path>
                </a:pathLst>
              </a:custGeom>
              <a:solidFill>
                <a:srgbClr val="E5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2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9 h 129"/>
                  <a:gd name="T2" fmla="*/ 0 w 387"/>
                  <a:gd name="T3" fmla="*/ 64 h 129"/>
                  <a:gd name="T4" fmla="*/ 65 w 387"/>
                  <a:gd name="T5" fmla="*/ 0 h 129"/>
                  <a:gd name="T6" fmla="*/ 323 w 387"/>
                  <a:gd name="T7" fmla="*/ 0 h 129"/>
                  <a:gd name="T8" fmla="*/ 387 w 387"/>
                  <a:gd name="T9" fmla="*/ 64 h 129"/>
                  <a:gd name="T10" fmla="*/ 323 w 387"/>
                  <a:gd name="T11" fmla="*/ 129 h 129"/>
                  <a:gd name="T12" fmla="*/ 65 w 387"/>
                  <a:gd name="T13" fmla="*/ 129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5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58" y="0"/>
                      <a:pt x="387" y="29"/>
                      <a:pt x="387" y="64"/>
                    </a:cubicBezTo>
                    <a:cubicBezTo>
                      <a:pt x="387" y="100"/>
                      <a:pt x="358" y="129"/>
                      <a:pt x="323" y="129"/>
                    </a:cubicBezTo>
                    <a:cubicBezTo>
                      <a:pt x="65" y="129"/>
                      <a:pt x="65" y="129"/>
                      <a:pt x="65" y="129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5E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3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8 h 129"/>
                  <a:gd name="T2" fmla="*/ 1 w 387"/>
                  <a:gd name="T3" fmla="*/ 64 h 129"/>
                  <a:gd name="T4" fmla="*/ 65 w 387"/>
                  <a:gd name="T5" fmla="*/ 1 h 129"/>
                  <a:gd name="T6" fmla="*/ 323 w 387"/>
                  <a:gd name="T7" fmla="*/ 1 h 129"/>
                  <a:gd name="T8" fmla="*/ 386 w 387"/>
                  <a:gd name="T9" fmla="*/ 64 h 129"/>
                  <a:gd name="T10" fmla="*/ 323 w 387"/>
                  <a:gd name="T11" fmla="*/ 128 h 129"/>
                  <a:gd name="T12" fmla="*/ 65 w 387"/>
                  <a:gd name="T13" fmla="*/ 128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8"/>
                    </a:moveTo>
                    <a:cubicBezTo>
                      <a:pt x="29" y="128"/>
                      <a:pt x="1" y="100"/>
                      <a:pt x="1" y="64"/>
                    </a:cubicBezTo>
                    <a:cubicBezTo>
                      <a:pt x="1" y="29"/>
                      <a:pt x="29" y="1"/>
                      <a:pt x="65" y="1"/>
                    </a:cubicBezTo>
                    <a:cubicBezTo>
                      <a:pt x="323" y="1"/>
                      <a:pt x="323" y="1"/>
                      <a:pt x="323" y="1"/>
                    </a:cubicBezTo>
                    <a:cubicBezTo>
                      <a:pt x="358" y="1"/>
                      <a:pt x="386" y="29"/>
                      <a:pt x="386" y="64"/>
                    </a:cubicBezTo>
                    <a:cubicBezTo>
                      <a:pt x="386" y="100"/>
                      <a:pt x="358" y="128"/>
                      <a:pt x="323" y="128"/>
                    </a:cubicBezTo>
                    <a:cubicBezTo>
                      <a:pt x="65" y="128"/>
                      <a:pt x="65" y="128"/>
                      <a:pt x="65" y="128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4E4E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4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7 h 127"/>
                  <a:gd name="T2" fmla="*/ 0 w 385"/>
                  <a:gd name="T3" fmla="*/ 63 h 127"/>
                  <a:gd name="T4" fmla="*/ 64 w 385"/>
                  <a:gd name="T5" fmla="*/ 0 h 127"/>
                  <a:gd name="T6" fmla="*/ 322 w 385"/>
                  <a:gd name="T7" fmla="*/ 0 h 127"/>
                  <a:gd name="T8" fmla="*/ 385 w 385"/>
                  <a:gd name="T9" fmla="*/ 63 h 127"/>
                  <a:gd name="T10" fmla="*/ 322 w 385"/>
                  <a:gd name="T11" fmla="*/ 127 h 127"/>
                  <a:gd name="T12" fmla="*/ 64 w 385"/>
                  <a:gd name="T13" fmla="*/ 127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7"/>
                    </a:moveTo>
                    <a:cubicBezTo>
                      <a:pt x="29" y="127"/>
                      <a:pt x="0" y="98"/>
                      <a:pt x="0" y="63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56" y="0"/>
                      <a:pt x="385" y="29"/>
                      <a:pt x="385" y="63"/>
                    </a:cubicBezTo>
                    <a:cubicBezTo>
                      <a:pt x="385" y="98"/>
                      <a:pt x="356" y="127"/>
                      <a:pt x="322" y="127"/>
                    </a:cubicBezTo>
                    <a:cubicBezTo>
                      <a:pt x="64" y="127"/>
                      <a:pt x="64" y="127"/>
                      <a:pt x="64" y="127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9"/>
                      <a:pt x="28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7" y="127"/>
                      <a:pt x="385" y="99"/>
                      <a:pt x="385" y="63"/>
                    </a:cubicBezTo>
                    <a:cubicBezTo>
                      <a:pt x="385" y="28"/>
                      <a:pt x="357" y="0"/>
                      <a:pt x="322" y="0"/>
                    </a:cubicBezTo>
                  </a:path>
                </a:pathLst>
              </a:custGeom>
              <a:solidFill>
                <a:srgbClr val="E3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5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6 h 127"/>
                  <a:gd name="T2" fmla="*/ 1 w 385"/>
                  <a:gd name="T3" fmla="*/ 63 h 127"/>
                  <a:gd name="T4" fmla="*/ 64 w 385"/>
                  <a:gd name="T5" fmla="*/ 1 h 127"/>
                  <a:gd name="T6" fmla="*/ 322 w 385"/>
                  <a:gd name="T7" fmla="*/ 1 h 127"/>
                  <a:gd name="T8" fmla="*/ 384 w 385"/>
                  <a:gd name="T9" fmla="*/ 63 h 127"/>
                  <a:gd name="T10" fmla="*/ 322 w 385"/>
                  <a:gd name="T11" fmla="*/ 126 h 127"/>
                  <a:gd name="T12" fmla="*/ 64 w 385"/>
                  <a:gd name="T13" fmla="*/ 126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6"/>
                    </a:moveTo>
                    <a:cubicBezTo>
                      <a:pt x="29" y="126"/>
                      <a:pt x="1" y="98"/>
                      <a:pt x="1" y="63"/>
                    </a:cubicBezTo>
                    <a:cubicBezTo>
                      <a:pt x="1" y="29"/>
                      <a:pt x="29" y="1"/>
                      <a:pt x="64" y="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56" y="1"/>
                      <a:pt x="384" y="29"/>
                      <a:pt x="384" y="63"/>
                    </a:cubicBezTo>
                    <a:cubicBezTo>
                      <a:pt x="384" y="98"/>
                      <a:pt x="356" y="126"/>
                      <a:pt x="322" y="126"/>
                    </a:cubicBezTo>
                    <a:cubicBezTo>
                      <a:pt x="64" y="126"/>
                      <a:pt x="64" y="126"/>
                      <a:pt x="64" y="126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3"/>
                    </a:cubicBezTo>
                    <a:cubicBezTo>
                      <a:pt x="0" y="98"/>
                      <a:pt x="29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6" y="127"/>
                      <a:pt x="385" y="98"/>
                      <a:pt x="385" y="63"/>
                    </a:cubicBezTo>
                    <a:cubicBezTo>
                      <a:pt x="385" y="29"/>
                      <a:pt x="356" y="0"/>
                      <a:pt x="322" y="0"/>
                    </a:cubicBezTo>
                  </a:path>
                </a:pathLst>
              </a:custGeom>
              <a:solidFill>
                <a:srgbClr val="E2E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6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5 h 125"/>
                  <a:gd name="T2" fmla="*/ 0 w 383"/>
                  <a:gd name="T3" fmla="*/ 62 h 125"/>
                  <a:gd name="T4" fmla="*/ 63 w 383"/>
                  <a:gd name="T5" fmla="*/ 0 h 125"/>
                  <a:gd name="T6" fmla="*/ 321 w 383"/>
                  <a:gd name="T7" fmla="*/ 0 h 125"/>
                  <a:gd name="T8" fmla="*/ 383 w 383"/>
                  <a:gd name="T9" fmla="*/ 62 h 125"/>
                  <a:gd name="T10" fmla="*/ 321 w 383"/>
                  <a:gd name="T11" fmla="*/ 125 h 125"/>
                  <a:gd name="T12" fmla="*/ 63 w 383"/>
                  <a:gd name="T13" fmla="*/ 125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5"/>
                    </a:move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21" y="0"/>
                      <a:pt x="321" y="0"/>
                      <a:pt x="321" y="0"/>
                    </a:cubicBezTo>
                    <a:cubicBezTo>
                      <a:pt x="355" y="0"/>
                      <a:pt x="383" y="28"/>
                      <a:pt x="383" y="62"/>
                    </a:cubicBezTo>
                    <a:cubicBezTo>
                      <a:pt x="383" y="97"/>
                      <a:pt x="355" y="125"/>
                      <a:pt x="321" y="125"/>
                    </a:cubicBezTo>
                    <a:cubicBezTo>
                      <a:pt x="63" y="125"/>
                      <a:pt x="63" y="125"/>
                      <a:pt x="63" y="125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1E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7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4 h 125"/>
                  <a:gd name="T2" fmla="*/ 1 w 383"/>
                  <a:gd name="T3" fmla="*/ 62 h 125"/>
                  <a:gd name="T4" fmla="*/ 63 w 383"/>
                  <a:gd name="T5" fmla="*/ 1 h 125"/>
                  <a:gd name="T6" fmla="*/ 321 w 383"/>
                  <a:gd name="T7" fmla="*/ 1 h 125"/>
                  <a:gd name="T8" fmla="*/ 382 w 383"/>
                  <a:gd name="T9" fmla="*/ 62 h 125"/>
                  <a:gd name="T10" fmla="*/ 321 w 383"/>
                  <a:gd name="T11" fmla="*/ 124 h 125"/>
                  <a:gd name="T12" fmla="*/ 63 w 383"/>
                  <a:gd name="T13" fmla="*/ 124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4"/>
                    </a:moveTo>
                    <a:cubicBezTo>
                      <a:pt x="29" y="124"/>
                      <a:pt x="1" y="96"/>
                      <a:pt x="1" y="62"/>
                    </a:cubicBezTo>
                    <a:cubicBezTo>
                      <a:pt x="1" y="29"/>
                      <a:pt x="29" y="1"/>
                      <a:pt x="63" y="1"/>
                    </a:cubicBezTo>
                    <a:cubicBezTo>
                      <a:pt x="321" y="1"/>
                      <a:pt x="321" y="1"/>
                      <a:pt x="321" y="1"/>
                    </a:cubicBezTo>
                    <a:cubicBezTo>
                      <a:pt x="354" y="1"/>
                      <a:pt x="382" y="29"/>
                      <a:pt x="382" y="62"/>
                    </a:cubicBezTo>
                    <a:cubicBezTo>
                      <a:pt x="382" y="96"/>
                      <a:pt x="354" y="124"/>
                      <a:pt x="321" y="124"/>
                    </a:cubicBezTo>
                    <a:cubicBezTo>
                      <a:pt x="63" y="124"/>
                      <a:pt x="63" y="124"/>
                      <a:pt x="63" y="124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0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8"/>
              <p:cNvSpPr>
                <a:spLocks noEditPoints="1"/>
              </p:cNvSpPr>
              <p:nvPr/>
            </p:nvSpPr>
            <p:spPr bwMode="auto">
              <a:xfrm>
                <a:off x="355600" y="1716088"/>
                <a:ext cx="1439862" cy="469900"/>
              </a:xfrm>
              <a:custGeom>
                <a:avLst/>
                <a:gdLst>
                  <a:gd name="T0" fmla="*/ 62 w 381"/>
                  <a:gd name="T1" fmla="*/ 122 h 123"/>
                  <a:gd name="T2" fmla="*/ 1 w 381"/>
                  <a:gd name="T3" fmla="*/ 61 h 123"/>
                  <a:gd name="T4" fmla="*/ 62 w 381"/>
                  <a:gd name="T5" fmla="*/ 1 h 123"/>
                  <a:gd name="T6" fmla="*/ 320 w 381"/>
                  <a:gd name="T7" fmla="*/ 1 h 123"/>
                  <a:gd name="T8" fmla="*/ 380 w 381"/>
                  <a:gd name="T9" fmla="*/ 61 h 123"/>
                  <a:gd name="T10" fmla="*/ 320 w 381"/>
                  <a:gd name="T11" fmla="*/ 122 h 123"/>
                  <a:gd name="T12" fmla="*/ 62 w 381"/>
                  <a:gd name="T13" fmla="*/ 122 h 123"/>
                  <a:gd name="T14" fmla="*/ 320 w 381"/>
                  <a:gd name="T15" fmla="*/ 0 h 123"/>
                  <a:gd name="T16" fmla="*/ 62 w 381"/>
                  <a:gd name="T17" fmla="*/ 0 h 123"/>
                  <a:gd name="T18" fmla="*/ 0 w 381"/>
                  <a:gd name="T19" fmla="*/ 61 h 123"/>
                  <a:gd name="T20" fmla="*/ 62 w 381"/>
                  <a:gd name="T21" fmla="*/ 123 h 123"/>
                  <a:gd name="T22" fmla="*/ 320 w 381"/>
                  <a:gd name="T23" fmla="*/ 123 h 123"/>
                  <a:gd name="T24" fmla="*/ 381 w 381"/>
                  <a:gd name="T25" fmla="*/ 61 h 123"/>
                  <a:gd name="T26" fmla="*/ 320 w 381"/>
                  <a:gd name="T2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1" h="123">
                    <a:moveTo>
                      <a:pt x="62" y="122"/>
                    </a:moveTo>
                    <a:cubicBezTo>
                      <a:pt x="28" y="122"/>
                      <a:pt x="1" y="95"/>
                      <a:pt x="1" y="61"/>
                    </a:cubicBezTo>
                    <a:cubicBezTo>
                      <a:pt x="1" y="28"/>
                      <a:pt x="28" y="1"/>
                      <a:pt x="62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53" y="1"/>
                      <a:pt x="380" y="28"/>
                      <a:pt x="380" y="61"/>
                    </a:cubicBezTo>
                    <a:cubicBezTo>
                      <a:pt x="380" y="95"/>
                      <a:pt x="353" y="122"/>
                      <a:pt x="320" y="122"/>
                    </a:cubicBezTo>
                    <a:cubicBezTo>
                      <a:pt x="62" y="122"/>
                      <a:pt x="62" y="122"/>
                      <a:pt x="62" y="122"/>
                    </a:cubicBezTo>
                    <a:moveTo>
                      <a:pt x="32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320" y="123"/>
                      <a:pt x="320" y="123"/>
                      <a:pt x="320" y="123"/>
                    </a:cubicBezTo>
                    <a:cubicBezTo>
                      <a:pt x="353" y="123"/>
                      <a:pt x="381" y="95"/>
                      <a:pt x="381" y="61"/>
                    </a:cubicBezTo>
                    <a:cubicBezTo>
                      <a:pt x="381" y="28"/>
                      <a:pt x="353" y="0"/>
                      <a:pt x="320" y="0"/>
                    </a:cubicBezTo>
                  </a:path>
                </a:pathLst>
              </a:custGeom>
              <a:solidFill>
                <a:srgbClr val="DF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9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1 h 121"/>
                  <a:gd name="T2" fmla="*/ 0 w 379"/>
                  <a:gd name="T3" fmla="*/ 60 h 121"/>
                  <a:gd name="T4" fmla="*/ 61 w 379"/>
                  <a:gd name="T5" fmla="*/ 0 h 121"/>
                  <a:gd name="T6" fmla="*/ 319 w 379"/>
                  <a:gd name="T7" fmla="*/ 0 h 121"/>
                  <a:gd name="T8" fmla="*/ 379 w 379"/>
                  <a:gd name="T9" fmla="*/ 60 h 121"/>
                  <a:gd name="T10" fmla="*/ 319 w 379"/>
                  <a:gd name="T11" fmla="*/ 121 h 121"/>
                  <a:gd name="T12" fmla="*/ 61 w 379"/>
                  <a:gd name="T13" fmla="*/ 121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1"/>
                    </a:move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1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52" y="0"/>
                      <a:pt x="379" y="27"/>
                      <a:pt x="379" y="60"/>
                    </a:cubicBezTo>
                    <a:cubicBezTo>
                      <a:pt x="379" y="94"/>
                      <a:pt x="352" y="121"/>
                      <a:pt x="319" y="121"/>
                    </a:cubicBezTo>
                    <a:cubicBezTo>
                      <a:pt x="61" y="121"/>
                      <a:pt x="61" y="121"/>
                      <a:pt x="61" y="121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E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0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0 h 121"/>
                  <a:gd name="T2" fmla="*/ 1 w 379"/>
                  <a:gd name="T3" fmla="*/ 60 h 121"/>
                  <a:gd name="T4" fmla="*/ 61 w 379"/>
                  <a:gd name="T5" fmla="*/ 1 h 121"/>
                  <a:gd name="T6" fmla="*/ 319 w 379"/>
                  <a:gd name="T7" fmla="*/ 1 h 121"/>
                  <a:gd name="T8" fmla="*/ 378 w 379"/>
                  <a:gd name="T9" fmla="*/ 60 h 121"/>
                  <a:gd name="T10" fmla="*/ 319 w 379"/>
                  <a:gd name="T11" fmla="*/ 120 h 121"/>
                  <a:gd name="T12" fmla="*/ 61 w 379"/>
                  <a:gd name="T13" fmla="*/ 120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0"/>
                    </a:moveTo>
                    <a:cubicBezTo>
                      <a:pt x="28" y="120"/>
                      <a:pt x="1" y="94"/>
                      <a:pt x="1" y="60"/>
                    </a:cubicBezTo>
                    <a:cubicBezTo>
                      <a:pt x="1" y="27"/>
                      <a:pt x="28" y="1"/>
                      <a:pt x="61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52" y="1"/>
                      <a:pt x="378" y="27"/>
                      <a:pt x="378" y="60"/>
                    </a:cubicBezTo>
                    <a:cubicBezTo>
                      <a:pt x="378" y="94"/>
                      <a:pt x="352" y="120"/>
                      <a:pt x="319" y="120"/>
                    </a:cubicBezTo>
                    <a:cubicBezTo>
                      <a:pt x="61" y="120"/>
                      <a:pt x="61" y="120"/>
                      <a:pt x="61" y="120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1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9 h 119"/>
                  <a:gd name="T2" fmla="*/ 0 w 377"/>
                  <a:gd name="T3" fmla="*/ 59 h 119"/>
                  <a:gd name="T4" fmla="*/ 60 w 377"/>
                  <a:gd name="T5" fmla="*/ 0 h 119"/>
                  <a:gd name="T6" fmla="*/ 318 w 377"/>
                  <a:gd name="T7" fmla="*/ 0 h 119"/>
                  <a:gd name="T8" fmla="*/ 377 w 377"/>
                  <a:gd name="T9" fmla="*/ 59 h 119"/>
                  <a:gd name="T10" fmla="*/ 318 w 377"/>
                  <a:gd name="T11" fmla="*/ 119 h 119"/>
                  <a:gd name="T12" fmla="*/ 60 w 377"/>
                  <a:gd name="T13" fmla="*/ 119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9"/>
                    </a:moveTo>
                    <a:cubicBezTo>
                      <a:pt x="27" y="119"/>
                      <a:pt x="0" y="92"/>
                      <a:pt x="0" y="59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0" y="0"/>
                      <a:pt x="377" y="27"/>
                      <a:pt x="377" y="59"/>
                    </a:cubicBezTo>
                    <a:cubicBezTo>
                      <a:pt x="377" y="92"/>
                      <a:pt x="350" y="119"/>
                      <a:pt x="318" y="119"/>
                    </a:cubicBezTo>
                    <a:cubicBezTo>
                      <a:pt x="60" y="119"/>
                      <a:pt x="60" y="119"/>
                      <a:pt x="60" y="119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59"/>
                    </a:cubicBezTo>
                    <a:cubicBezTo>
                      <a:pt x="0" y="93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1" y="119"/>
                      <a:pt x="377" y="93"/>
                      <a:pt x="377" y="59"/>
                    </a:cubicBezTo>
                    <a:cubicBezTo>
                      <a:pt x="377" y="26"/>
                      <a:pt x="351" y="0"/>
                      <a:pt x="318" y="0"/>
                    </a:cubicBezTo>
                  </a:path>
                </a:pathLst>
              </a:custGeom>
              <a:solidFill>
                <a:srgbClr val="DCD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2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8 h 119"/>
                  <a:gd name="T2" fmla="*/ 1 w 377"/>
                  <a:gd name="T3" fmla="*/ 59 h 119"/>
                  <a:gd name="T4" fmla="*/ 60 w 377"/>
                  <a:gd name="T5" fmla="*/ 1 h 119"/>
                  <a:gd name="T6" fmla="*/ 318 w 377"/>
                  <a:gd name="T7" fmla="*/ 1 h 119"/>
                  <a:gd name="T8" fmla="*/ 376 w 377"/>
                  <a:gd name="T9" fmla="*/ 59 h 119"/>
                  <a:gd name="T10" fmla="*/ 318 w 377"/>
                  <a:gd name="T11" fmla="*/ 118 h 119"/>
                  <a:gd name="T12" fmla="*/ 60 w 377"/>
                  <a:gd name="T13" fmla="*/ 118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8"/>
                    </a:moveTo>
                    <a:cubicBezTo>
                      <a:pt x="27" y="118"/>
                      <a:pt x="1" y="92"/>
                      <a:pt x="1" y="59"/>
                    </a:cubicBezTo>
                    <a:cubicBezTo>
                      <a:pt x="1" y="27"/>
                      <a:pt x="27" y="1"/>
                      <a:pt x="60" y="1"/>
                    </a:cubicBezTo>
                    <a:cubicBezTo>
                      <a:pt x="318" y="1"/>
                      <a:pt x="318" y="1"/>
                      <a:pt x="318" y="1"/>
                    </a:cubicBezTo>
                    <a:cubicBezTo>
                      <a:pt x="350" y="1"/>
                      <a:pt x="376" y="27"/>
                      <a:pt x="376" y="59"/>
                    </a:cubicBezTo>
                    <a:cubicBezTo>
                      <a:pt x="376" y="92"/>
                      <a:pt x="350" y="118"/>
                      <a:pt x="318" y="118"/>
                    </a:cubicBezTo>
                    <a:cubicBezTo>
                      <a:pt x="60" y="118"/>
                      <a:pt x="60" y="118"/>
                      <a:pt x="60" y="118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0" y="119"/>
                      <a:pt x="377" y="92"/>
                      <a:pt x="377" y="59"/>
                    </a:cubicBezTo>
                    <a:cubicBezTo>
                      <a:pt x="377" y="27"/>
                      <a:pt x="350" y="0"/>
                      <a:pt x="318" y="0"/>
                    </a:cubicBezTo>
                  </a:path>
                </a:pathLst>
              </a:custGeom>
              <a:solidFill>
                <a:srgbClr val="DBD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3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7 h 117"/>
                  <a:gd name="T2" fmla="*/ 0 w 375"/>
                  <a:gd name="T3" fmla="*/ 58 h 117"/>
                  <a:gd name="T4" fmla="*/ 59 w 375"/>
                  <a:gd name="T5" fmla="*/ 0 h 117"/>
                  <a:gd name="T6" fmla="*/ 317 w 375"/>
                  <a:gd name="T7" fmla="*/ 0 h 117"/>
                  <a:gd name="T8" fmla="*/ 375 w 375"/>
                  <a:gd name="T9" fmla="*/ 58 h 117"/>
                  <a:gd name="T10" fmla="*/ 317 w 375"/>
                  <a:gd name="T11" fmla="*/ 117 h 117"/>
                  <a:gd name="T12" fmla="*/ 59 w 375"/>
                  <a:gd name="T13" fmla="*/ 117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49" y="0"/>
                      <a:pt x="375" y="26"/>
                      <a:pt x="375" y="58"/>
                    </a:cubicBezTo>
                    <a:cubicBezTo>
                      <a:pt x="375" y="91"/>
                      <a:pt x="349" y="117"/>
                      <a:pt x="317" y="117"/>
                    </a:cubicBezTo>
                    <a:cubicBezTo>
                      <a:pt x="59" y="117"/>
                      <a:pt x="59" y="117"/>
                      <a:pt x="59" y="117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AD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4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6 h 117"/>
                  <a:gd name="T2" fmla="*/ 1 w 375"/>
                  <a:gd name="T3" fmla="*/ 58 h 117"/>
                  <a:gd name="T4" fmla="*/ 59 w 375"/>
                  <a:gd name="T5" fmla="*/ 1 h 117"/>
                  <a:gd name="T6" fmla="*/ 317 w 375"/>
                  <a:gd name="T7" fmla="*/ 1 h 117"/>
                  <a:gd name="T8" fmla="*/ 374 w 375"/>
                  <a:gd name="T9" fmla="*/ 58 h 117"/>
                  <a:gd name="T10" fmla="*/ 317 w 375"/>
                  <a:gd name="T11" fmla="*/ 116 h 117"/>
                  <a:gd name="T12" fmla="*/ 59 w 375"/>
                  <a:gd name="T13" fmla="*/ 116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6"/>
                    </a:moveTo>
                    <a:cubicBezTo>
                      <a:pt x="27" y="116"/>
                      <a:pt x="1" y="90"/>
                      <a:pt x="1" y="58"/>
                    </a:cubicBezTo>
                    <a:cubicBezTo>
                      <a:pt x="1" y="27"/>
                      <a:pt x="27" y="1"/>
                      <a:pt x="59" y="1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48" y="1"/>
                      <a:pt x="374" y="27"/>
                      <a:pt x="374" y="58"/>
                    </a:cubicBezTo>
                    <a:cubicBezTo>
                      <a:pt x="374" y="90"/>
                      <a:pt x="348" y="116"/>
                      <a:pt x="317" y="116"/>
                    </a:cubicBezTo>
                    <a:cubicBezTo>
                      <a:pt x="59" y="116"/>
                      <a:pt x="59" y="116"/>
                      <a:pt x="59" y="116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9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5"/>
              <p:cNvSpPr>
                <a:spLocks noEditPoints="1"/>
              </p:cNvSpPr>
              <p:nvPr/>
            </p:nvSpPr>
            <p:spPr bwMode="auto">
              <a:xfrm>
                <a:off x="371475" y="1731963"/>
                <a:ext cx="1408112" cy="438150"/>
              </a:xfrm>
              <a:custGeom>
                <a:avLst/>
                <a:gdLst>
                  <a:gd name="T0" fmla="*/ 58 w 373"/>
                  <a:gd name="T1" fmla="*/ 114 h 115"/>
                  <a:gd name="T2" fmla="*/ 1 w 373"/>
                  <a:gd name="T3" fmla="*/ 57 h 115"/>
                  <a:gd name="T4" fmla="*/ 58 w 373"/>
                  <a:gd name="T5" fmla="*/ 1 h 115"/>
                  <a:gd name="T6" fmla="*/ 316 w 373"/>
                  <a:gd name="T7" fmla="*/ 1 h 115"/>
                  <a:gd name="T8" fmla="*/ 372 w 373"/>
                  <a:gd name="T9" fmla="*/ 57 h 115"/>
                  <a:gd name="T10" fmla="*/ 316 w 373"/>
                  <a:gd name="T11" fmla="*/ 114 h 115"/>
                  <a:gd name="T12" fmla="*/ 58 w 373"/>
                  <a:gd name="T13" fmla="*/ 114 h 115"/>
                  <a:gd name="T14" fmla="*/ 316 w 373"/>
                  <a:gd name="T15" fmla="*/ 0 h 115"/>
                  <a:gd name="T16" fmla="*/ 58 w 373"/>
                  <a:gd name="T17" fmla="*/ 0 h 115"/>
                  <a:gd name="T18" fmla="*/ 0 w 373"/>
                  <a:gd name="T19" fmla="*/ 57 h 115"/>
                  <a:gd name="T20" fmla="*/ 58 w 373"/>
                  <a:gd name="T21" fmla="*/ 115 h 115"/>
                  <a:gd name="T22" fmla="*/ 316 w 373"/>
                  <a:gd name="T23" fmla="*/ 115 h 115"/>
                  <a:gd name="T24" fmla="*/ 373 w 373"/>
                  <a:gd name="T25" fmla="*/ 57 h 115"/>
                  <a:gd name="T26" fmla="*/ 316 w 373"/>
                  <a:gd name="T2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115">
                    <a:moveTo>
                      <a:pt x="58" y="114"/>
                    </a:moveTo>
                    <a:cubicBezTo>
                      <a:pt x="26" y="114"/>
                      <a:pt x="1" y="89"/>
                      <a:pt x="1" y="57"/>
                    </a:cubicBezTo>
                    <a:cubicBezTo>
                      <a:pt x="1" y="26"/>
                      <a:pt x="26" y="1"/>
                      <a:pt x="58" y="1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47" y="1"/>
                      <a:pt x="372" y="26"/>
                      <a:pt x="372" y="57"/>
                    </a:cubicBezTo>
                    <a:cubicBezTo>
                      <a:pt x="372" y="89"/>
                      <a:pt x="347" y="114"/>
                      <a:pt x="316" y="114"/>
                    </a:cubicBezTo>
                    <a:cubicBezTo>
                      <a:pt x="58" y="114"/>
                      <a:pt x="58" y="114"/>
                      <a:pt x="58" y="114"/>
                    </a:cubicBezTo>
                    <a:moveTo>
                      <a:pt x="316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316" y="115"/>
                      <a:pt x="316" y="115"/>
                      <a:pt x="316" y="115"/>
                    </a:cubicBezTo>
                    <a:cubicBezTo>
                      <a:pt x="347" y="115"/>
                      <a:pt x="373" y="89"/>
                      <a:pt x="373" y="57"/>
                    </a:cubicBezTo>
                    <a:cubicBezTo>
                      <a:pt x="373" y="26"/>
                      <a:pt x="347" y="0"/>
                      <a:pt x="316" y="0"/>
                    </a:cubicBezTo>
                  </a:path>
                </a:pathLst>
              </a:custGeom>
              <a:solidFill>
                <a:srgbClr val="D8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46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3 h 113"/>
                  <a:gd name="T2" fmla="*/ 0 w 371"/>
                  <a:gd name="T3" fmla="*/ 56 h 113"/>
                  <a:gd name="T4" fmla="*/ 57 w 371"/>
                  <a:gd name="T5" fmla="*/ 0 h 113"/>
                  <a:gd name="T6" fmla="*/ 315 w 371"/>
                  <a:gd name="T7" fmla="*/ 0 h 113"/>
                  <a:gd name="T8" fmla="*/ 371 w 371"/>
                  <a:gd name="T9" fmla="*/ 56 h 113"/>
                  <a:gd name="T10" fmla="*/ 315 w 371"/>
                  <a:gd name="T11" fmla="*/ 113 h 113"/>
                  <a:gd name="T12" fmla="*/ 57 w 371"/>
                  <a:gd name="T13" fmla="*/ 113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3"/>
                    </a:moveTo>
                    <a:cubicBezTo>
                      <a:pt x="25" y="113"/>
                      <a:pt x="0" y="88"/>
                      <a:pt x="0" y="56"/>
                    </a:cubicBezTo>
                    <a:cubicBezTo>
                      <a:pt x="0" y="25"/>
                      <a:pt x="25" y="0"/>
                      <a:pt x="5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46" y="0"/>
                      <a:pt x="371" y="25"/>
                      <a:pt x="371" y="56"/>
                    </a:cubicBezTo>
                    <a:cubicBezTo>
                      <a:pt x="371" y="88"/>
                      <a:pt x="346" y="113"/>
                      <a:pt x="315" y="113"/>
                    </a:cubicBezTo>
                    <a:cubicBezTo>
                      <a:pt x="57" y="113"/>
                      <a:pt x="57" y="113"/>
                      <a:pt x="57" y="113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7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47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2 h 113"/>
                  <a:gd name="T2" fmla="*/ 1 w 371"/>
                  <a:gd name="T3" fmla="*/ 56 h 113"/>
                  <a:gd name="T4" fmla="*/ 57 w 371"/>
                  <a:gd name="T5" fmla="*/ 1 h 113"/>
                  <a:gd name="T6" fmla="*/ 315 w 371"/>
                  <a:gd name="T7" fmla="*/ 1 h 113"/>
                  <a:gd name="T8" fmla="*/ 370 w 371"/>
                  <a:gd name="T9" fmla="*/ 56 h 113"/>
                  <a:gd name="T10" fmla="*/ 315 w 371"/>
                  <a:gd name="T11" fmla="*/ 112 h 113"/>
                  <a:gd name="T12" fmla="*/ 57 w 371"/>
                  <a:gd name="T13" fmla="*/ 112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2"/>
                    </a:moveTo>
                    <a:cubicBezTo>
                      <a:pt x="26" y="112"/>
                      <a:pt x="1" y="87"/>
                      <a:pt x="1" y="56"/>
                    </a:cubicBezTo>
                    <a:cubicBezTo>
                      <a:pt x="1" y="26"/>
                      <a:pt x="26" y="1"/>
                      <a:pt x="57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45" y="1"/>
                      <a:pt x="370" y="26"/>
                      <a:pt x="370" y="56"/>
                    </a:cubicBezTo>
                    <a:cubicBezTo>
                      <a:pt x="370" y="87"/>
                      <a:pt x="345" y="112"/>
                      <a:pt x="315" y="112"/>
                    </a:cubicBezTo>
                    <a:cubicBezTo>
                      <a:pt x="57" y="112"/>
                      <a:pt x="57" y="112"/>
                      <a:pt x="57" y="112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6D7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48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1 h 111"/>
                  <a:gd name="T2" fmla="*/ 0 w 369"/>
                  <a:gd name="T3" fmla="*/ 55 h 111"/>
                  <a:gd name="T4" fmla="*/ 56 w 369"/>
                  <a:gd name="T5" fmla="*/ 0 h 111"/>
                  <a:gd name="T6" fmla="*/ 314 w 369"/>
                  <a:gd name="T7" fmla="*/ 0 h 111"/>
                  <a:gd name="T8" fmla="*/ 369 w 369"/>
                  <a:gd name="T9" fmla="*/ 55 h 111"/>
                  <a:gd name="T10" fmla="*/ 314 w 369"/>
                  <a:gd name="T11" fmla="*/ 111 h 111"/>
                  <a:gd name="T12" fmla="*/ 56 w 369"/>
                  <a:gd name="T13" fmla="*/ 111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1"/>
                    </a:moveTo>
                    <a:cubicBezTo>
                      <a:pt x="25" y="111"/>
                      <a:pt x="0" y="86"/>
                      <a:pt x="0" y="55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44" y="0"/>
                      <a:pt x="369" y="25"/>
                      <a:pt x="369" y="55"/>
                    </a:cubicBezTo>
                    <a:cubicBezTo>
                      <a:pt x="369" y="86"/>
                      <a:pt x="344" y="111"/>
                      <a:pt x="314" y="111"/>
                    </a:cubicBezTo>
                    <a:cubicBezTo>
                      <a:pt x="56" y="111"/>
                      <a:pt x="56" y="111"/>
                      <a:pt x="56" y="111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5D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49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0 h 111"/>
                  <a:gd name="T2" fmla="*/ 1 w 369"/>
                  <a:gd name="T3" fmla="*/ 55 h 111"/>
                  <a:gd name="T4" fmla="*/ 56 w 369"/>
                  <a:gd name="T5" fmla="*/ 1 h 111"/>
                  <a:gd name="T6" fmla="*/ 314 w 369"/>
                  <a:gd name="T7" fmla="*/ 1 h 111"/>
                  <a:gd name="T8" fmla="*/ 368 w 369"/>
                  <a:gd name="T9" fmla="*/ 55 h 111"/>
                  <a:gd name="T10" fmla="*/ 314 w 369"/>
                  <a:gd name="T11" fmla="*/ 110 h 111"/>
                  <a:gd name="T12" fmla="*/ 56 w 369"/>
                  <a:gd name="T13" fmla="*/ 110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0"/>
                    </a:moveTo>
                    <a:cubicBezTo>
                      <a:pt x="25" y="110"/>
                      <a:pt x="1" y="86"/>
                      <a:pt x="1" y="55"/>
                    </a:cubicBezTo>
                    <a:cubicBezTo>
                      <a:pt x="1" y="25"/>
                      <a:pt x="25" y="1"/>
                      <a:pt x="56" y="1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44" y="1"/>
                      <a:pt x="368" y="25"/>
                      <a:pt x="368" y="55"/>
                    </a:cubicBezTo>
                    <a:cubicBezTo>
                      <a:pt x="368" y="86"/>
                      <a:pt x="344" y="110"/>
                      <a:pt x="314" y="110"/>
                    </a:cubicBezTo>
                    <a:cubicBezTo>
                      <a:pt x="56" y="110"/>
                      <a:pt x="56" y="110"/>
                      <a:pt x="56" y="110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4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0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9 h 109"/>
                  <a:gd name="T2" fmla="*/ 0 w 367"/>
                  <a:gd name="T3" fmla="*/ 54 h 109"/>
                  <a:gd name="T4" fmla="*/ 55 w 367"/>
                  <a:gd name="T5" fmla="*/ 0 h 109"/>
                  <a:gd name="T6" fmla="*/ 313 w 367"/>
                  <a:gd name="T7" fmla="*/ 0 h 109"/>
                  <a:gd name="T8" fmla="*/ 367 w 367"/>
                  <a:gd name="T9" fmla="*/ 54 h 109"/>
                  <a:gd name="T10" fmla="*/ 313 w 367"/>
                  <a:gd name="T11" fmla="*/ 109 h 109"/>
                  <a:gd name="T12" fmla="*/ 55 w 367"/>
                  <a:gd name="T13" fmla="*/ 109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42" y="0"/>
                      <a:pt x="367" y="25"/>
                      <a:pt x="367" y="54"/>
                    </a:cubicBezTo>
                    <a:cubicBezTo>
                      <a:pt x="367" y="84"/>
                      <a:pt x="342" y="109"/>
                      <a:pt x="313" y="109"/>
                    </a:cubicBezTo>
                    <a:cubicBezTo>
                      <a:pt x="55" y="109"/>
                      <a:pt x="55" y="109"/>
                      <a:pt x="55" y="109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5"/>
                      <a:pt x="24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3" y="109"/>
                      <a:pt x="367" y="85"/>
                      <a:pt x="367" y="54"/>
                    </a:cubicBezTo>
                    <a:cubicBezTo>
                      <a:pt x="367" y="24"/>
                      <a:pt x="343" y="0"/>
                      <a:pt x="313" y="0"/>
                    </a:cubicBezTo>
                  </a:path>
                </a:pathLst>
              </a:custGeom>
              <a:solidFill>
                <a:srgbClr val="D3D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1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8 h 109"/>
                  <a:gd name="T2" fmla="*/ 1 w 367"/>
                  <a:gd name="T3" fmla="*/ 54 h 109"/>
                  <a:gd name="T4" fmla="*/ 55 w 367"/>
                  <a:gd name="T5" fmla="*/ 1 h 109"/>
                  <a:gd name="T6" fmla="*/ 313 w 367"/>
                  <a:gd name="T7" fmla="*/ 1 h 109"/>
                  <a:gd name="T8" fmla="*/ 366 w 367"/>
                  <a:gd name="T9" fmla="*/ 54 h 109"/>
                  <a:gd name="T10" fmla="*/ 313 w 367"/>
                  <a:gd name="T11" fmla="*/ 108 h 109"/>
                  <a:gd name="T12" fmla="*/ 55 w 367"/>
                  <a:gd name="T13" fmla="*/ 108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8"/>
                    </a:moveTo>
                    <a:cubicBezTo>
                      <a:pt x="25" y="108"/>
                      <a:pt x="1" y="84"/>
                      <a:pt x="1" y="54"/>
                    </a:cubicBezTo>
                    <a:cubicBezTo>
                      <a:pt x="1" y="25"/>
                      <a:pt x="25" y="1"/>
                      <a:pt x="55" y="1"/>
                    </a:cubicBezTo>
                    <a:cubicBezTo>
                      <a:pt x="313" y="1"/>
                      <a:pt x="313" y="1"/>
                      <a:pt x="313" y="1"/>
                    </a:cubicBezTo>
                    <a:cubicBezTo>
                      <a:pt x="342" y="1"/>
                      <a:pt x="366" y="25"/>
                      <a:pt x="366" y="54"/>
                    </a:cubicBezTo>
                    <a:cubicBezTo>
                      <a:pt x="366" y="84"/>
                      <a:pt x="342" y="108"/>
                      <a:pt x="313" y="108"/>
                    </a:cubicBezTo>
                    <a:cubicBezTo>
                      <a:pt x="55" y="108"/>
                      <a:pt x="55" y="108"/>
                      <a:pt x="55" y="108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2" y="109"/>
                      <a:pt x="367" y="84"/>
                      <a:pt x="367" y="54"/>
                    </a:cubicBezTo>
                    <a:cubicBezTo>
                      <a:pt x="367" y="25"/>
                      <a:pt x="342" y="0"/>
                      <a:pt x="313" y="0"/>
                    </a:cubicBezTo>
                  </a:path>
                </a:pathLst>
              </a:custGeom>
              <a:solidFill>
                <a:srgbClr val="D2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2"/>
              <p:cNvSpPr>
                <a:spLocks noEditPoints="1"/>
              </p:cNvSpPr>
              <p:nvPr/>
            </p:nvSpPr>
            <p:spPr bwMode="auto">
              <a:xfrm>
                <a:off x="385763" y="1747838"/>
                <a:ext cx="1377950" cy="406400"/>
              </a:xfrm>
              <a:custGeom>
                <a:avLst/>
                <a:gdLst>
                  <a:gd name="T0" fmla="*/ 54 w 365"/>
                  <a:gd name="T1" fmla="*/ 106 h 107"/>
                  <a:gd name="T2" fmla="*/ 1 w 365"/>
                  <a:gd name="T3" fmla="*/ 53 h 107"/>
                  <a:gd name="T4" fmla="*/ 54 w 365"/>
                  <a:gd name="T5" fmla="*/ 0 h 107"/>
                  <a:gd name="T6" fmla="*/ 312 w 365"/>
                  <a:gd name="T7" fmla="*/ 0 h 107"/>
                  <a:gd name="T8" fmla="*/ 365 w 365"/>
                  <a:gd name="T9" fmla="*/ 53 h 107"/>
                  <a:gd name="T10" fmla="*/ 312 w 365"/>
                  <a:gd name="T11" fmla="*/ 106 h 107"/>
                  <a:gd name="T12" fmla="*/ 54 w 365"/>
                  <a:gd name="T13" fmla="*/ 106 h 107"/>
                  <a:gd name="T14" fmla="*/ 312 w 365"/>
                  <a:gd name="T15" fmla="*/ 0 h 107"/>
                  <a:gd name="T16" fmla="*/ 54 w 365"/>
                  <a:gd name="T17" fmla="*/ 0 h 107"/>
                  <a:gd name="T18" fmla="*/ 0 w 365"/>
                  <a:gd name="T19" fmla="*/ 53 h 107"/>
                  <a:gd name="T20" fmla="*/ 54 w 365"/>
                  <a:gd name="T21" fmla="*/ 107 h 107"/>
                  <a:gd name="T22" fmla="*/ 312 w 365"/>
                  <a:gd name="T23" fmla="*/ 107 h 107"/>
                  <a:gd name="T24" fmla="*/ 365 w 365"/>
                  <a:gd name="T25" fmla="*/ 53 h 107"/>
                  <a:gd name="T26" fmla="*/ 312 w 365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107">
                    <a:moveTo>
                      <a:pt x="54" y="106"/>
                    </a:moveTo>
                    <a:cubicBezTo>
                      <a:pt x="24" y="106"/>
                      <a:pt x="1" y="83"/>
                      <a:pt x="1" y="53"/>
                    </a:cubicBezTo>
                    <a:cubicBezTo>
                      <a:pt x="1" y="24"/>
                      <a:pt x="24" y="0"/>
                      <a:pt x="54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41" y="0"/>
                      <a:pt x="365" y="24"/>
                      <a:pt x="365" y="53"/>
                    </a:cubicBezTo>
                    <a:cubicBezTo>
                      <a:pt x="365" y="83"/>
                      <a:pt x="341" y="106"/>
                      <a:pt x="312" y="106"/>
                    </a:cubicBezTo>
                    <a:cubicBezTo>
                      <a:pt x="54" y="106"/>
                      <a:pt x="54" y="106"/>
                      <a:pt x="54" y="106"/>
                    </a:cubicBezTo>
                    <a:moveTo>
                      <a:pt x="312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312" y="107"/>
                      <a:pt x="312" y="107"/>
                      <a:pt x="312" y="107"/>
                    </a:cubicBezTo>
                    <a:cubicBezTo>
                      <a:pt x="341" y="107"/>
                      <a:pt x="365" y="83"/>
                      <a:pt x="365" y="53"/>
                    </a:cubicBezTo>
                    <a:cubicBezTo>
                      <a:pt x="365" y="24"/>
                      <a:pt x="341" y="0"/>
                      <a:pt x="312" y="0"/>
                    </a:cubicBezTo>
                  </a:path>
                </a:pathLst>
              </a:custGeom>
              <a:solidFill>
                <a:srgbClr val="D1D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3"/>
              <p:cNvSpPr>
                <a:spLocks noEditPoints="1"/>
              </p:cNvSpPr>
              <p:nvPr/>
            </p:nvSpPr>
            <p:spPr bwMode="auto">
              <a:xfrm>
                <a:off x="390525" y="1747838"/>
                <a:ext cx="1373187" cy="403225"/>
              </a:xfrm>
              <a:custGeom>
                <a:avLst/>
                <a:gdLst>
                  <a:gd name="T0" fmla="*/ 53 w 364"/>
                  <a:gd name="T1" fmla="*/ 106 h 106"/>
                  <a:gd name="T2" fmla="*/ 0 w 364"/>
                  <a:gd name="T3" fmla="*/ 53 h 106"/>
                  <a:gd name="T4" fmla="*/ 53 w 364"/>
                  <a:gd name="T5" fmla="*/ 1 h 106"/>
                  <a:gd name="T6" fmla="*/ 311 w 364"/>
                  <a:gd name="T7" fmla="*/ 1 h 106"/>
                  <a:gd name="T8" fmla="*/ 363 w 364"/>
                  <a:gd name="T9" fmla="*/ 53 h 106"/>
                  <a:gd name="T10" fmla="*/ 311 w 364"/>
                  <a:gd name="T11" fmla="*/ 106 h 106"/>
                  <a:gd name="T12" fmla="*/ 53 w 364"/>
                  <a:gd name="T13" fmla="*/ 106 h 106"/>
                  <a:gd name="T14" fmla="*/ 311 w 364"/>
                  <a:gd name="T15" fmla="*/ 0 h 106"/>
                  <a:gd name="T16" fmla="*/ 53 w 364"/>
                  <a:gd name="T17" fmla="*/ 0 h 106"/>
                  <a:gd name="T18" fmla="*/ 0 w 364"/>
                  <a:gd name="T19" fmla="*/ 53 h 106"/>
                  <a:gd name="T20" fmla="*/ 53 w 364"/>
                  <a:gd name="T21" fmla="*/ 106 h 106"/>
                  <a:gd name="T22" fmla="*/ 311 w 364"/>
                  <a:gd name="T23" fmla="*/ 106 h 106"/>
                  <a:gd name="T24" fmla="*/ 364 w 364"/>
                  <a:gd name="T25" fmla="*/ 53 h 106"/>
                  <a:gd name="T26" fmla="*/ 311 w 364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5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3" y="25"/>
                      <a:pt x="363" y="53"/>
                    </a:cubicBezTo>
                    <a:cubicBezTo>
                      <a:pt x="363" y="82"/>
                      <a:pt x="339" y="106"/>
                      <a:pt x="311" y="106"/>
                    </a:cubicBezTo>
                    <a:cubicBezTo>
                      <a:pt x="53" y="106"/>
                      <a:pt x="53" y="106"/>
                      <a:pt x="53" y="106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83"/>
                      <a:pt x="23" y="106"/>
                      <a:pt x="53" y="106"/>
                    </a:cubicBezTo>
                    <a:cubicBezTo>
                      <a:pt x="311" y="106"/>
                      <a:pt x="311" y="106"/>
                      <a:pt x="311" y="106"/>
                    </a:cubicBezTo>
                    <a:cubicBezTo>
                      <a:pt x="340" y="106"/>
                      <a:pt x="364" y="83"/>
                      <a:pt x="364" y="53"/>
                    </a:cubicBezTo>
                    <a:cubicBezTo>
                      <a:pt x="364" y="24"/>
                      <a:pt x="340" y="0"/>
                      <a:pt x="311" y="0"/>
                    </a:cubicBezTo>
                  </a:path>
                </a:pathLst>
              </a:custGeom>
              <a:solidFill>
                <a:srgbClr val="D0D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4"/>
              <p:cNvSpPr>
                <a:spLocks noEditPoints="1"/>
              </p:cNvSpPr>
              <p:nvPr/>
            </p:nvSpPr>
            <p:spPr bwMode="auto">
              <a:xfrm>
                <a:off x="390525" y="1751013"/>
                <a:ext cx="1370012" cy="400050"/>
              </a:xfrm>
              <a:custGeom>
                <a:avLst/>
                <a:gdLst>
                  <a:gd name="T0" fmla="*/ 53 w 363"/>
                  <a:gd name="T1" fmla="*/ 104 h 105"/>
                  <a:gd name="T2" fmla="*/ 1 w 363"/>
                  <a:gd name="T3" fmla="*/ 52 h 105"/>
                  <a:gd name="T4" fmla="*/ 53 w 363"/>
                  <a:gd name="T5" fmla="*/ 1 h 105"/>
                  <a:gd name="T6" fmla="*/ 311 w 363"/>
                  <a:gd name="T7" fmla="*/ 1 h 105"/>
                  <a:gd name="T8" fmla="*/ 362 w 363"/>
                  <a:gd name="T9" fmla="*/ 52 h 105"/>
                  <a:gd name="T10" fmla="*/ 311 w 363"/>
                  <a:gd name="T11" fmla="*/ 104 h 105"/>
                  <a:gd name="T12" fmla="*/ 53 w 363"/>
                  <a:gd name="T13" fmla="*/ 104 h 105"/>
                  <a:gd name="T14" fmla="*/ 311 w 363"/>
                  <a:gd name="T15" fmla="*/ 0 h 105"/>
                  <a:gd name="T16" fmla="*/ 53 w 363"/>
                  <a:gd name="T17" fmla="*/ 0 h 105"/>
                  <a:gd name="T18" fmla="*/ 0 w 363"/>
                  <a:gd name="T19" fmla="*/ 52 h 105"/>
                  <a:gd name="T20" fmla="*/ 53 w 363"/>
                  <a:gd name="T21" fmla="*/ 105 h 105"/>
                  <a:gd name="T22" fmla="*/ 311 w 363"/>
                  <a:gd name="T23" fmla="*/ 105 h 105"/>
                  <a:gd name="T24" fmla="*/ 363 w 363"/>
                  <a:gd name="T25" fmla="*/ 52 h 105"/>
                  <a:gd name="T26" fmla="*/ 311 w 36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105">
                    <a:moveTo>
                      <a:pt x="53" y="104"/>
                    </a:moveTo>
                    <a:cubicBezTo>
                      <a:pt x="24" y="104"/>
                      <a:pt x="1" y="81"/>
                      <a:pt x="1" y="52"/>
                    </a:cubicBezTo>
                    <a:cubicBezTo>
                      <a:pt x="1" y="24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2" y="24"/>
                      <a:pt x="362" y="52"/>
                    </a:cubicBezTo>
                    <a:cubicBezTo>
                      <a:pt x="362" y="81"/>
                      <a:pt x="339" y="104"/>
                      <a:pt x="311" y="104"/>
                    </a:cubicBezTo>
                    <a:cubicBezTo>
                      <a:pt x="53" y="104"/>
                      <a:pt x="53" y="104"/>
                      <a:pt x="53" y="104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2"/>
                    </a:cubicBezTo>
                    <a:cubicBezTo>
                      <a:pt x="0" y="81"/>
                      <a:pt x="24" y="105"/>
                      <a:pt x="53" y="105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39" y="105"/>
                      <a:pt x="363" y="81"/>
                      <a:pt x="363" y="52"/>
                    </a:cubicBezTo>
                    <a:cubicBezTo>
                      <a:pt x="363" y="24"/>
                      <a:pt x="339" y="0"/>
                      <a:pt x="311" y="0"/>
                    </a:cubicBezTo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5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3 h 103"/>
                  <a:gd name="T2" fmla="*/ 0 w 361"/>
                  <a:gd name="T3" fmla="*/ 51 h 103"/>
                  <a:gd name="T4" fmla="*/ 52 w 361"/>
                  <a:gd name="T5" fmla="*/ 0 h 103"/>
                  <a:gd name="T6" fmla="*/ 310 w 361"/>
                  <a:gd name="T7" fmla="*/ 0 h 103"/>
                  <a:gd name="T8" fmla="*/ 361 w 361"/>
                  <a:gd name="T9" fmla="*/ 51 h 103"/>
                  <a:gd name="T10" fmla="*/ 310 w 361"/>
                  <a:gd name="T11" fmla="*/ 103 h 103"/>
                  <a:gd name="T12" fmla="*/ 52 w 361"/>
                  <a:gd name="T13" fmla="*/ 103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38" y="0"/>
                      <a:pt x="361" y="23"/>
                      <a:pt x="361" y="51"/>
                    </a:cubicBezTo>
                    <a:cubicBezTo>
                      <a:pt x="361" y="80"/>
                      <a:pt x="338" y="103"/>
                      <a:pt x="310" y="103"/>
                    </a:cubicBezTo>
                    <a:cubicBezTo>
                      <a:pt x="52" y="103"/>
                      <a:pt x="52" y="103"/>
                      <a:pt x="52" y="103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E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56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2 h 103"/>
                  <a:gd name="T2" fmla="*/ 1 w 361"/>
                  <a:gd name="T3" fmla="*/ 51 h 103"/>
                  <a:gd name="T4" fmla="*/ 52 w 361"/>
                  <a:gd name="T5" fmla="*/ 1 h 103"/>
                  <a:gd name="T6" fmla="*/ 310 w 361"/>
                  <a:gd name="T7" fmla="*/ 1 h 103"/>
                  <a:gd name="T8" fmla="*/ 360 w 361"/>
                  <a:gd name="T9" fmla="*/ 51 h 103"/>
                  <a:gd name="T10" fmla="*/ 310 w 361"/>
                  <a:gd name="T11" fmla="*/ 102 h 103"/>
                  <a:gd name="T12" fmla="*/ 52 w 361"/>
                  <a:gd name="T13" fmla="*/ 102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2"/>
                    </a:moveTo>
                    <a:cubicBezTo>
                      <a:pt x="24" y="102"/>
                      <a:pt x="1" y="80"/>
                      <a:pt x="1" y="51"/>
                    </a:cubicBezTo>
                    <a:cubicBezTo>
                      <a:pt x="1" y="23"/>
                      <a:pt x="24" y="1"/>
                      <a:pt x="52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38" y="1"/>
                      <a:pt x="360" y="23"/>
                      <a:pt x="360" y="51"/>
                    </a:cubicBezTo>
                    <a:cubicBezTo>
                      <a:pt x="360" y="80"/>
                      <a:pt x="338" y="102"/>
                      <a:pt x="310" y="102"/>
                    </a:cubicBezTo>
                    <a:cubicBezTo>
                      <a:pt x="52" y="102"/>
                      <a:pt x="52" y="102"/>
                      <a:pt x="52" y="102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DC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57"/>
              <p:cNvSpPr>
                <a:spLocks noEditPoints="1"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51 w 359"/>
                  <a:gd name="T1" fmla="*/ 101 h 101"/>
                  <a:gd name="T2" fmla="*/ 0 w 359"/>
                  <a:gd name="T3" fmla="*/ 50 h 101"/>
                  <a:gd name="T4" fmla="*/ 51 w 359"/>
                  <a:gd name="T5" fmla="*/ 0 h 101"/>
                  <a:gd name="T6" fmla="*/ 309 w 359"/>
                  <a:gd name="T7" fmla="*/ 0 h 101"/>
                  <a:gd name="T8" fmla="*/ 359 w 359"/>
                  <a:gd name="T9" fmla="*/ 50 h 101"/>
                  <a:gd name="T10" fmla="*/ 309 w 359"/>
                  <a:gd name="T11" fmla="*/ 101 h 101"/>
                  <a:gd name="T12" fmla="*/ 51 w 359"/>
                  <a:gd name="T13" fmla="*/ 101 h 101"/>
                  <a:gd name="T14" fmla="*/ 309 w 359"/>
                  <a:gd name="T15" fmla="*/ 0 h 101"/>
                  <a:gd name="T16" fmla="*/ 51 w 359"/>
                  <a:gd name="T17" fmla="*/ 0 h 101"/>
                  <a:gd name="T18" fmla="*/ 0 w 359"/>
                  <a:gd name="T19" fmla="*/ 50 h 101"/>
                  <a:gd name="T20" fmla="*/ 51 w 359"/>
                  <a:gd name="T21" fmla="*/ 101 h 101"/>
                  <a:gd name="T22" fmla="*/ 309 w 359"/>
                  <a:gd name="T23" fmla="*/ 101 h 101"/>
                  <a:gd name="T24" fmla="*/ 359 w 359"/>
                  <a:gd name="T25" fmla="*/ 50 h 101"/>
                  <a:gd name="T26" fmla="*/ 309 w 359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9" h="101">
                    <a:moveTo>
                      <a:pt x="51" y="101"/>
                    </a:move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ubicBezTo>
                      <a:pt x="51" y="101"/>
                      <a:pt x="51" y="101"/>
                      <a:pt x="51" y="101"/>
                    </a:cubicBezTo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7" y="101"/>
                      <a:pt x="359" y="79"/>
                      <a:pt x="359" y="50"/>
                    </a:cubicBezTo>
                    <a:cubicBezTo>
                      <a:pt x="359" y="22"/>
                      <a:pt x="337" y="0"/>
                      <a:pt x="309" y="0"/>
                    </a:cubicBezTo>
                  </a:path>
                </a:pathLst>
              </a:custGeom>
              <a:solidFill>
                <a:srgbClr val="CCCD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58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0 h 101"/>
                  <a:gd name="T2" fmla="*/ 51 w 359"/>
                  <a:gd name="T3" fmla="*/ 0 h 101"/>
                  <a:gd name="T4" fmla="*/ 0 w 359"/>
                  <a:gd name="T5" fmla="*/ 50 h 101"/>
                  <a:gd name="T6" fmla="*/ 51 w 359"/>
                  <a:gd name="T7" fmla="*/ 101 h 101"/>
                  <a:gd name="T8" fmla="*/ 309 w 359"/>
                  <a:gd name="T9" fmla="*/ 101 h 101"/>
                  <a:gd name="T10" fmla="*/ 359 w 359"/>
                  <a:gd name="T11" fmla="*/ 50 h 101"/>
                  <a:gd name="T12" fmla="*/ 309 w 35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6" y="101"/>
                      <a:pt x="359" y="78"/>
                      <a:pt x="359" y="50"/>
                    </a:cubicBezTo>
                    <a:cubicBezTo>
                      <a:pt x="359" y="23"/>
                      <a:pt x="336" y="0"/>
                      <a:pt x="309" y="0"/>
                    </a:cubicBezTo>
                  </a:path>
                </a:pathLst>
              </a:custGeom>
              <a:solidFill>
                <a:srgbClr val="CB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59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101 h 101"/>
                  <a:gd name="T2" fmla="*/ 51 w 359"/>
                  <a:gd name="T3" fmla="*/ 101 h 101"/>
                  <a:gd name="T4" fmla="*/ 0 w 359"/>
                  <a:gd name="T5" fmla="*/ 50 h 101"/>
                  <a:gd name="T6" fmla="*/ 51 w 359"/>
                  <a:gd name="T7" fmla="*/ 0 h 101"/>
                  <a:gd name="T8" fmla="*/ 309 w 359"/>
                  <a:gd name="T9" fmla="*/ 0 h 101"/>
                  <a:gd name="T10" fmla="*/ 359 w 359"/>
                  <a:gd name="T11" fmla="*/ 50 h 101"/>
                  <a:gd name="T12" fmla="*/ 309 w 359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101"/>
                    </a:moveTo>
                    <a:cubicBezTo>
                      <a:pt x="51" y="101"/>
                      <a:pt x="51" y="101"/>
                      <a:pt x="51" y="101"/>
                    </a:cubicBez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lose/>
                  </a:path>
                </a:pathLst>
              </a:custGeom>
              <a:solidFill>
                <a:srgbClr val="305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PA_矩形 17">
              <a:extLst>
                <a:ext uri="{FF2B5EF4-FFF2-40B4-BE49-F238E27FC236}">
                  <a16:creationId xmlns:a16="http://schemas.microsoft.com/office/drawing/2014/main" id="{B8BC1EFB-2BD3-4780-8D0A-10680DA405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210025" y="4019041"/>
              <a:ext cx="2323592" cy="2568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schemeClr val="bg1"/>
                  </a:solidFill>
                  <a:latin typeface="Baoli SC" charset="-122"/>
                  <a:ea typeface="Baoli SC" charset="-122"/>
                  <a:cs typeface="Baoli SC" charset="-122"/>
                </a:rPr>
                <a:t>主讲教师：周建儒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oli SC" charset="-122"/>
                <a:ea typeface="Baoli SC" charset="-122"/>
                <a:cs typeface="Baol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2467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0" t="17675"/>
          <a:stretch/>
        </p:blipFill>
        <p:spPr>
          <a:xfrm>
            <a:off x="5582092" y="893814"/>
            <a:ext cx="6982047" cy="6315061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6BD185-FAC9-4192-8961-E17A15385DB5}"/>
              </a:ext>
            </a:extLst>
          </p:cNvPr>
          <p:cNvGrpSpPr/>
          <p:nvPr/>
        </p:nvGrpSpPr>
        <p:grpSpPr>
          <a:xfrm>
            <a:off x="952499" y="3923422"/>
            <a:ext cx="1585912" cy="612775"/>
            <a:chOff x="284163" y="1644650"/>
            <a:chExt cx="1585912" cy="61277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99B2567-DC5A-42AA-858F-4C14AD141FC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163" y="1647825"/>
              <a:ext cx="1585912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F2EF4EA-DA5D-4823-82BC-77FE6619B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63" y="1644650"/>
              <a:ext cx="1582737" cy="612775"/>
            </a:xfrm>
            <a:custGeom>
              <a:avLst/>
              <a:gdLst>
                <a:gd name="T0" fmla="*/ 81 w 419"/>
                <a:gd name="T1" fmla="*/ 160 h 161"/>
                <a:gd name="T2" fmla="*/ 1 w 419"/>
                <a:gd name="T3" fmla="*/ 80 h 161"/>
                <a:gd name="T4" fmla="*/ 81 w 419"/>
                <a:gd name="T5" fmla="*/ 1 h 161"/>
                <a:gd name="T6" fmla="*/ 339 w 419"/>
                <a:gd name="T7" fmla="*/ 1 h 161"/>
                <a:gd name="T8" fmla="*/ 418 w 419"/>
                <a:gd name="T9" fmla="*/ 80 h 161"/>
                <a:gd name="T10" fmla="*/ 339 w 419"/>
                <a:gd name="T11" fmla="*/ 160 h 161"/>
                <a:gd name="T12" fmla="*/ 81 w 419"/>
                <a:gd name="T13" fmla="*/ 160 h 161"/>
                <a:gd name="T14" fmla="*/ 339 w 419"/>
                <a:gd name="T15" fmla="*/ 0 h 161"/>
                <a:gd name="T16" fmla="*/ 81 w 419"/>
                <a:gd name="T17" fmla="*/ 0 h 161"/>
                <a:gd name="T18" fmla="*/ 0 w 419"/>
                <a:gd name="T19" fmla="*/ 80 h 161"/>
                <a:gd name="T20" fmla="*/ 81 w 419"/>
                <a:gd name="T21" fmla="*/ 161 h 161"/>
                <a:gd name="T22" fmla="*/ 339 w 419"/>
                <a:gd name="T23" fmla="*/ 161 h 161"/>
                <a:gd name="T24" fmla="*/ 419 w 419"/>
                <a:gd name="T25" fmla="*/ 80 h 161"/>
                <a:gd name="T26" fmla="*/ 339 w 419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9" h="161">
                  <a:moveTo>
                    <a:pt x="81" y="160"/>
                  </a:moveTo>
                  <a:cubicBezTo>
                    <a:pt x="37" y="160"/>
                    <a:pt x="1" y="124"/>
                    <a:pt x="1" y="80"/>
                  </a:cubicBezTo>
                  <a:cubicBezTo>
                    <a:pt x="1" y="37"/>
                    <a:pt x="37" y="1"/>
                    <a:pt x="81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82" y="1"/>
                    <a:pt x="418" y="37"/>
                    <a:pt x="418" y="80"/>
                  </a:cubicBezTo>
                  <a:cubicBezTo>
                    <a:pt x="418" y="124"/>
                    <a:pt x="382" y="160"/>
                    <a:pt x="339" y="160"/>
                  </a:cubicBezTo>
                  <a:cubicBezTo>
                    <a:pt x="81" y="160"/>
                    <a:pt x="81" y="160"/>
                    <a:pt x="81" y="160"/>
                  </a:cubicBezTo>
                  <a:moveTo>
                    <a:pt x="33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83" y="161"/>
                    <a:pt x="419" y="125"/>
                    <a:pt x="419" y="80"/>
                  </a:cubicBezTo>
                  <a:cubicBezTo>
                    <a:pt x="419" y="36"/>
                    <a:pt x="383" y="0"/>
                    <a:pt x="3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D1146E5-91BA-4392-BE0E-E2F35D6F5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9 h 159"/>
                <a:gd name="T2" fmla="*/ 0 w 417"/>
                <a:gd name="T3" fmla="*/ 79 h 159"/>
                <a:gd name="T4" fmla="*/ 80 w 417"/>
                <a:gd name="T5" fmla="*/ 0 h 159"/>
                <a:gd name="T6" fmla="*/ 338 w 417"/>
                <a:gd name="T7" fmla="*/ 0 h 159"/>
                <a:gd name="T8" fmla="*/ 417 w 417"/>
                <a:gd name="T9" fmla="*/ 79 h 159"/>
                <a:gd name="T10" fmla="*/ 338 w 417"/>
                <a:gd name="T11" fmla="*/ 159 h 159"/>
                <a:gd name="T12" fmla="*/ 80 w 417"/>
                <a:gd name="T13" fmla="*/ 159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9"/>
                  </a:moveTo>
                  <a:cubicBezTo>
                    <a:pt x="36" y="159"/>
                    <a:pt x="0" y="123"/>
                    <a:pt x="0" y="79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81" y="0"/>
                    <a:pt x="417" y="36"/>
                    <a:pt x="417" y="79"/>
                  </a:cubicBezTo>
                  <a:cubicBezTo>
                    <a:pt x="417" y="123"/>
                    <a:pt x="381" y="159"/>
                    <a:pt x="338" y="159"/>
                  </a:cubicBezTo>
                  <a:cubicBezTo>
                    <a:pt x="80" y="159"/>
                    <a:pt x="80" y="159"/>
                    <a:pt x="80" y="159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D09393C-B7A1-418A-A998-B626E12D0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8 h 159"/>
                <a:gd name="T2" fmla="*/ 1 w 417"/>
                <a:gd name="T3" fmla="*/ 79 h 159"/>
                <a:gd name="T4" fmla="*/ 80 w 417"/>
                <a:gd name="T5" fmla="*/ 1 h 159"/>
                <a:gd name="T6" fmla="*/ 338 w 417"/>
                <a:gd name="T7" fmla="*/ 1 h 159"/>
                <a:gd name="T8" fmla="*/ 416 w 417"/>
                <a:gd name="T9" fmla="*/ 79 h 159"/>
                <a:gd name="T10" fmla="*/ 338 w 417"/>
                <a:gd name="T11" fmla="*/ 158 h 159"/>
                <a:gd name="T12" fmla="*/ 80 w 417"/>
                <a:gd name="T13" fmla="*/ 158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8"/>
                  </a:moveTo>
                  <a:cubicBezTo>
                    <a:pt x="36" y="158"/>
                    <a:pt x="1" y="123"/>
                    <a:pt x="1" y="79"/>
                  </a:cubicBezTo>
                  <a:cubicBezTo>
                    <a:pt x="1" y="36"/>
                    <a:pt x="36" y="1"/>
                    <a:pt x="80" y="1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81" y="1"/>
                    <a:pt x="416" y="36"/>
                    <a:pt x="416" y="79"/>
                  </a:cubicBezTo>
                  <a:cubicBezTo>
                    <a:pt x="416" y="123"/>
                    <a:pt x="381" y="158"/>
                    <a:pt x="338" y="158"/>
                  </a:cubicBezTo>
                  <a:cubicBezTo>
                    <a:pt x="80" y="158"/>
                    <a:pt x="80" y="158"/>
                    <a:pt x="80" y="158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2D6CCB2E-55AD-486D-94F0-E4E6B03E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100" y="1651000"/>
              <a:ext cx="1566862" cy="598488"/>
            </a:xfrm>
            <a:custGeom>
              <a:avLst/>
              <a:gdLst>
                <a:gd name="T0" fmla="*/ 79 w 415"/>
                <a:gd name="T1" fmla="*/ 156 h 157"/>
                <a:gd name="T2" fmla="*/ 1 w 415"/>
                <a:gd name="T3" fmla="*/ 78 h 157"/>
                <a:gd name="T4" fmla="*/ 79 w 415"/>
                <a:gd name="T5" fmla="*/ 0 h 157"/>
                <a:gd name="T6" fmla="*/ 337 w 415"/>
                <a:gd name="T7" fmla="*/ 0 h 157"/>
                <a:gd name="T8" fmla="*/ 415 w 415"/>
                <a:gd name="T9" fmla="*/ 78 h 157"/>
                <a:gd name="T10" fmla="*/ 337 w 415"/>
                <a:gd name="T11" fmla="*/ 156 h 157"/>
                <a:gd name="T12" fmla="*/ 79 w 415"/>
                <a:gd name="T13" fmla="*/ 156 h 157"/>
                <a:gd name="T14" fmla="*/ 337 w 415"/>
                <a:gd name="T15" fmla="*/ 0 h 157"/>
                <a:gd name="T16" fmla="*/ 79 w 415"/>
                <a:gd name="T17" fmla="*/ 0 h 157"/>
                <a:gd name="T18" fmla="*/ 0 w 415"/>
                <a:gd name="T19" fmla="*/ 78 h 157"/>
                <a:gd name="T20" fmla="*/ 79 w 415"/>
                <a:gd name="T21" fmla="*/ 157 h 157"/>
                <a:gd name="T22" fmla="*/ 337 w 415"/>
                <a:gd name="T23" fmla="*/ 157 h 157"/>
                <a:gd name="T24" fmla="*/ 415 w 415"/>
                <a:gd name="T25" fmla="*/ 78 h 157"/>
                <a:gd name="T26" fmla="*/ 337 w 415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5" h="157">
                  <a:moveTo>
                    <a:pt x="79" y="156"/>
                  </a:moveTo>
                  <a:cubicBezTo>
                    <a:pt x="36" y="156"/>
                    <a:pt x="1" y="122"/>
                    <a:pt x="1" y="78"/>
                  </a:cubicBezTo>
                  <a:cubicBezTo>
                    <a:pt x="1" y="35"/>
                    <a:pt x="36" y="0"/>
                    <a:pt x="79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80" y="0"/>
                    <a:pt x="415" y="35"/>
                    <a:pt x="415" y="78"/>
                  </a:cubicBezTo>
                  <a:cubicBezTo>
                    <a:pt x="415" y="122"/>
                    <a:pt x="380" y="156"/>
                    <a:pt x="337" y="156"/>
                  </a:cubicBezTo>
                  <a:cubicBezTo>
                    <a:pt x="79" y="156"/>
                    <a:pt x="79" y="156"/>
                    <a:pt x="79" y="156"/>
                  </a:cubicBezTo>
                  <a:moveTo>
                    <a:pt x="337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337" y="157"/>
                    <a:pt x="337" y="157"/>
                    <a:pt x="337" y="157"/>
                  </a:cubicBezTo>
                  <a:cubicBezTo>
                    <a:pt x="380" y="157"/>
                    <a:pt x="415" y="122"/>
                    <a:pt x="415" y="78"/>
                  </a:cubicBezTo>
                  <a:cubicBezTo>
                    <a:pt x="415" y="35"/>
                    <a:pt x="380" y="0"/>
                    <a:pt x="337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BB28A2F-96CE-4E2B-A84F-6171492CEC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1000"/>
              <a:ext cx="1563687" cy="595313"/>
            </a:xfrm>
            <a:custGeom>
              <a:avLst/>
              <a:gdLst>
                <a:gd name="T0" fmla="*/ 78 w 414"/>
                <a:gd name="T1" fmla="*/ 156 h 156"/>
                <a:gd name="T2" fmla="*/ 0 w 414"/>
                <a:gd name="T3" fmla="*/ 78 h 156"/>
                <a:gd name="T4" fmla="*/ 78 w 414"/>
                <a:gd name="T5" fmla="*/ 1 h 156"/>
                <a:gd name="T6" fmla="*/ 336 w 414"/>
                <a:gd name="T7" fmla="*/ 1 h 156"/>
                <a:gd name="T8" fmla="*/ 413 w 414"/>
                <a:gd name="T9" fmla="*/ 78 h 156"/>
                <a:gd name="T10" fmla="*/ 336 w 414"/>
                <a:gd name="T11" fmla="*/ 156 h 156"/>
                <a:gd name="T12" fmla="*/ 78 w 414"/>
                <a:gd name="T13" fmla="*/ 156 h 156"/>
                <a:gd name="T14" fmla="*/ 336 w 414"/>
                <a:gd name="T15" fmla="*/ 0 h 156"/>
                <a:gd name="T16" fmla="*/ 78 w 414"/>
                <a:gd name="T17" fmla="*/ 0 h 156"/>
                <a:gd name="T18" fmla="*/ 0 w 414"/>
                <a:gd name="T19" fmla="*/ 78 h 156"/>
                <a:gd name="T20" fmla="*/ 78 w 414"/>
                <a:gd name="T21" fmla="*/ 156 h 156"/>
                <a:gd name="T22" fmla="*/ 336 w 414"/>
                <a:gd name="T23" fmla="*/ 156 h 156"/>
                <a:gd name="T24" fmla="*/ 414 w 414"/>
                <a:gd name="T25" fmla="*/ 78 h 156"/>
                <a:gd name="T26" fmla="*/ 336 w 414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6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3" y="36"/>
                    <a:pt x="413" y="78"/>
                  </a:cubicBezTo>
                  <a:cubicBezTo>
                    <a:pt x="413" y="121"/>
                    <a:pt x="378" y="156"/>
                    <a:pt x="336" y="156"/>
                  </a:cubicBezTo>
                  <a:cubicBezTo>
                    <a:pt x="78" y="156"/>
                    <a:pt x="78" y="156"/>
                    <a:pt x="78" y="156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6"/>
                    <a:pt x="78" y="156"/>
                  </a:cubicBezTo>
                  <a:cubicBezTo>
                    <a:pt x="336" y="156"/>
                    <a:pt x="336" y="156"/>
                    <a:pt x="336" y="156"/>
                  </a:cubicBezTo>
                  <a:cubicBezTo>
                    <a:pt x="379" y="156"/>
                    <a:pt x="414" y="122"/>
                    <a:pt x="414" y="78"/>
                  </a:cubicBezTo>
                  <a:cubicBezTo>
                    <a:pt x="414" y="35"/>
                    <a:pt x="379" y="0"/>
                    <a:pt x="336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1BBBD52-6391-4F7B-8B69-9B9351234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5763"/>
              <a:ext cx="1560512" cy="590550"/>
            </a:xfrm>
            <a:custGeom>
              <a:avLst/>
              <a:gdLst>
                <a:gd name="T0" fmla="*/ 78 w 413"/>
                <a:gd name="T1" fmla="*/ 154 h 155"/>
                <a:gd name="T2" fmla="*/ 1 w 413"/>
                <a:gd name="T3" fmla="*/ 77 h 155"/>
                <a:gd name="T4" fmla="*/ 78 w 413"/>
                <a:gd name="T5" fmla="*/ 1 h 155"/>
                <a:gd name="T6" fmla="*/ 336 w 413"/>
                <a:gd name="T7" fmla="*/ 1 h 155"/>
                <a:gd name="T8" fmla="*/ 412 w 413"/>
                <a:gd name="T9" fmla="*/ 77 h 155"/>
                <a:gd name="T10" fmla="*/ 336 w 413"/>
                <a:gd name="T11" fmla="*/ 154 h 155"/>
                <a:gd name="T12" fmla="*/ 78 w 413"/>
                <a:gd name="T13" fmla="*/ 154 h 155"/>
                <a:gd name="T14" fmla="*/ 336 w 413"/>
                <a:gd name="T15" fmla="*/ 0 h 155"/>
                <a:gd name="T16" fmla="*/ 78 w 413"/>
                <a:gd name="T17" fmla="*/ 0 h 155"/>
                <a:gd name="T18" fmla="*/ 0 w 413"/>
                <a:gd name="T19" fmla="*/ 77 h 155"/>
                <a:gd name="T20" fmla="*/ 78 w 413"/>
                <a:gd name="T21" fmla="*/ 155 h 155"/>
                <a:gd name="T22" fmla="*/ 336 w 413"/>
                <a:gd name="T23" fmla="*/ 155 h 155"/>
                <a:gd name="T24" fmla="*/ 413 w 413"/>
                <a:gd name="T25" fmla="*/ 77 h 155"/>
                <a:gd name="T26" fmla="*/ 336 w 41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55">
                  <a:moveTo>
                    <a:pt x="78" y="154"/>
                  </a:moveTo>
                  <a:cubicBezTo>
                    <a:pt x="35" y="154"/>
                    <a:pt x="1" y="120"/>
                    <a:pt x="1" y="77"/>
                  </a:cubicBezTo>
                  <a:cubicBezTo>
                    <a:pt x="1" y="35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2" y="35"/>
                    <a:pt x="412" y="77"/>
                  </a:cubicBezTo>
                  <a:cubicBezTo>
                    <a:pt x="412" y="120"/>
                    <a:pt x="378" y="154"/>
                    <a:pt x="336" y="154"/>
                  </a:cubicBezTo>
                  <a:cubicBezTo>
                    <a:pt x="78" y="154"/>
                    <a:pt x="78" y="154"/>
                    <a:pt x="78" y="154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5"/>
                    <a:pt x="78" y="155"/>
                  </a:cubicBezTo>
                  <a:cubicBezTo>
                    <a:pt x="336" y="155"/>
                    <a:pt x="336" y="155"/>
                    <a:pt x="336" y="155"/>
                  </a:cubicBezTo>
                  <a:cubicBezTo>
                    <a:pt x="378" y="155"/>
                    <a:pt x="413" y="120"/>
                    <a:pt x="413" y="77"/>
                  </a:cubicBezTo>
                  <a:cubicBezTo>
                    <a:pt x="413" y="35"/>
                    <a:pt x="378" y="0"/>
                    <a:pt x="336" y="0"/>
                  </a:cubicBezTo>
                </a:path>
              </a:pathLst>
            </a:custGeom>
            <a:solidFill>
              <a:srgbClr val="FA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34C7EB2-1697-4DAA-B172-4242141A8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3 h 153"/>
                <a:gd name="T2" fmla="*/ 0 w 411"/>
                <a:gd name="T3" fmla="*/ 76 h 153"/>
                <a:gd name="T4" fmla="*/ 77 w 411"/>
                <a:gd name="T5" fmla="*/ 0 h 153"/>
                <a:gd name="T6" fmla="*/ 335 w 411"/>
                <a:gd name="T7" fmla="*/ 0 h 153"/>
                <a:gd name="T8" fmla="*/ 411 w 411"/>
                <a:gd name="T9" fmla="*/ 76 h 153"/>
                <a:gd name="T10" fmla="*/ 335 w 411"/>
                <a:gd name="T11" fmla="*/ 153 h 153"/>
                <a:gd name="T12" fmla="*/ 77 w 411"/>
                <a:gd name="T13" fmla="*/ 153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3"/>
                  </a:moveTo>
                  <a:cubicBezTo>
                    <a:pt x="34" y="153"/>
                    <a:pt x="0" y="119"/>
                    <a:pt x="0" y="76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77" y="0"/>
                    <a:pt x="411" y="34"/>
                    <a:pt x="411" y="76"/>
                  </a:cubicBezTo>
                  <a:cubicBezTo>
                    <a:pt x="411" y="119"/>
                    <a:pt x="377" y="153"/>
                    <a:pt x="335" y="153"/>
                  </a:cubicBezTo>
                  <a:cubicBezTo>
                    <a:pt x="77" y="153"/>
                    <a:pt x="77" y="153"/>
                    <a:pt x="77" y="153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FBD11C4-A0B8-470F-A144-AE91CCB7DC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2 h 153"/>
                <a:gd name="T2" fmla="*/ 1 w 411"/>
                <a:gd name="T3" fmla="*/ 76 h 153"/>
                <a:gd name="T4" fmla="*/ 77 w 411"/>
                <a:gd name="T5" fmla="*/ 1 h 153"/>
                <a:gd name="T6" fmla="*/ 335 w 411"/>
                <a:gd name="T7" fmla="*/ 1 h 153"/>
                <a:gd name="T8" fmla="*/ 410 w 411"/>
                <a:gd name="T9" fmla="*/ 76 h 153"/>
                <a:gd name="T10" fmla="*/ 335 w 411"/>
                <a:gd name="T11" fmla="*/ 152 h 153"/>
                <a:gd name="T12" fmla="*/ 77 w 411"/>
                <a:gd name="T13" fmla="*/ 152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2"/>
                  </a:moveTo>
                  <a:cubicBezTo>
                    <a:pt x="35" y="152"/>
                    <a:pt x="1" y="118"/>
                    <a:pt x="1" y="76"/>
                  </a:cubicBezTo>
                  <a:cubicBezTo>
                    <a:pt x="1" y="35"/>
                    <a:pt x="35" y="1"/>
                    <a:pt x="77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76" y="1"/>
                    <a:pt x="410" y="35"/>
                    <a:pt x="410" y="76"/>
                  </a:cubicBezTo>
                  <a:cubicBezTo>
                    <a:pt x="410" y="118"/>
                    <a:pt x="376" y="152"/>
                    <a:pt x="335" y="152"/>
                  </a:cubicBezTo>
                  <a:cubicBezTo>
                    <a:pt x="77" y="152"/>
                    <a:pt x="77" y="152"/>
                    <a:pt x="77" y="152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6BC14AC-385A-4F31-BC31-E17D522F2B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1 h 151"/>
                <a:gd name="T2" fmla="*/ 0 w 409"/>
                <a:gd name="T3" fmla="*/ 75 h 151"/>
                <a:gd name="T4" fmla="*/ 76 w 409"/>
                <a:gd name="T5" fmla="*/ 0 h 151"/>
                <a:gd name="T6" fmla="*/ 334 w 409"/>
                <a:gd name="T7" fmla="*/ 0 h 151"/>
                <a:gd name="T8" fmla="*/ 409 w 409"/>
                <a:gd name="T9" fmla="*/ 75 h 151"/>
                <a:gd name="T10" fmla="*/ 334 w 409"/>
                <a:gd name="T11" fmla="*/ 151 h 151"/>
                <a:gd name="T12" fmla="*/ 76 w 409"/>
                <a:gd name="T13" fmla="*/ 151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1"/>
                  </a:moveTo>
                  <a:cubicBezTo>
                    <a:pt x="34" y="151"/>
                    <a:pt x="0" y="117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5" y="0"/>
                    <a:pt x="409" y="34"/>
                    <a:pt x="409" y="75"/>
                  </a:cubicBezTo>
                  <a:cubicBezTo>
                    <a:pt x="409" y="117"/>
                    <a:pt x="375" y="151"/>
                    <a:pt x="334" y="151"/>
                  </a:cubicBezTo>
                  <a:cubicBezTo>
                    <a:pt x="76" y="151"/>
                    <a:pt x="76" y="151"/>
                    <a:pt x="76" y="151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92F54B3-37D2-4E2B-A0FD-658DB1D647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0 h 151"/>
                <a:gd name="T2" fmla="*/ 1 w 409"/>
                <a:gd name="T3" fmla="*/ 75 h 151"/>
                <a:gd name="T4" fmla="*/ 76 w 409"/>
                <a:gd name="T5" fmla="*/ 1 h 151"/>
                <a:gd name="T6" fmla="*/ 334 w 409"/>
                <a:gd name="T7" fmla="*/ 1 h 151"/>
                <a:gd name="T8" fmla="*/ 408 w 409"/>
                <a:gd name="T9" fmla="*/ 75 h 151"/>
                <a:gd name="T10" fmla="*/ 334 w 409"/>
                <a:gd name="T11" fmla="*/ 150 h 151"/>
                <a:gd name="T12" fmla="*/ 76 w 409"/>
                <a:gd name="T13" fmla="*/ 150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0"/>
                  </a:moveTo>
                  <a:cubicBezTo>
                    <a:pt x="34" y="150"/>
                    <a:pt x="1" y="117"/>
                    <a:pt x="1" y="75"/>
                  </a:cubicBezTo>
                  <a:cubicBezTo>
                    <a:pt x="1" y="34"/>
                    <a:pt x="34" y="1"/>
                    <a:pt x="76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75" y="1"/>
                    <a:pt x="408" y="34"/>
                    <a:pt x="408" y="75"/>
                  </a:cubicBezTo>
                  <a:cubicBezTo>
                    <a:pt x="408" y="117"/>
                    <a:pt x="375" y="150"/>
                    <a:pt x="334" y="150"/>
                  </a:cubicBezTo>
                  <a:cubicBezTo>
                    <a:pt x="76" y="150"/>
                    <a:pt x="76" y="150"/>
                    <a:pt x="76" y="150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6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49451F5-7051-4566-A2B0-B4EC143463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1666875"/>
              <a:ext cx="1536700" cy="568325"/>
            </a:xfrm>
            <a:custGeom>
              <a:avLst/>
              <a:gdLst>
                <a:gd name="T0" fmla="*/ 75 w 407"/>
                <a:gd name="T1" fmla="*/ 149 h 149"/>
                <a:gd name="T2" fmla="*/ 1 w 407"/>
                <a:gd name="T3" fmla="*/ 74 h 149"/>
                <a:gd name="T4" fmla="*/ 75 w 407"/>
                <a:gd name="T5" fmla="*/ 0 h 149"/>
                <a:gd name="T6" fmla="*/ 333 w 407"/>
                <a:gd name="T7" fmla="*/ 0 h 149"/>
                <a:gd name="T8" fmla="*/ 407 w 407"/>
                <a:gd name="T9" fmla="*/ 74 h 149"/>
                <a:gd name="T10" fmla="*/ 333 w 407"/>
                <a:gd name="T11" fmla="*/ 149 h 149"/>
                <a:gd name="T12" fmla="*/ 75 w 407"/>
                <a:gd name="T13" fmla="*/ 149 h 149"/>
                <a:gd name="T14" fmla="*/ 333 w 407"/>
                <a:gd name="T15" fmla="*/ 0 h 149"/>
                <a:gd name="T16" fmla="*/ 75 w 407"/>
                <a:gd name="T17" fmla="*/ 0 h 149"/>
                <a:gd name="T18" fmla="*/ 0 w 407"/>
                <a:gd name="T19" fmla="*/ 74 h 149"/>
                <a:gd name="T20" fmla="*/ 75 w 407"/>
                <a:gd name="T21" fmla="*/ 149 h 149"/>
                <a:gd name="T22" fmla="*/ 333 w 407"/>
                <a:gd name="T23" fmla="*/ 149 h 149"/>
                <a:gd name="T24" fmla="*/ 407 w 407"/>
                <a:gd name="T25" fmla="*/ 74 h 149"/>
                <a:gd name="T26" fmla="*/ 333 w 407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7" h="149">
                  <a:moveTo>
                    <a:pt x="75" y="149"/>
                  </a:moveTo>
                  <a:cubicBezTo>
                    <a:pt x="34" y="149"/>
                    <a:pt x="1" y="115"/>
                    <a:pt x="1" y="74"/>
                  </a:cubicBezTo>
                  <a:cubicBezTo>
                    <a:pt x="1" y="34"/>
                    <a:pt x="34" y="0"/>
                    <a:pt x="75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73" y="0"/>
                    <a:pt x="407" y="34"/>
                    <a:pt x="407" y="74"/>
                  </a:cubicBezTo>
                  <a:cubicBezTo>
                    <a:pt x="407" y="115"/>
                    <a:pt x="373" y="149"/>
                    <a:pt x="333" y="149"/>
                  </a:cubicBezTo>
                  <a:cubicBezTo>
                    <a:pt x="75" y="149"/>
                    <a:pt x="75" y="149"/>
                    <a:pt x="75" y="149"/>
                  </a:cubicBezTo>
                  <a:moveTo>
                    <a:pt x="333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333" y="149"/>
                    <a:pt x="333" y="149"/>
                    <a:pt x="333" y="149"/>
                  </a:cubicBezTo>
                  <a:cubicBezTo>
                    <a:pt x="374" y="149"/>
                    <a:pt x="407" y="116"/>
                    <a:pt x="407" y="74"/>
                  </a:cubicBezTo>
                  <a:cubicBezTo>
                    <a:pt x="407" y="33"/>
                    <a:pt x="374" y="0"/>
                    <a:pt x="333" y="0"/>
                  </a:cubicBezTo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0D3EC28-C189-4958-8720-96324212F1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66875"/>
              <a:ext cx="1531937" cy="568325"/>
            </a:xfrm>
            <a:custGeom>
              <a:avLst/>
              <a:gdLst>
                <a:gd name="T0" fmla="*/ 74 w 406"/>
                <a:gd name="T1" fmla="*/ 148 h 149"/>
                <a:gd name="T2" fmla="*/ 0 w 406"/>
                <a:gd name="T3" fmla="*/ 74 h 149"/>
                <a:gd name="T4" fmla="*/ 74 w 406"/>
                <a:gd name="T5" fmla="*/ 1 h 149"/>
                <a:gd name="T6" fmla="*/ 332 w 406"/>
                <a:gd name="T7" fmla="*/ 1 h 149"/>
                <a:gd name="T8" fmla="*/ 405 w 406"/>
                <a:gd name="T9" fmla="*/ 74 h 149"/>
                <a:gd name="T10" fmla="*/ 332 w 406"/>
                <a:gd name="T11" fmla="*/ 148 h 149"/>
                <a:gd name="T12" fmla="*/ 74 w 406"/>
                <a:gd name="T13" fmla="*/ 148 h 149"/>
                <a:gd name="T14" fmla="*/ 332 w 406"/>
                <a:gd name="T15" fmla="*/ 0 h 149"/>
                <a:gd name="T16" fmla="*/ 74 w 406"/>
                <a:gd name="T17" fmla="*/ 0 h 149"/>
                <a:gd name="T18" fmla="*/ 0 w 406"/>
                <a:gd name="T19" fmla="*/ 74 h 149"/>
                <a:gd name="T20" fmla="*/ 74 w 406"/>
                <a:gd name="T21" fmla="*/ 149 h 149"/>
                <a:gd name="T22" fmla="*/ 332 w 406"/>
                <a:gd name="T23" fmla="*/ 149 h 149"/>
                <a:gd name="T24" fmla="*/ 406 w 406"/>
                <a:gd name="T25" fmla="*/ 74 h 149"/>
                <a:gd name="T26" fmla="*/ 332 w 406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149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4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5" y="34"/>
                    <a:pt x="405" y="74"/>
                  </a:cubicBezTo>
                  <a:cubicBezTo>
                    <a:pt x="405" y="115"/>
                    <a:pt x="372" y="148"/>
                    <a:pt x="332" y="148"/>
                  </a:cubicBezTo>
                  <a:cubicBezTo>
                    <a:pt x="74" y="148"/>
                    <a:pt x="74" y="148"/>
                    <a:pt x="74" y="148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4"/>
                    <a:pt x="0" y="74"/>
                  </a:cubicBezTo>
                  <a:cubicBezTo>
                    <a:pt x="0" y="115"/>
                    <a:pt x="33" y="149"/>
                    <a:pt x="74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72" y="149"/>
                    <a:pt x="406" y="115"/>
                    <a:pt x="406" y="74"/>
                  </a:cubicBezTo>
                  <a:cubicBezTo>
                    <a:pt x="406" y="34"/>
                    <a:pt x="372" y="0"/>
                    <a:pt x="332" y="0"/>
                  </a:cubicBezTo>
                </a:path>
              </a:pathLst>
            </a:cu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2848B4A4-BDA1-4B36-AEBA-AEC945C4E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70050"/>
              <a:ext cx="1528762" cy="560388"/>
            </a:xfrm>
            <a:custGeom>
              <a:avLst/>
              <a:gdLst>
                <a:gd name="T0" fmla="*/ 74 w 405"/>
                <a:gd name="T1" fmla="*/ 146 h 147"/>
                <a:gd name="T2" fmla="*/ 1 w 405"/>
                <a:gd name="T3" fmla="*/ 73 h 147"/>
                <a:gd name="T4" fmla="*/ 74 w 405"/>
                <a:gd name="T5" fmla="*/ 1 h 147"/>
                <a:gd name="T6" fmla="*/ 332 w 405"/>
                <a:gd name="T7" fmla="*/ 1 h 147"/>
                <a:gd name="T8" fmla="*/ 404 w 405"/>
                <a:gd name="T9" fmla="*/ 73 h 147"/>
                <a:gd name="T10" fmla="*/ 332 w 405"/>
                <a:gd name="T11" fmla="*/ 146 h 147"/>
                <a:gd name="T12" fmla="*/ 74 w 405"/>
                <a:gd name="T13" fmla="*/ 146 h 147"/>
                <a:gd name="T14" fmla="*/ 332 w 405"/>
                <a:gd name="T15" fmla="*/ 0 h 147"/>
                <a:gd name="T16" fmla="*/ 74 w 405"/>
                <a:gd name="T17" fmla="*/ 0 h 147"/>
                <a:gd name="T18" fmla="*/ 0 w 405"/>
                <a:gd name="T19" fmla="*/ 73 h 147"/>
                <a:gd name="T20" fmla="*/ 74 w 405"/>
                <a:gd name="T21" fmla="*/ 147 h 147"/>
                <a:gd name="T22" fmla="*/ 332 w 405"/>
                <a:gd name="T23" fmla="*/ 147 h 147"/>
                <a:gd name="T24" fmla="*/ 405 w 405"/>
                <a:gd name="T25" fmla="*/ 73 h 147"/>
                <a:gd name="T26" fmla="*/ 332 w 40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47">
                  <a:moveTo>
                    <a:pt x="74" y="146"/>
                  </a:moveTo>
                  <a:cubicBezTo>
                    <a:pt x="33" y="146"/>
                    <a:pt x="1" y="114"/>
                    <a:pt x="1" y="73"/>
                  </a:cubicBezTo>
                  <a:cubicBezTo>
                    <a:pt x="1" y="33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4" y="33"/>
                    <a:pt x="404" y="73"/>
                  </a:cubicBezTo>
                  <a:cubicBezTo>
                    <a:pt x="404" y="114"/>
                    <a:pt x="372" y="146"/>
                    <a:pt x="332" y="146"/>
                  </a:cubicBezTo>
                  <a:cubicBezTo>
                    <a:pt x="74" y="146"/>
                    <a:pt x="74" y="146"/>
                    <a:pt x="74" y="146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332" y="147"/>
                    <a:pt x="332" y="147"/>
                    <a:pt x="332" y="147"/>
                  </a:cubicBezTo>
                  <a:cubicBezTo>
                    <a:pt x="372" y="147"/>
                    <a:pt x="405" y="114"/>
                    <a:pt x="405" y="73"/>
                  </a:cubicBezTo>
                  <a:cubicBezTo>
                    <a:pt x="405" y="33"/>
                    <a:pt x="372" y="0"/>
                    <a:pt x="332" y="0"/>
                  </a:cubicBezTo>
                </a:path>
              </a:pathLst>
            </a:cu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FA540DD1-05C6-406E-9C08-CBDF1C0BC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5 h 145"/>
                <a:gd name="T2" fmla="*/ 0 w 403"/>
                <a:gd name="T3" fmla="*/ 72 h 145"/>
                <a:gd name="T4" fmla="*/ 73 w 403"/>
                <a:gd name="T5" fmla="*/ 0 h 145"/>
                <a:gd name="T6" fmla="*/ 331 w 403"/>
                <a:gd name="T7" fmla="*/ 0 h 145"/>
                <a:gd name="T8" fmla="*/ 403 w 403"/>
                <a:gd name="T9" fmla="*/ 72 h 145"/>
                <a:gd name="T10" fmla="*/ 331 w 403"/>
                <a:gd name="T11" fmla="*/ 145 h 145"/>
                <a:gd name="T12" fmla="*/ 73 w 403"/>
                <a:gd name="T13" fmla="*/ 145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5"/>
                  </a:moveTo>
                  <a:cubicBezTo>
                    <a:pt x="33" y="145"/>
                    <a:pt x="0" y="112"/>
                    <a:pt x="0" y="72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70" y="0"/>
                    <a:pt x="403" y="33"/>
                    <a:pt x="403" y="72"/>
                  </a:cubicBezTo>
                  <a:cubicBezTo>
                    <a:pt x="403" y="112"/>
                    <a:pt x="370" y="145"/>
                    <a:pt x="331" y="145"/>
                  </a:cubicBezTo>
                  <a:cubicBezTo>
                    <a:pt x="73" y="145"/>
                    <a:pt x="73" y="145"/>
                    <a:pt x="73" y="145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3"/>
                    <a:pt x="32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1" y="145"/>
                    <a:pt x="403" y="113"/>
                    <a:pt x="403" y="72"/>
                  </a:cubicBezTo>
                  <a:cubicBezTo>
                    <a:pt x="403" y="32"/>
                    <a:pt x="371" y="0"/>
                    <a:pt x="331" y="0"/>
                  </a:cubicBezTo>
                </a:path>
              </a:pathLst>
            </a:cu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0EA57B64-D765-4D2F-AC19-C2691A64D9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4 h 145"/>
                <a:gd name="T2" fmla="*/ 1 w 403"/>
                <a:gd name="T3" fmla="*/ 72 h 145"/>
                <a:gd name="T4" fmla="*/ 73 w 403"/>
                <a:gd name="T5" fmla="*/ 1 h 145"/>
                <a:gd name="T6" fmla="*/ 331 w 403"/>
                <a:gd name="T7" fmla="*/ 1 h 145"/>
                <a:gd name="T8" fmla="*/ 402 w 403"/>
                <a:gd name="T9" fmla="*/ 72 h 145"/>
                <a:gd name="T10" fmla="*/ 331 w 403"/>
                <a:gd name="T11" fmla="*/ 144 h 145"/>
                <a:gd name="T12" fmla="*/ 73 w 403"/>
                <a:gd name="T13" fmla="*/ 144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4"/>
                  </a:moveTo>
                  <a:cubicBezTo>
                    <a:pt x="33" y="144"/>
                    <a:pt x="1" y="112"/>
                    <a:pt x="1" y="72"/>
                  </a:cubicBezTo>
                  <a:cubicBezTo>
                    <a:pt x="1" y="33"/>
                    <a:pt x="33" y="1"/>
                    <a:pt x="73" y="1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370" y="1"/>
                    <a:pt x="402" y="33"/>
                    <a:pt x="402" y="72"/>
                  </a:cubicBezTo>
                  <a:cubicBezTo>
                    <a:pt x="402" y="112"/>
                    <a:pt x="370" y="144"/>
                    <a:pt x="331" y="144"/>
                  </a:cubicBezTo>
                  <a:cubicBezTo>
                    <a:pt x="73" y="144"/>
                    <a:pt x="73" y="144"/>
                    <a:pt x="73" y="144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3" y="0"/>
                    <a:pt x="0" y="33"/>
                    <a:pt x="0" y="72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0" y="145"/>
                    <a:pt x="403" y="112"/>
                    <a:pt x="403" y="72"/>
                  </a:cubicBezTo>
                  <a:cubicBezTo>
                    <a:pt x="403" y="33"/>
                    <a:pt x="370" y="0"/>
                    <a:pt x="331" y="0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2E5C4F4-ED83-48B2-9C93-85D6FEC3F1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3 h 143"/>
                <a:gd name="T2" fmla="*/ 0 w 401"/>
                <a:gd name="T3" fmla="*/ 71 h 143"/>
                <a:gd name="T4" fmla="*/ 72 w 401"/>
                <a:gd name="T5" fmla="*/ 0 h 143"/>
                <a:gd name="T6" fmla="*/ 330 w 401"/>
                <a:gd name="T7" fmla="*/ 0 h 143"/>
                <a:gd name="T8" fmla="*/ 401 w 401"/>
                <a:gd name="T9" fmla="*/ 71 h 143"/>
                <a:gd name="T10" fmla="*/ 330 w 401"/>
                <a:gd name="T11" fmla="*/ 143 h 143"/>
                <a:gd name="T12" fmla="*/ 72 w 401"/>
                <a:gd name="T13" fmla="*/ 143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3"/>
                  </a:moveTo>
                  <a:cubicBezTo>
                    <a:pt x="32" y="143"/>
                    <a:pt x="0" y="111"/>
                    <a:pt x="0" y="71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69" y="0"/>
                    <a:pt x="401" y="32"/>
                    <a:pt x="401" y="71"/>
                  </a:cubicBezTo>
                  <a:cubicBezTo>
                    <a:pt x="401" y="111"/>
                    <a:pt x="369" y="143"/>
                    <a:pt x="330" y="143"/>
                  </a:cubicBezTo>
                  <a:cubicBezTo>
                    <a:pt x="72" y="143"/>
                    <a:pt x="72" y="143"/>
                    <a:pt x="72" y="143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F0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7F46113-D20A-4CF6-968B-8CD045F6D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2 h 143"/>
                <a:gd name="T2" fmla="*/ 1 w 401"/>
                <a:gd name="T3" fmla="*/ 71 h 143"/>
                <a:gd name="T4" fmla="*/ 72 w 401"/>
                <a:gd name="T5" fmla="*/ 1 h 143"/>
                <a:gd name="T6" fmla="*/ 330 w 401"/>
                <a:gd name="T7" fmla="*/ 1 h 143"/>
                <a:gd name="T8" fmla="*/ 400 w 401"/>
                <a:gd name="T9" fmla="*/ 71 h 143"/>
                <a:gd name="T10" fmla="*/ 330 w 401"/>
                <a:gd name="T11" fmla="*/ 142 h 143"/>
                <a:gd name="T12" fmla="*/ 72 w 401"/>
                <a:gd name="T13" fmla="*/ 142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2"/>
                  </a:moveTo>
                  <a:cubicBezTo>
                    <a:pt x="33" y="142"/>
                    <a:pt x="1" y="110"/>
                    <a:pt x="1" y="71"/>
                  </a:cubicBezTo>
                  <a:cubicBezTo>
                    <a:pt x="1" y="33"/>
                    <a:pt x="33" y="1"/>
                    <a:pt x="72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68" y="1"/>
                    <a:pt x="400" y="33"/>
                    <a:pt x="400" y="71"/>
                  </a:cubicBezTo>
                  <a:cubicBezTo>
                    <a:pt x="400" y="110"/>
                    <a:pt x="368" y="142"/>
                    <a:pt x="330" y="142"/>
                  </a:cubicBezTo>
                  <a:cubicBezTo>
                    <a:pt x="72" y="142"/>
                    <a:pt x="72" y="142"/>
                    <a:pt x="72" y="142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EF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FFE1D284-3A54-4932-B42C-F6DB1C9D15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1682750"/>
              <a:ext cx="1506537" cy="536575"/>
            </a:xfrm>
            <a:custGeom>
              <a:avLst/>
              <a:gdLst>
                <a:gd name="T0" fmla="*/ 71 w 399"/>
                <a:gd name="T1" fmla="*/ 141 h 141"/>
                <a:gd name="T2" fmla="*/ 1 w 399"/>
                <a:gd name="T3" fmla="*/ 70 h 141"/>
                <a:gd name="T4" fmla="*/ 71 w 399"/>
                <a:gd name="T5" fmla="*/ 0 h 141"/>
                <a:gd name="T6" fmla="*/ 329 w 399"/>
                <a:gd name="T7" fmla="*/ 0 h 141"/>
                <a:gd name="T8" fmla="*/ 399 w 399"/>
                <a:gd name="T9" fmla="*/ 70 h 141"/>
                <a:gd name="T10" fmla="*/ 329 w 399"/>
                <a:gd name="T11" fmla="*/ 141 h 141"/>
                <a:gd name="T12" fmla="*/ 71 w 399"/>
                <a:gd name="T13" fmla="*/ 141 h 141"/>
                <a:gd name="T14" fmla="*/ 329 w 399"/>
                <a:gd name="T15" fmla="*/ 0 h 141"/>
                <a:gd name="T16" fmla="*/ 71 w 399"/>
                <a:gd name="T17" fmla="*/ 0 h 141"/>
                <a:gd name="T18" fmla="*/ 0 w 399"/>
                <a:gd name="T19" fmla="*/ 70 h 141"/>
                <a:gd name="T20" fmla="*/ 71 w 399"/>
                <a:gd name="T21" fmla="*/ 141 h 141"/>
                <a:gd name="T22" fmla="*/ 329 w 399"/>
                <a:gd name="T23" fmla="*/ 141 h 141"/>
                <a:gd name="T24" fmla="*/ 399 w 399"/>
                <a:gd name="T25" fmla="*/ 70 h 141"/>
                <a:gd name="T26" fmla="*/ 329 w 399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9" h="141">
                  <a:moveTo>
                    <a:pt x="71" y="141"/>
                  </a:moveTo>
                  <a:cubicBezTo>
                    <a:pt x="32" y="141"/>
                    <a:pt x="1" y="109"/>
                    <a:pt x="1" y="70"/>
                  </a:cubicBezTo>
                  <a:cubicBezTo>
                    <a:pt x="1" y="32"/>
                    <a:pt x="32" y="0"/>
                    <a:pt x="71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67" y="0"/>
                    <a:pt x="399" y="32"/>
                    <a:pt x="399" y="70"/>
                  </a:cubicBezTo>
                  <a:cubicBezTo>
                    <a:pt x="399" y="109"/>
                    <a:pt x="367" y="141"/>
                    <a:pt x="329" y="141"/>
                  </a:cubicBezTo>
                  <a:cubicBezTo>
                    <a:pt x="71" y="141"/>
                    <a:pt x="71" y="141"/>
                    <a:pt x="71" y="141"/>
                  </a:cubicBezTo>
                  <a:moveTo>
                    <a:pt x="329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ubicBezTo>
                    <a:pt x="329" y="141"/>
                    <a:pt x="329" y="141"/>
                    <a:pt x="329" y="141"/>
                  </a:cubicBezTo>
                  <a:cubicBezTo>
                    <a:pt x="367" y="141"/>
                    <a:pt x="399" y="109"/>
                    <a:pt x="399" y="70"/>
                  </a:cubicBezTo>
                  <a:cubicBezTo>
                    <a:pt x="399" y="32"/>
                    <a:pt x="367" y="0"/>
                    <a:pt x="329" y="0"/>
                  </a:cubicBezTo>
                </a:path>
              </a:pathLst>
            </a:custGeom>
            <a:solidFill>
              <a:srgbClr val="EE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7030CEAA-C650-4B6F-86B0-C598A72F51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2750"/>
              <a:ext cx="1503362" cy="536575"/>
            </a:xfrm>
            <a:custGeom>
              <a:avLst/>
              <a:gdLst>
                <a:gd name="T0" fmla="*/ 70 w 398"/>
                <a:gd name="T1" fmla="*/ 140 h 141"/>
                <a:gd name="T2" fmla="*/ 0 w 398"/>
                <a:gd name="T3" fmla="*/ 70 h 141"/>
                <a:gd name="T4" fmla="*/ 70 w 398"/>
                <a:gd name="T5" fmla="*/ 1 h 141"/>
                <a:gd name="T6" fmla="*/ 328 w 398"/>
                <a:gd name="T7" fmla="*/ 1 h 141"/>
                <a:gd name="T8" fmla="*/ 397 w 398"/>
                <a:gd name="T9" fmla="*/ 70 h 141"/>
                <a:gd name="T10" fmla="*/ 328 w 398"/>
                <a:gd name="T11" fmla="*/ 140 h 141"/>
                <a:gd name="T12" fmla="*/ 70 w 398"/>
                <a:gd name="T13" fmla="*/ 140 h 141"/>
                <a:gd name="T14" fmla="*/ 328 w 398"/>
                <a:gd name="T15" fmla="*/ 0 h 141"/>
                <a:gd name="T16" fmla="*/ 70 w 398"/>
                <a:gd name="T17" fmla="*/ 0 h 141"/>
                <a:gd name="T18" fmla="*/ 0 w 398"/>
                <a:gd name="T19" fmla="*/ 70 h 141"/>
                <a:gd name="T20" fmla="*/ 70 w 398"/>
                <a:gd name="T21" fmla="*/ 141 h 141"/>
                <a:gd name="T22" fmla="*/ 328 w 398"/>
                <a:gd name="T23" fmla="*/ 141 h 141"/>
                <a:gd name="T24" fmla="*/ 398 w 398"/>
                <a:gd name="T25" fmla="*/ 70 h 141"/>
                <a:gd name="T26" fmla="*/ 328 w 398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141"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2"/>
                    <a:pt x="31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7" y="32"/>
                    <a:pt x="397" y="70"/>
                  </a:cubicBezTo>
                  <a:cubicBezTo>
                    <a:pt x="397" y="109"/>
                    <a:pt x="366" y="140"/>
                    <a:pt x="328" y="140"/>
                  </a:cubicBezTo>
                  <a:cubicBezTo>
                    <a:pt x="70" y="140"/>
                    <a:pt x="70" y="140"/>
                    <a:pt x="70" y="140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1"/>
                    <a:pt x="70" y="141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66" y="141"/>
                    <a:pt x="398" y="109"/>
                    <a:pt x="398" y="70"/>
                  </a:cubicBezTo>
                  <a:cubicBezTo>
                    <a:pt x="398" y="32"/>
                    <a:pt x="366" y="0"/>
                    <a:pt x="328" y="0"/>
                  </a:cubicBezTo>
                </a:path>
              </a:pathLst>
            </a:custGeom>
            <a:solidFill>
              <a:srgbClr val="ED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6DBC2D4F-0ABA-4FE5-BBF9-9BA89CE46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5925"/>
              <a:ext cx="1500187" cy="530225"/>
            </a:xfrm>
            <a:custGeom>
              <a:avLst/>
              <a:gdLst>
                <a:gd name="T0" fmla="*/ 70 w 397"/>
                <a:gd name="T1" fmla="*/ 138 h 139"/>
                <a:gd name="T2" fmla="*/ 1 w 397"/>
                <a:gd name="T3" fmla="*/ 69 h 139"/>
                <a:gd name="T4" fmla="*/ 70 w 397"/>
                <a:gd name="T5" fmla="*/ 1 h 139"/>
                <a:gd name="T6" fmla="*/ 328 w 397"/>
                <a:gd name="T7" fmla="*/ 1 h 139"/>
                <a:gd name="T8" fmla="*/ 396 w 397"/>
                <a:gd name="T9" fmla="*/ 69 h 139"/>
                <a:gd name="T10" fmla="*/ 328 w 397"/>
                <a:gd name="T11" fmla="*/ 138 h 139"/>
                <a:gd name="T12" fmla="*/ 70 w 397"/>
                <a:gd name="T13" fmla="*/ 138 h 139"/>
                <a:gd name="T14" fmla="*/ 328 w 397"/>
                <a:gd name="T15" fmla="*/ 0 h 139"/>
                <a:gd name="T16" fmla="*/ 70 w 397"/>
                <a:gd name="T17" fmla="*/ 0 h 139"/>
                <a:gd name="T18" fmla="*/ 0 w 397"/>
                <a:gd name="T19" fmla="*/ 69 h 139"/>
                <a:gd name="T20" fmla="*/ 70 w 397"/>
                <a:gd name="T21" fmla="*/ 139 h 139"/>
                <a:gd name="T22" fmla="*/ 328 w 397"/>
                <a:gd name="T23" fmla="*/ 139 h 139"/>
                <a:gd name="T24" fmla="*/ 397 w 397"/>
                <a:gd name="T25" fmla="*/ 69 h 139"/>
                <a:gd name="T26" fmla="*/ 328 w 397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7" h="139">
                  <a:moveTo>
                    <a:pt x="70" y="138"/>
                  </a:moveTo>
                  <a:cubicBezTo>
                    <a:pt x="32" y="138"/>
                    <a:pt x="1" y="108"/>
                    <a:pt x="1" y="69"/>
                  </a:cubicBezTo>
                  <a:cubicBezTo>
                    <a:pt x="1" y="31"/>
                    <a:pt x="32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6" y="31"/>
                    <a:pt x="396" y="69"/>
                  </a:cubicBezTo>
                  <a:cubicBezTo>
                    <a:pt x="396" y="108"/>
                    <a:pt x="366" y="138"/>
                    <a:pt x="328" y="138"/>
                  </a:cubicBezTo>
                  <a:cubicBezTo>
                    <a:pt x="70" y="138"/>
                    <a:pt x="70" y="138"/>
                    <a:pt x="70" y="138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08"/>
                    <a:pt x="31" y="139"/>
                    <a:pt x="70" y="139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66" y="139"/>
                    <a:pt x="397" y="108"/>
                    <a:pt x="397" y="69"/>
                  </a:cubicBezTo>
                  <a:cubicBezTo>
                    <a:pt x="397" y="31"/>
                    <a:pt x="366" y="0"/>
                    <a:pt x="328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54C8344C-4508-42BD-93C8-BA51D4E90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7 h 137"/>
                <a:gd name="T2" fmla="*/ 0 w 395"/>
                <a:gd name="T3" fmla="*/ 68 h 137"/>
                <a:gd name="T4" fmla="*/ 69 w 395"/>
                <a:gd name="T5" fmla="*/ 0 h 137"/>
                <a:gd name="T6" fmla="*/ 327 w 395"/>
                <a:gd name="T7" fmla="*/ 0 h 137"/>
                <a:gd name="T8" fmla="*/ 395 w 395"/>
                <a:gd name="T9" fmla="*/ 68 h 137"/>
                <a:gd name="T10" fmla="*/ 327 w 395"/>
                <a:gd name="T11" fmla="*/ 137 h 137"/>
                <a:gd name="T12" fmla="*/ 69 w 395"/>
                <a:gd name="T13" fmla="*/ 137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64" y="0"/>
                    <a:pt x="395" y="31"/>
                    <a:pt x="395" y="68"/>
                  </a:cubicBezTo>
                  <a:cubicBezTo>
                    <a:pt x="395" y="106"/>
                    <a:pt x="364" y="137"/>
                    <a:pt x="327" y="137"/>
                  </a:cubicBezTo>
                  <a:cubicBezTo>
                    <a:pt x="69" y="137"/>
                    <a:pt x="69" y="137"/>
                    <a:pt x="69" y="137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107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5" y="137"/>
                    <a:pt x="395" y="107"/>
                    <a:pt x="395" y="68"/>
                  </a:cubicBezTo>
                  <a:cubicBezTo>
                    <a:pt x="395" y="30"/>
                    <a:pt x="365" y="0"/>
                    <a:pt x="327" y="0"/>
                  </a:cubicBezTo>
                </a:path>
              </a:pathLst>
            </a:custGeom>
            <a:solidFill>
              <a:srgbClr val="EB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B450024C-4376-4D82-AFCD-33B4C76259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6 h 137"/>
                <a:gd name="T2" fmla="*/ 1 w 395"/>
                <a:gd name="T3" fmla="*/ 68 h 137"/>
                <a:gd name="T4" fmla="*/ 69 w 395"/>
                <a:gd name="T5" fmla="*/ 1 h 137"/>
                <a:gd name="T6" fmla="*/ 327 w 395"/>
                <a:gd name="T7" fmla="*/ 1 h 137"/>
                <a:gd name="T8" fmla="*/ 394 w 395"/>
                <a:gd name="T9" fmla="*/ 68 h 137"/>
                <a:gd name="T10" fmla="*/ 327 w 395"/>
                <a:gd name="T11" fmla="*/ 136 h 137"/>
                <a:gd name="T12" fmla="*/ 69 w 395"/>
                <a:gd name="T13" fmla="*/ 136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6"/>
                  </a:moveTo>
                  <a:cubicBezTo>
                    <a:pt x="31" y="136"/>
                    <a:pt x="1" y="106"/>
                    <a:pt x="1" y="68"/>
                  </a:cubicBezTo>
                  <a:cubicBezTo>
                    <a:pt x="1" y="31"/>
                    <a:pt x="31" y="1"/>
                    <a:pt x="69" y="1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64" y="1"/>
                    <a:pt x="394" y="31"/>
                    <a:pt x="394" y="68"/>
                  </a:cubicBezTo>
                  <a:cubicBezTo>
                    <a:pt x="394" y="106"/>
                    <a:pt x="364" y="136"/>
                    <a:pt x="327" y="136"/>
                  </a:cubicBezTo>
                  <a:cubicBezTo>
                    <a:pt x="69" y="136"/>
                    <a:pt x="69" y="136"/>
                    <a:pt x="69" y="136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4" y="137"/>
                    <a:pt x="395" y="106"/>
                    <a:pt x="395" y="68"/>
                  </a:cubicBezTo>
                  <a:cubicBezTo>
                    <a:pt x="395" y="31"/>
                    <a:pt x="364" y="0"/>
                    <a:pt x="327" y="0"/>
                  </a:cubicBezTo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3CB62D0F-E117-490B-AE7B-9D944367A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5 h 135"/>
                <a:gd name="T2" fmla="*/ 0 w 393"/>
                <a:gd name="T3" fmla="*/ 67 h 135"/>
                <a:gd name="T4" fmla="*/ 68 w 393"/>
                <a:gd name="T5" fmla="*/ 0 h 135"/>
                <a:gd name="T6" fmla="*/ 326 w 393"/>
                <a:gd name="T7" fmla="*/ 0 h 135"/>
                <a:gd name="T8" fmla="*/ 393 w 393"/>
                <a:gd name="T9" fmla="*/ 67 h 135"/>
                <a:gd name="T10" fmla="*/ 326 w 393"/>
                <a:gd name="T11" fmla="*/ 135 h 135"/>
                <a:gd name="T12" fmla="*/ 68 w 393"/>
                <a:gd name="T13" fmla="*/ 135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63" y="0"/>
                    <a:pt x="393" y="30"/>
                    <a:pt x="393" y="67"/>
                  </a:cubicBezTo>
                  <a:cubicBezTo>
                    <a:pt x="393" y="105"/>
                    <a:pt x="363" y="135"/>
                    <a:pt x="326" y="135"/>
                  </a:cubicBezTo>
                  <a:cubicBezTo>
                    <a:pt x="68" y="135"/>
                    <a:pt x="68" y="135"/>
                    <a:pt x="68" y="135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2D928E2C-5968-4A1C-AB24-8480427FC3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4 h 135"/>
                <a:gd name="T2" fmla="*/ 1 w 393"/>
                <a:gd name="T3" fmla="*/ 67 h 135"/>
                <a:gd name="T4" fmla="*/ 68 w 393"/>
                <a:gd name="T5" fmla="*/ 1 h 135"/>
                <a:gd name="T6" fmla="*/ 326 w 393"/>
                <a:gd name="T7" fmla="*/ 1 h 135"/>
                <a:gd name="T8" fmla="*/ 392 w 393"/>
                <a:gd name="T9" fmla="*/ 67 h 135"/>
                <a:gd name="T10" fmla="*/ 326 w 393"/>
                <a:gd name="T11" fmla="*/ 134 h 135"/>
                <a:gd name="T12" fmla="*/ 68 w 393"/>
                <a:gd name="T13" fmla="*/ 134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4"/>
                  </a:moveTo>
                  <a:cubicBezTo>
                    <a:pt x="31" y="134"/>
                    <a:pt x="1" y="104"/>
                    <a:pt x="1" y="67"/>
                  </a:cubicBezTo>
                  <a:cubicBezTo>
                    <a:pt x="1" y="31"/>
                    <a:pt x="31" y="1"/>
                    <a:pt x="68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62" y="1"/>
                    <a:pt x="392" y="31"/>
                    <a:pt x="392" y="67"/>
                  </a:cubicBezTo>
                  <a:cubicBezTo>
                    <a:pt x="392" y="104"/>
                    <a:pt x="362" y="134"/>
                    <a:pt x="326" y="134"/>
                  </a:cubicBezTo>
                  <a:cubicBezTo>
                    <a:pt x="68" y="134"/>
                    <a:pt x="68" y="134"/>
                    <a:pt x="68" y="134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8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3E8A26A3-5981-4D30-814E-F9C68BB8E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3 h 133"/>
                <a:gd name="T2" fmla="*/ 0 w 391"/>
                <a:gd name="T3" fmla="*/ 66 h 133"/>
                <a:gd name="T4" fmla="*/ 67 w 391"/>
                <a:gd name="T5" fmla="*/ 0 h 133"/>
                <a:gd name="T6" fmla="*/ 325 w 391"/>
                <a:gd name="T7" fmla="*/ 0 h 133"/>
                <a:gd name="T8" fmla="*/ 391 w 391"/>
                <a:gd name="T9" fmla="*/ 66 h 133"/>
                <a:gd name="T10" fmla="*/ 325 w 391"/>
                <a:gd name="T11" fmla="*/ 133 h 133"/>
                <a:gd name="T12" fmla="*/ 67 w 391"/>
                <a:gd name="T13" fmla="*/ 133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61" y="0"/>
                    <a:pt x="391" y="30"/>
                    <a:pt x="391" y="66"/>
                  </a:cubicBezTo>
                  <a:cubicBezTo>
                    <a:pt x="391" y="103"/>
                    <a:pt x="361" y="133"/>
                    <a:pt x="325" y="133"/>
                  </a:cubicBezTo>
                  <a:cubicBezTo>
                    <a:pt x="67" y="133"/>
                    <a:pt x="67" y="133"/>
                    <a:pt x="67" y="133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7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69B66027-A6CB-417A-9774-BF54147A4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2 h 133"/>
                <a:gd name="T2" fmla="*/ 1 w 391"/>
                <a:gd name="T3" fmla="*/ 66 h 133"/>
                <a:gd name="T4" fmla="*/ 67 w 391"/>
                <a:gd name="T5" fmla="*/ 1 h 133"/>
                <a:gd name="T6" fmla="*/ 325 w 391"/>
                <a:gd name="T7" fmla="*/ 1 h 133"/>
                <a:gd name="T8" fmla="*/ 390 w 391"/>
                <a:gd name="T9" fmla="*/ 66 h 133"/>
                <a:gd name="T10" fmla="*/ 325 w 391"/>
                <a:gd name="T11" fmla="*/ 132 h 133"/>
                <a:gd name="T12" fmla="*/ 67 w 391"/>
                <a:gd name="T13" fmla="*/ 132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2"/>
                  </a:moveTo>
                  <a:cubicBezTo>
                    <a:pt x="30" y="132"/>
                    <a:pt x="1" y="103"/>
                    <a:pt x="1" y="66"/>
                  </a:cubicBezTo>
                  <a:cubicBezTo>
                    <a:pt x="1" y="30"/>
                    <a:pt x="30" y="1"/>
                    <a:pt x="67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61" y="1"/>
                    <a:pt x="390" y="30"/>
                    <a:pt x="390" y="66"/>
                  </a:cubicBezTo>
                  <a:cubicBezTo>
                    <a:pt x="390" y="103"/>
                    <a:pt x="361" y="132"/>
                    <a:pt x="325" y="132"/>
                  </a:cubicBezTo>
                  <a:cubicBezTo>
                    <a:pt x="67" y="132"/>
                    <a:pt x="67" y="132"/>
                    <a:pt x="67" y="132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6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590E92AF-6B7E-4D97-995E-512CD40E73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313" y="1701800"/>
              <a:ext cx="1468437" cy="498475"/>
            </a:xfrm>
            <a:custGeom>
              <a:avLst/>
              <a:gdLst>
                <a:gd name="T0" fmla="*/ 66 w 389"/>
                <a:gd name="T1" fmla="*/ 130 h 131"/>
                <a:gd name="T2" fmla="*/ 1 w 389"/>
                <a:gd name="T3" fmla="*/ 65 h 131"/>
                <a:gd name="T4" fmla="*/ 66 w 389"/>
                <a:gd name="T5" fmla="*/ 1 h 131"/>
                <a:gd name="T6" fmla="*/ 324 w 389"/>
                <a:gd name="T7" fmla="*/ 1 h 131"/>
                <a:gd name="T8" fmla="*/ 388 w 389"/>
                <a:gd name="T9" fmla="*/ 65 h 131"/>
                <a:gd name="T10" fmla="*/ 324 w 389"/>
                <a:gd name="T11" fmla="*/ 130 h 131"/>
                <a:gd name="T12" fmla="*/ 66 w 389"/>
                <a:gd name="T13" fmla="*/ 130 h 131"/>
                <a:gd name="T14" fmla="*/ 324 w 389"/>
                <a:gd name="T15" fmla="*/ 0 h 131"/>
                <a:gd name="T16" fmla="*/ 66 w 389"/>
                <a:gd name="T17" fmla="*/ 0 h 131"/>
                <a:gd name="T18" fmla="*/ 0 w 389"/>
                <a:gd name="T19" fmla="*/ 65 h 131"/>
                <a:gd name="T20" fmla="*/ 66 w 389"/>
                <a:gd name="T21" fmla="*/ 131 h 131"/>
                <a:gd name="T22" fmla="*/ 324 w 389"/>
                <a:gd name="T23" fmla="*/ 131 h 131"/>
                <a:gd name="T24" fmla="*/ 389 w 389"/>
                <a:gd name="T25" fmla="*/ 65 h 131"/>
                <a:gd name="T26" fmla="*/ 324 w 389"/>
                <a:gd name="T2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9" h="131">
                  <a:moveTo>
                    <a:pt x="66" y="130"/>
                  </a:moveTo>
                  <a:cubicBezTo>
                    <a:pt x="30" y="130"/>
                    <a:pt x="1" y="101"/>
                    <a:pt x="1" y="65"/>
                  </a:cubicBezTo>
                  <a:cubicBezTo>
                    <a:pt x="1" y="30"/>
                    <a:pt x="30" y="1"/>
                    <a:pt x="66" y="1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59" y="1"/>
                    <a:pt x="388" y="30"/>
                    <a:pt x="388" y="65"/>
                  </a:cubicBezTo>
                  <a:cubicBezTo>
                    <a:pt x="388" y="101"/>
                    <a:pt x="359" y="130"/>
                    <a:pt x="324" y="130"/>
                  </a:cubicBezTo>
                  <a:cubicBezTo>
                    <a:pt x="66" y="130"/>
                    <a:pt x="66" y="130"/>
                    <a:pt x="66" y="130"/>
                  </a:cubicBezTo>
                  <a:moveTo>
                    <a:pt x="324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324" y="131"/>
                    <a:pt x="324" y="131"/>
                    <a:pt x="324" y="131"/>
                  </a:cubicBezTo>
                  <a:cubicBezTo>
                    <a:pt x="360" y="131"/>
                    <a:pt x="389" y="102"/>
                    <a:pt x="389" y="65"/>
                  </a:cubicBezTo>
                  <a:cubicBezTo>
                    <a:pt x="389" y="29"/>
                    <a:pt x="360" y="0"/>
                    <a:pt x="324" y="0"/>
                  </a:cubicBezTo>
                </a:path>
              </a:pathLst>
            </a:custGeom>
            <a:solidFill>
              <a:srgbClr val="E5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C8C1C7FF-888F-4CAC-AEAB-D5566B6A4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9 h 129"/>
                <a:gd name="T2" fmla="*/ 0 w 387"/>
                <a:gd name="T3" fmla="*/ 64 h 129"/>
                <a:gd name="T4" fmla="*/ 65 w 387"/>
                <a:gd name="T5" fmla="*/ 0 h 129"/>
                <a:gd name="T6" fmla="*/ 323 w 387"/>
                <a:gd name="T7" fmla="*/ 0 h 129"/>
                <a:gd name="T8" fmla="*/ 387 w 387"/>
                <a:gd name="T9" fmla="*/ 64 h 129"/>
                <a:gd name="T10" fmla="*/ 323 w 387"/>
                <a:gd name="T11" fmla="*/ 129 h 129"/>
                <a:gd name="T12" fmla="*/ 65 w 387"/>
                <a:gd name="T13" fmla="*/ 129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9"/>
                  </a:moveTo>
                  <a:cubicBezTo>
                    <a:pt x="29" y="129"/>
                    <a:pt x="0" y="100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4"/>
                  </a:cubicBezTo>
                  <a:cubicBezTo>
                    <a:pt x="387" y="100"/>
                    <a:pt x="358" y="129"/>
                    <a:pt x="323" y="129"/>
                  </a:cubicBezTo>
                  <a:cubicBezTo>
                    <a:pt x="65" y="129"/>
                    <a:pt x="65" y="129"/>
                    <a:pt x="65" y="129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5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75B7A272-60A8-4403-AD62-DDA7C626B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8 h 129"/>
                <a:gd name="T2" fmla="*/ 1 w 387"/>
                <a:gd name="T3" fmla="*/ 64 h 129"/>
                <a:gd name="T4" fmla="*/ 65 w 387"/>
                <a:gd name="T5" fmla="*/ 1 h 129"/>
                <a:gd name="T6" fmla="*/ 323 w 387"/>
                <a:gd name="T7" fmla="*/ 1 h 129"/>
                <a:gd name="T8" fmla="*/ 386 w 387"/>
                <a:gd name="T9" fmla="*/ 64 h 129"/>
                <a:gd name="T10" fmla="*/ 323 w 387"/>
                <a:gd name="T11" fmla="*/ 128 h 129"/>
                <a:gd name="T12" fmla="*/ 65 w 387"/>
                <a:gd name="T13" fmla="*/ 128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8"/>
                  </a:moveTo>
                  <a:cubicBezTo>
                    <a:pt x="29" y="128"/>
                    <a:pt x="1" y="100"/>
                    <a:pt x="1" y="64"/>
                  </a:cubicBezTo>
                  <a:cubicBezTo>
                    <a:pt x="1" y="29"/>
                    <a:pt x="29" y="1"/>
                    <a:pt x="65" y="1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58" y="1"/>
                    <a:pt x="386" y="29"/>
                    <a:pt x="386" y="64"/>
                  </a:cubicBezTo>
                  <a:cubicBezTo>
                    <a:pt x="386" y="100"/>
                    <a:pt x="358" y="128"/>
                    <a:pt x="323" y="128"/>
                  </a:cubicBezTo>
                  <a:cubicBezTo>
                    <a:pt x="65" y="128"/>
                    <a:pt x="65" y="128"/>
                    <a:pt x="65" y="128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4E4E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01DC957-9E58-4A02-B452-6046260BC2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7 h 127"/>
                <a:gd name="T2" fmla="*/ 0 w 385"/>
                <a:gd name="T3" fmla="*/ 63 h 127"/>
                <a:gd name="T4" fmla="*/ 64 w 385"/>
                <a:gd name="T5" fmla="*/ 0 h 127"/>
                <a:gd name="T6" fmla="*/ 322 w 385"/>
                <a:gd name="T7" fmla="*/ 0 h 127"/>
                <a:gd name="T8" fmla="*/ 385 w 385"/>
                <a:gd name="T9" fmla="*/ 63 h 127"/>
                <a:gd name="T10" fmla="*/ 322 w 385"/>
                <a:gd name="T11" fmla="*/ 127 h 127"/>
                <a:gd name="T12" fmla="*/ 64 w 385"/>
                <a:gd name="T13" fmla="*/ 127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56" y="0"/>
                    <a:pt x="385" y="29"/>
                    <a:pt x="385" y="63"/>
                  </a:cubicBezTo>
                  <a:cubicBezTo>
                    <a:pt x="385" y="98"/>
                    <a:pt x="356" y="127"/>
                    <a:pt x="322" y="127"/>
                  </a:cubicBezTo>
                  <a:cubicBezTo>
                    <a:pt x="64" y="127"/>
                    <a:pt x="64" y="127"/>
                    <a:pt x="64" y="127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99"/>
                    <a:pt x="28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7" y="127"/>
                    <a:pt x="385" y="99"/>
                    <a:pt x="385" y="63"/>
                  </a:cubicBezTo>
                  <a:cubicBezTo>
                    <a:pt x="385" y="28"/>
                    <a:pt x="357" y="0"/>
                    <a:pt x="322" y="0"/>
                  </a:cubicBezTo>
                </a:path>
              </a:pathLst>
            </a:custGeom>
            <a:solidFill>
              <a:srgbClr val="E3E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E2F122F6-994B-48EB-84E0-CD7A3093DF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6 h 127"/>
                <a:gd name="T2" fmla="*/ 1 w 385"/>
                <a:gd name="T3" fmla="*/ 63 h 127"/>
                <a:gd name="T4" fmla="*/ 64 w 385"/>
                <a:gd name="T5" fmla="*/ 1 h 127"/>
                <a:gd name="T6" fmla="*/ 322 w 385"/>
                <a:gd name="T7" fmla="*/ 1 h 127"/>
                <a:gd name="T8" fmla="*/ 384 w 385"/>
                <a:gd name="T9" fmla="*/ 63 h 127"/>
                <a:gd name="T10" fmla="*/ 322 w 385"/>
                <a:gd name="T11" fmla="*/ 126 h 127"/>
                <a:gd name="T12" fmla="*/ 64 w 385"/>
                <a:gd name="T13" fmla="*/ 126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6"/>
                  </a:moveTo>
                  <a:cubicBezTo>
                    <a:pt x="29" y="126"/>
                    <a:pt x="1" y="98"/>
                    <a:pt x="1" y="63"/>
                  </a:cubicBezTo>
                  <a:cubicBezTo>
                    <a:pt x="1" y="29"/>
                    <a:pt x="29" y="1"/>
                    <a:pt x="64" y="1"/>
                  </a:cubicBezTo>
                  <a:cubicBezTo>
                    <a:pt x="322" y="1"/>
                    <a:pt x="322" y="1"/>
                    <a:pt x="322" y="1"/>
                  </a:cubicBezTo>
                  <a:cubicBezTo>
                    <a:pt x="356" y="1"/>
                    <a:pt x="384" y="29"/>
                    <a:pt x="384" y="63"/>
                  </a:cubicBezTo>
                  <a:cubicBezTo>
                    <a:pt x="384" y="98"/>
                    <a:pt x="356" y="126"/>
                    <a:pt x="322" y="126"/>
                  </a:cubicBezTo>
                  <a:cubicBezTo>
                    <a:pt x="64" y="126"/>
                    <a:pt x="64" y="126"/>
                    <a:pt x="64" y="126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3"/>
                  </a:cubicBezTo>
                  <a:cubicBezTo>
                    <a:pt x="0" y="98"/>
                    <a:pt x="29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6" y="127"/>
                    <a:pt x="385" y="98"/>
                    <a:pt x="385" y="63"/>
                  </a:cubicBezTo>
                  <a:cubicBezTo>
                    <a:pt x="385" y="29"/>
                    <a:pt x="356" y="0"/>
                    <a:pt x="322" y="0"/>
                  </a:cubicBezTo>
                </a:path>
              </a:pathLst>
            </a:custGeom>
            <a:solidFill>
              <a:srgbClr val="E2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4C0F32E5-DB82-4084-93F1-DA8337F2F6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5 h 125"/>
                <a:gd name="T2" fmla="*/ 0 w 383"/>
                <a:gd name="T3" fmla="*/ 62 h 125"/>
                <a:gd name="T4" fmla="*/ 63 w 383"/>
                <a:gd name="T5" fmla="*/ 0 h 125"/>
                <a:gd name="T6" fmla="*/ 321 w 383"/>
                <a:gd name="T7" fmla="*/ 0 h 125"/>
                <a:gd name="T8" fmla="*/ 383 w 383"/>
                <a:gd name="T9" fmla="*/ 62 h 125"/>
                <a:gd name="T10" fmla="*/ 321 w 383"/>
                <a:gd name="T11" fmla="*/ 125 h 125"/>
                <a:gd name="T12" fmla="*/ 63 w 383"/>
                <a:gd name="T13" fmla="*/ 125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55" y="0"/>
                    <a:pt x="383" y="28"/>
                    <a:pt x="383" y="62"/>
                  </a:cubicBezTo>
                  <a:cubicBezTo>
                    <a:pt x="383" y="97"/>
                    <a:pt x="355" y="125"/>
                    <a:pt x="321" y="125"/>
                  </a:cubicBezTo>
                  <a:cubicBezTo>
                    <a:pt x="63" y="125"/>
                    <a:pt x="63" y="125"/>
                    <a:pt x="63" y="125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1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FC3D3DC-D41F-4430-9560-521AECE0F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4 h 125"/>
                <a:gd name="T2" fmla="*/ 1 w 383"/>
                <a:gd name="T3" fmla="*/ 62 h 125"/>
                <a:gd name="T4" fmla="*/ 63 w 383"/>
                <a:gd name="T5" fmla="*/ 1 h 125"/>
                <a:gd name="T6" fmla="*/ 321 w 383"/>
                <a:gd name="T7" fmla="*/ 1 h 125"/>
                <a:gd name="T8" fmla="*/ 382 w 383"/>
                <a:gd name="T9" fmla="*/ 62 h 125"/>
                <a:gd name="T10" fmla="*/ 321 w 383"/>
                <a:gd name="T11" fmla="*/ 124 h 125"/>
                <a:gd name="T12" fmla="*/ 63 w 383"/>
                <a:gd name="T13" fmla="*/ 124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4"/>
                  </a:moveTo>
                  <a:cubicBezTo>
                    <a:pt x="29" y="124"/>
                    <a:pt x="1" y="96"/>
                    <a:pt x="1" y="62"/>
                  </a:cubicBezTo>
                  <a:cubicBezTo>
                    <a:pt x="1" y="29"/>
                    <a:pt x="29" y="1"/>
                    <a:pt x="63" y="1"/>
                  </a:cubicBezTo>
                  <a:cubicBezTo>
                    <a:pt x="321" y="1"/>
                    <a:pt x="321" y="1"/>
                    <a:pt x="321" y="1"/>
                  </a:cubicBezTo>
                  <a:cubicBezTo>
                    <a:pt x="354" y="1"/>
                    <a:pt x="382" y="29"/>
                    <a:pt x="382" y="62"/>
                  </a:cubicBezTo>
                  <a:cubicBezTo>
                    <a:pt x="382" y="96"/>
                    <a:pt x="354" y="124"/>
                    <a:pt x="321" y="124"/>
                  </a:cubicBezTo>
                  <a:cubicBezTo>
                    <a:pt x="63" y="124"/>
                    <a:pt x="63" y="124"/>
                    <a:pt x="63" y="124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0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2A6986A-0D7F-423F-946A-5CEFD1B1A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00" y="1716088"/>
              <a:ext cx="1439862" cy="469900"/>
            </a:xfrm>
            <a:custGeom>
              <a:avLst/>
              <a:gdLst>
                <a:gd name="T0" fmla="*/ 62 w 381"/>
                <a:gd name="T1" fmla="*/ 122 h 123"/>
                <a:gd name="T2" fmla="*/ 1 w 381"/>
                <a:gd name="T3" fmla="*/ 61 h 123"/>
                <a:gd name="T4" fmla="*/ 62 w 381"/>
                <a:gd name="T5" fmla="*/ 1 h 123"/>
                <a:gd name="T6" fmla="*/ 320 w 381"/>
                <a:gd name="T7" fmla="*/ 1 h 123"/>
                <a:gd name="T8" fmla="*/ 380 w 381"/>
                <a:gd name="T9" fmla="*/ 61 h 123"/>
                <a:gd name="T10" fmla="*/ 320 w 381"/>
                <a:gd name="T11" fmla="*/ 122 h 123"/>
                <a:gd name="T12" fmla="*/ 62 w 381"/>
                <a:gd name="T13" fmla="*/ 122 h 123"/>
                <a:gd name="T14" fmla="*/ 320 w 381"/>
                <a:gd name="T15" fmla="*/ 0 h 123"/>
                <a:gd name="T16" fmla="*/ 62 w 381"/>
                <a:gd name="T17" fmla="*/ 0 h 123"/>
                <a:gd name="T18" fmla="*/ 0 w 381"/>
                <a:gd name="T19" fmla="*/ 61 h 123"/>
                <a:gd name="T20" fmla="*/ 62 w 381"/>
                <a:gd name="T21" fmla="*/ 123 h 123"/>
                <a:gd name="T22" fmla="*/ 320 w 381"/>
                <a:gd name="T23" fmla="*/ 123 h 123"/>
                <a:gd name="T24" fmla="*/ 381 w 381"/>
                <a:gd name="T25" fmla="*/ 61 h 123"/>
                <a:gd name="T26" fmla="*/ 320 w 381"/>
                <a:gd name="T2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123">
                  <a:moveTo>
                    <a:pt x="62" y="122"/>
                  </a:moveTo>
                  <a:cubicBezTo>
                    <a:pt x="28" y="122"/>
                    <a:pt x="1" y="95"/>
                    <a:pt x="1" y="61"/>
                  </a:cubicBezTo>
                  <a:cubicBezTo>
                    <a:pt x="1" y="28"/>
                    <a:pt x="28" y="1"/>
                    <a:pt x="62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3" y="1"/>
                    <a:pt x="380" y="28"/>
                    <a:pt x="380" y="61"/>
                  </a:cubicBezTo>
                  <a:cubicBezTo>
                    <a:pt x="380" y="95"/>
                    <a:pt x="353" y="122"/>
                    <a:pt x="320" y="122"/>
                  </a:cubicBezTo>
                  <a:cubicBezTo>
                    <a:pt x="62" y="122"/>
                    <a:pt x="62" y="122"/>
                    <a:pt x="62" y="122"/>
                  </a:cubicBezTo>
                  <a:moveTo>
                    <a:pt x="32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ubicBezTo>
                    <a:pt x="320" y="123"/>
                    <a:pt x="320" y="123"/>
                    <a:pt x="320" y="123"/>
                  </a:cubicBezTo>
                  <a:cubicBezTo>
                    <a:pt x="353" y="123"/>
                    <a:pt x="381" y="95"/>
                    <a:pt x="381" y="61"/>
                  </a:cubicBezTo>
                  <a:cubicBezTo>
                    <a:pt x="381" y="28"/>
                    <a:pt x="353" y="0"/>
                    <a:pt x="320" y="0"/>
                  </a:cubicBezTo>
                </a:path>
              </a:pathLst>
            </a:custGeom>
            <a:solidFill>
              <a:srgbClr val="DF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E9A9FB94-E2EB-4758-8933-56ED1A7D9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1 h 121"/>
                <a:gd name="T2" fmla="*/ 0 w 379"/>
                <a:gd name="T3" fmla="*/ 60 h 121"/>
                <a:gd name="T4" fmla="*/ 61 w 379"/>
                <a:gd name="T5" fmla="*/ 0 h 121"/>
                <a:gd name="T6" fmla="*/ 319 w 379"/>
                <a:gd name="T7" fmla="*/ 0 h 121"/>
                <a:gd name="T8" fmla="*/ 379 w 379"/>
                <a:gd name="T9" fmla="*/ 60 h 121"/>
                <a:gd name="T10" fmla="*/ 319 w 379"/>
                <a:gd name="T11" fmla="*/ 121 h 121"/>
                <a:gd name="T12" fmla="*/ 61 w 379"/>
                <a:gd name="T13" fmla="*/ 121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1"/>
                  </a:moveTo>
                  <a:cubicBezTo>
                    <a:pt x="27" y="121"/>
                    <a:pt x="0" y="94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52" y="0"/>
                    <a:pt x="379" y="27"/>
                    <a:pt x="379" y="60"/>
                  </a:cubicBezTo>
                  <a:cubicBezTo>
                    <a:pt x="379" y="94"/>
                    <a:pt x="352" y="121"/>
                    <a:pt x="319" y="121"/>
                  </a:cubicBezTo>
                  <a:cubicBezTo>
                    <a:pt x="61" y="121"/>
                    <a:pt x="61" y="121"/>
                    <a:pt x="61" y="121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E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01682D48-7E28-4044-88C6-CFC498EE7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0 h 121"/>
                <a:gd name="T2" fmla="*/ 1 w 379"/>
                <a:gd name="T3" fmla="*/ 60 h 121"/>
                <a:gd name="T4" fmla="*/ 61 w 379"/>
                <a:gd name="T5" fmla="*/ 1 h 121"/>
                <a:gd name="T6" fmla="*/ 319 w 379"/>
                <a:gd name="T7" fmla="*/ 1 h 121"/>
                <a:gd name="T8" fmla="*/ 378 w 379"/>
                <a:gd name="T9" fmla="*/ 60 h 121"/>
                <a:gd name="T10" fmla="*/ 319 w 379"/>
                <a:gd name="T11" fmla="*/ 120 h 121"/>
                <a:gd name="T12" fmla="*/ 61 w 379"/>
                <a:gd name="T13" fmla="*/ 120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0"/>
                  </a:moveTo>
                  <a:cubicBezTo>
                    <a:pt x="28" y="120"/>
                    <a:pt x="1" y="94"/>
                    <a:pt x="1" y="60"/>
                  </a:cubicBezTo>
                  <a:cubicBezTo>
                    <a:pt x="1" y="27"/>
                    <a:pt x="28" y="1"/>
                    <a:pt x="61" y="1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352" y="1"/>
                    <a:pt x="378" y="27"/>
                    <a:pt x="378" y="60"/>
                  </a:cubicBezTo>
                  <a:cubicBezTo>
                    <a:pt x="378" y="94"/>
                    <a:pt x="352" y="120"/>
                    <a:pt x="319" y="120"/>
                  </a:cubicBezTo>
                  <a:cubicBezTo>
                    <a:pt x="61" y="120"/>
                    <a:pt x="61" y="120"/>
                    <a:pt x="61" y="120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1D76AB51-9870-4285-886A-170DEAF9FA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9 h 119"/>
                <a:gd name="T2" fmla="*/ 0 w 377"/>
                <a:gd name="T3" fmla="*/ 59 h 119"/>
                <a:gd name="T4" fmla="*/ 60 w 377"/>
                <a:gd name="T5" fmla="*/ 0 h 119"/>
                <a:gd name="T6" fmla="*/ 318 w 377"/>
                <a:gd name="T7" fmla="*/ 0 h 119"/>
                <a:gd name="T8" fmla="*/ 377 w 377"/>
                <a:gd name="T9" fmla="*/ 59 h 119"/>
                <a:gd name="T10" fmla="*/ 318 w 377"/>
                <a:gd name="T11" fmla="*/ 119 h 119"/>
                <a:gd name="T12" fmla="*/ 60 w 377"/>
                <a:gd name="T13" fmla="*/ 119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9"/>
                  </a:move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0" y="0"/>
                    <a:pt x="377" y="27"/>
                    <a:pt x="377" y="59"/>
                  </a:cubicBezTo>
                  <a:cubicBezTo>
                    <a:pt x="377" y="92"/>
                    <a:pt x="350" y="119"/>
                    <a:pt x="318" y="119"/>
                  </a:cubicBezTo>
                  <a:cubicBezTo>
                    <a:pt x="60" y="119"/>
                    <a:pt x="60" y="119"/>
                    <a:pt x="60" y="119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93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1" y="119"/>
                    <a:pt x="377" y="93"/>
                    <a:pt x="377" y="59"/>
                  </a:cubicBezTo>
                  <a:cubicBezTo>
                    <a:pt x="377" y="26"/>
                    <a:pt x="351" y="0"/>
                    <a:pt x="318" y="0"/>
                  </a:cubicBezTo>
                </a:path>
              </a:pathLst>
            </a:custGeom>
            <a:solidFill>
              <a:srgbClr val="DCD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59151F8-3984-4245-804E-2798BEE73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8 h 119"/>
                <a:gd name="T2" fmla="*/ 1 w 377"/>
                <a:gd name="T3" fmla="*/ 59 h 119"/>
                <a:gd name="T4" fmla="*/ 60 w 377"/>
                <a:gd name="T5" fmla="*/ 1 h 119"/>
                <a:gd name="T6" fmla="*/ 318 w 377"/>
                <a:gd name="T7" fmla="*/ 1 h 119"/>
                <a:gd name="T8" fmla="*/ 376 w 377"/>
                <a:gd name="T9" fmla="*/ 59 h 119"/>
                <a:gd name="T10" fmla="*/ 318 w 377"/>
                <a:gd name="T11" fmla="*/ 118 h 119"/>
                <a:gd name="T12" fmla="*/ 60 w 377"/>
                <a:gd name="T13" fmla="*/ 118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8"/>
                  </a:moveTo>
                  <a:cubicBezTo>
                    <a:pt x="27" y="118"/>
                    <a:pt x="1" y="92"/>
                    <a:pt x="1" y="59"/>
                  </a:cubicBezTo>
                  <a:cubicBezTo>
                    <a:pt x="1" y="27"/>
                    <a:pt x="27" y="1"/>
                    <a:pt x="60" y="1"/>
                  </a:cubicBezTo>
                  <a:cubicBezTo>
                    <a:pt x="318" y="1"/>
                    <a:pt x="318" y="1"/>
                    <a:pt x="318" y="1"/>
                  </a:cubicBezTo>
                  <a:cubicBezTo>
                    <a:pt x="350" y="1"/>
                    <a:pt x="376" y="27"/>
                    <a:pt x="376" y="59"/>
                  </a:cubicBezTo>
                  <a:cubicBezTo>
                    <a:pt x="376" y="92"/>
                    <a:pt x="350" y="118"/>
                    <a:pt x="318" y="118"/>
                  </a:cubicBezTo>
                  <a:cubicBezTo>
                    <a:pt x="60" y="118"/>
                    <a:pt x="60" y="118"/>
                    <a:pt x="60" y="118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0" y="119"/>
                    <a:pt x="377" y="92"/>
                    <a:pt x="377" y="59"/>
                  </a:cubicBezTo>
                  <a:cubicBezTo>
                    <a:pt x="377" y="27"/>
                    <a:pt x="350" y="0"/>
                    <a:pt x="318" y="0"/>
                  </a:cubicBezTo>
                </a:path>
              </a:pathLst>
            </a:custGeom>
            <a:solidFill>
              <a:srgbClr val="DBD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2133E174-9A3B-45C7-BE02-E84CF0B709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7 h 117"/>
                <a:gd name="T2" fmla="*/ 0 w 375"/>
                <a:gd name="T3" fmla="*/ 58 h 117"/>
                <a:gd name="T4" fmla="*/ 59 w 375"/>
                <a:gd name="T5" fmla="*/ 0 h 117"/>
                <a:gd name="T6" fmla="*/ 317 w 375"/>
                <a:gd name="T7" fmla="*/ 0 h 117"/>
                <a:gd name="T8" fmla="*/ 375 w 375"/>
                <a:gd name="T9" fmla="*/ 58 h 117"/>
                <a:gd name="T10" fmla="*/ 317 w 375"/>
                <a:gd name="T11" fmla="*/ 117 h 117"/>
                <a:gd name="T12" fmla="*/ 59 w 375"/>
                <a:gd name="T13" fmla="*/ 117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7"/>
                  </a:moveTo>
                  <a:cubicBezTo>
                    <a:pt x="26" y="117"/>
                    <a:pt x="0" y="91"/>
                    <a:pt x="0" y="58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49" y="0"/>
                    <a:pt x="375" y="26"/>
                    <a:pt x="375" y="58"/>
                  </a:cubicBezTo>
                  <a:cubicBezTo>
                    <a:pt x="375" y="91"/>
                    <a:pt x="349" y="117"/>
                    <a:pt x="317" y="117"/>
                  </a:cubicBezTo>
                  <a:cubicBezTo>
                    <a:pt x="59" y="117"/>
                    <a:pt x="59" y="117"/>
                    <a:pt x="59" y="117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A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759746E0-6CFE-4FF4-9E9F-CB214FCE89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6 h 117"/>
                <a:gd name="T2" fmla="*/ 1 w 375"/>
                <a:gd name="T3" fmla="*/ 58 h 117"/>
                <a:gd name="T4" fmla="*/ 59 w 375"/>
                <a:gd name="T5" fmla="*/ 1 h 117"/>
                <a:gd name="T6" fmla="*/ 317 w 375"/>
                <a:gd name="T7" fmla="*/ 1 h 117"/>
                <a:gd name="T8" fmla="*/ 374 w 375"/>
                <a:gd name="T9" fmla="*/ 58 h 117"/>
                <a:gd name="T10" fmla="*/ 317 w 375"/>
                <a:gd name="T11" fmla="*/ 116 h 117"/>
                <a:gd name="T12" fmla="*/ 59 w 375"/>
                <a:gd name="T13" fmla="*/ 116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6"/>
                  </a:moveTo>
                  <a:cubicBezTo>
                    <a:pt x="27" y="116"/>
                    <a:pt x="1" y="90"/>
                    <a:pt x="1" y="58"/>
                  </a:cubicBezTo>
                  <a:cubicBezTo>
                    <a:pt x="1" y="27"/>
                    <a:pt x="27" y="1"/>
                    <a:pt x="59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48" y="1"/>
                    <a:pt x="374" y="27"/>
                    <a:pt x="374" y="58"/>
                  </a:cubicBezTo>
                  <a:cubicBezTo>
                    <a:pt x="374" y="90"/>
                    <a:pt x="348" y="116"/>
                    <a:pt x="317" y="116"/>
                  </a:cubicBezTo>
                  <a:cubicBezTo>
                    <a:pt x="59" y="116"/>
                    <a:pt x="59" y="116"/>
                    <a:pt x="59" y="116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9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3D7E9DC0-EBC2-4C70-BA6C-9231C8F27B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" y="1731963"/>
              <a:ext cx="1408112" cy="438150"/>
            </a:xfrm>
            <a:custGeom>
              <a:avLst/>
              <a:gdLst>
                <a:gd name="T0" fmla="*/ 58 w 373"/>
                <a:gd name="T1" fmla="*/ 114 h 115"/>
                <a:gd name="T2" fmla="*/ 1 w 373"/>
                <a:gd name="T3" fmla="*/ 57 h 115"/>
                <a:gd name="T4" fmla="*/ 58 w 373"/>
                <a:gd name="T5" fmla="*/ 1 h 115"/>
                <a:gd name="T6" fmla="*/ 316 w 373"/>
                <a:gd name="T7" fmla="*/ 1 h 115"/>
                <a:gd name="T8" fmla="*/ 372 w 373"/>
                <a:gd name="T9" fmla="*/ 57 h 115"/>
                <a:gd name="T10" fmla="*/ 316 w 373"/>
                <a:gd name="T11" fmla="*/ 114 h 115"/>
                <a:gd name="T12" fmla="*/ 58 w 373"/>
                <a:gd name="T13" fmla="*/ 114 h 115"/>
                <a:gd name="T14" fmla="*/ 316 w 373"/>
                <a:gd name="T15" fmla="*/ 0 h 115"/>
                <a:gd name="T16" fmla="*/ 58 w 373"/>
                <a:gd name="T17" fmla="*/ 0 h 115"/>
                <a:gd name="T18" fmla="*/ 0 w 373"/>
                <a:gd name="T19" fmla="*/ 57 h 115"/>
                <a:gd name="T20" fmla="*/ 58 w 373"/>
                <a:gd name="T21" fmla="*/ 115 h 115"/>
                <a:gd name="T22" fmla="*/ 316 w 373"/>
                <a:gd name="T23" fmla="*/ 115 h 115"/>
                <a:gd name="T24" fmla="*/ 373 w 373"/>
                <a:gd name="T25" fmla="*/ 57 h 115"/>
                <a:gd name="T26" fmla="*/ 316 w 373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3" h="115">
                  <a:moveTo>
                    <a:pt x="58" y="114"/>
                  </a:moveTo>
                  <a:cubicBezTo>
                    <a:pt x="26" y="114"/>
                    <a:pt x="1" y="89"/>
                    <a:pt x="1" y="57"/>
                  </a:cubicBezTo>
                  <a:cubicBezTo>
                    <a:pt x="1" y="26"/>
                    <a:pt x="26" y="1"/>
                    <a:pt x="58" y="1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47" y="1"/>
                    <a:pt x="372" y="26"/>
                    <a:pt x="372" y="57"/>
                  </a:cubicBezTo>
                  <a:cubicBezTo>
                    <a:pt x="372" y="89"/>
                    <a:pt x="347" y="114"/>
                    <a:pt x="316" y="114"/>
                  </a:cubicBezTo>
                  <a:cubicBezTo>
                    <a:pt x="58" y="114"/>
                    <a:pt x="58" y="114"/>
                    <a:pt x="58" y="114"/>
                  </a:cubicBezTo>
                  <a:moveTo>
                    <a:pt x="316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316" y="115"/>
                    <a:pt x="316" y="115"/>
                    <a:pt x="316" y="115"/>
                  </a:cubicBezTo>
                  <a:cubicBezTo>
                    <a:pt x="347" y="115"/>
                    <a:pt x="373" y="89"/>
                    <a:pt x="373" y="57"/>
                  </a:cubicBezTo>
                  <a:cubicBezTo>
                    <a:pt x="373" y="26"/>
                    <a:pt x="347" y="0"/>
                    <a:pt x="316" y="0"/>
                  </a:cubicBezTo>
                </a:path>
              </a:pathLst>
            </a:custGeom>
            <a:solidFill>
              <a:srgbClr val="D8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A253B0F6-E31B-43EE-9AE4-DA274ABE7A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3 h 113"/>
                <a:gd name="T2" fmla="*/ 0 w 371"/>
                <a:gd name="T3" fmla="*/ 56 h 113"/>
                <a:gd name="T4" fmla="*/ 57 w 371"/>
                <a:gd name="T5" fmla="*/ 0 h 113"/>
                <a:gd name="T6" fmla="*/ 315 w 371"/>
                <a:gd name="T7" fmla="*/ 0 h 113"/>
                <a:gd name="T8" fmla="*/ 371 w 371"/>
                <a:gd name="T9" fmla="*/ 56 h 113"/>
                <a:gd name="T10" fmla="*/ 315 w 371"/>
                <a:gd name="T11" fmla="*/ 113 h 113"/>
                <a:gd name="T12" fmla="*/ 57 w 371"/>
                <a:gd name="T13" fmla="*/ 113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3"/>
                  </a:move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46" y="0"/>
                    <a:pt x="371" y="25"/>
                    <a:pt x="371" y="56"/>
                  </a:cubicBezTo>
                  <a:cubicBezTo>
                    <a:pt x="371" y="88"/>
                    <a:pt x="346" y="113"/>
                    <a:pt x="315" y="113"/>
                  </a:cubicBezTo>
                  <a:cubicBezTo>
                    <a:pt x="57" y="113"/>
                    <a:pt x="57" y="113"/>
                    <a:pt x="57" y="113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7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E92BAC05-156C-4DA4-9911-75AD937426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2 h 113"/>
                <a:gd name="T2" fmla="*/ 1 w 371"/>
                <a:gd name="T3" fmla="*/ 56 h 113"/>
                <a:gd name="T4" fmla="*/ 57 w 371"/>
                <a:gd name="T5" fmla="*/ 1 h 113"/>
                <a:gd name="T6" fmla="*/ 315 w 371"/>
                <a:gd name="T7" fmla="*/ 1 h 113"/>
                <a:gd name="T8" fmla="*/ 370 w 371"/>
                <a:gd name="T9" fmla="*/ 56 h 113"/>
                <a:gd name="T10" fmla="*/ 315 w 371"/>
                <a:gd name="T11" fmla="*/ 112 h 113"/>
                <a:gd name="T12" fmla="*/ 57 w 371"/>
                <a:gd name="T13" fmla="*/ 112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2"/>
                  </a:moveTo>
                  <a:cubicBezTo>
                    <a:pt x="26" y="112"/>
                    <a:pt x="1" y="87"/>
                    <a:pt x="1" y="56"/>
                  </a:cubicBezTo>
                  <a:cubicBezTo>
                    <a:pt x="1" y="26"/>
                    <a:pt x="26" y="1"/>
                    <a:pt x="57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45" y="1"/>
                    <a:pt x="370" y="26"/>
                    <a:pt x="370" y="56"/>
                  </a:cubicBezTo>
                  <a:cubicBezTo>
                    <a:pt x="370" y="87"/>
                    <a:pt x="345" y="112"/>
                    <a:pt x="315" y="112"/>
                  </a:cubicBezTo>
                  <a:cubicBezTo>
                    <a:pt x="57" y="112"/>
                    <a:pt x="57" y="112"/>
                    <a:pt x="57" y="112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0E37A7F2-B84F-4E5F-8D35-E08C11E662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1 h 111"/>
                <a:gd name="T2" fmla="*/ 0 w 369"/>
                <a:gd name="T3" fmla="*/ 55 h 111"/>
                <a:gd name="T4" fmla="*/ 56 w 369"/>
                <a:gd name="T5" fmla="*/ 0 h 111"/>
                <a:gd name="T6" fmla="*/ 314 w 369"/>
                <a:gd name="T7" fmla="*/ 0 h 111"/>
                <a:gd name="T8" fmla="*/ 369 w 369"/>
                <a:gd name="T9" fmla="*/ 55 h 111"/>
                <a:gd name="T10" fmla="*/ 314 w 369"/>
                <a:gd name="T11" fmla="*/ 111 h 111"/>
                <a:gd name="T12" fmla="*/ 56 w 369"/>
                <a:gd name="T13" fmla="*/ 111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1"/>
                  </a:moveTo>
                  <a:cubicBezTo>
                    <a:pt x="25" y="111"/>
                    <a:pt x="0" y="86"/>
                    <a:pt x="0" y="55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44" y="0"/>
                    <a:pt x="369" y="25"/>
                    <a:pt x="369" y="55"/>
                  </a:cubicBezTo>
                  <a:cubicBezTo>
                    <a:pt x="369" y="86"/>
                    <a:pt x="344" y="111"/>
                    <a:pt x="314" y="111"/>
                  </a:cubicBezTo>
                  <a:cubicBezTo>
                    <a:pt x="56" y="111"/>
                    <a:pt x="56" y="111"/>
                    <a:pt x="56" y="111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5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1F5C5EB5-CB6E-41D9-BE45-60F35E456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0 h 111"/>
                <a:gd name="T2" fmla="*/ 1 w 369"/>
                <a:gd name="T3" fmla="*/ 55 h 111"/>
                <a:gd name="T4" fmla="*/ 56 w 369"/>
                <a:gd name="T5" fmla="*/ 1 h 111"/>
                <a:gd name="T6" fmla="*/ 314 w 369"/>
                <a:gd name="T7" fmla="*/ 1 h 111"/>
                <a:gd name="T8" fmla="*/ 368 w 369"/>
                <a:gd name="T9" fmla="*/ 55 h 111"/>
                <a:gd name="T10" fmla="*/ 314 w 369"/>
                <a:gd name="T11" fmla="*/ 110 h 111"/>
                <a:gd name="T12" fmla="*/ 56 w 369"/>
                <a:gd name="T13" fmla="*/ 110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0"/>
                  </a:moveTo>
                  <a:cubicBezTo>
                    <a:pt x="25" y="110"/>
                    <a:pt x="1" y="86"/>
                    <a:pt x="1" y="55"/>
                  </a:cubicBezTo>
                  <a:cubicBezTo>
                    <a:pt x="1" y="25"/>
                    <a:pt x="25" y="1"/>
                    <a:pt x="56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44" y="1"/>
                    <a:pt x="368" y="25"/>
                    <a:pt x="368" y="55"/>
                  </a:cubicBezTo>
                  <a:cubicBezTo>
                    <a:pt x="368" y="86"/>
                    <a:pt x="344" y="110"/>
                    <a:pt x="314" y="110"/>
                  </a:cubicBezTo>
                  <a:cubicBezTo>
                    <a:pt x="56" y="110"/>
                    <a:pt x="56" y="110"/>
                    <a:pt x="56" y="110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4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C562B6AA-8E4C-4D6F-B0BD-3B3A03E24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9 h 109"/>
                <a:gd name="T2" fmla="*/ 0 w 367"/>
                <a:gd name="T3" fmla="*/ 54 h 109"/>
                <a:gd name="T4" fmla="*/ 55 w 367"/>
                <a:gd name="T5" fmla="*/ 0 h 109"/>
                <a:gd name="T6" fmla="*/ 313 w 367"/>
                <a:gd name="T7" fmla="*/ 0 h 109"/>
                <a:gd name="T8" fmla="*/ 367 w 367"/>
                <a:gd name="T9" fmla="*/ 54 h 109"/>
                <a:gd name="T10" fmla="*/ 313 w 367"/>
                <a:gd name="T11" fmla="*/ 109 h 109"/>
                <a:gd name="T12" fmla="*/ 55 w 367"/>
                <a:gd name="T13" fmla="*/ 109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9"/>
                  </a:moveTo>
                  <a:cubicBezTo>
                    <a:pt x="25" y="109"/>
                    <a:pt x="0" y="84"/>
                    <a:pt x="0" y="54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42" y="0"/>
                    <a:pt x="367" y="25"/>
                    <a:pt x="367" y="54"/>
                  </a:cubicBezTo>
                  <a:cubicBezTo>
                    <a:pt x="367" y="84"/>
                    <a:pt x="342" y="109"/>
                    <a:pt x="313" y="109"/>
                  </a:cubicBezTo>
                  <a:cubicBezTo>
                    <a:pt x="55" y="109"/>
                    <a:pt x="55" y="109"/>
                    <a:pt x="55" y="109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5"/>
                    <a:pt x="24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3" y="109"/>
                    <a:pt x="367" y="85"/>
                    <a:pt x="367" y="54"/>
                  </a:cubicBezTo>
                  <a:cubicBezTo>
                    <a:pt x="367" y="24"/>
                    <a:pt x="343" y="0"/>
                    <a:pt x="313" y="0"/>
                  </a:cubicBezTo>
                </a:path>
              </a:pathLst>
            </a:custGeom>
            <a:solidFill>
              <a:srgbClr val="D3D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E553BE46-3430-4317-974B-742A795467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8 h 109"/>
                <a:gd name="T2" fmla="*/ 1 w 367"/>
                <a:gd name="T3" fmla="*/ 54 h 109"/>
                <a:gd name="T4" fmla="*/ 55 w 367"/>
                <a:gd name="T5" fmla="*/ 1 h 109"/>
                <a:gd name="T6" fmla="*/ 313 w 367"/>
                <a:gd name="T7" fmla="*/ 1 h 109"/>
                <a:gd name="T8" fmla="*/ 366 w 367"/>
                <a:gd name="T9" fmla="*/ 54 h 109"/>
                <a:gd name="T10" fmla="*/ 313 w 367"/>
                <a:gd name="T11" fmla="*/ 108 h 109"/>
                <a:gd name="T12" fmla="*/ 55 w 367"/>
                <a:gd name="T13" fmla="*/ 108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8"/>
                  </a:moveTo>
                  <a:cubicBezTo>
                    <a:pt x="25" y="108"/>
                    <a:pt x="1" y="84"/>
                    <a:pt x="1" y="54"/>
                  </a:cubicBezTo>
                  <a:cubicBezTo>
                    <a:pt x="1" y="25"/>
                    <a:pt x="25" y="1"/>
                    <a:pt x="55" y="1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342" y="1"/>
                    <a:pt x="366" y="25"/>
                    <a:pt x="366" y="54"/>
                  </a:cubicBezTo>
                  <a:cubicBezTo>
                    <a:pt x="366" y="84"/>
                    <a:pt x="342" y="108"/>
                    <a:pt x="313" y="108"/>
                  </a:cubicBezTo>
                  <a:cubicBezTo>
                    <a:pt x="55" y="108"/>
                    <a:pt x="55" y="108"/>
                    <a:pt x="55" y="108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2" y="109"/>
                    <a:pt x="367" y="84"/>
                    <a:pt x="367" y="54"/>
                  </a:cubicBezTo>
                  <a:cubicBezTo>
                    <a:pt x="367" y="25"/>
                    <a:pt x="342" y="0"/>
                    <a:pt x="313" y="0"/>
                  </a:cubicBezTo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022EEB5D-21C1-4F0E-8815-4DB2B6A7C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763" y="1747838"/>
              <a:ext cx="1377950" cy="406400"/>
            </a:xfrm>
            <a:custGeom>
              <a:avLst/>
              <a:gdLst>
                <a:gd name="T0" fmla="*/ 54 w 365"/>
                <a:gd name="T1" fmla="*/ 106 h 107"/>
                <a:gd name="T2" fmla="*/ 1 w 365"/>
                <a:gd name="T3" fmla="*/ 53 h 107"/>
                <a:gd name="T4" fmla="*/ 54 w 365"/>
                <a:gd name="T5" fmla="*/ 0 h 107"/>
                <a:gd name="T6" fmla="*/ 312 w 365"/>
                <a:gd name="T7" fmla="*/ 0 h 107"/>
                <a:gd name="T8" fmla="*/ 365 w 365"/>
                <a:gd name="T9" fmla="*/ 53 h 107"/>
                <a:gd name="T10" fmla="*/ 312 w 365"/>
                <a:gd name="T11" fmla="*/ 106 h 107"/>
                <a:gd name="T12" fmla="*/ 54 w 365"/>
                <a:gd name="T13" fmla="*/ 106 h 107"/>
                <a:gd name="T14" fmla="*/ 312 w 365"/>
                <a:gd name="T15" fmla="*/ 0 h 107"/>
                <a:gd name="T16" fmla="*/ 54 w 365"/>
                <a:gd name="T17" fmla="*/ 0 h 107"/>
                <a:gd name="T18" fmla="*/ 0 w 365"/>
                <a:gd name="T19" fmla="*/ 53 h 107"/>
                <a:gd name="T20" fmla="*/ 54 w 365"/>
                <a:gd name="T21" fmla="*/ 107 h 107"/>
                <a:gd name="T22" fmla="*/ 312 w 365"/>
                <a:gd name="T23" fmla="*/ 107 h 107"/>
                <a:gd name="T24" fmla="*/ 365 w 365"/>
                <a:gd name="T25" fmla="*/ 53 h 107"/>
                <a:gd name="T26" fmla="*/ 312 w 365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5" h="107">
                  <a:moveTo>
                    <a:pt x="54" y="106"/>
                  </a:moveTo>
                  <a:cubicBezTo>
                    <a:pt x="24" y="106"/>
                    <a:pt x="1" y="83"/>
                    <a:pt x="1" y="53"/>
                  </a:cubicBezTo>
                  <a:cubicBezTo>
                    <a:pt x="1" y="24"/>
                    <a:pt x="24" y="0"/>
                    <a:pt x="54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1" y="0"/>
                    <a:pt x="365" y="24"/>
                    <a:pt x="365" y="53"/>
                  </a:cubicBezTo>
                  <a:cubicBezTo>
                    <a:pt x="365" y="83"/>
                    <a:pt x="341" y="106"/>
                    <a:pt x="312" y="106"/>
                  </a:cubicBezTo>
                  <a:cubicBezTo>
                    <a:pt x="54" y="106"/>
                    <a:pt x="54" y="106"/>
                    <a:pt x="54" y="106"/>
                  </a:cubicBezTo>
                  <a:moveTo>
                    <a:pt x="31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341" y="107"/>
                    <a:pt x="365" y="83"/>
                    <a:pt x="365" y="53"/>
                  </a:cubicBezTo>
                  <a:cubicBezTo>
                    <a:pt x="365" y="24"/>
                    <a:pt x="341" y="0"/>
                    <a:pt x="312" y="0"/>
                  </a:cubicBezTo>
                </a:path>
              </a:pathLst>
            </a:custGeom>
            <a:solidFill>
              <a:srgbClr val="D1D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23AF705E-0F76-4554-935F-B056296B9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47838"/>
              <a:ext cx="1373187" cy="403225"/>
            </a:xfrm>
            <a:custGeom>
              <a:avLst/>
              <a:gdLst>
                <a:gd name="T0" fmla="*/ 53 w 364"/>
                <a:gd name="T1" fmla="*/ 106 h 106"/>
                <a:gd name="T2" fmla="*/ 0 w 364"/>
                <a:gd name="T3" fmla="*/ 53 h 106"/>
                <a:gd name="T4" fmla="*/ 53 w 364"/>
                <a:gd name="T5" fmla="*/ 1 h 106"/>
                <a:gd name="T6" fmla="*/ 311 w 364"/>
                <a:gd name="T7" fmla="*/ 1 h 106"/>
                <a:gd name="T8" fmla="*/ 363 w 364"/>
                <a:gd name="T9" fmla="*/ 53 h 106"/>
                <a:gd name="T10" fmla="*/ 311 w 364"/>
                <a:gd name="T11" fmla="*/ 106 h 106"/>
                <a:gd name="T12" fmla="*/ 53 w 364"/>
                <a:gd name="T13" fmla="*/ 106 h 106"/>
                <a:gd name="T14" fmla="*/ 311 w 364"/>
                <a:gd name="T15" fmla="*/ 0 h 106"/>
                <a:gd name="T16" fmla="*/ 53 w 364"/>
                <a:gd name="T17" fmla="*/ 0 h 106"/>
                <a:gd name="T18" fmla="*/ 0 w 364"/>
                <a:gd name="T19" fmla="*/ 53 h 106"/>
                <a:gd name="T20" fmla="*/ 53 w 364"/>
                <a:gd name="T21" fmla="*/ 106 h 106"/>
                <a:gd name="T22" fmla="*/ 311 w 364"/>
                <a:gd name="T23" fmla="*/ 106 h 106"/>
                <a:gd name="T24" fmla="*/ 364 w 364"/>
                <a:gd name="T25" fmla="*/ 53 h 106"/>
                <a:gd name="T26" fmla="*/ 311 w 364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5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3" y="25"/>
                    <a:pt x="363" y="53"/>
                  </a:cubicBezTo>
                  <a:cubicBezTo>
                    <a:pt x="363" y="82"/>
                    <a:pt x="339" y="106"/>
                    <a:pt x="311" y="106"/>
                  </a:cubicBezTo>
                  <a:cubicBezTo>
                    <a:pt x="53" y="106"/>
                    <a:pt x="53" y="106"/>
                    <a:pt x="53" y="106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3" y="0"/>
                    <a:pt x="0" y="24"/>
                    <a:pt x="0" y="53"/>
                  </a:cubicBezTo>
                  <a:cubicBezTo>
                    <a:pt x="0" y="83"/>
                    <a:pt x="23" y="106"/>
                    <a:pt x="53" y="106"/>
                  </a:cubicBezTo>
                  <a:cubicBezTo>
                    <a:pt x="311" y="106"/>
                    <a:pt x="311" y="106"/>
                    <a:pt x="311" y="106"/>
                  </a:cubicBezTo>
                  <a:cubicBezTo>
                    <a:pt x="340" y="106"/>
                    <a:pt x="364" y="83"/>
                    <a:pt x="364" y="53"/>
                  </a:cubicBezTo>
                  <a:cubicBezTo>
                    <a:pt x="364" y="24"/>
                    <a:pt x="340" y="0"/>
                    <a:pt x="311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DEB5CB0C-95C2-4AAD-900B-291F8FD688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51013"/>
              <a:ext cx="1370012" cy="400050"/>
            </a:xfrm>
            <a:custGeom>
              <a:avLst/>
              <a:gdLst>
                <a:gd name="T0" fmla="*/ 53 w 363"/>
                <a:gd name="T1" fmla="*/ 104 h 105"/>
                <a:gd name="T2" fmla="*/ 1 w 363"/>
                <a:gd name="T3" fmla="*/ 52 h 105"/>
                <a:gd name="T4" fmla="*/ 53 w 363"/>
                <a:gd name="T5" fmla="*/ 1 h 105"/>
                <a:gd name="T6" fmla="*/ 311 w 363"/>
                <a:gd name="T7" fmla="*/ 1 h 105"/>
                <a:gd name="T8" fmla="*/ 362 w 363"/>
                <a:gd name="T9" fmla="*/ 52 h 105"/>
                <a:gd name="T10" fmla="*/ 311 w 363"/>
                <a:gd name="T11" fmla="*/ 104 h 105"/>
                <a:gd name="T12" fmla="*/ 53 w 363"/>
                <a:gd name="T13" fmla="*/ 104 h 105"/>
                <a:gd name="T14" fmla="*/ 311 w 363"/>
                <a:gd name="T15" fmla="*/ 0 h 105"/>
                <a:gd name="T16" fmla="*/ 53 w 363"/>
                <a:gd name="T17" fmla="*/ 0 h 105"/>
                <a:gd name="T18" fmla="*/ 0 w 363"/>
                <a:gd name="T19" fmla="*/ 52 h 105"/>
                <a:gd name="T20" fmla="*/ 53 w 363"/>
                <a:gd name="T21" fmla="*/ 105 h 105"/>
                <a:gd name="T22" fmla="*/ 311 w 363"/>
                <a:gd name="T23" fmla="*/ 105 h 105"/>
                <a:gd name="T24" fmla="*/ 363 w 363"/>
                <a:gd name="T25" fmla="*/ 52 h 105"/>
                <a:gd name="T26" fmla="*/ 311 w 363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105">
                  <a:moveTo>
                    <a:pt x="53" y="104"/>
                  </a:moveTo>
                  <a:cubicBezTo>
                    <a:pt x="24" y="104"/>
                    <a:pt x="1" y="81"/>
                    <a:pt x="1" y="52"/>
                  </a:cubicBezTo>
                  <a:cubicBezTo>
                    <a:pt x="1" y="24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2" y="24"/>
                    <a:pt x="362" y="52"/>
                  </a:cubicBezTo>
                  <a:cubicBezTo>
                    <a:pt x="362" y="81"/>
                    <a:pt x="339" y="104"/>
                    <a:pt x="311" y="104"/>
                  </a:cubicBezTo>
                  <a:cubicBezTo>
                    <a:pt x="53" y="104"/>
                    <a:pt x="53" y="104"/>
                    <a:pt x="53" y="104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2"/>
                  </a:cubicBezTo>
                  <a:cubicBezTo>
                    <a:pt x="0" y="81"/>
                    <a:pt x="24" y="105"/>
                    <a:pt x="53" y="105"/>
                  </a:cubicBezTo>
                  <a:cubicBezTo>
                    <a:pt x="311" y="105"/>
                    <a:pt x="311" y="105"/>
                    <a:pt x="311" y="105"/>
                  </a:cubicBezTo>
                  <a:cubicBezTo>
                    <a:pt x="339" y="105"/>
                    <a:pt x="363" y="81"/>
                    <a:pt x="363" y="52"/>
                  </a:cubicBezTo>
                  <a:cubicBezTo>
                    <a:pt x="363" y="24"/>
                    <a:pt x="339" y="0"/>
                    <a:pt x="311" y="0"/>
                  </a:cubicBezTo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3293F8D0-FA43-41FC-8962-49FDE946CF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3 h 103"/>
                <a:gd name="T2" fmla="*/ 0 w 361"/>
                <a:gd name="T3" fmla="*/ 51 h 103"/>
                <a:gd name="T4" fmla="*/ 52 w 361"/>
                <a:gd name="T5" fmla="*/ 0 h 103"/>
                <a:gd name="T6" fmla="*/ 310 w 361"/>
                <a:gd name="T7" fmla="*/ 0 h 103"/>
                <a:gd name="T8" fmla="*/ 361 w 361"/>
                <a:gd name="T9" fmla="*/ 51 h 103"/>
                <a:gd name="T10" fmla="*/ 310 w 361"/>
                <a:gd name="T11" fmla="*/ 103 h 103"/>
                <a:gd name="T12" fmla="*/ 52 w 361"/>
                <a:gd name="T13" fmla="*/ 103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3"/>
                  </a:moveTo>
                  <a:cubicBezTo>
                    <a:pt x="23" y="103"/>
                    <a:pt x="0" y="80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38" y="0"/>
                    <a:pt x="361" y="23"/>
                    <a:pt x="361" y="51"/>
                  </a:cubicBezTo>
                  <a:cubicBezTo>
                    <a:pt x="361" y="80"/>
                    <a:pt x="338" y="103"/>
                    <a:pt x="310" y="103"/>
                  </a:cubicBezTo>
                  <a:cubicBezTo>
                    <a:pt x="52" y="103"/>
                    <a:pt x="52" y="103"/>
                    <a:pt x="52" y="103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E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CE60091A-3CE9-40B4-8A90-52B2F0D27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2 h 103"/>
                <a:gd name="T2" fmla="*/ 1 w 361"/>
                <a:gd name="T3" fmla="*/ 51 h 103"/>
                <a:gd name="T4" fmla="*/ 52 w 361"/>
                <a:gd name="T5" fmla="*/ 1 h 103"/>
                <a:gd name="T6" fmla="*/ 310 w 361"/>
                <a:gd name="T7" fmla="*/ 1 h 103"/>
                <a:gd name="T8" fmla="*/ 360 w 361"/>
                <a:gd name="T9" fmla="*/ 51 h 103"/>
                <a:gd name="T10" fmla="*/ 310 w 361"/>
                <a:gd name="T11" fmla="*/ 102 h 103"/>
                <a:gd name="T12" fmla="*/ 52 w 361"/>
                <a:gd name="T13" fmla="*/ 102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2"/>
                  </a:moveTo>
                  <a:cubicBezTo>
                    <a:pt x="24" y="102"/>
                    <a:pt x="1" y="80"/>
                    <a:pt x="1" y="51"/>
                  </a:cubicBezTo>
                  <a:cubicBezTo>
                    <a:pt x="1" y="23"/>
                    <a:pt x="24" y="1"/>
                    <a:pt x="52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38" y="1"/>
                    <a:pt x="360" y="23"/>
                    <a:pt x="360" y="51"/>
                  </a:cubicBezTo>
                  <a:cubicBezTo>
                    <a:pt x="360" y="80"/>
                    <a:pt x="338" y="102"/>
                    <a:pt x="310" y="102"/>
                  </a:cubicBezTo>
                  <a:cubicBezTo>
                    <a:pt x="52" y="102"/>
                    <a:pt x="52" y="102"/>
                    <a:pt x="52" y="102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D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ADF504D9-A0A6-45A4-ABEB-BDA4CEE60F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51 w 359"/>
                <a:gd name="T1" fmla="*/ 101 h 101"/>
                <a:gd name="T2" fmla="*/ 0 w 359"/>
                <a:gd name="T3" fmla="*/ 50 h 101"/>
                <a:gd name="T4" fmla="*/ 51 w 359"/>
                <a:gd name="T5" fmla="*/ 0 h 101"/>
                <a:gd name="T6" fmla="*/ 309 w 359"/>
                <a:gd name="T7" fmla="*/ 0 h 101"/>
                <a:gd name="T8" fmla="*/ 359 w 359"/>
                <a:gd name="T9" fmla="*/ 50 h 101"/>
                <a:gd name="T10" fmla="*/ 309 w 359"/>
                <a:gd name="T11" fmla="*/ 101 h 101"/>
                <a:gd name="T12" fmla="*/ 51 w 359"/>
                <a:gd name="T13" fmla="*/ 101 h 101"/>
                <a:gd name="T14" fmla="*/ 309 w 359"/>
                <a:gd name="T15" fmla="*/ 0 h 101"/>
                <a:gd name="T16" fmla="*/ 51 w 359"/>
                <a:gd name="T17" fmla="*/ 0 h 101"/>
                <a:gd name="T18" fmla="*/ 0 w 359"/>
                <a:gd name="T19" fmla="*/ 50 h 101"/>
                <a:gd name="T20" fmla="*/ 51 w 359"/>
                <a:gd name="T21" fmla="*/ 101 h 101"/>
                <a:gd name="T22" fmla="*/ 309 w 359"/>
                <a:gd name="T23" fmla="*/ 101 h 101"/>
                <a:gd name="T24" fmla="*/ 359 w 359"/>
                <a:gd name="T25" fmla="*/ 50 h 101"/>
                <a:gd name="T26" fmla="*/ 309 w 359"/>
                <a:gd name="T2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101">
                  <a:moveTo>
                    <a:pt x="51" y="101"/>
                  </a:move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ubicBezTo>
                    <a:pt x="51" y="101"/>
                    <a:pt x="51" y="101"/>
                    <a:pt x="51" y="101"/>
                  </a:cubicBezTo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7" y="101"/>
                    <a:pt x="359" y="79"/>
                    <a:pt x="359" y="50"/>
                  </a:cubicBezTo>
                  <a:cubicBezTo>
                    <a:pt x="359" y="22"/>
                    <a:pt x="337" y="0"/>
                    <a:pt x="309" y="0"/>
                  </a:cubicBezTo>
                </a:path>
              </a:pathLst>
            </a:custGeom>
            <a:solidFill>
              <a:srgbClr val="CCC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FD755CEC-13F7-4DD5-B5FA-675BC972E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0 h 101"/>
                <a:gd name="T2" fmla="*/ 51 w 359"/>
                <a:gd name="T3" fmla="*/ 0 h 101"/>
                <a:gd name="T4" fmla="*/ 0 w 359"/>
                <a:gd name="T5" fmla="*/ 50 h 101"/>
                <a:gd name="T6" fmla="*/ 51 w 359"/>
                <a:gd name="T7" fmla="*/ 101 h 101"/>
                <a:gd name="T8" fmla="*/ 309 w 359"/>
                <a:gd name="T9" fmla="*/ 101 h 101"/>
                <a:gd name="T10" fmla="*/ 359 w 359"/>
                <a:gd name="T11" fmla="*/ 50 h 101"/>
                <a:gd name="T12" fmla="*/ 309 w 359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6" y="101"/>
                    <a:pt x="359" y="78"/>
                    <a:pt x="359" y="50"/>
                  </a:cubicBezTo>
                  <a:cubicBezTo>
                    <a:pt x="359" y="23"/>
                    <a:pt x="336" y="0"/>
                    <a:pt x="309" y="0"/>
                  </a:cubicBezTo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DF2AFE5B-5BCD-43D4-8546-D89AD9F7B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101 h 101"/>
                <a:gd name="T2" fmla="*/ 51 w 359"/>
                <a:gd name="T3" fmla="*/ 101 h 101"/>
                <a:gd name="T4" fmla="*/ 0 w 359"/>
                <a:gd name="T5" fmla="*/ 50 h 101"/>
                <a:gd name="T6" fmla="*/ 51 w 359"/>
                <a:gd name="T7" fmla="*/ 0 h 101"/>
                <a:gd name="T8" fmla="*/ 309 w 359"/>
                <a:gd name="T9" fmla="*/ 0 h 101"/>
                <a:gd name="T10" fmla="*/ 359 w 359"/>
                <a:gd name="T11" fmla="*/ 50 h 101"/>
                <a:gd name="T12" fmla="*/ 309 w 359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101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lose/>
                </a:path>
              </a:pathLst>
            </a:custGeom>
            <a:solidFill>
              <a:srgbClr val="161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Rectangle 17">
            <a:extLst>
              <a:ext uri="{FF2B5EF4-FFF2-40B4-BE49-F238E27FC236}">
                <a16:creationId xmlns:a16="http://schemas.microsoft.com/office/drawing/2014/main" id="{6CD39B92-D268-4B53-9E24-E3A86809C391}"/>
              </a:ext>
            </a:extLst>
          </p:cNvPr>
          <p:cNvSpPr/>
          <p:nvPr/>
        </p:nvSpPr>
        <p:spPr>
          <a:xfrm>
            <a:off x="886839" y="2150818"/>
            <a:ext cx="46952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PART</a:t>
            </a:r>
            <a:r>
              <a:rPr lang="zh-CN" alt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 </a:t>
            </a:r>
            <a:r>
              <a:rPr lang="en-US" altLang="zh-CN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1</a:t>
            </a:r>
            <a:endParaRPr lang="en-US" sz="6600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  <a:p>
            <a:r>
              <a:rPr lang="zh-CN" altLang="en-US" sz="3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详细设计的任务与原则</a:t>
            </a:r>
            <a:endParaRPr lang="en-US" sz="3400" b="1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6307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14"/>
          <p:cNvSpPr txBox="1">
            <a:spLocks noChangeArrowheads="1"/>
          </p:cNvSpPr>
          <p:nvPr/>
        </p:nvSpPr>
        <p:spPr bwMode="auto">
          <a:xfrm>
            <a:off x="989932" y="287338"/>
            <a:ext cx="31774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2200" b="1" dirty="0">
                <a:latin typeface="微软雅黑" charset="-122"/>
                <a:ea typeface="微软雅黑" charset="-122"/>
              </a:rPr>
              <a:t>5.1.1  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详细设计的任务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BA17C8-1D69-4814-84F2-E9E9299011F9}"/>
              </a:ext>
            </a:extLst>
          </p:cNvPr>
          <p:cNvSpPr/>
          <p:nvPr/>
        </p:nvSpPr>
        <p:spPr>
          <a:xfrm>
            <a:off x="627797" y="1197491"/>
            <a:ext cx="10740788" cy="127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详细设计（又称为过程设计或模块设计），是编码的前导。其主要任务是确定每一个模块所使用的算法、块内数据结构和接口细节，用描述工具表达算法的过程，即对模块的具体实现过程进行详细地描述。具体任务如下：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9D940DD-BD27-4CB4-96DB-849F000FF855}"/>
              </a:ext>
            </a:extLst>
          </p:cNvPr>
          <p:cNvGrpSpPr/>
          <p:nvPr/>
        </p:nvGrpSpPr>
        <p:grpSpPr>
          <a:xfrm>
            <a:off x="358774" y="2756251"/>
            <a:ext cx="11474452" cy="2904258"/>
            <a:chOff x="2872662" y="3493746"/>
            <a:chExt cx="6091832" cy="771259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08C8A910-14FE-491C-B569-306B0670A211}"/>
                </a:ext>
              </a:extLst>
            </p:cNvPr>
            <p:cNvSpPr/>
            <p:nvPr/>
          </p:nvSpPr>
          <p:spPr>
            <a:xfrm>
              <a:off x="2872662" y="3493746"/>
              <a:ext cx="564058" cy="771259"/>
            </a:xfrm>
            <a:custGeom>
              <a:avLst/>
              <a:gdLst>
                <a:gd name="connsiteX0" fmla="*/ 0 w 564058"/>
                <a:gd name="connsiteY0" fmla="*/ 56406 h 771259"/>
                <a:gd name="connsiteX1" fmla="*/ 56406 w 564058"/>
                <a:gd name="connsiteY1" fmla="*/ 0 h 771259"/>
                <a:gd name="connsiteX2" fmla="*/ 507652 w 564058"/>
                <a:gd name="connsiteY2" fmla="*/ 0 h 771259"/>
                <a:gd name="connsiteX3" fmla="*/ 564058 w 564058"/>
                <a:gd name="connsiteY3" fmla="*/ 56406 h 771259"/>
                <a:gd name="connsiteX4" fmla="*/ 564058 w 564058"/>
                <a:gd name="connsiteY4" fmla="*/ 714853 h 771259"/>
                <a:gd name="connsiteX5" fmla="*/ 507652 w 564058"/>
                <a:gd name="connsiteY5" fmla="*/ 771259 h 771259"/>
                <a:gd name="connsiteX6" fmla="*/ 56406 w 564058"/>
                <a:gd name="connsiteY6" fmla="*/ 771259 h 771259"/>
                <a:gd name="connsiteX7" fmla="*/ 0 w 564058"/>
                <a:gd name="connsiteY7" fmla="*/ 714853 h 771259"/>
                <a:gd name="connsiteX8" fmla="*/ 0 w 564058"/>
                <a:gd name="connsiteY8" fmla="*/ 56406 h 77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058" h="771259">
                  <a:moveTo>
                    <a:pt x="0" y="56406"/>
                  </a:moveTo>
                  <a:cubicBezTo>
                    <a:pt x="0" y="25254"/>
                    <a:pt x="25254" y="0"/>
                    <a:pt x="56406" y="0"/>
                  </a:cubicBezTo>
                  <a:lnTo>
                    <a:pt x="507652" y="0"/>
                  </a:lnTo>
                  <a:cubicBezTo>
                    <a:pt x="538804" y="0"/>
                    <a:pt x="564058" y="25254"/>
                    <a:pt x="564058" y="56406"/>
                  </a:cubicBezTo>
                  <a:lnTo>
                    <a:pt x="564058" y="714853"/>
                  </a:lnTo>
                  <a:cubicBezTo>
                    <a:pt x="564058" y="746005"/>
                    <a:pt x="538804" y="771259"/>
                    <a:pt x="507652" y="771259"/>
                  </a:cubicBezTo>
                  <a:lnTo>
                    <a:pt x="56406" y="771259"/>
                  </a:lnTo>
                  <a:cubicBezTo>
                    <a:pt x="25254" y="771259"/>
                    <a:pt x="0" y="746005"/>
                    <a:pt x="0" y="714853"/>
                  </a:cubicBezTo>
                  <a:lnTo>
                    <a:pt x="0" y="5640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0811" tIns="50811" rIns="50811" bIns="5081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>
                  <a:latin typeface="+mn-ea"/>
                </a:rPr>
                <a:t>（</a:t>
              </a:r>
              <a:r>
                <a:rPr lang="en-US" sz="2000" kern="1200">
                  <a:latin typeface="+mn-ea"/>
                </a:rPr>
                <a:t>1</a:t>
              </a:r>
              <a:r>
                <a:rPr lang="zh-CN" sz="2000" kern="1200">
                  <a:latin typeface="+mn-ea"/>
                </a:rPr>
                <a:t>）算法设计</a:t>
              </a: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D5308CA-3BE7-4646-9ACC-170459338B15}"/>
                </a:ext>
              </a:extLst>
            </p:cNvPr>
            <p:cNvSpPr/>
            <p:nvPr/>
          </p:nvSpPr>
          <p:spPr>
            <a:xfrm>
              <a:off x="3493127" y="3809433"/>
              <a:ext cx="119580" cy="139886"/>
            </a:xfrm>
            <a:custGeom>
              <a:avLst/>
              <a:gdLst>
                <a:gd name="connsiteX0" fmla="*/ 0 w 119580"/>
                <a:gd name="connsiteY0" fmla="*/ 27977 h 139886"/>
                <a:gd name="connsiteX1" fmla="*/ 59790 w 119580"/>
                <a:gd name="connsiteY1" fmla="*/ 27977 h 139886"/>
                <a:gd name="connsiteX2" fmla="*/ 59790 w 119580"/>
                <a:gd name="connsiteY2" fmla="*/ 0 h 139886"/>
                <a:gd name="connsiteX3" fmla="*/ 119580 w 119580"/>
                <a:gd name="connsiteY3" fmla="*/ 69943 h 139886"/>
                <a:gd name="connsiteX4" fmla="*/ 59790 w 119580"/>
                <a:gd name="connsiteY4" fmla="*/ 139886 h 139886"/>
                <a:gd name="connsiteX5" fmla="*/ 59790 w 119580"/>
                <a:gd name="connsiteY5" fmla="*/ 111909 h 139886"/>
                <a:gd name="connsiteX6" fmla="*/ 0 w 119580"/>
                <a:gd name="connsiteY6" fmla="*/ 111909 h 139886"/>
                <a:gd name="connsiteX7" fmla="*/ 0 w 119580"/>
                <a:gd name="connsiteY7" fmla="*/ 27977 h 13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80" h="139886">
                  <a:moveTo>
                    <a:pt x="0" y="27977"/>
                  </a:moveTo>
                  <a:lnTo>
                    <a:pt x="59790" y="27977"/>
                  </a:lnTo>
                  <a:lnTo>
                    <a:pt x="59790" y="0"/>
                  </a:lnTo>
                  <a:lnTo>
                    <a:pt x="119580" y="69943"/>
                  </a:lnTo>
                  <a:lnTo>
                    <a:pt x="59790" y="139886"/>
                  </a:lnTo>
                  <a:lnTo>
                    <a:pt x="59790" y="111909"/>
                  </a:lnTo>
                  <a:lnTo>
                    <a:pt x="0" y="111909"/>
                  </a:lnTo>
                  <a:lnTo>
                    <a:pt x="0" y="2797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27977" rIns="35874" bIns="27977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150000"/>
                </a:lnSpc>
                <a:spcBef>
                  <a:spcPct val="0"/>
                </a:spcBef>
                <a:buNone/>
              </a:pPr>
              <a:endParaRPr lang="zh-CN" altLang="en-US" sz="2000" kern="1200">
                <a:latin typeface="+mn-ea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F1DCCCB-1CF3-4481-A2D6-4AB3CB534D17}"/>
                </a:ext>
              </a:extLst>
            </p:cNvPr>
            <p:cNvSpPr/>
            <p:nvPr/>
          </p:nvSpPr>
          <p:spPr>
            <a:xfrm>
              <a:off x="3662344" y="3493746"/>
              <a:ext cx="564058" cy="771259"/>
            </a:xfrm>
            <a:custGeom>
              <a:avLst/>
              <a:gdLst>
                <a:gd name="connsiteX0" fmla="*/ 0 w 564058"/>
                <a:gd name="connsiteY0" fmla="*/ 56406 h 771259"/>
                <a:gd name="connsiteX1" fmla="*/ 56406 w 564058"/>
                <a:gd name="connsiteY1" fmla="*/ 0 h 771259"/>
                <a:gd name="connsiteX2" fmla="*/ 507652 w 564058"/>
                <a:gd name="connsiteY2" fmla="*/ 0 h 771259"/>
                <a:gd name="connsiteX3" fmla="*/ 564058 w 564058"/>
                <a:gd name="connsiteY3" fmla="*/ 56406 h 771259"/>
                <a:gd name="connsiteX4" fmla="*/ 564058 w 564058"/>
                <a:gd name="connsiteY4" fmla="*/ 714853 h 771259"/>
                <a:gd name="connsiteX5" fmla="*/ 507652 w 564058"/>
                <a:gd name="connsiteY5" fmla="*/ 771259 h 771259"/>
                <a:gd name="connsiteX6" fmla="*/ 56406 w 564058"/>
                <a:gd name="connsiteY6" fmla="*/ 771259 h 771259"/>
                <a:gd name="connsiteX7" fmla="*/ 0 w 564058"/>
                <a:gd name="connsiteY7" fmla="*/ 714853 h 771259"/>
                <a:gd name="connsiteX8" fmla="*/ 0 w 564058"/>
                <a:gd name="connsiteY8" fmla="*/ 56406 h 77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058" h="771259">
                  <a:moveTo>
                    <a:pt x="0" y="56406"/>
                  </a:moveTo>
                  <a:cubicBezTo>
                    <a:pt x="0" y="25254"/>
                    <a:pt x="25254" y="0"/>
                    <a:pt x="56406" y="0"/>
                  </a:cubicBezTo>
                  <a:lnTo>
                    <a:pt x="507652" y="0"/>
                  </a:lnTo>
                  <a:cubicBezTo>
                    <a:pt x="538804" y="0"/>
                    <a:pt x="564058" y="25254"/>
                    <a:pt x="564058" y="56406"/>
                  </a:cubicBezTo>
                  <a:lnTo>
                    <a:pt x="564058" y="714853"/>
                  </a:lnTo>
                  <a:cubicBezTo>
                    <a:pt x="564058" y="746005"/>
                    <a:pt x="538804" y="771259"/>
                    <a:pt x="507652" y="771259"/>
                  </a:cubicBezTo>
                  <a:lnTo>
                    <a:pt x="56406" y="771259"/>
                  </a:lnTo>
                  <a:cubicBezTo>
                    <a:pt x="25254" y="771259"/>
                    <a:pt x="0" y="746005"/>
                    <a:pt x="0" y="714853"/>
                  </a:cubicBezTo>
                  <a:lnTo>
                    <a:pt x="0" y="5640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0811" tIns="50811" rIns="50811" bIns="5081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>
                  <a:latin typeface="+mn-ea"/>
                </a:rPr>
                <a:t>（</a:t>
              </a:r>
              <a:r>
                <a:rPr lang="en-US" sz="2000" kern="1200">
                  <a:latin typeface="+mn-ea"/>
                </a:rPr>
                <a:t>2</a:t>
              </a:r>
              <a:r>
                <a:rPr lang="zh-CN" sz="2000" kern="1200">
                  <a:latin typeface="+mn-ea"/>
                </a:rPr>
                <a:t>）数据结构设计</a:t>
              </a: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70DA82E6-958D-4143-8449-B6D4E6DD35FB}"/>
                </a:ext>
              </a:extLst>
            </p:cNvPr>
            <p:cNvSpPr/>
            <p:nvPr/>
          </p:nvSpPr>
          <p:spPr>
            <a:xfrm>
              <a:off x="4282809" y="3809433"/>
              <a:ext cx="119580" cy="139886"/>
            </a:xfrm>
            <a:custGeom>
              <a:avLst/>
              <a:gdLst>
                <a:gd name="connsiteX0" fmla="*/ 0 w 119580"/>
                <a:gd name="connsiteY0" fmla="*/ 27977 h 139886"/>
                <a:gd name="connsiteX1" fmla="*/ 59790 w 119580"/>
                <a:gd name="connsiteY1" fmla="*/ 27977 h 139886"/>
                <a:gd name="connsiteX2" fmla="*/ 59790 w 119580"/>
                <a:gd name="connsiteY2" fmla="*/ 0 h 139886"/>
                <a:gd name="connsiteX3" fmla="*/ 119580 w 119580"/>
                <a:gd name="connsiteY3" fmla="*/ 69943 h 139886"/>
                <a:gd name="connsiteX4" fmla="*/ 59790 w 119580"/>
                <a:gd name="connsiteY4" fmla="*/ 139886 h 139886"/>
                <a:gd name="connsiteX5" fmla="*/ 59790 w 119580"/>
                <a:gd name="connsiteY5" fmla="*/ 111909 h 139886"/>
                <a:gd name="connsiteX6" fmla="*/ 0 w 119580"/>
                <a:gd name="connsiteY6" fmla="*/ 111909 h 139886"/>
                <a:gd name="connsiteX7" fmla="*/ 0 w 119580"/>
                <a:gd name="connsiteY7" fmla="*/ 27977 h 13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80" h="139886">
                  <a:moveTo>
                    <a:pt x="0" y="27977"/>
                  </a:moveTo>
                  <a:lnTo>
                    <a:pt x="59790" y="27977"/>
                  </a:lnTo>
                  <a:lnTo>
                    <a:pt x="59790" y="0"/>
                  </a:lnTo>
                  <a:lnTo>
                    <a:pt x="119580" y="69943"/>
                  </a:lnTo>
                  <a:lnTo>
                    <a:pt x="59790" y="139886"/>
                  </a:lnTo>
                  <a:lnTo>
                    <a:pt x="59790" y="111909"/>
                  </a:lnTo>
                  <a:lnTo>
                    <a:pt x="0" y="111909"/>
                  </a:lnTo>
                  <a:lnTo>
                    <a:pt x="0" y="2797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27977" rIns="35874" bIns="27977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150000"/>
                </a:lnSpc>
                <a:spcBef>
                  <a:spcPct val="0"/>
                </a:spcBef>
                <a:buNone/>
              </a:pPr>
              <a:endParaRPr lang="zh-CN" altLang="en-US" sz="2000" kern="1200">
                <a:latin typeface="+mn-ea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4F0179-7AAE-4844-B849-8480C3353FAE}"/>
                </a:ext>
              </a:extLst>
            </p:cNvPr>
            <p:cNvSpPr/>
            <p:nvPr/>
          </p:nvSpPr>
          <p:spPr>
            <a:xfrm>
              <a:off x="4452026" y="3493746"/>
              <a:ext cx="564058" cy="771259"/>
            </a:xfrm>
            <a:custGeom>
              <a:avLst/>
              <a:gdLst>
                <a:gd name="connsiteX0" fmla="*/ 0 w 564058"/>
                <a:gd name="connsiteY0" fmla="*/ 56406 h 771259"/>
                <a:gd name="connsiteX1" fmla="*/ 56406 w 564058"/>
                <a:gd name="connsiteY1" fmla="*/ 0 h 771259"/>
                <a:gd name="connsiteX2" fmla="*/ 507652 w 564058"/>
                <a:gd name="connsiteY2" fmla="*/ 0 h 771259"/>
                <a:gd name="connsiteX3" fmla="*/ 564058 w 564058"/>
                <a:gd name="connsiteY3" fmla="*/ 56406 h 771259"/>
                <a:gd name="connsiteX4" fmla="*/ 564058 w 564058"/>
                <a:gd name="connsiteY4" fmla="*/ 714853 h 771259"/>
                <a:gd name="connsiteX5" fmla="*/ 507652 w 564058"/>
                <a:gd name="connsiteY5" fmla="*/ 771259 h 771259"/>
                <a:gd name="connsiteX6" fmla="*/ 56406 w 564058"/>
                <a:gd name="connsiteY6" fmla="*/ 771259 h 771259"/>
                <a:gd name="connsiteX7" fmla="*/ 0 w 564058"/>
                <a:gd name="connsiteY7" fmla="*/ 714853 h 771259"/>
                <a:gd name="connsiteX8" fmla="*/ 0 w 564058"/>
                <a:gd name="connsiteY8" fmla="*/ 56406 h 77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058" h="771259">
                  <a:moveTo>
                    <a:pt x="0" y="56406"/>
                  </a:moveTo>
                  <a:cubicBezTo>
                    <a:pt x="0" y="25254"/>
                    <a:pt x="25254" y="0"/>
                    <a:pt x="56406" y="0"/>
                  </a:cubicBezTo>
                  <a:lnTo>
                    <a:pt x="507652" y="0"/>
                  </a:lnTo>
                  <a:cubicBezTo>
                    <a:pt x="538804" y="0"/>
                    <a:pt x="564058" y="25254"/>
                    <a:pt x="564058" y="56406"/>
                  </a:cubicBezTo>
                  <a:lnTo>
                    <a:pt x="564058" y="714853"/>
                  </a:lnTo>
                  <a:cubicBezTo>
                    <a:pt x="564058" y="746005"/>
                    <a:pt x="538804" y="771259"/>
                    <a:pt x="507652" y="771259"/>
                  </a:cubicBezTo>
                  <a:lnTo>
                    <a:pt x="56406" y="771259"/>
                  </a:lnTo>
                  <a:cubicBezTo>
                    <a:pt x="25254" y="771259"/>
                    <a:pt x="0" y="746005"/>
                    <a:pt x="0" y="714853"/>
                  </a:cubicBezTo>
                  <a:lnTo>
                    <a:pt x="0" y="5640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0811" tIns="50811" rIns="50811" bIns="5081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>
                  <a:latin typeface="+mn-ea"/>
                </a:rPr>
                <a:t>（</a:t>
              </a:r>
              <a:r>
                <a:rPr lang="en-US" sz="2000" kern="1200">
                  <a:latin typeface="+mn-ea"/>
                </a:rPr>
                <a:t>3</a:t>
              </a:r>
              <a:r>
                <a:rPr lang="zh-CN" sz="2000" kern="1200">
                  <a:latin typeface="+mn-ea"/>
                </a:rPr>
                <a:t>）模块接口细节</a:t>
              </a: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A8CDFF9-80AC-4B35-A21D-7DC7FA5AAD19}"/>
                </a:ext>
              </a:extLst>
            </p:cNvPr>
            <p:cNvSpPr/>
            <p:nvPr/>
          </p:nvSpPr>
          <p:spPr>
            <a:xfrm>
              <a:off x="5072491" y="3809433"/>
              <a:ext cx="119580" cy="139886"/>
            </a:xfrm>
            <a:custGeom>
              <a:avLst/>
              <a:gdLst>
                <a:gd name="connsiteX0" fmla="*/ 0 w 119580"/>
                <a:gd name="connsiteY0" fmla="*/ 27977 h 139886"/>
                <a:gd name="connsiteX1" fmla="*/ 59790 w 119580"/>
                <a:gd name="connsiteY1" fmla="*/ 27977 h 139886"/>
                <a:gd name="connsiteX2" fmla="*/ 59790 w 119580"/>
                <a:gd name="connsiteY2" fmla="*/ 0 h 139886"/>
                <a:gd name="connsiteX3" fmla="*/ 119580 w 119580"/>
                <a:gd name="connsiteY3" fmla="*/ 69943 h 139886"/>
                <a:gd name="connsiteX4" fmla="*/ 59790 w 119580"/>
                <a:gd name="connsiteY4" fmla="*/ 139886 h 139886"/>
                <a:gd name="connsiteX5" fmla="*/ 59790 w 119580"/>
                <a:gd name="connsiteY5" fmla="*/ 111909 h 139886"/>
                <a:gd name="connsiteX6" fmla="*/ 0 w 119580"/>
                <a:gd name="connsiteY6" fmla="*/ 111909 h 139886"/>
                <a:gd name="connsiteX7" fmla="*/ 0 w 119580"/>
                <a:gd name="connsiteY7" fmla="*/ 27977 h 13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80" h="139886">
                  <a:moveTo>
                    <a:pt x="0" y="27977"/>
                  </a:moveTo>
                  <a:lnTo>
                    <a:pt x="59790" y="27977"/>
                  </a:lnTo>
                  <a:lnTo>
                    <a:pt x="59790" y="0"/>
                  </a:lnTo>
                  <a:lnTo>
                    <a:pt x="119580" y="69943"/>
                  </a:lnTo>
                  <a:lnTo>
                    <a:pt x="59790" y="139886"/>
                  </a:lnTo>
                  <a:lnTo>
                    <a:pt x="59790" y="111909"/>
                  </a:lnTo>
                  <a:lnTo>
                    <a:pt x="0" y="111909"/>
                  </a:lnTo>
                  <a:lnTo>
                    <a:pt x="0" y="2797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27977" rIns="35874" bIns="27977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150000"/>
                </a:lnSpc>
                <a:spcBef>
                  <a:spcPct val="0"/>
                </a:spcBef>
                <a:buNone/>
              </a:pPr>
              <a:endParaRPr lang="zh-CN" altLang="en-US" sz="2000" kern="1200">
                <a:latin typeface="+mn-ea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67CF218B-AA38-4637-8F52-B2A085BACB9C}"/>
                </a:ext>
              </a:extLst>
            </p:cNvPr>
            <p:cNvSpPr/>
            <p:nvPr/>
          </p:nvSpPr>
          <p:spPr>
            <a:xfrm>
              <a:off x="5241708" y="3493746"/>
              <a:ext cx="564058" cy="771259"/>
            </a:xfrm>
            <a:custGeom>
              <a:avLst/>
              <a:gdLst>
                <a:gd name="connsiteX0" fmla="*/ 0 w 564058"/>
                <a:gd name="connsiteY0" fmla="*/ 56406 h 771259"/>
                <a:gd name="connsiteX1" fmla="*/ 56406 w 564058"/>
                <a:gd name="connsiteY1" fmla="*/ 0 h 771259"/>
                <a:gd name="connsiteX2" fmla="*/ 507652 w 564058"/>
                <a:gd name="connsiteY2" fmla="*/ 0 h 771259"/>
                <a:gd name="connsiteX3" fmla="*/ 564058 w 564058"/>
                <a:gd name="connsiteY3" fmla="*/ 56406 h 771259"/>
                <a:gd name="connsiteX4" fmla="*/ 564058 w 564058"/>
                <a:gd name="connsiteY4" fmla="*/ 714853 h 771259"/>
                <a:gd name="connsiteX5" fmla="*/ 507652 w 564058"/>
                <a:gd name="connsiteY5" fmla="*/ 771259 h 771259"/>
                <a:gd name="connsiteX6" fmla="*/ 56406 w 564058"/>
                <a:gd name="connsiteY6" fmla="*/ 771259 h 771259"/>
                <a:gd name="connsiteX7" fmla="*/ 0 w 564058"/>
                <a:gd name="connsiteY7" fmla="*/ 714853 h 771259"/>
                <a:gd name="connsiteX8" fmla="*/ 0 w 564058"/>
                <a:gd name="connsiteY8" fmla="*/ 56406 h 77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058" h="771259">
                  <a:moveTo>
                    <a:pt x="0" y="56406"/>
                  </a:moveTo>
                  <a:cubicBezTo>
                    <a:pt x="0" y="25254"/>
                    <a:pt x="25254" y="0"/>
                    <a:pt x="56406" y="0"/>
                  </a:cubicBezTo>
                  <a:lnTo>
                    <a:pt x="507652" y="0"/>
                  </a:lnTo>
                  <a:cubicBezTo>
                    <a:pt x="538804" y="0"/>
                    <a:pt x="564058" y="25254"/>
                    <a:pt x="564058" y="56406"/>
                  </a:cubicBezTo>
                  <a:lnTo>
                    <a:pt x="564058" y="714853"/>
                  </a:lnTo>
                  <a:cubicBezTo>
                    <a:pt x="564058" y="746005"/>
                    <a:pt x="538804" y="771259"/>
                    <a:pt x="507652" y="771259"/>
                  </a:cubicBezTo>
                  <a:lnTo>
                    <a:pt x="56406" y="771259"/>
                  </a:lnTo>
                  <a:cubicBezTo>
                    <a:pt x="25254" y="771259"/>
                    <a:pt x="0" y="746005"/>
                    <a:pt x="0" y="714853"/>
                  </a:cubicBezTo>
                  <a:lnTo>
                    <a:pt x="0" y="5640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0811" tIns="50811" rIns="50811" bIns="5081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>
                  <a:latin typeface="+mn-ea"/>
                </a:rPr>
                <a:t>（</a:t>
              </a:r>
              <a:r>
                <a:rPr lang="en-US" sz="2000" kern="1200">
                  <a:latin typeface="+mn-ea"/>
                </a:rPr>
                <a:t>4</a:t>
              </a:r>
              <a:r>
                <a:rPr lang="zh-CN" sz="2000" kern="1200">
                  <a:latin typeface="+mn-ea"/>
                </a:rPr>
                <a:t>）测试用例设计</a:t>
              </a: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3D585C8-7C34-41BE-8FCE-1B77FF09AB9C}"/>
                </a:ext>
              </a:extLst>
            </p:cNvPr>
            <p:cNvSpPr/>
            <p:nvPr/>
          </p:nvSpPr>
          <p:spPr>
            <a:xfrm>
              <a:off x="5862173" y="3809433"/>
              <a:ext cx="119580" cy="139886"/>
            </a:xfrm>
            <a:custGeom>
              <a:avLst/>
              <a:gdLst>
                <a:gd name="connsiteX0" fmla="*/ 0 w 119580"/>
                <a:gd name="connsiteY0" fmla="*/ 27977 h 139886"/>
                <a:gd name="connsiteX1" fmla="*/ 59790 w 119580"/>
                <a:gd name="connsiteY1" fmla="*/ 27977 h 139886"/>
                <a:gd name="connsiteX2" fmla="*/ 59790 w 119580"/>
                <a:gd name="connsiteY2" fmla="*/ 0 h 139886"/>
                <a:gd name="connsiteX3" fmla="*/ 119580 w 119580"/>
                <a:gd name="connsiteY3" fmla="*/ 69943 h 139886"/>
                <a:gd name="connsiteX4" fmla="*/ 59790 w 119580"/>
                <a:gd name="connsiteY4" fmla="*/ 139886 h 139886"/>
                <a:gd name="connsiteX5" fmla="*/ 59790 w 119580"/>
                <a:gd name="connsiteY5" fmla="*/ 111909 h 139886"/>
                <a:gd name="connsiteX6" fmla="*/ 0 w 119580"/>
                <a:gd name="connsiteY6" fmla="*/ 111909 h 139886"/>
                <a:gd name="connsiteX7" fmla="*/ 0 w 119580"/>
                <a:gd name="connsiteY7" fmla="*/ 27977 h 13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80" h="139886">
                  <a:moveTo>
                    <a:pt x="0" y="27977"/>
                  </a:moveTo>
                  <a:lnTo>
                    <a:pt x="59790" y="27977"/>
                  </a:lnTo>
                  <a:lnTo>
                    <a:pt x="59790" y="0"/>
                  </a:lnTo>
                  <a:lnTo>
                    <a:pt x="119580" y="69943"/>
                  </a:lnTo>
                  <a:lnTo>
                    <a:pt x="59790" y="139886"/>
                  </a:lnTo>
                  <a:lnTo>
                    <a:pt x="59790" y="111909"/>
                  </a:lnTo>
                  <a:lnTo>
                    <a:pt x="0" y="111909"/>
                  </a:lnTo>
                  <a:lnTo>
                    <a:pt x="0" y="2797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27977" rIns="35874" bIns="27977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150000"/>
                </a:lnSpc>
                <a:spcBef>
                  <a:spcPct val="0"/>
                </a:spcBef>
                <a:buNone/>
              </a:pPr>
              <a:endParaRPr lang="zh-CN" altLang="en-US" sz="2000" kern="1200">
                <a:latin typeface="+mn-ea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20036B59-5A19-4A3A-91C1-3AE2C95D0AAB}"/>
                </a:ext>
              </a:extLst>
            </p:cNvPr>
            <p:cNvSpPr/>
            <p:nvPr/>
          </p:nvSpPr>
          <p:spPr>
            <a:xfrm>
              <a:off x="6031390" y="3493746"/>
              <a:ext cx="564058" cy="771259"/>
            </a:xfrm>
            <a:custGeom>
              <a:avLst/>
              <a:gdLst>
                <a:gd name="connsiteX0" fmla="*/ 0 w 564058"/>
                <a:gd name="connsiteY0" fmla="*/ 56406 h 771259"/>
                <a:gd name="connsiteX1" fmla="*/ 56406 w 564058"/>
                <a:gd name="connsiteY1" fmla="*/ 0 h 771259"/>
                <a:gd name="connsiteX2" fmla="*/ 507652 w 564058"/>
                <a:gd name="connsiteY2" fmla="*/ 0 h 771259"/>
                <a:gd name="connsiteX3" fmla="*/ 564058 w 564058"/>
                <a:gd name="connsiteY3" fmla="*/ 56406 h 771259"/>
                <a:gd name="connsiteX4" fmla="*/ 564058 w 564058"/>
                <a:gd name="connsiteY4" fmla="*/ 714853 h 771259"/>
                <a:gd name="connsiteX5" fmla="*/ 507652 w 564058"/>
                <a:gd name="connsiteY5" fmla="*/ 771259 h 771259"/>
                <a:gd name="connsiteX6" fmla="*/ 56406 w 564058"/>
                <a:gd name="connsiteY6" fmla="*/ 771259 h 771259"/>
                <a:gd name="connsiteX7" fmla="*/ 0 w 564058"/>
                <a:gd name="connsiteY7" fmla="*/ 714853 h 771259"/>
                <a:gd name="connsiteX8" fmla="*/ 0 w 564058"/>
                <a:gd name="connsiteY8" fmla="*/ 56406 h 77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058" h="771259">
                  <a:moveTo>
                    <a:pt x="0" y="56406"/>
                  </a:moveTo>
                  <a:cubicBezTo>
                    <a:pt x="0" y="25254"/>
                    <a:pt x="25254" y="0"/>
                    <a:pt x="56406" y="0"/>
                  </a:cubicBezTo>
                  <a:lnTo>
                    <a:pt x="507652" y="0"/>
                  </a:lnTo>
                  <a:cubicBezTo>
                    <a:pt x="538804" y="0"/>
                    <a:pt x="564058" y="25254"/>
                    <a:pt x="564058" y="56406"/>
                  </a:cubicBezTo>
                  <a:lnTo>
                    <a:pt x="564058" y="714853"/>
                  </a:lnTo>
                  <a:cubicBezTo>
                    <a:pt x="564058" y="746005"/>
                    <a:pt x="538804" y="771259"/>
                    <a:pt x="507652" y="771259"/>
                  </a:cubicBezTo>
                  <a:lnTo>
                    <a:pt x="56406" y="771259"/>
                  </a:lnTo>
                  <a:cubicBezTo>
                    <a:pt x="25254" y="771259"/>
                    <a:pt x="0" y="746005"/>
                    <a:pt x="0" y="714853"/>
                  </a:cubicBezTo>
                  <a:lnTo>
                    <a:pt x="0" y="5640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0811" tIns="50811" rIns="50811" bIns="5081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>
                  <a:latin typeface="+mn-ea"/>
                </a:rPr>
                <a:t>（</a:t>
              </a:r>
              <a:r>
                <a:rPr lang="en-US" sz="2000" kern="1200">
                  <a:latin typeface="+mn-ea"/>
                </a:rPr>
                <a:t>5</a:t>
              </a:r>
              <a:r>
                <a:rPr lang="zh-CN" sz="2000" kern="1200">
                  <a:latin typeface="+mn-ea"/>
                </a:rPr>
                <a:t>）数据库物理设计</a:t>
              </a: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B40839A0-91F7-4536-8D82-29232457C67B}"/>
                </a:ext>
              </a:extLst>
            </p:cNvPr>
            <p:cNvSpPr/>
            <p:nvPr/>
          </p:nvSpPr>
          <p:spPr>
            <a:xfrm>
              <a:off x="6651855" y="3809433"/>
              <a:ext cx="119580" cy="139886"/>
            </a:xfrm>
            <a:custGeom>
              <a:avLst/>
              <a:gdLst>
                <a:gd name="connsiteX0" fmla="*/ 0 w 119580"/>
                <a:gd name="connsiteY0" fmla="*/ 27977 h 139886"/>
                <a:gd name="connsiteX1" fmla="*/ 59790 w 119580"/>
                <a:gd name="connsiteY1" fmla="*/ 27977 h 139886"/>
                <a:gd name="connsiteX2" fmla="*/ 59790 w 119580"/>
                <a:gd name="connsiteY2" fmla="*/ 0 h 139886"/>
                <a:gd name="connsiteX3" fmla="*/ 119580 w 119580"/>
                <a:gd name="connsiteY3" fmla="*/ 69943 h 139886"/>
                <a:gd name="connsiteX4" fmla="*/ 59790 w 119580"/>
                <a:gd name="connsiteY4" fmla="*/ 139886 h 139886"/>
                <a:gd name="connsiteX5" fmla="*/ 59790 w 119580"/>
                <a:gd name="connsiteY5" fmla="*/ 111909 h 139886"/>
                <a:gd name="connsiteX6" fmla="*/ 0 w 119580"/>
                <a:gd name="connsiteY6" fmla="*/ 111909 h 139886"/>
                <a:gd name="connsiteX7" fmla="*/ 0 w 119580"/>
                <a:gd name="connsiteY7" fmla="*/ 27977 h 13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80" h="139886">
                  <a:moveTo>
                    <a:pt x="0" y="27977"/>
                  </a:moveTo>
                  <a:lnTo>
                    <a:pt x="59790" y="27977"/>
                  </a:lnTo>
                  <a:lnTo>
                    <a:pt x="59790" y="0"/>
                  </a:lnTo>
                  <a:lnTo>
                    <a:pt x="119580" y="69943"/>
                  </a:lnTo>
                  <a:lnTo>
                    <a:pt x="59790" y="139886"/>
                  </a:lnTo>
                  <a:lnTo>
                    <a:pt x="59790" y="111909"/>
                  </a:lnTo>
                  <a:lnTo>
                    <a:pt x="0" y="111909"/>
                  </a:lnTo>
                  <a:lnTo>
                    <a:pt x="0" y="2797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27977" rIns="35874" bIns="27977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150000"/>
                </a:lnSpc>
                <a:spcBef>
                  <a:spcPct val="0"/>
                </a:spcBef>
                <a:buNone/>
              </a:pPr>
              <a:endParaRPr lang="zh-CN" altLang="en-US" sz="2000" kern="1200">
                <a:latin typeface="+mn-ea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A2E5B8BB-888F-4939-ABDF-8D9B51F4A4E5}"/>
                </a:ext>
              </a:extLst>
            </p:cNvPr>
            <p:cNvSpPr/>
            <p:nvPr/>
          </p:nvSpPr>
          <p:spPr>
            <a:xfrm>
              <a:off x="6821072" y="3493746"/>
              <a:ext cx="564058" cy="771259"/>
            </a:xfrm>
            <a:custGeom>
              <a:avLst/>
              <a:gdLst>
                <a:gd name="connsiteX0" fmla="*/ 0 w 564058"/>
                <a:gd name="connsiteY0" fmla="*/ 56406 h 771259"/>
                <a:gd name="connsiteX1" fmla="*/ 56406 w 564058"/>
                <a:gd name="connsiteY1" fmla="*/ 0 h 771259"/>
                <a:gd name="connsiteX2" fmla="*/ 507652 w 564058"/>
                <a:gd name="connsiteY2" fmla="*/ 0 h 771259"/>
                <a:gd name="connsiteX3" fmla="*/ 564058 w 564058"/>
                <a:gd name="connsiteY3" fmla="*/ 56406 h 771259"/>
                <a:gd name="connsiteX4" fmla="*/ 564058 w 564058"/>
                <a:gd name="connsiteY4" fmla="*/ 714853 h 771259"/>
                <a:gd name="connsiteX5" fmla="*/ 507652 w 564058"/>
                <a:gd name="connsiteY5" fmla="*/ 771259 h 771259"/>
                <a:gd name="connsiteX6" fmla="*/ 56406 w 564058"/>
                <a:gd name="connsiteY6" fmla="*/ 771259 h 771259"/>
                <a:gd name="connsiteX7" fmla="*/ 0 w 564058"/>
                <a:gd name="connsiteY7" fmla="*/ 714853 h 771259"/>
                <a:gd name="connsiteX8" fmla="*/ 0 w 564058"/>
                <a:gd name="connsiteY8" fmla="*/ 56406 h 77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058" h="771259">
                  <a:moveTo>
                    <a:pt x="0" y="56406"/>
                  </a:moveTo>
                  <a:cubicBezTo>
                    <a:pt x="0" y="25254"/>
                    <a:pt x="25254" y="0"/>
                    <a:pt x="56406" y="0"/>
                  </a:cubicBezTo>
                  <a:lnTo>
                    <a:pt x="507652" y="0"/>
                  </a:lnTo>
                  <a:cubicBezTo>
                    <a:pt x="538804" y="0"/>
                    <a:pt x="564058" y="25254"/>
                    <a:pt x="564058" y="56406"/>
                  </a:cubicBezTo>
                  <a:lnTo>
                    <a:pt x="564058" y="714853"/>
                  </a:lnTo>
                  <a:cubicBezTo>
                    <a:pt x="564058" y="746005"/>
                    <a:pt x="538804" y="771259"/>
                    <a:pt x="507652" y="771259"/>
                  </a:cubicBezTo>
                  <a:lnTo>
                    <a:pt x="56406" y="771259"/>
                  </a:lnTo>
                  <a:cubicBezTo>
                    <a:pt x="25254" y="771259"/>
                    <a:pt x="0" y="746005"/>
                    <a:pt x="0" y="714853"/>
                  </a:cubicBezTo>
                  <a:lnTo>
                    <a:pt x="0" y="5640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0811" tIns="50811" rIns="50811" bIns="5081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>
                  <a:latin typeface="+mn-ea"/>
                </a:rPr>
                <a:t>（</a:t>
              </a:r>
              <a:r>
                <a:rPr lang="en-US" sz="2000" kern="1200">
                  <a:latin typeface="+mn-ea"/>
                </a:rPr>
                <a:t>6</a:t>
              </a:r>
              <a:r>
                <a:rPr lang="zh-CN" sz="2000" kern="1200">
                  <a:latin typeface="+mn-ea"/>
                </a:rPr>
                <a:t>）数据代码设计</a:t>
              </a: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C7D196CA-8E89-4DCF-8359-A8798571E478}"/>
                </a:ext>
              </a:extLst>
            </p:cNvPr>
            <p:cNvSpPr/>
            <p:nvPr/>
          </p:nvSpPr>
          <p:spPr>
            <a:xfrm>
              <a:off x="7441537" y="3809433"/>
              <a:ext cx="119580" cy="139886"/>
            </a:xfrm>
            <a:custGeom>
              <a:avLst/>
              <a:gdLst>
                <a:gd name="connsiteX0" fmla="*/ 0 w 119580"/>
                <a:gd name="connsiteY0" fmla="*/ 27977 h 139886"/>
                <a:gd name="connsiteX1" fmla="*/ 59790 w 119580"/>
                <a:gd name="connsiteY1" fmla="*/ 27977 h 139886"/>
                <a:gd name="connsiteX2" fmla="*/ 59790 w 119580"/>
                <a:gd name="connsiteY2" fmla="*/ 0 h 139886"/>
                <a:gd name="connsiteX3" fmla="*/ 119580 w 119580"/>
                <a:gd name="connsiteY3" fmla="*/ 69943 h 139886"/>
                <a:gd name="connsiteX4" fmla="*/ 59790 w 119580"/>
                <a:gd name="connsiteY4" fmla="*/ 139886 h 139886"/>
                <a:gd name="connsiteX5" fmla="*/ 59790 w 119580"/>
                <a:gd name="connsiteY5" fmla="*/ 111909 h 139886"/>
                <a:gd name="connsiteX6" fmla="*/ 0 w 119580"/>
                <a:gd name="connsiteY6" fmla="*/ 111909 h 139886"/>
                <a:gd name="connsiteX7" fmla="*/ 0 w 119580"/>
                <a:gd name="connsiteY7" fmla="*/ 27977 h 13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80" h="139886">
                  <a:moveTo>
                    <a:pt x="0" y="27977"/>
                  </a:moveTo>
                  <a:lnTo>
                    <a:pt x="59790" y="27977"/>
                  </a:lnTo>
                  <a:lnTo>
                    <a:pt x="59790" y="0"/>
                  </a:lnTo>
                  <a:lnTo>
                    <a:pt x="119580" y="69943"/>
                  </a:lnTo>
                  <a:lnTo>
                    <a:pt x="59790" y="139886"/>
                  </a:lnTo>
                  <a:lnTo>
                    <a:pt x="59790" y="111909"/>
                  </a:lnTo>
                  <a:lnTo>
                    <a:pt x="0" y="111909"/>
                  </a:lnTo>
                  <a:lnTo>
                    <a:pt x="0" y="2797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27977" rIns="35874" bIns="27977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150000"/>
                </a:lnSpc>
                <a:spcBef>
                  <a:spcPct val="0"/>
                </a:spcBef>
                <a:buNone/>
              </a:pPr>
              <a:endParaRPr lang="zh-CN" altLang="en-US" sz="2000" kern="1200">
                <a:latin typeface="+mn-ea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329E2A0-698E-4723-A881-49E111800890}"/>
                </a:ext>
              </a:extLst>
            </p:cNvPr>
            <p:cNvSpPr/>
            <p:nvPr/>
          </p:nvSpPr>
          <p:spPr>
            <a:xfrm>
              <a:off x="7610754" y="3493746"/>
              <a:ext cx="564058" cy="771259"/>
            </a:xfrm>
            <a:custGeom>
              <a:avLst/>
              <a:gdLst>
                <a:gd name="connsiteX0" fmla="*/ 0 w 564058"/>
                <a:gd name="connsiteY0" fmla="*/ 56406 h 771259"/>
                <a:gd name="connsiteX1" fmla="*/ 56406 w 564058"/>
                <a:gd name="connsiteY1" fmla="*/ 0 h 771259"/>
                <a:gd name="connsiteX2" fmla="*/ 507652 w 564058"/>
                <a:gd name="connsiteY2" fmla="*/ 0 h 771259"/>
                <a:gd name="connsiteX3" fmla="*/ 564058 w 564058"/>
                <a:gd name="connsiteY3" fmla="*/ 56406 h 771259"/>
                <a:gd name="connsiteX4" fmla="*/ 564058 w 564058"/>
                <a:gd name="connsiteY4" fmla="*/ 714853 h 771259"/>
                <a:gd name="connsiteX5" fmla="*/ 507652 w 564058"/>
                <a:gd name="connsiteY5" fmla="*/ 771259 h 771259"/>
                <a:gd name="connsiteX6" fmla="*/ 56406 w 564058"/>
                <a:gd name="connsiteY6" fmla="*/ 771259 h 771259"/>
                <a:gd name="connsiteX7" fmla="*/ 0 w 564058"/>
                <a:gd name="connsiteY7" fmla="*/ 714853 h 771259"/>
                <a:gd name="connsiteX8" fmla="*/ 0 w 564058"/>
                <a:gd name="connsiteY8" fmla="*/ 56406 h 77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058" h="771259">
                  <a:moveTo>
                    <a:pt x="0" y="56406"/>
                  </a:moveTo>
                  <a:cubicBezTo>
                    <a:pt x="0" y="25254"/>
                    <a:pt x="25254" y="0"/>
                    <a:pt x="56406" y="0"/>
                  </a:cubicBezTo>
                  <a:lnTo>
                    <a:pt x="507652" y="0"/>
                  </a:lnTo>
                  <a:cubicBezTo>
                    <a:pt x="538804" y="0"/>
                    <a:pt x="564058" y="25254"/>
                    <a:pt x="564058" y="56406"/>
                  </a:cubicBezTo>
                  <a:lnTo>
                    <a:pt x="564058" y="714853"/>
                  </a:lnTo>
                  <a:cubicBezTo>
                    <a:pt x="564058" y="746005"/>
                    <a:pt x="538804" y="771259"/>
                    <a:pt x="507652" y="771259"/>
                  </a:cubicBezTo>
                  <a:lnTo>
                    <a:pt x="56406" y="771259"/>
                  </a:lnTo>
                  <a:cubicBezTo>
                    <a:pt x="25254" y="771259"/>
                    <a:pt x="0" y="746005"/>
                    <a:pt x="0" y="714853"/>
                  </a:cubicBezTo>
                  <a:lnTo>
                    <a:pt x="0" y="5640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0811" tIns="50811" rIns="50811" bIns="5081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>
                  <a:latin typeface="+mn-ea"/>
                </a:rPr>
                <a:t>（</a:t>
              </a:r>
              <a:r>
                <a:rPr lang="en-US" sz="2000" kern="1200">
                  <a:latin typeface="+mn-ea"/>
                </a:rPr>
                <a:t>7</a:t>
              </a:r>
              <a:r>
                <a:rPr lang="zh-CN" sz="2000" kern="1200">
                  <a:latin typeface="+mn-ea"/>
                </a:rPr>
                <a:t>）其他设计</a:t>
              </a: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EDCBFDA9-8C00-450F-A683-0D5DDE403943}"/>
                </a:ext>
              </a:extLst>
            </p:cNvPr>
            <p:cNvSpPr/>
            <p:nvPr/>
          </p:nvSpPr>
          <p:spPr>
            <a:xfrm>
              <a:off x="8231219" y="3809433"/>
              <a:ext cx="119580" cy="139886"/>
            </a:xfrm>
            <a:custGeom>
              <a:avLst/>
              <a:gdLst>
                <a:gd name="connsiteX0" fmla="*/ 0 w 119580"/>
                <a:gd name="connsiteY0" fmla="*/ 27977 h 139886"/>
                <a:gd name="connsiteX1" fmla="*/ 59790 w 119580"/>
                <a:gd name="connsiteY1" fmla="*/ 27977 h 139886"/>
                <a:gd name="connsiteX2" fmla="*/ 59790 w 119580"/>
                <a:gd name="connsiteY2" fmla="*/ 0 h 139886"/>
                <a:gd name="connsiteX3" fmla="*/ 119580 w 119580"/>
                <a:gd name="connsiteY3" fmla="*/ 69943 h 139886"/>
                <a:gd name="connsiteX4" fmla="*/ 59790 w 119580"/>
                <a:gd name="connsiteY4" fmla="*/ 139886 h 139886"/>
                <a:gd name="connsiteX5" fmla="*/ 59790 w 119580"/>
                <a:gd name="connsiteY5" fmla="*/ 111909 h 139886"/>
                <a:gd name="connsiteX6" fmla="*/ 0 w 119580"/>
                <a:gd name="connsiteY6" fmla="*/ 111909 h 139886"/>
                <a:gd name="connsiteX7" fmla="*/ 0 w 119580"/>
                <a:gd name="connsiteY7" fmla="*/ 27977 h 13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80" h="139886">
                  <a:moveTo>
                    <a:pt x="0" y="27977"/>
                  </a:moveTo>
                  <a:lnTo>
                    <a:pt x="59790" y="27977"/>
                  </a:lnTo>
                  <a:lnTo>
                    <a:pt x="59790" y="0"/>
                  </a:lnTo>
                  <a:lnTo>
                    <a:pt x="119580" y="69943"/>
                  </a:lnTo>
                  <a:lnTo>
                    <a:pt x="59790" y="139886"/>
                  </a:lnTo>
                  <a:lnTo>
                    <a:pt x="59790" y="111909"/>
                  </a:lnTo>
                  <a:lnTo>
                    <a:pt x="0" y="111909"/>
                  </a:lnTo>
                  <a:lnTo>
                    <a:pt x="0" y="2797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27977" rIns="35874" bIns="27977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150000"/>
                </a:lnSpc>
                <a:spcBef>
                  <a:spcPct val="0"/>
                </a:spcBef>
                <a:buNone/>
              </a:pPr>
              <a:endParaRPr lang="zh-CN" altLang="en-US" sz="2000" kern="1200">
                <a:latin typeface="+mn-ea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A828ADD-30C5-47FC-8F88-E8CB11B3FDF3}"/>
                </a:ext>
              </a:extLst>
            </p:cNvPr>
            <p:cNvSpPr/>
            <p:nvPr/>
          </p:nvSpPr>
          <p:spPr>
            <a:xfrm>
              <a:off x="8400436" y="3493746"/>
              <a:ext cx="564058" cy="771259"/>
            </a:xfrm>
            <a:custGeom>
              <a:avLst/>
              <a:gdLst>
                <a:gd name="connsiteX0" fmla="*/ 0 w 564058"/>
                <a:gd name="connsiteY0" fmla="*/ 56406 h 771259"/>
                <a:gd name="connsiteX1" fmla="*/ 56406 w 564058"/>
                <a:gd name="connsiteY1" fmla="*/ 0 h 771259"/>
                <a:gd name="connsiteX2" fmla="*/ 507652 w 564058"/>
                <a:gd name="connsiteY2" fmla="*/ 0 h 771259"/>
                <a:gd name="connsiteX3" fmla="*/ 564058 w 564058"/>
                <a:gd name="connsiteY3" fmla="*/ 56406 h 771259"/>
                <a:gd name="connsiteX4" fmla="*/ 564058 w 564058"/>
                <a:gd name="connsiteY4" fmla="*/ 714853 h 771259"/>
                <a:gd name="connsiteX5" fmla="*/ 507652 w 564058"/>
                <a:gd name="connsiteY5" fmla="*/ 771259 h 771259"/>
                <a:gd name="connsiteX6" fmla="*/ 56406 w 564058"/>
                <a:gd name="connsiteY6" fmla="*/ 771259 h 771259"/>
                <a:gd name="connsiteX7" fmla="*/ 0 w 564058"/>
                <a:gd name="connsiteY7" fmla="*/ 714853 h 771259"/>
                <a:gd name="connsiteX8" fmla="*/ 0 w 564058"/>
                <a:gd name="connsiteY8" fmla="*/ 56406 h 77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058" h="771259">
                  <a:moveTo>
                    <a:pt x="0" y="56406"/>
                  </a:moveTo>
                  <a:cubicBezTo>
                    <a:pt x="0" y="25254"/>
                    <a:pt x="25254" y="0"/>
                    <a:pt x="56406" y="0"/>
                  </a:cubicBezTo>
                  <a:lnTo>
                    <a:pt x="507652" y="0"/>
                  </a:lnTo>
                  <a:cubicBezTo>
                    <a:pt x="538804" y="0"/>
                    <a:pt x="564058" y="25254"/>
                    <a:pt x="564058" y="56406"/>
                  </a:cubicBezTo>
                  <a:lnTo>
                    <a:pt x="564058" y="714853"/>
                  </a:lnTo>
                  <a:cubicBezTo>
                    <a:pt x="564058" y="746005"/>
                    <a:pt x="538804" y="771259"/>
                    <a:pt x="507652" y="771259"/>
                  </a:cubicBezTo>
                  <a:lnTo>
                    <a:pt x="56406" y="771259"/>
                  </a:lnTo>
                  <a:cubicBezTo>
                    <a:pt x="25254" y="771259"/>
                    <a:pt x="0" y="746005"/>
                    <a:pt x="0" y="714853"/>
                  </a:cubicBezTo>
                  <a:lnTo>
                    <a:pt x="0" y="5640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0811" tIns="50811" rIns="50811" bIns="5081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>
                  <a:latin typeface="+mn-ea"/>
                </a:rPr>
                <a:t>（</a:t>
              </a:r>
              <a:r>
                <a:rPr lang="en-US" sz="2000" kern="1200">
                  <a:latin typeface="+mn-ea"/>
                </a:rPr>
                <a:t>8</a:t>
              </a:r>
              <a:r>
                <a:rPr lang="zh-CN" sz="2000" kern="1200">
                  <a:latin typeface="+mn-ea"/>
                </a:rPr>
                <a:t>）编写详细设计说明书并进行评审。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70742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89932" y="287338"/>
            <a:ext cx="301076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2200" b="1" dirty="0">
                <a:latin typeface="微软雅黑" charset="-122"/>
                <a:ea typeface="微软雅黑" charset="-122"/>
              </a:rPr>
              <a:t>5.1.2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详细设计的原则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C4833D-CDB4-468A-9F38-CB666DEB9280}"/>
              </a:ext>
            </a:extLst>
          </p:cNvPr>
          <p:cNvSpPr/>
          <p:nvPr/>
        </p:nvSpPr>
        <p:spPr>
          <a:xfrm>
            <a:off x="989932" y="1179643"/>
            <a:ext cx="10310414" cy="4544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latin typeface="+mn-ea"/>
              </a:rPr>
              <a:t>进行详细设计时应遵循以下原则：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）采用自顶向下、逐步求精的程序设计方法。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latin typeface="+mn-ea"/>
              </a:rPr>
              <a:t>在详细设计过程中，采用逐步求精的方法尅降低待处理问题的复杂度。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）使用三种基本控制结构完成程序设计。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latin typeface="+mn-ea"/>
              </a:rPr>
              <a:t>使用顺序、选择和循环三种基本控制结构构造程序，限制使用无条件跳转语句。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）设计人员组织结构采用“外科医生</a:t>
            </a:r>
            <a:r>
              <a:rPr lang="en-US" altLang="zh-CN" sz="2000" dirty="0">
                <a:latin typeface="+mn-ea"/>
              </a:rPr>
              <a:t>——</a:t>
            </a:r>
            <a:r>
              <a:rPr lang="zh-CN" altLang="en-US" sz="2000" dirty="0">
                <a:latin typeface="+mn-ea"/>
              </a:rPr>
              <a:t>助手”模式。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latin typeface="+mn-ea"/>
              </a:rPr>
              <a:t>在这种组织结构中，外科医生和助手都应了解相关设计内容，但外科医生在设计中起主导作用，是设计的技术负责人，助手只起技术支持作用。此种模式区别于传统的“平等组合”模式，使设计责任集中在少数人身上，避免了因观点不同而造成的设计策略和接口的差异。</a:t>
            </a:r>
          </a:p>
        </p:txBody>
      </p:sp>
    </p:spTree>
    <p:extLst>
      <p:ext uri="{BB962C8B-B14F-4D97-AF65-F5344CB8AC3E}">
        <p14:creationId xmlns:p14="http://schemas.microsoft.com/office/powerpoint/2010/main" val="21006200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17">
            <a:extLst>
              <a:ext uri="{FF2B5EF4-FFF2-40B4-BE49-F238E27FC236}">
                <a16:creationId xmlns:a16="http://schemas.microsoft.com/office/drawing/2014/main" id="{6CD39B92-D268-4B53-9E24-E3A86809C391}"/>
              </a:ext>
            </a:extLst>
          </p:cNvPr>
          <p:cNvSpPr/>
          <p:nvPr/>
        </p:nvSpPr>
        <p:spPr>
          <a:xfrm>
            <a:off x="886839" y="2150818"/>
            <a:ext cx="469525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PART</a:t>
            </a:r>
            <a:r>
              <a:rPr lang="zh-CN" alt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 </a:t>
            </a:r>
            <a:r>
              <a:rPr lang="en-US" altLang="zh-CN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2</a:t>
            </a:r>
            <a:endParaRPr lang="en-US" sz="6600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  <a:p>
            <a:r>
              <a:rPr lang="zh-CN" altLang="en-US" sz="3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详细设计的工具</a:t>
            </a:r>
            <a:endParaRPr lang="en-US" sz="3400" b="1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3" t="17829"/>
          <a:stretch/>
        </p:blipFill>
        <p:spPr>
          <a:xfrm>
            <a:off x="5497033" y="933751"/>
            <a:ext cx="6784457" cy="6296389"/>
          </a:xfrm>
          <a:prstGeom prst="rect">
            <a:avLst/>
          </a:prstGeom>
        </p:spPr>
      </p:pic>
      <p:grpSp>
        <p:nvGrpSpPr>
          <p:cNvPr id="62" name="组合 61">
            <a:extLst>
              <a:ext uri="{FF2B5EF4-FFF2-40B4-BE49-F238E27FC236}">
                <a16:creationId xmlns:a16="http://schemas.microsoft.com/office/drawing/2014/main" id="{CAF4FCA3-2B34-4B29-A301-B83212D1FB3E}"/>
              </a:ext>
            </a:extLst>
          </p:cNvPr>
          <p:cNvGrpSpPr/>
          <p:nvPr/>
        </p:nvGrpSpPr>
        <p:grpSpPr>
          <a:xfrm>
            <a:off x="952499" y="3923422"/>
            <a:ext cx="1585912" cy="612775"/>
            <a:chOff x="284163" y="1644650"/>
            <a:chExt cx="1585912" cy="612775"/>
          </a:xfrm>
        </p:grpSpPr>
        <p:sp>
          <p:nvSpPr>
            <p:cNvPr id="65" name="AutoShape 3">
              <a:extLst>
                <a:ext uri="{FF2B5EF4-FFF2-40B4-BE49-F238E27FC236}">
                  <a16:creationId xmlns:a16="http://schemas.microsoft.com/office/drawing/2014/main" id="{150A4537-141F-4A04-996D-CE98FF2D880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163" y="1647825"/>
              <a:ext cx="1585912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89AB90D2-0C9C-4384-B2E4-D6EF709910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63" y="1644650"/>
              <a:ext cx="1582737" cy="612775"/>
            </a:xfrm>
            <a:custGeom>
              <a:avLst/>
              <a:gdLst>
                <a:gd name="T0" fmla="*/ 81 w 419"/>
                <a:gd name="T1" fmla="*/ 160 h 161"/>
                <a:gd name="T2" fmla="*/ 1 w 419"/>
                <a:gd name="T3" fmla="*/ 80 h 161"/>
                <a:gd name="T4" fmla="*/ 81 w 419"/>
                <a:gd name="T5" fmla="*/ 1 h 161"/>
                <a:gd name="T6" fmla="*/ 339 w 419"/>
                <a:gd name="T7" fmla="*/ 1 h 161"/>
                <a:gd name="T8" fmla="*/ 418 w 419"/>
                <a:gd name="T9" fmla="*/ 80 h 161"/>
                <a:gd name="T10" fmla="*/ 339 w 419"/>
                <a:gd name="T11" fmla="*/ 160 h 161"/>
                <a:gd name="T12" fmla="*/ 81 w 419"/>
                <a:gd name="T13" fmla="*/ 160 h 161"/>
                <a:gd name="T14" fmla="*/ 339 w 419"/>
                <a:gd name="T15" fmla="*/ 0 h 161"/>
                <a:gd name="T16" fmla="*/ 81 w 419"/>
                <a:gd name="T17" fmla="*/ 0 h 161"/>
                <a:gd name="T18" fmla="*/ 0 w 419"/>
                <a:gd name="T19" fmla="*/ 80 h 161"/>
                <a:gd name="T20" fmla="*/ 81 w 419"/>
                <a:gd name="T21" fmla="*/ 161 h 161"/>
                <a:gd name="T22" fmla="*/ 339 w 419"/>
                <a:gd name="T23" fmla="*/ 161 h 161"/>
                <a:gd name="T24" fmla="*/ 419 w 419"/>
                <a:gd name="T25" fmla="*/ 80 h 161"/>
                <a:gd name="T26" fmla="*/ 339 w 419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9" h="161">
                  <a:moveTo>
                    <a:pt x="81" y="160"/>
                  </a:moveTo>
                  <a:cubicBezTo>
                    <a:pt x="37" y="160"/>
                    <a:pt x="1" y="124"/>
                    <a:pt x="1" y="80"/>
                  </a:cubicBezTo>
                  <a:cubicBezTo>
                    <a:pt x="1" y="37"/>
                    <a:pt x="37" y="1"/>
                    <a:pt x="81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82" y="1"/>
                    <a:pt x="418" y="37"/>
                    <a:pt x="418" y="80"/>
                  </a:cubicBezTo>
                  <a:cubicBezTo>
                    <a:pt x="418" y="124"/>
                    <a:pt x="382" y="160"/>
                    <a:pt x="339" y="160"/>
                  </a:cubicBezTo>
                  <a:cubicBezTo>
                    <a:pt x="81" y="160"/>
                    <a:pt x="81" y="160"/>
                    <a:pt x="81" y="160"/>
                  </a:cubicBezTo>
                  <a:moveTo>
                    <a:pt x="33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83" y="161"/>
                    <a:pt x="419" y="125"/>
                    <a:pt x="419" y="80"/>
                  </a:cubicBezTo>
                  <a:cubicBezTo>
                    <a:pt x="419" y="36"/>
                    <a:pt x="383" y="0"/>
                    <a:pt x="3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9C40AC1F-BB75-48D6-9222-D48D6E629E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9 h 159"/>
                <a:gd name="T2" fmla="*/ 0 w 417"/>
                <a:gd name="T3" fmla="*/ 79 h 159"/>
                <a:gd name="T4" fmla="*/ 80 w 417"/>
                <a:gd name="T5" fmla="*/ 0 h 159"/>
                <a:gd name="T6" fmla="*/ 338 w 417"/>
                <a:gd name="T7" fmla="*/ 0 h 159"/>
                <a:gd name="T8" fmla="*/ 417 w 417"/>
                <a:gd name="T9" fmla="*/ 79 h 159"/>
                <a:gd name="T10" fmla="*/ 338 w 417"/>
                <a:gd name="T11" fmla="*/ 159 h 159"/>
                <a:gd name="T12" fmla="*/ 80 w 417"/>
                <a:gd name="T13" fmla="*/ 159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9"/>
                  </a:moveTo>
                  <a:cubicBezTo>
                    <a:pt x="36" y="159"/>
                    <a:pt x="0" y="123"/>
                    <a:pt x="0" y="79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81" y="0"/>
                    <a:pt x="417" y="36"/>
                    <a:pt x="417" y="79"/>
                  </a:cubicBezTo>
                  <a:cubicBezTo>
                    <a:pt x="417" y="123"/>
                    <a:pt x="381" y="159"/>
                    <a:pt x="338" y="159"/>
                  </a:cubicBezTo>
                  <a:cubicBezTo>
                    <a:pt x="80" y="159"/>
                    <a:pt x="80" y="159"/>
                    <a:pt x="80" y="159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5C4863BD-2FB0-4510-93D4-C34E2B9F46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8 h 159"/>
                <a:gd name="T2" fmla="*/ 1 w 417"/>
                <a:gd name="T3" fmla="*/ 79 h 159"/>
                <a:gd name="T4" fmla="*/ 80 w 417"/>
                <a:gd name="T5" fmla="*/ 1 h 159"/>
                <a:gd name="T6" fmla="*/ 338 w 417"/>
                <a:gd name="T7" fmla="*/ 1 h 159"/>
                <a:gd name="T8" fmla="*/ 416 w 417"/>
                <a:gd name="T9" fmla="*/ 79 h 159"/>
                <a:gd name="T10" fmla="*/ 338 w 417"/>
                <a:gd name="T11" fmla="*/ 158 h 159"/>
                <a:gd name="T12" fmla="*/ 80 w 417"/>
                <a:gd name="T13" fmla="*/ 158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8"/>
                  </a:moveTo>
                  <a:cubicBezTo>
                    <a:pt x="36" y="158"/>
                    <a:pt x="1" y="123"/>
                    <a:pt x="1" y="79"/>
                  </a:cubicBezTo>
                  <a:cubicBezTo>
                    <a:pt x="1" y="36"/>
                    <a:pt x="36" y="1"/>
                    <a:pt x="80" y="1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81" y="1"/>
                    <a:pt x="416" y="36"/>
                    <a:pt x="416" y="79"/>
                  </a:cubicBezTo>
                  <a:cubicBezTo>
                    <a:pt x="416" y="123"/>
                    <a:pt x="381" y="158"/>
                    <a:pt x="338" y="158"/>
                  </a:cubicBezTo>
                  <a:cubicBezTo>
                    <a:pt x="80" y="158"/>
                    <a:pt x="80" y="158"/>
                    <a:pt x="80" y="158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A0FC1B07-7294-4BDE-A3D3-FFA891BDB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100" y="1651000"/>
              <a:ext cx="1566862" cy="598488"/>
            </a:xfrm>
            <a:custGeom>
              <a:avLst/>
              <a:gdLst>
                <a:gd name="T0" fmla="*/ 79 w 415"/>
                <a:gd name="T1" fmla="*/ 156 h 157"/>
                <a:gd name="T2" fmla="*/ 1 w 415"/>
                <a:gd name="T3" fmla="*/ 78 h 157"/>
                <a:gd name="T4" fmla="*/ 79 w 415"/>
                <a:gd name="T5" fmla="*/ 0 h 157"/>
                <a:gd name="T6" fmla="*/ 337 w 415"/>
                <a:gd name="T7" fmla="*/ 0 h 157"/>
                <a:gd name="T8" fmla="*/ 415 w 415"/>
                <a:gd name="T9" fmla="*/ 78 h 157"/>
                <a:gd name="T10" fmla="*/ 337 w 415"/>
                <a:gd name="T11" fmla="*/ 156 h 157"/>
                <a:gd name="T12" fmla="*/ 79 w 415"/>
                <a:gd name="T13" fmla="*/ 156 h 157"/>
                <a:gd name="T14" fmla="*/ 337 w 415"/>
                <a:gd name="T15" fmla="*/ 0 h 157"/>
                <a:gd name="T16" fmla="*/ 79 w 415"/>
                <a:gd name="T17" fmla="*/ 0 h 157"/>
                <a:gd name="T18" fmla="*/ 0 w 415"/>
                <a:gd name="T19" fmla="*/ 78 h 157"/>
                <a:gd name="T20" fmla="*/ 79 w 415"/>
                <a:gd name="T21" fmla="*/ 157 h 157"/>
                <a:gd name="T22" fmla="*/ 337 w 415"/>
                <a:gd name="T23" fmla="*/ 157 h 157"/>
                <a:gd name="T24" fmla="*/ 415 w 415"/>
                <a:gd name="T25" fmla="*/ 78 h 157"/>
                <a:gd name="T26" fmla="*/ 337 w 415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5" h="157">
                  <a:moveTo>
                    <a:pt x="79" y="156"/>
                  </a:moveTo>
                  <a:cubicBezTo>
                    <a:pt x="36" y="156"/>
                    <a:pt x="1" y="122"/>
                    <a:pt x="1" y="78"/>
                  </a:cubicBezTo>
                  <a:cubicBezTo>
                    <a:pt x="1" y="35"/>
                    <a:pt x="36" y="0"/>
                    <a:pt x="79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80" y="0"/>
                    <a:pt x="415" y="35"/>
                    <a:pt x="415" y="78"/>
                  </a:cubicBezTo>
                  <a:cubicBezTo>
                    <a:pt x="415" y="122"/>
                    <a:pt x="380" y="156"/>
                    <a:pt x="337" y="156"/>
                  </a:cubicBezTo>
                  <a:cubicBezTo>
                    <a:pt x="79" y="156"/>
                    <a:pt x="79" y="156"/>
                    <a:pt x="79" y="156"/>
                  </a:cubicBezTo>
                  <a:moveTo>
                    <a:pt x="337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337" y="157"/>
                    <a:pt x="337" y="157"/>
                    <a:pt x="337" y="157"/>
                  </a:cubicBezTo>
                  <a:cubicBezTo>
                    <a:pt x="380" y="157"/>
                    <a:pt x="415" y="122"/>
                    <a:pt x="415" y="78"/>
                  </a:cubicBezTo>
                  <a:cubicBezTo>
                    <a:pt x="415" y="35"/>
                    <a:pt x="380" y="0"/>
                    <a:pt x="337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383836DA-76FC-4913-AF99-C59C511C02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1000"/>
              <a:ext cx="1563687" cy="595313"/>
            </a:xfrm>
            <a:custGeom>
              <a:avLst/>
              <a:gdLst>
                <a:gd name="T0" fmla="*/ 78 w 414"/>
                <a:gd name="T1" fmla="*/ 156 h 156"/>
                <a:gd name="T2" fmla="*/ 0 w 414"/>
                <a:gd name="T3" fmla="*/ 78 h 156"/>
                <a:gd name="T4" fmla="*/ 78 w 414"/>
                <a:gd name="T5" fmla="*/ 1 h 156"/>
                <a:gd name="T6" fmla="*/ 336 w 414"/>
                <a:gd name="T7" fmla="*/ 1 h 156"/>
                <a:gd name="T8" fmla="*/ 413 w 414"/>
                <a:gd name="T9" fmla="*/ 78 h 156"/>
                <a:gd name="T10" fmla="*/ 336 w 414"/>
                <a:gd name="T11" fmla="*/ 156 h 156"/>
                <a:gd name="T12" fmla="*/ 78 w 414"/>
                <a:gd name="T13" fmla="*/ 156 h 156"/>
                <a:gd name="T14" fmla="*/ 336 w 414"/>
                <a:gd name="T15" fmla="*/ 0 h 156"/>
                <a:gd name="T16" fmla="*/ 78 w 414"/>
                <a:gd name="T17" fmla="*/ 0 h 156"/>
                <a:gd name="T18" fmla="*/ 0 w 414"/>
                <a:gd name="T19" fmla="*/ 78 h 156"/>
                <a:gd name="T20" fmla="*/ 78 w 414"/>
                <a:gd name="T21" fmla="*/ 156 h 156"/>
                <a:gd name="T22" fmla="*/ 336 w 414"/>
                <a:gd name="T23" fmla="*/ 156 h 156"/>
                <a:gd name="T24" fmla="*/ 414 w 414"/>
                <a:gd name="T25" fmla="*/ 78 h 156"/>
                <a:gd name="T26" fmla="*/ 336 w 414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6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3" y="36"/>
                    <a:pt x="413" y="78"/>
                  </a:cubicBezTo>
                  <a:cubicBezTo>
                    <a:pt x="413" y="121"/>
                    <a:pt x="378" y="156"/>
                    <a:pt x="336" y="156"/>
                  </a:cubicBezTo>
                  <a:cubicBezTo>
                    <a:pt x="78" y="156"/>
                    <a:pt x="78" y="156"/>
                    <a:pt x="78" y="156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6"/>
                    <a:pt x="78" y="156"/>
                  </a:cubicBezTo>
                  <a:cubicBezTo>
                    <a:pt x="336" y="156"/>
                    <a:pt x="336" y="156"/>
                    <a:pt x="336" y="156"/>
                  </a:cubicBezTo>
                  <a:cubicBezTo>
                    <a:pt x="379" y="156"/>
                    <a:pt x="414" y="122"/>
                    <a:pt x="414" y="78"/>
                  </a:cubicBezTo>
                  <a:cubicBezTo>
                    <a:pt x="414" y="35"/>
                    <a:pt x="379" y="0"/>
                    <a:pt x="336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1AF0BDD5-D3B6-4FA9-96D7-1FF2B6FDE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5763"/>
              <a:ext cx="1560512" cy="590550"/>
            </a:xfrm>
            <a:custGeom>
              <a:avLst/>
              <a:gdLst>
                <a:gd name="T0" fmla="*/ 78 w 413"/>
                <a:gd name="T1" fmla="*/ 154 h 155"/>
                <a:gd name="T2" fmla="*/ 1 w 413"/>
                <a:gd name="T3" fmla="*/ 77 h 155"/>
                <a:gd name="T4" fmla="*/ 78 w 413"/>
                <a:gd name="T5" fmla="*/ 1 h 155"/>
                <a:gd name="T6" fmla="*/ 336 w 413"/>
                <a:gd name="T7" fmla="*/ 1 h 155"/>
                <a:gd name="T8" fmla="*/ 412 w 413"/>
                <a:gd name="T9" fmla="*/ 77 h 155"/>
                <a:gd name="T10" fmla="*/ 336 w 413"/>
                <a:gd name="T11" fmla="*/ 154 h 155"/>
                <a:gd name="T12" fmla="*/ 78 w 413"/>
                <a:gd name="T13" fmla="*/ 154 h 155"/>
                <a:gd name="T14" fmla="*/ 336 w 413"/>
                <a:gd name="T15" fmla="*/ 0 h 155"/>
                <a:gd name="T16" fmla="*/ 78 w 413"/>
                <a:gd name="T17" fmla="*/ 0 h 155"/>
                <a:gd name="T18" fmla="*/ 0 w 413"/>
                <a:gd name="T19" fmla="*/ 77 h 155"/>
                <a:gd name="T20" fmla="*/ 78 w 413"/>
                <a:gd name="T21" fmla="*/ 155 h 155"/>
                <a:gd name="T22" fmla="*/ 336 w 413"/>
                <a:gd name="T23" fmla="*/ 155 h 155"/>
                <a:gd name="T24" fmla="*/ 413 w 413"/>
                <a:gd name="T25" fmla="*/ 77 h 155"/>
                <a:gd name="T26" fmla="*/ 336 w 41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55">
                  <a:moveTo>
                    <a:pt x="78" y="154"/>
                  </a:moveTo>
                  <a:cubicBezTo>
                    <a:pt x="35" y="154"/>
                    <a:pt x="1" y="120"/>
                    <a:pt x="1" y="77"/>
                  </a:cubicBezTo>
                  <a:cubicBezTo>
                    <a:pt x="1" y="35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2" y="35"/>
                    <a:pt x="412" y="77"/>
                  </a:cubicBezTo>
                  <a:cubicBezTo>
                    <a:pt x="412" y="120"/>
                    <a:pt x="378" y="154"/>
                    <a:pt x="336" y="154"/>
                  </a:cubicBezTo>
                  <a:cubicBezTo>
                    <a:pt x="78" y="154"/>
                    <a:pt x="78" y="154"/>
                    <a:pt x="78" y="154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5"/>
                    <a:pt x="78" y="155"/>
                  </a:cubicBezTo>
                  <a:cubicBezTo>
                    <a:pt x="336" y="155"/>
                    <a:pt x="336" y="155"/>
                    <a:pt x="336" y="155"/>
                  </a:cubicBezTo>
                  <a:cubicBezTo>
                    <a:pt x="378" y="155"/>
                    <a:pt x="413" y="120"/>
                    <a:pt x="413" y="77"/>
                  </a:cubicBezTo>
                  <a:cubicBezTo>
                    <a:pt x="413" y="35"/>
                    <a:pt x="378" y="0"/>
                    <a:pt x="336" y="0"/>
                  </a:cubicBezTo>
                </a:path>
              </a:pathLst>
            </a:custGeom>
            <a:solidFill>
              <a:srgbClr val="FA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E66435F4-C9C4-4377-9E51-A4D93DFC6E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3 h 153"/>
                <a:gd name="T2" fmla="*/ 0 w 411"/>
                <a:gd name="T3" fmla="*/ 76 h 153"/>
                <a:gd name="T4" fmla="*/ 77 w 411"/>
                <a:gd name="T5" fmla="*/ 0 h 153"/>
                <a:gd name="T6" fmla="*/ 335 w 411"/>
                <a:gd name="T7" fmla="*/ 0 h 153"/>
                <a:gd name="T8" fmla="*/ 411 w 411"/>
                <a:gd name="T9" fmla="*/ 76 h 153"/>
                <a:gd name="T10" fmla="*/ 335 w 411"/>
                <a:gd name="T11" fmla="*/ 153 h 153"/>
                <a:gd name="T12" fmla="*/ 77 w 411"/>
                <a:gd name="T13" fmla="*/ 153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3"/>
                  </a:moveTo>
                  <a:cubicBezTo>
                    <a:pt x="34" y="153"/>
                    <a:pt x="0" y="119"/>
                    <a:pt x="0" y="76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77" y="0"/>
                    <a:pt x="411" y="34"/>
                    <a:pt x="411" y="76"/>
                  </a:cubicBezTo>
                  <a:cubicBezTo>
                    <a:pt x="411" y="119"/>
                    <a:pt x="377" y="153"/>
                    <a:pt x="335" y="153"/>
                  </a:cubicBezTo>
                  <a:cubicBezTo>
                    <a:pt x="77" y="153"/>
                    <a:pt x="77" y="153"/>
                    <a:pt x="77" y="153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CF021B67-3C1F-4340-900A-77155DE48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2 h 153"/>
                <a:gd name="T2" fmla="*/ 1 w 411"/>
                <a:gd name="T3" fmla="*/ 76 h 153"/>
                <a:gd name="T4" fmla="*/ 77 w 411"/>
                <a:gd name="T5" fmla="*/ 1 h 153"/>
                <a:gd name="T6" fmla="*/ 335 w 411"/>
                <a:gd name="T7" fmla="*/ 1 h 153"/>
                <a:gd name="T8" fmla="*/ 410 w 411"/>
                <a:gd name="T9" fmla="*/ 76 h 153"/>
                <a:gd name="T10" fmla="*/ 335 w 411"/>
                <a:gd name="T11" fmla="*/ 152 h 153"/>
                <a:gd name="T12" fmla="*/ 77 w 411"/>
                <a:gd name="T13" fmla="*/ 152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2"/>
                  </a:moveTo>
                  <a:cubicBezTo>
                    <a:pt x="35" y="152"/>
                    <a:pt x="1" y="118"/>
                    <a:pt x="1" y="76"/>
                  </a:cubicBezTo>
                  <a:cubicBezTo>
                    <a:pt x="1" y="35"/>
                    <a:pt x="35" y="1"/>
                    <a:pt x="77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76" y="1"/>
                    <a:pt x="410" y="35"/>
                    <a:pt x="410" y="76"/>
                  </a:cubicBezTo>
                  <a:cubicBezTo>
                    <a:pt x="410" y="118"/>
                    <a:pt x="376" y="152"/>
                    <a:pt x="335" y="152"/>
                  </a:cubicBezTo>
                  <a:cubicBezTo>
                    <a:pt x="77" y="152"/>
                    <a:pt x="77" y="152"/>
                    <a:pt x="77" y="152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CAFB379D-51F3-4557-B7E5-D91EAA6A0B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1 h 151"/>
                <a:gd name="T2" fmla="*/ 0 w 409"/>
                <a:gd name="T3" fmla="*/ 75 h 151"/>
                <a:gd name="T4" fmla="*/ 76 w 409"/>
                <a:gd name="T5" fmla="*/ 0 h 151"/>
                <a:gd name="T6" fmla="*/ 334 w 409"/>
                <a:gd name="T7" fmla="*/ 0 h 151"/>
                <a:gd name="T8" fmla="*/ 409 w 409"/>
                <a:gd name="T9" fmla="*/ 75 h 151"/>
                <a:gd name="T10" fmla="*/ 334 w 409"/>
                <a:gd name="T11" fmla="*/ 151 h 151"/>
                <a:gd name="T12" fmla="*/ 76 w 409"/>
                <a:gd name="T13" fmla="*/ 151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1"/>
                  </a:moveTo>
                  <a:cubicBezTo>
                    <a:pt x="34" y="151"/>
                    <a:pt x="0" y="117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5" y="0"/>
                    <a:pt x="409" y="34"/>
                    <a:pt x="409" y="75"/>
                  </a:cubicBezTo>
                  <a:cubicBezTo>
                    <a:pt x="409" y="117"/>
                    <a:pt x="375" y="151"/>
                    <a:pt x="334" y="151"/>
                  </a:cubicBezTo>
                  <a:cubicBezTo>
                    <a:pt x="76" y="151"/>
                    <a:pt x="76" y="151"/>
                    <a:pt x="76" y="151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EBCE44A8-16E3-4531-A14A-66A4FC7930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0 h 151"/>
                <a:gd name="T2" fmla="*/ 1 w 409"/>
                <a:gd name="T3" fmla="*/ 75 h 151"/>
                <a:gd name="T4" fmla="*/ 76 w 409"/>
                <a:gd name="T5" fmla="*/ 1 h 151"/>
                <a:gd name="T6" fmla="*/ 334 w 409"/>
                <a:gd name="T7" fmla="*/ 1 h 151"/>
                <a:gd name="T8" fmla="*/ 408 w 409"/>
                <a:gd name="T9" fmla="*/ 75 h 151"/>
                <a:gd name="T10" fmla="*/ 334 w 409"/>
                <a:gd name="T11" fmla="*/ 150 h 151"/>
                <a:gd name="T12" fmla="*/ 76 w 409"/>
                <a:gd name="T13" fmla="*/ 150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0"/>
                  </a:moveTo>
                  <a:cubicBezTo>
                    <a:pt x="34" y="150"/>
                    <a:pt x="1" y="117"/>
                    <a:pt x="1" y="75"/>
                  </a:cubicBezTo>
                  <a:cubicBezTo>
                    <a:pt x="1" y="34"/>
                    <a:pt x="34" y="1"/>
                    <a:pt x="76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75" y="1"/>
                    <a:pt x="408" y="34"/>
                    <a:pt x="408" y="75"/>
                  </a:cubicBezTo>
                  <a:cubicBezTo>
                    <a:pt x="408" y="117"/>
                    <a:pt x="375" y="150"/>
                    <a:pt x="334" y="150"/>
                  </a:cubicBezTo>
                  <a:cubicBezTo>
                    <a:pt x="76" y="150"/>
                    <a:pt x="76" y="150"/>
                    <a:pt x="76" y="150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6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AEAAAD4-F2CA-4ED4-A7B6-C86F0360CD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1666875"/>
              <a:ext cx="1536700" cy="568325"/>
            </a:xfrm>
            <a:custGeom>
              <a:avLst/>
              <a:gdLst>
                <a:gd name="T0" fmla="*/ 75 w 407"/>
                <a:gd name="T1" fmla="*/ 149 h 149"/>
                <a:gd name="T2" fmla="*/ 1 w 407"/>
                <a:gd name="T3" fmla="*/ 74 h 149"/>
                <a:gd name="T4" fmla="*/ 75 w 407"/>
                <a:gd name="T5" fmla="*/ 0 h 149"/>
                <a:gd name="T6" fmla="*/ 333 w 407"/>
                <a:gd name="T7" fmla="*/ 0 h 149"/>
                <a:gd name="T8" fmla="*/ 407 w 407"/>
                <a:gd name="T9" fmla="*/ 74 h 149"/>
                <a:gd name="T10" fmla="*/ 333 w 407"/>
                <a:gd name="T11" fmla="*/ 149 h 149"/>
                <a:gd name="T12" fmla="*/ 75 w 407"/>
                <a:gd name="T13" fmla="*/ 149 h 149"/>
                <a:gd name="T14" fmla="*/ 333 w 407"/>
                <a:gd name="T15" fmla="*/ 0 h 149"/>
                <a:gd name="T16" fmla="*/ 75 w 407"/>
                <a:gd name="T17" fmla="*/ 0 h 149"/>
                <a:gd name="T18" fmla="*/ 0 w 407"/>
                <a:gd name="T19" fmla="*/ 74 h 149"/>
                <a:gd name="T20" fmla="*/ 75 w 407"/>
                <a:gd name="T21" fmla="*/ 149 h 149"/>
                <a:gd name="T22" fmla="*/ 333 w 407"/>
                <a:gd name="T23" fmla="*/ 149 h 149"/>
                <a:gd name="T24" fmla="*/ 407 w 407"/>
                <a:gd name="T25" fmla="*/ 74 h 149"/>
                <a:gd name="T26" fmla="*/ 333 w 407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7" h="149">
                  <a:moveTo>
                    <a:pt x="75" y="149"/>
                  </a:moveTo>
                  <a:cubicBezTo>
                    <a:pt x="34" y="149"/>
                    <a:pt x="1" y="115"/>
                    <a:pt x="1" y="74"/>
                  </a:cubicBezTo>
                  <a:cubicBezTo>
                    <a:pt x="1" y="34"/>
                    <a:pt x="34" y="0"/>
                    <a:pt x="75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73" y="0"/>
                    <a:pt x="407" y="34"/>
                    <a:pt x="407" y="74"/>
                  </a:cubicBezTo>
                  <a:cubicBezTo>
                    <a:pt x="407" y="115"/>
                    <a:pt x="373" y="149"/>
                    <a:pt x="333" y="149"/>
                  </a:cubicBezTo>
                  <a:cubicBezTo>
                    <a:pt x="75" y="149"/>
                    <a:pt x="75" y="149"/>
                    <a:pt x="75" y="149"/>
                  </a:cubicBezTo>
                  <a:moveTo>
                    <a:pt x="333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333" y="149"/>
                    <a:pt x="333" y="149"/>
                    <a:pt x="333" y="149"/>
                  </a:cubicBezTo>
                  <a:cubicBezTo>
                    <a:pt x="374" y="149"/>
                    <a:pt x="407" y="116"/>
                    <a:pt x="407" y="74"/>
                  </a:cubicBezTo>
                  <a:cubicBezTo>
                    <a:pt x="407" y="33"/>
                    <a:pt x="374" y="0"/>
                    <a:pt x="333" y="0"/>
                  </a:cubicBezTo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6D0D35BB-0F57-4368-BECA-2AB532EC31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66875"/>
              <a:ext cx="1531937" cy="568325"/>
            </a:xfrm>
            <a:custGeom>
              <a:avLst/>
              <a:gdLst>
                <a:gd name="T0" fmla="*/ 74 w 406"/>
                <a:gd name="T1" fmla="*/ 148 h 149"/>
                <a:gd name="T2" fmla="*/ 0 w 406"/>
                <a:gd name="T3" fmla="*/ 74 h 149"/>
                <a:gd name="T4" fmla="*/ 74 w 406"/>
                <a:gd name="T5" fmla="*/ 1 h 149"/>
                <a:gd name="T6" fmla="*/ 332 w 406"/>
                <a:gd name="T7" fmla="*/ 1 h 149"/>
                <a:gd name="T8" fmla="*/ 405 w 406"/>
                <a:gd name="T9" fmla="*/ 74 h 149"/>
                <a:gd name="T10" fmla="*/ 332 w 406"/>
                <a:gd name="T11" fmla="*/ 148 h 149"/>
                <a:gd name="T12" fmla="*/ 74 w 406"/>
                <a:gd name="T13" fmla="*/ 148 h 149"/>
                <a:gd name="T14" fmla="*/ 332 w 406"/>
                <a:gd name="T15" fmla="*/ 0 h 149"/>
                <a:gd name="T16" fmla="*/ 74 w 406"/>
                <a:gd name="T17" fmla="*/ 0 h 149"/>
                <a:gd name="T18" fmla="*/ 0 w 406"/>
                <a:gd name="T19" fmla="*/ 74 h 149"/>
                <a:gd name="T20" fmla="*/ 74 w 406"/>
                <a:gd name="T21" fmla="*/ 149 h 149"/>
                <a:gd name="T22" fmla="*/ 332 w 406"/>
                <a:gd name="T23" fmla="*/ 149 h 149"/>
                <a:gd name="T24" fmla="*/ 406 w 406"/>
                <a:gd name="T25" fmla="*/ 74 h 149"/>
                <a:gd name="T26" fmla="*/ 332 w 406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149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4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5" y="34"/>
                    <a:pt x="405" y="74"/>
                  </a:cubicBezTo>
                  <a:cubicBezTo>
                    <a:pt x="405" y="115"/>
                    <a:pt x="372" y="148"/>
                    <a:pt x="332" y="148"/>
                  </a:cubicBezTo>
                  <a:cubicBezTo>
                    <a:pt x="74" y="148"/>
                    <a:pt x="74" y="148"/>
                    <a:pt x="74" y="148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4"/>
                    <a:pt x="0" y="74"/>
                  </a:cubicBezTo>
                  <a:cubicBezTo>
                    <a:pt x="0" y="115"/>
                    <a:pt x="33" y="149"/>
                    <a:pt x="74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72" y="149"/>
                    <a:pt x="406" y="115"/>
                    <a:pt x="406" y="74"/>
                  </a:cubicBezTo>
                  <a:cubicBezTo>
                    <a:pt x="406" y="34"/>
                    <a:pt x="372" y="0"/>
                    <a:pt x="332" y="0"/>
                  </a:cubicBezTo>
                </a:path>
              </a:pathLst>
            </a:cu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7F0FD614-52EB-4E43-BFEF-6613697E99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70050"/>
              <a:ext cx="1528762" cy="560388"/>
            </a:xfrm>
            <a:custGeom>
              <a:avLst/>
              <a:gdLst>
                <a:gd name="T0" fmla="*/ 74 w 405"/>
                <a:gd name="T1" fmla="*/ 146 h 147"/>
                <a:gd name="T2" fmla="*/ 1 w 405"/>
                <a:gd name="T3" fmla="*/ 73 h 147"/>
                <a:gd name="T4" fmla="*/ 74 w 405"/>
                <a:gd name="T5" fmla="*/ 1 h 147"/>
                <a:gd name="T6" fmla="*/ 332 w 405"/>
                <a:gd name="T7" fmla="*/ 1 h 147"/>
                <a:gd name="T8" fmla="*/ 404 w 405"/>
                <a:gd name="T9" fmla="*/ 73 h 147"/>
                <a:gd name="T10" fmla="*/ 332 w 405"/>
                <a:gd name="T11" fmla="*/ 146 h 147"/>
                <a:gd name="T12" fmla="*/ 74 w 405"/>
                <a:gd name="T13" fmla="*/ 146 h 147"/>
                <a:gd name="T14" fmla="*/ 332 w 405"/>
                <a:gd name="T15" fmla="*/ 0 h 147"/>
                <a:gd name="T16" fmla="*/ 74 w 405"/>
                <a:gd name="T17" fmla="*/ 0 h 147"/>
                <a:gd name="T18" fmla="*/ 0 w 405"/>
                <a:gd name="T19" fmla="*/ 73 h 147"/>
                <a:gd name="T20" fmla="*/ 74 w 405"/>
                <a:gd name="T21" fmla="*/ 147 h 147"/>
                <a:gd name="T22" fmla="*/ 332 w 405"/>
                <a:gd name="T23" fmla="*/ 147 h 147"/>
                <a:gd name="T24" fmla="*/ 405 w 405"/>
                <a:gd name="T25" fmla="*/ 73 h 147"/>
                <a:gd name="T26" fmla="*/ 332 w 40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47">
                  <a:moveTo>
                    <a:pt x="74" y="146"/>
                  </a:moveTo>
                  <a:cubicBezTo>
                    <a:pt x="33" y="146"/>
                    <a:pt x="1" y="114"/>
                    <a:pt x="1" y="73"/>
                  </a:cubicBezTo>
                  <a:cubicBezTo>
                    <a:pt x="1" y="33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4" y="33"/>
                    <a:pt x="404" y="73"/>
                  </a:cubicBezTo>
                  <a:cubicBezTo>
                    <a:pt x="404" y="114"/>
                    <a:pt x="372" y="146"/>
                    <a:pt x="332" y="146"/>
                  </a:cubicBezTo>
                  <a:cubicBezTo>
                    <a:pt x="74" y="146"/>
                    <a:pt x="74" y="146"/>
                    <a:pt x="74" y="146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332" y="147"/>
                    <a:pt x="332" y="147"/>
                    <a:pt x="332" y="147"/>
                  </a:cubicBezTo>
                  <a:cubicBezTo>
                    <a:pt x="372" y="147"/>
                    <a:pt x="405" y="114"/>
                    <a:pt x="405" y="73"/>
                  </a:cubicBezTo>
                  <a:cubicBezTo>
                    <a:pt x="405" y="33"/>
                    <a:pt x="372" y="0"/>
                    <a:pt x="332" y="0"/>
                  </a:cubicBezTo>
                </a:path>
              </a:pathLst>
            </a:cu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A25682C6-1907-4692-9EBB-BF173A5349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5 h 145"/>
                <a:gd name="T2" fmla="*/ 0 w 403"/>
                <a:gd name="T3" fmla="*/ 72 h 145"/>
                <a:gd name="T4" fmla="*/ 73 w 403"/>
                <a:gd name="T5" fmla="*/ 0 h 145"/>
                <a:gd name="T6" fmla="*/ 331 w 403"/>
                <a:gd name="T7" fmla="*/ 0 h 145"/>
                <a:gd name="T8" fmla="*/ 403 w 403"/>
                <a:gd name="T9" fmla="*/ 72 h 145"/>
                <a:gd name="T10" fmla="*/ 331 w 403"/>
                <a:gd name="T11" fmla="*/ 145 h 145"/>
                <a:gd name="T12" fmla="*/ 73 w 403"/>
                <a:gd name="T13" fmla="*/ 145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5"/>
                  </a:moveTo>
                  <a:cubicBezTo>
                    <a:pt x="33" y="145"/>
                    <a:pt x="0" y="112"/>
                    <a:pt x="0" y="72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70" y="0"/>
                    <a:pt x="403" y="33"/>
                    <a:pt x="403" y="72"/>
                  </a:cubicBezTo>
                  <a:cubicBezTo>
                    <a:pt x="403" y="112"/>
                    <a:pt x="370" y="145"/>
                    <a:pt x="331" y="145"/>
                  </a:cubicBezTo>
                  <a:cubicBezTo>
                    <a:pt x="73" y="145"/>
                    <a:pt x="73" y="145"/>
                    <a:pt x="73" y="145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3"/>
                    <a:pt x="32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1" y="145"/>
                    <a:pt x="403" y="113"/>
                    <a:pt x="403" y="72"/>
                  </a:cubicBezTo>
                  <a:cubicBezTo>
                    <a:pt x="403" y="32"/>
                    <a:pt x="371" y="0"/>
                    <a:pt x="331" y="0"/>
                  </a:cubicBezTo>
                </a:path>
              </a:pathLst>
            </a:cu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2D3ACECC-99A4-4447-9E4B-644582CE00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4 h 145"/>
                <a:gd name="T2" fmla="*/ 1 w 403"/>
                <a:gd name="T3" fmla="*/ 72 h 145"/>
                <a:gd name="T4" fmla="*/ 73 w 403"/>
                <a:gd name="T5" fmla="*/ 1 h 145"/>
                <a:gd name="T6" fmla="*/ 331 w 403"/>
                <a:gd name="T7" fmla="*/ 1 h 145"/>
                <a:gd name="T8" fmla="*/ 402 w 403"/>
                <a:gd name="T9" fmla="*/ 72 h 145"/>
                <a:gd name="T10" fmla="*/ 331 w 403"/>
                <a:gd name="T11" fmla="*/ 144 h 145"/>
                <a:gd name="T12" fmla="*/ 73 w 403"/>
                <a:gd name="T13" fmla="*/ 144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4"/>
                  </a:moveTo>
                  <a:cubicBezTo>
                    <a:pt x="33" y="144"/>
                    <a:pt x="1" y="112"/>
                    <a:pt x="1" y="72"/>
                  </a:cubicBezTo>
                  <a:cubicBezTo>
                    <a:pt x="1" y="33"/>
                    <a:pt x="33" y="1"/>
                    <a:pt x="73" y="1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370" y="1"/>
                    <a:pt x="402" y="33"/>
                    <a:pt x="402" y="72"/>
                  </a:cubicBezTo>
                  <a:cubicBezTo>
                    <a:pt x="402" y="112"/>
                    <a:pt x="370" y="144"/>
                    <a:pt x="331" y="144"/>
                  </a:cubicBezTo>
                  <a:cubicBezTo>
                    <a:pt x="73" y="144"/>
                    <a:pt x="73" y="144"/>
                    <a:pt x="73" y="144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3" y="0"/>
                    <a:pt x="0" y="33"/>
                    <a:pt x="0" y="72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0" y="145"/>
                    <a:pt x="403" y="112"/>
                    <a:pt x="403" y="72"/>
                  </a:cubicBezTo>
                  <a:cubicBezTo>
                    <a:pt x="403" y="33"/>
                    <a:pt x="370" y="0"/>
                    <a:pt x="331" y="0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AB498C6B-EDC2-4522-8435-7D80AA85F5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3 h 143"/>
                <a:gd name="T2" fmla="*/ 0 w 401"/>
                <a:gd name="T3" fmla="*/ 71 h 143"/>
                <a:gd name="T4" fmla="*/ 72 w 401"/>
                <a:gd name="T5" fmla="*/ 0 h 143"/>
                <a:gd name="T6" fmla="*/ 330 w 401"/>
                <a:gd name="T7" fmla="*/ 0 h 143"/>
                <a:gd name="T8" fmla="*/ 401 w 401"/>
                <a:gd name="T9" fmla="*/ 71 h 143"/>
                <a:gd name="T10" fmla="*/ 330 w 401"/>
                <a:gd name="T11" fmla="*/ 143 h 143"/>
                <a:gd name="T12" fmla="*/ 72 w 401"/>
                <a:gd name="T13" fmla="*/ 143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3"/>
                  </a:moveTo>
                  <a:cubicBezTo>
                    <a:pt x="32" y="143"/>
                    <a:pt x="0" y="111"/>
                    <a:pt x="0" y="71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69" y="0"/>
                    <a:pt x="401" y="32"/>
                    <a:pt x="401" y="71"/>
                  </a:cubicBezTo>
                  <a:cubicBezTo>
                    <a:pt x="401" y="111"/>
                    <a:pt x="369" y="143"/>
                    <a:pt x="330" y="143"/>
                  </a:cubicBezTo>
                  <a:cubicBezTo>
                    <a:pt x="72" y="143"/>
                    <a:pt x="72" y="143"/>
                    <a:pt x="72" y="143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F0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00BE5BFF-DA8A-409D-ABC4-69E2AC589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2 h 143"/>
                <a:gd name="T2" fmla="*/ 1 w 401"/>
                <a:gd name="T3" fmla="*/ 71 h 143"/>
                <a:gd name="T4" fmla="*/ 72 w 401"/>
                <a:gd name="T5" fmla="*/ 1 h 143"/>
                <a:gd name="T6" fmla="*/ 330 w 401"/>
                <a:gd name="T7" fmla="*/ 1 h 143"/>
                <a:gd name="T8" fmla="*/ 400 w 401"/>
                <a:gd name="T9" fmla="*/ 71 h 143"/>
                <a:gd name="T10" fmla="*/ 330 w 401"/>
                <a:gd name="T11" fmla="*/ 142 h 143"/>
                <a:gd name="T12" fmla="*/ 72 w 401"/>
                <a:gd name="T13" fmla="*/ 142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2"/>
                  </a:moveTo>
                  <a:cubicBezTo>
                    <a:pt x="33" y="142"/>
                    <a:pt x="1" y="110"/>
                    <a:pt x="1" y="71"/>
                  </a:cubicBezTo>
                  <a:cubicBezTo>
                    <a:pt x="1" y="33"/>
                    <a:pt x="33" y="1"/>
                    <a:pt x="72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68" y="1"/>
                    <a:pt x="400" y="33"/>
                    <a:pt x="400" y="71"/>
                  </a:cubicBezTo>
                  <a:cubicBezTo>
                    <a:pt x="400" y="110"/>
                    <a:pt x="368" y="142"/>
                    <a:pt x="330" y="142"/>
                  </a:cubicBezTo>
                  <a:cubicBezTo>
                    <a:pt x="72" y="142"/>
                    <a:pt x="72" y="142"/>
                    <a:pt x="72" y="142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EF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73356B11-0AD6-4E96-BE07-EA915D1CE9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1682750"/>
              <a:ext cx="1506537" cy="536575"/>
            </a:xfrm>
            <a:custGeom>
              <a:avLst/>
              <a:gdLst>
                <a:gd name="T0" fmla="*/ 71 w 399"/>
                <a:gd name="T1" fmla="*/ 141 h 141"/>
                <a:gd name="T2" fmla="*/ 1 w 399"/>
                <a:gd name="T3" fmla="*/ 70 h 141"/>
                <a:gd name="T4" fmla="*/ 71 w 399"/>
                <a:gd name="T5" fmla="*/ 0 h 141"/>
                <a:gd name="T6" fmla="*/ 329 w 399"/>
                <a:gd name="T7" fmla="*/ 0 h 141"/>
                <a:gd name="T8" fmla="*/ 399 w 399"/>
                <a:gd name="T9" fmla="*/ 70 h 141"/>
                <a:gd name="T10" fmla="*/ 329 w 399"/>
                <a:gd name="T11" fmla="*/ 141 h 141"/>
                <a:gd name="T12" fmla="*/ 71 w 399"/>
                <a:gd name="T13" fmla="*/ 141 h 141"/>
                <a:gd name="T14" fmla="*/ 329 w 399"/>
                <a:gd name="T15" fmla="*/ 0 h 141"/>
                <a:gd name="T16" fmla="*/ 71 w 399"/>
                <a:gd name="T17" fmla="*/ 0 h 141"/>
                <a:gd name="T18" fmla="*/ 0 w 399"/>
                <a:gd name="T19" fmla="*/ 70 h 141"/>
                <a:gd name="T20" fmla="*/ 71 w 399"/>
                <a:gd name="T21" fmla="*/ 141 h 141"/>
                <a:gd name="T22" fmla="*/ 329 w 399"/>
                <a:gd name="T23" fmla="*/ 141 h 141"/>
                <a:gd name="T24" fmla="*/ 399 w 399"/>
                <a:gd name="T25" fmla="*/ 70 h 141"/>
                <a:gd name="T26" fmla="*/ 329 w 399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9" h="141">
                  <a:moveTo>
                    <a:pt x="71" y="141"/>
                  </a:moveTo>
                  <a:cubicBezTo>
                    <a:pt x="32" y="141"/>
                    <a:pt x="1" y="109"/>
                    <a:pt x="1" y="70"/>
                  </a:cubicBezTo>
                  <a:cubicBezTo>
                    <a:pt x="1" y="32"/>
                    <a:pt x="32" y="0"/>
                    <a:pt x="71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67" y="0"/>
                    <a:pt x="399" y="32"/>
                    <a:pt x="399" y="70"/>
                  </a:cubicBezTo>
                  <a:cubicBezTo>
                    <a:pt x="399" y="109"/>
                    <a:pt x="367" y="141"/>
                    <a:pt x="329" y="141"/>
                  </a:cubicBezTo>
                  <a:cubicBezTo>
                    <a:pt x="71" y="141"/>
                    <a:pt x="71" y="141"/>
                    <a:pt x="71" y="141"/>
                  </a:cubicBezTo>
                  <a:moveTo>
                    <a:pt x="329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ubicBezTo>
                    <a:pt x="329" y="141"/>
                    <a:pt x="329" y="141"/>
                    <a:pt x="329" y="141"/>
                  </a:cubicBezTo>
                  <a:cubicBezTo>
                    <a:pt x="367" y="141"/>
                    <a:pt x="399" y="109"/>
                    <a:pt x="399" y="70"/>
                  </a:cubicBezTo>
                  <a:cubicBezTo>
                    <a:pt x="399" y="32"/>
                    <a:pt x="367" y="0"/>
                    <a:pt x="329" y="0"/>
                  </a:cubicBezTo>
                </a:path>
              </a:pathLst>
            </a:custGeom>
            <a:solidFill>
              <a:srgbClr val="EE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CE7F1156-A524-4D4C-9952-D2BC018834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2750"/>
              <a:ext cx="1503362" cy="536575"/>
            </a:xfrm>
            <a:custGeom>
              <a:avLst/>
              <a:gdLst>
                <a:gd name="T0" fmla="*/ 70 w 398"/>
                <a:gd name="T1" fmla="*/ 140 h 141"/>
                <a:gd name="T2" fmla="*/ 0 w 398"/>
                <a:gd name="T3" fmla="*/ 70 h 141"/>
                <a:gd name="T4" fmla="*/ 70 w 398"/>
                <a:gd name="T5" fmla="*/ 1 h 141"/>
                <a:gd name="T6" fmla="*/ 328 w 398"/>
                <a:gd name="T7" fmla="*/ 1 h 141"/>
                <a:gd name="T8" fmla="*/ 397 w 398"/>
                <a:gd name="T9" fmla="*/ 70 h 141"/>
                <a:gd name="T10" fmla="*/ 328 w 398"/>
                <a:gd name="T11" fmla="*/ 140 h 141"/>
                <a:gd name="T12" fmla="*/ 70 w 398"/>
                <a:gd name="T13" fmla="*/ 140 h 141"/>
                <a:gd name="T14" fmla="*/ 328 w 398"/>
                <a:gd name="T15" fmla="*/ 0 h 141"/>
                <a:gd name="T16" fmla="*/ 70 w 398"/>
                <a:gd name="T17" fmla="*/ 0 h 141"/>
                <a:gd name="T18" fmla="*/ 0 w 398"/>
                <a:gd name="T19" fmla="*/ 70 h 141"/>
                <a:gd name="T20" fmla="*/ 70 w 398"/>
                <a:gd name="T21" fmla="*/ 141 h 141"/>
                <a:gd name="T22" fmla="*/ 328 w 398"/>
                <a:gd name="T23" fmla="*/ 141 h 141"/>
                <a:gd name="T24" fmla="*/ 398 w 398"/>
                <a:gd name="T25" fmla="*/ 70 h 141"/>
                <a:gd name="T26" fmla="*/ 328 w 398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141"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2"/>
                    <a:pt x="31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7" y="32"/>
                    <a:pt x="397" y="70"/>
                  </a:cubicBezTo>
                  <a:cubicBezTo>
                    <a:pt x="397" y="109"/>
                    <a:pt x="366" y="140"/>
                    <a:pt x="328" y="140"/>
                  </a:cubicBezTo>
                  <a:cubicBezTo>
                    <a:pt x="70" y="140"/>
                    <a:pt x="70" y="140"/>
                    <a:pt x="70" y="140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1"/>
                    <a:pt x="70" y="141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66" y="141"/>
                    <a:pt x="398" y="109"/>
                    <a:pt x="398" y="70"/>
                  </a:cubicBezTo>
                  <a:cubicBezTo>
                    <a:pt x="398" y="32"/>
                    <a:pt x="366" y="0"/>
                    <a:pt x="328" y="0"/>
                  </a:cubicBezTo>
                </a:path>
              </a:pathLst>
            </a:custGeom>
            <a:solidFill>
              <a:srgbClr val="ED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B8CC04AF-4074-4D00-A47D-55C95EB6DA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5925"/>
              <a:ext cx="1500187" cy="530225"/>
            </a:xfrm>
            <a:custGeom>
              <a:avLst/>
              <a:gdLst>
                <a:gd name="T0" fmla="*/ 70 w 397"/>
                <a:gd name="T1" fmla="*/ 138 h 139"/>
                <a:gd name="T2" fmla="*/ 1 w 397"/>
                <a:gd name="T3" fmla="*/ 69 h 139"/>
                <a:gd name="T4" fmla="*/ 70 w 397"/>
                <a:gd name="T5" fmla="*/ 1 h 139"/>
                <a:gd name="T6" fmla="*/ 328 w 397"/>
                <a:gd name="T7" fmla="*/ 1 h 139"/>
                <a:gd name="T8" fmla="*/ 396 w 397"/>
                <a:gd name="T9" fmla="*/ 69 h 139"/>
                <a:gd name="T10" fmla="*/ 328 w 397"/>
                <a:gd name="T11" fmla="*/ 138 h 139"/>
                <a:gd name="T12" fmla="*/ 70 w 397"/>
                <a:gd name="T13" fmla="*/ 138 h 139"/>
                <a:gd name="T14" fmla="*/ 328 w 397"/>
                <a:gd name="T15" fmla="*/ 0 h 139"/>
                <a:gd name="T16" fmla="*/ 70 w 397"/>
                <a:gd name="T17" fmla="*/ 0 h 139"/>
                <a:gd name="T18" fmla="*/ 0 w 397"/>
                <a:gd name="T19" fmla="*/ 69 h 139"/>
                <a:gd name="T20" fmla="*/ 70 w 397"/>
                <a:gd name="T21" fmla="*/ 139 h 139"/>
                <a:gd name="T22" fmla="*/ 328 w 397"/>
                <a:gd name="T23" fmla="*/ 139 h 139"/>
                <a:gd name="T24" fmla="*/ 397 w 397"/>
                <a:gd name="T25" fmla="*/ 69 h 139"/>
                <a:gd name="T26" fmla="*/ 328 w 397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7" h="139">
                  <a:moveTo>
                    <a:pt x="70" y="138"/>
                  </a:moveTo>
                  <a:cubicBezTo>
                    <a:pt x="32" y="138"/>
                    <a:pt x="1" y="108"/>
                    <a:pt x="1" y="69"/>
                  </a:cubicBezTo>
                  <a:cubicBezTo>
                    <a:pt x="1" y="31"/>
                    <a:pt x="32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6" y="31"/>
                    <a:pt x="396" y="69"/>
                  </a:cubicBezTo>
                  <a:cubicBezTo>
                    <a:pt x="396" y="108"/>
                    <a:pt x="366" y="138"/>
                    <a:pt x="328" y="138"/>
                  </a:cubicBezTo>
                  <a:cubicBezTo>
                    <a:pt x="70" y="138"/>
                    <a:pt x="70" y="138"/>
                    <a:pt x="70" y="138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08"/>
                    <a:pt x="31" y="139"/>
                    <a:pt x="70" y="139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66" y="139"/>
                    <a:pt x="397" y="108"/>
                    <a:pt x="397" y="69"/>
                  </a:cubicBezTo>
                  <a:cubicBezTo>
                    <a:pt x="397" y="31"/>
                    <a:pt x="366" y="0"/>
                    <a:pt x="328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FD00604A-3ABA-4FB9-B1AC-A92D2E394C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7 h 137"/>
                <a:gd name="T2" fmla="*/ 0 w 395"/>
                <a:gd name="T3" fmla="*/ 68 h 137"/>
                <a:gd name="T4" fmla="*/ 69 w 395"/>
                <a:gd name="T5" fmla="*/ 0 h 137"/>
                <a:gd name="T6" fmla="*/ 327 w 395"/>
                <a:gd name="T7" fmla="*/ 0 h 137"/>
                <a:gd name="T8" fmla="*/ 395 w 395"/>
                <a:gd name="T9" fmla="*/ 68 h 137"/>
                <a:gd name="T10" fmla="*/ 327 w 395"/>
                <a:gd name="T11" fmla="*/ 137 h 137"/>
                <a:gd name="T12" fmla="*/ 69 w 395"/>
                <a:gd name="T13" fmla="*/ 137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64" y="0"/>
                    <a:pt x="395" y="31"/>
                    <a:pt x="395" y="68"/>
                  </a:cubicBezTo>
                  <a:cubicBezTo>
                    <a:pt x="395" y="106"/>
                    <a:pt x="364" y="137"/>
                    <a:pt x="327" y="137"/>
                  </a:cubicBezTo>
                  <a:cubicBezTo>
                    <a:pt x="69" y="137"/>
                    <a:pt x="69" y="137"/>
                    <a:pt x="69" y="137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107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5" y="137"/>
                    <a:pt x="395" y="107"/>
                    <a:pt x="395" y="68"/>
                  </a:cubicBezTo>
                  <a:cubicBezTo>
                    <a:pt x="395" y="30"/>
                    <a:pt x="365" y="0"/>
                    <a:pt x="327" y="0"/>
                  </a:cubicBezTo>
                </a:path>
              </a:pathLst>
            </a:custGeom>
            <a:solidFill>
              <a:srgbClr val="EB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6">
              <a:extLst>
                <a:ext uri="{FF2B5EF4-FFF2-40B4-BE49-F238E27FC236}">
                  <a16:creationId xmlns:a16="http://schemas.microsoft.com/office/drawing/2014/main" id="{CA334B9B-2CFC-4B05-9BCD-0CDED42E9A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6 h 137"/>
                <a:gd name="T2" fmla="*/ 1 w 395"/>
                <a:gd name="T3" fmla="*/ 68 h 137"/>
                <a:gd name="T4" fmla="*/ 69 w 395"/>
                <a:gd name="T5" fmla="*/ 1 h 137"/>
                <a:gd name="T6" fmla="*/ 327 w 395"/>
                <a:gd name="T7" fmla="*/ 1 h 137"/>
                <a:gd name="T8" fmla="*/ 394 w 395"/>
                <a:gd name="T9" fmla="*/ 68 h 137"/>
                <a:gd name="T10" fmla="*/ 327 w 395"/>
                <a:gd name="T11" fmla="*/ 136 h 137"/>
                <a:gd name="T12" fmla="*/ 69 w 395"/>
                <a:gd name="T13" fmla="*/ 136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6"/>
                  </a:moveTo>
                  <a:cubicBezTo>
                    <a:pt x="31" y="136"/>
                    <a:pt x="1" y="106"/>
                    <a:pt x="1" y="68"/>
                  </a:cubicBezTo>
                  <a:cubicBezTo>
                    <a:pt x="1" y="31"/>
                    <a:pt x="31" y="1"/>
                    <a:pt x="69" y="1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64" y="1"/>
                    <a:pt x="394" y="31"/>
                    <a:pt x="394" y="68"/>
                  </a:cubicBezTo>
                  <a:cubicBezTo>
                    <a:pt x="394" y="106"/>
                    <a:pt x="364" y="136"/>
                    <a:pt x="327" y="136"/>
                  </a:cubicBezTo>
                  <a:cubicBezTo>
                    <a:pt x="69" y="136"/>
                    <a:pt x="69" y="136"/>
                    <a:pt x="69" y="136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4" y="137"/>
                    <a:pt x="395" y="106"/>
                    <a:pt x="395" y="68"/>
                  </a:cubicBezTo>
                  <a:cubicBezTo>
                    <a:pt x="395" y="31"/>
                    <a:pt x="364" y="0"/>
                    <a:pt x="327" y="0"/>
                  </a:cubicBezTo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A284D2D0-32DD-40B1-AAF6-791A78BAD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5 h 135"/>
                <a:gd name="T2" fmla="*/ 0 w 393"/>
                <a:gd name="T3" fmla="*/ 67 h 135"/>
                <a:gd name="T4" fmla="*/ 68 w 393"/>
                <a:gd name="T5" fmla="*/ 0 h 135"/>
                <a:gd name="T6" fmla="*/ 326 w 393"/>
                <a:gd name="T7" fmla="*/ 0 h 135"/>
                <a:gd name="T8" fmla="*/ 393 w 393"/>
                <a:gd name="T9" fmla="*/ 67 h 135"/>
                <a:gd name="T10" fmla="*/ 326 w 393"/>
                <a:gd name="T11" fmla="*/ 135 h 135"/>
                <a:gd name="T12" fmla="*/ 68 w 393"/>
                <a:gd name="T13" fmla="*/ 135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63" y="0"/>
                    <a:pt x="393" y="30"/>
                    <a:pt x="393" y="67"/>
                  </a:cubicBezTo>
                  <a:cubicBezTo>
                    <a:pt x="393" y="105"/>
                    <a:pt x="363" y="135"/>
                    <a:pt x="326" y="135"/>
                  </a:cubicBezTo>
                  <a:cubicBezTo>
                    <a:pt x="68" y="135"/>
                    <a:pt x="68" y="135"/>
                    <a:pt x="68" y="135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3320D654-B802-495B-9EB5-153C9ABE3D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4 h 135"/>
                <a:gd name="T2" fmla="*/ 1 w 393"/>
                <a:gd name="T3" fmla="*/ 67 h 135"/>
                <a:gd name="T4" fmla="*/ 68 w 393"/>
                <a:gd name="T5" fmla="*/ 1 h 135"/>
                <a:gd name="T6" fmla="*/ 326 w 393"/>
                <a:gd name="T7" fmla="*/ 1 h 135"/>
                <a:gd name="T8" fmla="*/ 392 w 393"/>
                <a:gd name="T9" fmla="*/ 67 h 135"/>
                <a:gd name="T10" fmla="*/ 326 w 393"/>
                <a:gd name="T11" fmla="*/ 134 h 135"/>
                <a:gd name="T12" fmla="*/ 68 w 393"/>
                <a:gd name="T13" fmla="*/ 134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4"/>
                  </a:moveTo>
                  <a:cubicBezTo>
                    <a:pt x="31" y="134"/>
                    <a:pt x="1" y="104"/>
                    <a:pt x="1" y="67"/>
                  </a:cubicBezTo>
                  <a:cubicBezTo>
                    <a:pt x="1" y="31"/>
                    <a:pt x="31" y="1"/>
                    <a:pt x="68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62" y="1"/>
                    <a:pt x="392" y="31"/>
                    <a:pt x="392" y="67"/>
                  </a:cubicBezTo>
                  <a:cubicBezTo>
                    <a:pt x="392" y="104"/>
                    <a:pt x="362" y="134"/>
                    <a:pt x="326" y="134"/>
                  </a:cubicBezTo>
                  <a:cubicBezTo>
                    <a:pt x="68" y="134"/>
                    <a:pt x="68" y="134"/>
                    <a:pt x="68" y="134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8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2532CEE4-30B5-472C-A8F1-5F6B8A63A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3 h 133"/>
                <a:gd name="T2" fmla="*/ 0 w 391"/>
                <a:gd name="T3" fmla="*/ 66 h 133"/>
                <a:gd name="T4" fmla="*/ 67 w 391"/>
                <a:gd name="T5" fmla="*/ 0 h 133"/>
                <a:gd name="T6" fmla="*/ 325 w 391"/>
                <a:gd name="T7" fmla="*/ 0 h 133"/>
                <a:gd name="T8" fmla="*/ 391 w 391"/>
                <a:gd name="T9" fmla="*/ 66 h 133"/>
                <a:gd name="T10" fmla="*/ 325 w 391"/>
                <a:gd name="T11" fmla="*/ 133 h 133"/>
                <a:gd name="T12" fmla="*/ 67 w 391"/>
                <a:gd name="T13" fmla="*/ 133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61" y="0"/>
                    <a:pt x="391" y="30"/>
                    <a:pt x="391" y="66"/>
                  </a:cubicBezTo>
                  <a:cubicBezTo>
                    <a:pt x="391" y="103"/>
                    <a:pt x="361" y="133"/>
                    <a:pt x="325" y="133"/>
                  </a:cubicBezTo>
                  <a:cubicBezTo>
                    <a:pt x="67" y="133"/>
                    <a:pt x="67" y="133"/>
                    <a:pt x="67" y="133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7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719C4447-5F5B-4EBC-901A-473916AB42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2 h 133"/>
                <a:gd name="T2" fmla="*/ 1 w 391"/>
                <a:gd name="T3" fmla="*/ 66 h 133"/>
                <a:gd name="T4" fmla="*/ 67 w 391"/>
                <a:gd name="T5" fmla="*/ 1 h 133"/>
                <a:gd name="T6" fmla="*/ 325 w 391"/>
                <a:gd name="T7" fmla="*/ 1 h 133"/>
                <a:gd name="T8" fmla="*/ 390 w 391"/>
                <a:gd name="T9" fmla="*/ 66 h 133"/>
                <a:gd name="T10" fmla="*/ 325 w 391"/>
                <a:gd name="T11" fmla="*/ 132 h 133"/>
                <a:gd name="T12" fmla="*/ 67 w 391"/>
                <a:gd name="T13" fmla="*/ 132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2"/>
                  </a:moveTo>
                  <a:cubicBezTo>
                    <a:pt x="30" y="132"/>
                    <a:pt x="1" y="103"/>
                    <a:pt x="1" y="66"/>
                  </a:cubicBezTo>
                  <a:cubicBezTo>
                    <a:pt x="1" y="30"/>
                    <a:pt x="30" y="1"/>
                    <a:pt x="67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61" y="1"/>
                    <a:pt x="390" y="30"/>
                    <a:pt x="390" y="66"/>
                  </a:cubicBezTo>
                  <a:cubicBezTo>
                    <a:pt x="390" y="103"/>
                    <a:pt x="361" y="132"/>
                    <a:pt x="325" y="132"/>
                  </a:cubicBezTo>
                  <a:cubicBezTo>
                    <a:pt x="67" y="132"/>
                    <a:pt x="67" y="132"/>
                    <a:pt x="67" y="132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6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0F5888C3-8BE7-4CFD-A836-C0765C65C9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313" y="1701800"/>
              <a:ext cx="1468437" cy="498475"/>
            </a:xfrm>
            <a:custGeom>
              <a:avLst/>
              <a:gdLst>
                <a:gd name="T0" fmla="*/ 66 w 389"/>
                <a:gd name="T1" fmla="*/ 130 h 131"/>
                <a:gd name="T2" fmla="*/ 1 w 389"/>
                <a:gd name="T3" fmla="*/ 65 h 131"/>
                <a:gd name="T4" fmla="*/ 66 w 389"/>
                <a:gd name="T5" fmla="*/ 1 h 131"/>
                <a:gd name="T6" fmla="*/ 324 w 389"/>
                <a:gd name="T7" fmla="*/ 1 h 131"/>
                <a:gd name="T8" fmla="*/ 388 w 389"/>
                <a:gd name="T9" fmla="*/ 65 h 131"/>
                <a:gd name="T10" fmla="*/ 324 w 389"/>
                <a:gd name="T11" fmla="*/ 130 h 131"/>
                <a:gd name="T12" fmla="*/ 66 w 389"/>
                <a:gd name="T13" fmla="*/ 130 h 131"/>
                <a:gd name="T14" fmla="*/ 324 w 389"/>
                <a:gd name="T15" fmla="*/ 0 h 131"/>
                <a:gd name="T16" fmla="*/ 66 w 389"/>
                <a:gd name="T17" fmla="*/ 0 h 131"/>
                <a:gd name="T18" fmla="*/ 0 w 389"/>
                <a:gd name="T19" fmla="*/ 65 h 131"/>
                <a:gd name="T20" fmla="*/ 66 w 389"/>
                <a:gd name="T21" fmla="*/ 131 h 131"/>
                <a:gd name="T22" fmla="*/ 324 w 389"/>
                <a:gd name="T23" fmla="*/ 131 h 131"/>
                <a:gd name="T24" fmla="*/ 389 w 389"/>
                <a:gd name="T25" fmla="*/ 65 h 131"/>
                <a:gd name="T26" fmla="*/ 324 w 389"/>
                <a:gd name="T2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9" h="131">
                  <a:moveTo>
                    <a:pt x="66" y="130"/>
                  </a:moveTo>
                  <a:cubicBezTo>
                    <a:pt x="30" y="130"/>
                    <a:pt x="1" y="101"/>
                    <a:pt x="1" y="65"/>
                  </a:cubicBezTo>
                  <a:cubicBezTo>
                    <a:pt x="1" y="30"/>
                    <a:pt x="30" y="1"/>
                    <a:pt x="66" y="1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59" y="1"/>
                    <a:pt x="388" y="30"/>
                    <a:pt x="388" y="65"/>
                  </a:cubicBezTo>
                  <a:cubicBezTo>
                    <a:pt x="388" y="101"/>
                    <a:pt x="359" y="130"/>
                    <a:pt x="324" y="130"/>
                  </a:cubicBezTo>
                  <a:cubicBezTo>
                    <a:pt x="66" y="130"/>
                    <a:pt x="66" y="130"/>
                    <a:pt x="66" y="130"/>
                  </a:cubicBezTo>
                  <a:moveTo>
                    <a:pt x="324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324" y="131"/>
                    <a:pt x="324" y="131"/>
                    <a:pt x="324" y="131"/>
                  </a:cubicBezTo>
                  <a:cubicBezTo>
                    <a:pt x="360" y="131"/>
                    <a:pt x="389" y="102"/>
                    <a:pt x="389" y="65"/>
                  </a:cubicBezTo>
                  <a:cubicBezTo>
                    <a:pt x="389" y="29"/>
                    <a:pt x="360" y="0"/>
                    <a:pt x="324" y="0"/>
                  </a:cubicBezTo>
                </a:path>
              </a:pathLst>
            </a:custGeom>
            <a:solidFill>
              <a:srgbClr val="E5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91FC761A-1F1F-402E-8AC3-EA6773A7E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9 h 129"/>
                <a:gd name="T2" fmla="*/ 0 w 387"/>
                <a:gd name="T3" fmla="*/ 64 h 129"/>
                <a:gd name="T4" fmla="*/ 65 w 387"/>
                <a:gd name="T5" fmla="*/ 0 h 129"/>
                <a:gd name="T6" fmla="*/ 323 w 387"/>
                <a:gd name="T7" fmla="*/ 0 h 129"/>
                <a:gd name="T8" fmla="*/ 387 w 387"/>
                <a:gd name="T9" fmla="*/ 64 h 129"/>
                <a:gd name="T10" fmla="*/ 323 w 387"/>
                <a:gd name="T11" fmla="*/ 129 h 129"/>
                <a:gd name="T12" fmla="*/ 65 w 387"/>
                <a:gd name="T13" fmla="*/ 129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9"/>
                  </a:moveTo>
                  <a:cubicBezTo>
                    <a:pt x="29" y="129"/>
                    <a:pt x="0" y="100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4"/>
                  </a:cubicBezTo>
                  <a:cubicBezTo>
                    <a:pt x="387" y="100"/>
                    <a:pt x="358" y="129"/>
                    <a:pt x="323" y="129"/>
                  </a:cubicBezTo>
                  <a:cubicBezTo>
                    <a:pt x="65" y="129"/>
                    <a:pt x="65" y="129"/>
                    <a:pt x="65" y="129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5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34C94FCE-C671-4463-A4F8-C7DCEA2A10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8 h 129"/>
                <a:gd name="T2" fmla="*/ 1 w 387"/>
                <a:gd name="T3" fmla="*/ 64 h 129"/>
                <a:gd name="T4" fmla="*/ 65 w 387"/>
                <a:gd name="T5" fmla="*/ 1 h 129"/>
                <a:gd name="T6" fmla="*/ 323 w 387"/>
                <a:gd name="T7" fmla="*/ 1 h 129"/>
                <a:gd name="T8" fmla="*/ 386 w 387"/>
                <a:gd name="T9" fmla="*/ 64 h 129"/>
                <a:gd name="T10" fmla="*/ 323 w 387"/>
                <a:gd name="T11" fmla="*/ 128 h 129"/>
                <a:gd name="T12" fmla="*/ 65 w 387"/>
                <a:gd name="T13" fmla="*/ 128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8"/>
                  </a:moveTo>
                  <a:cubicBezTo>
                    <a:pt x="29" y="128"/>
                    <a:pt x="1" y="100"/>
                    <a:pt x="1" y="64"/>
                  </a:cubicBezTo>
                  <a:cubicBezTo>
                    <a:pt x="1" y="29"/>
                    <a:pt x="29" y="1"/>
                    <a:pt x="65" y="1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58" y="1"/>
                    <a:pt x="386" y="29"/>
                    <a:pt x="386" y="64"/>
                  </a:cubicBezTo>
                  <a:cubicBezTo>
                    <a:pt x="386" y="100"/>
                    <a:pt x="358" y="128"/>
                    <a:pt x="323" y="128"/>
                  </a:cubicBezTo>
                  <a:cubicBezTo>
                    <a:pt x="65" y="128"/>
                    <a:pt x="65" y="128"/>
                    <a:pt x="65" y="128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4E4E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4F430FCC-8593-4FFC-BC97-3F9C76C72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7 h 127"/>
                <a:gd name="T2" fmla="*/ 0 w 385"/>
                <a:gd name="T3" fmla="*/ 63 h 127"/>
                <a:gd name="T4" fmla="*/ 64 w 385"/>
                <a:gd name="T5" fmla="*/ 0 h 127"/>
                <a:gd name="T6" fmla="*/ 322 w 385"/>
                <a:gd name="T7" fmla="*/ 0 h 127"/>
                <a:gd name="T8" fmla="*/ 385 w 385"/>
                <a:gd name="T9" fmla="*/ 63 h 127"/>
                <a:gd name="T10" fmla="*/ 322 w 385"/>
                <a:gd name="T11" fmla="*/ 127 h 127"/>
                <a:gd name="T12" fmla="*/ 64 w 385"/>
                <a:gd name="T13" fmla="*/ 127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56" y="0"/>
                    <a:pt x="385" y="29"/>
                    <a:pt x="385" y="63"/>
                  </a:cubicBezTo>
                  <a:cubicBezTo>
                    <a:pt x="385" y="98"/>
                    <a:pt x="356" y="127"/>
                    <a:pt x="322" y="127"/>
                  </a:cubicBezTo>
                  <a:cubicBezTo>
                    <a:pt x="64" y="127"/>
                    <a:pt x="64" y="127"/>
                    <a:pt x="64" y="127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99"/>
                    <a:pt x="28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7" y="127"/>
                    <a:pt x="385" y="99"/>
                    <a:pt x="385" y="63"/>
                  </a:cubicBezTo>
                  <a:cubicBezTo>
                    <a:pt x="385" y="28"/>
                    <a:pt x="357" y="0"/>
                    <a:pt x="322" y="0"/>
                  </a:cubicBezTo>
                </a:path>
              </a:pathLst>
            </a:custGeom>
            <a:solidFill>
              <a:srgbClr val="E3E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E6045EA8-F585-4F0C-B6AE-7011B0C78A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6 h 127"/>
                <a:gd name="T2" fmla="*/ 1 w 385"/>
                <a:gd name="T3" fmla="*/ 63 h 127"/>
                <a:gd name="T4" fmla="*/ 64 w 385"/>
                <a:gd name="T5" fmla="*/ 1 h 127"/>
                <a:gd name="T6" fmla="*/ 322 w 385"/>
                <a:gd name="T7" fmla="*/ 1 h 127"/>
                <a:gd name="T8" fmla="*/ 384 w 385"/>
                <a:gd name="T9" fmla="*/ 63 h 127"/>
                <a:gd name="T10" fmla="*/ 322 w 385"/>
                <a:gd name="T11" fmla="*/ 126 h 127"/>
                <a:gd name="T12" fmla="*/ 64 w 385"/>
                <a:gd name="T13" fmla="*/ 126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6"/>
                  </a:moveTo>
                  <a:cubicBezTo>
                    <a:pt x="29" y="126"/>
                    <a:pt x="1" y="98"/>
                    <a:pt x="1" y="63"/>
                  </a:cubicBezTo>
                  <a:cubicBezTo>
                    <a:pt x="1" y="29"/>
                    <a:pt x="29" y="1"/>
                    <a:pt x="64" y="1"/>
                  </a:cubicBezTo>
                  <a:cubicBezTo>
                    <a:pt x="322" y="1"/>
                    <a:pt x="322" y="1"/>
                    <a:pt x="322" y="1"/>
                  </a:cubicBezTo>
                  <a:cubicBezTo>
                    <a:pt x="356" y="1"/>
                    <a:pt x="384" y="29"/>
                    <a:pt x="384" y="63"/>
                  </a:cubicBezTo>
                  <a:cubicBezTo>
                    <a:pt x="384" y="98"/>
                    <a:pt x="356" y="126"/>
                    <a:pt x="322" y="126"/>
                  </a:cubicBezTo>
                  <a:cubicBezTo>
                    <a:pt x="64" y="126"/>
                    <a:pt x="64" y="126"/>
                    <a:pt x="64" y="126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3"/>
                  </a:cubicBezTo>
                  <a:cubicBezTo>
                    <a:pt x="0" y="98"/>
                    <a:pt x="29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6" y="127"/>
                    <a:pt x="385" y="98"/>
                    <a:pt x="385" y="63"/>
                  </a:cubicBezTo>
                  <a:cubicBezTo>
                    <a:pt x="385" y="29"/>
                    <a:pt x="356" y="0"/>
                    <a:pt x="322" y="0"/>
                  </a:cubicBezTo>
                </a:path>
              </a:pathLst>
            </a:custGeom>
            <a:solidFill>
              <a:srgbClr val="E2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BF22170B-2F62-4D91-98B4-5D2D16E66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5 h 125"/>
                <a:gd name="T2" fmla="*/ 0 w 383"/>
                <a:gd name="T3" fmla="*/ 62 h 125"/>
                <a:gd name="T4" fmla="*/ 63 w 383"/>
                <a:gd name="T5" fmla="*/ 0 h 125"/>
                <a:gd name="T6" fmla="*/ 321 w 383"/>
                <a:gd name="T7" fmla="*/ 0 h 125"/>
                <a:gd name="T8" fmla="*/ 383 w 383"/>
                <a:gd name="T9" fmla="*/ 62 h 125"/>
                <a:gd name="T10" fmla="*/ 321 w 383"/>
                <a:gd name="T11" fmla="*/ 125 h 125"/>
                <a:gd name="T12" fmla="*/ 63 w 383"/>
                <a:gd name="T13" fmla="*/ 125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55" y="0"/>
                    <a:pt x="383" y="28"/>
                    <a:pt x="383" y="62"/>
                  </a:cubicBezTo>
                  <a:cubicBezTo>
                    <a:pt x="383" y="97"/>
                    <a:pt x="355" y="125"/>
                    <a:pt x="321" y="125"/>
                  </a:cubicBezTo>
                  <a:cubicBezTo>
                    <a:pt x="63" y="125"/>
                    <a:pt x="63" y="125"/>
                    <a:pt x="63" y="125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1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75FEB329-501A-4E83-87A4-9B4123A94F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4 h 125"/>
                <a:gd name="T2" fmla="*/ 1 w 383"/>
                <a:gd name="T3" fmla="*/ 62 h 125"/>
                <a:gd name="T4" fmla="*/ 63 w 383"/>
                <a:gd name="T5" fmla="*/ 1 h 125"/>
                <a:gd name="T6" fmla="*/ 321 w 383"/>
                <a:gd name="T7" fmla="*/ 1 h 125"/>
                <a:gd name="T8" fmla="*/ 382 w 383"/>
                <a:gd name="T9" fmla="*/ 62 h 125"/>
                <a:gd name="T10" fmla="*/ 321 w 383"/>
                <a:gd name="T11" fmla="*/ 124 h 125"/>
                <a:gd name="T12" fmla="*/ 63 w 383"/>
                <a:gd name="T13" fmla="*/ 124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4"/>
                  </a:moveTo>
                  <a:cubicBezTo>
                    <a:pt x="29" y="124"/>
                    <a:pt x="1" y="96"/>
                    <a:pt x="1" y="62"/>
                  </a:cubicBezTo>
                  <a:cubicBezTo>
                    <a:pt x="1" y="29"/>
                    <a:pt x="29" y="1"/>
                    <a:pt x="63" y="1"/>
                  </a:cubicBezTo>
                  <a:cubicBezTo>
                    <a:pt x="321" y="1"/>
                    <a:pt x="321" y="1"/>
                    <a:pt x="321" y="1"/>
                  </a:cubicBezTo>
                  <a:cubicBezTo>
                    <a:pt x="354" y="1"/>
                    <a:pt x="382" y="29"/>
                    <a:pt x="382" y="62"/>
                  </a:cubicBezTo>
                  <a:cubicBezTo>
                    <a:pt x="382" y="96"/>
                    <a:pt x="354" y="124"/>
                    <a:pt x="321" y="124"/>
                  </a:cubicBezTo>
                  <a:cubicBezTo>
                    <a:pt x="63" y="124"/>
                    <a:pt x="63" y="124"/>
                    <a:pt x="63" y="124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0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19EB2564-AA8B-45B2-89B7-6CC3E3522B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00" y="1716088"/>
              <a:ext cx="1439862" cy="469900"/>
            </a:xfrm>
            <a:custGeom>
              <a:avLst/>
              <a:gdLst>
                <a:gd name="T0" fmla="*/ 62 w 381"/>
                <a:gd name="T1" fmla="*/ 122 h 123"/>
                <a:gd name="T2" fmla="*/ 1 w 381"/>
                <a:gd name="T3" fmla="*/ 61 h 123"/>
                <a:gd name="T4" fmla="*/ 62 w 381"/>
                <a:gd name="T5" fmla="*/ 1 h 123"/>
                <a:gd name="T6" fmla="*/ 320 w 381"/>
                <a:gd name="T7" fmla="*/ 1 h 123"/>
                <a:gd name="T8" fmla="*/ 380 w 381"/>
                <a:gd name="T9" fmla="*/ 61 h 123"/>
                <a:gd name="T10" fmla="*/ 320 w 381"/>
                <a:gd name="T11" fmla="*/ 122 h 123"/>
                <a:gd name="T12" fmla="*/ 62 w 381"/>
                <a:gd name="T13" fmla="*/ 122 h 123"/>
                <a:gd name="T14" fmla="*/ 320 w 381"/>
                <a:gd name="T15" fmla="*/ 0 h 123"/>
                <a:gd name="T16" fmla="*/ 62 w 381"/>
                <a:gd name="T17" fmla="*/ 0 h 123"/>
                <a:gd name="T18" fmla="*/ 0 w 381"/>
                <a:gd name="T19" fmla="*/ 61 h 123"/>
                <a:gd name="T20" fmla="*/ 62 w 381"/>
                <a:gd name="T21" fmla="*/ 123 h 123"/>
                <a:gd name="T22" fmla="*/ 320 w 381"/>
                <a:gd name="T23" fmla="*/ 123 h 123"/>
                <a:gd name="T24" fmla="*/ 381 w 381"/>
                <a:gd name="T25" fmla="*/ 61 h 123"/>
                <a:gd name="T26" fmla="*/ 320 w 381"/>
                <a:gd name="T2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123">
                  <a:moveTo>
                    <a:pt x="62" y="122"/>
                  </a:moveTo>
                  <a:cubicBezTo>
                    <a:pt x="28" y="122"/>
                    <a:pt x="1" y="95"/>
                    <a:pt x="1" y="61"/>
                  </a:cubicBezTo>
                  <a:cubicBezTo>
                    <a:pt x="1" y="28"/>
                    <a:pt x="28" y="1"/>
                    <a:pt x="62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3" y="1"/>
                    <a:pt x="380" y="28"/>
                    <a:pt x="380" y="61"/>
                  </a:cubicBezTo>
                  <a:cubicBezTo>
                    <a:pt x="380" y="95"/>
                    <a:pt x="353" y="122"/>
                    <a:pt x="320" y="122"/>
                  </a:cubicBezTo>
                  <a:cubicBezTo>
                    <a:pt x="62" y="122"/>
                    <a:pt x="62" y="122"/>
                    <a:pt x="62" y="122"/>
                  </a:cubicBezTo>
                  <a:moveTo>
                    <a:pt x="32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ubicBezTo>
                    <a:pt x="320" y="123"/>
                    <a:pt x="320" y="123"/>
                    <a:pt x="320" y="123"/>
                  </a:cubicBezTo>
                  <a:cubicBezTo>
                    <a:pt x="353" y="123"/>
                    <a:pt x="381" y="95"/>
                    <a:pt x="381" y="61"/>
                  </a:cubicBezTo>
                  <a:cubicBezTo>
                    <a:pt x="381" y="28"/>
                    <a:pt x="353" y="0"/>
                    <a:pt x="320" y="0"/>
                  </a:cubicBezTo>
                </a:path>
              </a:pathLst>
            </a:custGeom>
            <a:solidFill>
              <a:srgbClr val="DF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39">
              <a:extLst>
                <a:ext uri="{FF2B5EF4-FFF2-40B4-BE49-F238E27FC236}">
                  <a16:creationId xmlns:a16="http://schemas.microsoft.com/office/drawing/2014/main" id="{1D57C005-D6AD-4192-96E4-2FF4BA427C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1 h 121"/>
                <a:gd name="T2" fmla="*/ 0 w 379"/>
                <a:gd name="T3" fmla="*/ 60 h 121"/>
                <a:gd name="T4" fmla="*/ 61 w 379"/>
                <a:gd name="T5" fmla="*/ 0 h 121"/>
                <a:gd name="T6" fmla="*/ 319 w 379"/>
                <a:gd name="T7" fmla="*/ 0 h 121"/>
                <a:gd name="T8" fmla="*/ 379 w 379"/>
                <a:gd name="T9" fmla="*/ 60 h 121"/>
                <a:gd name="T10" fmla="*/ 319 w 379"/>
                <a:gd name="T11" fmla="*/ 121 h 121"/>
                <a:gd name="T12" fmla="*/ 61 w 379"/>
                <a:gd name="T13" fmla="*/ 121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1"/>
                  </a:moveTo>
                  <a:cubicBezTo>
                    <a:pt x="27" y="121"/>
                    <a:pt x="0" y="94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52" y="0"/>
                    <a:pt x="379" y="27"/>
                    <a:pt x="379" y="60"/>
                  </a:cubicBezTo>
                  <a:cubicBezTo>
                    <a:pt x="379" y="94"/>
                    <a:pt x="352" y="121"/>
                    <a:pt x="319" y="121"/>
                  </a:cubicBezTo>
                  <a:cubicBezTo>
                    <a:pt x="61" y="121"/>
                    <a:pt x="61" y="121"/>
                    <a:pt x="61" y="121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E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40">
              <a:extLst>
                <a:ext uri="{FF2B5EF4-FFF2-40B4-BE49-F238E27FC236}">
                  <a16:creationId xmlns:a16="http://schemas.microsoft.com/office/drawing/2014/main" id="{25B39E5C-F810-4B39-952C-A28A450D11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0 h 121"/>
                <a:gd name="T2" fmla="*/ 1 w 379"/>
                <a:gd name="T3" fmla="*/ 60 h 121"/>
                <a:gd name="T4" fmla="*/ 61 w 379"/>
                <a:gd name="T5" fmla="*/ 1 h 121"/>
                <a:gd name="T6" fmla="*/ 319 w 379"/>
                <a:gd name="T7" fmla="*/ 1 h 121"/>
                <a:gd name="T8" fmla="*/ 378 w 379"/>
                <a:gd name="T9" fmla="*/ 60 h 121"/>
                <a:gd name="T10" fmla="*/ 319 w 379"/>
                <a:gd name="T11" fmla="*/ 120 h 121"/>
                <a:gd name="T12" fmla="*/ 61 w 379"/>
                <a:gd name="T13" fmla="*/ 120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0"/>
                  </a:moveTo>
                  <a:cubicBezTo>
                    <a:pt x="28" y="120"/>
                    <a:pt x="1" y="94"/>
                    <a:pt x="1" y="60"/>
                  </a:cubicBezTo>
                  <a:cubicBezTo>
                    <a:pt x="1" y="27"/>
                    <a:pt x="28" y="1"/>
                    <a:pt x="61" y="1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352" y="1"/>
                    <a:pt x="378" y="27"/>
                    <a:pt x="378" y="60"/>
                  </a:cubicBezTo>
                  <a:cubicBezTo>
                    <a:pt x="378" y="94"/>
                    <a:pt x="352" y="120"/>
                    <a:pt x="319" y="120"/>
                  </a:cubicBezTo>
                  <a:cubicBezTo>
                    <a:pt x="61" y="120"/>
                    <a:pt x="61" y="120"/>
                    <a:pt x="61" y="120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41">
              <a:extLst>
                <a:ext uri="{FF2B5EF4-FFF2-40B4-BE49-F238E27FC236}">
                  <a16:creationId xmlns:a16="http://schemas.microsoft.com/office/drawing/2014/main" id="{E593D37C-534D-4CFF-A17A-AC709A7515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9 h 119"/>
                <a:gd name="T2" fmla="*/ 0 w 377"/>
                <a:gd name="T3" fmla="*/ 59 h 119"/>
                <a:gd name="T4" fmla="*/ 60 w 377"/>
                <a:gd name="T5" fmla="*/ 0 h 119"/>
                <a:gd name="T6" fmla="*/ 318 w 377"/>
                <a:gd name="T7" fmla="*/ 0 h 119"/>
                <a:gd name="T8" fmla="*/ 377 w 377"/>
                <a:gd name="T9" fmla="*/ 59 h 119"/>
                <a:gd name="T10" fmla="*/ 318 w 377"/>
                <a:gd name="T11" fmla="*/ 119 h 119"/>
                <a:gd name="T12" fmla="*/ 60 w 377"/>
                <a:gd name="T13" fmla="*/ 119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9"/>
                  </a:move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0" y="0"/>
                    <a:pt x="377" y="27"/>
                    <a:pt x="377" y="59"/>
                  </a:cubicBezTo>
                  <a:cubicBezTo>
                    <a:pt x="377" y="92"/>
                    <a:pt x="350" y="119"/>
                    <a:pt x="318" y="119"/>
                  </a:cubicBezTo>
                  <a:cubicBezTo>
                    <a:pt x="60" y="119"/>
                    <a:pt x="60" y="119"/>
                    <a:pt x="60" y="119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93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1" y="119"/>
                    <a:pt x="377" y="93"/>
                    <a:pt x="377" y="59"/>
                  </a:cubicBezTo>
                  <a:cubicBezTo>
                    <a:pt x="377" y="26"/>
                    <a:pt x="351" y="0"/>
                    <a:pt x="318" y="0"/>
                  </a:cubicBezTo>
                </a:path>
              </a:pathLst>
            </a:custGeom>
            <a:solidFill>
              <a:srgbClr val="DCD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42">
              <a:extLst>
                <a:ext uri="{FF2B5EF4-FFF2-40B4-BE49-F238E27FC236}">
                  <a16:creationId xmlns:a16="http://schemas.microsoft.com/office/drawing/2014/main" id="{2788C55E-8647-4937-9FC8-362D5DFD92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8 h 119"/>
                <a:gd name="T2" fmla="*/ 1 w 377"/>
                <a:gd name="T3" fmla="*/ 59 h 119"/>
                <a:gd name="T4" fmla="*/ 60 w 377"/>
                <a:gd name="T5" fmla="*/ 1 h 119"/>
                <a:gd name="T6" fmla="*/ 318 w 377"/>
                <a:gd name="T7" fmla="*/ 1 h 119"/>
                <a:gd name="T8" fmla="*/ 376 w 377"/>
                <a:gd name="T9" fmla="*/ 59 h 119"/>
                <a:gd name="T10" fmla="*/ 318 w 377"/>
                <a:gd name="T11" fmla="*/ 118 h 119"/>
                <a:gd name="T12" fmla="*/ 60 w 377"/>
                <a:gd name="T13" fmla="*/ 118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8"/>
                  </a:moveTo>
                  <a:cubicBezTo>
                    <a:pt x="27" y="118"/>
                    <a:pt x="1" y="92"/>
                    <a:pt x="1" y="59"/>
                  </a:cubicBezTo>
                  <a:cubicBezTo>
                    <a:pt x="1" y="27"/>
                    <a:pt x="27" y="1"/>
                    <a:pt x="60" y="1"/>
                  </a:cubicBezTo>
                  <a:cubicBezTo>
                    <a:pt x="318" y="1"/>
                    <a:pt x="318" y="1"/>
                    <a:pt x="318" y="1"/>
                  </a:cubicBezTo>
                  <a:cubicBezTo>
                    <a:pt x="350" y="1"/>
                    <a:pt x="376" y="27"/>
                    <a:pt x="376" y="59"/>
                  </a:cubicBezTo>
                  <a:cubicBezTo>
                    <a:pt x="376" y="92"/>
                    <a:pt x="350" y="118"/>
                    <a:pt x="318" y="118"/>
                  </a:cubicBezTo>
                  <a:cubicBezTo>
                    <a:pt x="60" y="118"/>
                    <a:pt x="60" y="118"/>
                    <a:pt x="60" y="118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0" y="119"/>
                    <a:pt x="377" y="92"/>
                    <a:pt x="377" y="59"/>
                  </a:cubicBezTo>
                  <a:cubicBezTo>
                    <a:pt x="377" y="27"/>
                    <a:pt x="350" y="0"/>
                    <a:pt x="318" y="0"/>
                  </a:cubicBezTo>
                </a:path>
              </a:pathLst>
            </a:custGeom>
            <a:solidFill>
              <a:srgbClr val="DBD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43">
              <a:extLst>
                <a:ext uri="{FF2B5EF4-FFF2-40B4-BE49-F238E27FC236}">
                  <a16:creationId xmlns:a16="http://schemas.microsoft.com/office/drawing/2014/main" id="{1D953F3A-7E26-42B8-AE2D-5E4C10958B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7 h 117"/>
                <a:gd name="T2" fmla="*/ 0 w 375"/>
                <a:gd name="T3" fmla="*/ 58 h 117"/>
                <a:gd name="T4" fmla="*/ 59 w 375"/>
                <a:gd name="T5" fmla="*/ 0 h 117"/>
                <a:gd name="T6" fmla="*/ 317 w 375"/>
                <a:gd name="T7" fmla="*/ 0 h 117"/>
                <a:gd name="T8" fmla="*/ 375 w 375"/>
                <a:gd name="T9" fmla="*/ 58 h 117"/>
                <a:gd name="T10" fmla="*/ 317 w 375"/>
                <a:gd name="T11" fmla="*/ 117 h 117"/>
                <a:gd name="T12" fmla="*/ 59 w 375"/>
                <a:gd name="T13" fmla="*/ 117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7"/>
                  </a:moveTo>
                  <a:cubicBezTo>
                    <a:pt x="26" y="117"/>
                    <a:pt x="0" y="91"/>
                    <a:pt x="0" y="58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49" y="0"/>
                    <a:pt x="375" y="26"/>
                    <a:pt x="375" y="58"/>
                  </a:cubicBezTo>
                  <a:cubicBezTo>
                    <a:pt x="375" y="91"/>
                    <a:pt x="349" y="117"/>
                    <a:pt x="317" y="117"/>
                  </a:cubicBezTo>
                  <a:cubicBezTo>
                    <a:pt x="59" y="117"/>
                    <a:pt x="59" y="117"/>
                    <a:pt x="59" y="117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A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AFAFF9DA-8481-41CF-84E3-1FEB80AFD6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6 h 117"/>
                <a:gd name="T2" fmla="*/ 1 w 375"/>
                <a:gd name="T3" fmla="*/ 58 h 117"/>
                <a:gd name="T4" fmla="*/ 59 w 375"/>
                <a:gd name="T5" fmla="*/ 1 h 117"/>
                <a:gd name="T6" fmla="*/ 317 w 375"/>
                <a:gd name="T7" fmla="*/ 1 h 117"/>
                <a:gd name="T8" fmla="*/ 374 w 375"/>
                <a:gd name="T9" fmla="*/ 58 h 117"/>
                <a:gd name="T10" fmla="*/ 317 w 375"/>
                <a:gd name="T11" fmla="*/ 116 h 117"/>
                <a:gd name="T12" fmla="*/ 59 w 375"/>
                <a:gd name="T13" fmla="*/ 116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6"/>
                  </a:moveTo>
                  <a:cubicBezTo>
                    <a:pt x="27" y="116"/>
                    <a:pt x="1" y="90"/>
                    <a:pt x="1" y="58"/>
                  </a:cubicBezTo>
                  <a:cubicBezTo>
                    <a:pt x="1" y="27"/>
                    <a:pt x="27" y="1"/>
                    <a:pt x="59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48" y="1"/>
                    <a:pt x="374" y="27"/>
                    <a:pt x="374" y="58"/>
                  </a:cubicBezTo>
                  <a:cubicBezTo>
                    <a:pt x="374" y="90"/>
                    <a:pt x="348" y="116"/>
                    <a:pt x="317" y="116"/>
                  </a:cubicBezTo>
                  <a:cubicBezTo>
                    <a:pt x="59" y="116"/>
                    <a:pt x="59" y="116"/>
                    <a:pt x="59" y="116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9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45">
              <a:extLst>
                <a:ext uri="{FF2B5EF4-FFF2-40B4-BE49-F238E27FC236}">
                  <a16:creationId xmlns:a16="http://schemas.microsoft.com/office/drawing/2014/main" id="{BAC40AE0-02BB-41D8-B0B1-E153596D3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" y="1731963"/>
              <a:ext cx="1408112" cy="438150"/>
            </a:xfrm>
            <a:custGeom>
              <a:avLst/>
              <a:gdLst>
                <a:gd name="T0" fmla="*/ 58 w 373"/>
                <a:gd name="T1" fmla="*/ 114 h 115"/>
                <a:gd name="T2" fmla="*/ 1 w 373"/>
                <a:gd name="T3" fmla="*/ 57 h 115"/>
                <a:gd name="T4" fmla="*/ 58 w 373"/>
                <a:gd name="T5" fmla="*/ 1 h 115"/>
                <a:gd name="T6" fmla="*/ 316 w 373"/>
                <a:gd name="T7" fmla="*/ 1 h 115"/>
                <a:gd name="T8" fmla="*/ 372 w 373"/>
                <a:gd name="T9" fmla="*/ 57 h 115"/>
                <a:gd name="T10" fmla="*/ 316 w 373"/>
                <a:gd name="T11" fmla="*/ 114 h 115"/>
                <a:gd name="T12" fmla="*/ 58 w 373"/>
                <a:gd name="T13" fmla="*/ 114 h 115"/>
                <a:gd name="T14" fmla="*/ 316 w 373"/>
                <a:gd name="T15" fmla="*/ 0 h 115"/>
                <a:gd name="T16" fmla="*/ 58 w 373"/>
                <a:gd name="T17" fmla="*/ 0 h 115"/>
                <a:gd name="T18" fmla="*/ 0 w 373"/>
                <a:gd name="T19" fmla="*/ 57 h 115"/>
                <a:gd name="T20" fmla="*/ 58 w 373"/>
                <a:gd name="T21" fmla="*/ 115 h 115"/>
                <a:gd name="T22" fmla="*/ 316 w 373"/>
                <a:gd name="T23" fmla="*/ 115 h 115"/>
                <a:gd name="T24" fmla="*/ 373 w 373"/>
                <a:gd name="T25" fmla="*/ 57 h 115"/>
                <a:gd name="T26" fmla="*/ 316 w 373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3" h="115">
                  <a:moveTo>
                    <a:pt x="58" y="114"/>
                  </a:moveTo>
                  <a:cubicBezTo>
                    <a:pt x="26" y="114"/>
                    <a:pt x="1" y="89"/>
                    <a:pt x="1" y="57"/>
                  </a:cubicBezTo>
                  <a:cubicBezTo>
                    <a:pt x="1" y="26"/>
                    <a:pt x="26" y="1"/>
                    <a:pt x="58" y="1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47" y="1"/>
                    <a:pt x="372" y="26"/>
                    <a:pt x="372" y="57"/>
                  </a:cubicBezTo>
                  <a:cubicBezTo>
                    <a:pt x="372" y="89"/>
                    <a:pt x="347" y="114"/>
                    <a:pt x="316" y="114"/>
                  </a:cubicBezTo>
                  <a:cubicBezTo>
                    <a:pt x="58" y="114"/>
                    <a:pt x="58" y="114"/>
                    <a:pt x="58" y="114"/>
                  </a:cubicBezTo>
                  <a:moveTo>
                    <a:pt x="316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316" y="115"/>
                    <a:pt x="316" y="115"/>
                    <a:pt x="316" y="115"/>
                  </a:cubicBezTo>
                  <a:cubicBezTo>
                    <a:pt x="347" y="115"/>
                    <a:pt x="373" y="89"/>
                    <a:pt x="373" y="57"/>
                  </a:cubicBezTo>
                  <a:cubicBezTo>
                    <a:pt x="373" y="26"/>
                    <a:pt x="347" y="0"/>
                    <a:pt x="316" y="0"/>
                  </a:cubicBezTo>
                </a:path>
              </a:pathLst>
            </a:custGeom>
            <a:solidFill>
              <a:srgbClr val="D8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3F347C70-B7BC-465C-BCCC-D0B2D671E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3 h 113"/>
                <a:gd name="T2" fmla="*/ 0 w 371"/>
                <a:gd name="T3" fmla="*/ 56 h 113"/>
                <a:gd name="T4" fmla="*/ 57 w 371"/>
                <a:gd name="T5" fmla="*/ 0 h 113"/>
                <a:gd name="T6" fmla="*/ 315 w 371"/>
                <a:gd name="T7" fmla="*/ 0 h 113"/>
                <a:gd name="T8" fmla="*/ 371 w 371"/>
                <a:gd name="T9" fmla="*/ 56 h 113"/>
                <a:gd name="T10" fmla="*/ 315 w 371"/>
                <a:gd name="T11" fmla="*/ 113 h 113"/>
                <a:gd name="T12" fmla="*/ 57 w 371"/>
                <a:gd name="T13" fmla="*/ 113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3"/>
                  </a:move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46" y="0"/>
                    <a:pt x="371" y="25"/>
                    <a:pt x="371" y="56"/>
                  </a:cubicBezTo>
                  <a:cubicBezTo>
                    <a:pt x="371" y="88"/>
                    <a:pt x="346" y="113"/>
                    <a:pt x="315" y="113"/>
                  </a:cubicBezTo>
                  <a:cubicBezTo>
                    <a:pt x="57" y="113"/>
                    <a:pt x="57" y="113"/>
                    <a:pt x="57" y="113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7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47">
              <a:extLst>
                <a:ext uri="{FF2B5EF4-FFF2-40B4-BE49-F238E27FC236}">
                  <a16:creationId xmlns:a16="http://schemas.microsoft.com/office/drawing/2014/main" id="{96D5FCE0-2893-4462-8AE9-6B4C0DB33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2 h 113"/>
                <a:gd name="T2" fmla="*/ 1 w 371"/>
                <a:gd name="T3" fmla="*/ 56 h 113"/>
                <a:gd name="T4" fmla="*/ 57 w 371"/>
                <a:gd name="T5" fmla="*/ 1 h 113"/>
                <a:gd name="T6" fmla="*/ 315 w 371"/>
                <a:gd name="T7" fmla="*/ 1 h 113"/>
                <a:gd name="T8" fmla="*/ 370 w 371"/>
                <a:gd name="T9" fmla="*/ 56 h 113"/>
                <a:gd name="T10" fmla="*/ 315 w 371"/>
                <a:gd name="T11" fmla="*/ 112 h 113"/>
                <a:gd name="T12" fmla="*/ 57 w 371"/>
                <a:gd name="T13" fmla="*/ 112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2"/>
                  </a:moveTo>
                  <a:cubicBezTo>
                    <a:pt x="26" y="112"/>
                    <a:pt x="1" y="87"/>
                    <a:pt x="1" y="56"/>
                  </a:cubicBezTo>
                  <a:cubicBezTo>
                    <a:pt x="1" y="26"/>
                    <a:pt x="26" y="1"/>
                    <a:pt x="57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45" y="1"/>
                    <a:pt x="370" y="26"/>
                    <a:pt x="370" y="56"/>
                  </a:cubicBezTo>
                  <a:cubicBezTo>
                    <a:pt x="370" y="87"/>
                    <a:pt x="345" y="112"/>
                    <a:pt x="315" y="112"/>
                  </a:cubicBezTo>
                  <a:cubicBezTo>
                    <a:pt x="57" y="112"/>
                    <a:pt x="57" y="112"/>
                    <a:pt x="57" y="112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48">
              <a:extLst>
                <a:ext uri="{FF2B5EF4-FFF2-40B4-BE49-F238E27FC236}">
                  <a16:creationId xmlns:a16="http://schemas.microsoft.com/office/drawing/2014/main" id="{F2836448-FA23-4903-B506-21839B510B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1 h 111"/>
                <a:gd name="T2" fmla="*/ 0 w 369"/>
                <a:gd name="T3" fmla="*/ 55 h 111"/>
                <a:gd name="T4" fmla="*/ 56 w 369"/>
                <a:gd name="T5" fmla="*/ 0 h 111"/>
                <a:gd name="T6" fmla="*/ 314 w 369"/>
                <a:gd name="T7" fmla="*/ 0 h 111"/>
                <a:gd name="T8" fmla="*/ 369 w 369"/>
                <a:gd name="T9" fmla="*/ 55 h 111"/>
                <a:gd name="T10" fmla="*/ 314 w 369"/>
                <a:gd name="T11" fmla="*/ 111 h 111"/>
                <a:gd name="T12" fmla="*/ 56 w 369"/>
                <a:gd name="T13" fmla="*/ 111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1"/>
                  </a:moveTo>
                  <a:cubicBezTo>
                    <a:pt x="25" y="111"/>
                    <a:pt x="0" y="86"/>
                    <a:pt x="0" y="55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44" y="0"/>
                    <a:pt x="369" y="25"/>
                    <a:pt x="369" y="55"/>
                  </a:cubicBezTo>
                  <a:cubicBezTo>
                    <a:pt x="369" y="86"/>
                    <a:pt x="344" y="111"/>
                    <a:pt x="314" y="111"/>
                  </a:cubicBezTo>
                  <a:cubicBezTo>
                    <a:pt x="56" y="111"/>
                    <a:pt x="56" y="111"/>
                    <a:pt x="56" y="111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5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49">
              <a:extLst>
                <a:ext uri="{FF2B5EF4-FFF2-40B4-BE49-F238E27FC236}">
                  <a16:creationId xmlns:a16="http://schemas.microsoft.com/office/drawing/2014/main" id="{9CD51547-35F8-4DBB-8E77-CCE7E055CD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0 h 111"/>
                <a:gd name="T2" fmla="*/ 1 w 369"/>
                <a:gd name="T3" fmla="*/ 55 h 111"/>
                <a:gd name="T4" fmla="*/ 56 w 369"/>
                <a:gd name="T5" fmla="*/ 1 h 111"/>
                <a:gd name="T6" fmla="*/ 314 w 369"/>
                <a:gd name="T7" fmla="*/ 1 h 111"/>
                <a:gd name="T8" fmla="*/ 368 w 369"/>
                <a:gd name="T9" fmla="*/ 55 h 111"/>
                <a:gd name="T10" fmla="*/ 314 w 369"/>
                <a:gd name="T11" fmla="*/ 110 h 111"/>
                <a:gd name="T12" fmla="*/ 56 w 369"/>
                <a:gd name="T13" fmla="*/ 110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0"/>
                  </a:moveTo>
                  <a:cubicBezTo>
                    <a:pt x="25" y="110"/>
                    <a:pt x="1" y="86"/>
                    <a:pt x="1" y="55"/>
                  </a:cubicBezTo>
                  <a:cubicBezTo>
                    <a:pt x="1" y="25"/>
                    <a:pt x="25" y="1"/>
                    <a:pt x="56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44" y="1"/>
                    <a:pt x="368" y="25"/>
                    <a:pt x="368" y="55"/>
                  </a:cubicBezTo>
                  <a:cubicBezTo>
                    <a:pt x="368" y="86"/>
                    <a:pt x="344" y="110"/>
                    <a:pt x="314" y="110"/>
                  </a:cubicBezTo>
                  <a:cubicBezTo>
                    <a:pt x="56" y="110"/>
                    <a:pt x="56" y="110"/>
                    <a:pt x="56" y="110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4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50">
              <a:extLst>
                <a:ext uri="{FF2B5EF4-FFF2-40B4-BE49-F238E27FC236}">
                  <a16:creationId xmlns:a16="http://schemas.microsoft.com/office/drawing/2014/main" id="{BDCA6D57-5115-4042-8E1B-F6139EFA30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9 h 109"/>
                <a:gd name="T2" fmla="*/ 0 w 367"/>
                <a:gd name="T3" fmla="*/ 54 h 109"/>
                <a:gd name="T4" fmla="*/ 55 w 367"/>
                <a:gd name="T5" fmla="*/ 0 h 109"/>
                <a:gd name="T6" fmla="*/ 313 w 367"/>
                <a:gd name="T7" fmla="*/ 0 h 109"/>
                <a:gd name="T8" fmla="*/ 367 w 367"/>
                <a:gd name="T9" fmla="*/ 54 h 109"/>
                <a:gd name="T10" fmla="*/ 313 w 367"/>
                <a:gd name="T11" fmla="*/ 109 h 109"/>
                <a:gd name="T12" fmla="*/ 55 w 367"/>
                <a:gd name="T13" fmla="*/ 109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9"/>
                  </a:moveTo>
                  <a:cubicBezTo>
                    <a:pt x="25" y="109"/>
                    <a:pt x="0" y="84"/>
                    <a:pt x="0" y="54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42" y="0"/>
                    <a:pt x="367" y="25"/>
                    <a:pt x="367" y="54"/>
                  </a:cubicBezTo>
                  <a:cubicBezTo>
                    <a:pt x="367" y="84"/>
                    <a:pt x="342" y="109"/>
                    <a:pt x="313" y="109"/>
                  </a:cubicBezTo>
                  <a:cubicBezTo>
                    <a:pt x="55" y="109"/>
                    <a:pt x="55" y="109"/>
                    <a:pt x="55" y="109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5"/>
                    <a:pt x="24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3" y="109"/>
                    <a:pt x="367" y="85"/>
                    <a:pt x="367" y="54"/>
                  </a:cubicBezTo>
                  <a:cubicBezTo>
                    <a:pt x="367" y="24"/>
                    <a:pt x="343" y="0"/>
                    <a:pt x="313" y="0"/>
                  </a:cubicBezTo>
                </a:path>
              </a:pathLst>
            </a:custGeom>
            <a:solidFill>
              <a:srgbClr val="D3D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1">
              <a:extLst>
                <a:ext uri="{FF2B5EF4-FFF2-40B4-BE49-F238E27FC236}">
                  <a16:creationId xmlns:a16="http://schemas.microsoft.com/office/drawing/2014/main" id="{8E8612E6-179B-429D-A4D2-0A7643E156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8 h 109"/>
                <a:gd name="T2" fmla="*/ 1 w 367"/>
                <a:gd name="T3" fmla="*/ 54 h 109"/>
                <a:gd name="T4" fmla="*/ 55 w 367"/>
                <a:gd name="T5" fmla="*/ 1 h 109"/>
                <a:gd name="T6" fmla="*/ 313 w 367"/>
                <a:gd name="T7" fmla="*/ 1 h 109"/>
                <a:gd name="T8" fmla="*/ 366 w 367"/>
                <a:gd name="T9" fmla="*/ 54 h 109"/>
                <a:gd name="T10" fmla="*/ 313 w 367"/>
                <a:gd name="T11" fmla="*/ 108 h 109"/>
                <a:gd name="T12" fmla="*/ 55 w 367"/>
                <a:gd name="T13" fmla="*/ 108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8"/>
                  </a:moveTo>
                  <a:cubicBezTo>
                    <a:pt x="25" y="108"/>
                    <a:pt x="1" y="84"/>
                    <a:pt x="1" y="54"/>
                  </a:cubicBezTo>
                  <a:cubicBezTo>
                    <a:pt x="1" y="25"/>
                    <a:pt x="25" y="1"/>
                    <a:pt x="55" y="1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342" y="1"/>
                    <a:pt x="366" y="25"/>
                    <a:pt x="366" y="54"/>
                  </a:cubicBezTo>
                  <a:cubicBezTo>
                    <a:pt x="366" y="84"/>
                    <a:pt x="342" y="108"/>
                    <a:pt x="313" y="108"/>
                  </a:cubicBezTo>
                  <a:cubicBezTo>
                    <a:pt x="55" y="108"/>
                    <a:pt x="55" y="108"/>
                    <a:pt x="55" y="108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2" y="109"/>
                    <a:pt x="367" y="84"/>
                    <a:pt x="367" y="54"/>
                  </a:cubicBezTo>
                  <a:cubicBezTo>
                    <a:pt x="367" y="25"/>
                    <a:pt x="342" y="0"/>
                    <a:pt x="313" y="0"/>
                  </a:cubicBezTo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2">
              <a:extLst>
                <a:ext uri="{FF2B5EF4-FFF2-40B4-BE49-F238E27FC236}">
                  <a16:creationId xmlns:a16="http://schemas.microsoft.com/office/drawing/2014/main" id="{B25415A6-0597-4C54-851C-B89B35A47F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763" y="1747838"/>
              <a:ext cx="1377950" cy="406400"/>
            </a:xfrm>
            <a:custGeom>
              <a:avLst/>
              <a:gdLst>
                <a:gd name="T0" fmla="*/ 54 w 365"/>
                <a:gd name="T1" fmla="*/ 106 h 107"/>
                <a:gd name="T2" fmla="*/ 1 w 365"/>
                <a:gd name="T3" fmla="*/ 53 h 107"/>
                <a:gd name="T4" fmla="*/ 54 w 365"/>
                <a:gd name="T5" fmla="*/ 0 h 107"/>
                <a:gd name="T6" fmla="*/ 312 w 365"/>
                <a:gd name="T7" fmla="*/ 0 h 107"/>
                <a:gd name="T8" fmla="*/ 365 w 365"/>
                <a:gd name="T9" fmla="*/ 53 h 107"/>
                <a:gd name="T10" fmla="*/ 312 w 365"/>
                <a:gd name="T11" fmla="*/ 106 h 107"/>
                <a:gd name="T12" fmla="*/ 54 w 365"/>
                <a:gd name="T13" fmla="*/ 106 h 107"/>
                <a:gd name="T14" fmla="*/ 312 w 365"/>
                <a:gd name="T15" fmla="*/ 0 h 107"/>
                <a:gd name="T16" fmla="*/ 54 w 365"/>
                <a:gd name="T17" fmla="*/ 0 h 107"/>
                <a:gd name="T18" fmla="*/ 0 w 365"/>
                <a:gd name="T19" fmla="*/ 53 h 107"/>
                <a:gd name="T20" fmla="*/ 54 w 365"/>
                <a:gd name="T21" fmla="*/ 107 h 107"/>
                <a:gd name="T22" fmla="*/ 312 w 365"/>
                <a:gd name="T23" fmla="*/ 107 h 107"/>
                <a:gd name="T24" fmla="*/ 365 w 365"/>
                <a:gd name="T25" fmla="*/ 53 h 107"/>
                <a:gd name="T26" fmla="*/ 312 w 365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5" h="107">
                  <a:moveTo>
                    <a:pt x="54" y="106"/>
                  </a:moveTo>
                  <a:cubicBezTo>
                    <a:pt x="24" y="106"/>
                    <a:pt x="1" y="83"/>
                    <a:pt x="1" y="53"/>
                  </a:cubicBezTo>
                  <a:cubicBezTo>
                    <a:pt x="1" y="24"/>
                    <a:pt x="24" y="0"/>
                    <a:pt x="54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1" y="0"/>
                    <a:pt x="365" y="24"/>
                    <a:pt x="365" y="53"/>
                  </a:cubicBezTo>
                  <a:cubicBezTo>
                    <a:pt x="365" y="83"/>
                    <a:pt x="341" y="106"/>
                    <a:pt x="312" y="106"/>
                  </a:cubicBezTo>
                  <a:cubicBezTo>
                    <a:pt x="54" y="106"/>
                    <a:pt x="54" y="106"/>
                    <a:pt x="54" y="106"/>
                  </a:cubicBezTo>
                  <a:moveTo>
                    <a:pt x="31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341" y="107"/>
                    <a:pt x="365" y="83"/>
                    <a:pt x="365" y="53"/>
                  </a:cubicBezTo>
                  <a:cubicBezTo>
                    <a:pt x="365" y="24"/>
                    <a:pt x="341" y="0"/>
                    <a:pt x="312" y="0"/>
                  </a:cubicBezTo>
                </a:path>
              </a:pathLst>
            </a:custGeom>
            <a:solidFill>
              <a:srgbClr val="D1D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3">
              <a:extLst>
                <a:ext uri="{FF2B5EF4-FFF2-40B4-BE49-F238E27FC236}">
                  <a16:creationId xmlns:a16="http://schemas.microsoft.com/office/drawing/2014/main" id="{CAA9FBF6-219F-4E8B-9BA5-365F5A4D0A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47838"/>
              <a:ext cx="1373187" cy="403225"/>
            </a:xfrm>
            <a:custGeom>
              <a:avLst/>
              <a:gdLst>
                <a:gd name="T0" fmla="*/ 53 w 364"/>
                <a:gd name="T1" fmla="*/ 106 h 106"/>
                <a:gd name="T2" fmla="*/ 0 w 364"/>
                <a:gd name="T3" fmla="*/ 53 h 106"/>
                <a:gd name="T4" fmla="*/ 53 w 364"/>
                <a:gd name="T5" fmla="*/ 1 h 106"/>
                <a:gd name="T6" fmla="*/ 311 w 364"/>
                <a:gd name="T7" fmla="*/ 1 h 106"/>
                <a:gd name="T8" fmla="*/ 363 w 364"/>
                <a:gd name="T9" fmla="*/ 53 h 106"/>
                <a:gd name="T10" fmla="*/ 311 w 364"/>
                <a:gd name="T11" fmla="*/ 106 h 106"/>
                <a:gd name="T12" fmla="*/ 53 w 364"/>
                <a:gd name="T13" fmla="*/ 106 h 106"/>
                <a:gd name="T14" fmla="*/ 311 w 364"/>
                <a:gd name="T15" fmla="*/ 0 h 106"/>
                <a:gd name="T16" fmla="*/ 53 w 364"/>
                <a:gd name="T17" fmla="*/ 0 h 106"/>
                <a:gd name="T18" fmla="*/ 0 w 364"/>
                <a:gd name="T19" fmla="*/ 53 h 106"/>
                <a:gd name="T20" fmla="*/ 53 w 364"/>
                <a:gd name="T21" fmla="*/ 106 h 106"/>
                <a:gd name="T22" fmla="*/ 311 w 364"/>
                <a:gd name="T23" fmla="*/ 106 h 106"/>
                <a:gd name="T24" fmla="*/ 364 w 364"/>
                <a:gd name="T25" fmla="*/ 53 h 106"/>
                <a:gd name="T26" fmla="*/ 311 w 364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5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3" y="25"/>
                    <a:pt x="363" y="53"/>
                  </a:cubicBezTo>
                  <a:cubicBezTo>
                    <a:pt x="363" y="82"/>
                    <a:pt x="339" y="106"/>
                    <a:pt x="311" y="106"/>
                  </a:cubicBezTo>
                  <a:cubicBezTo>
                    <a:pt x="53" y="106"/>
                    <a:pt x="53" y="106"/>
                    <a:pt x="53" y="106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3" y="0"/>
                    <a:pt x="0" y="24"/>
                    <a:pt x="0" y="53"/>
                  </a:cubicBezTo>
                  <a:cubicBezTo>
                    <a:pt x="0" y="83"/>
                    <a:pt x="23" y="106"/>
                    <a:pt x="53" y="106"/>
                  </a:cubicBezTo>
                  <a:cubicBezTo>
                    <a:pt x="311" y="106"/>
                    <a:pt x="311" y="106"/>
                    <a:pt x="311" y="106"/>
                  </a:cubicBezTo>
                  <a:cubicBezTo>
                    <a:pt x="340" y="106"/>
                    <a:pt x="364" y="83"/>
                    <a:pt x="364" y="53"/>
                  </a:cubicBezTo>
                  <a:cubicBezTo>
                    <a:pt x="364" y="24"/>
                    <a:pt x="340" y="0"/>
                    <a:pt x="311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54">
              <a:extLst>
                <a:ext uri="{FF2B5EF4-FFF2-40B4-BE49-F238E27FC236}">
                  <a16:creationId xmlns:a16="http://schemas.microsoft.com/office/drawing/2014/main" id="{777F9406-5932-4923-A5B6-ED580EAFE9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51013"/>
              <a:ext cx="1370012" cy="400050"/>
            </a:xfrm>
            <a:custGeom>
              <a:avLst/>
              <a:gdLst>
                <a:gd name="T0" fmla="*/ 53 w 363"/>
                <a:gd name="T1" fmla="*/ 104 h 105"/>
                <a:gd name="T2" fmla="*/ 1 w 363"/>
                <a:gd name="T3" fmla="*/ 52 h 105"/>
                <a:gd name="T4" fmla="*/ 53 w 363"/>
                <a:gd name="T5" fmla="*/ 1 h 105"/>
                <a:gd name="T6" fmla="*/ 311 w 363"/>
                <a:gd name="T7" fmla="*/ 1 h 105"/>
                <a:gd name="T8" fmla="*/ 362 w 363"/>
                <a:gd name="T9" fmla="*/ 52 h 105"/>
                <a:gd name="T10" fmla="*/ 311 w 363"/>
                <a:gd name="T11" fmla="*/ 104 h 105"/>
                <a:gd name="T12" fmla="*/ 53 w 363"/>
                <a:gd name="T13" fmla="*/ 104 h 105"/>
                <a:gd name="T14" fmla="*/ 311 w 363"/>
                <a:gd name="T15" fmla="*/ 0 h 105"/>
                <a:gd name="T16" fmla="*/ 53 w 363"/>
                <a:gd name="T17" fmla="*/ 0 h 105"/>
                <a:gd name="T18" fmla="*/ 0 w 363"/>
                <a:gd name="T19" fmla="*/ 52 h 105"/>
                <a:gd name="T20" fmla="*/ 53 w 363"/>
                <a:gd name="T21" fmla="*/ 105 h 105"/>
                <a:gd name="T22" fmla="*/ 311 w 363"/>
                <a:gd name="T23" fmla="*/ 105 h 105"/>
                <a:gd name="T24" fmla="*/ 363 w 363"/>
                <a:gd name="T25" fmla="*/ 52 h 105"/>
                <a:gd name="T26" fmla="*/ 311 w 363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105">
                  <a:moveTo>
                    <a:pt x="53" y="104"/>
                  </a:moveTo>
                  <a:cubicBezTo>
                    <a:pt x="24" y="104"/>
                    <a:pt x="1" y="81"/>
                    <a:pt x="1" y="52"/>
                  </a:cubicBezTo>
                  <a:cubicBezTo>
                    <a:pt x="1" y="24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2" y="24"/>
                    <a:pt x="362" y="52"/>
                  </a:cubicBezTo>
                  <a:cubicBezTo>
                    <a:pt x="362" y="81"/>
                    <a:pt x="339" y="104"/>
                    <a:pt x="311" y="104"/>
                  </a:cubicBezTo>
                  <a:cubicBezTo>
                    <a:pt x="53" y="104"/>
                    <a:pt x="53" y="104"/>
                    <a:pt x="53" y="104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2"/>
                  </a:cubicBezTo>
                  <a:cubicBezTo>
                    <a:pt x="0" y="81"/>
                    <a:pt x="24" y="105"/>
                    <a:pt x="53" y="105"/>
                  </a:cubicBezTo>
                  <a:cubicBezTo>
                    <a:pt x="311" y="105"/>
                    <a:pt x="311" y="105"/>
                    <a:pt x="311" y="105"/>
                  </a:cubicBezTo>
                  <a:cubicBezTo>
                    <a:pt x="339" y="105"/>
                    <a:pt x="363" y="81"/>
                    <a:pt x="363" y="52"/>
                  </a:cubicBezTo>
                  <a:cubicBezTo>
                    <a:pt x="363" y="24"/>
                    <a:pt x="339" y="0"/>
                    <a:pt x="311" y="0"/>
                  </a:cubicBezTo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5">
              <a:extLst>
                <a:ext uri="{FF2B5EF4-FFF2-40B4-BE49-F238E27FC236}">
                  <a16:creationId xmlns:a16="http://schemas.microsoft.com/office/drawing/2014/main" id="{745B19AB-572E-411E-9285-E99808DF71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3 h 103"/>
                <a:gd name="T2" fmla="*/ 0 w 361"/>
                <a:gd name="T3" fmla="*/ 51 h 103"/>
                <a:gd name="T4" fmla="*/ 52 w 361"/>
                <a:gd name="T5" fmla="*/ 0 h 103"/>
                <a:gd name="T6" fmla="*/ 310 w 361"/>
                <a:gd name="T7" fmla="*/ 0 h 103"/>
                <a:gd name="T8" fmla="*/ 361 w 361"/>
                <a:gd name="T9" fmla="*/ 51 h 103"/>
                <a:gd name="T10" fmla="*/ 310 w 361"/>
                <a:gd name="T11" fmla="*/ 103 h 103"/>
                <a:gd name="T12" fmla="*/ 52 w 361"/>
                <a:gd name="T13" fmla="*/ 103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3"/>
                  </a:moveTo>
                  <a:cubicBezTo>
                    <a:pt x="23" y="103"/>
                    <a:pt x="0" y="80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38" y="0"/>
                    <a:pt x="361" y="23"/>
                    <a:pt x="361" y="51"/>
                  </a:cubicBezTo>
                  <a:cubicBezTo>
                    <a:pt x="361" y="80"/>
                    <a:pt x="338" y="103"/>
                    <a:pt x="310" y="103"/>
                  </a:cubicBezTo>
                  <a:cubicBezTo>
                    <a:pt x="52" y="103"/>
                    <a:pt x="52" y="103"/>
                    <a:pt x="52" y="103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E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6">
              <a:extLst>
                <a:ext uri="{FF2B5EF4-FFF2-40B4-BE49-F238E27FC236}">
                  <a16:creationId xmlns:a16="http://schemas.microsoft.com/office/drawing/2014/main" id="{BA2DA858-B7A9-4F61-9B54-3AFE09CFC0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2 h 103"/>
                <a:gd name="T2" fmla="*/ 1 w 361"/>
                <a:gd name="T3" fmla="*/ 51 h 103"/>
                <a:gd name="T4" fmla="*/ 52 w 361"/>
                <a:gd name="T5" fmla="*/ 1 h 103"/>
                <a:gd name="T6" fmla="*/ 310 w 361"/>
                <a:gd name="T7" fmla="*/ 1 h 103"/>
                <a:gd name="T8" fmla="*/ 360 w 361"/>
                <a:gd name="T9" fmla="*/ 51 h 103"/>
                <a:gd name="T10" fmla="*/ 310 w 361"/>
                <a:gd name="T11" fmla="*/ 102 h 103"/>
                <a:gd name="T12" fmla="*/ 52 w 361"/>
                <a:gd name="T13" fmla="*/ 102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2"/>
                  </a:moveTo>
                  <a:cubicBezTo>
                    <a:pt x="24" y="102"/>
                    <a:pt x="1" y="80"/>
                    <a:pt x="1" y="51"/>
                  </a:cubicBezTo>
                  <a:cubicBezTo>
                    <a:pt x="1" y="23"/>
                    <a:pt x="24" y="1"/>
                    <a:pt x="52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38" y="1"/>
                    <a:pt x="360" y="23"/>
                    <a:pt x="360" y="51"/>
                  </a:cubicBezTo>
                  <a:cubicBezTo>
                    <a:pt x="360" y="80"/>
                    <a:pt x="338" y="102"/>
                    <a:pt x="310" y="102"/>
                  </a:cubicBezTo>
                  <a:cubicBezTo>
                    <a:pt x="52" y="102"/>
                    <a:pt x="52" y="102"/>
                    <a:pt x="52" y="102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D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7">
              <a:extLst>
                <a:ext uri="{FF2B5EF4-FFF2-40B4-BE49-F238E27FC236}">
                  <a16:creationId xmlns:a16="http://schemas.microsoft.com/office/drawing/2014/main" id="{C72A7AD0-45F1-4CEB-8032-6A119FAD7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51 w 359"/>
                <a:gd name="T1" fmla="*/ 101 h 101"/>
                <a:gd name="T2" fmla="*/ 0 w 359"/>
                <a:gd name="T3" fmla="*/ 50 h 101"/>
                <a:gd name="T4" fmla="*/ 51 w 359"/>
                <a:gd name="T5" fmla="*/ 0 h 101"/>
                <a:gd name="T6" fmla="*/ 309 w 359"/>
                <a:gd name="T7" fmla="*/ 0 h 101"/>
                <a:gd name="T8" fmla="*/ 359 w 359"/>
                <a:gd name="T9" fmla="*/ 50 h 101"/>
                <a:gd name="T10" fmla="*/ 309 w 359"/>
                <a:gd name="T11" fmla="*/ 101 h 101"/>
                <a:gd name="T12" fmla="*/ 51 w 359"/>
                <a:gd name="T13" fmla="*/ 101 h 101"/>
                <a:gd name="T14" fmla="*/ 309 w 359"/>
                <a:gd name="T15" fmla="*/ 0 h 101"/>
                <a:gd name="T16" fmla="*/ 51 w 359"/>
                <a:gd name="T17" fmla="*/ 0 h 101"/>
                <a:gd name="T18" fmla="*/ 0 w 359"/>
                <a:gd name="T19" fmla="*/ 50 h 101"/>
                <a:gd name="T20" fmla="*/ 51 w 359"/>
                <a:gd name="T21" fmla="*/ 101 h 101"/>
                <a:gd name="T22" fmla="*/ 309 w 359"/>
                <a:gd name="T23" fmla="*/ 101 h 101"/>
                <a:gd name="T24" fmla="*/ 359 w 359"/>
                <a:gd name="T25" fmla="*/ 50 h 101"/>
                <a:gd name="T26" fmla="*/ 309 w 359"/>
                <a:gd name="T2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101">
                  <a:moveTo>
                    <a:pt x="51" y="101"/>
                  </a:move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ubicBezTo>
                    <a:pt x="51" y="101"/>
                    <a:pt x="51" y="101"/>
                    <a:pt x="51" y="101"/>
                  </a:cubicBezTo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7" y="101"/>
                    <a:pt x="359" y="79"/>
                    <a:pt x="359" y="50"/>
                  </a:cubicBezTo>
                  <a:cubicBezTo>
                    <a:pt x="359" y="22"/>
                    <a:pt x="337" y="0"/>
                    <a:pt x="309" y="0"/>
                  </a:cubicBezTo>
                </a:path>
              </a:pathLst>
            </a:custGeom>
            <a:solidFill>
              <a:srgbClr val="CCC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8">
              <a:extLst>
                <a:ext uri="{FF2B5EF4-FFF2-40B4-BE49-F238E27FC236}">
                  <a16:creationId xmlns:a16="http://schemas.microsoft.com/office/drawing/2014/main" id="{3EA8AD76-BD41-4149-9D29-D6C7DA6E2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0 h 101"/>
                <a:gd name="T2" fmla="*/ 51 w 359"/>
                <a:gd name="T3" fmla="*/ 0 h 101"/>
                <a:gd name="T4" fmla="*/ 0 w 359"/>
                <a:gd name="T5" fmla="*/ 50 h 101"/>
                <a:gd name="T6" fmla="*/ 51 w 359"/>
                <a:gd name="T7" fmla="*/ 101 h 101"/>
                <a:gd name="T8" fmla="*/ 309 w 359"/>
                <a:gd name="T9" fmla="*/ 101 h 101"/>
                <a:gd name="T10" fmla="*/ 359 w 359"/>
                <a:gd name="T11" fmla="*/ 50 h 101"/>
                <a:gd name="T12" fmla="*/ 309 w 359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6" y="101"/>
                    <a:pt x="359" y="78"/>
                    <a:pt x="359" y="50"/>
                  </a:cubicBezTo>
                  <a:cubicBezTo>
                    <a:pt x="359" y="23"/>
                    <a:pt x="336" y="0"/>
                    <a:pt x="309" y="0"/>
                  </a:cubicBezTo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9">
              <a:extLst>
                <a:ext uri="{FF2B5EF4-FFF2-40B4-BE49-F238E27FC236}">
                  <a16:creationId xmlns:a16="http://schemas.microsoft.com/office/drawing/2014/main" id="{D904243C-F657-44F3-83DC-4BC75B3BD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101 h 101"/>
                <a:gd name="T2" fmla="*/ 51 w 359"/>
                <a:gd name="T3" fmla="*/ 101 h 101"/>
                <a:gd name="T4" fmla="*/ 0 w 359"/>
                <a:gd name="T5" fmla="*/ 50 h 101"/>
                <a:gd name="T6" fmla="*/ 51 w 359"/>
                <a:gd name="T7" fmla="*/ 0 h 101"/>
                <a:gd name="T8" fmla="*/ 309 w 359"/>
                <a:gd name="T9" fmla="*/ 0 h 101"/>
                <a:gd name="T10" fmla="*/ 359 w 359"/>
                <a:gd name="T11" fmla="*/ 50 h 101"/>
                <a:gd name="T12" fmla="*/ 309 w 359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101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lose/>
                </a:path>
              </a:pathLst>
            </a:custGeom>
            <a:solidFill>
              <a:srgbClr val="161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528730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086351" y="288341"/>
            <a:ext cx="2755883" cy="47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23000"/>
              </a:lnSpc>
            </a:pPr>
            <a:r>
              <a:rPr lang="en-US" altLang="zh-CN" sz="2200" b="1" dirty="0">
                <a:latin typeface="微软雅黑" charset="-122"/>
                <a:ea typeface="微软雅黑" charset="-122"/>
              </a:rPr>
              <a:t>5.2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详细设计的工具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000B241-5C0E-4C66-B63F-B133F5224193}"/>
              </a:ext>
            </a:extLst>
          </p:cNvPr>
          <p:cNvGrpSpPr/>
          <p:nvPr/>
        </p:nvGrpSpPr>
        <p:grpSpPr>
          <a:xfrm>
            <a:off x="331603" y="1434636"/>
            <a:ext cx="11555597" cy="3345878"/>
            <a:chOff x="1793194" y="2070508"/>
            <a:chExt cx="7219024" cy="2353580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B5D82D8-C400-473B-BD6C-F7E15AD694C0}"/>
                </a:ext>
              </a:extLst>
            </p:cNvPr>
            <p:cNvSpPr/>
            <p:nvPr/>
          </p:nvSpPr>
          <p:spPr>
            <a:xfrm>
              <a:off x="2140281" y="2200528"/>
              <a:ext cx="3173366" cy="991677"/>
            </a:xfrm>
            <a:custGeom>
              <a:avLst/>
              <a:gdLst>
                <a:gd name="connsiteX0" fmla="*/ 0 w 3173366"/>
                <a:gd name="connsiteY0" fmla="*/ 0 h 991677"/>
                <a:gd name="connsiteX1" fmla="*/ 3173366 w 3173366"/>
                <a:gd name="connsiteY1" fmla="*/ 0 h 991677"/>
                <a:gd name="connsiteX2" fmla="*/ 3173366 w 3173366"/>
                <a:gd name="connsiteY2" fmla="*/ 991677 h 991677"/>
                <a:gd name="connsiteX3" fmla="*/ 0 w 3173366"/>
                <a:gd name="connsiteY3" fmla="*/ 991677 h 991677"/>
                <a:gd name="connsiteX4" fmla="*/ 0 w 3173366"/>
                <a:gd name="connsiteY4" fmla="*/ 0 h 991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3366" h="991677">
                  <a:moveTo>
                    <a:pt x="0" y="0"/>
                  </a:moveTo>
                  <a:lnTo>
                    <a:pt x="3173366" y="0"/>
                  </a:lnTo>
                  <a:lnTo>
                    <a:pt x="3173366" y="991677"/>
                  </a:lnTo>
                  <a:lnTo>
                    <a:pt x="0" y="9916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1696" tIns="41910" rIns="41910" bIns="41910" numCol="1" spcCol="1270" anchor="ctr" anchorCtr="0">
              <a:noAutofit/>
            </a:bodyPr>
            <a:lstStyle/>
            <a:p>
              <a:pPr marL="0" lvl="0" indent="0" algn="l" defTabSz="488950">
                <a:spcBef>
                  <a:spcPct val="0"/>
                </a:spcBef>
                <a:buNone/>
              </a:pPr>
              <a:r>
                <a:rPr lang="zh-CN" kern="1200">
                  <a:latin typeface="+mn-ea"/>
                </a:rPr>
                <a:t>算法过程在理想的情况下是使用自然语言来描述，但由于自然语言存在多义性，在实际的算法描述中，只能采用更加严谨的方式来精心表述。进行详细设计时常用三种工具：图形、表格和语言。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8FCBB5D-5442-4516-9501-2687791E5652}"/>
                </a:ext>
              </a:extLst>
            </p:cNvPr>
            <p:cNvSpPr/>
            <p:nvPr/>
          </p:nvSpPr>
          <p:spPr>
            <a:xfrm>
              <a:off x="1793194" y="2070508"/>
              <a:ext cx="694173" cy="10412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442013DE-A788-4EA5-815B-E127AC2E3483}"/>
                </a:ext>
              </a:extLst>
            </p:cNvPr>
            <p:cNvSpPr/>
            <p:nvPr/>
          </p:nvSpPr>
          <p:spPr>
            <a:xfrm>
              <a:off x="5838852" y="2120091"/>
              <a:ext cx="3173366" cy="991677"/>
            </a:xfrm>
            <a:custGeom>
              <a:avLst/>
              <a:gdLst>
                <a:gd name="connsiteX0" fmla="*/ 0 w 3173366"/>
                <a:gd name="connsiteY0" fmla="*/ 0 h 991677"/>
                <a:gd name="connsiteX1" fmla="*/ 3173366 w 3173366"/>
                <a:gd name="connsiteY1" fmla="*/ 0 h 991677"/>
                <a:gd name="connsiteX2" fmla="*/ 3173366 w 3173366"/>
                <a:gd name="connsiteY2" fmla="*/ 991677 h 991677"/>
                <a:gd name="connsiteX3" fmla="*/ 0 w 3173366"/>
                <a:gd name="connsiteY3" fmla="*/ 991677 h 991677"/>
                <a:gd name="connsiteX4" fmla="*/ 0 w 3173366"/>
                <a:gd name="connsiteY4" fmla="*/ 0 h 991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3366" h="991677">
                  <a:moveTo>
                    <a:pt x="0" y="0"/>
                  </a:moveTo>
                  <a:lnTo>
                    <a:pt x="3173366" y="0"/>
                  </a:lnTo>
                  <a:lnTo>
                    <a:pt x="3173366" y="991677"/>
                  </a:lnTo>
                  <a:lnTo>
                    <a:pt x="0" y="9916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1696" tIns="41910" rIns="41910" bIns="41910" numCol="1" spcCol="1270" anchor="ctr" anchorCtr="0">
              <a:noAutofit/>
            </a:bodyPr>
            <a:lstStyle/>
            <a:p>
              <a:pPr marL="0" lvl="0" indent="0" algn="l" defTabSz="488950">
                <a:spcBef>
                  <a:spcPct val="0"/>
                </a:spcBef>
                <a:buNone/>
              </a:pPr>
              <a:r>
                <a:rPr lang="zh-CN" kern="1200">
                  <a:latin typeface="+mn-ea"/>
                </a:rPr>
                <a:t>图形工具：包括程序流程图、</a:t>
              </a:r>
              <a:r>
                <a:rPr lang="en-US" kern="1200">
                  <a:latin typeface="+mn-ea"/>
                </a:rPr>
                <a:t>N\|S</a:t>
              </a:r>
              <a:r>
                <a:rPr lang="zh-CN" kern="1200">
                  <a:latin typeface="+mn-ea"/>
                </a:rPr>
                <a:t>图、</a:t>
              </a:r>
              <a:r>
                <a:rPr lang="en-US" kern="1200">
                  <a:latin typeface="+mn-ea"/>
                </a:rPr>
                <a:t>PAD</a:t>
              </a:r>
              <a:r>
                <a:rPr lang="zh-CN" kern="1200">
                  <a:latin typeface="+mn-ea"/>
                </a:rPr>
                <a:t>图等。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CA6A8E3-8506-454B-B1CE-7FA15D5F9916}"/>
                </a:ext>
              </a:extLst>
            </p:cNvPr>
            <p:cNvSpPr/>
            <p:nvPr/>
          </p:nvSpPr>
          <p:spPr>
            <a:xfrm>
              <a:off x="5491766" y="2095300"/>
              <a:ext cx="694173" cy="10412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7C0F81A5-D8BD-411F-9842-604B2037F689}"/>
                </a:ext>
              </a:extLst>
            </p:cNvPr>
            <p:cNvSpPr/>
            <p:nvPr/>
          </p:nvSpPr>
          <p:spPr>
            <a:xfrm>
              <a:off x="2184569" y="3461295"/>
              <a:ext cx="3080938" cy="962793"/>
            </a:xfrm>
            <a:custGeom>
              <a:avLst/>
              <a:gdLst>
                <a:gd name="connsiteX0" fmla="*/ 0 w 3080938"/>
                <a:gd name="connsiteY0" fmla="*/ 0 h 962793"/>
                <a:gd name="connsiteX1" fmla="*/ 3080938 w 3080938"/>
                <a:gd name="connsiteY1" fmla="*/ 0 h 962793"/>
                <a:gd name="connsiteX2" fmla="*/ 3080938 w 3080938"/>
                <a:gd name="connsiteY2" fmla="*/ 962793 h 962793"/>
                <a:gd name="connsiteX3" fmla="*/ 0 w 3080938"/>
                <a:gd name="connsiteY3" fmla="*/ 962793 h 962793"/>
                <a:gd name="connsiteX4" fmla="*/ 0 w 3080938"/>
                <a:gd name="connsiteY4" fmla="*/ 0 h 96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0938" h="962793">
                  <a:moveTo>
                    <a:pt x="0" y="0"/>
                  </a:moveTo>
                  <a:lnTo>
                    <a:pt x="3080938" y="0"/>
                  </a:lnTo>
                  <a:lnTo>
                    <a:pt x="3080938" y="962793"/>
                  </a:lnTo>
                  <a:lnTo>
                    <a:pt x="0" y="96279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52132" tIns="41910" rIns="41910" bIns="41910" numCol="1" spcCol="1270" anchor="ctr" anchorCtr="0">
              <a:noAutofit/>
            </a:bodyPr>
            <a:lstStyle/>
            <a:p>
              <a:pPr marL="0" lvl="0" indent="0" algn="l" defTabSz="488950">
                <a:spcBef>
                  <a:spcPct val="0"/>
                </a:spcBef>
                <a:buNone/>
              </a:pPr>
              <a:r>
                <a:rPr lang="zh-CN" kern="1200">
                  <a:latin typeface="+mn-ea"/>
                </a:rPr>
                <a:t>表格工具：判定表。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6B38A92-598F-4B80-AD7B-F21F91E2BAFC}"/>
                </a:ext>
              </a:extLst>
            </p:cNvPr>
            <p:cNvSpPr/>
            <p:nvPr/>
          </p:nvSpPr>
          <p:spPr>
            <a:xfrm>
              <a:off x="1813412" y="3291220"/>
              <a:ext cx="673955" cy="101093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2192D6B-26A8-4EA4-8C36-CC8940C2CB0B}"/>
                </a:ext>
              </a:extLst>
            </p:cNvPr>
            <p:cNvSpPr/>
            <p:nvPr/>
          </p:nvSpPr>
          <p:spPr>
            <a:xfrm>
              <a:off x="5838852" y="3405953"/>
              <a:ext cx="3173366" cy="991677"/>
            </a:xfrm>
            <a:custGeom>
              <a:avLst/>
              <a:gdLst>
                <a:gd name="connsiteX0" fmla="*/ 0 w 3173366"/>
                <a:gd name="connsiteY0" fmla="*/ 0 h 991677"/>
                <a:gd name="connsiteX1" fmla="*/ 3173366 w 3173366"/>
                <a:gd name="connsiteY1" fmla="*/ 0 h 991677"/>
                <a:gd name="connsiteX2" fmla="*/ 3173366 w 3173366"/>
                <a:gd name="connsiteY2" fmla="*/ 991677 h 991677"/>
                <a:gd name="connsiteX3" fmla="*/ 0 w 3173366"/>
                <a:gd name="connsiteY3" fmla="*/ 991677 h 991677"/>
                <a:gd name="connsiteX4" fmla="*/ 0 w 3173366"/>
                <a:gd name="connsiteY4" fmla="*/ 0 h 991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3366" h="991677">
                  <a:moveTo>
                    <a:pt x="0" y="0"/>
                  </a:moveTo>
                  <a:lnTo>
                    <a:pt x="3173366" y="0"/>
                  </a:lnTo>
                  <a:lnTo>
                    <a:pt x="3173366" y="991677"/>
                  </a:lnTo>
                  <a:lnTo>
                    <a:pt x="0" y="9916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1696" tIns="41910" rIns="41910" bIns="41910" numCol="1" spcCol="1270" anchor="ctr" anchorCtr="0">
              <a:noAutofit/>
            </a:bodyPr>
            <a:lstStyle/>
            <a:p>
              <a:pPr marL="0" lvl="0" indent="0" algn="l" defTabSz="488950">
                <a:spcBef>
                  <a:spcPct val="0"/>
                </a:spcBef>
                <a:buNone/>
              </a:pPr>
              <a:r>
                <a:rPr lang="zh-CN" kern="1200">
                  <a:latin typeface="+mn-ea"/>
                </a:rPr>
                <a:t>语言工具：过程设计语言（</a:t>
              </a:r>
              <a:r>
                <a:rPr lang="en-US" kern="1200">
                  <a:latin typeface="+mn-ea"/>
                </a:rPr>
                <a:t>PDL</a:t>
              </a:r>
              <a:r>
                <a:rPr lang="zh-CN" kern="1200">
                  <a:latin typeface="+mn-ea"/>
                </a:rPr>
                <a:t>）。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BAAC124-0303-43E6-B690-0B2D5A7BBA1D}"/>
                </a:ext>
              </a:extLst>
            </p:cNvPr>
            <p:cNvSpPr/>
            <p:nvPr/>
          </p:nvSpPr>
          <p:spPr>
            <a:xfrm>
              <a:off x="5491766" y="3372450"/>
              <a:ext cx="694173" cy="10412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7634668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086351" y="288341"/>
            <a:ext cx="2755883" cy="47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23000"/>
              </a:lnSpc>
            </a:pPr>
            <a:r>
              <a:rPr lang="en-US" altLang="zh-CN" sz="2200" b="1" dirty="0">
                <a:latin typeface="微软雅黑" charset="-122"/>
                <a:ea typeface="微软雅黑" charset="-122"/>
              </a:rPr>
              <a:t>5.2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详细设计的工具</a:t>
            </a:r>
          </a:p>
        </p:txBody>
      </p:sp>
      <p:sp>
        <p:nvSpPr>
          <p:cNvPr id="18438" name="矩形 2"/>
          <p:cNvSpPr>
            <a:spLocks noChangeArrowheads="1"/>
          </p:cNvSpPr>
          <p:nvPr/>
        </p:nvSpPr>
        <p:spPr bwMode="auto">
          <a:xfrm>
            <a:off x="2353132" y="1922217"/>
            <a:ext cx="95265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F5B3B6-349B-43E7-9052-6D598DA231E1}"/>
              </a:ext>
            </a:extLst>
          </p:cNvPr>
          <p:cNvSpPr/>
          <p:nvPr/>
        </p:nvSpPr>
        <p:spPr>
          <a:xfrm>
            <a:off x="1655099" y="1013488"/>
            <a:ext cx="8894620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1.</a:t>
            </a:r>
            <a:r>
              <a:rPr lang="zh-CN" altLang="en-US" sz="2000" dirty="0">
                <a:latin typeface="+mn-ea"/>
              </a:rPr>
              <a:t>程序流程图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程序流程图又叫程序框图，它是历史最悠久、使用最广泛的一种算法表示工具。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179C345-B19F-400E-BBDE-BCCA128D4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00" y="2471492"/>
            <a:ext cx="790892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7512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14"/>
          <p:cNvSpPr txBox="1">
            <a:spLocks noChangeArrowheads="1"/>
          </p:cNvSpPr>
          <p:nvPr/>
        </p:nvSpPr>
        <p:spPr bwMode="auto">
          <a:xfrm>
            <a:off x="1126332" y="266701"/>
            <a:ext cx="3614109" cy="47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23000"/>
              </a:lnSpc>
            </a:pPr>
            <a:r>
              <a:rPr lang="en-US" altLang="zh-CN" sz="2200" b="1" dirty="0">
                <a:latin typeface="微软雅黑" charset="-122"/>
                <a:ea typeface="微软雅黑" charset="-122"/>
              </a:rPr>
              <a:t>5.2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详细设计的工具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012C02-11C5-4489-AC77-8A6ED3681AB7}"/>
              </a:ext>
            </a:extLst>
          </p:cNvPr>
          <p:cNvSpPr/>
          <p:nvPr/>
        </p:nvSpPr>
        <p:spPr>
          <a:xfrm>
            <a:off x="906428" y="1774760"/>
            <a:ext cx="977789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程序流程图的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种控制结构如图</a:t>
            </a:r>
            <a:r>
              <a:rPr lang="en-US" altLang="zh-CN" sz="2000" dirty="0">
                <a:latin typeface="+mn-ea"/>
              </a:rPr>
              <a:t>5-2</a:t>
            </a:r>
            <a:r>
              <a:rPr lang="zh-CN" altLang="en-US" sz="2000" dirty="0">
                <a:latin typeface="+mn-ea"/>
              </a:rPr>
              <a:t>所示。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D6D490C-D238-428A-B35B-6ADF59378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172482"/>
            <a:ext cx="7493000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3158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自定义 5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FFC000"/>
      </a:accent1>
      <a:accent2>
        <a:srgbClr val="2F2FE9"/>
      </a:accent2>
      <a:accent3>
        <a:srgbClr val="F7AD19"/>
      </a:accent3>
      <a:accent4>
        <a:srgbClr val="F6AF2E"/>
      </a:accent4>
      <a:accent5>
        <a:srgbClr val="2F2FE9"/>
      </a:accent5>
      <a:accent6>
        <a:srgbClr val="F7AD19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930</Words>
  <Application>Microsoft Office PowerPoint</Application>
  <PresentationFormat>宽屏</PresentationFormat>
  <Paragraphs>121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Baoli SC</vt:lpstr>
      <vt:lpstr>Weibei SC</vt:lpstr>
      <vt:lpstr>等线</vt:lpstr>
      <vt:lpstr>汉仪晓波折纸体简</vt:lpstr>
      <vt:lpstr>STXinwei</vt:lpstr>
      <vt:lpstr>宋体</vt:lpstr>
      <vt:lpstr>微软雅黑</vt:lpstr>
      <vt:lpstr>字魂59号-创粗黑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合肥网思科技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mudiyixiangfeng@outlook.com</cp:lastModifiedBy>
  <cp:revision>110</cp:revision>
  <dcterms:created xsi:type="dcterms:W3CDTF">2018-08-20T15:14:05Z</dcterms:created>
  <dcterms:modified xsi:type="dcterms:W3CDTF">2019-11-27T10:03:23Z</dcterms:modified>
</cp:coreProperties>
</file>