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2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98" r:id="rId3"/>
    <p:sldId id="399" r:id="rId4"/>
    <p:sldId id="401" r:id="rId5"/>
    <p:sldId id="402" r:id="rId6"/>
    <p:sldId id="403" r:id="rId7"/>
    <p:sldId id="380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4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595"/>
    <a:srgbClr val="972988"/>
    <a:srgbClr val="9796A9"/>
    <a:srgbClr val="223FB2"/>
    <a:srgbClr val="CFD0E6"/>
    <a:srgbClr val="E8EAFF"/>
    <a:srgbClr val="B1C4F3"/>
    <a:srgbClr val="9DABD4"/>
    <a:srgbClr val="3E7BFF"/>
    <a:srgbClr val="305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96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06" y="84"/>
      </p:cViewPr>
      <p:guideLst>
        <p:guide orient="horz" pos="2160"/>
        <p:guide pos="64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27C22-C801-4E74-BEEF-E6539A14AE15}" type="datetimeFigureOut">
              <a:rPr lang="zh-CN" altLang="en-US" smtClean="0"/>
              <a:t>2020-07-06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111FB-1F7D-4FAB-A4EF-5CB9150CE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217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111FB-1F7D-4FAB-A4EF-5CB9150CEB9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80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111FB-1F7D-4FAB-A4EF-5CB9150CEB9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52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9D27-C416-4D37-8E7B-A2B4C38B5F6C}" type="datetimeFigureOut">
              <a:rPr lang="zh-CN" altLang="en-US" smtClean="0"/>
              <a:t>2020-07-06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4084-C508-49DA-BFC6-A2075EB74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1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圆角矩形 1">
            <a:extLst>
              <a:ext uri="{FF2B5EF4-FFF2-40B4-BE49-F238E27FC236}">
                <a16:creationId xmlns:a16="http://schemas.microsoft.com/office/drawing/2014/main" id="{442C21CD-7347-4415-AE51-3428CBBACE9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20269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A_图片 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6" t="19991" r="8883" b="11958"/>
          <a:stretch/>
        </p:blipFill>
        <p:spPr>
          <a:xfrm>
            <a:off x="6157499" y="1407694"/>
            <a:ext cx="5301543" cy="5021179"/>
          </a:xfrm>
          <a:prstGeom prst="rect">
            <a:avLst/>
          </a:prstGeom>
        </p:spPr>
      </p:pic>
      <p:sp>
        <p:nvSpPr>
          <p:cNvPr id="64" name="矩形 63"/>
          <p:cNvSpPr/>
          <p:nvPr userDrawn="1"/>
        </p:nvSpPr>
        <p:spPr>
          <a:xfrm>
            <a:off x="192505" y="192505"/>
            <a:ext cx="11774906" cy="994611"/>
          </a:xfrm>
          <a:prstGeom prst="rect">
            <a:avLst/>
          </a:prstGeom>
          <a:solidFill>
            <a:srgbClr val="CFD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5" name="图片 64"/>
          <p:cNvPicPr>
            <a:picLocks noChangeAspect="1"/>
          </p:cNvPicPr>
          <p:nvPr userDrawn="1"/>
        </p:nvPicPr>
        <p:blipFill>
          <a:blip r:embed="rId6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3" y="228005"/>
            <a:ext cx="946601" cy="943069"/>
          </a:xfrm>
          <a:prstGeom prst="ellipse">
            <a:avLst/>
          </a:prstGeom>
        </p:spPr>
      </p:pic>
      <p:sp>
        <p:nvSpPr>
          <p:cNvPr id="66" name="PA_矩形 17">
            <a:extLst>
              <a:ext uri="{FF2B5EF4-FFF2-40B4-BE49-F238E27FC236}">
                <a16:creationId xmlns:a16="http://schemas.microsoft.com/office/drawing/2014/main" id="{B8BC1EFB-2BD3-4780-8D0A-10680DA4057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256740" y="446773"/>
            <a:ext cx="4414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四川信息职业技术学院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78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A_圆角矩形 1">
            <a:extLst>
              <a:ext uri="{FF2B5EF4-FFF2-40B4-BE49-F238E27FC236}">
                <a16:creationId xmlns:a16="http://schemas.microsoft.com/office/drawing/2014/main" id="{442C21CD-7347-4415-AE51-3428CBBACE9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20269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6" name="PA_图片 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6" t="19991" r="8883" b="11958"/>
          <a:stretch/>
        </p:blipFill>
        <p:spPr>
          <a:xfrm>
            <a:off x="6157499" y="1407694"/>
            <a:ext cx="5301543" cy="5021179"/>
          </a:xfrm>
          <a:prstGeom prst="rect">
            <a:avLst/>
          </a:prstGeom>
        </p:spPr>
      </p:pic>
      <p:sp>
        <p:nvSpPr>
          <p:cNvPr id="68" name="矩形 67"/>
          <p:cNvSpPr/>
          <p:nvPr userDrawn="1"/>
        </p:nvSpPr>
        <p:spPr>
          <a:xfrm>
            <a:off x="192505" y="192505"/>
            <a:ext cx="11774906" cy="994611"/>
          </a:xfrm>
          <a:prstGeom prst="rect">
            <a:avLst/>
          </a:prstGeom>
          <a:solidFill>
            <a:srgbClr val="CFD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9" name="图片 68"/>
          <p:cNvPicPr>
            <a:picLocks noChangeAspect="1"/>
          </p:cNvPicPr>
          <p:nvPr userDrawn="1"/>
        </p:nvPicPr>
        <p:blipFill>
          <a:blip r:embed="rId7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3" y="228005"/>
            <a:ext cx="946601" cy="943069"/>
          </a:xfrm>
          <a:prstGeom prst="ellipse">
            <a:avLst/>
          </a:prstGeom>
        </p:spPr>
      </p:pic>
      <p:sp>
        <p:nvSpPr>
          <p:cNvPr id="70" name="PA_矩形 17">
            <a:extLst>
              <a:ext uri="{FF2B5EF4-FFF2-40B4-BE49-F238E27FC236}">
                <a16:creationId xmlns:a16="http://schemas.microsoft.com/office/drawing/2014/main" id="{B8BC1EFB-2BD3-4780-8D0A-10680DA4057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256740" y="446773"/>
            <a:ext cx="4414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四川信息职业技术学院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B8BC1EFB-2BD3-4780-8D0A-10680DA4057B}"/>
              </a:ext>
            </a:extLst>
          </p:cNvPr>
          <p:cNvSpPr/>
          <p:nvPr userDrawn="1"/>
        </p:nvSpPr>
        <p:spPr>
          <a:xfrm>
            <a:off x="1008912" y="2155060"/>
            <a:ext cx="46952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80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THANKS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1E3595"/>
              </a:solidFill>
              <a:effectLst/>
              <a:uLnTx/>
              <a:uFillTx/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</a:endParaRPr>
          </a:p>
        </p:txBody>
      </p:sp>
      <p:sp>
        <p:nvSpPr>
          <p:cNvPr id="5" name="PA_矩形 17">
            <a:extLst>
              <a:ext uri="{FF2B5EF4-FFF2-40B4-BE49-F238E27FC236}">
                <a16:creationId xmlns:a16="http://schemas.microsoft.com/office/drawing/2014/main" id="{B8BC1EFB-2BD3-4780-8D0A-10680DA4057B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876207" y="3478499"/>
            <a:ext cx="4593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23FB2"/>
                </a:solidFill>
                <a:latin typeface="Weibei SC" charset="-122"/>
                <a:ea typeface="Weibei SC" charset="-122"/>
                <a:cs typeface="Weibei SC" charset="-122"/>
              </a:rPr>
              <a:t>系部：信息工程系</a:t>
            </a:r>
            <a:r>
              <a:rPr lang="zh-CN" altLang="en-US" b="1" dirty="0">
                <a:solidFill>
                  <a:srgbClr val="223FB2"/>
                </a:solidFill>
                <a:latin typeface="Weibei SC" charset="-122"/>
                <a:ea typeface="Weibei SC" charset="-122"/>
                <a:cs typeface="Weibei SC" charset="-122"/>
              </a:rPr>
              <a:t>｜</a:t>
            </a:r>
            <a:r>
              <a:rPr lang="zh-CN" altLang="en-US" dirty="0">
                <a:solidFill>
                  <a:srgbClr val="223FB2"/>
                </a:solidFill>
                <a:latin typeface="Weibei SC" charset="-122"/>
                <a:ea typeface="Weibei SC" charset="-122"/>
                <a:cs typeface="Weibei SC" charset="-122"/>
              </a:rPr>
              <a:t>课程名称：</a:t>
            </a:r>
            <a:r>
              <a:rPr lang="en-US" altLang="zh-CN" dirty="0">
                <a:solidFill>
                  <a:srgbClr val="223FB2"/>
                </a:solidFill>
                <a:latin typeface="Weibei SC" charset="-122"/>
                <a:ea typeface="Weibei SC" charset="-122"/>
                <a:cs typeface="Weibei SC" charset="-122"/>
              </a:rPr>
              <a:t>《</a:t>
            </a:r>
            <a:r>
              <a:rPr lang="zh-CN" altLang="en-US" dirty="0">
                <a:solidFill>
                  <a:srgbClr val="223FB2"/>
                </a:solidFill>
                <a:latin typeface="Weibei SC" charset="-122"/>
                <a:ea typeface="Weibei SC" charset="-122"/>
                <a:cs typeface="Weibei SC" charset="-122"/>
              </a:rPr>
              <a:t>软件工程</a:t>
            </a:r>
            <a:r>
              <a:rPr lang="en-US" altLang="zh-CN" dirty="0">
                <a:solidFill>
                  <a:srgbClr val="223FB2"/>
                </a:solidFill>
                <a:latin typeface="Weibei SC" charset="-122"/>
                <a:ea typeface="Weibei SC" charset="-122"/>
                <a:cs typeface="Weibei SC" charset="-122"/>
              </a:rPr>
              <a:t>》</a:t>
            </a:r>
            <a:endParaRPr lang="en-US" dirty="0">
              <a:solidFill>
                <a:srgbClr val="223FB2"/>
              </a:solidFill>
              <a:latin typeface="Weibei SC" charset="-122"/>
              <a:ea typeface="Weibei SC" charset="-122"/>
              <a:cs typeface="Weibe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750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49">
            <a:extLst>
              <a:ext uri="{FF2B5EF4-FFF2-40B4-BE49-F238E27FC236}">
                <a16:creationId xmlns:a16="http://schemas.microsoft.com/office/drawing/2014/main" id="{F4A8DE0F-E33B-4261-BFCA-3F103C8AAA1E}"/>
              </a:ext>
            </a:extLst>
          </p:cNvPr>
          <p:cNvSpPr/>
          <p:nvPr userDrawn="1"/>
        </p:nvSpPr>
        <p:spPr>
          <a:xfrm>
            <a:off x="20269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192505" y="192505"/>
            <a:ext cx="11774906" cy="625641"/>
          </a:xfrm>
          <a:prstGeom prst="rect">
            <a:avLst/>
          </a:prstGeom>
          <a:solidFill>
            <a:srgbClr val="CFD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10">
            <a:extLst>
              <a:ext uri="{FF2B5EF4-FFF2-40B4-BE49-F238E27FC236}">
                <a16:creationId xmlns:a16="http://schemas.microsoft.com/office/drawing/2014/main" id="{E8875DAF-93D4-4FD7-B1A7-1B61BCF6AFA7}"/>
              </a:ext>
            </a:extLst>
          </p:cNvPr>
          <p:cNvSpPr/>
          <p:nvPr userDrawn="1"/>
        </p:nvSpPr>
        <p:spPr>
          <a:xfrm>
            <a:off x="399607" y="-669852"/>
            <a:ext cx="552893" cy="1339703"/>
          </a:xfrm>
          <a:prstGeom prst="roundRect">
            <a:avLst>
              <a:gd name="adj" fmla="val 50000"/>
            </a:avLst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" name="组 110"/>
          <p:cNvGrpSpPr/>
          <p:nvPr userDrawn="1"/>
        </p:nvGrpSpPr>
        <p:grpSpPr>
          <a:xfrm>
            <a:off x="10371235" y="6070738"/>
            <a:ext cx="1671048" cy="498504"/>
            <a:chOff x="926233" y="3911281"/>
            <a:chExt cx="2607384" cy="612775"/>
          </a:xfrm>
        </p:grpSpPr>
        <p:grpSp>
          <p:nvGrpSpPr>
            <p:cNvPr id="112" name="PA_组合 79"/>
            <p:cNvGrpSpPr/>
            <p:nvPr>
              <p:custDataLst>
                <p:tags r:id="rId1"/>
              </p:custDataLst>
            </p:nvPr>
          </p:nvGrpSpPr>
          <p:grpSpPr>
            <a:xfrm>
              <a:off x="926233" y="3911281"/>
              <a:ext cx="2424982" cy="612775"/>
              <a:chOff x="284163" y="1644650"/>
              <a:chExt cx="1585912" cy="612775"/>
            </a:xfrm>
          </p:grpSpPr>
          <p:sp>
            <p:nvSpPr>
              <p:cNvPr id="11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284163" y="1647825"/>
                <a:ext cx="1585912" cy="606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5"/>
              <p:cNvSpPr>
                <a:spLocks noEditPoints="1"/>
              </p:cNvSpPr>
              <p:nvPr/>
            </p:nvSpPr>
            <p:spPr bwMode="auto">
              <a:xfrm>
                <a:off x="284163" y="1644650"/>
                <a:ext cx="1582737" cy="612775"/>
              </a:xfrm>
              <a:custGeom>
                <a:avLst/>
                <a:gdLst>
                  <a:gd name="T0" fmla="*/ 81 w 419"/>
                  <a:gd name="T1" fmla="*/ 160 h 161"/>
                  <a:gd name="T2" fmla="*/ 1 w 419"/>
                  <a:gd name="T3" fmla="*/ 80 h 161"/>
                  <a:gd name="T4" fmla="*/ 81 w 419"/>
                  <a:gd name="T5" fmla="*/ 1 h 161"/>
                  <a:gd name="T6" fmla="*/ 339 w 419"/>
                  <a:gd name="T7" fmla="*/ 1 h 161"/>
                  <a:gd name="T8" fmla="*/ 418 w 419"/>
                  <a:gd name="T9" fmla="*/ 80 h 161"/>
                  <a:gd name="T10" fmla="*/ 339 w 419"/>
                  <a:gd name="T11" fmla="*/ 160 h 161"/>
                  <a:gd name="T12" fmla="*/ 81 w 419"/>
                  <a:gd name="T13" fmla="*/ 160 h 161"/>
                  <a:gd name="T14" fmla="*/ 339 w 419"/>
                  <a:gd name="T15" fmla="*/ 0 h 161"/>
                  <a:gd name="T16" fmla="*/ 81 w 419"/>
                  <a:gd name="T17" fmla="*/ 0 h 161"/>
                  <a:gd name="T18" fmla="*/ 0 w 419"/>
                  <a:gd name="T19" fmla="*/ 80 h 161"/>
                  <a:gd name="T20" fmla="*/ 81 w 419"/>
                  <a:gd name="T21" fmla="*/ 161 h 161"/>
                  <a:gd name="T22" fmla="*/ 339 w 419"/>
                  <a:gd name="T23" fmla="*/ 161 h 161"/>
                  <a:gd name="T24" fmla="*/ 419 w 419"/>
                  <a:gd name="T25" fmla="*/ 80 h 161"/>
                  <a:gd name="T26" fmla="*/ 339 w 419"/>
                  <a:gd name="T2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9" h="161">
                    <a:moveTo>
                      <a:pt x="81" y="160"/>
                    </a:moveTo>
                    <a:cubicBezTo>
                      <a:pt x="37" y="160"/>
                      <a:pt x="1" y="124"/>
                      <a:pt x="1" y="80"/>
                    </a:cubicBezTo>
                    <a:cubicBezTo>
                      <a:pt x="1" y="37"/>
                      <a:pt x="37" y="1"/>
                      <a:pt x="81" y="1"/>
                    </a:cubicBezTo>
                    <a:cubicBezTo>
                      <a:pt x="339" y="1"/>
                      <a:pt x="339" y="1"/>
                      <a:pt x="339" y="1"/>
                    </a:cubicBezTo>
                    <a:cubicBezTo>
                      <a:pt x="382" y="1"/>
                      <a:pt x="418" y="37"/>
                      <a:pt x="418" y="80"/>
                    </a:cubicBezTo>
                    <a:cubicBezTo>
                      <a:pt x="418" y="124"/>
                      <a:pt x="382" y="160"/>
                      <a:pt x="339" y="160"/>
                    </a:cubicBezTo>
                    <a:cubicBezTo>
                      <a:pt x="81" y="160"/>
                      <a:pt x="81" y="160"/>
                      <a:pt x="81" y="160"/>
                    </a:cubicBezTo>
                    <a:moveTo>
                      <a:pt x="339" y="0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36" y="0"/>
                      <a:pt x="0" y="36"/>
                      <a:pt x="0" y="80"/>
                    </a:cubicBezTo>
                    <a:cubicBezTo>
                      <a:pt x="0" y="125"/>
                      <a:pt x="36" y="161"/>
                      <a:pt x="81" y="161"/>
                    </a:cubicBezTo>
                    <a:cubicBezTo>
                      <a:pt x="339" y="161"/>
                      <a:pt x="339" y="161"/>
                      <a:pt x="339" y="161"/>
                    </a:cubicBezTo>
                    <a:cubicBezTo>
                      <a:pt x="383" y="161"/>
                      <a:pt x="419" y="125"/>
                      <a:pt x="419" y="80"/>
                    </a:cubicBezTo>
                    <a:cubicBezTo>
                      <a:pt x="419" y="36"/>
                      <a:pt x="383" y="0"/>
                      <a:pt x="3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6"/>
              <p:cNvSpPr>
                <a:spLocks noEditPoints="1"/>
              </p:cNvSpPr>
              <p:nvPr/>
            </p:nvSpPr>
            <p:spPr bwMode="auto">
              <a:xfrm>
                <a:off x="287338" y="1647825"/>
                <a:ext cx="1574800" cy="606425"/>
              </a:xfrm>
              <a:custGeom>
                <a:avLst/>
                <a:gdLst>
                  <a:gd name="T0" fmla="*/ 80 w 417"/>
                  <a:gd name="T1" fmla="*/ 159 h 159"/>
                  <a:gd name="T2" fmla="*/ 0 w 417"/>
                  <a:gd name="T3" fmla="*/ 79 h 159"/>
                  <a:gd name="T4" fmla="*/ 80 w 417"/>
                  <a:gd name="T5" fmla="*/ 0 h 159"/>
                  <a:gd name="T6" fmla="*/ 338 w 417"/>
                  <a:gd name="T7" fmla="*/ 0 h 159"/>
                  <a:gd name="T8" fmla="*/ 417 w 417"/>
                  <a:gd name="T9" fmla="*/ 79 h 159"/>
                  <a:gd name="T10" fmla="*/ 338 w 417"/>
                  <a:gd name="T11" fmla="*/ 159 h 159"/>
                  <a:gd name="T12" fmla="*/ 80 w 417"/>
                  <a:gd name="T13" fmla="*/ 159 h 159"/>
                  <a:gd name="T14" fmla="*/ 338 w 417"/>
                  <a:gd name="T15" fmla="*/ 0 h 159"/>
                  <a:gd name="T16" fmla="*/ 80 w 417"/>
                  <a:gd name="T17" fmla="*/ 0 h 159"/>
                  <a:gd name="T18" fmla="*/ 0 w 417"/>
                  <a:gd name="T19" fmla="*/ 79 h 159"/>
                  <a:gd name="T20" fmla="*/ 80 w 417"/>
                  <a:gd name="T21" fmla="*/ 159 h 159"/>
                  <a:gd name="T22" fmla="*/ 338 w 417"/>
                  <a:gd name="T23" fmla="*/ 159 h 159"/>
                  <a:gd name="T24" fmla="*/ 417 w 417"/>
                  <a:gd name="T25" fmla="*/ 79 h 159"/>
                  <a:gd name="T26" fmla="*/ 338 w 417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59">
                    <a:moveTo>
                      <a:pt x="80" y="159"/>
                    </a:moveTo>
                    <a:cubicBezTo>
                      <a:pt x="36" y="159"/>
                      <a:pt x="0" y="123"/>
                      <a:pt x="0" y="79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338" y="0"/>
                      <a:pt x="338" y="0"/>
                      <a:pt x="338" y="0"/>
                    </a:cubicBezTo>
                    <a:cubicBezTo>
                      <a:pt x="381" y="0"/>
                      <a:pt x="417" y="36"/>
                      <a:pt x="417" y="79"/>
                    </a:cubicBezTo>
                    <a:cubicBezTo>
                      <a:pt x="417" y="123"/>
                      <a:pt x="381" y="159"/>
                      <a:pt x="338" y="159"/>
                    </a:cubicBezTo>
                    <a:cubicBezTo>
                      <a:pt x="80" y="159"/>
                      <a:pt x="80" y="159"/>
                      <a:pt x="80" y="159"/>
                    </a:cubicBezTo>
                    <a:moveTo>
                      <a:pt x="338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123"/>
                      <a:pt x="36" y="159"/>
                      <a:pt x="80" y="159"/>
                    </a:cubicBezTo>
                    <a:cubicBezTo>
                      <a:pt x="338" y="159"/>
                      <a:pt x="338" y="159"/>
                      <a:pt x="338" y="159"/>
                    </a:cubicBezTo>
                    <a:cubicBezTo>
                      <a:pt x="381" y="159"/>
                      <a:pt x="417" y="123"/>
                      <a:pt x="417" y="79"/>
                    </a:cubicBezTo>
                    <a:cubicBezTo>
                      <a:pt x="417" y="36"/>
                      <a:pt x="381" y="0"/>
                      <a:pt x="338" y="0"/>
                    </a:cubicBezTo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7"/>
              <p:cNvSpPr>
                <a:spLocks noEditPoints="1"/>
              </p:cNvSpPr>
              <p:nvPr/>
            </p:nvSpPr>
            <p:spPr bwMode="auto">
              <a:xfrm>
                <a:off x="287338" y="1647825"/>
                <a:ext cx="1574800" cy="606425"/>
              </a:xfrm>
              <a:custGeom>
                <a:avLst/>
                <a:gdLst>
                  <a:gd name="T0" fmla="*/ 80 w 417"/>
                  <a:gd name="T1" fmla="*/ 158 h 159"/>
                  <a:gd name="T2" fmla="*/ 1 w 417"/>
                  <a:gd name="T3" fmla="*/ 79 h 159"/>
                  <a:gd name="T4" fmla="*/ 80 w 417"/>
                  <a:gd name="T5" fmla="*/ 1 h 159"/>
                  <a:gd name="T6" fmla="*/ 338 w 417"/>
                  <a:gd name="T7" fmla="*/ 1 h 159"/>
                  <a:gd name="T8" fmla="*/ 416 w 417"/>
                  <a:gd name="T9" fmla="*/ 79 h 159"/>
                  <a:gd name="T10" fmla="*/ 338 w 417"/>
                  <a:gd name="T11" fmla="*/ 158 h 159"/>
                  <a:gd name="T12" fmla="*/ 80 w 417"/>
                  <a:gd name="T13" fmla="*/ 158 h 159"/>
                  <a:gd name="T14" fmla="*/ 338 w 417"/>
                  <a:gd name="T15" fmla="*/ 0 h 159"/>
                  <a:gd name="T16" fmla="*/ 80 w 417"/>
                  <a:gd name="T17" fmla="*/ 0 h 159"/>
                  <a:gd name="T18" fmla="*/ 0 w 417"/>
                  <a:gd name="T19" fmla="*/ 79 h 159"/>
                  <a:gd name="T20" fmla="*/ 80 w 417"/>
                  <a:gd name="T21" fmla="*/ 159 h 159"/>
                  <a:gd name="T22" fmla="*/ 338 w 417"/>
                  <a:gd name="T23" fmla="*/ 159 h 159"/>
                  <a:gd name="T24" fmla="*/ 417 w 417"/>
                  <a:gd name="T25" fmla="*/ 79 h 159"/>
                  <a:gd name="T26" fmla="*/ 338 w 417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59">
                    <a:moveTo>
                      <a:pt x="80" y="158"/>
                    </a:moveTo>
                    <a:cubicBezTo>
                      <a:pt x="36" y="158"/>
                      <a:pt x="1" y="123"/>
                      <a:pt x="1" y="79"/>
                    </a:cubicBezTo>
                    <a:cubicBezTo>
                      <a:pt x="1" y="36"/>
                      <a:pt x="36" y="1"/>
                      <a:pt x="80" y="1"/>
                    </a:cubicBezTo>
                    <a:cubicBezTo>
                      <a:pt x="338" y="1"/>
                      <a:pt x="338" y="1"/>
                      <a:pt x="338" y="1"/>
                    </a:cubicBezTo>
                    <a:cubicBezTo>
                      <a:pt x="381" y="1"/>
                      <a:pt x="416" y="36"/>
                      <a:pt x="416" y="79"/>
                    </a:cubicBezTo>
                    <a:cubicBezTo>
                      <a:pt x="416" y="123"/>
                      <a:pt x="381" y="158"/>
                      <a:pt x="338" y="158"/>
                    </a:cubicBezTo>
                    <a:cubicBezTo>
                      <a:pt x="80" y="158"/>
                      <a:pt x="80" y="158"/>
                      <a:pt x="80" y="158"/>
                    </a:cubicBezTo>
                    <a:moveTo>
                      <a:pt x="338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123"/>
                      <a:pt x="36" y="159"/>
                      <a:pt x="80" y="159"/>
                    </a:cubicBezTo>
                    <a:cubicBezTo>
                      <a:pt x="338" y="159"/>
                      <a:pt x="338" y="159"/>
                      <a:pt x="338" y="159"/>
                    </a:cubicBezTo>
                    <a:cubicBezTo>
                      <a:pt x="381" y="159"/>
                      <a:pt x="417" y="123"/>
                      <a:pt x="417" y="79"/>
                    </a:cubicBezTo>
                    <a:cubicBezTo>
                      <a:pt x="417" y="36"/>
                      <a:pt x="381" y="0"/>
                      <a:pt x="338" y="0"/>
                    </a:cubicBezTo>
                  </a:path>
                </a:pathLst>
              </a:cu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8"/>
              <p:cNvSpPr>
                <a:spLocks noEditPoints="1"/>
              </p:cNvSpPr>
              <p:nvPr/>
            </p:nvSpPr>
            <p:spPr bwMode="auto">
              <a:xfrm>
                <a:off x="292100" y="1651000"/>
                <a:ext cx="1566862" cy="598488"/>
              </a:xfrm>
              <a:custGeom>
                <a:avLst/>
                <a:gdLst>
                  <a:gd name="T0" fmla="*/ 79 w 415"/>
                  <a:gd name="T1" fmla="*/ 156 h 157"/>
                  <a:gd name="T2" fmla="*/ 1 w 415"/>
                  <a:gd name="T3" fmla="*/ 78 h 157"/>
                  <a:gd name="T4" fmla="*/ 79 w 415"/>
                  <a:gd name="T5" fmla="*/ 0 h 157"/>
                  <a:gd name="T6" fmla="*/ 337 w 415"/>
                  <a:gd name="T7" fmla="*/ 0 h 157"/>
                  <a:gd name="T8" fmla="*/ 415 w 415"/>
                  <a:gd name="T9" fmla="*/ 78 h 157"/>
                  <a:gd name="T10" fmla="*/ 337 w 415"/>
                  <a:gd name="T11" fmla="*/ 156 h 157"/>
                  <a:gd name="T12" fmla="*/ 79 w 415"/>
                  <a:gd name="T13" fmla="*/ 156 h 157"/>
                  <a:gd name="T14" fmla="*/ 337 w 415"/>
                  <a:gd name="T15" fmla="*/ 0 h 157"/>
                  <a:gd name="T16" fmla="*/ 79 w 415"/>
                  <a:gd name="T17" fmla="*/ 0 h 157"/>
                  <a:gd name="T18" fmla="*/ 0 w 415"/>
                  <a:gd name="T19" fmla="*/ 78 h 157"/>
                  <a:gd name="T20" fmla="*/ 79 w 415"/>
                  <a:gd name="T21" fmla="*/ 157 h 157"/>
                  <a:gd name="T22" fmla="*/ 337 w 415"/>
                  <a:gd name="T23" fmla="*/ 157 h 157"/>
                  <a:gd name="T24" fmla="*/ 415 w 415"/>
                  <a:gd name="T25" fmla="*/ 78 h 157"/>
                  <a:gd name="T26" fmla="*/ 337 w 415"/>
                  <a:gd name="T2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5" h="157">
                    <a:moveTo>
                      <a:pt x="79" y="156"/>
                    </a:moveTo>
                    <a:cubicBezTo>
                      <a:pt x="36" y="156"/>
                      <a:pt x="1" y="122"/>
                      <a:pt x="1" y="78"/>
                    </a:cubicBezTo>
                    <a:cubicBezTo>
                      <a:pt x="1" y="35"/>
                      <a:pt x="36" y="0"/>
                      <a:pt x="79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80" y="0"/>
                      <a:pt x="415" y="35"/>
                      <a:pt x="415" y="78"/>
                    </a:cubicBezTo>
                    <a:cubicBezTo>
                      <a:pt x="415" y="122"/>
                      <a:pt x="380" y="156"/>
                      <a:pt x="337" y="156"/>
                    </a:cubicBezTo>
                    <a:cubicBezTo>
                      <a:pt x="79" y="156"/>
                      <a:pt x="79" y="156"/>
                      <a:pt x="79" y="156"/>
                    </a:cubicBezTo>
                    <a:moveTo>
                      <a:pt x="337" y="0"/>
                    </a:moveTo>
                    <a:cubicBezTo>
                      <a:pt x="79" y="0"/>
                      <a:pt x="79" y="0"/>
                      <a:pt x="79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7"/>
                      <a:pt x="79" y="157"/>
                    </a:cubicBezTo>
                    <a:cubicBezTo>
                      <a:pt x="337" y="157"/>
                      <a:pt x="337" y="157"/>
                      <a:pt x="337" y="157"/>
                    </a:cubicBezTo>
                    <a:cubicBezTo>
                      <a:pt x="380" y="157"/>
                      <a:pt x="415" y="122"/>
                      <a:pt x="415" y="78"/>
                    </a:cubicBezTo>
                    <a:cubicBezTo>
                      <a:pt x="415" y="35"/>
                      <a:pt x="380" y="0"/>
                      <a:pt x="337" y="0"/>
                    </a:cubicBezTo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9"/>
              <p:cNvSpPr>
                <a:spLocks noEditPoints="1"/>
              </p:cNvSpPr>
              <p:nvPr/>
            </p:nvSpPr>
            <p:spPr bwMode="auto">
              <a:xfrm>
                <a:off x="295275" y="1651000"/>
                <a:ext cx="1563687" cy="595313"/>
              </a:xfrm>
              <a:custGeom>
                <a:avLst/>
                <a:gdLst>
                  <a:gd name="T0" fmla="*/ 78 w 414"/>
                  <a:gd name="T1" fmla="*/ 156 h 156"/>
                  <a:gd name="T2" fmla="*/ 0 w 414"/>
                  <a:gd name="T3" fmla="*/ 78 h 156"/>
                  <a:gd name="T4" fmla="*/ 78 w 414"/>
                  <a:gd name="T5" fmla="*/ 1 h 156"/>
                  <a:gd name="T6" fmla="*/ 336 w 414"/>
                  <a:gd name="T7" fmla="*/ 1 h 156"/>
                  <a:gd name="T8" fmla="*/ 413 w 414"/>
                  <a:gd name="T9" fmla="*/ 78 h 156"/>
                  <a:gd name="T10" fmla="*/ 336 w 414"/>
                  <a:gd name="T11" fmla="*/ 156 h 156"/>
                  <a:gd name="T12" fmla="*/ 78 w 414"/>
                  <a:gd name="T13" fmla="*/ 156 h 156"/>
                  <a:gd name="T14" fmla="*/ 336 w 414"/>
                  <a:gd name="T15" fmla="*/ 0 h 156"/>
                  <a:gd name="T16" fmla="*/ 78 w 414"/>
                  <a:gd name="T17" fmla="*/ 0 h 156"/>
                  <a:gd name="T18" fmla="*/ 0 w 414"/>
                  <a:gd name="T19" fmla="*/ 78 h 156"/>
                  <a:gd name="T20" fmla="*/ 78 w 414"/>
                  <a:gd name="T21" fmla="*/ 156 h 156"/>
                  <a:gd name="T22" fmla="*/ 336 w 414"/>
                  <a:gd name="T23" fmla="*/ 156 h 156"/>
                  <a:gd name="T24" fmla="*/ 414 w 414"/>
                  <a:gd name="T25" fmla="*/ 78 h 156"/>
                  <a:gd name="T26" fmla="*/ 336 w 414"/>
                  <a:gd name="T2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4" h="156">
                    <a:moveTo>
                      <a:pt x="78" y="156"/>
                    </a:moveTo>
                    <a:cubicBezTo>
                      <a:pt x="35" y="156"/>
                      <a:pt x="0" y="121"/>
                      <a:pt x="0" y="78"/>
                    </a:cubicBezTo>
                    <a:cubicBezTo>
                      <a:pt x="0" y="36"/>
                      <a:pt x="35" y="1"/>
                      <a:pt x="78" y="1"/>
                    </a:cubicBezTo>
                    <a:cubicBezTo>
                      <a:pt x="336" y="1"/>
                      <a:pt x="336" y="1"/>
                      <a:pt x="336" y="1"/>
                    </a:cubicBezTo>
                    <a:cubicBezTo>
                      <a:pt x="378" y="1"/>
                      <a:pt x="413" y="36"/>
                      <a:pt x="413" y="78"/>
                    </a:cubicBezTo>
                    <a:cubicBezTo>
                      <a:pt x="413" y="121"/>
                      <a:pt x="378" y="156"/>
                      <a:pt x="336" y="156"/>
                    </a:cubicBezTo>
                    <a:cubicBezTo>
                      <a:pt x="78" y="156"/>
                      <a:pt x="78" y="156"/>
                      <a:pt x="78" y="156"/>
                    </a:cubicBezTo>
                    <a:moveTo>
                      <a:pt x="336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6"/>
                      <a:pt x="78" y="156"/>
                    </a:cubicBezTo>
                    <a:cubicBezTo>
                      <a:pt x="336" y="156"/>
                      <a:pt x="336" y="156"/>
                      <a:pt x="336" y="156"/>
                    </a:cubicBezTo>
                    <a:cubicBezTo>
                      <a:pt x="379" y="156"/>
                      <a:pt x="414" y="122"/>
                      <a:pt x="414" y="78"/>
                    </a:cubicBezTo>
                    <a:cubicBezTo>
                      <a:pt x="414" y="35"/>
                      <a:pt x="379" y="0"/>
                      <a:pt x="336" y="0"/>
                    </a:cubicBezTo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0"/>
              <p:cNvSpPr>
                <a:spLocks noEditPoints="1"/>
              </p:cNvSpPr>
              <p:nvPr/>
            </p:nvSpPr>
            <p:spPr bwMode="auto">
              <a:xfrm>
                <a:off x="295275" y="1655763"/>
                <a:ext cx="1560512" cy="590550"/>
              </a:xfrm>
              <a:custGeom>
                <a:avLst/>
                <a:gdLst>
                  <a:gd name="T0" fmla="*/ 78 w 413"/>
                  <a:gd name="T1" fmla="*/ 154 h 155"/>
                  <a:gd name="T2" fmla="*/ 1 w 413"/>
                  <a:gd name="T3" fmla="*/ 77 h 155"/>
                  <a:gd name="T4" fmla="*/ 78 w 413"/>
                  <a:gd name="T5" fmla="*/ 1 h 155"/>
                  <a:gd name="T6" fmla="*/ 336 w 413"/>
                  <a:gd name="T7" fmla="*/ 1 h 155"/>
                  <a:gd name="T8" fmla="*/ 412 w 413"/>
                  <a:gd name="T9" fmla="*/ 77 h 155"/>
                  <a:gd name="T10" fmla="*/ 336 w 413"/>
                  <a:gd name="T11" fmla="*/ 154 h 155"/>
                  <a:gd name="T12" fmla="*/ 78 w 413"/>
                  <a:gd name="T13" fmla="*/ 154 h 155"/>
                  <a:gd name="T14" fmla="*/ 336 w 413"/>
                  <a:gd name="T15" fmla="*/ 0 h 155"/>
                  <a:gd name="T16" fmla="*/ 78 w 413"/>
                  <a:gd name="T17" fmla="*/ 0 h 155"/>
                  <a:gd name="T18" fmla="*/ 0 w 413"/>
                  <a:gd name="T19" fmla="*/ 77 h 155"/>
                  <a:gd name="T20" fmla="*/ 78 w 413"/>
                  <a:gd name="T21" fmla="*/ 155 h 155"/>
                  <a:gd name="T22" fmla="*/ 336 w 413"/>
                  <a:gd name="T23" fmla="*/ 155 h 155"/>
                  <a:gd name="T24" fmla="*/ 413 w 413"/>
                  <a:gd name="T25" fmla="*/ 77 h 155"/>
                  <a:gd name="T26" fmla="*/ 336 w 413"/>
                  <a:gd name="T27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3" h="155">
                    <a:moveTo>
                      <a:pt x="78" y="154"/>
                    </a:moveTo>
                    <a:cubicBezTo>
                      <a:pt x="35" y="154"/>
                      <a:pt x="1" y="120"/>
                      <a:pt x="1" y="77"/>
                    </a:cubicBezTo>
                    <a:cubicBezTo>
                      <a:pt x="1" y="35"/>
                      <a:pt x="35" y="1"/>
                      <a:pt x="78" y="1"/>
                    </a:cubicBezTo>
                    <a:cubicBezTo>
                      <a:pt x="336" y="1"/>
                      <a:pt x="336" y="1"/>
                      <a:pt x="336" y="1"/>
                    </a:cubicBezTo>
                    <a:cubicBezTo>
                      <a:pt x="378" y="1"/>
                      <a:pt x="412" y="35"/>
                      <a:pt x="412" y="77"/>
                    </a:cubicBezTo>
                    <a:cubicBezTo>
                      <a:pt x="412" y="120"/>
                      <a:pt x="378" y="154"/>
                      <a:pt x="336" y="154"/>
                    </a:cubicBezTo>
                    <a:cubicBezTo>
                      <a:pt x="78" y="154"/>
                      <a:pt x="78" y="154"/>
                      <a:pt x="78" y="154"/>
                    </a:cubicBezTo>
                    <a:moveTo>
                      <a:pt x="336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7"/>
                    </a:cubicBezTo>
                    <a:cubicBezTo>
                      <a:pt x="0" y="120"/>
                      <a:pt x="35" y="155"/>
                      <a:pt x="78" y="155"/>
                    </a:cubicBezTo>
                    <a:cubicBezTo>
                      <a:pt x="336" y="155"/>
                      <a:pt x="336" y="155"/>
                      <a:pt x="336" y="155"/>
                    </a:cubicBezTo>
                    <a:cubicBezTo>
                      <a:pt x="378" y="155"/>
                      <a:pt x="413" y="120"/>
                      <a:pt x="413" y="77"/>
                    </a:cubicBezTo>
                    <a:cubicBezTo>
                      <a:pt x="413" y="35"/>
                      <a:pt x="378" y="0"/>
                      <a:pt x="336" y="0"/>
                    </a:cubicBezTo>
                  </a:path>
                </a:pathLst>
              </a:custGeom>
              <a:solidFill>
                <a:srgbClr val="FA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1"/>
              <p:cNvSpPr>
                <a:spLocks noEditPoints="1"/>
              </p:cNvSpPr>
              <p:nvPr/>
            </p:nvSpPr>
            <p:spPr bwMode="auto">
              <a:xfrm>
                <a:off x="300038" y="1658938"/>
                <a:ext cx="1550987" cy="584200"/>
              </a:xfrm>
              <a:custGeom>
                <a:avLst/>
                <a:gdLst>
                  <a:gd name="T0" fmla="*/ 77 w 411"/>
                  <a:gd name="T1" fmla="*/ 153 h 153"/>
                  <a:gd name="T2" fmla="*/ 0 w 411"/>
                  <a:gd name="T3" fmla="*/ 76 h 153"/>
                  <a:gd name="T4" fmla="*/ 77 w 411"/>
                  <a:gd name="T5" fmla="*/ 0 h 153"/>
                  <a:gd name="T6" fmla="*/ 335 w 411"/>
                  <a:gd name="T7" fmla="*/ 0 h 153"/>
                  <a:gd name="T8" fmla="*/ 411 w 411"/>
                  <a:gd name="T9" fmla="*/ 76 h 153"/>
                  <a:gd name="T10" fmla="*/ 335 w 411"/>
                  <a:gd name="T11" fmla="*/ 153 h 153"/>
                  <a:gd name="T12" fmla="*/ 77 w 411"/>
                  <a:gd name="T13" fmla="*/ 153 h 153"/>
                  <a:gd name="T14" fmla="*/ 335 w 411"/>
                  <a:gd name="T15" fmla="*/ 0 h 153"/>
                  <a:gd name="T16" fmla="*/ 77 w 411"/>
                  <a:gd name="T17" fmla="*/ 0 h 153"/>
                  <a:gd name="T18" fmla="*/ 0 w 411"/>
                  <a:gd name="T19" fmla="*/ 76 h 153"/>
                  <a:gd name="T20" fmla="*/ 77 w 411"/>
                  <a:gd name="T21" fmla="*/ 153 h 153"/>
                  <a:gd name="T22" fmla="*/ 335 w 411"/>
                  <a:gd name="T23" fmla="*/ 153 h 153"/>
                  <a:gd name="T24" fmla="*/ 411 w 411"/>
                  <a:gd name="T25" fmla="*/ 76 h 153"/>
                  <a:gd name="T26" fmla="*/ 335 w 411"/>
                  <a:gd name="T2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153">
                    <a:moveTo>
                      <a:pt x="77" y="153"/>
                    </a:moveTo>
                    <a:cubicBezTo>
                      <a:pt x="34" y="153"/>
                      <a:pt x="0" y="119"/>
                      <a:pt x="0" y="76"/>
                    </a:cubicBezTo>
                    <a:cubicBezTo>
                      <a:pt x="0" y="34"/>
                      <a:pt x="34" y="0"/>
                      <a:pt x="77" y="0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377" y="0"/>
                      <a:pt x="411" y="34"/>
                      <a:pt x="411" y="76"/>
                    </a:cubicBezTo>
                    <a:cubicBezTo>
                      <a:pt x="411" y="119"/>
                      <a:pt x="377" y="153"/>
                      <a:pt x="335" y="153"/>
                    </a:cubicBezTo>
                    <a:cubicBezTo>
                      <a:pt x="77" y="153"/>
                      <a:pt x="77" y="153"/>
                      <a:pt x="77" y="153"/>
                    </a:cubicBezTo>
                    <a:moveTo>
                      <a:pt x="335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9"/>
                      <a:pt x="34" y="153"/>
                      <a:pt x="77" y="153"/>
                    </a:cubicBezTo>
                    <a:cubicBezTo>
                      <a:pt x="335" y="153"/>
                      <a:pt x="335" y="153"/>
                      <a:pt x="335" y="153"/>
                    </a:cubicBezTo>
                    <a:cubicBezTo>
                      <a:pt x="377" y="153"/>
                      <a:pt x="411" y="119"/>
                      <a:pt x="411" y="76"/>
                    </a:cubicBezTo>
                    <a:cubicBezTo>
                      <a:pt x="411" y="34"/>
                      <a:pt x="377" y="0"/>
                      <a:pt x="335" y="0"/>
                    </a:cubicBezTo>
                  </a:path>
                </a:pathLst>
              </a:custGeom>
              <a:solidFill>
                <a:srgbClr val="F9F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2"/>
              <p:cNvSpPr>
                <a:spLocks noEditPoints="1"/>
              </p:cNvSpPr>
              <p:nvPr/>
            </p:nvSpPr>
            <p:spPr bwMode="auto">
              <a:xfrm>
                <a:off x="300038" y="1658938"/>
                <a:ext cx="1550987" cy="584200"/>
              </a:xfrm>
              <a:custGeom>
                <a:avLst/>
                <a:gdLst>
                  <a:gd name="T0" fmla="*/ 77 w 411"/>
                  <a:gd name="T1" fmla="*/ 152 h 153"/>
                  <a:gd name="T2" fmla="*/ 1 w 411"/>
                  <a:gd name="T3" fmla="*/ 76 h 153"/>
                  <a:gd name="T4" fmla="*/ 77 w 411"/>
                  <a:gd name="T5" fmla="*/ 1 h 153"/>
                  <a:gd name="T6" fmla="*/ 335 w 411"/>
                  <a:gd name="T7" fmla="*/ 1 h 153"/>
                  <a:gd name="T8" fmla="*/ 410 w 411"/>
                  <a:gd name="T9" fmla="*/ 76 h 153"/>
                  <a:gd name="T10" fmla="*/ 335 w 411"/>
                  <a:gd name="T11" fmla="*/ 152 h 153"/>
                  <a:gd name="T12" fmla="*/ 77 w 411"/>
                  <a:gd name="T13" fmla="*/ 152 h 153"/>
                  <a:gd name="T14" fmla="*/ 335 w 411"/>
                  <a:gd name="T15" fmla="*/ 0 h 153"/>
                  <a:gd name="T16" fmla="*/ 77 w 411"/>
                  <a:gd name="T17" fmla="*/ 0 h 153"/>
                  <a:gd name="T18" fmla="*/ 0 w 411"/>
                  <a:gd name="T19" fmla="*/ 76 h 153"/>
                  <a:gd name="T20" fmla="*/ 77 w 411"/>
                  <a:gd name="T21" fmla="*/ 153 h 153"/>
                  <a:gd name="T22" fmla="*/ 335 w 411"/>
                  <a:gd name="T23" fmla="*/ 153 h 153"/>
                  <a:gd name="T24" fmla="*/ 411 w 411"/>
                  <a:gd name="T25" fmla="*/ 76 h 153"/>
                  <a:gd name="T26" fmla="*/ 335 w 411"/>
                  <a:gd name="T2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153">
                    <a:moveTo>
                      <a:pt x="77" y="152"/>
                    </a:moveTo>
                    <a:cubicBezTo>
                      <a:pt x="35" y="152"/>
                      <a:pt x="1" y="118"/>
                      <a:pt x="1" y="76"/>
                    </a:cubicBezTo>
                    <a:cubicBezTo>
                      <a:pt x="1" y="35"/>
                      <a:pt x="35" y="1"/>
                      <a:pt x="77" y="1"/>
                    </a:cubicBezTo>
                    <a:cubicBezTo>
                      <a:pt x="335" y="1"/>
                      <a:pt x="335" y="1"/>
                      <a:pt x="335" y="1"/>
                    </a:cubicBezTo>
                    <a:cubicBezTo>
                      <a:pt x="376" y="1"/>
                      <a:pt x="410" y="35"/>
                      <a:pt x="410" y="76"/>
                    </a:cubicBezTo>
                    <a:cubicBezTo>
                      <a:pt x="410" y="118"/>
                      <a:pt x="376" y="152"/>
                      <a:pt x="335" y="152"/>
                    </a:cubicBezTo>
                    <a:cubicBezTo>
                      <a:pt x="77" y="152"/>
                      <a:pt x="77" y="152"/>
                      <a:pt x="77" y="152"/>
                    </a:cubicBezTo>
                    <a:moveTo>
                      <a:pt x="335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9"/>
                      <a:pt x="34" y="153"/>
                      <a:pt x="77" y="153"/>
                    </a:cubicBezTo>
                    <a:cubicBezTo>
                      <a:pt x="335" y="153"/>
                      <a:pt x="335" y="153"/>
                      <a:pt x="335" y="153"/>
                    </a:cubicBezTo>
                    <a:cubicBezTo>
                      <a:pt x="377" y="153"/>
                      <a:pt x="411" y="119"/>
                      <a:pt x="411" y="76"/>
                    </a:cubicBezTo>
                    <a:cubicBezTo>
                      <a:pt x="411" y="34"/>
                      <a:pt x="377" y="0"/>
                      <a:pt x="335" y="0"/>
                    </a:cubicBezTo>
                  </a:path>
                </a:pathLst>
              </a:custGeom>
              <a:solidFill>
                <a:srgbClr val="F8F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3"/>
              <p:cNvSpPr>
                <a:spLocks noEditPoints="1"/>
              </p:cNvSpPr>
              <p:nvPr/>
            </p:nvSpPr>
            <p:spPr bwMode="auto">
              <a:xfrm>
                <a:off x="303213" y="1663700"/>
                <a:ext cx="1544637" cy="574675"/>
              </a:xfrm>
              <a:custGeom>
                <a:avLst/>
                <a:gdLst>
                  <a:gd name="T0" fmla="*/ 76 w 409"/>
                  <a:gd name="T1" fmla="*/ 151 h 151"/>
                  <a:gd name="T2" fmla="*/ 0 w 409"/>
                  <a:gd name="T3" fmla="*/ 75 h 151"/>
                  <a:gd name="T4" fmla="*/ 76 w 409"/>
                  <a:gd name="T5" fmla="*/ 0 h 151"/>
                  <a:gd name="T6" fmla="*/ 334 w 409"/>
                  <a:gd name="T7" fmla="*/ 0 h 151"/>
                  <a:gd name="T8" fmla="*/ 409 w 409"/>
                  <a:gd name="T9" fmla="*/ 75 h 151"/>
                  <a:gd name="T10" fmla="*/ 334 w 409"/>
                  <a:gd name="T11" fmla="*/ 151 h 151"/>
                  <a:gd name="T12" fmla="*/ 76 w 409"/>
                  <a:gd name="T13" fmla="*/ 151 h 151"/>
                  <a:gd name="T14" fmla="*/ 334 w 409"/>
                  <a:gd name="T15" fmla="*/ 0 h 151"/>
                  <a:gd name="T16" fmla="*/ 76 w 409"/>
                  <a:gd name="T17" fmla="*/ 0 h 151"/>
                  <a:gd name="T18" fmla="*/ 0 w 409"/>
                  <a:gd name="T19" fmla="*/ 75 h 151"/>
                  <a:gd name="T20" fmla="*/ 76 w 409"/>
                  <a:gd name="T21" fmla="*/ 151 h 151"/>
                  <a:gd name="T22" fmla="*/ 334 w 409"/>
                  <a:gd name="T23" fmla="*/ 151 h 151"/>
                  <a:gd name="T24" fmla="*/ 409 w 409"/>
                  <a:gd name="T25" fmla="*/ 75 h 151"/>
                  <a:gd name="T26" fmla="*/ 334 w 409"/>
                  <a:gd name="T2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9" h="151">
                    <a:moveTo>
                      <a:pt x="76" y="151"/>
                    </a:moveTo>
                    <a:cubicBezTo>
                      <a:pt x="34" y="151"/>
                      <a:pt x="0" y="117"/>
                      <a:pt x="0" y="75"/>
                    </a:cubicBezTo>
                    <a:cubicBezTo>
                      <a:pt x="0" y="34"/>
                      <a:pt x="34" y="0"/>
                      <a:pt x="76" y="0"/>
                    </a:cubicBezTo>
                    <a:cubicBezTo>
                      <a:pt x="334" y="0"/>
                      <a:pt x="334" y="0"/>
                      <a:pt x="334" y="0"/>
                    </a:cubicBezTo>
                    <a:cubicBezTo>
                      <a:pt x="375" y="0"/>
                      <a:pt x="409" y="34"/>
                      <a:pt x="409" y="75"/>
                    </a:cubicBezTo>
                    <a:cubicBezTo>
                      <a:pt x="409" y="117"/>
                      <a:pt x="375" y="151"/>
                      <a:pt x="334" y="151"/>
                    </a:cubicBezTo>
                    <a:cubicBezTo>
                      <a:pt x="76" y="151"/>
                      <a:pt x="76" y="151"/>
                      <a:pt x="76" y="151"/>
                    </a:cubicBezTo>
                    <a:moveTo>
                      <a:pt x="334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75" y="151"/>
                      <a:pt x="409" y="117"/>
                      <a:pt x="409" y="75"/>
                    </a:cubicBezTo>
                    <a:cubicBezTo>
                      <a:pt x="409" y="34"/>
                      <a:pt x="375" y="0"/>
                      <a:pt x="334" y="0"/>
                    </a:cubicBezTo>
                  </a:path>
                </a:pathLst>
              </a:custGeom>
              <a:solidFill>
                <a:srgbClr val="F7F7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4"/>
              <p:cNvSpPr>
                <a:spLocks noEditPoints="1"/>
              </p:cNvSpPr>
              <p:nvPr/>
            </p:nvSpPr>
            <p:spPr bwMode="auto">
              <a:xfrm>
                <a:off x="303213" y="1663700"/>
                <a:ext cx="1544637" cy="574675"/>
              </a:xfrm>
              <a:custGeom>
                <a:avLst/>
                <a:gdLst>
                  <a:gd name="T0" fmla="*/ 76 w 409"/>
                  <a:gd name="T1" fmla="*/ 150 h 151"/>
                  <a:gd name="T2" fmla="*/ 1 w 409"/>
                  <a:gd name="T3" fmla="*/ 75 h 151"/>
                  <a:gd name="T4" fmla="*/ 76 w 409"/>
                  <a:gd name="T5" fmla="*/ 1 h 151"/>
                  <a:gd name="T6" fmla="*/ 334 w 409"/>
                  <a:gd name="T7" fmla="*/ 1 h 151"/>
                  <a:gd name="T8" fmla="*/ 408 w 409"/>
                  <a:gd name="T9" fmla="*/ 75 h 151"/>
                  <a:gd name="T10" fmla="*/ 334 w 409"/>
                  <a:gd name="T11" fmla="*/ 150 h 151"/>
                  <a:gd name="T12" fmla="*/ 76 w 409"/>
                  <a:gd name="T13" fmla="*/ 150 h 151"/>
                  <a:gd name="T14" fmla="*/ 334 w 409"/>
                  <a:gd name="T15" fmla="*/ 0 h 151"/>
                  <a:gd name="T16" fmla="*/ 76 w 409"/>
                  <a:gd name="T17" fmla="*/ 0 h 151"/>
                  <a:gd name="T18" fmla="*/ 0 w 409"/>
                  <a:gd name="T19" fmla="*/ 75 h 151"/>
                  <a:gd name="T20" fmla="*/ 76 w 409"/>
                  <a:gd name="T21" fmla="*/ 151 h 151"/>
                  <a:gd name="T22" fmla="*/ 334 w 409"/>
                  <a:gd name="T23" fmla="*/ 151 h 151"/>
                  <a:gd name="T24" fmla="*/ 409 w 409"/>
                  <a:gd name="T25" fmla="*/ 75 h 151"/>
                  <a:gd name="T26" fmla="*/ 334 w 409"/>
                  <a:gd name="T2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9" h="151">
                    <a:moveTo>
                      <a:pt x="76" y="150"/>
                    </a:moveTo>
                    <a:cubicBezTo>
                      <a:pt x="34" y="150"/>
                      <a:pt x="1" y="117"/>
                      <a:pt x="1" y="75"/>
                    </a:cubicBezTo>
                    <a:cubicBezTo>
                      <a:pt x="1" y="34"/>
                      <a:pt x="34" y="1"/>
                      <a:pt x="76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75" y="1"/>
                      <a:pt x="408" y="34"/>
                      <a:pt x="408" y="75"/>
                    </a:cubicBezTo>
                    <a:cubicBezTo>
                      <a:pt x="408" y="117"/>
                      <a:pt x="375" y="150"/>
                      <a:pt x="334" y="150"/>
                    </a:cubicBezTo>
                    <a:cubicBezTo>
                      <a:pt x="76" y="150"/>
                      <a:pt x="76" y="150"/>
                      <a:pt x="76" y="150"/>
                    </a:cubicBezTo>
                    <a:moveTo>
                      <a:pt x="334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75" y="151"/>
                      <a:pt x="409" y="117"/>
                      <a:pt x="409" y="75"/>
                    </a:cubicBezTo>
                    <a:cubicBezTo>
                      <a:pt x="409" y="34"/>
                      <a:pt x="375" y="0"/>
                      <a:pt x="334" y="0"/>
                    </a:cubicBezTo>
                  </a:path>
                </a:pathLst>
              </a:custGeom>
              <a:solidFill>
                <a:srgbClr val="F6F6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5"/>
              <p:cNvSpPr>
                <a:spLocks noEditPoints="1"/>
              </p:cNvSpPr>
              <p:nvPr/>
            </p:nvSpPr>
            <p:spPr bwMode="auto">
              <a:xfrm>
                <a:off x="306388" y="1666875"/>
                <a:ext cx="1536700" cy="568325"/>
              </a:xfrm>
              <a:custGeom>
                <a:avLst/>
                <a:gdLst>
                  <a:gd name="T0" fmla="*/ 75 w 407"/>
                  <a:gd name="T1" fmla="*/ 149 h 149"/>
                  <a:gd name="T2" fmla="*/ 1 w 407"/>
                  <a:gd name="T3" fmla="*/ 74 h 149"/>
                  <a:gd name="T4" fmla="*/ 75 w 407"/>
                  <a:gd name="T5" fmla="*/ 0 h 149"/>
                  <a:gd name="T6" fmla="*/ 333 w 407"/>
                  <a:gd name="T7" fmla="*/ 0 h 149"/>
                  <a:gd name="T8" fmla="*/ 407 w 407"/>
                  <a:gd name="T9" fmla="*/ 74 h 149"/>
                  <a:gd name="T10" fmla="*/ 333 w 407"/>
                  <a:gd name="T11" fmla="*/ 149 h 149"/>
                  <a:gd name="T12" fmla="*/ 75 w 407"/>
                  <a:gd name="T13" fmla="*/ 149 h 149"/>
                  <a:gd name="T14" fmla="*/ 333 w 407"/>
                  <a:gd name="T15" fmla="*/ 0 h 149"/>
                  <a:gd name="T16" fmla="*/ 75 w 407"/>
                  <a:gd name="T17" fmla="*/ 0 h 149"/>
                  <a:gd name="T18" fmla="*/ 0 w 407"/>
                  <a:gd name="T19" fmla="*/ 74 h 149"/>
                  <a:gd name="T20" fmla="*/ 75 w 407"/>
                  <a:gd name="T21" fmla="*/ 149 h 149"/>
                  <a:gd name="T22" fmla="*/ 333 w 407"/>
                  <a:gd name="T23" fmla="*/ 149 h 149"/>
                  <a:gd name="T24" fmla="*/ 407 w 407"/>
                  <a:gd name="T25" fmla="*/ 74 h 149"/>
                  <a:gd name="T26" fmla="*/ 333 w 407"/>
                  <a:gd name="T2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7" h="149">
                    <a:moveTo>
                      <a:pt x="75" y="149"/>
                    </a:moveTo>
                    <a:cubicBezTo>
                      <a:pt x="34" y="149"/>
                      <a:pt x="1" y="115"/>
                      <a:pt x="1" y="74"/>
                    </a:cubicBezTo>
                    <a:cubicBezTo>
                      <a:pt x="1" y="34"/>
                      <a:pt x="34" y="0"/>
                      <a:pt x="75" y="0"/>
                    </a:cubicBezTo>
                    <a:cubicBezTo>
                      <a:pt x="333" y="0"/>
                      <a:pt x="333" y="0"/>
                      <a:pt x="333" y="0"/>
                    </a:cubicBezTo>
                    <a:cubicBezTo>
                      <a:pt x="373" y="0"/>
                      <a:pt x="407" y="34"/>
                      <a:pt x="407" y="74"/>
                    </a:cubicBezTo>
                    <a:cubicBezTo>
                      <a:pt x="407" y="115"/>
                      <a:pt x="373" y="149"/>
                      <a:pt x="333" y="149"/>
                    </a:cubicBezTo>
                    <a:cubicBezTo>
                      <a:pt x="75" y="149"/>
                      <a:pt x="75" y="149"/>
                      <a:pt x="75" y="149"/>
                    </a:cubicBezTo>
                    <a:moveTo>
                      <a:pt x="333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33" y="0"/>
                      <a:pt x="0" y="33"/>
                      <a:pt x="0" y="74"/>
                    </a:cubicBezTo>
                    <a:cubicBezTo>
                      <a:pt x="0" y="116"/>
                      <a:pt x="33" y="149"/>
                      <a:pt x="75" y="149"/>
                    </a:cubicBezTo>
                    <a:cubicBezTo>
                      <a:pt x="333" y="149"/>
                      <a:pt x="333" y="149"/>
                      <a:pt x="333" y="149"/>
                    </a:cubicBezTo>
                    <a:cubicBezTo>
                      <a:pt x="374" y="149"/>
                      <a:pt x="407" y="116"/>
                      <a:pt x="407" y="74"/>
                    </a:cubicBezTo>
                    <a:cubicBezTo>
                      <a:pt x="407" y="33"/>
                      <a:pt x="374" y="0"/>
                      <a:pt x="333" y="0"/>
                    </a:cubicBezTo>
                  </a:path>
                </a:pathLst>
              </a:custGeom>
              <a:solidFill>
                <a:srgbClr val="F5F5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6"/>
              <p:cNvSpPr>
                <a:spLocks noEditPoints="1"/>
              </p:cNvSpPr>
              <p:nvPr/>
            </p:nvSpPr>
            <p:spPr bwMode="auto">
              <a:xfrm>
                <a:off x="311150" y="1666875"/>
                <a:ext cx="1531937" cy="568325"/>
              </a:xfrm>
              <a:custGeom>
                <a:avLst/>
                <a:gdLst>
                  <a:gd name="T0" fmla="*/ 74 w 406"/>
                  <a:gd name="T1" fmla="*/ 148 h 149"/>
                  <a:gd name="T2" fmla="*/ 0 w 406"/>
                  <a:gd name="T3" fmla="*/ 74 h 149"/>
                  <a:gd name="T4" fmla="*/ 74 w 406"/>
                  <a:gd name="T5" fmla="*/ 1 h 149"/>
                  <a:gd name="T6" fmla="*/ 332 w 406"/>
                  <a:gd name="T7" fmla="*/ 1 h 149"/>
                  <a:gd name="T8" fmla="*/ 405 w 406"/>
                  <a:gd name="T9" fmla="*/ 74 h 149"/>
                  <a:gd name="T10" fmla="*/ 332 w 406"/>
                  <a:gd name="T11" fmla="*/ 148 h 149"/>
                  <a:gd name="T12" fmla="*/ 74 w 406"/>
                  <a:gd name="T13" fmla="*/ 148 h 149"/>
                  <a:gd name="T14" fmla="*/ 332 w 406"/>
                  <a:gd name="T15" fmla="*/ 0 h 149"/>
                  <a:gd name="T16" fmla="*/ 74 w 406"/>
                  <a:gd name="T17" fmla="*/ 0 h 149"/>
                  <a:gd name="T18" fmla="*/ 0 w 406"/>
                  <a:gd name="T19" fmla="*/ 74 h 149"/>
                  <a:gd name="T20" fmla="*/ 74 w 406"/>
                  <a:gd name="T21" fmla="*/ 149 h 149"/>
                  <a:gd name="T22" fmla="*/ 332 w 406"/>
                  <a:gd name="T23" fmla="*/ 149 h 149"/>
                  <a:gd name="T24" fmla="*/ 406 w 406"/>
                  <a:gd name="T25" fmla="*/ 74 h 149"/>
                  <a:gd name="T26" fmla="*/ 332 w 406"/>
                  <a:gd name="T2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6" h="149">
                    <a:moveTo>
                      <a:pt x="74" y="148"/>
                    </a:moveTo>
                    <a:cubicBezTo>
                      <a:pt x="33" y="148"/>
                      <a:pt x="0" y="115"/>
                      <a:pt x="0" y="74"/>
                    </a:cubicBezTo>
                    <a:cubicBezTo>
                      <a:pt x="0" y="34"/>
                      <a:pt x="33" y="1"/>
                      <a:pt x="74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72" y="1"/>
                      <a:pt x="405" y="34"/>
                      <a:pt x="405" y="74"/>
                    </a:cubicBezTo>
                    <a:cubicBezTo>
                      <a:pt x="405" y="115"/>
                      <a:pt x="372" y="148"/>
                      <a:pt x="332" y="148"/>
                    </a:cubicBezTo>
                    <a:cubicBezTo>
                      <a:pt x="74" y="148"/>
                      <a:pt x="74" y="148"/>
                      <a:pt x="74" y="148"/>
                    </a:cubicBezTo>
                    <a:moveTo>
                      <a:pt x="332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4"/>
                      <a:pt x="0" y="74"/>
                    </a:cubicBezTo>
                    <a:cubicBezTo>
                      <a:pt x="0" y="115"/>
                      <a:pt x="33" y="149"/>
                      <a:pt x="74" y="149"/>
                    </a:cubicBezTo>
                    <a:cubicBezTo>
                      <a:pt x="332" y="149"/>
                      <a:pt x="332" y="149"/>
                      <a:pt x="332" y="149"/>
                    </a:cubicBezTo>
                    <a:cubicBezTo>
                      <a:pt x="372" y="149"/>
                      <a:pt x="406" y="115"/>
                      <a:pt x="406" y="74"/>
                    </a:cubicBezTo>
                    <a:cubicBezTo>
                      <a:pt x="406" y="34"/>
                      <a:pt x="372" y="0"/>
                      <a:pt x="332" y="0"/>
                    </a:cubicBezTo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7"/>
              <p:cNvSpPr>
                <a:spLocks noEditPoints="1"/>
              </p:cNvSpPr>
              <p:nvPr/>
            </p:nvSpPr>
            <p:spPr bwMode="auto">
              <a:xfrm>
                <a:off x="311150" y="1670050"/>
                <a:ext cx="1528762" cy="560388"/>
              </a:xfrm>
              <a:custGeom>
                <a:avLst/>
                <a:gdLst>
                  <a:gd name="T0" fmla="*/ 74 w 405"/>
                  <a:gd name="T1" fmla="*/ 146 h 147"/>
                  <a:gd name="T2" fmla="*/ 1 w 405"/>
                  <a:gd name="T3" fmla="*/ 73 h 147"/>
                  <a:gd name="T4" fmla="*/ 74 w 405"/>
                  <a:gd name="T5" fmla="*/ 1 h 147"/>
                  <a:gd name="T6" fmla="*/ 332 w 405"/>
                  <a:gd name="T7" fmla="*/ 1 h 147"/>
                  <a:gd name="T8" fmla="*/ 404 w 405"/>
                  <a:gd name="T9" fmla="*/ 73 h 147"/>
                  <a:gd name="T10" fmla="*/ 332 w 405"/>
                  <a:gd name="T11" fmla="*/ 146 h 147"/>
                  <a:gd name="T12" fmla="*/ 74 w 405"/>
                  <a:gd name="T13" fmla="*/ 146 h 147"/>
                  <a:gd name="T14" fmla="*/ 332 w 405"/>
                  <a:gd name="T15" fmla="*/ 0 h 147"/>
                  <a:gd name="T16" fmla="*/ 74 w 405"/>
                  <a:gd name="T17" fmla="*/ 0 h 147"/>
                  <a:gd name="T18" fmla="*/ 0 w 405"/>
                  <a:gd name="T19" fmla="*/ 73 h 147"/>
                  <a:gd name="T20" fmla="*/ 74 w 405"/>
                  <a:gd name="T21" fmla="*/ 147 h 147"/>
                  <a:gd name="T22" fmla="*/ 332 w 405"/>
                  <a:gd name="T23" fmla="*/ 147 h 147"/>
                  <a:gd name="T24" fmla="*/ 405 w 405"/>
                  <a:gd name="T25" fmla="*/ 73 h 147"/>
                  <a:gd name="T26" fmla="*/ 332 w 405"/>
                  <a:gd name="T27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5" h="147">
                    <a:moveTo>
                      <a:pt x="74" y="146"/>
                    </a:moveTo>
                    <a:cubicBezTo>
                      <a:pt x="33" y="146"/>
                      <a:pt x="1" y="114"/>
                      <a:pt x="1" y="73"/>
                    </a:cubicBezTo>
                    <a:cubicBezTo>
                      <a:pt x="1" y="33"/>
                      <a:pt x="33" y="1"/>
                      <a:pt x="74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72" y="1"/>
                      <a:pt x="404" y="33"/>
                      <a:pt x="404" y="73"/>
                    </a:cubicBezTo>
                    <a:cubicBezTo>
                      <a:pt x="404" y="114"/>
                      <a:pt x="372" y="146"/>
                      <a:pt x="332" y="146"/>
                    </a:cubicBezTo>
                    <a:cubicBezTo>
                      <a:pt x="74" y="146"/>
                      <a:pt x="74" y="146"/>
                      <a:pt x="74" y="146"/>
                    </a:cubicBezTo>
                    <a:moveTo>
                      <a:pt x="332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3"/>
                      <a:pt x="0" y="73"/>
                    </a:cubicBezTo>
                    <a:cubicBezTo>
                      <a:pt x="0" y="114"/>
                      <a:pt x="33" y="147"/>
                      <a:pt x="74" y="147"/>
                    </a:cubicBezTo>
                    <a:cubicBezTo>
                      <a:pt x="332" y="147"/>
                      <a:pt x="332" y="147"/>
                      <a:pt x="332" y="147"/>
                    </a:cubicBezTo>
                    <a:cubicBezTo>
                      <a:pt x="372" y="147"/>
                      <a:pt x="405" y="114"/>
                      <a:pt x="405" y="73"/>
                    </a:cubicBezTo>
                    <a:cubicBezTo>
                      <a:pt x="405" y="33"/>
                      <a:pt x="372" y="0"/>
                      <a:pt x="332" y="0"/>
                    </a:cubicBezTo>
                  </a:path>
                </a:pathLst>
              </a:custGeom>
              <a:solidFill>
                <a:srgbClr val="F3F3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8"/>
              <p:cNvSpPr>
                <a:spLocks noEditPoints="1"/>
              </p:cNvSpPr>
              <p:nvPr/>
            </p:nvSpPr>
            <p:spPr bwMode="auto">
              <a:xfrm>
                <a:off x="314325" y="1674813"/>
                <a:ext cx="1522412" cy="552450"/>
              </a:xfrm>
              <a:custGeom>
                <a:avLst/>
                <a:gdLst>
                  <a:gd name="T0" fmla="*/ 73 w 403"/>
                  <a:gd name="T1" fmla="*/ 145 h 145"/>
                  <a:gd name="T2" fmla="*/ 0 w 403"/>
                  <a:gd name="T3" fmla="*/ 72 h 145"/>
                  <a:gd name="T4" fmla="*/ 73 w 403"/>
                  <a:gd name="T5" fmla="*/ 0 h 145"/>
                  <a:gd name="T6" fmla="*/ 331 w 403"/>
                  <a:gd name="T7" fmla="*/ 0 h 145"/>
                  <a:gd name="T8" fmla="*/ 403 w 403"/>
                  <a:gd name="T9" fmla="*/ 72 h 145"/>
                  <a:gd name="T10" fmla="*/ 331 w 403"/>
                  <a:gd name="T11" fmla="*/ 145 h 145"/>
                  <a:gd name="T12" fmla="*/ 73 w 403"/>
                  <a:gd name="T13" fmla="*/ 145 h 145"/>
                  <a:gd name="T14" fmla="*/ 331 w 403"/>
                  <a:gd name="T15" fmla="*/ 0 h 145"/>
                  <a:gd name="T16" fmla="*/ 73 w 403"/>
                  <a:gd name="T17" fmla="*/ 0 h 145"/>
                  <a:gd name="T18" fmla="*/ 0 w 403"/>
                  <a:gd name="T19" fmla="*/ 72 h 145"/>
                  <a:gd name="T20" fmla="*/ 73 w 403"/>
                  <a:gd name="T21" fmla="*/ 145 h 145"/>
                  <a:gd name="T22" fmla="*/ 331 w 403"/>
                  <a:gd name="T23" fmla="*/ 145 h 145"/>
                  <a:gd name="T24" fmla="*/ 403 w 403"/>
                  <a:gd name="T25" fmla="*/ 72 h 145"/>
                  <a:gd name="T26" fmla="*/ 331 w 403"/>
                  <a:gd name="T2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3" h="145">
                    <a:moveTo>
                      <a:pt x="73" y="145"/>
                    </a:moveTo>
                    <a:cubicBezTo>
                      <a:pt x="33" y="145"/>
                      <a:pt x="0" y="112"/>
                      <a:pt x="0" y="72"/>
                    </a:cubicBezTo>
                    <a:cubicBezTo>
                      <a:pt x="0" y="33"/>
                      <a:pt x="33" y="0"/>
                      <a:pt x="73" y="0"/>
                    </a:cubicBezTo>
                    <a:cubicBezTo>
                      <a:pt x="331" y="0"/>
                      <a:pt x="331" y="0"/>
                      <a:pt x="331" y="0"/>
                    </a:cubicBezTo>
                    <a:cubicBezTo>
                      <a:pt x="370" y="0"/>
                      <a:pt x="403" y="33"/>
                      <a:pt x="403" y="72"/>
                    </a:cubicBezTo>
                    <a:cubicBezTo>
                      <a:pt x="403" y="112"/>
                      <a:pt x="370" y="145"/>
                      <a:pt x="331" y="145"/>
                    </a:cubicBezTo>
                    <a:cubicBezTo>
                      <a:pt x="73" y="145"/>
                      <a:pt x="73" y="145"/>
                      <a:pt x="73" y="145"/>
                    </a:cubicBezTo>
                    <a:moveTo>
                      <a:pt x="331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32" y="0"/>
                      <a:pt x="0" y="32"/>
                      <a:pt x="0" y="72"/>
                    </a:cubicBezTo>
                    <a:cubicBezTo>
                      <a:pt x="0" y="113"/>
                      <a:pt x="32" y="145"/>
                      <a:pt x="73" y="145"/>
                    </a:cubicBezTo>
                    <a:cubicBezTo>
                      <a:pt x="331" y="145"/>
                      <a:pt x="331" y="145"/>
                      <a:pt x="331" y="145"/>
                    </a:cubicBezTo>
                    <a:cubicBezTo>
                      <a:pt x="371" y="145"/>
                      <a:pt x="403" y="113"/>
                      <a:pt x="403" y="72"/>
                    </a:cubicBezTo>
                    <a:cubicBezTo>
                      <a:pt x="403" y="32"/>
                      <a:pt x="371" y="0"/>
                      <a:pt x="331" y="0"/>
                    </a:cubicBezTo>
                  </a:path>
                </a:pathLst>
              </a:custGeom>
              <a:solidFill>
                <a:srgbClr val="F2F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9"/>
              <p:cNvSpPr>
                <a:spLocks noEditPoints="1"/>
              </p:cNvSpPr>
              <p:nvPr/>
            </p:nvSpPr>
            <p:spPr bwMode="auto">
              <a:xfrm>
                <a:off x="314325" y="1674813"/>
                <a:ext cx="1522412" cy="552450"/>
              </a:xfrm>
              <a:custGeom>
                <a:avLst/>
                <a:gdLst>
                  <a:gd name="T0" fmla="*/ 73 w 403"/>
                  <a:gd name="T1" fmla="*/ 144 h 145"/>
                  <a:gd name="T2" fmla="*/ 1 w 403"/>
                  <a:gd name="T3" fmla="*/ 72 h 145"/>
                  <a:gd name="T4" fmla="*/ 73 w 403"/>
                  <a:gd name="T5" fmla="*/ 1 h 145"/>
                  <a:gd name="T6" fmla="*/ 331 w 403"/>
                  <a:gd name="T7" fmla="*/ 1 h 145"/>
                  <a:gd name="T8" fmla="*/ 402 w 403"/>
                  <a:gd name="T9" fmla="*/ 72 h 145"/>
                  <a:gd name="T10" fmla="*/ 331 w 403"/>
                  <a:gd name="T11" fmla="*/ 144 h 145"/>
                  <a:gd name="T12" fmla="*/ 73 w 403"/>
                  <a:gd name="T13" fmla="*/ 144 h 145"/>
                  <a:gd name="T14" fmla="*/ 331 w 403"/>
                  <a:gd name="T15" fmla="*/ 0 h 145"/>
                  <a:gd name="T16" fmla="*/ 73 w 403"/>
                  <a:gd name="T17" fmla="*/ 0 h 145"/>
                  <a:gd name="T18" fmla="*/ 0 w 403"/>
                  <a:gd name="T19" fmla="*/ 72 h 145"/>
                  <a:gd name="T20" fmla="*/ 73 w 403"/>
                  <a:gd name="T21" fmla="*/ 145 h 145"/>
                  <a:gd name="T22" fmla="*/ 331 w 403"/>
                  <a:gd name="T23" fmla="*/ 145 h 145"/>
                  <a:gd name="T24" fmla="*/ 403 w 403"/>
                  <a:gd name="T25" fmla="*/ 72 h 145"/>
                  <a:gd name="T26" fmla="*/ 331 w 403"/>
                  <a:gd name="T2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3" h="145">
                    <a:moveTo>
                      <a:pt x="73" y="144"/>
                    </a:moveTo>
                    <a:cubicBezTo>
                      <a:pt x="33" y="144"/>
                      <a:pt x="1" y="112"/>
                      <a:pt x="1" y="72"/>
                    </a:cubicBezTo>
                    <a:cubicBezTo>
                      <a:pt x="1" y="33"/>
                      <a:pt x="33" y="1"/>
                      <a:pt x="73" y="1"/>
                    </a:cubicBezTo>
                    <a:cubicBezTo>
                      <a:pt x="331" y="1"/>
                      <a:pt x="331" y="1"/>
                      <a:pt x="331" y="1"/>
                    </a:cubicBezTo>
                    <a:cubicBezTo>
                      <a:pt x="370" y="1"/>
                      <a:pt x="402" y="33"/>
                      <a:pt x="402" y="72"/>
                    </a:cubicBezTo>
                    <a:cubicBezTo>
                      <a:pt x="402" y="112"/>
                      <a:pt x="370" y="144"/>
                      <a:pt x="331" y="144"/>
                    </a:cubicBezTo>
                    <a:cubicBezTo>
                      <a:pt x="73" y="144"/>
                      <a:pt x="73" y="144"/>
                      <a:pt x="73" y="144"/>
                    </a:cubicBezTo>
                    <a:moveTo>
                      <a:pt x="331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33" y="0"/>
                      <a:pt x="0" y="33"/>
                      <a:pt x="0" y="72"/>
                    </a:cubicBezTo>
                    <a:cubicBezTo>
                      <a:pt x="0" y="112"/>
                      <a:pt x="33" y="145"/>
                      <a:pt x="73" y="145"/>
                    </a:cubicBezTo>
                    <a:cubicBezTo>
                      <a:pt x="331" y="145"/>
                      <a:pt x="331" y="145"/>
                      <a:pt x="331" y="145"/>
                    </a:cubicBezTo>
                    <a:cubicBezTo>
                      <a:pt x="370" y="145"/>
                      <a:pt x="403" y="112"/>
                      <a:pt x="403" y="72"/>
                    </a:cubicBezTo>
                    <a:cubicBezTo>
                      <a:pt x="403" y="33"/>
                      <a:pt x="370" y="0"/>
                      <a:pt x="331" y="0"/>
                    </a:cubicBezTo>
                  </a:path>
                </a:pathLst>
              </a:custGeom>
              <a:solidFill>
                <a:srgbClr val="F1F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20"/>
              <p:cNvSpPr>
                <a:spLocks noEditPoints="1"/>
              </p:cNvSpPr>
              <p:nvPr/>
            </p:nvSpPr>
            <p:spPr bwMode="auto">
              <a:xfrm>
                <a:off x="317500" y="1677988"/>
                <a:ext cx="1514475" cy="546100"/>
              </a:xfrm>
              <a:custGeom>
                <a:avLst/>
                <a:gdLst>
                  <a:gd name="T0" fmla="*/ 72 w 401"/>
                  <a:gd name="T1" fmla="*/ 143 h 143"/>
                  <a:gd name="T2" fmla="*/ 0 w 401"/>
                  <a:gd name="T3" fmla="*/ 71 h 143"/>
                  <a:gd name="T4" fmla="*/ 72 w 401"/>
                  <a:gd name="T5" fmla="*/ 0 h 143"/>
                  <a:gd name="T6" fmla="*/ 330 w 401"/>
                  <a:gd name="T7" fmla="*/ 0 h 143"/>
                  <a:gd name="T8" fmla="*/ 401 w 401"/>
                  <a:gd name="T9" fmla="*/ 71 h 143"/>
                  <a:gd name="T10" fmla="*/ 330 w 401"/>
                  <a:gd name="T11" fmla="*/ 143 h 143"/>
                  <a:gd name="T12" fmla="*/ 72 w 401"/>
                  <a:gd name="T13" fmla="*/ 143 h 143"/>
                  <a:gd name="T14" fmla="*/ 330 w 401"/>
                  <a:gd name="T15" fmla="*/ 0 h 143"/>
                  <a:gd name="T16" fmla="*/ 72 w 401"/>
                  <a:gd name="T17" fmla="*/ 0 h 143"/>
                  <a:gd name="T18" fmla="*/ 0 w 401"/>
                  <a:gd name="T19" fmla="*/ 71 h 143"/>
                  <a:gd name="T20" fmla="*/ 72 w 401"/>
                  <a:gd name="T21" fmla="*/ 143 h 143"/>
                  <a:gd name="T22" fmla="*/ 330 w 401"/>
                  <a:gd name="T23" fmla="*/ 143 h 143"/>
                  <a:gd name="T24" fmla="*/ 401 w 401"/>
                  <a:gd name="T25" fmla="*/ 71 h 143"/>
                  <a:gd name="T26" fmla="*/ 330 w 401"/>
                  <a:gd name="T2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1" h="143">
                    <a:moveTo>
                      <a:pt x="72" y="143"/>
                    </a:moveTo>
                    <a:cubicBezTo>
                      <a:pt x="32" y="143"/>
                      <a:pt x="0" y="111"/>
                      <a:pt x="0" y="71"/>
                    </a:cubicBezTo>
                    <a:cubicBezTo>
                      <a:pt x="0" y="32"/>
                      <a:pt x="32" y="0"/>
                      <a:pt x="72" y="0"/>
                    </a:cubicBezTo>
                    <a:cubicBezTo>
                      <a:pt x="330" y="0"/>
                      <a:pt x="330" y="0"/>
                      <a:pt x="330" y="0"/>
                    </a:cubicBezTo>
                    <a:cubicBezTo>
                      <a:pt x="369" y="0"/>
                      <a:pt x="401" y="32"/>
                      <a:pt x="401" y="71"/>
                    </a:cubicBezTo>
                    <a:cubicBezTo>
                      <a:pt x="401" y="111"/>
                      <a:pt x="369" y="143"/>
                      <a:pt x="330" y="143"/>
                    </a:cubicBezTo>
                    <a:cubicBezTo>
                      <a:pt x="72" y="143"/>
                      <a:pt x="72" y="143"/>
                      <a:pt x="72" y="143"/>
                    </a:cubicBezTo>
                    <a:moveTo>
                      <a:pt x="330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2" y="143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69" y="143"/>
                      <a:pt x="401" y="111"/>
                      <a:pt x="401" y="71"/>
                    </a:cubicBezTo>
                    <a:cubicBezTo>
                      <a:pt x="401" y="32"/>
                      <a:pt x="369" y="0"/>
                      <a:pt x="330" y="0"/>
                    </a:cubicBezTo>
                  </a:path>
                </a:pathLst>
              </a:custGeom>
              <a:solidFill>
                <a:srgbClr val="F0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21"/>
              <p:cNvSpPr>
                <a:spLocks noEditPoints="1"/>
              </p:cNvSpPr>
              <p:nvPr/>
            </p:nvSpPr>
            <p:spPr bwMode="auto">
              <a:xfrm>
                <a:off x="317500" y="1677988"/>
                <a:ext cx="1514475" cy="546100"/>
              </a:xfrm>
              <a:custGeom>
                <a:avLst/>
                <a:gdLst>
                  <a:gd name="T0" fmla="*/ 72 w 401"/>
                  <a:gd name="T1" fmla="*/ 142 h 143"/>
                  <a:gd name="T2" fmla="*/ 1 w 401"/>
                  <a:gd name="T3" fmla="*/ 71 h 143"/>
                  <a:gd name="T4" fmla="*/ 72 w 401"/>
                  <a:gd name="T5" fmla="*/ 1 h 143"/>
                  <a:gd name="T6" fmla="*/ 330 w 401"/>
                  <a:gd name="T7" fmla="*/ 1 h 143"/>
                  <a:gd name="T8" fmla="*/ 400 w 401"/>
                  <a:gd name="T9" fmla="*/ 71 h 143"/>
                  <a:gd name="T10" fmla="*/ 330 w 401"/>
                  <a:gd name="T11" fmla="*/ 142 h 143"/>
                  <a:gd name="T12" fmla="*/ 72 w 401"/>
                  <a:gd name="T13" fmla="*/ 142 h 143"/>
                  <a:gd name="T14" fmla="*/ 330 w 401"/>
                  <a:gd name="T15" fmla="*/ 0 h 143"/>
                  <a:gd name="T16" fmla="*/ 72 w 401"/>
                  <a:gd name="T17" fmla="*/ 0 h 143"/>
                  <a:gd name="T18" fmla="*/ 0 w 401"/>
                  <a:gd name="T19" fmla="*/ 71 h 143"/>
                  <a:gd name="T20" fmla="*/ 72 w 401"/>
                  <a:gd name="T21" fmla="*/ 143 h 143"/>
                  <a:gd name="T22" fmla="*/ 330 w 401"/>
                  <a:gd name="T23" fmla="*/ 143 h 143"/>
                  <a:gd name="T24" fmla="*/ 401 w 401"/>
                  <a:gd name="T25" fmla="*/ 71 h 143"/>
                  <a:gd name="T26" fmla="*/ 330 w 401"/>
                  <a:gd name="T2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1" h="143">
                    <a:moveTo>
                      <a:pt x="72" y="142"/>
                    </a:moveTo>
                    <a:cubicBezTo>
                      <a:pt x="33" y="142"/>
                      <a:pt x="1" y="110"/>
                      <a:pt x="1" y="71"/>
                    </a:cubicBezTo>
                    <a:cubicBezTo>
                      <a:pt x="1" y="33"/>
                      <a:pt x="33" y="1"/>
                      <a:pt x="72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68" y="1"/>
                      <a:pt x="400" y="33"/>
                      <a:pt x="400" y="71"/>
                    </a:cubicBezTo>
                    <a:cubicBezTo>
                      <a:pt x="400" y="110"/>
                      <a:pt x="368" y="142"/>
                      <a:pt x="330" y="142"/>
                    </a:cubicBezTo>
                    <a:cubicBezTo>
                      <a:pt x="72" y="142"/>
                      <a:pt x="72" y="142"/>
                      <a:pt x="72" y="142"/>
                    </a:cubicBezTo>
                    <a:moveTo>
                      <a:pt x="330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2" y="143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69" y="143"/>
                      <a:pt x="401" y="111"/>
                      <a:pt x="401" y="71"/>
                    </a:cubicBezTo>
                    <a:cubicBezTo>
                      <a:pt x="401" y="32"/>
                      <a:pt x="369" y="0"/>
                      <a:pt x="330" y="0"/>
                    </a:cubicBezTo>
                  </a:path>
                </a:pathLst>
              </a:custGeom>
              <a:solidFill>
                <a:srgbClr val="EFF0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22"/>
              <p:cNvSpPr>
                <a:spLocks noEditPoints="1"/>
              </p:cNvSpPr>
              <p:nvPr/>
            </p:nvSpPr>
            <p:spPr bwMode="auto">
              <a:xfrm>
                <a:off x="322263" y="1682750"/>
                <a:ext cx="1506537" cy="536575"/>
              </a:xfrm>
              <a:custGeom>
                <a:avLst/>
                <a:gdLst>
                  <a:gd name="T0" fmla="*/ 71 w 399"/>
                  <a:gd name="T1" fmla="*/ 141 h 141"/>
                  <a:gd name="T2" fmla="*/ 1 w 399"/>
                  <a:gd name="T3" fmla="*/ 70 h 141"/>
                  <a:gd name="T4" fmla="*/ 71 w 399"/>
                  <a:gd name="T5" fmla="*/ 0 h 141"/>
                  <a:gd name="T6" fmla="*/ 329 w 399"/>
                  <a:gd name="T7" fmla="*/ 0 h 141"/>
                  <a:gd name="T8" fmla="*/ 399 w 399"/>
                  <a:gd name="T9" fmla="*/ 70 h 141"/>
                  <a:gd name="T10" fmla="*/ 329 w 399"/>
                  <a:gd name="T11" fmla="*/ 141 h 141"/>
                  <a:gd name="T12" fmla="*/ 71 w 399"/>
                  <a:gd name="T13" fmla="*/ 141 h 141"/>
                  <a:gd name="T14" fmla="*/ 329 w 399"/>
                  <a:gd name="T15" fmla="*/ 0 h 141"/>
                  <a:gd name="T16" fmla="*/ 71 w 399"/>
                  <a:gd name="T17" fmla="*/ 0 h 141"/>
                  <a:gd name="T18" fmla="*/ 0 w 399"/>
                  <a:gd name="T19" fmla="*/ 70 h 141"/>
                  <a:gd name="T20" fmla="*/ 71 w 399"/>
                  <a:gd name="T21" fmla="*/ 141 h 141"/>
                  <a:gd name="T22" fmla="*/ 329 w 399"/>
                  <a:gd name="T23" fmla="*/ 141 h 141"/>
                  <a:gd name="T24" fmla="*/ 399 w 399"/>
                  <a:gd name="T25" fmla="*/ 70 h 141"/>
                  <a:gd name="T26" fmla="*/ 329 w 399"/>
                  <a:gd name="T2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9" h="141">
                    <a:moveTo>
                      <a:pt x="71" y="141"/>
                    </a:moveTo>
                    <a:cubicBezTo>
                      <a:pt x="32" y="141"/>
                      <a:pt x="1" y="109"/>
                      <a:pt x="1" y="70"/>
                    </a:cubicBezTo>
                    <a:cubicBezTo>
                      <a:pt x="1" y="32"/>
                      <a:pt x="32" y="0"/>
                      <a:pt x="71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67" y="0"/>
                      <a:pt x="399" y="32"/>
                      <a:pt x="399" y="70"/>
                    </a:cubicBezTo>
                    <a:cubicBezTo>
                      <a:pt x="399" y="109"/>
                      <a:pt x="367" y="141"/>
                      <a:pt x="329" y="141"/>
                    </a:cubicBezTo>
                    <a:cubicBezTo>
                      <a:pt x="71" y="141"/>
                      <a:pt x="71" y="141"/>
                      <a:pt x="71" y="141"/>
                    </a:cubicBezTo>
                    <a:moveTo>
                      <a:pt x="329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32" y="0"/>
                      <a:pt x="0" y="32"/>
                      <a:pt x="0" y="70"/>
                    </a:cubicBezTo>
                    <a:cubicBezTo>
                      <a:pt x="0" y="109"/>
                      <a:pt x="32" y="141"/>
                      <a:pt x="71" y="141"/>
                    </a:cubicBezTo>
                    <a:cubicBezTo>
                      <a:pt x="329" y="141"/>
                      <a:pt x="329" y="141"/>
                      <a:pt x="329" y="141"/>
                    </a:cubicBezTo>
                    <a:cubicBezTo>
                      <a:pt x="367" y="141"/>
                      <a:pt x="399" y="109"/>
                      <a:pt x="399" y="70"/>
                    </a:cubicBezTo>
                    <a:cubicBezTo>
                      <a:pt x="399" y="32"/>
                      <a:pt x="367" y="0"/>
                      <a:pt x="329" y="0"/>
                    </a:cubicBezTo>
                  </a:path>
                </a:pathLst>
              </a:custGeom>
              <a:solidFill>
                <a:srgbClr val="EEEF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23"/>
              <p:cNvSpPr>
                <a:spLocks noEditPoints="1"/>
              </p:cNvSpPr>
              <p:nvPr/>
            </p:nvSpPr>
            <p:spPr bwMode="auto">
              <a:xfrm>
                <a:off x="325438" y="1682750"/>
                <a:ext cx="1503362" cy="536575"/>
              </a:xfrm>
              <a:custGeom>
                <a:avLst/>
                <a:gdLst>
                  <a:gd name="T0" fmla="*/ 70 w 398"/>
                  <a:gd name="T1" fmla="*/ 140 h 141"/>
                  <a:gd name="T2" fmla="*/ 0 w 398"/>
                  <a:gd name="T3" fmla="*/ 70 h 141"/>
                  <a:gd name="T4" fmla="*/ 70 w 398"/>
                  <a:gd name="T5" fmla="*/ 1 h 141"/>
                  <a:gd name="T6" fmla="*/ 328 w 398"/>
                  <a:gd name="T7" fmla="*/ 1 h 141"/>
                  <a:gd name="T8" fmla="*/ 397 w 398"/>
                  <a:gd name="T9" fmla="*/ 70 h 141"/>
                  <a:gd name="T10" fmla="*/ 328 w 398"/>
                  <a:gd name="T11" fmla="*/ 140 h 141"/>
                  <a:gd name="T12" fmla="*/ 70 w 398"/>
                  <a:gd name="T13" fmla="*/ 140 h 141"/>
                  <a:gd name="T14" fmla="*/ 328 w 398"/>
                  <a:gd name="T15" fmla="*/ 0 h 141"/>
                  <a:gd name="T16" fmla="*/ 70 w 398"/>
                  <a:gd name="T17" fmla="*/ 0 h 141"/>
                  <a:gd name="T18" fmla="*/ 0 w 398"/>
                  <a:gd name="T19" fmla="*/ 70 h 141"/>
                  <a:gd name="T20" fmla="*/ 70 w 398"/>
                  <a:gd name="T21" fmla="*/ 141 h 141"/>
                  <a:gd name="T22" fmla="*/ 328 w 398"/>
                  <a:gd name="T23" fmla="*/ 141 h 141"/>
                  <a:gd name="T24" fmla="*/ 398 w 398"/>
                  <a:gd name="T25" fmla="*/ 70 h 141"/>
                  <a:gd name="T26" fmla="*/ 328 w 398"/>
                  <a:gd name="T2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8" h="141">
                    <a:moveTo>
                      <a:pt x="70" y="140"/>
                    </a:moveTo>
                    <a:cubicBezTo>
                      <a:pt x="31" y="140"/>
                      <a:pt x="0" y="109"/>
                      <a:pt x="0" y="70"/>
                    </a:cubicBezTo>
                    <a:cubicBezTo>
                      <a:pt x="0" y="32"/>
                      <a:pt x="31" y="1"/>
                      <a:pt x="70" y="1"/>
                    </a:cubicBezTo>
                    <a:cubicBezTo>
                      <a:pt x="328" y="1"/>
                      <a:pt x="328" y="1"/>
                      <a:pt x="328" y="1"/>
                    </a:cubicBezTo>
                    <a:cubicBezTo>
                      <a:pt x="366" y="1"/>
                      <a:pt x="397" y="32"/>
                      <a:pt x="397" y="70"/>
                    </a:cubicBezTo>
                    <a:cubicBezTo>
                      <a:pt x="397" y="109"/>
                      <a:pt x="366" y="140"/>
                      <a:pt x="328" y="140"/>
                    </a:cubicBezTo>
                    <a:cubicBezTo>
                      <a:pt x="70" y="140"/>
                      <a:pt x="70" y="140"/>
                      <a:pt x="70" y="140"/>
                    </a:cubicBezTo>
                    <a:moveTo>
                      <a:pt x="32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2"/>
                      <a:pt x="0" y="70"/>
                    </a:cubicBezTo>
                    <a:cubicBezTo>
                      <a:pt x="0" y="109"/>
                      <a:pt x="31" y="141"/>
                      <a:pt x="70" y="141"/>
                    </a:cubicBezTo>
                    <a:cubicBezTo>
                      <a:pt x="328" y="141"/>
                      <a:pt x="328" y="141"/>
                      <a:pt x="328" y="141"/>
                    </a:cubicBezTo>
                    <a:cubicBezTo>
                      <a:pt x="366" y="141"/>
                      <a:pt x="398" y="109"/>
                      <a:pt x="398" y="70"/>
                    </a:cubicBezTo>
                    <a:cubicBezTo>
                      <a:pt x="398" y="32"/>
                      <a:pt x="366" y="0"/>
                      <a:pt x="328" y="0"/>
                    </a:cubicBezTo>
                  </a:path>
                </a:pathLst>
              </a:custGeom>
              <a:solidFill>
                <a:srgbClr val="EDE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24"/>
              <p:cNvSpPr>
                <a:spLocks noEditPoints="1"/>
              </p:cNvSpPr>
              <p:nvPr/>
            </p:nvSpPr>
            <p:spPr bwMode="auto">
              <a:xfrm>
                <a:off x="325438" y="1685925"/>
                <a:ext cx="1500187" cy="530225"/>
              </a:xfrm>
              <a:custGeom>
                <a:avLst/>
                <a:gdLst>
                  <a:gd name="T0" fmla="*/ 70 w 397"/>
                  <a:gd name="T1" fmla="*/ 138 h 139"/>
                  <a:gd name="T2" fmla="*/ 1 w 397"/>
                  <a:gd name="T3" fmla="*/ 69 h 139"/>
                  <a:gd name="T4" fmla="*/ 70 w 397"/>
                  <a:gd name="T5" fmla="*/ 1 h 139"/>
                  <a:gd name="T6" fmla="*/ 328 w 397"/>
                  <a:gd name="T7" fmla="*/ 1 h 139"/>
                  <a:gd name="T8" fmla="*/ 396 w 397"/>
                  <a:gd name="T9" fmla="*/ 69 h 139"/>
                  <a:gd name="T10" fmla="*/ 328 w 397"/>
                  <a:gd name="T11" fmla="*/ 138 h 139"/>
                  <a:gd name="T12" fmla="*/ 70 w 397"/>
                  <a:gd name="T13" fmla="*/ 138 h 139"/>
                  <a:gd name="T14" fmla="*/ 328 w 397"/>
                  <a:gd name="T15" fmla="*/ 0 h 139"/>
                  <a:gd name="T16" fmla="*/ 70 w 397"/>
                  <a:gd name="T17" fmla="*/ 0 h 139"/>
                  <a:gd name="T18" fmla="*/ 0 w 397"/>
                  <a:gd name="T19" fmla="*/ 69 h 139"/>
                  <a:gd name="T20" fmla="*/ 70 w 397"/>
                  <a:gd name="T21" fmla="*/ 139 h 139"/>
                  <a:gd name="T22" fmla="*/ 328 w 397"/>
                  <a:gd name="T23" fmla="*/ 139 h 139"/>
                  <a:gd name="T24" fmla="*/ 397 w 397"/>
                  <a:gd name="T25" fmla="*/ 69 h 139"/>
                  <a:gd name="T26" fmla="*/ 328 w 397"/>
                  <a:gd name="T27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7" h="139">
                    <a:moveTo>
                      <a:pt x="70" y="138"/>
                    </a:moveTo>
                    <a:cubicBezTo>
                      <a:pt x="32" y="138"/>
                      <a:pt x="1" y="108"/>
                      <a:pt x="1" y="69"/>
                    </a:cubicBezTo>
                    <a:cubicBezTo>
                      <a:pt x="1" y="31"/>
                      <a:pt x="32" y="1"/>
                      <a:pt x="70" y="1"/>
                    </a:cubicBezTo>
                    <a:cubicBezTo>
                      <a:pt x="328" y="1"/>
                      <a:pt x="328" y="1"/>
                      <a:pt x="328" y="1"/>
                    </a:cubicBezTo>
                    <a:cubicBezTo>
                      <a:pt x="366" y="1"/>
                      <a:pt x="396" y="31"/>
                      <a:pt x="396" y="69"/>
                    </a:cubicBezTo>
                    <a:cubicBezTo>
                      <a:pt x="396" y="108"/>
                      <a:pt x="366" y="138"/>
                      <a:pt x="328" y="138"/>
                    </a:cubicBezTo>
                    <a:cubicBezTo>
                      <a:pt x="70" y="138"/>
                      <a:pt x="70" y="138"/>
                      <a:pt x="70" y="138"/>
                    </a:cubicBezTo>
                    <a:moveTo>
                      <a:pt x="32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69"/>
                    </a:cubicBezTo>
                    <a:cubicBezTo>
                      <a:pt x="0" y="108"/>
                      <a:pt x="31" y="139"/>
                      <a:pt x="70" y="139"/>
                    </a:cubicBezTo>
                    <a:cubicBezTo>
                      <a:pt x="328" y="139"/>
                      <a:pt x="328" y="139"/>
                      <a:pt x="328" y="139"/>
                    </a:cubicBezTo>
                    <a:cubicBezTo>
                      <a:pt x="366" y="139"/>
                      <a:pt x="397" y="108"/>
                      <a:pt x="397" y="69"/>
                    </a:cubicBezTo>
                    <a:cubicBezTo>
                      <a:pt x="397" y="31"/>
                      <a:pt x="366" y="0"/>
                      <a:pt x="328" y="0"/>
                    </a:cubicBezTo>
                  </a:path>
                </a:pathLst>
              </a:custGeom>
              <a:solidFill>
                <a:srgbClr val="ECE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25"/>
              <p:cNvSpPr>
                <a:spLocks noEditPoints="1"/>
              </p:cNvSpPr>
              <p:nvPr/>
            </p:nvSpPr>
            <p:spPr bwMode="auto">
              <a:xfrm>
                <a:off x="330200" y="1689100"/>
                <a:ext cx="1490662" cy="522288"/>
              </a:xfrm>
              <a:custGeom>
                <a:avLst/>
                <a:gdLst>
                  <a:gd name="T0" fmla="*/ 69 w 395"/>
                  <a:gd name="T1" fmla="*/ 137 h 137"/>
                  <a:gd name="T2" fmla="*/ 0 w 395"/>
                  <a:gd name="T3" fmla="*/ 68 h 137"/>
                  <a:gd name="T4" fmla="*/ 69 w 395"/>
                  <a:gd name="T5" fmla="*/ 0 h 137"/>
                  <a:gd name="T6" fmla="*/ 327 w 395"/>
                  <a:gd name="T7" fmla="*/ 0 h 137"/>
                  <a:gd name="T8" fmla="*/ 395 w 395"/>
                  <a:gd name="T9" fmla="*/ 68 h 137"/>
                  <a:gd name="T10" fmla="*/ 327 w 395"/>
                  <a:gd name="T11" fmla="*/ 137 h 137"/>
                  <a:gd name="T12" fmla="*/ 69 w 395"/>
                  <a:gd name="T13" fmla="*/ 137 h 137"/>
                  <a:gd name="T14" fmla="*/ 327 w 395"/>
                  <a:gd name="T15" fmla="*/ 0 h 137"/>
                  <a:gd name="T16" fmla="*/ 69 w 395"/>
                  <a:gd name="T17" fmla="*/ 0 h 137"/>
                  <a:gd name="T18" fmla="*/ 0 w 395"/>
                  <a:gd name="T19" fmla="*/ 68 h 137"/>
                  <a:gd name="T20" fmla="*/ 69 w 395"/>
                  <a:gd name="T21" fmla="*/ 137 h 137"/>
                  <a:gd name="T22" fmla="*/ 327 w 395"/>
                  <a:gd name="T23" fmla="*/ 137 h 137"/>
                  <a:gd name="T24" fmla="*/ 395 w 395"/>
                  <a:gd name="T25" fmla="*/ 68 h 137"/>
                  <a:gd name="T26" fmla="*/ 327 w 395"/>
                  <a:gd name="T2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5" h="137">
                    <a:moveTo>
                      <a:pt x="69" y="137"/>
                    </a:moveTo>
                    <a:cubicBezTo>
                      <a:pt x="31" y="137"/>
                      <a:pt x="0" y="106"/>
                      <a:pt x="0" y="68"/>
                    </a:cubicBezTo>
                    <a:cubicBezTo>
                      <a:pt x="0" y="31"/>
                      <a:pt x="31" y="0"/>
                      <a:pt x="69" y="0"/>
                    </a:cubicBezTo>
                    <a:cubicBezTo>
                      <a:pt x="327" y="0"/>
                      <a:pt x="327" y="0"/>
                      <a:pt x="327" y="0"/>
                    </a:cubicBezTo>
                    <a:cubicBezTo>
                      <a:pt x="364" y="0"/>
                      <a:pt x="395" y="31"/>
                      <a:pt x="395" y="68"/>
                    </a:cubicBezTo>
                    <a:cubicBezTo>
                      <a:pt x="395" y="106"/>
                      <a:pt x="364" y="137"/>
                      <a:pt x="327" y="137"/>
                    </a:cubicBezTo>
                    <a:cubicBezTo>
                      <a:pt x="69" y="137"/>
                      <a:pt x="69" y="137"/>
                      <a:pt x="69" y="137"/>
                    </a:cubicBezTo>
                    <a:moveTo>
                      <a:pt x="327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0"/>
                      <a:pt x="0" y="68"/>
                    </a:cubicBezTo>
                    <a:cubicBezTo>
                      <a:pt x="0" y="107"/>
                      <a:pt x="31" y="137"/>
                      <a:pt x="69" y="137"/>
                    </a:cubicBezTo>
                    <a:cubicBezTo>
                      <a:pt x="327" y="137"/>
                      <a:pt x="327" y="137"/>
                      <a:pt x="327" y="137"/>
                    </a:cubicBezTo>
                    <a:cubicBezTo>
                      <a:pt x="365" y="137"/>
                      <a:pt x="395" y="107"/>
                      <a:pt x="395" y="68"/>
                    </a:cubicBezTo>
                    <a:cubicBezTo>
                      <a:pt x="395" y="30"/>
                      <a:pt x="365" y="0"/>
                      <a:pt x="327" y="0"/>
                    </a:cubicBezTo>
                  </a:path>
                </a:pathLst>
              </a:custGeom>
              <a:solidFill>
                <a:srgbClr val="EBEC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26"/>
              <p:cNvSpPr>
                <a:spLocks noEditPoints="1"/>
              </p:cNvSpPr>
              <p:nvPr/>
            </p:nvSpPr>
            <p:spPr bwMode="auto">
              <a:xfrm>
                <a:off x="330200" y="1689100"/>
                <a:ext cx="1490662" cy="522288"/>
              </a:xfrm>
              <a:custGeom>
                <a:avLst/>
                <a:gdLst>
                  <a:gd name="T0" fmla="*/ 69 w 395"/>
                  <a:gd name="T1" fmla="*/ 136 h 137"/>
                  <a:gd name="T2" fmla="*/ 1 w 395"/>
                  <a:gd name="T3" fmla="*/ 68 h 137"/>
                  <a:gd name="T4" fmla="*/ 69 w 395"/>
                  <a:gd name="T5" fmla="*/ 1 h 137"/>
                  <a:gd name="T6" fmla="*/ 327 w 395"/>
                  <a:gd name="T7" fmla="*/ 1 h 137"/>
                  <a:gd name="T8" fmla="*/ 394 w 395"/>
                  <a:gd name="T9" fmla="*/ 68 h 137"/>
                  <a:gd name="T10" fmla="*/ 327 w 395"/>
                  <a:gd name="T11" fmla="*/ 136 h 137"/>
                  <a:gd name="T12" fmla="*/ 69 w 395"/>
                  <a:gd name="T13" fmla="*/ 136 h 137"/>
                  <a:gd name="T14" fmla="*/ 327 w 395"/>
                  <a:gd name="T15" fmla="*/ 0 h 137"/>
                  <a:gd name="T16" fmla="*/ 69 w 395"/>
                  <a:gd name="T17" fmla="*/ 0 h 137"/>
                  <a:gd name="T18" fmla="*/ 0 w 395"/>
                  <a:gd name="T19" fmla="*/ 68 h 137"/>
                  <a:gd name="T20" fmla="*/ 69 w 395"/>
                  <a:gd name="T21" fmla="*/ 137 h 137"/>
                  <a:gd name="T22" fmla="*/ 327 w 395"/>
                  <a:gd name="T23" fmla="*/ 137 h 137"/>
                  <a:gd name="T24" fmla="*/ 395 w 395"/>
                  <a:gd name="T25" fmla="*/ 68 h 137"/>
                  <a:gd name="T26" fmla="*/ 327 w 395"/>
                  <a:gd name="T2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5" h="137">
                    <a:moveTo>
                      <a:pt x="69" y="136"/>
                    </a:moveTo>
                    <a:cubicBezTo>
                      <a:pt x="31" y="136"/>
                      <a:pt x="1" y="106"/>
                      <a:pt x="1" y="68"/>
                    </a:cubicBezTo>
                    <a:cubicBezTo>
                      <a:pt x="1" y="31"/>
                      <a:pt x="31" y="1"/>
                      <a:pt x="69" y="1"/>
                    </a:cubicBezTo>
                    <a:cubicBezTo>
                      <a:pt x="327" y="1"/>
                      <a:pt x="327" y="1"/>
                      <a:pt x="327" y="1"/>
                    </a:cubicBezTo>
                    <a:cubicBezTo>
                      <a:pt x="364" y="1"/>
                      <a:pt x="394" y="31"/>
                      <a:pt x="394" y="68"/>
                    </a:cubicBezTo>
                    <a:cubicBezTo>
                      <a:pt x="394" y="106"/>
                      <a:pt x="364" y="136"/>
                      <a:pt x="327" y="136"/>
                    </a:cubicBezTo>
                    <a:cubicBezTo>
                      <a:pt x="69" y="136"/>
                      <a:pt x="69" y="136"/>
                      <a:pt x="69" y="136"/>
                    </a:cubicBezTo>
                    <a:moveTo>
                      <a:pt x="327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1"/>
                      <a:pt x="0" y="68"/>
                    </a:cubicBezTo>
                    <a:cubicBezTo>
                      <a:pt x="0" y="106"/>
                      <a:pt x="31" y="137"/>
                      <a:pt x="69" y="137"/>
                    </a:cubicBezTo>
                    <a:cubicBezTo>
                      <a:pt x="327" y="137"/>
                      <a:pt x="327" y="137"/>
                      <a:pt x="327" y="137"/>
                    </a:cubicBezTo>
                    <a:cubicBezTo>
                      <a:pt x="364" y="137"/>
                      <a:pt x="395" y="106"/>
                      <a:pt x="395" y="68"/>
                    </a:cubicBezTo>
                    <a:cubicBezTo>
                      <a:pt x="395" y="31"/>
                      <a:pt x="364" y="0"/>
                      <a:pt x="327" y="0"/>
                    </a:cubicBezTo>
                  </a:path>
                </a:pathLst>
              </a:custGeom>
              <a:solidFill>
                <a:srgbClr val="EAE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27"/>
              <p:cNvSpPr>
                <a:spLocks noEditPoints="1"/>
              </p:cNvSpPr>
              <p:nvPr/>
            </p:nvSpPr>
            <p:spPr bwMode="auto">
              <a:xfrm>
                <a:off x="333375" y="1693863"/>
                <a:ext cx="1484312" cy="514350"/>
              </a:xfrm>
              <a:custGeom>
                <a:avLst/>
                <a:gdLst>
                  <a:gd name="T0" fmla="*/ 68 w 393"/>
                  <a:gd name="T1" fmla="*/ 135 h 135"/>
                  <a:gd name="T2" fmla="*/ 0 w 393"/>
                  <a:gd name="T3" fmla="*/ 67 h 135"/>
                  <a:gd name="T4" fmla="*/ 68 w 393"/>
                  <a:gd name="T5" fmla="*/ 0 h 135"/>
                  <a:gd name="T6" fmla="*/ 326 w 393"/>
                  <a:gd name="T7" fmla="*/ 0 h 135"/>
                  <a:gd name="T8" fmla="*/ 393 w 393"/>
                  <a:gd name="T9" fmla="*/ 67 h 135"/>
                  <a:gd name="T10" fmla="*/ 326 w 393"/>
                  <a:gd name="T11" fmla="*/ 135 h 135"/>
                  <a:gd name="T12" fmla="*/ 68 w 393"/>
                  <a:gd name="T13" fmla="*/ 135 h 135"/>
                  <a:gd name="T14" fmla="*/ 326 w 393"/>
                  <a:gd name="T15" fmla="*/ 0 h 135"/>
                  <a:gd name="T16" fmla="*/ 68 w 393"/>
                  <a:gd name="T17" fmla="*/ 0 h 135"/>
                  <a:gd name="T18" fmla="*/ 0 w 393"/>
                  <a:gd name="T19" fmla="*/ 67 h 135"/>
                  <a:gd name="T20" fmla="*/ 68 w 393"/>
                  <a:gd name="T21" fmla="*/ 135 h 135"/>
                  <a:gd name="T22" fmla="*/ 326 w 393"/>
                  <a:gd name="T23" fmla="*/ 135 h 135"/>
                  <a:gd name="T24" fmla="*/ 393 w 393"/>
                  <a:gd name="T25" fmla="*/ 67 h 135"/>
                  <a:gd name="T26" fmla="*/ 326 w 393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135">
                    <a:moveTo>
                      <a:pt x="68" y="135"/>
                    </a:moveTo>
                    <a:cubicBezTo>
                      <a:pt x="30" y="135"/>
                      <a:pt x="0" y="105"/>
                      <a:pt x="0" y="67"/>
                    </a:cubicBezTo>
                    <a:cubicBezTo>
                      <a:pt x="0" y="30"/>
                      <a:pt x="30" y="0"/>
                      <a:pt x="68" y="0"/>
                    </a:cubicBezTo>
                    <a:cubicBezTo>
                      <a:pt x="326" y="0"/>
                      <a:pt x="326" y="0"/>
                      <a:pt x="326" y="0"/>
                    </a:cubicBezTo>
                    <a:cubicBezTo>
                      <a:pt x="363" y="0"/>
                      <a:pt x="393" y="30"/>
                      <a:pt x="393" y="67"/>
                    </a:cubicBezTo>
                    <a:cubicBezTo>
                      <a:pt x="393" y="105"/>
                      <a:pt x="363" y="135"/>
                      <a:pt x="326" y="135"/>
                    </a:cubicBezTo>
                    <a:cubicBezTo>
                      <a:pt x="68" y="135"/>
                      <a:pt x="68" y="135"/>
                      <a:pt x="68" y="135"/>
                    </a:cubicBezTo>
                    <a:moveTo>
                      <a:pt x="32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63" y="135"/>
                      <a:pt x="393" y="105"/>
                      <a:pt x="393" y="67"/>
                    </a:cubicBezTo>
                    <a:cubicBezTo>
                      <a:pt x="393" y="30"/>
                      <a:pt x="363" y="0"/>
                      <a:pt x="326" y="0"/>
                    </a:cubicBezTo>
                  </a:path>
                </a:pathLst>
              </a:custGeom>
              <a:solidFill>
                <a:srgbClr val="E9E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28"/>
              <p:cNvSpPr>
                <a:spLocks noEditPoints="1"/>
              </p:cNvSpPr>
              <p:nvPr/>
            </p:nvSpPr>
            <p:spPr bwMode="auto">
              <a:xfrm>
                <a:off x="333375" y="1693863"/>
                <a:ext cx="1484312" cy="514350"/>
              </a:xfrm>
              <a:custGeom>
                <a:avLst/>
                <a:gdLst>
                  <a:gd name="T0" fmla="*/ 68 w 393"/>
                  <a:gd name="T1" fmla="*/ 134 h 135"/>
                  <a:gd name="T2" fmla="*/ 1 w 393"/>
                  <a:gd name="T3" fmla="*/ 67 h 135"/>
                  <a:gd name="T4" fmla="*/ 68 w 393"/>
                  <a:gd name="T5" fmla="*/ 1 h 135"/>
                  <a:gd name="T6" fmla="*/ 326 w 393"/>
                  <a:gd name="T7" fmla="*/ 1 h 135"/>
                  <a:gd name="T8" fmla="*/ 392 w 393"/>
                  <a:gd name="T9" fmla="*/ 67 h 135"/>
                  <a:gd name="T10" fmla="*/ 326 w 393"/>
                  <a:gd name="T11" fmla="*/ 134 h 135"/>
                  <a:gd name="T12" fmla="*/ 68 w 393"/>
                  <a:gd name="T13" fmla="*/ 134 h 135"/>
                  <a:gd name="T14" fmla="*/ 326 w 393"/>
                  <a:gd name="T15" fmla="*/ 0 h 135"/>
                  <a:gd name="T16" fmla="*/ 68 w 393"/>
                  <a:gd name="T17" fmla="*/ 0 h 135"/>
                  <a:gd name="T18" fmla="*/ 0 w 393"/>
                  <a:gd name="T19" fmla="*/ 67 h 135"/>
                  <a:gd name="T20" fmla="*/ 68 w 393"/>
                  <a:gd name="T21" fmla="*/ 135 h 135"/>
                  <a:gd name="T22" fmla="*/ 326 w 393"/>
                  <a:gd name="T23" fmla="*/ 135 h 135"/>
                  <a:gd name="T24" fmla="*/ 393 w 393"/>
                  <a:gd name="T25" fmla="*/ 67 h 135"/>
                  <a:gd name="T26" fmla="*/ 326 w 393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135">
                    <a:moveTo>
                      <a:pt x="68" y="134"/>
                    </a:moveTo>
                    <a:cubicBezTo>
                      <a:pt x="31" y="134"/>
                      <a:pt x="1" y="104"/>
                      <a:pt x="1" y="67"/>
                    </a:cubicBezTo>
                    <a:cubicBezTo>
                      <a:pt x="1" y="31"/>
                      <a:pt x="31" y="1"/>
                      <a:pt x="68" y="1"/>
                    </a:cubicBezTo>
                    <a:cubicBezTo>
                      <a:pt x="326" y="1"/>
                      <a:pt x="326" y="1"/>
                      <a:pt x="326" y="1"/>
                    </a:cubicBezTo>
                    <a:cubicBezTo>
                      <a:pt x="362" y="1"/>
                      <a:pt x="392" y="31"/>
                      <a:pt x="392" y="67"/>
                    </a:cubicBezTo>
                    <a:cubicBezTo>
                      <a:pt x="392" y="104"/>
                      <a:pt x="362" y="134"/>
                      <a:pt x="326" y="134"/>
                    </a:cubicBezTo>
                    <a:cubicBezTo>
                      <a:pt x="68" y="134"/>
                      <a:pt x="68" y="134"/>
                      <a:pt x="68" y="134"/>
                    </a:cubicBezTo>
                    <a:moveTo>
                      <a:pt x="32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63" y="135"/>
                      <a:pt x="393" y="105"/>
                      <a:pt x="393" y="67"/>
                    </a:cubicBezTo>
                    <a:cubicBezTo>
                      <a:pt x="393" y="30"/>
                      <a:pt x="363" y="0"/>
                      <a:pt x="326" y="0"/>
                    </a:cubicBezTo>
                  </a:path>
                </a:pathLst>
              </a:custGeom>
              <a:solidFill>
                <a:srgbClr val="E8E9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29"/>
              <p:cNvSpPr>
                <a:spLocks noEditPoints="1"/>
              </p:cNvSpPr>
              <p:nvPr/>
            </p:nvSpPr>
            <p:spPr bwMode="auto">
              <a:xfrm>
                <a:off x="336550" y="1697038"/>
                <a:ext cx="1476375" cy="508000"/>
              </a:xfrm>
              <a:custGeom>
                <a:avLst/>
                <a:gdLst>
                  <a:gd name="T0" fmla="*/ 67 w 391"/>
                  <a:gd name="T1" fmla="*/ 133 h 133"/>
                  <a:gd name="T2" fmla="*/ 0 w 391"/>
                  <a:gd name="T3" fmla="*/ 66 h 133"/>
                  <a:gd name="T4" fmla="*/ 67 w 391"/>
                  <a:gd name="T5" fmla="*/ 0 h 133"/>
                  <a:gd name="T6" fmla="*/ 325 w 391"/>
                  <a:gd name="T7" fmla="*/ 0 h 133"/>
                  <a:gd name="T8" fmla="*/ 391 w 391"/>
                  <a:gd name="T9" fmla="*/ 66 h 133"/>
                  <a:gd name="T10" fmla="*/ 325 w 391"/>
                  <a:gd name="T11" fmla="*/ 133 h 133"/>
                  <a:gd name="T12" fmla="*/ 67 w 391"/>
                  <a:gd name="T13" fmla="*/ 133 h 133"/>
                  <a:gd name="T14" fmla="*/ 325 w 391"/>
                  <a:gd name="T15" fmla="*/ 0 h 133"/>
                  <a:gd name="T16" fmla="*/ 67 w 391"/>
                  <a:gd name="T17" fmla="*/ 0 h 133"/>
                  <a:gd name="T18" fmla="*/ 0 w 391"/>
                  <a:gd name="T19" fmla="*/ 66 h 133"/>
                  <a:gd name="T20" fmla="*/ 67 w 391"/>
                  <a:gd name="T21" fmla="*/ 133 h 133"/>
                  <a:gd name="T22" fmla="*/ 325 w 391"/>
                  <a:gd name="T23" fmla="*/ 133 h 133"/>
                  <a:gd name="T24" fmla="*/ 391 w 391"/>
                  <a:gd name="T25" fmla="*/ 66 h 133"/>
                  <a:gd name="T26" fmla="*/ 325 w 391"/>
                  <a:gd name="T2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133">
                    <a:moveTo>
                      <a:pt x="67" y="133"/>
                    </a:moveTo>
                    <a:cubicBezTo>
                      <a:pt x="30" y="133"/>
                      <a:pt x="0" y="103"/>
                      <a:pt x="0" y="66"/>
                    </a:cubicBezTo>
                    <a:cubicBezTo>
                      <a:pt x="0" y="30"/>
                      <a:pt x="30" y="0"/>
                      <a:pt x="67" y="0"/>
                    </a:cubicBezTo>
                    <a:cubicBezTo>
                      <a:pt x="325" y="0"/>
                      <a:pt x="325" y="0"/>
                      <a:pt x="325" y="0"/>
                    </a:cubicBezTo>
                    <a:cubicBezTo>
                      <a:pt x="361" y="0"/>
                      <a:pt x="391" y="30"/>
                      <a:pt x="391" y="66"/>
                    </a:cubicBezTo>
                    <a:cubicBezTo>
                      <a:pt x="391" y="103"/>
                      <a:pt x="361" y="133"/>
                      <a:pt x="325" y="133"/>
                    </a:cubicBezTo>
                    <a:cubicBezTo>
                      <a:pt x="67" y="133"/>
                      <a:pt x="67" y="133"/>
                      <a:pt x="67" y="133"/>
                    </a:cubicBezTo>
                    <a:moveTo>
                      <a:pt x="325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325" y="133"/>
                      <a:pt x="325" y="133"/>
                      <a:pt x="325" y="133"/>
                    </a:cubicBezTo>
                    <a:cubicBezTo>
                      <a:pt x="361" y="133"/>
                      <a:pt x="391" y="103"/>
                      <a:pt x="391" y="66"/>
                    </a:cubicBezTo>
                    <a:cubicBezTo>
                      <a:pt x="391" y="30"/>
                      <a:pt x="361" y="0"/>
                      <a:pt x="325" y="0"/>
                    </a:cubicBezTo>
                  </a:path>
                </a:pathLst>
              </a:custGeom>
              <a:solidFill>
                <a:srgbClr val="E7E8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30"/>
              <p:cNvSpPr>
                <a:spLocks noEditPoints="1"/>
              </p:cNvSpPr>
              <p:nvPr/>
            </p:nvSpPr>
            <p:spPr bwMode="auto">
              <a:xfrm>
                <a:off x="336550" y="1697038"/>
                <a:ext cx="1476375" cy="508000"/>
              </a:xfrm>
              <a:custGeom>
                <a:avLst/>
                <a:gdLst>
                  <a:gd name="T0" fmla="*/ 67 w 391"/>
                  <a:gd name="T1" fmla="*/ 132 h 133"/>
                  <a:gd name="T2" fmla="*/ 1 w 391"/>
                  <a:gd name="T3" fmla="*/ 66 h 133"/>
                  <a:gd name="T4" fmla="*/ 67 w 391"/>
                  <a:gd name="T5" fmla="*/ 1 h 133"/>
                  <a:gd name="T6" fmla="*/ 325 w 391"/>
                  <a:gd name="T7" fmla="*/ 1 h 133"/>
                  <a:gd name="T8" fmla="*/ 390 w 391"/>
                  <a:gd name="T9" fmla="*/ 66 h 133"/>
                  <a:gd name="T10" fmla="*/ 325 w 391"/>
                  <a:gd name="T11" fmla="*/ 132 h 133"/>
                  <a:gd name="T12" fmla="*/ 67 w 391"/>
                  <a:gd name="T13" fmla="*/ 132 h 133"/>
                  <a:gd name="T14" fmla="*/ 325 w 391"/>
                  <a:gd name="T15" fmla="*/ 0 h 133"/>
                  <a:gd name="T16" fmla="*/ 67 w 391"/>
                  <a:gd name="T17" fmla="*/ 0 h 133"/>
                  <a:gd name="T18" fmla="*/ 0 w 391"/>
                  <a:gd name="T19" fmla="*/ 66 h 133"/>
                  <a:gd name="T20" fmla="*/ 67 w 391"/>
                  <a:gd name="T21" fmla="*/ 133 h 133"/>
                  <a:gd name="T22" fmla="*/ 325 w 391"/>
                  <a:gd name="T23" fmla="*/ 133 h 133"/>
                  <a:gd name="T24" fmla="*/ 391 w 391"/>
                  <a:gd name="T25" fmla="*/ 66 h 133"/>
                  <a:gd name="T26" fmla="*/ 325 w 391"/>
                  <a:gd name="T2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133">
                    <a:moveTo>
                      <a:pt x="67" y="132"/>
                    </a:moveTo>
                    <a:cubicBezTo>
                      <a:pt x="30" y="132"/>
                      <a:pt x="1" y="103"/>
                      <a:pt x="1" y="66"/>
                    </a:cubicBezTo>
                    <a:cubicBezTo>
                      <a:pt x="1" y="30"/>
                      <a:pt x="30" y="1"/>
                      <a:pt x="67" y="1"/>
                    </a:cubicBezTo>
                    <a:cubicBezTo>
                      <a:pt x="325" y="1"/>
                      <a:pt x="325" y="1"/>
                      <a:pt x="325" y="1"/>
                    </a:cubicBezTo>
                    <a:cubicBezTo>
                      <a:pt x="361" y="1"/>
                      <a:pt x="390" y="30"/>
                      <a:pt x="390" y="66"/>
                    </a:cubicBezTo>
                    <a:cubicBezTo>
                      <a:pt x="390" y="103"/>
                      <a:pt x="361" y="132"/>
                      <a:pt x="325" y="132"/>
                    </a:cubicBezTo>
                    <a:cubicBezTo>
                      <a:pt x="67" y="132"/>
                      <a:pt x="67" y="132"/>
                      <a:pt x="67" y="132"/>
                    </a:cubicBezTo>
                    <a:moveTo>
                      <a:pt x="325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325" y="133"/>
                      <a:pt x="325" y="133"/>
                      <a:pt x="325" y="133"/>
                    </a:cubicBezTo>
                    <a:cubicBezTo>
                      <a:pt x="361" y="133"/>
                      <a:pt x="391" y="103"/>
                      <a:pt x="391" y="66"/>
                    </a:cubicBezTo>
                    <a:cubicBezTo>
                      <a:pt x="391" y="30"/>
                      <a:pt x="361" y="0"/>
                      <a:pt x="325" y="0"/>
                    </a:cubicBezTo>
                  </a:path>
                </a:pathLst>
              </a:custGeom>
              <a:solidFill>
                <a:srgbClr val="E6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31"/>
              <p:cNvSpPr>
                <a:spLocks noEditPoints="1"/>
              </p:cNvSpPr>
              <p:nvPr/>
            </p:nvSpPr>
            <p:spPr bwMode="auto">
              <a:xfrm>
                <a:off x="341313" y="1701800"/>
                <a:ext cx="1468437" cy="498475"/>
              </a:xfrm>
              <a:custGeom>
                <a:avLst/>
                <a:gdLst>
                  <a:gd name="T0" fmla="*/ 66 w 389"/>
                  <a:gd name="T1" fmla="*/ 130 h 131"/>
                  <a:gd name="T2" fmla="*/ 1 w 389"/>
                  <a:gd name="T3" fmla="*/ 65 h 131"/>
                  <a:gd name="T4" fmla="*/ 66 w 389"/>
                  <a:gd name="T5" fmla="*/ 1 h 131"/>
                  <a:gd name="T6" fmla="*/ 324 w 389"/>
                  <a:gd name="T7" fmla="*/ 1 h 131"/>
                  <a:gd name="T8" fmla="*/ 388 w 389"/>
                  <a:gd name="T9" fmla="*/ 65 h 131"/>
                  <a:gd name="T10" fmla="*/ 324 w 389"/>
                  <a:gd name="T11" fmla="*/ 130 h 131"/>
                  <a:gd name="T12" fmla="*/ 66 w 389"/>
                  <a:gd name="T13" fmla="*/ 130 h 131"/>
                  <a:gd name="T14" fmla="*/ 324 w 389"/>
                  <a:gd name="T15" fmla="*/ 0 h 131"/>
                  <a:gd name="T16" fmla="*/ 66 w 389"/>
                  <a:gd name="T17" fmla="*/ 0 h 131"/>
                  <a:gd name="T18" fmla="*/ 0 w 389"/>
                  <a:gd name="T19" fmla="*/ 65 h 131"/>
                  <a:gd name="T20" fmla="*/ 66 w 389"/>
                  <a:gd name="T21" fmla="*/ 131 h 131"/>
                  <a:gd name="T22" fmla="*/ 324 w 389"/>
                  <a:gd name="T23" fmla="*/ 131 h 131"/>
                  <a:gd name="T24" fmla="*/ 389 w 389"/>
                  <a:gd name="T25" fmla="*/ 65 h 131"/>
                  <a:gd name="T26" fmla="*/ 324 w 389"/>
                  <a:gd name="T2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9" h="131">
                    <a:moveTo>
                      <a:pt x="66" y="130"/>
                    </a:moveTo>
                    <a:cubicBezTo>
                      <a:pt x="30" y="130"/>
                      <a:pt x="1" y="101"/>
                      <a:pt x="1" y="65"/>
                    </a:cubicBezTo>
                    <a:cubicBezTo>
                      <a:pt x="1" y="30"/>
                      <a:pt x="30" y="1"/>
                      <a:pt x="66" y="1"/>
                    </a:cubicBezTo>
                    <a:cubicBezTo>
                      <a:pt x="324" y="1"/>
                      <a:pt x="324" y="1"/>
                      <a:pt x="324" y="1"/>
                    </a:cubicBezTo>
                    <a:cubicBezTo>
                      <a:pt x="359" y="1"/>
                      <a:pt x="388" y="30"/>
                      <a:pt x="388" y="65"/>
                    </a:cubicBezTo>
                    <a:cubicBezTo>
                      <a:pt x="388" y="101"/>
                      <a:pt x="359" y="130"/>
                      <a:pt x="324" y="130"/>
                    </a:cubicBezTo>
                    <a:cubicBezTo>
                      <a:pt x="66" y="130"/>
                      <a:pt x="66" y="130"/>
                      <a:pt x="66" y="130"/>
                    </a:cubicBezTo>
                    <a:moveTo>
                      <a:pt x="324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29" y="0"/>
                      <a:pt x="0" y="29"/>
                      <a:pt x="0" y="65"/>
                    </a:cubicBezTo>
                    <a:cubicBezTo>
                      <a:pt x="0" y="102"/>
                      <a:pt x="29" y="131"/>
                      <a:pt x="66" y="131"/>
                    </a:cubicBezTo>
                    <a:cubicBezTo>
                      <a:pt x="324" y="131"/>
                      <a:pt x="324" y="131"/>
                      <a:pt x="324" y="131"/>
                    </a:cubicBezTo>
                    <a:cubicBezTo>
                      <a:pt x="360" y="131"/>
                      <a:pt x="389" y="102"/>
                      <a:pt x="389" y="65"/>
                    </a:cubicBezTo>
                    <a:cubicBezTo>
                      <a:pt x="389" y="29"/>
                      <a:pt x="360" y="0"/>
                      <a:pt x="324" y="0"/>
                    </a:cubicBezTo>
                  </a:path>
                </a:pathLst>
              </a:custGeom>
              <a:solidFill>
                <a:srgbClr val="E5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32"/>
              <p:cNvSpPr>
                <a:spLocks noEditPoints="1"/>
              </p:cNvSpPr>
              <p:nvPr/>
            </p:nvSpPr>
            <p:spPr bwMode="auto">
              <a:xfrm>
                <a:off x="344488" y="1704975"/>
                <a:ext cx="1462087" cy="492125"/>
              </a:xfrm>
              <a:custGeom>
                <a:avLst/>
                <a:gdLst>
                  <a:gd name="T0" fmla="*/ 65 w 387"/>
                  <a:gd name="T1" fmla="*/ 129 h 129"/>
                  <a:gd name="T2" fmla="*/ 0 w 387"/>
                  <a:gd name="T3" fmla="*/ 64 h 129"/>
                  <a:gd name="T4" fmla="*/ 65 w 387"/>
                  <a:gd name="T5" fmla="*/ 0 h 129"/>
                  <a:gd name="T6" fmla="*/ 323 w 387"/>
                  <a:gd name="T7" fmla="*/ 0 h 129"/>
                  <a:gd name="T8" fmla="*/ 387 w 387"/>
                  <a:gd name="T9" fmla="*/ 64 h 129"/>
                  <a:gd name="T10" fmla="*/ 323 w 387"/>
                  <a:gd name="T11" fmla="*/ 129 h 129"/>
                  <a:gd name="T12" fmla="*/ 65 w 387"/>
                  <a:gd name="T13" fmla="*/ 129 h 129"/>
                  <a:gd name="T14" fmla="*/ 323 w 387"/>
                  <a:gd name="T15" fmla="*/ 0 h 129"/>
                  <a:gd name="T16" fmla="*/ 65 w 387"/>
                  <a:gd name="T17" fmla="*/ 0 h 129"/>
                  <a:gd name="T18" fmla="*/ 0 w 387"/>
                  <a:gd name="T19" fmla="*/ 64 h 129"/>
                  <a:gd name="T20" fmla="*/ 65 w 387"/>
                  <a:gd name="T21" fmla="*/ 129 h 129"/>
                  <a:gd name="T22" fmla="*/ 323 w 387"/>
                  <a:gd name="T23" fmla="*/ 129 h 129"/>
                  <a:gd name="T24" fmla="*/ 387 w 387"/>
                  <a:gd name="T25" fmla="*/ 64 h 129"/>
                  <a:gd name="T26" fmla="*/ 323 w 387"/>
                  <a:gd name="T2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7" h="129">
                    <a:moveTo>
                      <a:pt x="65" y="129"/>
                    </a:moveTo>
                    <a:cubicBezTo>
                      <a:pt x="29" y="129"/>
                      <a:pt x="0" y="100"/>
                      <a:pt x="0" y="64"/>
                    </a:cubicBezTo>
                    <a:cubicBezTo>
                      <a:pt x="0" y="29"/>
                      <a:pt x="29" y="0"/>
                      <a:pt x="65" y="0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58" y="0"/>
                      <a:pt x="387" y="29"/>
                      <a:pt x="387" y="64"/>
                    </a:cubicBezTo>
                    <a:cubicBezTo>
                      <a:pt x="387" y="100"/>
                      <a:pt x="358" y="129"/>
                      <a:pt x="323" y="129"/>
                    </a:cubicBezTo>
                    <a:cubicBezTo>
                      <a:pt x="65" y="129"/>
                      <a:pt x="65" y="129"/>
                      <a:pt x="65" y="129"/>
                    </a:cubicBezTo>
                    <a:moveTo>
                      <a:pt x="323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00"/>
                      <a:pt x="29" y="129"/>
                      <a:pt x="65" y="129"/>
                    </a:cubicBezTo>
                    <a:cubicBezTo>
                      <a:pt x="323" y="129"/>
                      <a:pt x="323" y="129"/>
                      <a:pt x="323" y="129"/>
                    </a:cubicBezTo>
                    <a:cubicBezTo>
                      <a:pt x="358" y="129"/>
                      <a:pt x="387" y="100"/>
                      <a:pt x="387" y="64"/>
                    </a:cubicBezTo>
                    <a:cubicBezTo>
                      <a:pt x="387" y="29"/>
                      <a:pt x="358" y="0"/>
                      <a:pt x="323" y="0"/>
                    </a:cubicBezTo>
                  </a:path>
                </a:pathLst>
              </a:custGeom>
              <a:solidFill>
                <a:srgbClr val="E5E5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33"/>
              <p:cNvSpPr>
                <a:spLocks noEditPoints="1"/>
              </p:cNvSpPr>
              <p:nvPr/>
            </p:nvSpPr>
            <p:spPr bwMode="auto">
              <a:xfrm>
                <a:off x="344488" y="1704975"/>
                <a:ext cx="1462087" cy="492125"/>
              </a:xfrm>
              <a:custGeom>
                <a:avLst/>
                <a:gdLst>
                  <a:gd name="T0" fmla="*/ 65 w 387"/>
                  <a:gd name="T1" fmla="*/ 128 h 129"/>
                  <a:gd name="T2" fmla="*/ 1 w 387"/>
                  <a:gd name="T3" fmla="*/ 64 h 129"/>
                  <a:gd name="T4" fmla="*/ 65 w 387"/>
                  <a:gd name="T5" fmla="*/ 1 h 129"/>
                  <a:gd name="T6" fmla="*/ 323 w 387"/>
                  <a:gd name="T7" fmla="*/ 1 h 129"/>
                  <a:gd name="T8" fmla="*/ 386 w 387"/>
                  <a:gd name="T9" fmla="*/ 64 h 129"/>
                  <a:gd name="T10" fmla="*/ 323 w 387"/>
                  <a:gd name="T11" fmla="*/ 128 h 129"/>
                  <a:gd name="T12" fmla="*/ 65 w 387"/>
                  <a:gd name="T13" fmla="*/ 128 h 129"/>
                  <a:gd name="T14" fmla="*/ 323 w 387"/>
                  <a:gd name="T15" fmla="*/ 0 h 129"/>
                  <a:gd name="T16" fmla="*/ 65 w 387"/>
                  <a:gd name="T17" fmla="*/ 0 h 129"/>
                  <a:gd name="T18" fmla="*/ 0 w 387"/>
                  <a:gd name="T19" fmla="*/ 64 h 129"/>
                  <a:gd name="T20" fmla="*/ 65 w 387"/>
                  <a:gd name="T21" fmla="*/ 129 h 129"/>
                  <a:gd name="T22" fmla="*/ 323 w 387"/>
                  <a:gd name="T23" fmla="*/ 129 h 129"/>
                  <a:gd name="T24" fmla="*/ 387 w 387"/>
                  <a:gd name="T25" fmla="*/ 64 h 129"/>
                  <a:gd name="T26" fmla="*/ 323 w 387"/>
                  <a:gd name="T2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7" h="129">
                    <a:moveTo>
                      <a:pt x="65" y="128"/>
                    </a:moveTo>
                    <a:cubicBezTo>
                      <a:pt x="29" y="128"/>
                      <a:pt x="1" y="100"/>
                      <a:pt x="1" y="64"/>
                    </a:cubicBezTo>
                    <a:cubicBezTo>
                      <a:pt x="1" y="29"/>
                      <a:pt x="29" y="1"/>
                      <a:pt x="65" y="1"/>
                    </a:cubicBezTo>
                    <a:cubicBezTo>
                      <a:pt x="323" y="1"/>
                      <a:pt x="323" y="1"/>
                      <a:pt x="323" y="1"/>
                    </a:cubicBezTo>
                    <a:cubicBezTo>
                      <a:pt x="358" y="1"/>
                      <a:pt x="386" y="29"/>
                      <a:pt x="386" y="64"/>
                    </a:cubicBezTo>
                    <a:cubicBezTo>
                      <a:pt x="386" y="100"/>
                      <a:pt x="358" y="128"/>
                      <a:pt x="323" y="128"/>
                    </a:cubicBezTo>
                    <a:cubicBezTo>
                      <a:pt x="65" y="128"/>
                      <a:pt x="65" y="128"/>
                      <a:pt x="65" y="128"/>
                    </a:cubicBezTo>
                    <a:moveTo>
                      <a:pt x="323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00"/>
                      <a:pt x="29" y="129"/>
                      <a:pt x="65" y="129"/>
                    </a:cubicBezTo>
                    <a:cubicBezTo>
                      <a:pt x="323" y="129"/>
                      <a:pt x="323" y="129"/>
                      <a:pt x="323" y="129"/>
                    </a:cubicBezTo>
                    <a:cubicBezTo>
                      <a:pt x="358" y="129"/>
                      <a:pt x="387" y="100"/>
                      <a:pt x="387" y="64"/>
                    </a:cubicBezTo>
                    <a:cubicBezTo>
                      <a:pt x="387" y="29"/>
                      <a:pt x="358" y="0"/>
                      <a:pt x="323" y="0"/>
                    </a:cubicBezTo>
                  </a:path>
                </a:pathLst>
              </a:custGeom>
              <a:solidFill>
                <a:srgbClr val="E4E4E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34"/>
              <p:cNvSpPr>
                <a:spLocks noEditPoints="1"/>
              </p:cNvSpPr>
              <p:nvPr/>
            </p:nvSpPr>
            <p:spPr bwMode="auto">
              <a:xfrm>
                <a:off x="349250" y="1708150"/>
                <a:ext cx="1452562" cy="484188"/>
              </a:xfrm>
              <a:custGeom>
                <a:avLst/>
                <a:gdLst>
                  <a:gd name="T0" fmla="*/ 64 w 385"/>
                  <a:gd name="T1" fmla="*/ 127 h 127"/>
                  <a:gd name="T2" fmla="*/ 0 w 385"/>
                  <a:gd name="T3" fmla="*/ 63 h 127"/>
                  <a:gd name="T4" fmla="*/ 64 w 385"/>
                  <a:gd name="T5" fmla="*/ 0 h 127"/>
                  <a:gd name="T6" fmla="*/ 322 w 385"/>
                  <a:gd name="T7" fmla="*/ 0 h 127"/>
                  <a:gd name="T8" fmla="*/ 385 w 385"/>
                  <a:gd name="T9" fmla="*/ 63 h 127"/>
                  <a:gd name="T10" fmla="*/ 322 w 385"/>
                  <a:gd name="T11" fmla="*/ 127 h 127"/>
                  <a:gd name="T12" fmla="*/ 64 w 385"/>
                  <a:gd name="T13" fmla="*/ 127 h 127"/>
                  <a:gd name="T14" fmla="*/ 322 w 385"/>
                  <a:gd name="T15" fmla="*/ 0 h 127"/>
                  <a:gd name="T16" fmla="*/ 64 w 385"/>
                  <a:gd name="T17" fmla="*/ 0 h 127"/>
                  <a:gd name="T18" fmla="*/ 0 w 385"/>
                  <a:gd name="T19" fmla="*/ 63 h 127"/>
                  <a:gd name="T20" fmla="*/ 64 w 385"/>
                  <a:gd name="T21" fmla="*/ 127 h 127"/>
                  <a:gd name="T22" fmla="*/ 322 w 385"/>
                  <a:gd name="T23" fmla="*/ 127 h 127"/>
                  <a:gd name="T24" fmla="*/ 385 w 385"/>
                  <a:gd name="T25" fmla="*/ 63 h 127"/>
                  <a:gd name="T26" fmla="*/ 322 w 385"/>
                  <a:gd name="T2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5" h="127">
                    <a:moveTo>
                      <a:pt x="64" y="127"/>
                    </a:moveTo>
                    <a:cubicBezTo>
                      <a:pt x="29" y="127"/>
                      <a:pt x="0" y="98"/>
                      <a:pt x="0" y="63"/>
                    </a:cubicBezTo>
                    <a:cubicBezTo>
                      <a:pt x="0" y="29"/>
                      <a:pt x="29" y="0"/>
                      <a:pt x="64" y="0"/>
                    </a:cubicBezTo>
                    <a:cubicBezTo>
                      <a:pt x="322" y="0"/>
                      <a:pt x="322" y="0"/>
                      <a:pt x="322" y="0"/>
                    </a:cubicBezTo>
                    <a:cubicBezTo>
                      <a:pt x="356" y="0"/>
                      <a:pt x="385" y="29"/>
                      <a:pt x="385" y="63"/>
                    </a:cubicBezTo>
                    <a:cubicBezTo>
                      <a:pt x="385" y="98"/>
                      <a:pt x="356" y="127"/>
                      <a:pt x="322" y="127"/>
                    </a:cubicBezTo>
                    <a:cubicBezTo>
                      <a:pt x="64" y="127"/>
                      <a:pt x="64" y="127"/>
                      <a:pt x="64" y="127"/>
                    </a:cubicBezTo>
                    <a:moveTo>
                      <a:pt x="322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8" y="0"/>
                      <a:pt x="0" y="28"/>
                      <a:pt x="0" y="63"/>
                    </a:cubicBezTo>
                    <a:cubicBezTo>
                      <a:pt x="0" y="99"/>
                      <a:pt x="28" y="127"/>
                      <a:pt x="64" y="127"/>
                    </a:cubicBezTo>
                    <a:cubicBezTo>
                      <a:pt x="322" y="127"/>
                      <a:pt x="322" y="127"/>
                      <a:pt x="322" y="127"/>
                    </a:cubicBezTo>
                    <a:cubicBezTo>
                      <a:pt x="357" y="127"/>
                      <a:pt x="385" y="99"/>
                      <a:pt x="385" y="63"/>
                    </a:cubicBezTo>
                    <a:cubicBezTo>
                      <a:pt x="385" y="28"/>
                      <a:pt x="357" y="0"/>
                      <a:pt x="322" y="0"/>
                    </a:cubicBezTo>
                  </a:path>
                </a:pathLst>
              </a:custGeom>
              <a:solidFill>
                <a:srgbClr val="E3E3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35"/>
              <p:cNvSpPr>
                <a:spLocks noEditPoints="1"/>
              </p:cNvSpPr>
              <p:nvPr/>
            </p:nvSpPr>
            <p:spPr bwMode="auto">
              <a:xfrm>
                <a:off x="349250" y="1708150"/>
                <a:ext cx="1452562" cy="484188"/>
              </a:xfrm>
              <a:custGeom>
                <a:avLst/>
                <a:gdLst>
                  <a:gd name="T0" fmla="*/ 64 w 385"/>
                  <a:gd name="T1" fmla="*/ 126 h 127"/>
                  <a:gd name="T2" fmla="*/ 1 w 385"/>
                  <a:gd name="T3" fmla="*/ 63 h 127"/>
                  <a:gd name="T4" fmla="*/ 64 w 385"/>
                  <a:gd name="T5" fmla="*/ 1 h 127"/>
                  <a:gd name="T6" fmla="*/ 322 w 385"/>
                  <a:gd name="T7" fmla="*/ 1 h 127"/>
                  <a:gd name="T8" fmla="*/ 384 w 385"/>
                  <a:gd name="T9" fmla="*/ 63 h 127"/>
                  <a:gd name="T10" fmla="*/ 322 w 385"/>
                  <a:gd name="T11" fmla="*/ 126 h 127"/>
                  <a:gd name="T12" fmla="*/ 64 w 385"/>
                  <a:gd name="T13" fmla="*/ 126 h 127"/>
                  <a:gd name="T14" fmla="*/ 322 w 385"/>
                  <a:gd name="T15" fmla="*/ 0 h 127"/>
                  <a:gd name="T16" fmla="*/ 64 w 385"/>
                  <a:gd name="T17" fmla="*/ 0 h 127"/>
                  <a:gd name="T18" fmla="*/ 0 w 385"/>
                  <a:gd name="T19" fmla="*/ 63 h 127"/>
                  <a:gd name="T20" fmla="*/ 64 w 385"/>
                  <a:gd name="T21" fmla="*/ 127 h 127"/>
                  <a:gd name="T22" fmla="*/ 322 w 385"/>
                  <a:gd name="T23" fmla="*/ 127 h 127"/>
                  <a:gd name="T24" fmla="*/ 385 w 385"/>
                  <a:gd name="T25" fmla="*/ 63 h 127"/>
                  <a:gd name="T26" fmla="*/ 322 w 385"/>
                  <a:gd name="T2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5" h="127">
                    <a:moveTo>
                      <a:pt x="64" y="126"/>
                    </a:moveTo>
                    <a:cubicBezTo>
                      <a:pt x="29" y="126"/>
                      <a:pt x="1" y="98"/>
                      <a:pt x="1" y="63"/>
                    </a:cubicBezTo>
                    <a:cubicBezTo>
                      <a:pt x="1" y="29"/>
                      <a:pt x="29" y="1"/>
                      <a:pt x="64" y="1"/>
                    </a:cubicBezTo>
                    <a:cubicBezTo>
                      <a:pt x="322" y="1"/>
                      <a:pt x="322" y="1"/>
                      <a:pt x="322" y="1"/>
                    </a:cubicBezTo>
                    <a:cubicBezTo>
                      <a:pt x="356" y="1"/>
                      <a:pt x="384" y="29"/>
                      <a:pt x="384" y="63"/>
                    </a:cubicBezTo>
                    <a:cubicBezTo>
                      <a:pt x="384" y="98"/>
                      <a:pt x="356" y="126"/>
                      <a:pt x="322" y="126"/>
                    </a:cubicBezTo>
                    <a:cubicBezTo>
                      <a:pt x="64" y="126"/>
                      <a:pt x="64" y="126"/>
                      <a:pt x="64" y="126"/>
                    </a:cubicBezTo>
                    <a:moveTo>
                      <a:pt x="322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9" y="0"/>
                      <a:pt x="0" y="29"/>
                      <a:pt x="0" y="63"/>
                    </a:cubicBezTo>
                    <a:cubicBezTo>
                      <a:pt x="0" y="98"/>
                      <a:pt x="29" y="127"/>
                      <a:pt x="64" y="127"/>
                    </a:cubicBezTo>
                    <a:cubicBezTo>
                      <a:pt x="322" y="127"/>
                      <a:pt x="322" y="127"/>
                      <a:pt x="322" y="127"/>
                    </a:cubicBezTo>
                    <a:cubicBezTo>
                      <a:pt x="356" y="127"/>
                      <a:pt x="385" y="98"/>
                      <a:pt x="385" y="63"/>
                    </a:cubicBezTo>
                    <a:cubicBezTo>
                      <a:pt x="385" y="29"/>
                      <a:pt x="356" y="0"/>
                      <a:pt x="322" y="0"/>
                    </a:cubicBezTo>
                  </a:path>
                </a:pathLst>
              </a:custGeom>
              <a:solidFill>
                <a:srgbClr val="E2E2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36"/>
              <p:cNvSpPr>
                <a:spLocks noEditPoints="1"/>
              </p:cNvSpPr>
              <p:nvPr/>
            </p:nvSpPr>
            <p:spPr bwMode="auto">
              <a:xfrm>
                <a:off x="352425" y="1712913"/>
                <a:ext cx="1446212" cy="476250"/>
              </a:xfrm>
              <a:custGeom>
                <a:avLst/>
                <a:gdLst>
                  <a:gd name="T0" fmla="*/ 63 w 383"/>
                  <a:gd name="T1" fmla="*/ 125 h 125"/>
                  <a:gd name="T2" fmla="*/ 0 w 383"/>
                  <a:gd name="T3" fmla="*/ 62 h 125"/>
                  <a:gd name="T4" fmla="*/ 63 w 383"/>
                  <a:gd name="T5" fmla="*/ 0 h 125"/>
                  <a:gd name="T6" fmla="*/ 321 w 383"/>
                  <a:gd name="T7" fmla="*/ 0 h 125"/>
                  <a:gd name="T8" fmla="*/ 383 w 383"/>
                  <a:gd name="T9" fmla="*/ 62 h 125"/>
                  <a:gd name="T10" fmla="*/ 321 w 383"/>
                  <a:gd name="T11" fmla="*/ 125 h 125"/>
                  <a:gd name="T12" fmla="*/ 63 w 383"/>
                  <a:gd name="T13" fmla="*/ 125 h 125"/>
                  <a:gd name="T14" fmla="*/ 321 w 383"/>
                  <a:gd name="T15" fmla="*/ 0 h 125"/>
                  <a:gd name="T16" fmla="*/ 63 w 383"/>
                  <a:gd name="T17" fmla="*/ 0 h 125"/>
                  <a:gd name="T18" fmla="*/ 0 w 383"/>
                  <a:gd name="T19" fmla="*/ 62 h 125"/>
                  <a:gd name="T20" fmla="*/ 63 w 383"/>
                  <a:gd name="T21" fmla="*/ 125 h 125"/>
                  <a:gd name="T22" fmla="*/ 321 w 383"/>
                  <a:gd name="T23" fmla="*/ 125 h 125"/>
                  <a:gd name="T24" fmla="*/ 383 w 383"/>
                  <a:gd name="T25" fmla="*/ 62 h 125"/>
                  <a:gd name="T26" fmla="*/ 321 w 383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3" h="125">
                    <a:moveTo>
                      <a:pt x="63" y="125"/>
                    </a:moveTo>
                    <a:cubicBezTo>
                      <a:pt x="28" y="125"/>
                      <a:pt x="0" y="97"/>
                      <a:pt x="0" y="62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321" y="0"/>
                      <a:pt x="321" y="0"/>
                      <a:pt x="321" y="0"/>
                    </a:cubicBezTo>
                    <a:cubicBezTo>
                      <a:pt x="355" y="0"/>
                      <a:pt x="383" y="28"/>
                      <a:pt x="383" y="62"/>
                    </a:cubicBezTo>
                    <a:cubicBezTo>
                      <a:pt x="383" y="97"/>
                      <a:pt x="355" y="125"/>
                      <a:pt x="321" y="125"/>
                    </a:cubicBezTo>
                    <a:cubicBezTo>
                      <a:pt x="63" y="125"/>
                      <a:pt x="63" y="125"/>
                      <a:pt x="63" y="125"/>
                    </a:cubicBezTo>
                    <a:moveTo>
                      <a:pt x="321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321" y="125"/>
                      <a:pt x="321" y="125"/>
                      <a:pt x="321" y="125"/>
                    </a:cubicBezTo>
                    <a:cubicBezTo>
                      <a:pt x="355" y="125"/>
                      <a:pt x="383" y="97"/>
                      <a:pt x="383" y="62"/>
                    </a:cubicBezTo>
                    <a:cubicBezTo>
                      <a:pt x="383" y="28"/>
                      <a:pt x="355" y="0"/>
                      <a:pt x="321" y="0"/>
                    </a:cubicBezTo>
                  </a:path>
                </a:pathLst>
              </a:custGeom>
              <a:solidFill>
                <a:srgbClr val="E1E1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37"/>
              <p:cNvSpPr>
                <a:spLocks noEditPoints="1"/>
              </p:cNvSpPr>
              <p:nvPr/>
            </p:nvSpPr>
            <p:spPr bwMode="auto">
              <a:xfrm>
                <a:off x="352425" y="1712913"/>
                <a:ext cx="1446212" cy="476250"/>
              </a:xfrm>
              <a:custGeom>
                <a:avLst/>
                <a:gdLst>
                  <a:gd name="T0" fmla="*/ 63 w 383"/>
                  <a:gd name="T1" fmla="*/ 124 h 125"/>
                  <a:gd name="T2" fmla="*/ 1 w 383"/>
                  <a:gd name="T3" fmla="*/ 62 h 125"/>
                  <a:gd name="T4" fmla="*/ 63 w 383"/>
                  <a:gd name="T5" fmla="*/ 1 h 125"/>
                  <a:gd name="T6" fmla="*/ 321 w 383"/>
                  <a:gd name="T7" fmla="*/ 1 h 125"/>
                  <a:gd name="T8" fmla="*/ 382 w 383"/>
                  <a:gd name="T9" fmla="*/ 62 h 125"/>
                  <a:gd name="T10" fmla="*/ 321 w 383"/>
                  <a:gd name="T11" fmla="*/ 124 h 125"/>
                  <a:gd name="T12" fmla="*/ 63 w 383"/>
                  <a:gd name="T13" fmla="*/ 124 h 125"/>
                  <a:gd name="T14" fmla="*/ 321 w 383"/>
                  <a:gd name="T15" fmla="*/ 0 h 125"/>
                  <a:gd name="T16" fmla="*/ 63 w 383"/>
                  <a:gd name="T17" fmla="*/ 0 h 125"/>
                  <a:gd name="T18" fmla="*/ 0 w 383"/>
                  <a:gd name="T19" fmla="*/ 62 h 125"/>
                  <a:gd name="T20" fmla="*/ 63 w 383"/>
                  <a:gd name="T21" fmla="*/ 125 h 125"/>
                  <a:gd name="T22" fmla="*/ 321 w 383"/>
                  <a:gd name="T23" fmla="*/ 125 h 125"/>
                  <a:gd name="T24" fmla="*/ 383 w 383"/>
                  <a:gd name="T25" fmla="*/ 62 h 125"/>
                  <a:gd name="T26" fmla="*/ 321 w 383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3" h="125">
                    <a:moveTo>
                      <a:pt x="63" y="124"/>
                    </a:moveTo>
                    <a:cubicBezTo>
                      <a:pt x="29" y="124"/>
                      <a:pt x="1" y="96"/>
                      <a:pt x="1" y="62"/>
                    </a:cubicBezTo>
                    <a:cubicBezTo>
                      <a:pt x="1" y="29"/>
                      <a:pt x="29" y="1"/>
                      <a:pt x="63" y="1"/>
                    </a:cubicBezTo>
                    <a:cubicBezTo>
                      <a:pt x="321" y="1"/>
                      <a:pt x="321" y="1"/>
                      <a:pt x="321" y="1"/>
                    </a:cubicBezTo>
                    <a:cubicBezTo>
                      <a:pt x="354" y="1"/>
                      <a:pt x="382" y="29"/>
                      <a:pt x="382" y="62"/>
                    </a:cubicBezTo>
                    <a:cubicBezTo>
                      <a:pt x="382" y="96"/>
                      <a:pt x="354" y="124"/>
                      <a:pt x="321" y="124"/>
                    </a:cubicBezTo>
                    <a:cubicBezTo>
                      <a:pt x="63" y="124"/>
                      <a:pt x="63" y="124"/>
                      <a:pt x="63" y="124"/>
                    </a:cubicBezTo>
                    <a:moveTo>
                      <a:pt x="321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321" y="125"/>
                      <a:pt x="321" y="125"/>
                      <a:pt x="321" y="125"/>
                    </a:cubicBezTo>
                    <a:cubicBezTo>
                      <a:pt x="355" y="125"/>
                      <a:pt x="383" y="97"/>
                      <a:pt x="383" y="62"/>
                    </a:cubicBezTo>
                    <a:cubicBezTo>
                      <a:pt x="383" y="28"/>
                      <a:pt x="355" y="0"/>
                      <a:pt x="321" y="0"/>
                    </a:cubicBezTo>
                  </a:path>
                </a:pathLst>
              </a:custGeom>
              <a:solidFill>
                <a:srgbClr val="E0E0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38"/>
              <p:cNvSpPr>
                <a:spLocks noEditPoints="1"/>
              </p:cNvSpPr>
              <p:nvPr/>
            </p:nvSpPr>
            <p:spPr bwMode="auto">
              <a:xfrm>
                <a:off x="355600" y="1716088"/>
                <a:ext cx="1439862" cy="469900"/>
              </a:xfrm>
              <a:custGeom>
                <a:avLst/>
                <a:gdLst>
                  <a:gd name="T0" fmla="*/ 62 w 381"/>
                  <a:gd name="T1" fmla="*/ 122 h 123"/>
                  <a:gd name="T2" fmla="*/ 1 w 381"/>
                  <a:gd name="T3" fmla="*/ 61 h 123"/>
                  <a:gd name="T4" fmla="*/ 62 w 381"/>
                  <a:gd name="T5" fmla="*/ 1 h 123"/>
                  <a:gd name="T6" fmla="*/ 320 w 381"/>
                  <a:gd name="T7" fmla="*/ 1 h 123"/>
                  <a:gd name="T8" fmla="*/ 380 w 381"/>
                  <a:gd name="T9" fmla="*/ 61 h 123"/>
                  <a:gd name="T10" fmla="*/ 320 w 381"/>
                  <a:gd name="T11" fmla="*/ 122 h 123"/>
                  <a:gd name="T12" fmla="*/ 62 w 381"/>
                  <a:gd name="T13" fmla="*/ 122 h 123"/>
                  <a:gd name="T14" fmla="*/ 320 w 381"/>
                  <a:gd name="T15" fmla="*/ 0 h 123"/>
                  <a:gd name="T16" fmla="*/ 62 w 381"/>
                  <a:gd name="T17" fmla="*/ 0 h 123"/>
                  <a:gd name="T18" fmla="*/ 0 w 381"/>
                  <a:gd name="T19" fmla="*/ 61 h 123"/>
                  <a:gd name="T20" fmla="*/ 62 w 381"/>
                  <a:gd name="T21" fmla="*/ 123 h 123"/>
                  <a:gd name="T22" fmla="*/ 320 w 381"/>
                  <a:gd name="T23" fmla="*/ 123 h 123"/>
                  <a:gd name="T24" fmla="*/ 381 w 381"/>
                  <a:gd name="T25" fmla="*/ 61 h 123"/>
                  <a:gd name="T26" fmla="*/ 320 w 381"/>
                  <a:gd name="T2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1" h="123">
                    <a:moveTo>
                      <a:pt x="62" y="122"/>
                    </a:moveTo>
                    <a:cubicBezTo>
                      <a:pt x="28" y="122"/>
                      <a:pt x="1" y="95"/>
                      <a:pt x="1" y="61"/>
                    </a:cubicBezTo>
                    <a:cubicBezTo>
                      <a:pt x="1" y="28"/>
                      <a:pt x="28" y="1"/>
                      <a:pt x="62" y="1"/>
                    </a:cubicBezTo>
                    <a:cubicBezTo>
                      <a:pt x="320" y="1"/>
                      <a:pt x="320" y="1"/>
                      <a:pt x="320" y="1"/>
                    </a:cubicBezTo>
                    <a:cubicBezTo>
                      <a:pt x="353" y="1"/>
                      <a:pt x="380" y="28"/>
                      <a:pt x="380" y="61"/>
                    </a:cubicBezTo>
                    <a:cubicBezTo>
                      <a:pt x="380" y="95"/>
                      <a:pt x="353" y="122"/>
                      <a:pt x="320" y="122"/>
                    </a:cubicBezTo>
                    <a:cubicBezTo>
                      <a:pt x="62" y="122"/>
                      <a:pt x="62" y="122"/>
                      <a:pt x="62" y="122"/>
                    </a:cubicBezTo>
                    <a:moveTo>
                      <a:pt x="320" y="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1"/>
                    </a:cubicBezTo>
                    <a:cubicBezTo>
                      <a:pt x="0" y="95"/>
                      <a:pt x="28" y="123"/>
                      <a:pt x="62" y="123"/>
                    </a:cubicBezTo>
                    <a:cubicBezTo>
                      <a:pt x="320" y="123"/>
                      <a:pt x="320" y="123"/>
                      <a:pt x="320" y="123"/>
                    </a:cubicBezTo>
                    <a:cubicBezTo>
                      <a:pt x="353" y="123"/>
                      <a:pt x="381" y="95"/>
                      <a:pt x="381" y="61"/>
                    </a:cubicBezTo>
                    <a:cubicBezTo>
                      <a:pt x="381" y="28"/>
                      <a:pt x="353" y="0"/>
                      <a:pt x="320" y="0"/>
                    </a:cubicBezTo>
                  </a:path>
                </a:pathLst>
              </a:custGeom>
              <a:solidFill>
                <a:srgbClr val="DFD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39"/>
              <p:cNvSpPr>
                <a:spLocks noEditPoints="1"/>
              </p:cNvSpPr>
              <p:nvPr/>
            </p:nvSpPr>
            <p:spPr bwMode="auto">
              <a:xfrm>
                <a:off x="360363" y="1720850"/>
                <a:ext cx="1430337" cy="460375"/>
              </a:xfrm>
              <a:custGeom>
                <a:avLst/>
                <a:gdLst>
                  <a:gd name="T0" fmla="*/ 61 w 379"/>
                  <a:gd name="T1" fmla="*/ 121 h 121"/>
                  <a:gd name="T2" fmla="*/ 0 w 379"/>
                  <a:gd name="T3" fmla="*/ 60 h 121"/>
                  <a:gd name="T4" fmla="*/ 61 w 379"/>
                  <a:gd name="T5" fmla="*/ 0 h 121"/>
                  <a:gd name="T6" fmla="*/ 319 w 379"/>
                  <a:gd name="T7" fmla="*/ 0 h 121"/>
                  <a:gd name="T8" fmla="*/ 379 w 379"/>
                  <a:gd name="T9" fmla="*/ 60 h 121"/>
                  <a:gd name="T10" fmla="*/ 319 w 379"/>
                  <a:gd name="T11" fmla="*/ 121 h 121"/>
                  <a:gd name="T12" fmla="*/ 61 w 379"/>
                  <a:gd name="T13" fmla="*/ 121 h 121"/>
                  <a:gd name="T14" fmla="*/ 319 w 379"/>
                  <a:gd name="T15" fmla="*/ 0 h 121"/>
                  <a:gd name="T16" fmla="*/ 61 w 379"/>
                  <a:gd name="T17" fmla="*/ 0 h 121"/>
                  <a:gd name="T18" fmla="*/ 0 w 379"/>
                  <a:gd name="T19" fmla="*/ 60 h 121"/>
                  <a:gd name="T20" fmla="*/ 61 w 379"/>
                  <a:gd name="T21" fmla="*/ 121 h 121"/>
                  <a:gd name="T22" fmla="*/ 319 w 379"/>
                  <a:gd name="T23" fmla="*/ 121 h 121"/>
                  <a:gd name="T24" fmla="*/ 379 w 379"/>
                  <a:gd name="T25" fmla="*/ 60 h 121"/>
                  <a:gd name="T26" fmla="*/ 319 w 379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9" h="121">
                    <a:moveTo>
                      <a:pt x="61" y="121"/>
                    </a:moveTo>
                    <a:cubicBezTo>
                      <a:pt x="27" y="121"/>
                      <a:pt x="0" y="94"/>
                      <a:pt x="0" y="60"/>
                    </a:cubicBezTo>
                    <a:cubicBezTo>
                      <a:pt x="0" y="27"/>
                      <a:pt x="27" y="0"/>
                      <a:pt x="61" y="0"/>
                    </a:cubicBezTo>
                    <a:cubicBezTo>
                      <a:pt x="319" y="0"/>
                      <a:pt x="319" y="0"/>
                      <a:pt x="319" y="0"/>
                    </a:cubicBezTo>
                    <a:cubicBezTo>
                      <a:pt x="352" y="0"/>
                      <a:pt x="379" y="27"/>
                      <a:pt x="379" y="60"/>
                    </a:cubicBezTo>
                    <a:cubicBezTo>
                      <a:pt x="379" y="94"/>
                      <a:pt x="352" y="121"/>
                      <a:pt x="319" y="121"/>
                    </a:cubicBezTo>
                    <a:cubicBezTo>
                      <a:pt x="61" y="121"/>
                      <a:pt x="61" y="121"/>
                      <a:pt x="61" y="121"/>
                    </a:cubicBezTo>
                    <a:moveTo>
                      <a:pt x="319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319" y="121"/>
                      <a:pt x="319" y="121"/>
                      <a:pt x="319" y="121"/>
                    </a:cubicBezTo>
                    <a:cubicBezTo>
                      <a:pt x="352" y="121"/>
                      <a:pt x="379" y="94"/>
                      <a:pt x="379" y="60"/>
                    </a:cubicBezTo>
                    <a:cubicBezTo>
                      <a:pt x="379" y="27"/>
                      <a:pt x="352" y="0"/>
                      <a:pt x="319" y="0"/>
                    </a:cubicBezTo>
                  </a:path>
                </a:pathLst>
              </a:custGeom>
              <a:solidFill>
                <a:srgbClr val="DEDE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40"/>
              <p:cNvSpPr>
                <a:spLocks noEditPoints="1"/>
              </p:cNvSpPr>
              <p:nvPr/>
            </p:nvSpPr>
            <p:spPr bwMode="auto">
              <a:xfrm>
                <a:off x="360363" y="1720850"/>
                <a:ext cx="1430337" cy="460375"/>
              </a:xfrm>
              <a:custGeom>
                <a:avLst/>
                <a:gdLst>
                  <a:gd name="T0" fmla="*/ 61 w 379"/>
                  <a:gd name="T1" fmla="*/ 120 h 121"/>
                  <a:gd name="T2" fmla="*/ 1 w 379"/>
                  <a:gd name="T3" fmla="*/ 60 h 121"/>
                  <a:gd name="T4" fmla="*/ 61 w 379"/>
                  <a:gd name="T5" fmla="*/ 1 h 121"/>
                  <a:gd name="T6" fmla="*/ 319 w 379"/>
                  <a:gd name="T7" fmla="*/ 1 h 121"/>
                  <a:gd name="T8" fmla="*/ 378 w 379"/>
                  <a:gd name="T9" fmla="*/ 60 h 121"/>
                  <a:gd name="T10" fmla="*/ 319 w 379"/>
                  <a:gd name="T11" fmla="*/ 120 h 121"/>
                  <a:gd name="T12" fmla="*/ 61 w 379"/>
                  <a:gd name="T13" fmla="*/ 120 h 121"/>
                  <a:gd name="T14" fmla="*/ 319 w 379"/>
                  <a:gd name="T15" fmla="*/ 0 h 121"/>
                  <a:gd name="T16" fmla="*/ 61 w 379"/>
                  <a:gd name="T17" fmla="*/ 0 h 121"/>
                  <a:gd name="T18" fmla="*/ 0 w 379"/>
                  <a:gd name="T19" fmla="*/ 60 h 121"/>
                  <a:gd name="T20" fmla="*/ 61 w 379"/>
                  <a:gd name="T21" fmla="*/ 121 h 121"/>
                  <a:gd name="T22" fmla="*/ 319 w 379"/>
                  <a:gd name="T23" fmla="*/ 121 h 121"/>
                  <a:gd name="T24" fmla="*/ 379 w 379"/>
                  <a:gd name="T25" fmla="*/ 60 h 121"/>
                  <a:gd name="T26" fmla="*/ 319 w 379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9" h="121">
                    <a:moveTo>
                      <a:pt x="61" y="120"/>
                    </a:moveTo>
                    <a:cubicBezTo>
                      <a:pt x="28" y="120"/>
                      <a:pt x="1" y="94"/>
                      <a:pt x="1" y="60"/>
                    </a:cubicBezTo>
                    <a:cubicBezTo>
                      <a:pt x="1" y="27"/>
                      <a:pt x="28" y="1"/>
                      <a:pt x="61" y="1"/>
                    </a:cubicBezTo>
                    <a:cubicBezTo>
                      <a:pt x="319" y="1"/>
                      <a:pt x="319" y="1"/>
                      <a:pt x="319" y="1"/>
                    </a:cubicBezTo>
                    <a:cubicBezTo>
                      <a:pt x="352" y="1"/>
                      <a:pt x="378" y="27"/>
                      <a:pt x="378" y="60"/>
                    </a:cubicBezTo>
                    <a:cubicBezTo>
                      <a:pt x="378" y="94"/>
                      <a:pt x="352" y="120"/>
                      <a:pt x="319" y="120"/>
                    </a:cubicBezTo>
                    <a:cubicBezTo>
                      <a:pt x="61" y="120"/>
                      <a:pt x="61" y="120"/>
                      <a:pt x="61" y="120"/>
                    </a:cubicBezTo>
                    <a:moveTo>
                      <a:pt x="319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319" y="121"/>
                      <a:pt x="319" y="121"/>
                      <a:pt x="319" y="121"/>
                    </a:cubicBezTo>
                    <a:cubicBezTo>
                      <a:pt x="352" y="121"/>
                      <a:pt x="379" y="94"/>
                      <a:pt x="379" y="60"/>
                    </a:cubicBezTo>
                    <a:cubicBezTo>
                      <a:pt x="379" y="27"/>
                      <a:pt x="352" y="0"/>
                      <a:pt x="319" y="0"/>
                    </a:cubicBezTo>
                  </a:path>
                </a:pathLst>
              </a:custGeom>
              <a:solidFill>
                <a:srgbClr val="DDDD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41"/>
              <p:cNvSpPr>
                <a:spLocks noEditPoints="1"/>
              </p:cNvSpPr>
              <p:nvPr/>
            </p:nvSpPr>
            <p:spPr bwMode="auto">
              <a:xfrm>
                <a:off x="363538" y="1724025"/>
                <a:ext cx="1423987" cy="454025"/>
              </a:xfrm>
              <a:custGeom>
                <a:avLst/>
                <a:gdLst>
                  <a:gd name="T0" fmla="*/ 60 w 377"/>
                  <a:gd name="T1" fmla="*/ 119 h 119"/>
                  <a:gd name="T2" fmla="*/ 0 w 377"/>
                  <a:gd name="T3" fmla="*/ 59 h 119"/>
                  <a:gd name="T4" fmla="*/ 60 w 377"/>
                  <a:gd name="T5" fmla="*/ 0 h 119"/>
                  <a:gd name="T6" fmla="*/ 318 w 377"/>
                  <a:gd name="T7" fmla="*/ 0 h 119"/>
                  <a:gd name="T8" fmla="*/ 377 w 377"/>
                  <a:gd name="T9" fmla="*/ 59 h 119"/>
                  <a:gd name="T10" fmla="*/ 318 w 377"/>
                  <a:gd name="T11" fmla="*/ 119 h 119"/>
                  <a:gd name="T12" fmla="*/ 60 w 377"/>
                  <a:gd name="T13" fmla="*/ 119 h 119"/>
                  <a:gd name="T14" fmla="*/ 318 w 377"/>
                  <a:gd name="T15" fmla="*/ 0 h 119"/>
                  <a:gd name="T16" fmla="*/ 60 w 377"/>
                  <a:gd name="T17" fmla="*/ 0 h 119"/>
                  <a:gd name="T18" fmla="*/ 0 w 377"/>
                  <a:gd name="T19" fmla="*/ 59 h 119"/>
                  <a:gd name="T20" fmla="*/ 60 w 377"/>
                  <a:gd name="T21" fmla="*/ 119 h 119"/>
                  <a:gd name="T22" fmla="*/ 318 w 377"/>
                  <a:gd name="T23" fmla="*/ 119 h 119"/>
                  <a:gd name="T24" fmla="*/ 377 w 377"/>
                  <a:gd name="T25" fmla="*/ 59 h 119"/>
                  <a:gd name="T26" fmla="*/ 318 w 377"/>
                  <a:gd name="T2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7" h="119">
                    <a:moveTo>
                      <a:pt x="60" y="119"/>
                    </a:moveTo>
                    <a:cubicBezTo>
                      <a:pt x="27" y="119"/>
                      <a:pt x="0" y="92"/>
                      <a:pt x="0" y="59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0" y="0"/>
                      <a:pt x="377" y="27"/>
                      <a:pt x="377" y="59"/>
                    </a:cubicBezTo>
                    <a:cubicBezTo>
                      <a:pt x="377" y="92"/>
                      <a:pt x="350" y="119"/>
                      <a:pt x="318" y="119"/>
                    </a:cubicBezTo>
                    <a:cubicBezTo>
                      <a:pt x="60" y="119"/>
                      <a:pt x="60" y="119"/>
                      <a:pt x="60" y="119"/>
                    </a:cubicBezTo>
                    <a:moveTo>
                      <a:pt x="318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6"/>
                      <a:pt x="0" y="59"/>
                    </a:cubicBezTo>
                    <a:cubicBezTo>
                      <a:pt x="0" y="93"/>
                      <a:pt x="27" y="119"/>
                      <a:pt x="60" y="119"/>
                    </a:cubicBezTo>
                    <a:cubicBezTo>
                      <a:pt x="318" y="119"/>
                      <a:pt x="318" y="119"/>
                      <a:pt x="318" y="119"/>
                    </a:cubicBezTo>
                    <a:cubicBezTo>
                      <a:pt x="351" y="119"/>
                      <a:pt x="377" y="93"/>
                      <a:pt x="377" y="59"/>
                    </a:cubicBezTo>
                    <a:cubicBezTo>
                      <a:pt x="377" y="26"/>
                      <a:pt x="351" y="0"/>
                      <a:pt x="318" y="0"/>
                    </a:cubicBezTo>
                  </a:path>
                </a:pathLst>
              </a:custGeom>
              <a:solidFill>
                <a:srgbClr val="DCD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42"/>
              <p:cNvSpPr>
                <a:spLocks noEditPoints="1"/>
              </p:cNvSpPr>
              <p:nvPr/>
            </p:nvSpPr>
            <p:spPr bwMode="auto">
              <a:xfrm>
                <a:off x="363538" y="1724025"/>
                <a:ext cx="1423987" cy="454025"/>
              </a:xfrm>
              <a:custGeom>
                <a:avLst/>
                <a:gdLst>
                  <a:gd name="T0" fmla="*/ 60 w 377"/>
                  <a:gd name="T1" fmla="*/ 118 h 119"/>
                  <a:gd name="T2" fmla="*/ 1 w 377"/>
                  <a:gd name="T3" fmla="*/ 59 h 119"/>
                  <a:gd name="T4" fmla="*/ 60 w 377"/>
                  <a:gd name="T5" fmla="*/ 1 h 119"/>
                  <a:gd name="T6" fmla="*/ 318 w 377"/>
                  <a:gd name="T7" fmla="*/ 1 h 119"/>
                  <a:gd name="T8" fmla="*/ 376 w 377"/>
                  <a:gd name="T9" fmla="*/ 59 h 119"/>
                  <a:gd name="T10" fmla="*/ 318 w 377"/>
                  <a:gd name="T11" fmla="*/ 118 h 119"/>
                  <a:gd name="T12" fmla="*/ 60 w 377"/>
                  <a:gd name="T13" fmla="*/ 118 h 119"/>
                  <a:gd name="T14" fmla="*/ 318 w 377"/>
                  <a:gd name="T15" fmla="*/ 0 h 119"/>
                  <a:gd name="T16" fmla="*/ 60 w 377"/>
                  <a:gd name="T17" fmla="*/ 0 h 119"/>
                  <a:gd name="T18" fmla="*/ 0 w 377"/>
                  <a:gd name="T19" fmla="*/ 59 h 119"/>
                  <a:gd name="T20" fmla="*/ 60 w 377"/>
                  <a:gd name="T21" fmla="*/ 119 h 119"/>
                  <a:gd name="T22" fmla="*/ 318 w 377"/>
                  <a:gd name="T23" fmla="*/ 119 h 119"/>
                  <a:gd name="T24" fmla="*/ 377 w 377"/>
                  <a:gd name="T25" fmla="*/ 59 h 119"/>
                  <a:gd name="T26" fmla="*/ 318 w 377"/>
                  <a:gd name="T2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7" h="119">
                    <a:moveTo>
                      <a:pt x="60" y="118"/>
                    </a:moveTo>
                    <a:cubicBezTo>
                      <a:pt x="27" y="118"/>
                      <a:pt x="1" y="92"/>
                      <a:pt x="1" y="59"/>
                    </a:cubicBezTo>
                    <a:cubicBezTo>
                      <a:pt x="1" y="27"/>
                      <a:pt x="27" y="1"/>
                      <a:pt x="60" y="1"/>
                    </a:cubicBezTo>
                    <a:cubicBezTo>
                      <a:pt x="318" y="1"/>
                      <a:pt x="318" y="1"/>
                      <a:pt x="318" y="1"/>
                    </a:cubicBezTo>
                    <a:cubicBezTo>
                      <a:pt x="350" y="1"/>
                      <a:pt x="376" y="27"/>
                      <a:pt x="376" y="59"/>
                    </a:cubicBezTo>
                    <a:cubicBezTo>
                      <a:pt x="376" y="92"/>
                      <a:pt x="350" y="118"/>
                      <a:pt x="318" y="118"/>
                    </a:cubicBezTo>
                    <a:cubicBezTo>
                      <a:pt x="60" y="118"/>
                      <a:pt x="60" y="118"/>
                      <a:pt x="60" y="118"/>
                    </a:cubicBezTo>
                    <a:moveTo>
                      <a:pt x="318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59"/>
                    </a:cubicBezTo>
                    <a:cubicBezTo>
                      <a:pt x="0" y="92"/>
                      <a:pt x="27" y="119"/>
                      <a:pt x="60" y="119"/>
                    </a:cubicBezTo>
                    <a:cubicBezTo>
                      <a:pt x="318" y="119"/>
                      <a:pt x="318" y="119"/>
                      <a:pt x="318" y="119"/>
                    </a:cubicBezTo>
                    <a:cubicBezTo>
                      <a:pt x="350" y="119"/>
                      <a:pt x="377" y="92"/>
                      <a:pt x="377" y="59"/>
                    </a:cubicBezTo>
                    <a:cubicBezTo>
                      <a:pt x="377" y="27"/>
                      <a:pt x="350" y="0"/>
                      <a:pt x="318" y="0"/>
                    </a:cubicBezTo>
                  </a:path>
                </a:pathLst>
              </a:custGeom>
              <a:solidFill>
                <a:srgbClr val="DBDB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43"/>
              <p:cNvSpPr>
                <a:spLocks noEditPoints="1"/>
              </p:cNvSpPr>
              <p:nvPr/>
            </p:nvSpPr>
            <p:spPr bwMode="auto">
              <a:xfrm>
                <a:off x="366713" y="1728788"/>
                <a:ext cx="1416050" cy="444500"/>
              </a:xfrm>
              <a:custGeom>
                <a:avLst/>
                <a:gdLst>
                  <a:gd name="T0" fmla="*/ 59 w 375"/>
                  <a:gd name="T1" fmla="*/ 117 h 117"/>
                  <a:gd name="T2" fmla="*/ 0 w 375"/>
                  <a:gd name="T3" fmla="*/ 58 h 117"/>
                  <a:gd name="T4" fmla="*/ 59 w 375"/>
                  <a:gd name="T5" fmla="*/ 0 h 117"/>
                  <a:gd name="T6" fmla="*/ 317 w 375"/>
                  <a:gd name="T7" fmla="*/ 0 h 117"/>
                  <a:gd name="T8" fmla="*/ 375 w 375"/>
                  <a:gd name="T9" fmla="*/ 58 h 117"/>
                  <a:gd name="T10" fmla="*/ 317 w 375"/>
                  <a:gd name="T11" fmla="*/ 117 h 117"/>
                  <a:gd name="T12" fmla="*/ 59 w 375"/>
                  <a:gd name="T13" fmla="*/ 117 h 117"/>
                  <a:gd name="T14" fmla="*/ 317 w 375"/>
                  <a:gd name="T15" fmla="*/ 0 h 117"/>
                  <a:gd name="T16" fmla="*/ 59 w 375"/>
                  <a:gd name="T17" fmla="*/ 0 h 117"/>
                  <a:gd name="T18" fmla="*/ 0 w 375"/>
                  <a:gd name="T19" fmla="*/ 58 h 117"/>
                  <a:gd name="T20" fmla="*/ 59 w 375"/>
                  <a:gd name="T21" fmla="*/ 117 h 117"/>
                  <a:gd name="T22" fmla="*/ 317 w 375"/>
                  <a:gd name="T23" fmla="*/ 117 h 117"/>
                  <a:gd name="T24" fmla="*/ 375 w 375"/>
                  <a:gd name="T25" fmla="*/ 58 h 117"/>
                  <a:gd name="T26" fmla="*/ 317 w 375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" h="117">
                    <a:moveTo>
                      <a:pt x="59" y="117"/>
                    </a:moveTo>
                    <a:cubicBezTo>
                      <a:pt x="26" y="117"/>
                      <a:pt x="0" y="91"/>
                      <a:pt x="0" y="58"/>
                    </a:cubicBezTo>
                    <a:cubicBezTo>
                      <a:pt x="0" y="26"/>
                      <a:pt x="26" y="0"/>
                      <a:pt x="59" y="0"/>
                    </a:cubicBezTo>
                    <a:cubicBezTo>
                      <a:pt x="317" y="0"/>
                      <a:pt x="317" y="0"/>
                      <a:pt x="317" y="0"/>
                    </a:cubicBezTo>
                    <a:cubicBezTo>
                      <a:pt x="349" y="0"/>
                      <a:pt x="375" y="26"/>
                      <a:pt x="375" y="58"/>
                    </a:cubicBezTo>
                    <a:cubicBezTo>
                      <a:pt x="375" y="91"/>
                      <a:pt x="349" y="117"/>
                      <a:pt x="317" y="117"/>
                    </a:cubicBezTo>
                    <a:cubicBezTo>
                      <a:pt x="59" y="117"/>
                      <a:pt x="59" y="117"/>
                      <a:pt x="59" y="117"/>
                    </a:cubicBezTo>
                    <a:moveTo>
                      <a:pt x="317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317" y="117"/>
                      <a:pt x="317" y="117"/>
                      <a:pt x="317" y="117"/>
                    </a:cubicBezTo>
                    <a:cubicBezTo>
                      <a:pt x="349" y="117"/>
                      <a:pt x="375" y="91"/>
                      <a:pt x="375" y="58"/>
                    </a:cubicBezTo>
                    <a:cubicBezTo>
                      <a:pt x="375" y="26"/>
                      <a:pt x="349" y="0"/>
                      <a:pt x="317" y="0"/>
                    </a:cubicBezTo>
                  </a:path>
                </a:pathLst>
              </a:custGeom>
              <a:solidFill>
                <a:srgbClr val="DADA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44"/>
              <p:cNvSpPr>
                <a:spLocks noEditPoints="1"/>
              </p:cNvSpPr>
              <p:nvPr/>
            </p:nvSpPr>
            <p:spPr bwMode="auto">
              <a:xfrm>
                <a:off x="366713" y="1728788"/>
                <a:ext cx="1416050" cy="444500"/>
              </a:xfrm>
              <a:custGeom>
                <a:avLst/>
                <a:gdLst>
                  <a:gd name="T0" fmla="*/ 59 w 375"/>
                  <a:gd name="T1" fmla="*/ 116 h 117"/>
                  <a:gd name="T2" fmla="*/ 1 w 375"/>
                  <a:gd name="T3" fmla="*/ 58 h 117"/>
                  <a:gd name="T4" fmla="*/ 59 w 375"/>
                  <a:gd name="T5" fmla="*/ 1 h 117"/>
                  <a:gd name="T6" fmla="*/ 317 w 375"/>
                  <a:gd name="T7" fmla="*/ 1 h 117"/>
                  <a:gd name="T8" fmla="*/ 374 w 375"/>
                  <a:gd name="T9" fmla="*/ 58 h 117"/>
                  <a:gd name="T10" fmla="*/ 317 w 375"/>
                  <a:gd name="T11" fmla="*/ 116 h 117"/>
                  <a:gd name="T12" fmla="*/ 59 w 375"/>
                  <a:gd name="T13" fmla="*/ 116 h 117"/>
                  <a:gd name="T14" fmla="*/ 317 w 375"/>
                  <a:gd name="T15" fmla="*/ 0 h 117"/>
                  <a:gd name="T16" fmla="*/ 59 w 375"/>
                  <a:gd name="T17" fmla="*/ 0 h 117"/>
                  <a:gd name="T18" fmla="*/ 0 w 375"/>
                  <a:gd name="T19" fmla="*/ 58 h 117"/>
                  <a:gd name="T20" fmla="*/ 59 w 375"/>
                  <a:gd name="T21" fmla="*/ 117 h 117"/>
                  <a:gd name="T22" fmla="*/ 317 w 375"/>
                  <a:gd name="T23" fmla="*/ 117 h 117"/>
                  <a:gd name="T24" fmla="*/ 375 w 375"/>
                  <a:gd name="T25" fmla="*/ 58 h 117"/>
                  <a:gd name="T26" fmla="*/ 317 w 375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" h="117">
                    <a:moveTo>
                      <a:pt x="59" y="116"/>
                    </a:moveTo>
                    <a:cubicBezTo>
                      <a:pt x="27" y="116"/>
                      <a:pt x="1" y="90"/>
                      <a:pt x="1" y="58"/>
                    </a:cubicBezTo>
                    <a:cubicBezTo>
                      <a:pt x="1" y="27"/>
                      <a:pt x="27" y="1"/>
                      <a:pt x="59" y="1"/>
                    </a:cubicBezTo>
                    <a:cubicBezTo>
                      <a:pt x="317" y="1"/>
                      <a:pt x="317" y="1"/>
                      <a:pt x="317" y="1"/>
                    </a:cubicBezTo>
                    <a:cubicBezTo>
                      <a:pt x="348" y="1"/>
                      <a:pt x="374" y="27"/>
                      <a:pt x="374" y="58"/>
                    </a:cubicBezTo>
                    <a:cubicBezTo>
                      <a:pt x="374" y="90"/>
                      <a:pt x="348" y="116"/>
                      <a:pt x="317" y="116"/>
                    </a:cubicBezTo>
                    <a:cubicBezTo>
                      <a:pt x="59" y="116"/>
                      <a:pt x="59" y="116"/>
                      <a:pt x="59" y="116"/>
                    </a:cubicBezTo>
                    <a:moveTo>
                      <a:pt x="317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317" y="117"/>
                      <a:pt x="317" y="117"/>
                      <a:pt x="317" y="117"/>
                    </a:cubicBezTo>
                    <a:cubicBezTo>
                      <a:pt x="349" y="117"/>
                      <a:pt x="375" y="91"/>
                      <a:pt x="375" y="58"/>
                    </a:cubicBezTo>
                    <a:cubicBezTo>
                      <a:pt x="375" y="26"/>
                      <a:pt x="349" y="0"/>
                      <a:pt x="317" y="0"/>
                    </a:cubicBezTo>
                  </a:path>
                </a:pathLst>
              </a:custGeom>
              <a:solidFill>
                <a:srgbClr val="D9D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45"/>
              <p:cNvSpPr>
                <a:spLocks noEditPoints="1"/>
              </p:cNvSpPr>
              <p:nvPr/>
            </p:nvSpPr>
            <p:spPr bwMode="auto">
              <a:xfrm>
                <a:off x="371475" y="1731963"/>
                <a:ext cx="1408112" cy="438150"/>
              </a:xfrm>
              <a:custGeom>
                <a:avLst/>
                <a:gdLst>
                  <a:gd name="T0" fmla="*/ 58 w 373"/>
                  <a:gd name="T1" fmla="*/ 114 h 115"/>
                  <a:gd name="T2" fmla="*/ 1 w 373"/>
                  <a:gd name="T3" fmla="*/ 57 h 115"/>
                  <a:gd name="T4" fmla="*/ 58 w 373"/>
                  <a:gd name="T5" fmla="*/ 1 h 115"/>
                  <a:gd name="T6" fmla="*/ 316 w 373"/>
                  <a:gd name="T7" fmla="*/ 1 h 115"/>
                  <a:gd name="T8" fmla="*/ 372 w 373"/>
                  <a:gd name="T9" fmla="*/ 57 h 115"/>
                  <a:gd name="T10" fmla="*/ 316 w 373"/>
                  <a:gd name="T11" fmla="*/ 114 h 115"/>
                  <a:gd name="T12" fmla="*/ 58 w 373"/>
                  <a:gd name="T13" fmla="*/ 114 h 115"/>
                  <a:gd name="T14" fmla="*/ 316 w 373"/>
                  <a:gd name="T15" fmla="*/ 0 h 115"/>
                  <a:gd name="T16" fmla="*/ 58 w 373"/>
                  <a:gd name="T17" fmla="*/ 0 h 115"/>
                  <a:gd name="T18" fmla="*/ 0 w 373"/>
                  <a:gd name="T19" fmla="*/ 57 h 115"/>
                  <a:gd name="T20" fmla="*/ 58 w 373"/>
                  <a:gd name="T21" fmla="*/ 115 h 115"/>
                  <a:gd name="T22" fmla="*/ 316 w 373"/>
                  <a:gd name="T23" fmla="*/ 115 h 115"/>
                  <a:gd name="T24" fmla="*/ 373 w 373"/>
                  <a:gd name="T25" fmla="*/ 57 h 115"/>
                  <a:gd name="T26" fmla="*/ 316 w 373"/>
                  <a:gd name="T2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3" h="115">
                    <a:moveTo>
                      <a:pt x="58" y="114"/>
                    </a:moveTo>
                    <a:cubicBezTo>
                      <a:pt x="26" y="114"/>
                      <a:pt x="1" y="89"/>
                      <a:pt x="1" y="57"/>
                    </a:cubicBezTo>
                    <a:cubicBezTo>
                      <a:pt x="1" y="26"/>
                      <a:pt x="26" y="1"/>
                      <a:pt x="58" y="1"/>
                    </a:cubicBezTo>
                    <a:cubicBezTo>
                      <a:pt x="316" y="1"/>
                      <a:pt x="316" y="1"/>
                      <a:pt x="316" y="1"/>
                    </a:cubicBezTo>
                    <a:cubicBezTo>
                      <a:pt x="347" y="1"/>
                      <a:pt x="372" y="26"/>
                      <a:pt x="372" y="57"/>
                    </a:cubicBezTo>
                    <a:cubicBezTo>
                      <a:pt x="372" y="89"/>
                      <a:pt x="347" y="114"/>
                      <a:pt x="316" y="114"/>
                    </a:cubicBezTo>
                    <a:cubicBezTo>
                      <a:pt x="58" y="114"/>
                      <a:pt x="58" y="114"/>
                      <a:pt x="58" y="114"/>
                    </a:cubicBezTo>
                    <a:moveTo>
                      <a:pt x="316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26" y="0"/>
                      <a:pt x="0" y="26"/>
                      <a:pt x="0" y="57"/>
                    </a:cubicBezTo>
                    <a:cubicBezTo>
                      <a:pt x="0" y="89"/>
                      <a:pt x="26" y="115"/>
                      <a:pt x="58" y="115"/>
                    </a:cubicBezTo>
                    <a:cubicBezTo>
                      <a:pt x="316" y="115"/>
                      <a:pt x="316" y="115"/>
                      <a:pt x="316" y="115"/>
                    </a:cubicBezTo>
                    <a:cubicBezTo>
                      <a:pt x="347" y="115"/>
                      <a:pt x="373" y="89"/>
                      <a:pt x="373" y="57"/>
                    </a:cubicBezTo>
                    <a:cubicBezTo>
                      <a:pt x="373" y="26"/>
                      <a:pt x="347" y="0"/>
                      <a:pt x="316" y="0"/>
                    </a:cubicBezTo>
                  </a:path>
                </a:pathLst>
              </a:custGeom>
              <a:solidFill>
                <a:srgbClr val="D8D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46"/>
              <p:cNvSpPr>
                <a:spLocks noEditPoints="1"/>
              </p:cNvSpPr>
              <p:nvPr/>
            </p:nvSpPr>
            <p:spPr bwMode="auto">
              <a:xfrm>
                <a:off x="374650" y="1735138"/>
                <a:ext cx="1401762" cy="431800"/>
              </a:xfrm>
              <a:custGeom>
                <a:avLst/>
                <a:gdLst>
                  <a:gd name="T0" fmla="*/ 57 w 371"/>
                  <a:gd name="T1" fmla="*/ 113 h 113"/>
                  <a:gd name="T2" fmla="*/ 0 w 371"/>
                  <a:gd name="T3" fmla="*/ 56 h 113"/>
                  <a:gd name="T4" fmla="*/ 57 w 371"/>
                  <a:gd name="T5" fmla="*/ 0 h 113"/>
                  <a:gd name="T6" fmla="*/ 315 w 371"/>
                  <a:gd name="T7" fmla="*/ 0 h 113"/>
                  <a:gd name="T8" fmla="*/ 371 w 371"/>
                  <a:gd name="T9" fmla="*/ 56 h 113"/>
                  <a:gd name="T10" fmla="*/ 315 w 371"/>
                  <a:gd name="T11" fmla="*/ 113 h 113"/>
                  <a:gd name="T12" fmla="*/ 57 w 371"/>
                  <a:gd name="T13" fmla="*/ 113 h 113"/>
                  <a:gd name="T14" fmla="*/ 315 w 371"/>
                  <a:gd name="T15" fmla="*/ 0 h 113"/>
                  <a:gd name="T16" fmla="*/ 57 w 371"/>
                  <a:gd name="T17" fmla="*/ 0 h 113"/>
                  <a:gd name="T18" fmla="*/ 0 w 371"/>
                  <a:gd name="T19" fmla="*/ 56 h 113"/>
                  <a:gd name="T20" fmla="*/ 57 w 371"/>
                  <a:gd name="T21" fmla="*/ 113 h 113"/>
                  <a:gd name="T22" fmla="*/ 315 w 371"/>
                  <a:gd name="T23" fmla="*/ 113 h 113"/>
                  <a:gd name="T24" fmla="*/ 371 w 371"/>
                  <a:gd name="T25" fmla="*/ 56 h 113"/>
                  <a:gd name="T26" fmla="*/ 315 w 371"/>
                  <a:gd name="T2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1" h="113">
                    <a:moveTo>
                      <a:pt x="57" y="113"/>
                    </a:moveTo>
                    <a:cubicBezTo>
                      <a:pt x="25" y="113"/>
                      <a:pt x="0" y="88"/>
                      <a:pt x="0" y="56"/>
                    </a:cubicBezTo>
                    <a:cubicBezTo>
                      <a:pt x="0" y="25"/>
                      <a:pt x="25" y="0"/>
                      <a:pt x="57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346" y="0"/>
                      <a:pt x="371" y="25"/>
                      <a:pt x="371" y="56"/>
                    </a:cubicBezTo>
                    <a:cubicBezTo>
                      <a:pt x="371" y="88"/>
                      <a:pt x="346" y="113"/>
                      <a:pt x="315" y="113"/>
                    </a:cubicBezTo>
                    <a:cubicBezTo>
                      <a:pt x="57" y="113"/>
                      <a:pt x="57" y="113"/>
                      <a:pt x="57" y="113"/>
                    </a:cubicBezTo>
                    <a:moveTo>
                      <a:pt x="31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46" y="113"/>
                      <a:pt x="371" y="88"/>
                      <a:pt x="371" y="56"/>
                    </a:cubicBezTo>
                    <a:cubicBezTo>
                      <a:pt x="371" y="25"/>
                      <a:pt x="346" y="0"/>
                      <a:pt x="315" y="0"/>
                    </a:cubicBezTo>
                  </a:path>
                </a:pathLst>
              </a:custGeom>
              <a:solidFill>
                <a:srgbClr val="D7D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47"/>
              <p:cNvSpPr>
                <a:spLocks noEditPoints="1"/>
              </p:cNvSpPr>
              <p:nvPr/>
            </p:nvSpPr>
            <p:spPr bwMode="auto">
              <a:xfrm>
                <a:off x="374650" y="1735138"/>
                <a:ext cx="1401762" cy="431800"/>
              </a:xfrm>
              <a:custGeom>
                <a:avLst/>
                <a:gdLst>
                  <a:gd name="T0" fmla="*/ 57 w 371"/>
                  <a:gd name="T1" fmla="*/ 112 h 113"/>
                  <a:gd name="T2" fmla="*/ 1 w 371"/>
                  <a:gd name="T3" fmla="*/ 56 h 113"/>
                  <a:gd name="T4" fmla="*/ 57 w 371"/>
                  <a:gd name="T5" fmla="*/ 1 h 113"/>
                  <a:gd name="T6" fmla="*/ 315 w 371"/>
                  <a:gd name="T7" fmla="*/ 1 h 113"/>
                  <a:gd name="T8" fmla="*/ 370 w 371"/>
                  <a:gd name="T9" fmla="*/ 56 h 113"/>
                  <a:gd name="T10" fmla="*/ 315 w 371"/>
                  <a:gd name="T11" fmla="*/ 112 h 113"/>
                  <a:gd name="T12" fmla="*/ 57 w 371"/>
                  <a:gd name="T13" fmla="*/ 112 h 113"/>
                  <a:gd name="T14" fmla="*/ 315 w 371"/>
                  <a:gd name="T15" fmla="*/ 0 h 113"/>
                  <a:gd name="T16" fmla="*/ 57 w 371"/>
                  <a:gd name="T17" fmla="*/ 0 h 113"/>
                  <a:gd name="T18" fmla="*/ 0 w 371"/>
                  <a:gd name="T19" fmla="*/ 56 h 113"/>
                  <a:gd name="T20" fmla="*/ 57 w 371"/>
                  <a:gd name="T21" fmla="*/ 113 h 113"/>
                  <a:gd name="T22" fmla="*/ 315 w 371"/>
                  <a:gd name="T23" fmla="*/ 113 h 113"/>
                  <a:gd name="T24" fmla="*/ 371 w 371"/>
                  <a:gd name="T25" fmla="*/ 56 h 113"/>
                  <a:gd name="T26" fmla="*/ 315 w 371"/>
                  <a:gd name="T2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1" h="113">
                    <a:moveTo>
                      <a:pt x="57" y="112"/>
                    </a:moveTo>
                    <a:cubicBezTo>
                      <a:pt x="26" y="112"/>
                      <a:pt x="1" y="87"/>
                      <a:pt x="1" y="56"/>
                    </a:cubicBezTo>
                    <a:cubicBezTo>
                      <a:pt x="1" y="26"/>
                      <a:pt x="26" y="1"/>
                      <a:pt x="57" y="1"/>
                    </a:cubicBezTo>
                    <a:cubicBezTo>
                      <a:pt x="315" y="1"/>
                      <a:pt x="315" y="1"/>
                      <a:pt x="315" y="1"/>
                    </a:cubicBezTo>
                    <a:cubicBezTo>
                      <a:pt x="345" y="1"/>
                      <a:pt x="370" y="26"/>
                      <a:pt x="370" y="56"/>
                    </a:cubicBezTo>
                    <a:cubicBezTo>
                      <a:pt x="370" y="87"/>
                      <a:pt x="345" y="112"/>
                      <a:pt x="315" y="112"/>
                    </a:cubicBezTo>
                    <a:cubicBezTo>
                      <a:pt x="57" y="112"/>
                      <a:pt x="57" y="112"/>
                      <a:pt x="57" y="112"/>
                    </a:cubicBezTo>
                    <a:moveTo>
                      <a:pt x="31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46" y="113"/>
                      <a:pt x="371" y="88"/>
                      <a:pt x="371" y="56"/>
                    </a:cubicBezTo>
                    <a:cubicBezTo>
                      <a:pt x="371" y="25"/>
                      <a:pt x="346" y="0"/>
                      <a:pt x="315" y="0"/>
                    </a:cubicBezTo>
                  </a:path>
                </a:pathLst>
              </a:custGeom>
              <a:solidFill>
                <a:srgbClr val="D6D7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48"/>
              <p:cNvSpPr>
                <a:spLocks noEditPoints="1"/>
              </p:cNvSpPr>
              <p:nvPr/>
            </p:nvSpPr>
            <p:spPr bwMode="auto">
              <a:xfrm>
                <a:off x="379413" y="1739900"/>
                <a:ext cx="1392237" cy="422275"/>
              </a:xfrm>
              <a:custGeom>
                <a:avLst/>
                <a:gdLst>
                  <a:gd name="T0" fmla="*/ 56 w 369"/>
                  <a:gd name="T1" fmla="*/ 111 h 111"/>
                  <a:gd name="T2" fmla="*/ 0 w 369"/>
                  <a:gd name="T3" fmla="*/ 55 h 111"/>
                  <a:gd name="T4" fmla="*/ 56 w 369"/>
                  <a:gd name="T5" fmla="*/ 0 h 111"/>
                  <a:gd name="T6" fmla="*/ 314 w 369"/>
                  <a:gd name="T7" fmla="*/ 0 h 111"/>
                  <a:gd name="T8" fmla="*/ 369 w 369"/>
                  <a:gd name="T9" fmla="*/ 55 h 111"/>
                  <a:gd name="T10" fmla="*/ 314 w 369"/>
                  <a:gd name="T11" fmla="*/ 111 h 111"/>
                  <a:gd name="T12" fmla="*/ 56 w 369"/>
                  <a:gd name="T13" fmla="*/ 111 h 111"/>
                  <a:gd name="T14" fmla="*/ 314 w 369"/>
                  <a:gd name="T15" fmla="*/ 0 h 111"/>
                  <a:gd name="T16" fmla="*/ 56 w 369"/>
                  <a:gd name="T17" fmla="*/ 0 h 111"/>
                  <a:gd name="T18" fmla="*/ 0 w 369"/>
                  <a:gd name="T19" fmla="*/ 55 h 111"/>
                  <a:gd name="T20" fmla="*/ 56 w 369"/>
                  <a:gd name="T21" fmla="*/ 111 h 111"/>
                  <a:gd name="T22" fmla="*/ 314 w 369"/>
                  <a:gd name="T23" fmla="*/ 111 h 111"/>
                  <a:gd name="T24" fmla="*/ 369 w 369"/>
                  <a:gd name="T25" fmla="*/ 55 h 111"/>
                  <a:gd name="T26" fmla="*/ 314 w 369"/>
                  <a:gd name="T2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111">
                    <a:moveTo>
                      <a:pt x="56" y="111"/>
                    </a:moveTo>
                    <a:cubicBezTo>
                      <a:pt x="25" y="111"/>
                      <a:pt x="0" y="86"/>
                      <a:pt x="0" y="55"/>
                    </a:cubicBezTo>
                    <a:cubicBezTo>
                      <a:pt x="0" y="25"/>
                      <a:pt x="25" y="0"/>
                      <a:pt x="56" y="0"/>
                    </a:cubicBezTo>
                    <a:cubicBezTo>
                      <a:pt x="314" y="0"/>
                      <a:pt x="314" y="0"/>
                      <a:pt x="314" y="0"/>
                    </a:cubicBezTo>
                    <a:cubicBezTo>
                      <a:pt x="344" y="0"/>
                      <a:pt x="369" y="25"/>
                      <a:pt x="369" y="55"/>
                    </a:cubicBezTo>
                    <a:cubicBezTo>
                      <a:pt x="369" y="86"/>
                      <a:pt x="344" y="111"/>
                      <a:pt x="314" y="111"/>
                    </a:cubicBezTo>
                    <a:cubicBezTo>
                      <a:pt x="56" y="111"/>
                      <a:pt x="56" y="111"/>
                      <a:pt x="56" y="111"/>
                    </a:cubicBezTo>
                    <a:moveTo>
                      <a:pt x="31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314" y="111"/>
                      <a:pt x="314" y="111"/>
                      <a:pt x="314" y="111"/>
                    </a:cubicBezTo>
                    <a:cubicBezTo>
                      <a:pt x="344" y="111"/>
                      <a:pt x="369" y="86"/>
                      <a:pt x="369" y="55"/>
                    </a:cubicBezTo>
                    <a:cubicBezTo>
                      <a:pt x="369" y="25"/>
                      <a:pt x="344" y="0"/>
                      <a:pt x="314" y="0"/>
                    </a:cubicBezTo>
                  </a:path>
                </a:pathLst>
              </a:custGeom>
              <a:solidFill>
                <a:srgbClr val="D5D6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49"/>
              <p:cNvSpPr>
                <a:spLocks noEditPoints="1"/>
              </p:cNvSpPr>
              <p:nvPr/>
            </p:nvSpPr>
            <p:spPr bwMode="auto">
              <a:xfrm>
                <a:off x="379413" y="1739900"/>
                <a:ext cx="1392237" cy="422275"/>
              </a:xfrm>
              <a:custGeom>
                <a:avLst/>
                <a:gdLst>
                  <a:gd name="T0" fmla="*/ 56 w 369"/>
                  <a:gd name="T1" fmla="*/ 110 h 111"/>
                  <a:gd name="T2" fmla="*/ 1 w 369"/>
                  <a:gd name="T3" fmla="*/ 55 h 111"/>
                  <a:gd name="T4" fmla="*/ 56 w 369"/>
                  <a:gd name="T5" fmla="*/ 1 h 111"/>
                  <a:gd name="T6" fmla="*/ 314 w 369"/>
                  <a:gd name="T7" fmla="*/ 1 h 111"/>
                  <a:gd name="T8" fmla="*/ 368 w 369"/>
                  <a:gd name="T9" fmla="*/ 55 h 111"/>
                  <a:gd name="T10" fmla="*/ 314 w 369"/>
                  <a:gd name="T11" fmla="*/ 110 h 111"/>
                  <a:gd name="T12" fmla="*/ 56 w 369"/>
                  <a:gd name="T13" fmla="*/ 110 h 111"/>
                  <a:gd name="T14" fmla="*/ 314 w 369"/>
                  <a:gd name="T15" fmla="*/ 0 h 111"/>
                  <a:gd name="T16" fmla="*/ 56 w 369"/>
                  <a:gd name="T17" fmla="*/ 0 h 111"/>
                  <a:gd name="T18" fmla="*/ 0 w 369"/>
                  <a:gd name="T19" fmla="*/ 55 h 111"/>
                  <a:gd name="T20" fmla="*/ 56 w 369"/>
                  <a:gd name="T21" fmla="*/ 111 h 111"/>
                  <a:gd name="T22" fmla="*/ 314 w 369"/>
                  <a:gd name="T23" fmla="*/ 111 h 111"/>
                  <a:gd name="T24" fmla="*/ 369 w 369"/>
                  <a:gd name="T25" fmla="*/ 55 h 111"/>
                  <a:gd name="T26" fmla="*/ 314 w 369"/>
                  <a:gd name="T2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111">
                    <a:moveTo>
                      <a:pt x="56" y="110"/>
                    </a:moveTo>
                    <a:cubicBezTo>
                      <a:pt x="25" y="110"/>
                      <a:pt x="1" y="86"/>
                      <a:pt x="1" y="55"/>
                    </a:cubicBezTo>
                    <a:cubicBezTo>
                      <a:pt x="1" y="25"/>
                      <a:pt x="25" y="1"/>
                      <a:pt x="56" y="1"/>
                    </a:cubicBezTo>
                    <a:cubicBezTo>
                      <a:pt x="314" y="1"/>
                      <a:pt x="314" y="1"/>
                      <a:pt x="314" y="1"/>
                    </a:cubicBezTo>
                    <a:cubicBezTo>
                      <a:pt x="344" y="1"/>
                      <a:pt x="368" y="25"/>
                      <a:pt x="368" y="55"/>
                    </a:cubicBezTo>
                    <a:cubicBezTo>
                      <a:pt x="368" y="86"/>
                      <a:pt x="344" y="110"/>
                      <a:pt x="314" y="110"/>
                    </a:cubicBezTo>
                    <a:cubicBezTo>
                      <a:pt x="56" y="110"/>
                      <a:pt x="56" y="110"/>
                      <a:pt x="56" y="110"/>
                    </a:cubicBezTo>
                    <a:moveTo>
                      <a:pt x="31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314" y="111"/>
                      <a:pt x="314" y="111"/>
                      <a:pt x="314" y="111"/>
                    </a:cubicBezTo>
                    <a:cubicBezTo>
                      <a:pt x="344" y="111"/>
                      <a:pt x="369" y="86"/>
                      <a:pt x="369" y="55"/>
                    </a:cubicBezTo>
                    <a:cubicBezTo>
                      <a:pt x="369" y="25"/>
                      <a:pt x="344" y="0"/>
                      <a:pt x="314" y="0"/>
                    </a:cubicBezTo>
                  </a:path>
                </a:pathLst>
              </a:custGeom>
              <a:solidFill>
                <a:srgbClr val="D4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50"/>
              <p:cNvSpPr>
                <a:spLocks noEditPoints="1"/>
              </p:cNvSpPr>
              <p:nvPr/>
            </p:nvSpPr>
            <p:spPr bwMode="auto">
              <a:xfrm>
                <a:off x="382588" y="1743075"/>
                <a:ext cx="1385887" cy="415925"/>
              </a:xfrm>
              <a:custGeom>
                <a:avLst/>
                <a:gdLst>
                  <a:gd name="T0" fmla="*/ 55 w 367"/>
                  <a:gd name="T1" fmla="*/ 109 h 109"/>
                  <a:gd name="T2" fmla="*/ 0 w 367"/>
                  <a:gd name="T3" fmla="*/ 54 h 109"/>
                  <a:gd name="T4" fmla="*/ 55 w 367"/>
                  <a:gd name="T5" fmla="*/ 0 h 109"/>
                  <a:gd name="T6" fmla="*/ 313 w 367"/>
                  <a:gd name="T7" fmla="*/ 0 h 109"/>
                  <a:gd name="T8" fmla="*/ 367 w 367"/>
                  <a:gd name="T9" fmla="*/ 54 h 109"/>
                  <a:gd name="T10" fmla="*/ 313 w 367"/>
                  <a:gd name="T11" fmla="*/ 109 h 109"/>
                  <a:gd name="T12" fmla="*/ 55 w 367"/>
                  <a:gd name="T13" fmla="*/ 109 h 109"/>
                  <a:gd name="T14" fmla="*/ 313 w 367"/>
                  <a:gd name="T15" fmla="*/ 0 h 109"/>
                  <a:gd name="T16" fmla="*/ 55 w 367"/>
                  <a:gd name="T17" fmla="*/ 0 h 109"/>
                  <a:gd name="T18" fmla="*/ 0 w 367"/>
                  <a:gd name="T19" fmla="*/ 54 h 109"/>
                  <a:gd name="T20" fmla="*/ 55 w 367"/>
                  <a:gd name="T21" fmla="*/ 109 h 109"/>
                  <a:gd name="T22" fmla="*/ 313 w 367"/>
                  <a:gd name="T23" fmla="*/ 109 h 109"/>
                  <a:gd name="T24" fmla="*/ 367 w 367"/>
                  <a:gd name="T25" fmla="*/ 54 h 109"/>
                  <a:gd name="T26" fmla="*/ 313 w 367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109">
                    <a:moveTo>
                      <a:pt x="55" y="109"/>
                    </a:moveTo>
                    <a:cubicBezTo>
                      <a:pt x="25" y="109"/>
                      <a:pt x="0" y="84"/>
                      <a:pt x="0" y="54"/>
                    </a:cubicBezTo>
                    <a:cubicBezTo>
                      <a:pt x="0" y="25"/>
                      <a:pt x="25" y="0"/>
                      <a:pt x="55" y="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42" y="0"/>
                      <a:pt x="367" y="25"/>
                      <a:pt x="367" y="54"/>
                    </a:cubicBezTo>
                    <a:cubicBezTo>
                      <a:pt x="367" y="84"/>
                      <a:pt x="342" y="109"/>
                      <a:pt x="313" y="109"/>
                    </a:cubicBezTo>
                    <a:cubicBezTo>
                      <a:pt x="55" y="109"/>
                      <a:pt x="55" y="109"/>
                      <a:pt x="55" y="109"/>
                    </a:cubicBezTo>
                    <a:moveTo>
                      <a:pt x="313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85"/>
                      <a:pt x="24" y="109"/>
                      <a:pt x="55" y="109"/>
                    </a:cubicBezTo>
                    <a:cubicBezTo>
                      <a:pt x="313" y="109"/>
                      <a:pt x="313" y="109"/>
                      <a:pt x="313" y="109"/>
                    </a:cubicBezTo>
                    <a:cubicBezTo>
                      <a:pt x="343" y="109"/>
                      <a:pt x="367" y="85"/>
                      <a:pt x="367" y="54"/>
                    </a:cubicBezTo>
                    <a:cubicBezTo>
                      <a:pt x="367" y="24"/>
                      <a:pt x="343" y="0"/>
                      <a:pt x="313" y="0"/>
                    </a:cubicBezTo>
                  </a:path>
                </a:pathLst>
              </a:custGeom>
              <a:solidFill>
                <a:srgbClr val="D3D4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51"/>
              <p:cNvSpPr>
                <a:spLocks noEditPoints="1"/>
              </p:cNvSpPr>
              <p:nvPr/>
            </p:nvSpPr>
            <p:spPr bwMode="auto">
              <a:xfrm>
                <a:off x="382588" y="1743075"/>
                <a:ext cx="1385887" cy="415925"/>
              </a:xfrm>
              <a:custGeom>
                <a:avLst/>
                <a:gdLst>
                  <a:gd name="T0" fmla="*/ 55 w 367"/>
                  <a:gd name="T1" fmla="*/ 108 h 109"/>
                  <a:gd name="T2" fmla="*/ 1 w 367"/>
                  <a:gd name="T3" fmla="*/ 54 h 109"/>
                  <a:gd name="T4" fmla="*/ 55 w 367"/>
                  <a:gd name="T5" fmla="*/ 1 h 109"/>
                  <a:gd name="T6" fmla="*/ 313 w 367"/>
                  <a:gd name="T7" fmla="*/ 1 h 109"/>
                  <a:gd name="T8" fmla="*/ 366 w 367"/>
                  <a:gd name="T9" fmla="*/ 54 h 109"/>
                  <a:gd name="T10" fmla="*/ 313 w 367"/>
                  <a:gd name="T11" fmla="*/ 108 h 109"/>
                  <a:gd name="T12" fmla="*/ 55 w 367"/>
                  <a:gd name="T13" fmla="*/ 108 h 109"/>
                  <a:gd name="T14" fmla="*/ 313 w 367"/>
                  <a:gd name="T15" fmla="*/ 0 h 109"/>
                  <a:gd name="T16" fmla="*/ 55 w 367"/>
                  <a:gd name="T17" fmla="*/ 0 h 109"/>
                  <a:gd name="T18" fmla="*/ 0 w 367"/>
                  <a:gd name="T19" fmla="*/ 54 h 109"/>
                  <a:gd name="T20" fmla="*/ 55 w 367"/>
                  <a:gd name="T21" fmla="*/ 109 h 109"/>
                  <a:gd name="T22" fmla="*/ 313 w 367"/>
                  <a:gd name="T23" fmla="*/ 109 h 109"/>
                  <a:gd name="T24" fmla="*/ 367 w 367"/>
                  <a:gd name="T25" fmla="*/ 54 h 109"/>
                  <a:gd name="T26" fmla="*/ 313 w 367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109">
                    <a:moveTo>
                      <a:pt x="55" y="108"/>
                    </a:moveTo>
                    <a:cubicBezTo>
                      <a:pt x="25" y="108"/>
                      <a:pt x="1" y="84"/>
                      <a:pt x="1" y="54"/>
                    </a:cubicBezTo>
                    <a:cubicBezTo>
                      <a:pt x="1" y="25"/>
                      <a:pt x="25" y="1"/>
                      <a:pt x="55" y="1"/>
                    </a:cubicBezTo>
                    <a:cubicBezTo>
                      <a:pt x="313" y="1"/>
                      <a:pt x="313" y="1"/>
                      <a:pt x="313" y="1"/>
                    </a:cubicBezTo>
                    <a:cubicBezTo>
                      <a:pt x="342" y="1"/>
                      <a:pt x="366" y="25"/>
                      <a:pt x="366" y="54"/>
                    </a:cubicBezTo>
                    <a:cubicBezTo>
                      <a:pt x="366" y="84"/>
                      <a:pt x="342" y="108"/>
                      <a:pt x="313" y="108"/>
                    </a:cubicBezTo>
                    <a:cubicBezTo>
                      <a:pt x="55" y="108"/>
                      <a:pt x="55" y="108"/>
                      <a:pt x="55" y="108"/>
                    </a:cubicBezTo>
                    <a:moveTo>
                      <a:pt x="313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5" y="0"/>
                      <a:pt x="0" y="25"/>
                      <a:pt x="0" y="54"/>
                    </a:cubicBezTo>
                    <a:cubicBezTo>
                      <a:pt x="0" y="84"/>
                      <a:pt x="25" y="109"/>
                      <a:pt x="55" y="109"/>
                    </a:cubicBezTo>
                    <a:cubicBezTo>
                      <a:pt x="313" y="109"/>
                      <a:pt x="313" y="109"/>
                      <a:pt x="313" y="109"/>
                    </a:cubicBezTo>
                    <a:cubicBezTo>
                      <a:pt x="342" y="109"/>
                      <a:pt x="367" y="84"/>
                      <a:pt x="367" y="54"/>
                    </a:cubicBezTo>
                    <a:cubicBezTo>
                      <a:pt x="367" y="25"/>
                      <a:pt x="342" y="0"/>
                      <a:pt x="313" y="0"/>
                    </a:cubicBezTo>
                  </a:path>
                </a:pathLst>
              </a:custGeom>
              <a:solidFill>
                <a:srgbClr val="D2D3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52"/>
              <p:cNvSpPr>
                <a:spLocks noEditPoints="1"/>
              </p:cNvSpPr>
              <p:nvPr/>
            </p:nvSpPr>
            <p:spPr bwMode="auto">
              <a:xfrm>
                <a:off x="385763" y="1747838"/>
                <a:ext cx="1377950" cy="406400"/>
              </a:xfrm>
              <a:custGeom>
                <a:avLst/>
                <a:gdLst>
                  <a:gd name="T0" fmla="*/ 54 w 365"/>
                  <a:gd name="T1" fmla="*/ 106 h 107"/>
                  <a:gd name="T2" fmla="*/ 1 w 365"/>
                  <a:gd name="T3" fmla="*/ 53 h 107"/>
                  <a:gd name="T4" fmla="*/ 54 w 365"/>
                  <a:gd name="T5" fmla="*/ 0 h 107"/>
                  <a:gd name="T6" fmla="*/ 312 w 365"/>
                  <a:gd name="T7" fmla="*/ 0 h 107"/>
                  <a:gd name="T8" fmla="*/ 365 w 365"/>
                  <a:gd name="T9" fmla="*/ 53 h 107"/>
                  <a:gd name="T10" fmla="*/ 312 w 365"/>
                  <a:gd name="T11" fmla="*/ 106 h 107"/>
                  <a:gd name="T12" fmla="*/ 54 w 365"/>
                  <a:gd name="T13" fmla="*/ 106 h 107"/>
                  <a:gd name="T14" fmla="*/ 312 w 365"/>
                  <a:gd name="T15" fmla="*/ 0 h 107"/>
                  <a:gd name="T16" fmla="*/ 54 w 365"/>
                  <a:gd name="T17" fmla="*/ 0 h 107"/>
                  <a:gd name="T18" fmla="*/ 0 w 365"/>
                  <a:gd name="T19" fmla="*/ 53 h 107"/>
                  <a:gd name="T20" fmla="*/ 54 w 365"/>
                  <a:gd name="T21" fmla="*/ 107 h 107"/>
                  <a:gd name="T22" fmla="*/ 312 w 365"/>
                  <a:gd name="T23" fmla="*/ 107 h 107"/>
                  <a:gd name="T24" fmla="*/ 365 w 365"/>
                  <a:gd name="T25" fmla="*/ 53 h 107"/>
                  <a:gd name="T26" fmla="*/ 312 w 365"/>
                  <a:gd name="T2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5" h="107">
                    <a:moveTo>
                      <a:pt x="54" y="106"/>
                    </a:moveTo>
                    <a:cubicBezTo>
                      <a:pt x="24" y="106"/>
                      <a:pt x="1" y="83"/>
                      <a:pt x="1" y="53"/>
                    </a:cubicBezTo>
                    <a:cubicBezTo>
                      <a:pt x="1" y="24"/>
                      <a:pt x="24" y="0"/>
                      <a:pt x="54" y="0"/>
                    </a:cubicBezTo>
                    <a:cubicBezTo>
                      <a:pt x="312" y="0"/>
                      <a:pt x="312" y="0"/>
                      <a:pt x="312" y="0"/>
                    </a:cubicBezTo>
                    <a:cubicBezTo>
                      <a:pt x="341" y="0"/>
                      <a:pt x="365" y="24"/>
                      <a:pt x="365" y="53"/>
                    </a:cubicBezTo>
                    <a:cubicBezTo>
                      <a:pt x="365" y="83"/>
                      <a:pt x="341" y="106"/>
                      <a:pt x="312" y="106"/>
                    </a:cubicBezTo>
                    <a:cubicBezTo>
                      <a:pt x="54" y="106"/>
                      <a:pt x="54" y="106"/>
                      <a:pt x="54" y="106"/>
                    </a:cubicBezTo>
                    <a:moveTo>
                      <a:pt x="312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24" y="0"/>
                      <a:pt x="0" y="24"/>
                      <a:pt x="0" y="53"/>
                    </a:cubicBezTo>
                    <a:cubicBezTo>
                      <a:pt x="0" y="83"/>
                      <a:pt x="24" y="107"/>
                      <a:pt x="54" y="107"/>
                    </a:cubicBezTo>
                    <a:cubicBezTo>
                      <a:pt x="312" y="107"/>
                      <a:pt x="312" y="107"/>
                      <a:pt x="312" y="107"/>
                    </a:cubicBezTo>
                    <a:cubicBezTo>
                      <a:pt x="341" y="107"/>
                      <a:pt x="365" y="83"/>
                      <a:pt x="365" y="53"/>
                    </a:cubicBezTo>
                    <a:cubicBezTo>
                      <a:pt x="365" y="24"/>
                      <a:pt x="341" y="0"/>
                      <a:pt x="312" y="0"/>
                    </a:cubicBezTo>
                  </a:path>
                </a:pathLst>
              </a:custGeom>
              <a:solidFill>
                <a:srgbClr val="D1D2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53"/>
              <p:cNvSpPr>
                <a:spLocks noEditPoints="1"/>
              </p:cNvSpPr>
              <p:nvPr/>
            </p:nvSpPr>
            <p:spPr bwMode="auto">
              <a:xfrm>
                <a:off x="390525" y="1747838"/>
                <a:ext cx="1373187" cy="403225"/>
              </a:xfrm>
              <a:custGeom>
                <a:avLst/>
                <a:gdLst>
                  <a:gd name="T0" fmla="*/ 53 w 364"/>
                  <a:gd name="T1" fmla="*/ 106 h 106"/>
                  <a:gd name="T2" fmla="*/ 0 w 364"/>
                  <a:gd name="T3" fmla="*/ 53 h 106"/>
                  <a:gd name="T4" fmla="*/ 53 w 364"/>
                  <a:gd name="T5" fmla="*/ 1 h 106"/>
                  <a:gd name="T6" fmla="*/ 311 w 364"/>
                  <a:gd name="T7" fmla="*/ 1 h 106"/>
                  <a:gd name="T8" fmla="*/ 363 w 364"/>
                  <a:gd name="T9" fmla="*/ 53 h 106"/>
                  <a:gd name="T10" fmla="*/ 311 w 364"/>
                  <a:gd name="T11" fmla="*/ 106 h 106"/>
                  <a:gd name="T12" fmla="*/ 53 w 364"/>
                  <a:gd name="T13" fmla="*/ 106 h 106"/>
                  <a:gd name="T14" fmla="*/ 311 w 364"/>
                  <a:gd name="T15" fmla="*/ 0 h 106"/>
                  <a:gd name="T16" fmla="*/ 53 w 364"/>
                  <a:gd name="T17" fmla="*/ 0 h 106"/>
                  <a:gd name="T18" fmla="*/ 0 w 364"/>
                  <a:gd name="T19" fmla="*/ 53 h 106"/>
                  <a:gd name="T20" fmla="*/ 53 w 364"/>
                  <a:gd name="T21" fmla="*/ 106 h 106"/>
                  <a:gd name="T22" fmla="*/ 311 w 364"/>
                  <a:gd name="T23" fmla="*/ 106 h 106"/>
                  <a:gd name="T24" fmla="*/ 364 w 364"/>
                  <a:gd name="T25" fmla="*/ 53 h 106"/>
                  <a:gd name="T26" fmla="*/ 311 w 364"/>
                  <a:gd name="T2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4" h="106">
                    <a:moveTo>
                      <a:pt x="53" y="106"/>
                    </a:moveTo>
                    <a:cubicBezTo>
                      <a:pt x="24" y="106"/>
                      <a:pt x="0" y="82"/>
                      <a:pt x="0" y="53"/>
                    </a:cubicBezTo>
                    <a:cubicBezTo>
                      <a:pt x="0" y="25"/>
                      <a:pt x="24" y="1"/>
                      <a:pt x="53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39" y="1"/>
                      <a:pt x="363" y="25"/>
                      <a:pt x="363" y="53"/>
                    </a:cubicBezTo>
                    <a:cubicBezTo>
                      <a:pt x="363" y="82"/>
                      <a:pt x="339" y="106"/>
                      <a:pt x="311" y="106"/>
                    </a:cubicBezTo>
                    <a:cubicBezTo>
                      <a:pt x="53" y="106"/>
                      <a:pt x="53" y="106"/>
                      <a:pt x="53" y="106"/>
                    </a:cubicBezTo>
                    <a:moveTo>
                      <a:pt x="311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3" y="0"/>
                      <a:pt x="0" y="24"/>
                      <a:pt x="0" y="53"/>
                    </a:cubicBezTo>
                    <a:cubicBezTo>
                      <a:pt x="0" y="83"/>
                      <a:pt x="23" y="106"/>
                      <a:pt x="53" y="106"/>
                    </a:cubicBezTo>
                    <a:cubicBezTo>
                      <a:pt x="311" y="106"/>
                      <a:pt x="311" y="106"/>
                      <a:pt x="311" y="106"/>
                    </a:cubicBezTo>
                    <a:cubicBezTo>
                      <a:pt x="340" y="106"/>
                      <a:pt x="364" y="83"/>
                      <a:pt x="364" y="53"/>
                    </a:cubicBezTo>
                    <a:cubicBezTo>
                      <a:pt x="364" y="24"/>
                      <a:pt x="340" y="0"/>
                      <a:pt x="311" y="0"/>
                    </a:cubicBezTo>
                  </a:path>
                </a:pathLst>
              </a:custGeom>
              <a:solidFill>
                <a:srgbClr val="D0D1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54"/>
              <p:cNvSpPr>
                <a:spLocks noEditPoints="1"/>
              </p:cNvSpPr>
              <p:nvPr/>
            </p:nvSpPr>
            <p:spPr bwMode="auto">
              <a:xfrm>
                <a:off x="390525" y="1751013"/>
                <a:ext cx="1370012" cy="400050"/>
              </a:xfrm>
              <a:custGeom>
                <a:avLst/>
                <a:gdLst>
                  <a:gd name="T0" fmla="*/ 53 w 363"/>
                  <a:gd name="T1" fmla="*/ 104 h 105"/>
                  <a:gd name="T2" fmla="*/ 1 w 363"/>
                  <a:gd name="T3" fmla="*/ 52 h 105"/>
                  <a:gd name="T4" fmla="*/ 53 w 363"/>
                  <a:gd name="T5" fmla="*/ 1 h 105"/>
                  <a:gd name="T6" fmla="*/ 311 w 363"/>
                  <a:gd name="T7" fmla="*/ 1 h 105"/>
                  <a:gd name="T8" fmla="*/ 362 w 363"/>
                  <a:gd name="T9" fmla="*/ 52 h 105"/>
                  <a:gd name="T10" fmla="*/ 311 w 363"/>
                  <a:gd name="T11" fmla="*/ 104 h 105"/>
                  <a:gd name="T12" fmla="*/ 53 w 363"/>
                  <a:gd name="T13" fmla="*/ 104 h 105"/>
                  <a:gd name="T14" fmla="*/ 311 w 363"/>
                  <a:gd name="T15" fmla="*/ 0 h 105"/>
                  <a:gd name="T16" fmla="*/ 53 w 363"/>
                  <a:gd name="T17" fmla="*/ 0 h 105"/>
                  <a:gd name="T18" fmla="*/ 0 w 363"/>
                  <a:gd name="T19" fmla="*/ 52 h 105"/>
                  <a:gd name="T20" fmla="*/ 53 w 363"/>
                  <a:gd name="T21" fmla="*/ 105 h 105"/>
                  <a:gd name="T22" fmla="*/ 311 w 363"/>
                  <a:gd name="T23" fmla="*/ 105 h 105"/>
                  <a:gd name="T24" fmla="*/ 363 w 363"/>
                  <a:gd name="T25" fmla="*/ 52 h 105"/>
                  <a:gd name="T26" fmla="*/ 311 w 363"/>
                  <a:gd name="T27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3" h="105">
                    <a:moveTo>
                      <a:pt x="53" y="104"/>
                    </a:moveTo>
                    <a:cubicBezTo>
                      <a:pt x="24" y="104"/>
                      <a:pt x="1" y="81"/>
                      <a:pt x="1" y="52"/>
                    </a:cubicBezTo>
                    <a:cubicBezTo>
                      <a:pt x="1" y="24"/>
                      <a:pt x="24" y="1"/>
                      <a:pt x="53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39" y="1"/>
                      <a:pt x="362" y="24"/>
                      <a:pt x="362" y="52"/>
                    </a:cubicBezTo>
                    <a:cubicBezTo>
                      <a:pt x="362" y="81"/>
                      <a:pt x="339" y="104"/>
                      <a:pt x="311" y="104"/>
                    </a:cubicBezTo>
                    <a:cubicBezTo>
                      <a:pt x="53" y="104"/>
                      <a:pt x="53" y="104"/>
                      <a:pt x="53" y="104"/>
                    </a:cubicBezTo>
                    <a:moveTo>
                      <a:pt x="311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4" y="0"/>
                      <a:pt x="0" y="24"/>
                      <a:pt x="0" y="52"/>
                    </a:cubicBezTo>
                    <a:cubicBezTo>
                      <a:pt x="0" y="81"/>
                      <a:pt x="24" y="105"/>
                      <a:pt x="53" y="105"/>
                    </a:cubicBezTo>
                    <a:cubicBezTo>
                      <a:pt x="311" y="105"/>
                      <a:pt x="311" y="105"/>
                      <a:pt x="311" y="105"/>
                    </a:cubicBezTo>
                    <a:cubicBezTo>
                      <a:pt x="339" y="105"/>
                      <a:pt x="363" y="81"/>
                      <a:pt x="363" y="52"/>
                    </a:cubicBezTo>
                    <a:cubicBezTo>
                      <a:pt x="363" y="24"/>
                      <a:pt x="339" y="0"/>
                      <a:pt x="311" y="0"/>
                    </a:cubicBezTo>
                  </a:path>
                </a:pathLst>
              </a:custGeom>
              <a:solidFill>
                <a:srgbClr val="CFD0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55"/>
              <p:cNvSpPr>
                <a:spLocks noEditPoints="1"/>
              </p:cNvSpPr>
              <p:nvPr/>
            </p:nvSpPr>
            <p:spPr bwMode="auto">
              <a:xfrm>
                <a:off x="393700" y="1754188"/>
                <a:ext cx="1363662" cy="393700"/>
              </a:xfrm>
              <a:custGeom>
                <a:avLst/>
                <a:gdLst>
                  <a:gd name="T0" fmla="*/ 52 w 361"/>
                  <a:gd name="T1" fmla="*/ 103 h 103"/>
                  <a:gd name="T2" fmla="*/ 0 w 361"/>
                  <a:gd name="T3" fmla="*/ 51 h 103"/>
                  <a:gd name="T4" fmla="*/ 52 w 361"/>
                  <a:gd name="T5" fmla="*/ 0 h 103"/>
                  <a:gd name="T6" fmla="*/ 310 w 361"/>
                  <a:gd name="T7" fmla="*/ 0 h 103"/>
                  <a:gd name="T8" fmla="*/ 361 w 361"/>
                  <a:gd name="T9" fmla="*/ 51 h 103"/>
                  <a:gd name="T10" fmla="*/ 310 w 361"/>
                  <a:gd name="T11" fmla="*/ 103 h 103"/>
                  <a:gd name="T12" fmla="*/ 52 w 361"/>
                  <a:gd name="T13" fmla="*/ 103 h 103"/>
                  <a:gd name="T14" fmla="*/ 310 w 361"/>
                  <a:gd name="T15" fmla="*/ 0 h 103"/>
                  <a:gd name="T16" fmla="*/ 52 w 361"/>
                  <a:gd name="T17" fmla="*/ 0 h 103"/>
                  <a:gd name="T18" fmla="*/ 0 w 361"/>
                  <a:gd name="T19" fmla="*/ 51 h 103"/>
                  <a:gd name="T20" fmla="*/ 52 w 361"/>
                  <a:gd name="T21" fmla="*/ 103 h 103"/>
                  <a:gd name="T22" fmla="*/ 310 w 361"/>
                  <a:gd name="T23" fmla="*/ 103 h 103"/>
                  <a:gd name="T24" fmla="*/ 361 w 361"/>
                  <a:gd name="T25" fmla="*/ 51 h 103"/>
                  <a:gd name="T26" fmla="*/ 310 w 361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03">
                    <a:moveTo>
                      <a:pt x="52" y="103"/>
                    </a:moveTo>
                    <a:cubicBezTo>
                      <a:pt x="23" y="103"/>
                      <a:pt x="0" y="80"/>
                      <a:pt x="0" y="51"/>
                    </a:cubicBezTo>
                    <a:cubicBezTo>
                      <a:pt x="0" y="23"/>
                      <a:pt x="23" y="0"/>
                      <a:pt x="52" y="0"/>
                    </a:cubicBezTo>
                    <a:cubicBezTo>
                      <a:pt x="310" y="0"/>
                      <a:pt x="310" y="0"/>
                      <a:pt x="310" y="0"/>
                    </a:cubicBezTo>
                    <a:cubicBezTo>
                      <a:pt x="338" y="0"/>
                      <a:pt x="361" y="23"/>
                      <a:pt x="361" y="51"/>
                    </a:cubicBezTo>
                    <a:cubicBezTo>
                      <a:pt x="361" y="80"/>
                      <a:pt x="338" y="103"/>
                      <a:pt x="310" y="103"/>
                    </a:cubicBezTo>
                    <a:cubicBezTo>
                      <a:pt x="52" y="103"/>
                      <a:pt x="52" y="103"/>
                      <a:pt x="52" y="103"/>
                    </a:cubicBezTo>
                    <a:moveTo>
                      <a:pt x="31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80"/>
                      <a:pt x="23" y="103"/>
                      <a:pt x="52" y="103"/>
                    </a:cubicBezTo>
                    <a:cubicBezTo>
                      <a:pt x="310" y="103"/>
                      <a:pt x="310" y="103"/>
                      <a:pt x="310" y="103"/>
                    </a:cubicBezTo>
                    <a:cubicBezTo>
                      <a:pt x="338" y="103"/>
                      <a:pt x="361" y="80"/>
                      <a:pt x="361" y="51"/>
                    </a:cubicBezTo>
                    <a:cubicBezTo>
                      <a:pt x="361" y="23"/>
                      <a:pt x="338" y="0"/>
                      <a:pt x="310" y="0"/>
                    </a:cubicBezTo>
                  </a:path>
                </a:pathLst>
              </a:custGeom>
              <a:solidFill>
                <a:srgbClr val="CEC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56"/>
              <p:cNvSpPr>
                <a:spLocks noEditPoints="1"/>
              </p:cNvSpPr>
              <p:nvPr/>
            </p:nvSpPr>
            <p:spPr bwMode="auto">
              <a:xfrm>
                <a:off x="393700" y="1754188"/>
                <a:ext cx="1363662" cy="393700"/>
              </a:xfrm>
              <a:custGeom>
                <a:avLst/>
                <a:gdLst>
                  <a:gd name="T0" fmla="*/ 52 w 361"/>
                  <a:gd name="T1" fmla="*/ 102 h 103"/>
                  <a:gd name="T2" fmla="*/ 1 w 361"/>
                  <a:gd name="T3" fmla="*/ 51 h 103"/>
                  <a:gd name="T4" fmla="*/ 52 w 361"/>
                  <a:gd name="T5" fmla="*/ 1 h 103"/>
                  <a:gd name="T6" fmla="*/ 310 w 361"/>
                  <a:gd name="T7" fmla="*/ 1 h 103"/>
                  <a:gd name="T8" fmla="*/ 360 w 361"/>
                  <a:gd name="T9" fmla="*/ 51 h 103"/>
                  <a:gd name="T10" fmla="*/ 310 w 361"/>
                  <a:gd name="T11" fmla="*/ 102 h 103"/>
                  <a:gd name="T12" fmla="*/ 52 w 361"/>
                  <a:gd name="T13" fmla="*/ 102 h 103"/>
                  <a:gd name="T14" fmla="*/ 310 w 361"/>
                  <a:gd name="T15" fmla="*/ 0 h 103"/>
                  <a:gd name="T16" fmla="*/ 52 w 361"/>
                  <a:gd name="T17" fmla="*/ 0 h 103"/>
                  <a:gd name="T18" fmla="*/ 0 w 361"/>
                  <a:gd name="T19" fmla="*/ 51 h 103"/>
                  <a:gd name="T20" fmla="*/ 52 w 361"/>
                  <a:gd name="T21" fmla="*/ 103 h 103"/>
                  <a:gd name="T22" fmla="*/ 310 w 361"/>
                  <a:gd name="T23" fmla="*/ 103 h 103"/>
                  <a:gd name="T24" fmla="*/ 361 w 361"/>
                  <a:gd name="T25" fmla="*/ 51 h 103"/>
                  <a:gd name="T26" fmla="*/ 310 w 361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03">
                    <a:moveTo>
                      <a:pt x="52" y="102"/>
                    </a:moveTo>
                    <a:cubicBezTo>
                      <a:pt x="24" y="102"/>
                      <a:pt x="1" y="80"/>
                      <a:pt x="1" y="51"/>
                    </a:cubicBezTo>
                    <a:cubicBezTo>
                      <a:pt x="1" y="23"/>
                      <a:pt x="24" y="1"/>
                      <a:pt x="52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38" y="1"/>
                      <a:pt x="360" y="23"/>
                      <a:pt x="360" y="51"/>
                    </a:cubicBezTo>
                    <a:cubicBezTo>
                      <a:pt x="360" y="80"/>
                      <a:pt x="338" y="102"/>
                      <a:pt x="310" y="102"/>
                    </a:cubicBezTo>
                    <a:cubicBezTo>
                      <a:pt x="52" y="102"/>
                      <a:pt x="52" y="102"/>
                      <a:pt x="52" y="102"/>
                    </a:cubicBezTo>
                    <a:moveTo>
                      <a:pt x="31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80"/>
                      <a:pt x="23" y="103"/>
                      <a:pt x="52" y="103"/>
                    </a:cubicBezTo>
                    <a:cubicBezTo>
                      <a:pt x="310" y="103"/>
                      <a:pt x="310" y="103"/>
                      <a:pt x="310" y="103"/>
                    </a:cubicBezTo>
                    <a:cubicBezTo>
                      <a:pt x="338" y="103"/>
                      <a:pt x="361" y="80"/>
                      <a:pt x="361" y="51"/>
                    </a:cubicBezTo>
                    <a:cubicBezTo>
                      <a:pt x="361" y="23"/>
                      <a:pt x="338" y="0"/>
                      <a:pt x="310" y="0"/>
                    </a:cubicBezTo>
                  </a:path>
                </a:pathLst>
              </a:custGeom>
              <a:solidFill>
                <a:srgbClr val="CDCE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57"/>
              <p:cNvSpPr>
                <a:spLocks noEditPoints="1"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51 w 359"/>
                  <a:gd name="T1" fmla="*/ 101 h 101"/>
                  <a:gd name="T2" fmla="*/ 0 w 359"/>
                  <a:gd name="T3" fmla="*/ 50 h 101"/>
                  <a:gd name="T4" fmla="*/ 51 w 359"/>
                  <a:gd name="T5" fmla="*/ 0 h 101"/>
                  <a:gd name="T6" fmla="*/ 309 w 359"/>
                  <a:gd name="T7" fmla="*/ 0 h 101"/>
                  <a:gd name="T8" fmla="*/ 359 w 359"/>
                  <a:gd name="T9" fmla="*/ 50 h 101"/>
                  <a:gd name="T10" fmla="*/ 309 w 359"/>
                  <a:gd name="T11" fmla="*/ 101 h 101"/>
                  <a:gd name="T12" fmla="*/ 51 w 359"/>
                  <a:gd name="T13" fmla="*/ 101 h 101"/>
                  <a:gd name="T14" fmla="*/ 309 w 359"/>
                  <a:gd name="T15" fmla="*/ 0 h 101"/>
                  <a:gd name="T16" fmla="*/ 51 w 359"/>
                  <a:gd name="T17" fmla="*/ 0 h 101"/>
                  <a:gd name="T18" fmla="*/ 0 w 359"/>
                  <a:gd name="T19" fmla="*/ 50 h 101"/>
                  <a:gd name="T20" fmla="*/ 51 w 359"/>
                  <a:gd name="T21" fmla="*/ 101 h 101"/>
                  <a:gd name="T22" fmla="*/ 309 w 359"/>
                  <a:gd name="T23" fmla="*/ 101 h 101"/>
                  <a:gd name="T24" fmla="*/ 359 w 359"/>
                  <a:gd name="T25" fmla="*/ 50 h 101"/>
                  <a:gd name="T26" fmla="*/ 309 w 359"/>
                  <a:gd name="T2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9" h="101">
                    <a:moveTo>
                      <a:pt x="51" y="101"/>
                    </a:moveTo>
                    <a:cubicBezTo>
                      <a:pt x="23" y="101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36" y="0"/>
                      <a:pt x="359" y="23"/>
                      <a:pt x="359" y="50"/>
                    </a:cubicBezTo>
                    <a:cubicBezTo>
                      <a:pt x="359" y="78"/>
                      <a:pt x="336" y="101"/>
                      <a:pt x="309" y="101"/>
                    </a:cubicBezTo>
                    <a:cubicBezTo>
                      <a:pt x="51" y="101"/>
                      <a:pt x="51" y="101"/>
                      <a:pt x="51" y="101"/>
                    </a:cubicBezTo>
                    <a:moveTo>
                      <a:pt x="30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2"/>
                      <a:pt x="0" y="50"/>
                    </a:cubicBezTo>
                    <a:cubicBezTo>
                      <a:pt x="0" y="79"/>
                      <a:pt x="23" y="101"/>
                      <a:pt x="51" y="101"/>
                    </a:cubicBezTo>
                    <a:cubicBezTo>
                      <a:pt x="309" y="101"/>
                      <a:pt x="309" y="101"/>
                      <a:pt x="309" y="101"/>
                    </a:cubicBezTo>
                    <a:cubicBezTo>
                      <a:pt x="337" y="101"/>
                      <a:pt x="359" y="79"/>
                      <a:pt x="359" y="50"/>
                    </a:cubicBezTo>
                    <a:cubicBezTo>
                      <a:pt x="359" y="22"/>
                      <a:pt x="337" y="0"/>
                      <a:pt x="309" y="0"/>
                    </a:cubicBezTo>
                  </a:path>
                </a:pathLst>
              </a:custGeom>
              <a:solidFill>
                <a:srgbClr val="CCCD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58"/>
              <p:cNvSpPr>
                <a:spLocks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309 w 359"/>
                  <a:gd name="T1" fmla="*/ 0 h 101"/>
                  <a:gd name="T2" fmla="*/ 51 w 359"/>
                  <a:gd name="T3" fmla="*/ 0 h 101"/>
                  <a:gd name="T4" fmla="*/ 0 w 359"/>
                  <a:gd name="T5" fmla="*/ 50 h 101"/>
                  <a:gd name="T6" fmla="*/ 51 w 359"/>
                  <a:gd name="T7" fmla="*/ 101 h 101"/>
                  <a:gd name="T8" fmla="*/ 309 w 359"/>
                  <a:gd name="T9" fmla="*/ 101 h 101"/>
                  <a:gd name="T10" fmla="*/ 359 w 359"/>
                  <a:gd name="T11" fmla="*/ 50 h 101"/>
                  <a:gd name="T12" fmla="*/ 309 w 359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101">
                    <a:moveTo>
                      <a:pt x="30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0"/>
                    </a:cubicBezTo>
                    <a:cubicBezTo>
                      <a:pt x="0" y="78"/>
                      <a:pt x="23" y="101"/>
                      <a:pt x="51" y="101"/>
                    </a:cubicBezTo>
                    <a:cubicBezTo>
                      <a:pt x="309" y="101"/>
                      <a:pt x="309" y="101"/>
                      <a:pt x="309" y="101"/>
                    </a:cubicBezTo>
                    <a:cubicBezTo>
                      <a:pt x="336" y="101"/>
                      <a:pt x="359" y="78"/>
                      <a:pt x="359" y="50"/>
                    </a:cubicBezTo>
                    <a:cubicBezTo>
                      <a:pt x="359" y="23"/>
                      <a:pt x="336" y="0"/>
                      <a:pt x="309" y="0"/>
                    </a:cubicBezTo>
                  </a:path>
                </a:pathLst>
              </a:custGeom>
              <a:solidFill>
                <a:srgbClr val="CBCC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59"/>
              <p:cNvSpPr>
                <a:spLocks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309 w 359"/>
                  <a:gd name="T1" fmla="*/ 101 h 101"/>
                  <a:gd name="T2" fmla="*/ 51 w 359"/>
                  <a:gd name="T3" fmla="*/ 101 h 101"/>
                  <a:gd name="T4" fmla="*/ 0 w 359"/>
                  <a:gd name="T5" fmla="*/ 50 h 101"/>
                  <a:gd name="T6" fmla="*/ 51 w 359"/>
                  <a:gd name="T7" fmla="*/ 0 h 101"/>
                  <a:gd name="T8" fmla="*/ 309 w 359"/>
                  <a:gd name="T9" fmla="*/ 0 h 101"/>
                  <a:gd name="T10" fmla="*/ 359 w 359"/>
                  <a:gd name="T11" fmla="*/ 50 h 101"/>
                  <a:gd name="T12" fmla="*/ 309 w 359"/>
                  <a:gd name="T13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101">
                    <a:moveTo>
                      <a:pt x="309" y="101"/>
                    </a:moveTo>
                    <a:cubicBezTo>
                      <a:pt x="51" y="101"/>
                      <a:pt x="51" y="101"/>
                      <a:pt x="51" y="101"/>
                    </a:cubicBezTo>
                    <a:cubicBezTo>
                      <a:pt x="23" y="101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36" y="0"/>
                      <a:pt x="359" y="23"/>
                      <a:pt x="359" y="50"/>
                    </a:cubicBezTo>
                    <a:cubicBezTo>
                      <a:pt x="359" y="78"/>
                      <a:pt x="336" y="101"/>
                      <a:pt x="309" y="101"/>
                    </a:cubicBezTo>
                    <a:close/>
                  </a:path>
                </a:pathLst>
              </a:custGeom>
              <a:solidFill>
                <a:srgbClr val="305F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3" name="PA_矩形 17">
              <a:extLst>
                <a:ext uri="{FF2B5EF4-FFF2-40B4-BE49-F238E27FC236}">
                  <a16:creationId xmlns:a16="http://schemas.microsoft.com/office/drawing/2014/main" id="{B8BC1EFB-2BD3-4780-8D0A-10680DA4057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210026" y="3979603"/>
              <a:ext cx="2323591" cy="416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Baoli SC" charset="-122"/>
                  <a:ea typeface="Baoli SC" charset="-122"/>
                  <a:cs typeface="Baoli SC" charset="-122"/>
                </a:rPr>
                <a:t>信息工程系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oli SC" charset="-122"/>
                <a:ea typeface="Baoli SC" charset="-122"/>
                <a:cs typeface="Baoli SC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970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49">
            <a:extLst>
              <a:ext uri="{FF2B5EF4-FFF2-40B4-BE49-F238E27FC236}">
                <a16:creationId xmlns:a16="http://schemas.microsoft.com/office/drawing/2014/main" id="{F4A8DE0F-E33B-4261-BFCA-3F103C8AAA1E}"/>
              </a:ext>
            </a:extLst>
          </p:cNvPr>
          <p:cNvSpPr/>
          <p:nvPr userDrawn="1"/>
        </p:nvSpPr>
        <p:spPr>
          <a:xfrm>
            <a:off x="20269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192505" y="192505"/>
            <a:ext cx="11774906" cy="625641"/>
          </a:xfrm>
          <a:prstGeom prst="rect">
            <a:avLst/>
          </a:prstGeom>
          <a:solidFill>
            <a:srgbClr val="CFD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10">
            <a:extLst>
              <a:ext uri="{FF2B5EF4-FFF2-40B4-BE49-F238E27FC236}">
                <a16:creationId xmlns:a16="http://schemas.microsoft.com/office/drawing/2014/main" id="{E8875DAF-93D4-4FD7-B1A7-1B61BCF6AFA7}"/>
              </a:ext>
            </a:extLst>
          </p:cNvPr>
          <p:cNvSpPr/>
          <p:nvPr userDrawn="1"/>
        </p:nvSpPr>
        <p:spPr>
          <a:xfrm>
            <a:off x="399607" y="-669852"/>
            <a:ext cx="552893" cy="1339703"/>
          </a:xfrm>
          <a:prstGeom prst="roundRect">
            <a:avLst>
              <a:gd name="adj" fmla="val 50000"/>
            </a:avLst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" name="组 110"/>
          <p:cNvGrpSpPr/>
          <p:nvPr userDrawn="1"/>
        </p:nvGrpSpPr>
        <p:grpSpPr>
          <a:xfrm>
            <a:off x="10371235" y="6070738"/>
            <a:ext cx="1671048" cy="498504"/>
            <a:chOff x="926233" y="3911281"/>
            <a:chExt cx="2607384" cy="612775"/>
          </a:xfrm>
        </p:grpSpPr>
        <p:grpSp>
          <p:nvGrpSpPr>
            <p:cNvPr id="112" name="PA_组合 79"/>
            <p:cNvGrpSpPr/>
            <p:nvPr>
              <p:custDataLst>
                <p:tags r:id="rId1"/>
              </p:custDataLst>
            </p:nvPr>
          </p:nvGrpSpPr>
          <p:grpSpPr>
            <a:xfrm>
              <a:off x="926233" y="3911281"/>
              <a:ext cx="2424982" cy="612775"/>
              <a:chOff x="284163" y="1644650"/>
              <a:chExt cx="1585912" cy="612775"/>
            </a:xfrm>
          </p:grpSpPr>
          <p:sp>
            <p:nvSpPr>
              <p:cNvPr id="11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284163" y="1647825"/>
                <a:ext cx="1585912" cy="606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5"/>
              <p:cNvSpPr>
                <a:spLocks noEditPoints="1"/>
              </p:cNvSpPr>
              <p:nvPr/>
            </p:nvSpPr>
            <p:spPr bwMode="auto">
              <a:xfrm>
                <a:off x="284163" y="1644650"/>
                <a:ext cx="1582737" cy="612775"/>
              </a:xfrm>
              <a:custGeom>
                <a:avLst/>
                <a:gdLst>
                  <a:gd name="T0" fmla="*/ 81 w 419"/>
                  <a:gd name="T1" fmla="*/ 160 h 161"/>
                  <a:gd name="T2" fmla="*/ 1 w 419"/>
                  <a:gd name="T3" fmla="*/ 80 h 161"/>
                  <a:gd name="T4" fmla="*/ 81 w 419"/>
                  <a:gd name="T5" fmla="*/ 1 h 161"/>
                  <a:gd name="T6" fmla="*/ 339 w 419"/>
                  <a:gd name="T7" fmla="*/ 1 h 161"/>
                  <a:gd name="T8" fmla="*/ 418 w 419"/>
                  <a:gd name="T9" fmla="*/ 80 h 161"/>
                  <a:gd name="T10" fmla="*/ 339 w 419"/>
                  <a:gd name="T11" fmla="*/ 160 h 161"/>
                  <a:gd name="T12" fmla="*/ 81 w 419"/>
                  <a:gd name="T13" fmla="*/ 160 h 161"/>
                  <a:gd name="T14" fmla="*/ 339 w 419"/>
                  <a:gd name="T15" fmla="*/ 0 h 161"/>
                  <a:gd name="T16" fmla="*/ 81 w 419"/>
                  <a:gd name="T17" fmla="*/ 0 h 161"/>
                  <a:gd name="T18" fmla="*/ 0 w 419"/>
                  <a:gd name="T19" fmla="*/ 80 h 161"/>
                  <a:gd name="T20" fmla="*/ 81 w 419"/>
                  <a:gd name="T21" fmla="*/ 161 h 161"/>
                  <a:gd name="T22" fmla="*/ 339 w 419"/>
                  <a:gd name="T23" fmla="*/ 161 h 161"/>
                  <a:gd name="T24" fmla="*/ 419 w 419"/>
                  <a:gd name="T25" fmla="*/ 80 h 161"/>
                  <a:gd name="T26" fmla="*/ 339 w 419"/>
                  <a:gd name="T2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9" h="161">
                    <a:moveTo>
                      <a:pt x="81" y="160"/>
                    </a:moveTo>
                    <a:cubicBezTo>
                      <a:pt x="37" y="160"/>
                      <a:pt x="1" y="124"/>
                      <a:pt x="1" y="80"/>
                    </a:cubicBezTo>
                    <a:cubicBezTo>
                      <a:pt x="1" y="37"/>
                      <a:pt x="37" y="1"/>
                      <a:pt x="81" y="1"/>
                    </a:cubicBezTo>
                    <a:cubicBezTo>
                      <a:pt x="339" y="1"/>
                      <a:pt x="339" y="1"/>
                      <a:pt x="339" y="1"/>
                    </a:cubicBezTo>
                    <a:cubicBezTo>
                      <a:pt x="382" y="1"/>
                      <a:pt x="418" y="37"/>
                      <a:pt x="418" y="80"/>
                    </a:cubicBezTo>
                    <a:cubicBezTo>
                      <a:pt x="418" y="124"/>
                      <a:pt x="382" y="160"/>
                      <a:pt x="339" y="160"/>
                    </a:cubicBezTo>
                    <a:cubicBezTo>
                      <a:pt x="81" y="160"/>
                      <a:pt x="81" y="160"/>
                      <a:pt x="81" y="160"/>
                    </a:cubicBezTo>
                    <a:moveTo>
                      <a:pt x="339" y="0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36" y="0"/>
                      <a:pt x="0" y="36"/>
                      <a:pt x="0" y="80"/>
                    </a:cubicBezTo>
                    <a:cubicBezTo>
                      <a:pt x="0" y="125"/>
                      <a:pt x="36" y="161"/>
                      <a:pt x="81" y="161"/>
                    </a:cubicBezTo>
                    <a:cubicBezTo>
                      <a:pt x="339" y="161"/>
                      <a:pt x="339" y="161"/>
                      <a:pt x="339" y="161"/>
                    </a:cubicBezTo>
                    <a:cubicBezTo>
                      <a:pt x="383" y="161"/>
                      <a:pt x="419" y="125"/>
                      <a:pt x="419" y="80"/>
                    </a:cubicBezTo>
                    <a:cubicBezTo>
                      <a:pt x="419" y="36"/>
                      <a:pt x="383" y="0"/>
                      <a:pt x="3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6"/>
              <p:cNvSpPr>
                <a:spLocks noEditPoints="1"/>
              </p:cNvSpPr>
              <p:nvPr/>
            </p:nvSpPr>
            <p:spPr bwMode="auto">
              <a:xfrm>
                <a:off x="287338" y="1647825"/>
                <a:ext cx="1574800" cy="606425"/>
              </a:xfrm>
              <a:custGeom>
                <a:avLst/>
                <a:gdLst>
                  <a:gd name="T0" fmla="*/ 80 w 417"/>
                  <a:gd name="T1" fmla="*/ 159 h 159"/>
                  <a:gd name="T2" fmla="*/ 0 w 417"/>
                  <a:gd name="T3" fmla="*/ 79 h 159"/>
                  <a:gd name="T4" fmla="*/ 80 w 417"/>
                  <a:gd name="T5" fmla="*/ 0 h 159"/>
                  <a:gd name="T6" fmla="*/ 338 w 417"/>
                  <a:gd name="T7" fmla="*/ 0 h 159"/>
                  <a:gd name="T8" fmla="*/ 417 w 417"/>
                  <a:gd name="T9" fmla="*/ 79 h 159"/>
                  <a:gd name="T10" fmla="*/ 338 w 417"/>
                  <a:gd name="T11" fmla="*/ 159 h 159"/>
                  <a:gd name="T12" fmla="*/ 80 w 417"/>
                  <a:gd name="T13" fmla="*/ 159 h 159"/>
                  <a:gd name="T14" fmla="*/ 338 w 417"/>
                  <a:gd name="T15" fmla="*/ 0 h 159"/>
                  <a:gd name="T16" fmla="*/ 80 w 417"/>
                  <a:gd name="T17" fmla="*/ 0 h 159"/>
                  <a:gd name="T18" fmla="*/ 0 w 417"/>
                  <a:gd name="T19" fmla="*/ 79 h 159"/>
                  <a:gd name="T20" fmla="*/ 80 w 417"/>
                  <a:gd name="T21" fmla="*/ 159 h 159"/>
                  <a:gd name="T22" fmla="*/ 338 w 417"/>
                  <a:gd name="T23" fmla="*/ 159 h 159"/>
                  <a:gd name="T24" fmla="*/ 417 w 417"/>
                  <a:gd name="T25" fmla="*/ 79 h 159"/>
                  <a:gd name="T26" fmla="*/ 338 w 417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59">
                    <a:moveTo>
                      <a:pt x="80" y="159"/>
                    </a:moveTo>
                    <a:cubicBezTo>
                      <a:pt x="36" y="159"/>
                      <a:pt x="0" y="123"/>
                      <a:pt x="0" y="79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338" y="0"/>
                      <a:pt x="338" y="0"/>
                      <a:pt x="338" y="0"/>
                    </a:cubicBezTo>
                    <a:cubicBezTo>
                      <a:pt x="381" y="0"/>
                      <a:pt x="417" y="36"/>
                      <a:pt x="417" y="79"/>
                    </a:cubicBezTo>
                    <a:cubicBezTo>
                      <a:pt x="417" y="123"/>
                      <a:pt x="381" y="159"/>
                      <a:pt x="338" y="159"/>
                    </a:cubicBezTo>
                    <a:cubicBezTo>
                      <a:pt x="80" y="159"/>
                      <a:pt x="80" y="159"/>
                      <a:pt x="80" y="159"/>
                    </a:cubicBezTo>
                    <a:moveTo>
                      <a:pt x="338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123"/>
                      <a:pt x="36" y="159"/>
                      <a:pt x="80" y="159"/>
                    </a:cubicBezTo>
                    <a:cubicBezTo>
                      <a:pt x="338" y="159"/>
                      <a:pt x="338" y="159"/>
                      <a:pt x="338" y="159"/>
                    </a:cubicBezTo>
                    <a:cubicBezTo>
                      <a:pt x="381" y="159"/>
                      <a:pt x="417" y="123"/>
                      <a:pt x="417" y="79"/>
                    </a:cubicBezTo>
                    <a:cubicBezTo>
                      <a:pt x="417" y="36"/>
                      <a:pt x="381" y="0"/>
                      <a:pt x="338" y="0"/>
                    </a:cubicBezTo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7"/>
              <p:cNvSpPr>
                <a:spLocks noEditPoints="1"/>
              </p:cNvSpPr>
              <p:nvPr/>
            </p:nvSpPr>
            <p:spPr bwMode="auto">
              <a:xfrm>
                <a:off x="287338" y="1647825"/>
                <a:ext cx="1574800" cy="606425"/>
              </a:xfrm>
              <a:custGeom>
                <a:avLst/>
                <a:gdLst>
                  <a:gd name="T0" fmla="*/ 80 w 417"/>
                  <a:gd name="T1" fmla="*/ 158 h 159"/>
                  <a:gd name="T2" fmla="*/ 1 w 417"/>
                  <a:gd name="T3" fmla="*/ 79 h 159"/>
                  <a:gd name="T4" fmla="*/ 80 w 417"/>
                  <a:gd name="T5" fmla="*/ 1 h 159"/>
                  <a:gd name="T6" fmla="*/ 338 w 417"/>
                  <a:gd name="T7" fmla="*/ 1 h 159"/>
                  <a:gd name="T8" fmla="*/ 416 w 417"/>
                  <a:gd name="T9" fmla="*/ 79 h 159"/>
                  <a:gd name="T10" fmla="*/ 338 w 417"/>
                  <a:gd name="T11" fmla="*/ 158 h 159"/>
                  <a:gd name="T12" fmla="*/ 80 w 417"/>
                  <a:gd name="T13" fmla="*/ 158 h 159"/>
                  <a:gd name="T14" fmla="*/ 338 w 417"/>
                  <a:gd name="T15" fmla="*/ 0 h 159"/>
                  <a:gd name="T16" fmla="*/ 80 w 417"/>
                  <a:gd name="T17" fmla="*/ 0 h 159"/>
                  <a:gd name="T18" fmla="*/ 0 w 417"/>
                  <a:gd name="T19" fmla="*/ 79 h 159"/>
                  <a:gd name="T20" fmla="*/ 80 w 417"/>
                  <a:gd name="T21" fmla="*/ 159 h 159"/>
                  <a:gd name="T22" fmla="*/ 338 w 417"/>
                  <a:gd name="T23" fmla="*/ 159 h 159"/>
                  <a:gd name="T24" fmla="*/ 417 w 417"/>
                  <a:gd name="T25" fmla="*/ 79 h 159"/>
                  <a:gd name="T26" fmla="*/ 338 w 417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59">
                    <a:moveTo>
                      <a:pt x="80" y="158"/>
                    </a:moveTo>
                    <a:cubicBezTo>
                      <a:pt x="36" y="158"/>
                      <a:pt x="1" y="123"/>
                      <a:pt x="1" y="79"/>
                    </a:cubicBezTo>
                    <a:cubicBezTo>
                      <a:pt x="1" y="36"/>
                      <a:pt x="36" y="1"/>
                      <a:pt x="80" y="1"/>
                    </a:cubicBezTo>
                    <a:cubicBezTo>
                      <a:pt x="338" y="1"/>
                      <a:pt x="338" y="1"/>
                      <a:pt x="338" y="1"/>
                    </a:cubicBezTo>
                    <a:cubicBezTo>
                      <a:pt x="381" y="1"/>
                      <a:pt x="416" y="36"/>
                      <a:pt x="416" y="79"/>
                    </a:cubicBezTo>
                    <a:cubicBezTo>
                      <a:pt x="416" y="123"/>
                      <a:pt x="381" y="158"/>
                      <a:pt x="338" y="158"/>
                    </a:cubicBezTo>
                    <a:cubicBezTo>
                      <a:pt x="80" y="158"/>
                      <a:pt x="80" y="158"/>
                      <a:pt x="80" y="158"/>
                    </a:cubicBezTo>
                    <a:moveTo>
                      <a:pt x="338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123"/>
                      <a:pt x="36" y="159"/>
                      <a:pt x="80" y="159"/>
                    </a:cubicBezTo>
                    <a:cubicBezTo>
                      <a:pt x="338" y="159"/>
                      <a:pt x="338" y="159"/>
                      <a:pt x="338" y="159"/>
                    </a:cubicBezTo>
                    <a:cubicBezTo>
                      <a:pt x="381" y="159"/>
                      <a:pt x="417" y="123"/>
                      <a:pt x="417" y="79"/>
                    </a:cubicBezTo>
                    <a:cubicBezTo>
                      <a:pt x="417" y="36"/>
                      <a:pt x="381" y="0"/>
                      <a:pt x="338" y="0"/>
                    </a:cubicBezTo>
                  </a:path>
                </a:pathLst>
              </a:cu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8"/>
              <p:cNvSpPr>
                <a:spLocks noEditPoints="1"/>
              </p:cNvSpPr>
              <p:nvPr/>
            </p:nvSpPr>
            <p:spPr bwMode="auto">
              <a:xfrm>
                <a:off x="292100" y="1651000"/>
                <a:ext cx="1566862" cy="598488"/>
              </a:xfrm>
              <a:custGeom>
                <a:avLst/>
                <a:gdLst>
                  <a:gd name="T0" fmla="*/ 79 w 415"/>
                  <a:gd name="T1" fmla="*/ 156 h 157"/>
                  <a:gd name="T2" fmla="*/ 1 w 415"/>
                  <a:gd name="T3" fmla="*/ 78 h 157"/>
                  <a:gd name="T4" fmla="*/ 79 w 415"/>
                  <a:gd name="T5" fmla="*/ 0 h 157"/>
                  <a:gd name="T6" fmla="*/ 337 w 415"/>
                  <a:gd name="T7" fmla="*/ 0 h 157"/>
                  <a:gd name="T8" fmla="*/ 415 w 415"/>
                  <a:gd name="T9" fmla="*/ 78 h 157"/>
                  <a:gd name="T10" fmla="*/ 337 w 415"/>
                  <a:gd name="T11" fmla="*/ 156 h 157"/>
                  <a:gd name="T12" fmla="*/ 79 w 415"/>
                  <a:gd name="T13" fmla="*/ 156 h 157"/>
                  <a:gd name="T14" fmla="*/ 337 w 415"/>
                  <a:gd name="T15" fmla="*/ 0 h 157"/>
                  <a:gd name="T16" fmla="*/ 79 w 415"/>
                  <a:gd name="T17" fmla="*/ 0 h 157"/>
                  <a:gd name="T18" fmla="*/ 0 w 415"/>
                  <a:gd name="T19" fmla="*/ 78 h 157"/>
                  <a:gd name="T20" fmla="*/ 79 w 415"/>
                  <a:gd name="T21" fmla="*/ 157 h 157"/>
                  <a:gd name="T22" fmla="*/ 337 w 415"/>
                  <a:gd name="T23" fmla="*/ 157 h 157"/>
                  <a:gd name="T24" fmla="*/ 415 w 415"/>
                  <a:gd name="T25" fmla="*/ 78 h 157"/>
                  <a:gd name="T26" fmla="*/ 337 w 415"/>
                  <a:gd name="T2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5" h="157">
                    <a:moveTo>
                      <a:pt x="79" y="156"/>
                    </a:moveTo>
                    <a:cubicBezTo>
                      <a:pt x="36" y="156"/>
                      <a:pt x="1" y="122"/>
                      <a:pt x="1" y="78"/>
                    </a:cubicBezTo>
                    <a:cubicBezTo>
                      <a:pt x="1" y="35"/>
                      <a:pt x="36" y="0"/>
                      <a:pt x="79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80" y="0"/>
                      <a:pt x="415" y="35"/>
                      <a:pt x="415" y="78"/>
                    </a:cubicBezTo>
                    <a:cubicBezTo>
                      <a:pt x="415" y="122"/>
                      <a:pt x="380" y="156"/>
                      <a:pt x="337" y="156"/>
                    </a:cubicBezTo>
                    <a:cubicBezTo>
                      <a:pt x="79" y="156"/>
                      <a:pt x="79" y="156"/>
                      <a:pt x="79" y="156"/>
                    </a:cubicBezTo>
                    <a:moveTo>
                      <a:pt x="337" y="0"/>
                    </a:moveTo>
                    <a:cubicBezTo>
                      <a:pt x="79" y="0"/>
                      <a:pt x="79" y="0"/>
                      <a:pt x="79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7"/>
                      <a:pt x="79" y="157"/>
                    </a:cubicBezTo>
                    <a:cubicBezTo>
                      <a:pt x="337" y="157"/>
                      <a:pt x="337" y="157"/>
                      <a:pt x="337" y="157"/>
                    </a:cubicBezTo>
                    <a:cubicBezTo>
                      <a:pt x="380" y="157"/>
                      <a:pt x="415" y="122"/>
                      <a:pt x="415" y="78"/>
                    </a:cubicBezTo>
                    <a:cubicBezTo>
                      <a:pt x="415" y="35"/>
                      <a:pt x="380" y="0"/>
                      <a:pt x="337" y="0"/>
                    </a:cubicBezTo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9"/>
              <p:cNvSpPr>
                <a:spLocks noEditPoints="1"/>
              </p:cNvSpPr>
              <p:nvPr/>
            </p:nvSpPr>
            <p:spPr bwMode="auto">
              <a:xfrm>
                <a:off x="295275" y="1651000"/>
                <a:ext cx="1563687" cy="595313"/>
              </a:xfrm>
              <a:custGeom>
                <a:avLst/>
                <a:gdLst>
                  <a:gd name="T0" fmla="*/ 78 w 414"/>
                  <a:gd name="T1" fmla="*/ 156 h 156"/>
                  <a:gd name="T2" fmla="*/ 0 w 414"/>
                  <a:gd name="T3" fmla="*/ 78 h 156"/>
                  <a:gd name="T4" fmla="*/ 78 w 414"/>
                  <a:gd name="T5" fmla="*/ 1 h 156"/>
                  <a:gd name="T6" fmla="*/ 336 w 414"/>
                  <a:gd name="T7" fmla="*/ 1 h 156"/>
                  <a:gd name="T8" fmla="*/ 413 w 414"/>
                  <a:gd name="T9" fmla="*/ 78 h 156"/>
                  <a:gd name="T10" fmla="*/ 336 w 414"/>
                  <a:gd name="T11" fmla="*/ 156 h 156"/>
                  <a:gd name="T12" fmla="*/ 78 w 414"/>
                  <a:gd name="T13" fmla="*/ 156 h 156"/>
                  <a:gd name="T14" fmla="*/ 336 w 414"/>
                  <a:gd name="T15" fmla="*/ 0 h 156"/>
                  <a:gd name="T16" fmla="*/ 78 w 414"/>
                  <a:gd name="T17" fmla="*/ 0 h 156"/>
                  <a:gd name="T18" fmla="*/ 0 w 414"/>
                  <a:gd name="T19" fmla="*/ 78 h 156"/>
                  <a:gd name="T20" fmla="*/ 78 w 414"/>
                  <a:gd name="T21" fmla="*/ 156 h 156"/>
                  <a:gd name="T22" fmla="*/ 336 w 414"/>
                  <a:gd name="T23" fmla="*/ 156 h 156"/>
                  <a:gd name="T24" fmla="*/ 414 w 414"/>
                  <a:gd name="T25" fmla="*/ 78 h 156"/>
                  <a:gd name="T26" fmla="*/ 336 w 414"/>
                  <a:gd name="T2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4" h="156">
                    <a:moveTo>
                      <a:pt x="78" y="156"/>
                    </a:moveTo>
                    <a:cubicBezTo>
                      <a:pt x="35" y="156"/>
                      <a:pt x="0" y="121"/>
                      <a:pt x="0" y="78"/>
                    </a:cubicBezTo>
                    <a:cubicBezTo>
                      <a:pt x="0" y="36"/>
                      <a:pt x="35" y="1"/>
                      <a:pt x="78" y="1"/>
                    </a:cubicBezTo>
                    <a:cubicBezTo>
                      <a:pt x="336" y="1"/>
                      <a:pt x="336" y="1"/>
                      <a:pt x="336" y="1"/>
                    </a:cubicBezTo>
                    <a:cubicBezTo>
                      <a:pt x="378" y="1"/>
                      <a:pt x="413" y="36"/>
                      <a:pt x="413" y="78"/>
                    </a:cubicBezTo>
                    <a:cubicBezTo>
                      <a:pt x="413" y="121"/>
                      <a:pt x="378" y="156"/>
                      <a:pt x="336" y="156"/>
                    </a:cubicBezTo>
                    <a:cubicBezTo>
                      <a:pt x="78" y="156"/>
                      <a:pt x="78" y="156"/>
                      <a:pt x="78" y="156"/>
                    </a:cubicBezTo>
                    <a:moveTo>
                      <a:pt x="336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6"/>
                      <a:pt x="78" y="156"/>
                    </a:cubicBezTo>
                    <a:cubicBezTo>
                      <a:pt x="336" y="156"/>
                      <a:pt x="336" y="156"/>
                      <a:pt x="336" y="156"/>
                    </a:cubicBezTo>
                    <a:cubicBezTo>
                      <a:pt x="379" y="156"/>
                      <a:pt x="414" y="122"/>
                      <a:pt x="414" y="78"/>
                    </a:cubicBezTo>
                    <a:cubicBezTo>
                      <a:pt x="414" y="35"/>
                      <a:pt x="379" y="0"/>
                      <a:pt x="336" y="0"/>
                    </a:cubicBezTo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0"/>
              <p:cNvSpPr>
                <a:spLocks noEditPoints="1"/>
              </p:cNvSpPr>
              <p:nvPr/>
            </p:nvSpPr>
            <p:spPr bwMode="auto">
              <a:xfrm>
                <a:off x="295275" y="1655763"/>
                <a:ext cx="1560512" cy="590550"/>
              </a:xfrm>
              <a:custGeom>
                <a:avLst/>
                <a:gdLst>
                  <a:gd name="T0" fmla="*/ 78 w 413"/>
                  <a:gd name="T1" fmla="*/ 154 h 155"/>
                  <a:gd name="T2" fmla="*/ 1 w 413"/>
                  <a:gd name="T3" fmla="*/ 77 h 155"/>
                  <a:gd name="T4" fmla="*/ 78 w 413"/>
                  <a:gd name="T5" fmla="*/ 1 h 155"/>
                  <a:gd name="T6" fmla="*/ 336 w 413"/>
                  <a:gd name="T7" fmla="*/ 1 h 155"/>
                  <a:gd name="T8" fmla="*/ 412 w 413"/>
                  <a:gd name="T9" fmla="*/ 77 h 155"/>
                  <a:gd name="T10" fmla="*/ 336 w 413"/>
                  <a:gd name="T11" fmla="*/ 154 h 155"/>
                  <a:gd name="T12" fmla="*/ 78 w 413"/>
                  <a:gd name="T13" fmla="*/ 154 h 155"/>
                  <a:gd name="T14" fmla="*/ 336 w 413"/>
                  <a:gd name="T15" fmla="*/ 0 h 155"/>
                  <a:gd name="T16" fmla="*/ 78 w 413"/>
                  <a:gd name="T17" fmla="*/ 0 h 155"/>
                  <a:gd name="T18" fmla="*/ 0 w 413"/>
                  <a:gd name="T19" fmla="*/ 77 h 155"/>
                  <a:gd name="T20" fmla="*/ 78 w 413"/>
                  <a:gd name="T21" fmla="*/ 155 h 155"/>
                  <a:gd name="T22" fmla="*/ 336 w 413"/>
                  <a:gd name="T23" fmla="*/ 155 h 155"/>
                  <a:gd name="T24" fmla="*/ 413 w 413"/>
                  <a:gd name="T25" fmla="*/ 77 h 155"/>
                  <a:gd name="T26" fmla="*/ 336 w 413"/>
                  <a:gd name="T27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3" h="155">
                    <a:moveTo>
                      <a:pt x="78" y="154"/>
                    </a:moveTo>
                    <a:cubicBezTo>
                      <a:pt x="35" y="154"/>
                      <a:pt x="1" y="120"/>
                      <a:pt x="1" y="77"/>
                    </a:cubicBezTo>
                    <a:cubicBezTo>
                      <a:pt x="1" y="35"/>
                      <a:pt x="35" y="1"/>
                      <a:pt x="78" y="1"/>
                    </a:cubicBezTo>
                    <a:cubicBezTo>
                      <a:pt x="336" y="1"/>
                      <a:pt x="336" y="1"/>
                      <a:pt x="336" y="1"/>
                    </a:cubicBezTo>
                    <a:cubicBezTo>
                      <a:pt x="378" y="1"/>
                      <a:pt x="412" y="35"/>
                      <a:pt x="412" y="77"/>
                    </a:cubicBezTo>
                    <a:cubicBezTo>
                      <a:pt x="412" y="120"/>
                      <a:pt x="378" y="154"/>
                      <a:pt x="336" y="154"/>
                    </a:cubicBezTo>
                    <a:cubicBezTo>
                      <a:pt x="78" y="154"/>
                      <a:pt x="78" y="154"/>
                      <a:pt x="78" y="154"/>
                    </a:cubicBezTo>
                    <a:moveTo>
                      <a:pt x="336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7"/>
                    </a:cubicBezTo>
                    <a:cubicBezTo>
                      <a:pt x="0" y="120"/>
                      <a:pt x="35" y="155"/>
                      <a:pt x="78" y="155"/>
                    </a:cubicBezTo>
                    <a:cubicBezTo>
                      <a:pt x="336" y="155"/>
                      <a:pt x="336" y="155"/>
                      <a:pt x="336" y="155"/>
                    </a:cubicBezTo>
                    <a:cubicBezTo>
                      <a:pt x="378" y="155"/>
                      <a:pt x="413" y="120"/>
                      <a:pt x="413" y="77"/>
                    </a:cubicBezTo>
                    <a:cubicBezTo>
                      <a:pt x="413" y="35"/>
                      <a:pt x="378" y="0"/>
                      <a:pt x="336" y="0"/>
                    </a:cubicBezTo>
                  </a:path>
                </a:pathLst>
              </a:custGeom>
              <a:solidFill>
                <a:srgbClr val="FA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1"/>
              <p:cNvSpPr>
                <a:spLocks noEditPoints="1"/>
              </p:cNvSpPr>
              <p:nvPr/>
            </p:nvSpPr>
            <p:spPr bwMode="auto">
              <a:xfrm>
                <a:off x="300038" y="1658938"/>
                <a:ext cx="1550987" cy="584200"/>
              </a:xfrm>
              <a:custGeom>
                <a:avLst/>
                <a:gdLst>
                  <a:gd name="T0" fmla="*/ 77 w 411"/>
                  <a:gd name="T1" fmla="*/ 153 h 153"/>
                  <a:gd name="T2" fmla="*/ 0 w 411"/>
                  <a:gd name="T3" fmla="*/ 76 h 153"/>
                  <a:gd name="T4" fmla="*/ 77 w 411"/>
                  <a:gd name="T5" fmla="*/ 0 h 153"/>
                  <a:gd name="T6" fmla="*/ 335 w 411"/>
                  <a:gd name="T7" fmla="*/ 0 h 153"/>
                  <a:gd name="T8" fmla="*/ 411 w 411"/>
                  <a:gd name="T9" fmla="*/ 76 h 153"/>
                  <a:gd name="T10" fmla="*/ 335 w 411"/>
                  <a:gd name="T11" fmla="*/ 153 h 153"/>
                  <a:gd name="T12" fmla="*/ 77 w 411"/>
                  <a:gd name="T13" fmla="*/ 153 h 153"/>
                  <a:gd name="T14" fmla="*/ 335 w 411"/>
                  <a:gd name="T15" fmla="*/ 0 h 153"/>
                  <a:gd name="T16" fmla="*/ 77 w 411"/>
                  <a:gd name="T17" fmla="*/ 0 h 153"/>
                  <a:gd name="T18" fmla="*/ 0 w 411"/>
                  <a:gd name="T19" fmla="*/ 76 h 153"/>
                  <a:gd name="T20" fmla="*/ 77 w 411"/>
                  <a:gd name="T21" fmla="*/ 153 h 153"/>
                  <a:gd name="T22" fmla="*/ 335 w 411"/>
                  <a:gd name="T23" fmla="*/ 153 h 153"/>
                  <a:gd name="T24" fmla="*/ 411 w 411"/>
                  <a:gd name="T25" fmla="*/ 76 h 153"/>
                  <a:gd name="T26" fmla="*/ 335 w 411"/>
                  <a:gd name="T2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153">
                    <a:moveTo>
                      <a:pt x="77" y="153"/>
                    </a:moveTo>
                    <a:cubicBezTo>
                      <a:pt x="34" y="153"/>
                      <a:pt x="0" y="119"/>
                      <a:pt x="0" y="76"/>
                    </a:cubicBezTo>
                    <a:cubicBezTo>
                      <a:pt x="0" y="34"/>
                      <a:pt x="34" y="0"/>
                      <a:pt x="77" y="0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377" y="0"/>
                      <a:pt x="411" y="34"/>
                      <a:pt x="411" y="76"/>
                    </a:cubicBezTo>
                    <a:cubicBezTo>
                      <a:pt x="411" y="119"/>
                      <a:pt x="377" y="153"/>
                      <a:pt x="335" y="153"/>
                    </a:cubicBezTo>
                    <a:cubicBezTo>
                      <a:pt x="77" y="153"/>
                      <a:pt x="77" y="153"/>
                      <a:pt x="77" y="153"/>
                    </a:cubicBezTo>
                    <a:moveTo>
                      <a:pt x="335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9"/>
                      <a:pt x="34" y="153"/>
                      <a:pt x="77" y="153"/>
                    </a:cubicBezTo>
                    <a:cubicBezTo>
                      <a:pt x="335" y="153"/>
                      <a:pt x="335" y="153"/>
                      <a:pt x="335" y="153"/>
                    </a:cubicBezTo>
                    <a:cubicBezTo>
                      <a:pt x="377" y="153"/>
                      <a:pt x="411" y="119"/>
                      <a:pt x="411" y="76"/>
                    </a:cubicBezTo>
                    <a:cubicBezTo>
                      <a:pt x="411" y="34"/>
                      <a:pt x="377" y="0"/>
                      <a:pt x="335" y="0"/>
                    </a:cubicBezTo>
                  </a:path>
                </a:pathLst>
              </a:custGeom>
              <a:solidFill>
                <a:srgbClr val="F9F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2"/>
              <p:cNvSpPr>
                <a:spLocks noEditPoints="1"/>
              </p:cNvSpPr>
              <p:nvPr/>
            </p:nvSpPr>
            <p:spPr bwMode="auto">
              <a:xfrm>
                <a:off x="300038" y="1658938"/>
                <a:ext cx="1550987" cy="584200"/>
              </a:xfrm>
              <a:custGeom>
                <a:avLst/>
                <a:gdLst>
                  <a:gd name="T0" fmla="*/ 77 w 411"/>
                  <a:gd name="T1" fmla="*/ 152 h 153"/>
                  <a:gd name="T2" fmla="*/ 1 w 411"/>
                  <a:gd name="T3" fmla="*/ 76 h 153"/>
                  <a:gd name="T4" fmla="*/ 77 w 411"/>
                  <a:gd name="T5" fmla="*/ 1 h 153"/>
                  <a:gd name="T6" fmla="*/ 335 w 411"/>
                  <a:gd name="T7" fmla="*/ 1 h 153"/>
                  <a:gd name="T8" fmla="*/ 410 w 411"/>
                  <a:gd name="T9" fmla="*/ 76 h 153"/>
                  <a:gd name="T10" fmla="*/ 335 w 411"/>
                  <a:gd name="T11" fmla="*/ 152 h 153"/>
                  <a:gd name="T12" fmla="*/ 77 w 411"/>
                  <a:gd name="T13" fmla="*/ 152 h 153"/>
                  <a:gd name="T14" fmla="*/ 335 w 411"/>
                  <a:gd name="T15" fmla="*/ 0 h 153"/>
                  <a:gd name="T16" fmla="*/ 77 w 411"/>
                  <a:gd name="T17" fmla="*/ 0 h 153"/>
                  <a:gd name="T18" fmla="*/ 0 w 411"/>
                  <a:gd name="T19" fmla="*/ 76 h 153"/>
                  <a:gd name="T20" fmla="*/ 77 w 411"/>
                  <a:gd name="T21" fmla="*/ 153 h 153"/>
                  <a:gd name="T22" fmla="*/ 335 w 411"/>
                  <a:gd name="T23" fmla="*/ 153 h 153"/>
                  <a:gd name="T24" fmla="*/ 411 w 411"/>
                  <a:gd name="T25" fmla="*/ 76 h 153"/>
                  <a:gd name="T26" fmla="*/ 335 w 411"/>
                  <a:gd name="T2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153">
                    <a:moveTo>
                      <a:pt x="77" y="152"/>
                    </a:moveTo>
                    <a:cubicBezTo>
                      <a:pt x="35" y="152"/>
                      <a:pt x="1" y="118"/>
                      <a:pt x="1" y="76"/>
                    </a:cubicBezTo>
                    <a:cubicBezTo>
                      <a:pt x="1" y="35"/>
                      <a:pt x="35" y="1"/>
                      <a:pt x="77" y="1"/>
                    </a:cubicBezTo>
                    <a:cubicBezTo>
                      <a:pt x="335" y="1"/>
                      <a:pt x="335" y="1"/>
                      <a:pt x="335" y="1"/>
                    </a:cubicBezTo>
                    <a:cubicBezTo>
                      <a:pt x="376" y="1"/>
                      <a:pt x="410" y="35"/>
                      <a:pt x="410" y="76"/>
                    </a:cubicBezTo>
                    <a:cubicBezTo>
                      <a:pt x="410" y="118"/>
                      <a:pt x="376" y="152"/>
                      <a:pt x="335" y="152"/>
                    </a:cubicBezTo>
                    <a:cubicBezTo>
                      <a:pt x="77" y="152"/>
                      <a:pt x="77" y="152"/>
                      <a:pt x="77" y="152"/>
                    </a:cubicBezTo>
                    <a:moveTo>
                      <a:pt x="335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9"/>
                      <a:pt x="34" y="153"/>
                      <a:pt x="77" y="153"/>
                    </a:cubicBezTo>
                    <a:cubicBezTo>
                      <a:pt x="335" y="153"/>
                      <a:pt x="335" y="153"/>
                      <a:pt x="335" y="153"/>
                    </a:cubicBezTo>
                    <a:cubicBezTo>
                      <a:pt x="377" y="153"/>
                      <a:pt x="411" y="119"/>
                      <a:pt x="411" y="76"/>
                    </a:cubicBezTo>
                    <a:cubicBezTo>
                      <a:pt x="411" y="34"/>
                      <a:pt x="377" y="0"/>
                      <a:pt x="335" y="0"/>
                    </a:cubicBezTo>
                  </a:path>
                </a:pathLst>
              </a:custGeom>
              <a:solidFill>
                <a:srgbClr val="F8F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3"/>
              <p:cNvSpPr>
                <a:spLocks noEditPoints="1"/>
              </p:cNvSpPr>
              <p:nvPr/>
            </p:nvSpPr>
            <p:spPr bwMode="auto">
              <a:xfrm>
                <a:off x="303213" y="1663700"/>
                <a:ext cx="1544637" cy="574675"/>
              </a:xfrm>
              <a:custGeom>
                <a:avLst/>
                <a:gdLst>
                  <a:gd name="T0" fmla="*/ 76 w 409"/>
                  <a:gd name="T1" fmla="*/ 151 h 151"/>
                  <a:gd name="T2" fmla="*/ 0 w 409"/>
                  <a:gd name="T3" fmla="*/ 75 h 151"/>
                  <a:gd name="T4" fmla="*/ 76 w 409"/>
                  <a:gd name="T5" fmla="*/ 0 h 151"/>
                  <a:gd name="T6" fmla="*/ 334 w 409"/>
                  <a:gd name="T7" fmla="*/ 0 h 151"/>
                  <a:gd name="T8" fmla="*/ 409 w 409"/>
                  <a:gd name="T9" fmla="*/ 75 h 151"/>
                  <a:gd name="T10" fmla="*/ 334 w 409"/>
                  <a:gd name="T11" fmla="*/ 151 h 151"/>
                  <a:gd name="T12" fmla="*/ 76 w 409"/>
                  <a:gd name="T13" fmla="*/ 151 h 151"/>
                  <a:gd name="T14" fmla="*/ 334 w 409"/>
                  <a:gd name="T15" fmla="*/ 0 h 151"/>
                  <a:gd name="T16" fmla="*/ 76 w 409"/>
                  <a:gd name="T17" fmla="*/ 0 h 151"/>
                  <a:gd name="T18" fmla="*/ 0 w 409"/>
                  <a:gd name="T19" fmla="*/ 75 h 151"/>
                  <a:gd name="T20" fmla="*/ 76 w 409"/>
                  <a:gd name="T21" fmla="*/ 151 h 151"/>
                  <a:gd name="T22" fmla="*/ 334 w 409"/>
                  <a:gd name="T23" fmla="*/ 151 h 151"/>
                  <a:gd name="T24" fmla="*/ 409 w 409"/>
                  <a:gd name="T25" fmla="*/ 75 h 151"/>
                  <a:gd name="T26" fmla="*/ 334 w 409"/>
                  <a:gd name="T2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9" h="151">
                    <a:moveTo>
                      <a:pt x="76" y="151"/>
                    </a:moveTo>
                    <a:cubicBezTo>
                      <a:pt x="34" y="151"/>
                      <a:pt x="0" y="117"/>
                      <a:pt x="0" y="75"/>
                    </a:cubicBezTo>
                    <a:cubicBezTo>
                      <a:pt x="0" y="34"/>
                      <a:pt x="34" y="0"/>
                      <a:pt x="76" y="0"/>
                    </a:cubicBezTo>
                    <a:cubicBezTo>
                      <a:pt x="334" y="0"/>
                      <a:pt x="334" y="0"/>
                      <a:pt x="334" y="0"/>
                    </a:cubicBezTo>
                    <a:cubicBezTo>
                      <a:pt x="375" y="0"/>
                      <a:pt x="409" y="34"/>
                      <a:pt x="409" y="75"/>
                    </a:cubicBezTo>
                    <a:cubicBezTo>
                      <a:pt x="409" y="117"/>
                      <a:pt x="375" y="151"/>
                      <a:pt x="334" y="151"/>
                    </a:cubicBezTo>
                    <a:cubicBezTo>
                      <a:pt x="76" y="151"/>
                      <a:pt x="76" y="151"/>
                      <a:pt x="76" y="151"/>
                    </a:cubicBezTo>
                    <a:moveTo>
                      <a:pt x="334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75" y="151"/>
                      <a:pt x="409" y="117"/>
                      <a:pt x="409" y="75"/>
                    </a:cubicBezTo>
                    <a:cubicBezTo>
                      <a:pt x="409" y="34"/>
                      <a:pt x="375" y="0"/>
                      <a:pt x="334" y="0"/>
                    </a:cubicBezTo>
                  </a:path>
                </a:pathLst>
              </a:custGeom>
              <a:solidFill>
                <a:srgbClr val="F7F7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4"/>
              <p:cNvSpPr>
                <a:spLocks noEditPoints="1"/>
              </p:cNvSpPr>
              <p:nvPr/>
            </p:nvSpPr>
            <p:spPr bwMode="auto">
              <a:xfrm>
                <a:off x="303213" y="1663700"/>
                <a:ext cx="1544637" cy="574675"/>
              </a:xfrm>
              <a:custGeom>
                <a:avLst/>
                <a:gdLst>
                  <a:gd name="T0" fmla="*/ 76 w 409"/>
                  <a:gd name="T1" fmla="*/ 150 h 151"/>
                  <a:gd name="T2" fmla="*/ 1 w 409"/>
                  <a:gd name="T3" fmla="*/ 75 h 151"/>
                  <a:gd name="T4" fmla="*/ 76 w 409"/>
                  <a:gd name="T5" fmla="*/ 1 h 151"/>
                  <a:gd name="T6" fmla="*/ 334 w 409"/>
                  <a:gd name="T7" fmla="*/ 1 h 151"/>
                  <a:gd name="T8" fmla="*/ 408 w 409"/>
                  <a:gd name="T9" fmla="*/ 75 h 151"/>
                  <a:gd name="T10" fmla="*/ 334 w 409"/>
                  <a:gd name="T11" fmla="*/ 150 h 151"/>
                  <a:gd name="T12" fmla="*/ 76 w 409"/>
                  <a:gd name="T13" fmla="*/ 150 h 151"/>
                  <a:gd name="T14" fmla="*/ 334 w 409"/>
                  <a:gd name="T15" fmla="*/ 0 h 151"/>
                  <a:gd name="T16" fmla="*/ 76 w 409"/>
                  <a:gd name="T17" fmla="*/ 0 h 151"/>
                  <a:gd name="T18" fmla="*/ 0 w 409"/>
                  <a:gd name="T19" fmla="*/ 75 h 151"/>
                  <a:gd name="T20" fmla="*/ 76 w 409"/>
                  <a:gd name="T21" fmla="*/ 151 h 151"/>
                  <a:gd name="T22" fmla="*/ 334 w 409"/>
                  <a:gd name="T23" fmla="*/ 151 h 151"/>
                  <a:gd name="T24" fmla="*/ 409 w 409"/>
                  <a:gd name="T25" fmla="*/ 75 h 151"/>
                  <a:gd name="T26" fmla="*/ 334 w 409"/>
                  <a:gd name="T2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9" h="151">
                    <a:moveTo>
                      <a:pt x="76" y="150"/>
                    </a:moveTo>
                    <a:cubicBezTo>
                      <a:pt x="34" y="150"/>
                      <a:pt x="1" y="117"/>
                      <a:pt x="1" y="75"/>
                    </a:cubicBezTo>
                    <a:cubicBezTo>
                      <a:pt x="1" y="34"/>
                      <a:pt x="34" y="1"/>
                      <a:pt x="76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75" y="1"/>
                      <a:pt x="408" y="34"/>
                      <a:pt x="408" y="75"/>
                    </a:cubicBezTo>
                    <a:cubicBezTo>
                      <a:pt x="408" y="117"/>
                      <a:pt x="375" y="150"/>
                      <a:pt x="334" y="150"/>
                    </a:cubicBezTo>
                    <a:cubicBezTo>
                      <a:pt x="76" y="150"/>
                      <a:pt x="76" y="150"/>
                      <a:pt x="76" y="150"/>
                    </a:cubicBezTo>
                    <a:moveTo>
                      <a:pt x="334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75" y="151"/>
                      <a:pt x="409" y="117"/>
                      <a:pt x="409" y="75"/>
                    </a:cubicBezTo>
                    <a:cubicBezTo>
                      <a:pt x="409" y="34"/>
                      <a:pt x="375" y="0"/>
                      <a:pt x="334" y="0"/>
                    </a:cubicBezTo>
                  </a:path>
                </a:pathLst>
              </a:custGeom>
              <a:solidFill>
                <a:srgbClr val="F6F6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5"/>
              <p:cNvSpPr>
                <a:spLocks noEditPoints="1"/>
              </p:cNvSpPr>
              <p:nvPr/>
            </p:nvSpPr>
            <p:spPr bwMode="auto">
              <a:xfrm>
                <a:off x="306388" y="1666875"/>
                <a:ext cx="1536700" cy="568325"/>
              </a:xfrm>
              <a:custGeom>
                <a:avLst/>
                <a:gdLst>
                  <a:gd name="T0" fmla="*/ 75 w 407"/>
                  <a:gd name="T1" fmla="*/ 149 h 149"/>
                  <a:gd name="T2" fmla="*/ 1 w 407"/>
                  <a:gd name="T3" fmla="*/ 74 h 149"/>
                  <a:gd name="T4" fmla="*/ 75 w 407"/>
                  <a:gd name="T5" fmla="*/ 0 h 149"/>
                  <a:gd name="T6" fmla="*/ 333 w 407"/>
                  <a:gd name="T7" fmla="*/ 0 h 149"/>
                  <a:gd name="T8" fmla="*/ 407 w 407"/>
                  <a:gd name="T9" fmla="*/ 74 h 149"/>
                  <a:gd name="T10" fmla="*/ 333 w 407"/>
                  <a:gd name="T11" fmla="*/ 149 h 149"/>
                  <a:gd name="T12" fmla="*/ 75 w 407"/>
                  <a:gd name="T13" fmla="*/ 149 h 149"/>
                  <a:gd name="T14" fmla="*/ 333 w 407"/>
                  <a:gd name="T15" fmla="*/ 0 h 149"/>
                  <a:gd name="T16" fmla="*/ 75 w 407"/>
                  <a:gd name="T17" fmla="*/ 0 h 149"/>
                  <a:gd name="T18" fmla="*/ 0 w 407"/>
                  <a:gd name="T19" fmla="*/ 74 h 149"/>
                  <a:gd name="T20" fmla="*/ 75 w 407"/>
                  <a:gd name="T21" fmla="*/ 149 h 149"/>
                  <a:gd name="T22" fmla="*/ 333 w 407"/>
                  <a:gd name="T23" fmla="*/ 149 h 149"/>
                  <a:gd name="T24" fmla="*/ 407 w 407"/>
                  <a:gd name="T25" fmla="*/ 74 h 149"/>
                  <a:gd name="T26" fmla="*/ 333 w 407"/>
                  <a:gd name="T2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7" h="149">
                    <a:moveTo>
                      <a:pt x="75" y="149"/>
                    </a:moveTo>
                    <a:cubicBezTo>
                      <a:pt x="34" y="149"/>
                      <a:pt x="1" y="115"/>
                      <a:pt x="1" y="74"/>
                    </a:cubicBezTo>
                    <a:cubicBezTo>
                      <a:pt x="1" y="34"/>
                      <a:pt x="34" y="0"/>
                      <a:pt x="75" y="0"/>
                    </a:cubicBezTo>
                    <a:cubicBezTo>
                      <a:pt x="333" y="0"/>
                      <a:pt x="333" y="0"/>
                      <a:pt x="333" y="0"/>
                    </a:cubicBezTo>
                    <a:cubicBezTo>
                      <a:pt x="373" y="0"/>
                      <a:pt x="407" y="34"/>
                      <a:pt x="407" y="74"/>
                    </a:cubicBezTo>
                    <a:cubicBezTo>
                      <a:pt x="407" y="115"/>
                      <a:pt x="373" y="149"/>
                      <a:pt x="333" y="149"/>
                    </a:cubicBezTo>
                    <a:cubicBezTo>
                      <a:pt x="75" y="149"/>
                      <a:pt x="75" y="149"/>
                      <a:pt x="75" y="149"/>
                    </a:cubicBezTo>
                    <a:moveTo>
                      <a:pt x="333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33" y="0"/>
                      <a:pt x="0" y="33"/>
                      <a:pt x="0" y="74"/>
                    </a:cubicBezTo>
                    <a:cubicBezTo>
                      <a:pt x="0" y="116"/>
                      <a:pt x="33" y="149"/>
                      <a:pt x="75" y="149"/>
                    </a:cubicBezTo>
                    <a:cubicBezTo>
                      <a:pt x="333" y="149"/>
                      <a:pt x="333" y="149"/>
                      <a:pt x="333" y="149"/>
                    </a:cubicBezTo>
                    <a:cubicBezTo>
                      <a:pt x="374" y="149"/>
                      <a:pt x="407" y="116"/>
                      <a:pt x="407" y="74"/>
                    </a:cubicBezTo>
                    <a:cubicBezTo>
                      <a:pt x="407" y="33"/>
                      <a:pt x="374" y="0"/>
                      <a:pt x="333" y="0"/>
                    </a:cubicBezTo>
                  </a:path>
                </a:pathLst>
              </a:custGeom>
              <a:solidFill>
                <a:srgbClr val="F5F5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6"/>
              <p:cNvSpPr>
                <a:spLocks noEditPoints="1"/>
              </p:cNvSpPr>
              <p:nvPr/>
            </p:nvSpPr>
            <p:spPr bwMode="auto">
              <a:xfrm>
                <a:off x="311150" y="1666875"/>
                <a:ext cx="1531937" cy="568325"/>
              </a:xfrm>
              <a:custGeom>
                <a:avLst/>
                <a:gdLst>
                  <a:gd name="T0" fmla="*/ 74 w 406"/>
                  <a:gd name="T1" fmla="*/ 148 h 149"/>
                  <a:gd name="T2" fmla="*/ 0 w 406"/>
                  <a:gd name="T3" fmla="*/ 74 h 149"/>
                  <a:gd name="T4" fmla="*/ 74 w 406"/>
                  <a:gd name="T5" fmla="*/ 1 h 149"/>
                  <a:gd name="T6" fmla="*/ 332 w 406"/>
                  <a:gd name="T7" fmla="*/ 1 h 149"/>
                  <a:gd name="T8" fmla="*/ 405 w 406"/>
                  <a:gd name="T9" fmla="*/ 74 h 149"/>
                  <a:gd name="T10" fmla="*/ 332 w 406"/>
                  <a:gd name="T11" fmla="*/ 148 h 149"/>
                  <a:gd name="T12" fmla="*/ 74 w 406"/>
                  <a:gd name="T13" fmla="*/ 148 h 149"/>
                  <a:gd name="T14" fmla="*/ 332 w 406"/>
                  <a:gd name="T15" fmla="*/ 0 h 149"/>
                  <a:gd name="T16" fmla="*/ 74 w 406"/>
                  <a:gd name="T17" fmla="*/ 0 h 149"/>
                  <a:gd name="T18" fmla="*/ 0 w 406"/>
                  <a:gd name="T19" fmla="*/ 74 h 149"/>
                  <a:gd name="T20" fmla="*/ 74 w 406"/>
                  <a:gd name="T21" fmla="*/ 149 h 149"/>
                  <a:gd name="T22" fmla="*/ 332 w 406"/>
                  <a:gd name="T23" fmla="*/ 149 h 149"/>
                  <a:gd name="T24" fmla="*/ 406 w 406"/>
                  <a:gd name="T25" fmla="*/ 74 h 149"/>
                  <a:gd name="T26" fmla="*/ 332 w 406"/>
                  <a:gd name="T2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6" h="149">
                    <a:moveTo>
                      <a:pt x="74" y="148"/>
                    </a:moveTo>
                    <a:cubicBezTo>
                      <a:pt x="33" y="148"/>
                      <a:pt x="0" y="115"/>
                      <a:pt x="0" y="74"/>
                    </a:cubicBezTo>
                    <a:cubicBezTo>
                      <a:pt x="0" y="34"/>
                      <a:pt x="33" y="1"/>
                      <a:pt x="74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72" y="1"/>
                      <a:pt x="405" y="34"/>
                      <a:pt x="405" y="74"/>
                    </a:cubicBezTo>
                    <a:cubicBezTo>
                      <a:pt x="405" y="115"/>
                      <a:pt x="372" y="148"/>
                      <a:pt x="332" y="148"/>
                    </a:cubicBezTo>
                    <a:cubicBezTo>
                      <a:pt x="74" y="148"/>
                      <a:pt x="74" y="148"/>
                      <a:pt x="74" y="148"/>
                    </a:cubicBezTo>
                    <a:moveTo>
                      <a:pt x="332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4"/>
                      <a:pt x="0" y="74"/>
                    </a:cubicBezTo>
                    <a:cubicBezTo>
                      <a:pt x="0" y="115"/>
                      <a:pt x="33" y="149"/>
                      <a:pt x="74" y="149"/>
                    </a:cubicBezTo>
                    <a:cubicBezTo>
                      <a:pt x="332" y="149"/>
                      <a:pt x="332" y="149"/>
                      <a:pt x="332" y="149"/>
                    </a:cubicBezTo>
                    <a:cubicBezTo>
                      <a:pt x="372" y="149"/>
                      <a:pt x="406" y="115"/>
                      <a:pt x="406" y="74"/>
                    </a:cubicBezTo>
                    <a:cubicBezTo>
                      <a:pt x="406" y="34"/>
                      <a:pt x="372" y="0"/>
                      <a:pt x="332" y="0"/>
                    </a:cubicBezTo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7"/>
              <p:cNvSpPr>
                <a:spLocks noEditPoints="1"/>
              </p:cNvSpPr>
              <p:nvPr/>
            </p:nvSpPr>
            <p:spPr bwMode="auto">
              <a:xfrm>
                <a:off x="311150" y="1670050"/>
                <a:ext cx="1528762" cy="560388"/>
              </a:xfrm>
              <a:custGeom>
                <a:avLst/>
                <a:gdLst>
                  <a:gd name="T0" fmla="*/ 74 w 405"/>
                  <a:gd name="T1" fmla="*/ 146 h 147"/>
                  <a:gd name="T2" fmla="*/ 1 w 405"/>
                  <a:gd name="T3" fmla="*/ 73 h 147"/>
                  <a:gd name="T4" fmla="*/ 74 w 405"/>
                  <a:gd name="T5" fmla="*/ 1 h 147"/>
                  <a:gd name="T6" fmla="*/ 332 w 405"/>
                  <a:gd name="T7" fmla="*/ 1 h 147"/>
                  <a:gd name="T8" fmla="*/ 404 w 405"/>
                  <a:gd name="T9" fmla="*/ 73 h 147"/>
                  <a:gd name="T10" fmla="*/ 332 w 405"/>
                  <a:gd name="T11" fmla="*/ 146 h 147"/>
                  <a:gd name="T12" fmla="*/ 74 w 405"/>
                  <a:gd name="T13" fmla="*/ 146 h 147"/>
                  <a:gd name="T14" fmla="*/ 332 w 405"/>
                  <a:gd name="T15" fmla="*/ 0 h 147"/>
                  <a:gd name="T16" fmla="*/ 74 w 405"/>
                  <a:gd name="T17" fmla="*/ 0 h 147"/>
                  <a:gd name="T18" fmla="*/ 0 w 405"/>
                  <a:gd name="T19" fmla="*/ 73 h 147"/>
                  <a:gd name="T20" fmla="*/ 74 w 405"/>
                  <a:gd name="T21" fmla="*/ 147 h 147"/>
                  <a:gd name="T22" fmla="*/ 332 w 405"/>
                  <a:gd name="T23" fmla="*/ 147 h 147"/>
                  <a:gd name="T24" fmla="*/ 405 w 405"/>
                  <a:gd name="T25" fmla="*/ 73 h 147"/>
                  <a:gd name="T26" fmla="*/ 332 w 405"/>
                  <a:gd name="T27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5" h="147">
                    <a:moveTo>
                      <a:pt x="74" y="146"/>
                    </a:moveTo>
                    <a:cubicBezTo>
                      <a:pt x="33" y="146"/>
                      <a:pt x="1" y="114"/>
                      <a:pt x="1" y="73"/>
                    </a:cubicBezTo>
                    <a:cubicBezTo>
                      <a:pt x="1" y="33"/>
                      <a:pt x="33" y="1"/>
                      <a:pt x="74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72" y="1"/>
                      <a:pt x="404" y="33"/>
                      <a:pt x="404" y="73"/>
                    </a:cubicBezTo>
                    <a:cubicBezTo>
                      <a:pt x="404" y="114"/>
                      <a:pt x="372" y="146"/>
                      <a:pt x="332" y="146"/>
                    </a:cubicBezTo>
                    <a:cubicBezTo>
                      <a:pt x="74" y="146"/>
                      <a:pt x="74" y="146"/>
                      <a:pt x="74" y="146"/>
                    </a:cubicBezTo>
                    <a:moveTo>
                      <a:pt x="332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3"/>
                      <a:pt x="0" y="73"/>
                    </a:cubicBezTo>
                    <a:cubicBezTo>
                      <a:pt x="0" y="114"/>
                      <a:pt x="33" y="147"/>
                      <a:pt x="74" y="147"/>
                    </a:cubicBezTo>
                    <a:cubicBezTo>
                      <a:pt x="332" y="147"/>
                      <a:pt x="332" y="147"/>
                      <a:pt x="332" y="147"/>
                    </a:cubicBezTo>
                    <a:cubicBezTo>
                      <a:pt x="372" y="147"/>
                      <a:pt x="405" y="114"/>
                      <a:pt x="405" y="73"/>
                    </a:cubicBezTo>
                    <a:cubicBezTo>
                      <a:pt x="405" y="33"/>
                      <a:pt x="372" y="0"/>
                      <a:pt x="332" y="0"/>
                    </a:cubicBezTo>
                  </a:path>
                </a:pathLst>
              </a:custGeom>
              <a:solidFill>
                <a:srgbClr val="F3F3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8"/>
              <p:cNvSpPr>
                <a:spLocks noEditPoints="1"/>
              </p:cNvSpPr>
              <p:nvPr/>
            </p:nvSpPr>
            <p:spPr bwMode="auto">
              <a:xfrm>
                <a:off x="314325" y="1674813"/>
                <a:ext cx="1522412" cy="552450"/>
              </a:xfrm>
              <a:custGeom>
                <a:avLst/>
                <a:gdLst>
                  <a:gd name="T0" fmla="*/ 73 w 403"/>
                  <a:gd name="T1" fmla="*/ 145 h 145"/>
                  <a:gd name="T2" fmla="*/ 0 w 403"/>
                  <a:gd name="T3" fmla="*/ 72 h 145"/>
                  <a:gd name="T4" fmla="*/ 73 w 403"/>
                  <a:gd name="T5" fmla="*/ 0 h 145"/>
                  <a:gd name="T6" fmla="*/ 331 w 403"/>
                  <a:gd name="T7" fmla="*/ 0 h 145"/>
                  <a:gd name="T8" fmla="*/ 403 w 403"/>
                  <a:gd name="T9" fmla="*/ 72 h 145"/>
                  <a:gd name="T10" fmla="*/ 331 w 403"/>
                  <a:gd name="T11" fmla="*/ 145 h 145"/>
                  <a:gd name="T12" fmla="*/ 73 w 403"/>
                  <a:gd name="T13" fmla="*/ 145 h 145"/>
                  <a:gd name="T14" fmla="*/ 331 w 403"/>
                  <a:gd name="T15" fmla="*/ 0 h 145"/>
                  <a:gd name="T16" fmla="*/ 73 w 403"/>
                  <a:gd name="T17" fmla="*/ 0 h 145"/>
                  <a:gd name="T18" fmla="*/ 0 w 403"/>
                  <a:gd name="T19" fmla="*/ 72 h 145"/>
                  <a:gd name="T20" fmla="*/ 73 w 403"/>
                  <a:gd name="T21" fmla="*/ 145 h 145"/>
                  <a:gd name="T22" fmla="*/ 331 w 403"/>
                  <a:gd name="T23" fmla="*/ 145 h 145"/>
                  <a:gd name="T24" fmla="*/ 403 w 403"/>
                  <a:gd name="T25" fmla="*/ 72 h 145"/>
                  <a:gd name="T26" fmla="*/ 331 w 403"/>
                  <a:gd name="T2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3" h="145">
                    <a:moveTo>
                      <a:pt x="73" y="145"/>
                    </a:moveTo>
                    <a:cubicBezTo>
                      <a:pt x="33" y="145"/>
                      <a:pt x="0" y="112"/>
                      <a:pt x="0" y="72"/>
                    </a:cubicBezTo>
                    <a:cubicBezTo>
                      <a:pt x="0" y="33"/>
                      <a:pt x="33" y="0"/>
                      <a:pt x="73" y="0"/>
                    </a:cubicBezTo>
                    <a:cubicBezTo>
                      <a:pt x="331" y="0"/>
                      <a:pt x="331" y="0"/>
                      <a:pt x="331" y="0"/>
                    </a:cubicBezTo>
                    <a:cubicBezTo>
                      <a:pt x="370" y="0"/>
                      <a:pt x="403" y="33"/>
                      <a:pt x="403" y="72"/>
                    </a:cubicBezTo>
                    <a:cubicBezTo>
                      <a:pt x="403" y="112"/>
                      <a:pt x="370" y="145"/>
                      <a:pt x="331" y="145"/>
                    </a:cubicBezTo>
                    <a:cubicBezTo>
                      <a:pt x="73" y="145"/>
                      <a:pt x="73" y="145"/>
                      <a:pt x="73" y="145"/>
                    </a:cubicBezTo>
                    <a:moveTo>
                      <a:pt x="331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32" y="0"/>
                      <a:pt x="0" y="32"/>
                      <a:pt x="0" y="72"/>
                    </a:cubicBezTo>
                    <a:cubicBezTo>
                      <a:pt x="0" y="113"/>
                      <a:pt x="32" y="145"/>
                      <a:pt x="73" y="145"/>
                    </a:cubicBezTo>
                    <a:cubicBezTo>
                      <a:pt x="331" y="145"/>
                      <a:pt x="331" y="145"/>
                      <a:pt x="331" y="145"/>
                    </a:cubicBezTo>
                    <a:cubicBezTo>
                      <a:pt x="371" y="145"/>
                      <a:pt x="403" y="113"/>
                      <a:pt x="403" y="72"/>
                    </a:cubicBezTo>
                    <a:cubicBezTo>
                      <a:pt x="403" y="32"/>
                      <a:pt x="371" y="0"/>
                      <a:pt x="331" y="0"/>
                    </a:cubicBezTo>
                  </a:path>
                </a:pathLst>
              </a:custGeom>
              <a:solidFill>
                <a:srgbClr val="F2F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9"/>
              <p:cNvSpPr>
                <a:spLocks noEditPoints="1"/>
              </p:cNvSpPr>
              <p:nvPr/>
            </p:nvSpPr>
            <p:spPr bwMode="auto">
              <a:xfrm>
                <a:off x="314325" y="1674813"/>
                <a:ext cx="1522412" cy="552450"/>
              </a:xfrm>
              <a:custGeom>
                <a:avLst/>
                <a:gdLst>
                  <a:gd name="T0" fmla="*/ 73 w 403"/>
                  <a:gd name="T1" fmla="*/ 144 h 145"/>
                  <a:gd name="T2" fmla="*/ 1 w 403"/>
                  <a:gd name="T3" fmla="*/ 72 h 145"/>
                  <a:gd name="T4" fmla="*/ 73 w 403"/>
                  <a:gd name="T5" fmla="*/ 1 h 145"/>
                  <a:gd name="T6" fmla="*/ 331 w 403"/>
                  <a:gd name="T7" fmla="*/ 1 h 145"/>
                  <a:gd name="T8" fmla="*/ 402 w 403"/>
                  <a:gd name="T9" fmla="*/ 72 h 145"/>
                  <a:gd name="T10" fmla="*/ 331 w 403"/>
                  <a:gd name="T11" fmla="*/ 144 h 145"/>
                  <a:gd name="T12" fmla="*/ 73 w 403"/>
                  <a:gd name="T13" fmla="*/ 144 h 145"/>
                  <a:gd name="T14" fmla="*/ 331 w 403"/>
                  <a:gd name="T15" fmla="*/ 0 h 145"/>
                  <a:gd name="T16" fmla="*/ 73 w 403"/>
                  <a:gd name="T17" fmla="*/ 0 h 145"/>
                  <a:gd name="T18" fmla="*/ 0 w 403"/>
                  <a:gd name="T19" fmla="*/ 72 h 145"/>
                  <a:gd name="T20" fmla="*/ 73 w 403"/>
                  <a:gd name="T21" fmla="*/ 145 h 145"/>
                  <a:gd name="T22" fmla="*/ 331 w 403"/>
                  <a:gd name="T23" fmla="*/ 145 h 145"/>
                  <a:gd name="T24" fmla="*/ 403 w 403"/>
                  <a:gd name="T25" fmla="*/ 72 h 145"/>
                  <a:gd name="T26" fmla="*/ 331 w 403"/>
                  <a:gd name="T2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3" h="145">
                    <a:moveTo>
                      <a:pt x="73" y="144"/>
                    </a:moveTo>
                    <a:cubicBezTo>
                      <a:pt x="33" y="144"/>
                      <a:pt x="1" y="112"/>
                      <a:pt x="1" y="72"/>
                    </a:cubicBezTo>
                    <a:cubicBezTo>
                      <a:pt x="1" y="33"/>
                      <a:pt x="33" y="1"/>
                      <a:pt x="73" y="1"/>
                    </a:cubicBezTo>
                    <a:cubicBezTo>
                      <a:pt x="331" y="1"/>
                      <a:pt x="331" y="1"/>
                      <a:pt x="331" y="1"/>
                    </a:cubicBezTo>
                    <a:cubicBezTo>
                      <a:pt x="370" y="1"/>
                      <a:pt x="402" y="33"/>
                      <a:pt x="402" y="72"/>
                    </a:cubicBezTo>
                    <a:cubicBezTo>
                      <a:pt x="402" y="112"/>
                      <a:pt x="370" y="144"/>
                      <a:pt x="331" y="144"/>
                    </a:cubicBezTo>
                    <a:cubicBezTo>
                      <a:pt x="73" y="144"/>
                      <a:pt x="73" y="144"/>
                      <a:pt x="73" y="144"/>
                    </a:cubicBezTo>
                    <a:moveTo>
                      <a:pt x="331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33" y="0"/>
                      <a:pt x="0" y="33"/>
                      <a:pt x="0" y="72"/>
                    </a:cubicBezTo>
                    <a:cubicBezTo>
                      <a:pt x="0" y="112"/>
                      <a:pt x="33" y="145"/>
                      <a:pt x="73" y="145"/>
                    </a:cubicBezTo>
                    <a:cubicBezTo>
                      <a:pt x="331" y="145"/>
                      <a:pt x="331" y="145"/>
                      <a:pt x="331" y="145"/>
                    </a:cubicBezTo>
                    <a:cubicBezTo>
                      <a:pt x="370" y="145"/>
                      <a:pt x="403" y="112"/>
                      <a:pt x="403" y="72"/>
                    </a:cubicBezTo>
                    <a:cubicBezTo>
                      <a:pt x="403" y="33"/>
                      <a:pt x="370" y="0"/>
                      <a:pt x="331" y="0"/>
                    </a:cubicBezTo>
                  </a:path>
                </a:pathLst>
              </a:custGeom>
              <a:solidFill>
                <a:srgbClr val="F1F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20"/>
              <p:cNvSpPr>
                <a:spLocks noEditPoints="1"/>
              </p:cNvSpPr>
              <p:nvPr/>
            </p:nvSpPr>
            <p:spPr bwMode="auto">
              <a:xfrm>
                <a:off x="317500" y="1677988"/>
                <a:ext cx="1514475" cy="546100"/>
              </a:xfrm>
              <a:custGeom>
                <a:avLst/>
                <a:gdLst>
                  <a:gd name="T0" fmla="*/ 72 w 401"/>
                  <a:gd name="T1" fmla="*/ 143 h 143"/>
                  <a:gd name="T2" fmla="*/ 0 w 401"/>
                  <a:gd name="T3" fmla="*/ 71 h 143"/>
                  <a:gd name="T4" fmla="*/ 72 w 401"/>
                  <a:gd name="T5" fmla="*/ 0 h 143"/>
                  <a:gd name="T6" fmla="*/ 330 w 401"/>
                  <a:gd name="T7" fmla="*/ 0 h 143"/>
                  <a:gd name="T8" fmla="*/ 401 w 401"/>
                  <a:gd name="T9" fmla="*/ 71 h 143"/>
                  <a:gd name="T10" fmla="*/ 330 w 401"/>
                  <a:gd name="T11" fmla="*/ 143 h 143"/>
                  <a:gd name="T12" fmla="*/ 72 w 401"/>
                  <a:gd name="T13" fmla="*/ 143 h 143"/>
                  <a:gd name="T14" fmla="*/ 330 w 401"/>
                  <a:gd name="T15" fmla="*/ 0 h 143"/>
                  <a:gd name="T16" fmla="*/ 72 w 401"/>
                  <a:gd name="T17" fmla="*/ 0 h 143"/>
                  <a:gd name="T18" fmla="*/ 0 w 401"/>
                  <a:gd name="T19" fmla="*/ 71 h 143"/>
                  <a:gd name="T20" fmla="*/ 72 w 401"/>
                  <a:gd name="T21" fmla="*/ 143 h 143"/>
                  <a:gd name="T22" fmla="*/ 330 w 401"/>
                  <a:gd name="T23" fmla="*/ 143 h 143"/>
                  <a:gd name="T24" fmla="*/ 401 w 401"/>
                  <a:gd name="T25" fmla="*/ 71 h 143"/>
                  <a:gd name="T26" fmla="*/ 330 w 401"/>
                  <a:gd name="T2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1" h="143">
                    <a:moveTo>
                      <a:pt x="72" y="143"/>
                    </a:moveTo>
                    <a:cubicBezTo>
                      <a:pt x="32" y="143"/>
                      <a:pt x="0" y="111"/>
                      <a:pt x="0" y="71"/>
                    </a:cubicBezTo>
                    <a:cubicBezTo>
                      <a:pt x="0" y="32"/>
                      <a:pt x="32" y="0"/>
                      <a:pt x="72" y="0"/>
                    </a:cubicBezTo>
                    <a:cubicBezTo>
                      <a:pt x="330" y="0"/>
                      <a:pt x="330" y="0"/>
                      <a:pt x="330" y="0"/>
                    </a:cubicBezTo>
                    <a:cubicBezTo>
                      <a:pt x="369" y="0"/>
                      <a:pt x="401" y="32"/>
                      <a:pt x="401" y="71"/>
                    </a:cubicBezTo>
                    <a:cubicBezTo>
                      <a:pt x="401" y="111"/>
                      <a:pt x="369" y="143"/>
                      <a:pt x="330" y="143"/>
                    </a:cubicBezTo>
                    <a:cubicBezTo>
                      <a:pt x="72" y="143"/>
                      <a:pt x="72" y="143"/>
                      <a:pt x="72" y="143"/>
                    </a:cubicBezTo>
                    <a:moveTo>
                      <a:pt x="330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2" y="143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69" y="143"/>
                      <a:pt x="401" y="111"/>
                      <a:pt x="401" y="71"/>
                    </a:cubicBezTo>
                    <a:cubicBezTo>
                      <a:pt x="401" y="32"/>
                      <a:pt x="369" y="0"/>
                      <a:pt x="330" y="0"/>
                    </a:cubicBezTo>
                  </a:path>
                </a:pathLst>
              </a:custGeom>
              <a:solidFill>
                <a:srgbClr val="F0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21"/>
              <p:cNvSpPr>
                <a:spLocks noEditPoints="1"/>
              </p:cNvSpPr>
              <p:nvPr/>
            </p:nvSpPr>
            <p:spPr bwMode="auto">
              <a:xfrm>
                <a:off x="317500" y="1677988"/>
                <a:ext cx="1514475" cy="546100"/>
              </a:xfrm>
              <a:custGeom>
                <a:avLst/>
                <a:gdLst>
                  <a:gd name="T0" fmla="*/ 72 w 401"/>
                  <a:gd name="T1" fmla="*/ 142 h 143"/>
                  <a:gd name="T2" fmla="*/ 1 w 401"/>
                  <a:gd name="T3" fmla="*/ 71 h 143"/>
                  <a:gd name="T4" fmla="*/ 72 w 401"/>
                  <a:gd name="T5" fmla="*/ 1 h 143"/>
                  <a:gd name="T6" fmla="*/ 330 w 401"/>
                  <a:gd name="T7" fmla="*/ 1 h 143"/>
                  <a:gd name="T8" fmla="*/ 400 w 401"/>
                  <a:gd name="T9" fmla="*/ 71 h 143"/>
                  <a:gd name="T10" fmla="*/ 330 w 401"/>
                  <a:gd name="T11" fmla="*/ 142 h 143"/>
                  <a:gd name="T12" fmla="*/ 72 w 401"/>
                  <a:gd name="T13" fmla="*/ 142 h 143"/>
                  <a:gd name="T14" fmla="*/ 330 w 401"/>
                  <a:gd name="T15" fmla="*/ 0 h 143"/>
                  <a:gd name="T16" fmla="*/ 72 w 401"/>
                  <a:gd name="T17" fmla="*/ 0 h 143"/>
                  <a:gd name="T18" fmla="*/ 0 w 401"/>
                  <a:gd name="T19" fmla="*/ 71 h 143"/>
                  <a:gd name="T20" fmla="*/ 72 w 401"/>
                  <a:gd name="T21" fmla="*/ 143 h 143"/>
                  <a:gd name="T22" fmla="*/ 330 w 401"/>
                  <a:gd name="T23" fmla="*/ 143 h 143"/>
                  <a:gd name="T24" fmla="*/ 401 w 401"/>
                  <a:gd name="T25" fmla="*/ 71 h 143"/>
                  <a:gd name="T26" fmla="*/ 330 w 401"/>
                  <a:gd name="T2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1" h="143">
                    <a:moveTo>
                      <a:pt x="72" y="142"/>
                    </a:moveTo>
                    <a:cubicBezTo>
                      <a:pt x="33" y="142"/>
                      <a:pt x="1" y="110"/>
                      <a:pt x="1" y="71"/>
                    </a:cubicBezTo>
                    <a:cubicBezTo>
                      <a:pt x="1" y="33"/>
                      <a:pt x="33" y="1"/>
                      <a:pt x="72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68" y="1"/>
                      <a:pt x="400" y="33"/>
                      <a:pt x="400" y="71"/>
                    </a:cubicBezTo>
                    <a:cubicBezTo>
                      <a:pt x="400" y="110"/>
                      <a:pt x="368" y="142"/>
                      <a:pt x="330" y="142"/>
                    </a:cubicBezTo>
                    <a:cubicBezTo>
                      <a:pt x="72" y="142"/>
                      <a:pt x="72" y="142"/>
                      <a:pt x="72" y="142"/>
                    </a:cubicBezTo>
                    <a:moveTo>
                      <a:pt x="330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2" y="143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69" y="143"/>
                      <a:pt x="401" y="111"/>
                      <a:pt x="401" y="71"/>
                    </a:cubicBezTo>
                    <a:cubicBezTo>
                      <a:pt x="401" y="32"/>
                      <a:pt x="369" y="0"/>
                      <a:pt x="330" y="0"/>
                    </a:cubicBezTo>
                  </a:path>
                </a:pathLst>
              </a:custGeom>
              <a:solidFill>
                <a:srgbClr val="EFF0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22"/>
              <p:cNvSpPr>
                <a:spLocks noEditPoints="1"/>
              </p:cNvSpPr>
              <p:nvPr/>
            </p:nvSpPr>
            <p:spPr bwMode="auto">
              <a:xfrm>
                <a:off x="322263" y="1682750"/>
                <a:ext cx="1506537" cy="536575"/>
              </a:xfrm>
              <a:custGeom>
                <a:avLst/>
                <a:gdLst>
                  <a:gd name="T0" fmla="*/ 71 w 399"/>
                  <a:gd name="T1" fmla="*/ 141 h 141"/>
                  <a:gd name="T2" fmla="*/ 1 w 399"/>
                  <a:gd name="T3" fmla="*/ 70 h 141"/>
                  <a:gd name="T4" fmla="*/ 71 w 399"/>
                  <a:gd name="T5" fmla="*/ 0 h 141"/>
                  <a:gd name="T6" fmla="*/ 329 w 399"/>
                  <a:gd name="T7" fmla="*/ 0 h 141"/>
                  <a:gd name="T8" fmla="*/ 399 w 399"/>
                  <a:gd name="T9" fmla="*/ 70 h 141"/>
                  <a:gd name="T10" fmla="*/ 329 w 399"/>
                  <a:gd name="T11" fmla="*/ 141 h 141"/>
                  <a:gd name="T12" fmla="*/ 71 w 399"/>
                  <a:gd name="T13" fmla="*/ 141 h 141"/>
                  <a:gd name="T14" fmla="*/ 329 w 399"/>
                  <a:gd name="T15" fmla="*/ 0 h 141"/>
                  <a:gd name="T16" fmla="*/ 71 w 399"/>
                  <a:gd name="T17" fmla="*/ 0 h 141"/>
                  <a:gd name="T18" fmla="*/ 0 w 399"/>
                  <a:gd name="T19" fmla="*/ 70 h 141"/>
                  <a:gd name="T20" fmla="*/ 71 w 399"/>
                  <a:gd name="T21" fmla="*/ 141 h 141"/>
                  <a:gd name="T22" fmla="*/ 329 w 399"/>
                  <a:gd name="T23" fmla="*/ 141 h 141"/>
                  <a:gd name="T24" fmla="*/ 399 w 399"/>
                  <a:gd name="T25" fmla="*/ 70 h 141"/>
                  <a:gd name="T26" fmla="*/ 329 w 399"/>
                  <a:gd name="T2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9" h="141">
                    <a:moveTo>
                      <a:pt x="71" y="141"/>
                    </a:moveTo>
                    <a:cubicBezTo>
                      <a:pt x="32" y="141"/>
                      <a:pt x="1" y="109"/>
                      <a:pt x="1" y="70"/>
                    </a:cubicBezTo>
                    <a:cubicBezTo>
                      <a:pt x="1" y="32"/>
                      <a:pt x="32" y="0"/>
                      <a:pt x="71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67" y="0"/>
                      <a:pt x="399" y="32"/>
                      <a:pt x="399" y="70"/>
                    </a:cubicBezTo>
                    <a:cubicBezTo>
                      <a:pt x="399" y="109"/>
                      <a:pt x="367" y="141"/>
                      <a:pt x="329" y="141"/>
                    </a:cubicBezTo>
                    <a:cubicBezTo>
                      <a:pt x="71" y="141"/>
                      <a:pt x="71" y="141"/>
                      <a:pt x="71" y="141"/>
                    </a:cubicBezTo>
                    <a:moveTo>
                      <a:pt x="329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32" y="0"/>
                      <a:pt x="0" y="32"/>
                      <a:pt x="0" y="70"/>
                    </a:cubicBezTo>
                    <a:cubicBezTo>
                      <a:pt x="0" y="109"/>
                      <a:pt x="32" y="141"/>
                      <a:pt x="71" y="141"/>
                    </a:cubicBezTo>
                    <a:cubicBezTo>
                      <a:pt x="329" y="141"/>
                      <a:pt x="329" y="141"/>
                      <a:pt x="329" y="141"/>
                    </a:cubicBezTo>
                    <a:cubicBezTo>
                      <a:pt x="367" y="141"/>
                      <a:pt x="399" y="109"/>
                      <a:pt x="399" y="70"/>
                    </a:cubicBezTo>
                    <a:cubicBezTo>
                      <a:pt x="399" y="32"/>
                      <a:pt x="367" y="0"/>
                      <a:pt x="329" y="0"/>
                    </a:cubicBezTo>
                  </a:path>
                </a:pathLst>
              </a:custGeom>
              <a:solidFill>
                <a:srgbClr val="EEEF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23"/>
              <p:cNvSpPr>
                <a:spLocks noEditPoints="1"/>
              </p:cNvSpPr>
              <p:nvPr/>
            </p:nvSpPr>
            <p:spPr bwMode="auto">
              <a:xfrm>
                <a:off x="325438" y="1682750"/>
                <a:ext cx="1503362" cy="536575"/>
              </a:xfrm>
              <a:custGeom>
                <a:avLst/>
                <a:gdLst>
                  <a:gd name="T0" fmla="*/ 70 w 398"/>
                  <a:gd name="T1" fmla="*/ 140 h 141"/>
                  <a:gd name="T2" fmla="*/ 0 w 398"/>
                  <a:gd name="T3" fmla="*/ 70 h 141"/>
                  <a:gd name="T4" fmla="*/ 70 w 398"/>
                  <a:gd name="T5" fmla="*/ 1 h 141"/>
                  <a:gd name="T6" fmla="*/ 328 w 398"/>
                  <a:gd name="T7" fmla="*/ 1 h 141"/>
                  <a:gd name="T8" fmla="*/ 397 w 398"/>
                  <a:gd name="T9" fmla="*/ 70 h 141"/>
                  <a:gd name="T10" fmla="*/ 328 w 398"/>
                  <a:gd name="T11" fmla="*/ 140 h 141"/>
                  <a:gd name="T12" fmla="*/ 70 w 398"/>
                  <a:gd name="T13" fmla="*/ 140 h 141"/>
                  <a:gd name="T14" fmla="*/ 328 w 398"/>
                  <a:gd name="T15" fmla="*/ 0 h 141"/>
                  <a:gd name="T16" fmla="*/ 70 w 398"/>
                  <a:gd name="T17" fmla="*/ 0 h 141"/>
                  <a:gd name="T18" fmla="*/ 0 w 398"/>
                  <a:gd name="T19" fmla="*/ 70 h 141"/>
                  <a:gd name="T20" fmla="*/ 70 w 398"/>
                  <a:gd name="T21" fmla="*/ 141 h 141"/>
                  <a:gd name="T22" fmla="*/ 328 w 398"/>
                  <a:gd name="T23" fmla="*/ 141 h 141"/>
                  <a:gd name="T24" fmla="*/ 398 w 398"/>
                  <a:gd name="T25" fmla="*/ 70 h 141"/>
                  <a:gd name="T26" fmla="*/ 328 w 398"/>
                  <a:gd name="T2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8" h="141">
                    <a:moveTo>
                      <a:pt x="70" y="140"/>
                    </a:moveTo>
                    <a:cubicBezTo>
                      <a:pt x="31" y="140"/>
                      <a:pt x="0" y="109"/>
                      <a:pt x="0" y="70"/>
                    </a:cubicBezTo>
                    <a:cubicBezTo>
                      <a:pt x="0" y="32"/>
                      <a:pt x="31" y="1"/>
                      <a:pt x="70" y="1"/>
                    </a:cubicBezTo>
                    <a:cubicBezTo>
                      <a:pt x="328" y="1"/>
                      <a:pt x="328" y="1"/>
                      <a:pt x="328" y="1"/>
                    </a:cubicBezTo>
                    <a:cubicBezTo>
                      <a:pt x="366" y="1"/>
                      <a:pt x="397" y="32"/>
                      <a:pt x="397" y="70"/>
                    </a:cubicBezTo>
                    <a:cubicBezTo>
                      <a:pt x="397" y="109"/>
                      <a:pt x="366" y="140"/>
                      <a:pt x="328" y="140"/>
                    </a:cubicBezTo>
                    <a:cubicBezTo>
                      <a:pt x="70" y="140"/>
                      <a:pt x="70" y="140"/>
                      <a:pt x="70" y="140"/>
                    </a:cubicBezTo>
                    <a:moveTo>
                      <a:pt x="32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2"/>
                      <a:pt x="0" y="70"/>
                    </a:cubicBezTo>
                    <a:cubicBezTo>
                      <a:pt x="0" y="109"/>
                      <a:pt x="31" y="141"/>
                      <a:pt x="70" y="141"/>
                    </a:cubicBezTo>
                    <a:cubicBezTo>
                      <a:pt x="328" y="141"/>
                      <a:pt x="328" y="141"/>
                      <a:pt x="328" y="141"/>
                    </a:cubicBezTo>
                    <a:cubicBezTo>
                      <a:pt x="366" y="141"/>
                      <a:pt x="398" y="109"/>
                      <a:pt x="398" y="70"/>
                    </a:cubicBezTo>
                    <a:cubicBezTo>
                      <a:pt x="398" y="32"/>
                      <a:pt x="366" y="0"/>
                      <a:pt x="328" y="0"/>
                    </a:cubicBezTo>
                  </a:path>
                </a:pathLst>
              </a:custGeom>
              <a:solidFill>
                <a:srgbClr val="EDE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24"/>
              <p:cNvSpPr>
                <a:spLocks noEditPoints="1"/>
              </p:cNvSpPr>
              <p:nvPr/>
            </p:nvSpPr>
            <p:spPr bwMode="auto">
              <a:xfrm>
                <a:off x="325438" y="1685925"/>
                <a:ext cx="1500187" cy="530225"/>
              </a:xfrm>
              <a:custGeom>
                <a:avLst/>
                <a:gdLst>
                  <a:gd name="T0" fmla="*/ 70 w 397"/>
                  <a:gd name="T1" fmla="*/ 138 h 139"/>
                  <a:gd name="T2" fmla="*/ 1 w 397"/>
                  <a:gd name="T3" fmla="*/ 69 h 139"/>
                  <a:gd name="T4" fmla="*/ 70 w 397"/>
                  <a:gd name="T5" fmla="*/ 1 h 139"/>
                  <a:gd name="T6" fmla="*/ 328 w 397"/>
                  <a:gd name="T7" fmla="*/ 1 h 139"/>
                  <a:gd name="T8" fmla="*/ 396 w 397"/>
                  <a:gd name="T9" fmla="*/ 69 h 139"/>
                  <a:gd name="T10" fmla="*/ 328 w 397"/>
                  <a:gd name="T11" fmla="*/ 138 h 139"/>
                  <a:gd name="T12" fmla="*/ 70 w 397"/>
                  <a:gd name="T13" fmla="*/ 138 h 139"/>
                  <a:gd name="T14" fmla="*/ 328 w 397"/>
                  <a:gd name="T15" fmla="*/ 0 h 139"/>
                  <a:gd name="T16" fmla="*/ 70 w 397"/>
                  <a:gd name="T17" fmla="*/ 0 h 139"/>
                  <a:gd name="T18" fmla="*/ 0 w 397"/>
                  <a:gd name="T19" fmla="*/ 69 h 139"/>
                  <a:gd name="T20" fmla="*/ 70 w 397"/>
                  <a:gd name="T21" fmla="*/ 139 h 139"/>
                  <a:gd name="T22" fmla="*/ 328 w 397"/>
                  <a:gd name="T23" fmla="*/ 139 h 139"/>
                  <a:gd name="T24" fmla="*/ 397 w 397"/>
                  <a:gd name="T25" fmla="*/ 69 h 139"/>
                  <a:gd name="T26" fmla="*/ 328 w 397"/>
                  <a:gd name="T27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7" h="139">
                    <a:moveTo>
                      <a:pt x="70" y="138"/>
                    </a:moveTo>
                    <a:cubicBezTo>
                      <a:pt x="32" y="138"/>
                      <a:pt x="1" y="108"/>
                      <a:pt x="1" y="69"/>
                    </a:cubicBezTo>
                    <a:cubicBezTo>
                      <a:pt x="1" y="31"/>
                      <a:pt x="32" y="1"/>
                      <a:pt x="70" y="1"/>
                    </a:cubicBezTo>
                    <a:cubicBezTo>
                      <a:pt x="328" y="1"/>
                      <a:pt x="328" y="1"/>
                      <a:pt x="328" y="1"/>
                    </a:cubicBezTo>
                    <a:cubicBezTo>
                      <a:pt x="366" y="1"/>
                      <a:pt x="396" y="31"/>
                      <a:pt x="396" y="69"/>
                    </a:cubicBezTo>
                    <a:cubicBezTo>
                      <a:pt x="396" y="108"/>
                      <a:pt x="366" y="138"/>
                      <a:pt x="328" y="138"/>
                    </a:cubicBezTo>
                    <a:cubicBezTo>
                      <a:pt x="70" y="138"/>
                      <a:pt x="70" y="138"/>
                      <a:pt x="70" y="138"/>
                    </a:cubicBezTo>
                    <a:moveTo>
                      <a:pt x="32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69"/>
                    </a:cubicBezTo>
                    <a:cubicBezTo>
                      <a:pt x="0" y="108"/>
                      <a:pt x="31" y="139"/>
                      <a:pt x="70" y="139"/>
                    </a:cubicBezTo>
                    <a:cubicBezTo>
                      <a:pt x="328" y="139"/>
                      <a:pt x="328" y="139"/>
                      <a:pt x="328" y="139"/>
                    </a:cubicBezTo>
                    <a:cubicBezTo>
                      <a:pt x="366" y="139"/>
                      <a:pt x="397" y="108"/>
                      <a:pt x="397" y="69"/>
                    </a:cubicBezTo>
                    <a:cubicBezTo>
                      <a:pt x="397" y="31"/>
                      <a:pt x="366" y="0"/>
                      <a:pt x="328" y="0"/>
                    </a:cubicBezTo>
                  </a:path>
                </a:pathLst>
              </a:custGeom>
              <a:solidFill>
                <a:srgbClr val="ECE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25"/>
              <p:cNvSpPr>
                <a:spLocks noEditPoints="1"/>
              </p:cNvSpPr>
              <p:nvPr/>
            </p:nvSpPr>
            <p:spPr bwMode="auto">
              <a:xfrm>
                <a:off x="330200" y="1689100"/>
                <a:ext cx="1490662" cy="522288"/>
              </a:xfrm>
              <a:custGeom>
                <a:avLst/>
                <a:gdLst>
                  <a:gd name="T0" fmla="*/ 69 w 395"/>
                  <a:gd name="T1" fmla="*/ 137 h 137"/>
                  <a:gd name="T2" fmla="*/ 0 w 395"/>
                  <a:gd name="T3" fmla="*/ 68 h 137"/>
                  <a:gd name="T4" fmla="*/ 69 w 395"/>
                  <a:gd name="T5" fmla="*/ 0 h 137"/>
                  <a:gd name="T6" fmla="*/ 327 w 395"/>
                  <a:gd name="T7" fmla="*/ 0 h 137"/>
                  <a:gd name="T8" fmla="*/ 395 w 395"/>
                  <a:gd name="T9" fmla="*/ 68 h 137"/>
                  <a:gd name="T10" fmla="*/ 327 w 395"/>
                  <a:gd name="T11" fmla="*/ 137 h 137"/>
                  <a:gd name="T12" fmla="*/ 69 w 395"/>
                  <a:gd name="T13" fmla="*/ 137 h 137"/>
                  <a:gd name="T14" fmla="*/ 327 w 395"/>
                  <a:gd name="T15" fmla="*/ 0 h 137"/>
                  <a:gd name="T16" fmla="*/ 69 w 395"/>
                  <a:gd name="T17" fmla="*/ 0 h 137"/>
                  <a:gd name="T18" fmla="*/ 0 w 395"/>
                  <a:gd name="T19" fmla="*/ 68 h 137"/>
                  <a:gd name="T20" fmla="*/ 69 w 395"/>
                  <a:gd name="T21" fmla="*/ 137 h 137"/>
                  <a:gd name="T22" fmla="*/ 327 w 395"/>
                  <a:gd name="T23" fmla="*/ 137 h 137"/>
                  <a:gd name="T24" fmla="*/ 395 w 395"/>
                  <a:gd name="T25" fmla="*/ 68 h 137"/>
                  <a:gd name="T26" fmla="*/ 327 w 395"/>
                  <a:gd name="T2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5" h="137">
                    <a:moveTo>
                      <a:pt x="69" y="137"/>
                    </a:moveTo>
                    <a:cubicBezTo>
                      <a:pt x="31" y="137"/>
                      <a:pt x="0" y="106"/>
                      <a:pt x="0" y="68"/>
                    </a:cubicBezTo>
                    <a:cubicBezTo>
                      <a:pt x="0" y="31"/>
                      <a:pt x="31" y="0"/>
                      <a:pt x="69" y="0"/>
                    </a:cubicBezTo>
                    <a:cubicBezTo>
                      <a:pt x="327" y="0"/>
                      <a:pt x="327" y="0"/>
                      <a:pt x="327" y="0"/>
                    </a:cubicBezTo>
                    <a:cubicBezTo>
                      <a:pt x="364" y="0"/>
                      <a:pt x="395" y="31"/>
                      <a:pt x="395" y="68"/>
                    </a:cubicBezTo>
                    <a:cubicBezTo>
                      <a:pt x="395" y="106"/>
                      <a:pt x="364" y="137"/>
                      <a:pt x="327" y="137"/>
                    </a:cubicBezTo>
                    <a:cubicBezTo>
                      <a:pt x="69" y="137"/>
                      <a:pt x="69" y="137"/>
                      <a:pt x="69" y="137"/>
                    </a:cubicBezTo>
                    <a:moveTo>
                      <a:pt x="327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0"/>
                      <a:pt x="0" y="68"/>
                    </a:cubicBezTo>
                    <a:cubicBezTo>
                      <a:pt x="0" y="107"/>
                      <a:pt x="31" y="137"/>
                      <a:pt x="69" y="137"/>
                    </a:cubicBezTo>
                    <a:cubicBezTo>
                      <a:pt x="327" y="137"/>
                      <a:pt x="327" y="137"/>
                      <a:pt x="327" y="137"/>
                    </a:cubicBezTo>
                    <a:cubicBezTo>
                      <a:pt x="365" y="137"/>
                      <a:pt x="395" y="107"/>
                      <a:pt x="395" y="68"/>
                    </a:cubicBezTo>
                    <a:cubicBezTo>
                      <a:pt x="395" y="30"/>
                      <a:pt x="365" y="0"/>
                      <a:pt x="327" y="0"/>
                    </a:cubicBezTo>
                  </a:path>
                </a:pathLst>
              </a:custGeom>
              <a:solidFill>
                <a:srgbClr val="EBEC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26"/>
              <p:cNvSpPr>
                <a:spLocks noEditPoints="1"/>
              </p:cNvSpPr>
              <p:nvPr/>
            </p:nvSpPr>
            <p:spPr bwMode="auto">
              <a:xfrm>
                <a:off x="330200" y="1689100"/>
                <a:ext cx="1490662" cy="522288"/>
              </a:xfrm>
              <a:custGeom>
                <a:avLst/>
                <a:gdLst>
                  <a:gd name="T0" fmla="*/ 69 w 395"/>
                  <a:gd name="T1" fmla="*/ 136 h 137"/>
                  <a:gd name="T2" fmla="*/ 1 w 395"/>
                  <a:gd name="T3" fmla="*/ 68 h 137"/>
                  <a:gd name="T4" fmla="*/ 69 w 395"/>
                  <a:gd name="T5" fmla="*/ 1 h 137"/>
                  <a:gd name="T6" fmla="*/ 327 w 395"/>
                  <a:gd name="T7" fmla="*/ 1 h 137"/>
                  <a:gd name="T8" fmla="*/ 394 w 395"/>
                  <a:gd name="T9" fmla="*/ 68 h 137"/>
                  <a:gd name="T10" fmla="*/ 327 w 395"/>
                  <a:gd name="T11" fmla="*/ 136 h 137"/>
                  <a:gd name="T12" fmla="*/ 69 w 395"/>
                  <a:gd name="T13" fmla="*/ 136 h 137"/>
                  <a:gd name="T14" fmla="*/ 327 w 395"/>
                  <a:gd name="T15" fmla="*/ 0 h 137"/>
                  <a:gd name="T16" fmla="*/ 69 w 395"/>
                  <a:gd name="T17" fmla="*/ 0 h 137"/>
                  <a:gd name="T18" fmla="*/ 0 w 395"/>
                  <a:gd name="T19" fmla="*/ 68 h 137"/>
                  <a:gd name="T20" fmla="*/ 69 w 395"/>
                  <a:gd name="T21" fmla="*/ 137 h 137"/>
                  <a:gd name="T22" fmla="*/ 327 w 395"/>
                  <a:gd name="T23" fmla="*/ 137 h 137"/>
                  <a:gd name="T24" fmla="*/ 395 w 395"/>
                  <a:gd name="T25" fmla="*/ 68 h 137"/>
                  <a:gd name="T26" fmla="*/ 327 w 395"/>
                  <a:gd name="T2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5" h="137">
                    <a:moveTo>
                      <a:pt x="69" y="136"/>
                    </a:moveTo>
                    <a:cubicBezTo>
                      <a:pt x="31" y="136"/>
                      <a:pt x="1" y="106"/>
                      <a:pt x="1" y="68"/>
                    </a:cubicBezTo>
                    <a:cubicBezTo>
                      <a:pt x="1" y="31"/>
                      <a:pt x="31" y="1"/>
                      <a:pt x="69" y="1"/>
                    </a:cubicBezTo>
                    <a:cubicBezTo>
                      <a:pt x="327" y="1"/>
                      <a:pt x="327" y="1"/>
                      <a:pt x="327" y="1"/>
                    </a:cubicBezTo>
                    <a:cubicBezTo>
                      <a:pt x="364" y="1"/>
                      <a:pt x="394" y="31"/>
                      <a:pt x="394" y="68"/>
                    </a:cubicBezTo>
                    <a:cubicBezTo>
                      <a:pt x="394" y="106"/>
                      <a:pt x="364" y="136"/>
                      <a:pt x="327" y="136"/>
                    </a:cubicBezTo>
                    <a:cubicBezTo>
                      <a:pt x="69" y="136"/>
                      <a:pt x="69" y="136"/>
                      <a:pt x="69" y="136"/>
                    </a:cubicBezTo>
                    <a:moveTo>
                      <a:pt x="327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1"/>
                      <a:pt x="0" y="68"/>
                    </a:cubicBezTo>
                    <a:cubicBezTo>
                      <a:pt x="0" y="106"/>
                      <a:pt x="31" y="137"/>
                      <a:pt x="69" y="137"/>
                    </a:cubicBezTo>
                    <a:cubicBezTo>
                      <a:pt x="327" y="137"/>
                      <a:pt x="327" y="137"/>
                      <a:pt x="327" y="137"/>
                    </a:cubicBezTo>
                    <a:cubicBezTo>
                      <a:pt x="364" y="137"/>
                      <a:pt x="395" y="106"/>
                      <a:pt x="395" y="68"/>
                    </a:cubicBezTo>
                    <a:cubicBezTo>
                      <a:pt x="395" y="31"/>
                      <a:pt x="364" y="0"/>
                      <a:pt x="327" y="0"/>
                    </a:cubicBezTo>
                  </a:path>
                </a:pathLst>
              </a:custGeom>
              <a:solidFill>
                <a:srgbClr val="EAE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27"/>
              <p:cNvSpPr>
                <a:spLocks noEditPoints="1"/>
              </p:cNvSpPr>
              <p:nvPr/>
            </p:nvSpPr>
            <p:spPr bwMode="auto">
              <a:xfrm>
                <a:off x="333375" y="1693863"/>
                <a:ext cx="1484312" cy="514350"/>
              </a:xfrm>
              <a:custGeom>
                <a:avLst/>
                <a:gdLst>
                  <a:gd name="T0" fmla="*/ 68 w 393"/>
                  <a:gd name="T1" fmla="*/ 135 h 135"/>
                  <a:gd name="T2" fmla="*/ 0 w 393"/>
                  <a:gd name="T3" fmla="*/ 67 h 135"/>
                  <a:gd name="T4" fmla="*/ 68 w 393"/>
                  <a:gd name="T5" fmla="*/ 0 h 135"/>
                  <a:gd name="T6" fmla="*/ 326 w 393"/>
                  <a:gd name="T7" fmla="*/ 0 h 135"/>
                  <a:gd name="T8" fmla="*/ 393 w 393"/>
                  <a:gd name="T9" fmla="*/ 67 h 135"/>
                  <a:gd name="T10" fmla="*/ 326 w 393"/>
                  <a:gd name="T11" fmla="*/ 135 h 135"/>
                  <a:gd name="T12" fmla="*/ 68 w 393"/>
                  <a:gd name="T13" fmla="*/ 135 h 135"/>
                  <a:gd name="T14" fmla="*/ 326 w 393"/>
                  <a:gd name="T15" fmla="*/ 0 h 135"/>
                  <a:gd name="T16" fmla="*/ 68 w 393"/>
                  <a:gd name="T17" fmla="*/ 0 h 135"/>
                  <a:gd name="T18" fmla="*/ 0 w 393"/>
                  <a:gd name="T19" fmla="*/ 67 h 135"/>
                  <a:gd name="T20" fmla="*/ 68 w 393"/>
                  <a:gd name="T21" fmla="*/ 135 h 135"/>
                  <a:gd name="T22" fmla="*/ 326 w 393"/>
                  <a:gd name="T23" fmla="*/ 135 h 135"/>
                  <a:gd name="T24" fmla="*/ 393 w 393"/>
                  <a:gd name="T25" fmla="*/ 67 h 135"/>
                  <a:gd name="T26" fmla="*/ 326 w 393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135">
                    <a:moveTo>
                      <a:pt x="68" y="135"/>
                    </a:moveTo>
                    <a:cubicBezTo>
                      <a:pt x="30" y="135"/>
                      <a:pt x="0" y="105"/>
                      <a:pt x="0" y="67"/>
                    </a:cubicBezTo>
                    <a:cubicBezTo>
                      <a:pt x="0" y="30"/>
                      <a:pt x="30" y="0"/>
                      <a:pt x="68" y="0"/>
                    </a:cubicBezTo>
                    <a:cubicBezTo>
                      <a:pt x="326" y="0"/>
                      <a:pt x="326" y="0"/>
                      <a:pt x="326" y="0"/>
                    </a:cubicBezTo>
                    <a:cubicBezTo>
                      <a:pt x="363" y="0"/>
                      <a:pt x="393" y="30"/>
                      <a:pt x="393" y="67"/>
                    </a:cubicBezTo>
                    <a:cubicBezTo>
                      <a:pt x="393" y="105"/>
                      <a:pt x="363" y="135"/>
                      <a:pt x="326" y="135"/>
                    </a:cubicBezTo>
                    <a:cubicBezTo>
                      <a:pt x="68" y="135"/>
                      <a:pt x="68" y="135"/>
                      <a:pt x="68" y="135"/>
                    </a:cubicBezTo>
                    <a:moveTo>
                      <a:pt x="32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63" y="135"/>
                      <a:pt x="393" y="105"/>
                      <a:pt x="393" y="67"/>
                    </a:cubicBezTo>
                    <a:cubicBezTo>
                      <a:pt x="393" y="30"/>
                      <a:pt x="363" y="0"/>
                      <a:pt x="326" y="0"/>
                    </a:cubicBezTo>
                  </a:path>
                </a:pathLst>
              </a:custGeom>
              <a:solidFill>
                <a:srgbClr val="E9E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28"/>
              <p:cNvSpPr>
                <a:spLocks noEditPoints="1"/>
              </p:cNvSpPr>
              <p:nvPr/>
            </p:nvSpPr>
            <p:spPr bwMode="auto">
              <a:xfrm>
                <a:off x="333375" y="1693863"/>
                <a:ext cx="1484312" cy="514350"/>
              </a:xfrm>
              <a:custGeom>
                <a:avLst/>
                <a:gdLst>
                  <a:gd name="T0" fmla="*/ 68 w 393"/>
                  <a:gd name="T1" fmla="*/ 134 h 135"/>
                  <a:gd name="T2" fmla="*/ 1 w 393"/>
                  <a:gd name="T3" fmla="*/ 67 h 135"/>
                  <a:gd name="T4" fmla="*/ 68 w 393"/>
                  <a:gd name="T5" fmla="*/ 1 h 135"/>
                  <a:gd name="T6" fmla="*/ 326 w 393"/>
                  <a:gd name="T7" fmla="*/ 1 h 135"/>
                  <a:gd name="T8" fmla="*/ 392 w 393"/>
                  <a:gd name="T9" fmla="*/ 67 h 135"/>
                  <a:gd name="T10" fmla="*/ 326 w 393"/>
                  <a:gd name="T11" fmla="*/ 134 h 135"/>
                  <a:gd name="T12" fmla="*/ 68 w 393"/>
                  <a:gd name="T13" fmla="*/ 134 h 135"/>
                  <a:gd name="T14" fmla="*/ 326 w 393"/>
                  <a:gd name="T15" fmla="*/ 0 h 135"/>
                  <a:gd name="T16" fmla="*/ 68 w 393"/>
                  <a:gd name="T17" fmla="*/ 0 h 135"/>
                  <a:gd name="T18" fmla="*/ 0 w 393"/>
                  <a:gd name="T19" fmla="*/ 67 h 135"/>
                  <a:gd name="T20" fmla="*/ 68 w 393"/>
                  <a:gd name="T21" fmla="*/ 135 h 135"/>
                  <a:gd name="T22" fmla="*/ 326 w 393"/>
                  <a:gd name="T23" fmla="*/ 135 h 135"/>
                  <a:gd name="T24" fmla="*/ 393 w 393"/>
                  <a:gd name="T25" fmla="*/ 67 h 135"/>
                  <a:gd name="T26" fmla="*/ 326 w 393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135">
                    <a:moveTo>
                      <a:pt x="68" y="134"/>
                    </a:moveTo>
                    <a:cubicBezTo>
                      <a:pt x="31" y="134"/>
                      <a:pt x="1" y="104"/>
                      <a:pt x="1" y="67"/>
                    </a:cubicBezTo>
                    <a:cubicBezTo>
                      <a:pt x="1" y="31"/>
                      <a:pt x="31" y="1"/>
                      <a:pt x="68" y="1"/>
                    </a:cubicBezTo>
                    <a:cubicBezTo>
                      <a:pt x="326" y="1"/>
                      <a:pt x="326" y="1"/>
                      <a:pt x="326" y="1"/>
                    </a:cubicBezTo>
                    <a:cubicBezTo>
                      <a:pt x="362" y="1"/>
                      <a:pt x="392" y="31"/>
                      <a:pt x="392" y="67"/>
                    </a:cubicBezTo>
                    <a:cubicBezTo>
                      <a:pt x="392" y="104"/>
                      <a:pt x="362" y="134"/>
                      <a:pt x="326" y="134"/>
                    </a:cubicBezTo>
                    <a:cubicBezTo>
                      <a:pt x="68" y="134"/>
                      <a:pt x="68" y="134"/>
                      <a:pt x="68" y="134"/>
                    </a:cubicBezTo>
                    <a:moveTo>
                      <a:pt x="32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63" y="135"/>
                      <a:pt x="393" y="105"/>
                      <a:pt x="393" y="67"/>
                    </a:cubicBezTo>
                    <a:cubicBezTo>
                      <a:pt x="393" y="30"/>
                      <a:pt x="363" y="0"/>
                      <a:pt x="326" y="0"/>
                    </a:cubicBezTo>
                  </a:path>
                </a:pathLst>
              </a:custGeom>
              <a:solidFill>
                <a:srgbClr val="E8E9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29"/>
              <p:cNvSpPr>
                <a:spLocks noEditPoints="1"/>
              </p:cNvSpPr>
              <p:nvPr/>
            </p:nvSpPr>
            <p:spPr bwMode="auto">
              <a:xfrm>
                <a:off x="336550" y="1697038"/>
                <a:ext cx="1476375" cy="508000"/>
              </a:xfrm>
              <a:custGeom>
                <a:avLst/>
                <a:gdLst>
                  <a:gd name="T0" fmla="*/ 67 w 391"/>
                  <a:gd name="T1" fmla="*/ 133 h 133"/>
                  <a:gd name="T2" fmla="*/ 0 w 391"/>
                  <a:gd name="T3" fmla="*/ 66 h 133"/>
                  <a:gd name="T4" fmla="*/ 67 w 391"/>
                  <a:gd name="T5" fmla="*/ 0 h 133"/>
                  <a:gd name="T6" fmla="*/ 325 w 391"/>
                  <a:gd name="T7" fmla="*/ 0 h 133"/>
                  <a:gd name="T8" fmla="*/ 391 w 391"/>
                  <a:gd name="T9" fmla="*/ 66 h 133"/>
                  <a:gd name="T10" fmla="*/ 325 w 391"/>
                  <a:gd name="T11" fmla="*/ 133 h 133"/>
                  <a:gd name="T12" fmla="*/ 67 w 391"/>
                  <a:gd name="T13" fmla="*/ 133 h 133"/>
                  <a:gd name="T14" fmla="*/ 325 w 391"/>
                  <a:gd name="T15" fmla="*/ 0 h 133"/>
                  <a:gd name="T16" fmla="*/ 67 w 391"/>
                  <a:gd name="T17" fmla="*/ 0 h 133"/>
                  <a:gd name="T18" fmla="*/ 0 w 391"/>
                  <a:gd name="T19" fmla="*/ 66 h 133"/>
                  <a:gd name="T20" fmla="*/ 67 w 391"/>
                  <a:gd name="T21" fmla="*/ 133 h 133"/>
                  <a:gd name="T22" fmla="*/ 325 w 391"/>
                  <a:gd name="T23" fmla="*/ 133 h 133"/>
                  <a:gd name="T24" fmla="*/ 391 w 391"/>
                  <a:gd name="T25" fmla="*/ 66 h 133"/>
                  <a:gd name="T26" fmla="*/ 325 w 391"/>
                  <a:gd name="T2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133">
                    <a:moveTo>
                      <a:pt x="67" y="133"/>
                    </a:moveTo>
                    <a:cubicBezTo>
                      <a:pt x="30" y="133"/>
                      <a:pt x="0" y="103"/>
                      <a:pt x="0" y="66"/>
                    </a:cubicBezTo>
                    <a:cubicBezTo>
                      <a:pt x="0" y="30"/>
                      <a:pt x="30" y="0"/>
                      <a:pt x="67" y="0"/>
                    </a:cubicBezTo>
                    <a:cubicBezTo>
                      <a:pt x="325" y="0"/>
                      <a:pt x="325" y="0"/>
                      <a:pt x="325" y="0"/>
                    </a:cubicBezTo>
                    <a:cubicBezTo>
                      <a:pt x="361" y="0"/>
                      <a:pt x="391" y="30"/>
                      <a:pt x="391" y="66"/>
                    </a:cubicBezTo>
                    <a:cubicBezTo>
                      <a:pt x="391" y="103"/>
                      <a:pt x="361" y="133"/>
                      <a:pt x="325" y="133"/>
                    </a:cubicBezTo>
                    <a:cubicBezTo>
                      <a:pt x="67" y="133"/>
                      <a:pt x="67" y="133"/>
                      <a:pt x="67" y="133"/>
                    </a:cubicBezTo>
                    <a:moveTo>
                      <a:pt x="325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325" y="133"/>
                      <a:pt x="325" y="133"/>
                      <a:pt x="325" y="133"/>
                    </a:cubicBezTo>
                    <a:cubicBezTo>
                      <a:pt x="361" y="133"/>
                      <a:pt x="391" y="103"/>
                      <a:pt x="391" y="66"/>
                    </a:cubicBezTo>
                    <a:cubicBezTo>
                      <a:pt x="391" y="30"/>
                      <a:pt x="361" y="0"/>
                      <a:pt x="325" y="0"/>
                    </a:cubicBezTo>
                  </a:path>
                </a:pathLst>
              </a:custGeom>
              <a:solidFill>
                <a:srgbClr val="E7E8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30"/>
              <p:cNvSpPr>
                <a:spLocks noEditPoints="1"/>
              </p:cNvSpPr>
              <p:nvPr/>
            </p:nvSpPr>
            <p:spPr bwMode="auto">
              <a:xfrm>
                <a:off x="336550" y="1697038"/>
                <a:ext cx="1476375" cy="508000"/>
              </a:xfrm>
              <a:custGeom>
                <a:avLst/>
                <a:gdLst>
                  <a:gd name="T0" fmla="*/ 67 w 391"/>
                  <a:gd name="T1" fmla="*/ 132 h 133"/>
                  <a:gd name="T2" fmla="*/ 1 w 391"/>
                  <a:gd name="T3" fmla="*/ 66 h 133"/>
                  <a:gd name="T4" fmla="*/ 67 w 391"/>
                  <a:gd name="T5" fmla="*/ 1 h 133"/>
                  <a:gd name="T6" fmla="*/ 325 w 391"/>
                  <a:gd name="T7" fmla="*/ 1 h 133"/>
                  <a:gd name="T8" fmla="*/ 390 w 391"/>
                  <a:gd name="T9" fmla="*/ 66 h 133"/>
                  <a:gd name="T10" fmla="*/ 325 w 391"/>
                  <a:gd name="T11" fmla="*/ 132 h 133"/>
                  <a:gd name="T12" fmla="*/ 67 w 391"/>
                  <a:gd name="T13" fmla="*/ 132 h 133"/>
                  <a:gd name="T14" fmla="*/ 325 w 391"/>
                  <a:gd name="T15" fmla="*/ 0 h 133"/>
                  <a:gd name="T16" fmla="*/ 67 w 391"/>
                  <a:gd name="T17" fmla="*/ 0 h 133"/>
                  <a:gd name="T18" fmla="*/ 0 w 391"/>
                  <a:gd name="T19" fmla="*/ 66 h 133"/>
                  <a:gd name="T20" fmla="*/ 67 w 391"/>
                  <a:gd name="T21" fmla="*/ 133 h 133"/>
                  <a:gd name="T22" fmla="*/ 325 w 391"/>
                  <a:gd name="T23" fmla="*/ 133 h 133"/>
                  <a:gd name="T24" fmla="*/ 391 w 391"/>
                  <a:gd name="T25" fmla="*/ 66 h 133"/>
                  <a:gd name="T26" fmla="*/ 325 w 391"/>
                  <a:gd name="T2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133">
                    <a:moveTo>
                      <a:pt x="67" y="132"/>
                    </a:moveTo>
                    <a:cubicBezTo>
                      <a:pt x="30" y="132"/>
                      <a:pt x="1" y="103"/>
                      <a:pt x="1" y="66"/>
                    </a:cubicBezTo>
                    <a:cubicBezTo>
                      <a:pt x="1" y="30"/>
                      <a:pt x="30" y="1"/>
                      <a:pt x="67" y="1"/>
                    </a:cubicBezTo>
                    <a:cubicBezTo>
                      <a:pt x="325" y="1"/>
                      <a:pt x="325" y="1"/>
                      <a:pt x="325" y="1"/>
                    </a:cubicBezTo>
                    <a:cubicBezTo>
                      <a:pt x="361" y="1"/>
                      <a:pt x="390" y="30"/>
                      <a:pt x="390" y="66"/>
                    </a:cubicBezTo>
                    <a:cubicBezTo>
                      <a:pt x="390" y="103"/>
                      <a:pt x="361" y="132"/>
                      <a:pt x="325" y="132"/>
                    </a:cubicBezTo>
                    <a:cubicBezTo>
                      <a:pt x="67" y="132"/>
                      <a:pt x="67" y="132"/>
                      <a:pt x="67" y="132"/>
                    </a:cubicBezTo>
                    <a:moveTo>
                      <a:pt x="325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325" y="133"/>
                      <a:pt x="325" y="133"/>
                      <a:pt x="325" y="133"/>
                    </a:cubicBezTo>
                    <a:cubicBezTo>
                      <a:pt x="361" y="133"/>
                      <a:pt x="391" y="103"/>
                      <a:pt x="391" y="66"/>
                    </a:cubicBezTo>
                    <a:cubicBezTo>
                      <a:pt x="391" y="30"/>
                      <a:pt x="361" y="0"/>
                      <a:pt x="325" y="0"/>
                    </a:cubicBezTo>
                  </a:path>
                </a:pathLst>
              </a:custGeom>
              <a:solidFill>
                <a:srgbClr val="E6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31"/>
              <p:cNvSpPr>
                <a:spLocks noEditPoints="1"/>
              </p:cNvSpPr>
              <p:nvPr/>
            </p:nvSpPr>
            <p:spPr bwMode="auto">
              <a:xfrm>
                <a:off x="341313" y="1701800"/>
                <a:ext cx="1468437" cy="498475"/>
              </a:xfrm>
              <a:custGeom>
                <a:avLst/>
                <a:gdLst>
                  <a:gd name="T0" fmla="*/ 66 w 389"/>
                  <a:gd name="T1" fmla="*/ 130 h 131"/>
                  <a:gd name="T2" fmla="*/ 1 w 389"/>
                  <a:gd name="T3" fmla="*/ 65 h 131"/>
                  <a:gd name="T4" fmla="*/ 66 w 389"/>
                  <a:gd name="T5" fmla="*/ 1 h 131"/>
                  <a:gd name="T6" fmla="*/ 324 w 389"/>
                  <a:gd name="T7" fmla="*/ 1 h 131"/>
                  <a:gd name="T8" fmla="*/ 388 w 389"/>
                  <a:gd name="T9" fmla="*/ 65 h 131"/>
                  <a:gd name="T10" fmla="*/ 324 w 389"/>
                  <a:gd name="T11" fmla="*/ 130 h 131"/>
                  <a:gd name="T12" fmla="*/ 66 w 389"/>
                  <a:gd name="T13" fmla="*/ 130 h 131"/>
                  <a:gd name="T14" fmla="*/ 324 w 389"/>
                  <a:gd name="T15" fmla="*/ 0 h 131"/>
                  <a:gd name="T16" fmla="*/ 66 w 389"/>
                  <a:gd name="T17" fmla="*/ 0 h 131"/>
                  <a:gd name="T18" fmla="*/ 0 w 389"/>
                  <a:gd name="T19" fmla="*/ 65 h 131"/>
                  <a:gd name="T20" fmla="*/ 66 w 389"/>
                  <a:gd name="T21" fmla="*/ 131 h 131"/>
                  <a:gd name="T22" fmla="*/ 324 w 389"/>
                  <a:gd name="T23" fmla="*/ 131 h 131"/>
                  <a:gd name="T24" fmla="*/ 389 w 389"/>
                  <a:gd name="T25" fmla="*/ 65 h 131"/>
                  <a:gd name="T26" fmla="*/ 324 w 389"/>
                  <a:gd name="T2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9" h="131">
                    <a:moveTo>
                      <a:pt x="66" y="130"/>
                    </a:moveTo>
                    <a:cubicBezTo>
                      <a:pt x="30" y="130"/>
                      <a:pt x="1" y="101"/>
                      <a:pt x="1" y="65"/>
                    </a:cubicBezTo>
                    <a:cubicBezTo>
                      <a:pt x="1" y="30"/>
                      <a:pt x="30" y="1"/>
                      <a:pt x="66" y="1"/>
                    </a:cubicBezTo>
                    <a:cubicBezTo>
                      <a:pt x="324" y="1"/>
                      <a:pt x="324" y="1"/>
                      <a:pt x="324" y="1"/>
                    </a:cubicBezTo>
                    <a:cubicBezTo>
                      <a:pt x="359" y="1"/>
                      <a:pt x="388" y="30"/>
                      <a:pt x="388" y="65"/>
                    </a:cubicBezTo>
                    <a:cubicBezTo>
                      <a:pt x="388" y="101"/>
                      <a:pt x="359" y="130"/>
                      <a:pt x="324" y="130"/>
                    </a:cubicBezTo>
                    <a:cubicBezTo>
                      <a:pt x="66" y="130"/>
                      <a:pt x="66" y="130"/>
                      <a:pt x="66" y="130"/>
                    </a:cubicBezTo>
                    <a:moveTo>
                      <a:pt x="324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29" y="0"/>
                      <a:pt x="0" y="29"/>
                      <a:pt x="0" y="65"/>
                    </a:cubicBezTo>
                    <a:cubicBezTo>
                      <a:pt x="0" y="102"/>
                      <a:pt x="29" y="131"/>
                      <a:pt x="66" y="131"/>
                    </a:cubicBezTo>
                    <a:cubicBezTo>
                      <a:pt x="324" y="131"/>
                      <a:pt x="324" y="131"/>
                      <a:pt x="324" y="131"/>
                    </a:cubicBezTo>
                    <a:cubicBezTo>
                      <a:pt x="360" y="131"/>
                      <a:pt x="389" y="102"/>
                      <a:pt x="389" y="65"/>
                    </a:cubicBezTo>
                    <a:cubicBezTo>
                      <a:pt x="389" y="29"/>
                      <a:pt x="360" y="0"/>
                      <a:pt x="324" y="0"/>
                    </a:cubicBezTo>
                  </a:path>
                </a:pathLst>
              </a:custGeom>
              <a:solidFill>
                <a:srgbClr val="E5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32"/>
              <p:cNvSpPr>
                <a:spLocks noEditPoints="1"/>
              </p:cNvSpPr>
              <p:nvPr/>
            </p:nvSpPr>
            <p:spPr bwMode="auto">
              <a:xfrm>
                <a:off x="344488" y="1704975"/>
                <a:ext cx="1462087" cy="492125"/>
              </a:xfrm>
              <a:custGeom>
                <a:avLst/>
                <a:gdLst>
                  <a:gd name="T0" fmla="*/ 65 w 387"/>
                  <a:gd name="T1" fmla="*/ 129 h 129"/>
                  <a:gd name="T2" fmla="*/ 0 w 387"/>
                  <a:gd name="T3" fmla="*/ 64 h 129"/>
                  <a:gd name="T4" fmla="*/ 65 w 387"/>
                  <a:gd name="T5" fmla="*/ 0 h 129"/>
                  <a:gd name="T6" fmla="*/ 323 w 387"/>
                  <a:gd name="T7" fmla="*/ 0 h 129"/>
                  <a:gd name="T8" fmla="*/ 387 w 387"/>
                  <a:gd name="T9" fmla="*/ 64 h 129"/>
                  <a:gd name="T10" fmla="*/ 323 w 387"/>
                  <a:gd name="T11" fmla="*/ 129 h 129"/>
                  <a:gd name="T12" fmla="*/ 65 w 387"/>
                  <a:gd name="T13" fmla="*/ 129 h 129"/>
                  <a:gd name="T14" fmla="*/ 323 w 387"/>
                  <a:gd name="T15" fmla="*/ 0 h 129"/>
                  <a:gd name="T16" fmla="*/ 65 w 387"/>
                  <a:gd name="T17" fmla="*/ 0 h 129"/>
                  <a:gd name="T18" fmla="*/ 0 w 387"/>
                  <a:gd name="T19" fmla="*/ 64 h 129"/>
                  <a:gd name="T20" fmla="*/ 65 w 387"/>
                  <a:gd name="T21" fmla="*/ 129 h 129"/>
                  <a:gd name="T22" fmla="*/ 323 w 387"/>
                  <a:gd name="T23" fmla="*/ 129 h 129"/>
                  <a:gd name="T24" fmla="*/ 387 w 387"/>
                  <a:gd name="T25" fmla="*/ 64 h 129"/>
                  <a:gd name="T26" fmla="*/ 323 w 387"/>
                  <a:gd name="T2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7" h="129">
                    <a:moveTo>
                      <a:pt x="65" y="129"/>
                    </a:moveTo>
                    <a:cubicBezTo>
                      <a:pt x="29" y="129"/>
                      <a:pt x="0" y="100"/>
                      <a:pt x="0" y="64"/>
                    </a:cubicBezTo>
                    <a:cubicBezTo>
                      <a:pt x="0" y="29"/>
                      <a:pt x="29" y="0"/>
                      <a:pt x="65" y="0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58" y="0"/>
                      <a:pt x="387" y="29"/>
                      <a:pt x="387" y="64"/>
                    </a:cubicBezTo>
                    <a:cubicBezTo>
                      <a:pt x="387" y="100"/>
                      <a:pt x="358" y="129"/>
                      <a:pt x="323" y="129"/>
                    </a:cubicBezTo>
                    <a:cubicBezTo>
                      <a:pt x="65" y="129"/>
                      <a:pt x="65" y="129"/>
                      <a:pt x="65" y="129"/>
                    </a:cubicBezTo>
                    <a:moveTo>
                      <a:pt x="323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00"/>
                      <a:pt x="29" y="129"/>
                      <a:pt x="65" y="129"/>
                    </a:cubicBezTo>
                    <a:cubicBezTo>
                      <a:pt x="323" y="129"/>
                      <a:pt x="323" y="129"/>
                      <a:pt x="323" y="129"/>
                    </a:cubicBezTo>
                    <a:cubicBezTo>
                      <a:pt x="358" y="129"/>
                      <a:pt x="387" y="100"/>
                      <a:pt x="387" y="64"/>
                    </a:cubicBezTo>
                    <a:cubicBezTo>
                      <a:pt x="387" y="29"/>
                      <a:pt x="358" y="0"/>
                      <a:pt x="323" y="0"/>
                    </a:cubicBezTo>
                  </a:path>
                </a:pathLst>
              </a:custGeom>
              <a:solidFill>
                <a:srgbClr val="E5E5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33"/>
              <p:cNvSpPr>
                <a:spLocks noEditPoints="1"/>
              </p:cNvSpPr>
              <p:nvPr/>
            </p:nvSpPr>
            <p:spPr bwMode="auto">
              <a:xfrm>
                <a:off x="344488" y="1704975"/>
                <a:ext cx="1462087" cy="492125"/>
              </a:xfrm>
              <a:custGeom>
                <a:avLst/>
                <a:gdLst>
                  <a:gd name="T0" fmla="*/ 65 w 387"/>
                  <a:gd name="T1" fmla="*/ 128 h 129"/>
                  <a:gd name="T2" fmla="*/ 1 w 387"/>
                  <a:gd name="T3" fmla="*/ 64 h 129"/>
                  <a:gd name="T4" fmla="*/ 65 w 387"/>
                  <a:gd name="T5" fmla="*/ 1 h 129"/>
                  <a:gd name="T6" fmla="*/ 323 w 387"/>
                  <a:gd name="T7" fmla="*/ 1 h 129"/>
                  <a:gd name="T8" fmla="*/ 386 w 387"/>
                  <a:gd name="T9" fmla="*/ 64 h 129"/>
                  <a:gd name="T10" fmla="*/ 323 w 387"/>
                  <a:gd name="T11" fmla="*/ 128 h 129"/>
                  <a:gd name="T12" fmla="*/ 65 w 387"/>
                  <a:gd name="T13" fmla="*/ 128 h 129"/>
                  <a:gd name="T14" fmla="*/ 323 w 387"/>
                  <a:gd name="T15" fmla="*/ 0 h 129"/>
                  <a:gd name="T16" fmla="*/ 65 w 387"/>
                  <a:gd name="T17" fmla="*/ 0 h 129"/>
                  <a:gd name="T18" fmla="*/ 0 w 387"/>
                  <a:gd name="T19" fmla="*/ 64 h 129"/>
                  <a:gd name="T20" fmla="*/ 65 w 387"/>
                  <a:gd name="T21" fmla="*/ 129 h 129"/>
                  <a:gd name="T22" fmla="*/ 323 w 387"/>
                  <a:gd name="T23" fmla="*/ 129 h 129"/>
                  <a:gd name="T24" fmla="*/ 387 w 387"/>
                  <a:gd name="T25" fmla="*/ 64 h 129"/>
                  <a:gd name="T26" fmla="*/ 323 w 387"/>
                  <a:gd name="T2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7" h="129">
                    <a:moveTo>
                      <a:pt x="65" y="128"/>
                    </a:moveTo>
                    <a:cubicBezTo>
                      <a:pt x="29" y="128"/>
                      <a:pt x="1" y="100"/>
                      <a:pt x="1" y="64"/>
                    </a:cubicBezTo>
                    <a:cubicBezTo>
                      <a:pt x="1" y="29"/>
                      <a:pt x="29" y="1"/>
                      <a:pt x="65" y="1"/>
                    </a:cubicBezTo>
                    <a:cubicBezTo>
                      <a:pt x="323" y="1"/>
                      <a:pt x="323" y="1"/>
                      <a:pt x="323" y="1"/>
                    </a:cubicBezTo>
                    <a:cubicBezTo>
                      <a:pt x="358" y="1"/>
                      <a:pt x="386" y="29"/>
                      <a:pt x="386" y="64"/>
                    </a:cubicBezTo>
                    <a:cubicBezTo>
                      <a:pt x="386" y="100"/>
                      <a:pt x="358" y="128"/>
                      <a:pt x="323" y="128"/>
                    </a:cubicBezTo>
                    <a:cubicBezTo>
                      <a:pt x="65" y="128"/>
                      <a:pt x="65" y="128"/>
                      <a:pt x="65" y="128"/>
                    </a:cubicBezTo>
                    <a:moveTo>
                      <a:pt x="323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00"/>
                      <a:pt x="29" y="129"/>
                      <a:pt x="65" y="129"/>
                    </a:cubicBezTo>
                    <a:cubicBezTo>
                      <a:pt x="323" y="129"/>
                      <a:pt x="323" y="129"/>
                      <a:pt x="323" y="129"/>
                    </a:cubicBezTo>
                    <a:cubicBezTo>
                      <a:pt x="358" y="129"/>
                      <a:pt x="387" y="100"/>
                      <a:pt x="387" y="64"/>
                    </a:cubicBezTo>
                    <a:cubicBezTo>
                      <a:pt x="387" y="29"/>
                      <a:pt x="358" y="0"/>
                      <a:pt x="323" y="0"/>
                    </a:cubicBezTo>
                  </a:path>
                </a:pathLst>
              </a:custGeom>
              <a:solidFill>
                <a:srgbClr val="E4E4E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34"/>
              <p:cNvSpPr>
                <a:spLocks noEditPoints="1"/>
              </p:cNvSpPr>
              <p:nvPr/>
            </p:nvSpPr>
            <p:spPr bwMode="auto">
              <a:xfrm>
                <a:off x="349250" y="1708150"/>
                <a:ext cx="1452562" cy="484188"/>
              </a:xfrm>
              <a:custGeom>
                <a:avLst/>
                <a:gdLst>
                  <a:gd name="T0" fmla="*/ 64 w 385"/>
                  <a:gd name="T1" fmla="*/ 127 h 127"/>
                  <a:gd name="T2" fmla="*/ 0 w 385"/>
                  <a:gd name="T3" fmla="*/ 63 h 127"/>
                  <a:gd name="T4" fmla="*/ 64 w 385"/>
                  <a:gd name="T5" fmla="*/ 0 h 127"/>
                  <a:gd name="T6" fmla="*/ 322 w 385"/>
                  <a:gd name="T7" fmla="*/ 0 h 127"/>
                  <a:gd name="T8" fmla="*/ 385 w 385"/>
                  <a:gd name="T9" fmla="*/ 63 h 127"/>
                  <a:gd name="T10" fmla="*/ 322 w 385"/>
                  <a:gd name="T11" fmla="*/ 127 h 127"/>
                  <a:gd name="T12" fmla="*/ 64 w 385"/>
                  <a:gd name="T13" fmla="*/ 127 h 127"/>
                  <a:gd name="T14" fmla="*/ 322 w 385"/>
                  <a:gd name="T15" fmla="*/ 0 h 127"/>
                  <a:gd name="T16" fmla="*/ 64 w 385"/>
                  <a:gd name="T17" fmla="*/ 0 h 127"/>
                  <a:gd name="T18" fmla="*/ 0 w 385"/>
                  <a:gd name="T19" fmla="*/ 63 h 127"/>
                  <a:gd name="T20" fmla="*/ 64 w 385"/>
                  <a:gd name="T21" fmla="*/ 127 h 127"/>
                  <a:gd name="T22" fmla="*/ 322 w 385"/>
                  <a:gd name="T23" fmla="*/ 127 h 127"/>
                  <a:gd name="T24" fmla="*/ 385 w 385"/>
                  <a:gd name="T25" fmla="*/ 63 h 127"/>
                  <a:gd name="T26" fmla="*/ 322 w 385"/>
                  <a:gd name="T2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5" h="127">
                    <a:moveTo>
                      <a:pt x="64" y="127"/>
                    </a:moveTo>
                    <a:cubicBezTo>
                      <a:pt x="29" y="127"/>
                      <a:pt x="0" y="98"/>
                      <a:pt x="0" y="63"/>
                    </a:cubicBezTo>
                    <a:cubicBezTo>
                      <a:pt x="0" y="29"/>
                      <a:pt x="29" y="0"/>
                      <a:pt x="64" y="0"/>
                    </a:cubicBezTo>
                    <a:cubicBezTo>
                      <a:pt x="322" y="0"/>
                      <a:pt x="322" y="0"/>
                      <a:pt x="322" y="0"/>
                    </a:cubicBezTo>
                    <a:cubicBezTo>
                      <a:pt x="356" y="0"/>
                      <a:pt x="385" y="29"/>
                      <a:pt x="385" y="63"/>
                    </a:cubicBezTo>
                    <a:cubicBezTo>
                      <a:pt x="385" y="98"/>
                      <a:pt x="356" y="127"/>
                      <a:pt x="322" y="127"/>
                    </a:cubicBezTo>
                    <a:cubicBezTo>
                      <a:pt x="64" y="127"/>
                      <a:pt x="64" y="127"/>
                      <a:pt x="64" y="127"/>
                    </a:cubicBezTo>
                    <a:moveTo>
                      <a:pt x="322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8" y="0"/>
                      <a:pt x="0" y="28"/>
                      <a:pt x="0" y="63"/>
                    </a:cubicBezTo>
                    <a:cubicBezTo>
                      <a:pt x="0" y="99"/>
                      <a:pt x="28" y="127"/>
                      <a:pt x="64" y="127"/>
                    </a:cubicBezTo>
                    <a:cubicBezTo>
                      <a:pt x="322" y="127"/>
                      <a:pt x="322" y="127"/>
                      <a:pt x="322" y="127"/>
                    </a:cubicBezTo>
                    <a:cubicBezTo>
                      <a:pt x="357" y="127"/>
                      <a:pt x="385" y="99"/>
                      <a:pt x="385" y="63"/>
                    </a:cubicBezTo>
                    <a:cubicBezTo>
                      <a:pt x="385" y="28"/>
                      <a:pt x="357" y="0"/>
                      <a:pt x="322" y="0"/>
                    </a:cubicBezTo>
                  </a:path>
                </a:pathLst>
              </a:custGeom>
              <a:solidFill>
                <a:srgbClr val="E3E3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35"/>
              <p:cNvSpPr>
                <a:spLocks noEditPoints="1"/>
              </p:cNvSpPr>
              <p:nvPr/>
            </p:nvSpPr>
            <p:spPr bwMode="auto">
              <a:xfrm>
                <a:off x="349250" y="1708150"/>
                <a:ext cx="1452562" cy="484188"/>
              </a:xfrm>
              <a:custGeom>
                <a:avLst/>
                <a:gdLst>
                  <a:gd name="T0" fmla="*/ 64 w 385"/>
                  <a:gd name="T1" fmla="*/ 126 h 127"/>
                  <a:gd name="T2" fmla="*/ 1 w 385"/>
                  <a:gd name="T3" fmla="*/ 63 h 127"/>
                  <a:gd name="T4" fmla="*/ 64 w 385"/>
                  <a:gd name="T5" fmla="*/ 1 h 127"/>
                  <a:gd name="T6" fmla="*/ 322 w 385"/>
                  <a:gd name="T7" fmla="*/ 1 h 127"/>
                  <a:gd name="T8" fmla="*/ 384 w 385"/>
                  <a:gd name="T9" fmla="*/ 63 h 127"/>
                  <a:gd name="T10" fmla="*/ 322 w 385"/>
                  <a:gd name="T11" fmla="*/ 126 h 127"/>
                  <a:gd name="T12" fmla="*/ 64 w 385"/>
                  <a:gd name="T13" fmla="*/ 126 h 127"/>
                  <a:gd name="T14" fmla="*/ 322 w 385"/>
                  <a:gd name="T15" fmla="*/ 0 h 127"/>
                  <a:gd name="T16" fmla="*/ 64 w 385"/>
                  <a:gd name="T17" fmla="*/ 0 h 127"/>
                  <a:gd name="T18" fmla="*/ 0 w 385"/>
                  <a:gd name="T19" fmla="*/ 63 h 127"/>
                  <a:gd name="T20" fmla="*/ 64 w 385"/>
                  <a:gd name="T21" fmla="*/ 127 h 127"/>
                  <a:gd name="T22" fmla="*/ 322 w 385"/>
                  <a:gd name="T23" fmla="*/ 127 h 127"/>
                  <a:gd name="T24" fmla="*/ 385 w 385"/>
                  <a:gd name="T25" fmla="*/ 63 h 127"/>
                  <a:gd name="T26" fmla="*/ 322 w 385"/>
                  <a:gd name="T2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5" h="127">
                    <a:moveTo>
                      <a:pt x="64" y="126"/>
                    </a:moveTo>
                    <a:cubicBezTo>
                      <a:pt x="29" y="126"/>
                      <a:pt x="1" y="98"/>
                      <a:pt x="1" y="63"/>
                    </a:cubicBezTo>
                    <a:cubicBezTo>
                      <a:pt x="1" y="29"/>
                      <a:pt x="29" y="1"/>
                      <a:pt x="64" y="1"/>
                    </a:cubicBezTo>
                    <a:cubicBezTo>
                      <a:pt x="322" y="1"/>
                      <a:pt x="322" y="1"/>
                      <a:pt x="322" y="1"/>
                    </a:cubicBezTo>
                    <a:cubicBezTo>
                      <a:pt x="356" y="1"/>
                      <a:pt x="384" y="29"/>
                      <a:pt x="384" y="63"/>
                    </a:cubicBezTo>
                    <a:cubicBezTo>
                      <a:pt x="384" y="98"/>
                      <a:pt x="356" y="126"/>
                      <a:pt x="322" y="126"/>
                    </a:cubicBezTo>
                    <a:cubicBezTo>
                      <a:pt x="64" y="126"/>
                      <a:pt x="64" y="126"/>
                      <a:pt x="64" y="126"/>
                    </a:cubicBezTo>
                    <a:moveTo>
                      <a:pt x="322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9" y="0"/>
                      <a:pt x="0" y="29"/>
                      <a:pt x="0" y="63"/>
                    </a:cubicBezTo>
                    <a:cubicBezTo>
                      <a:pt x="0" y="98"/>
                      <a:pt x="29" y="127"/>
                      <a:pt x="64" y="127"/>
                    </a:cubicBezTo>
                    <a:cubicBezTo>
                      <a:pt x="322" y="127"/>
                      <a:pt x="322" y="127"/>
                      <a:pt x="322" y="127"/>
                    </a:cubicBezTo>
                    <a:cubicBezTo>
                      <a:pt x="356" y="127"/>
                      <a:pt x="385" y="98"/>
                      <a:pt x="385" y="63"/>
                    </a:cubicBezTo>
                    <a:cubicBezTo>
                      <a:pt x="385" y="29"/>
                      <a:pt x="356" y="0"/>
                      <a:pt x="322" y="0"/>
                    </a:cubicBezTo>
                  </a:path>
                </a:pathLst>
              </a:custGeom>
              <a:solidFill>
                <a:srgbClr val="E2E2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36"/>
              <p:cNvSpPr>
                <a:spLocks noEditPoints="1"/>
              </p:cNvSpPr>
              <p:nvPr/>
            </p:nvSpPr>
            <p:spPr bwMode="auto">
              <a:xfrm>
                <a:off x="352425" y="1712913"/>
                <a:ext cx="1446212" cy="476250"/>
              </a:xfrm>
              <a:custGeom>
                <a:avLst/>
                <a:gdLst>
                  <a:gd name="T0" fmla="*/ 63 w 383"/>
                  <a:gd name="T1" fmla="*/ 125 h 125"/>
                  <a:gd name="T2" fmla="*/ 0 w 383"/>
                  <a:gd name="T3" fmla="*/ 62 h 125"/>
                  <a:gd name="T4" fmla="*/ 63 w 383"/>
                  <a:gd name="T5" fmla="*/ 0 h 125"/>
                  <a:gd name="T6" fmla="*/ 321 w 383"/>
                  <a:gd name="T7" fmla="*/ 0 h 125"/>
                  <a:gd name="T8" fmla="*/ 383 w 383"/>
                  <a:gd name="T9" fmla="*/ 62 h 125"/>
                  <a:gd name="T10" fmla="*/ 321 w 383"/>
                  <a:gd name="T11" fmla="*/ 125 h 125"/>
                  <a:gd name="T12" fmla="*/ 63 w 383"/>
                  <a:gd name="T13" fmla="*/ 125 h 125"/>
                  <a:gd name="T14" fmla="*/ 321 w 383"/>
                  <a:gd name="T15" fmla="*/ 0 h 125"/>
                  <a:gd name="T16" fmla="*/ 63 w 383"/>
                  <a:gd name="T17" fmla="*/ 0 h 125"/>
                  <a:gd name="T18" fmla="*/ 0 w 383"/>
                  <a:gd name="T19" fmla="*/ 62 h 125"/>
                  <a:gd name="T20" fmla="*/ 63 w 383"/>
                  <a:gd name="T21" fmla="*/ 125 h 125"/>
                  <a:gd name="T22" fmla="*/ 321 w 383"/>
                  <a:gd name="T23" fmla="*/ 125 h 125"/>
                  <a:gd name="T24" fmla="*/ 383 w 383"/>
                  <a:gd name="T25" fmla="*/ 62 h 125"/>
                  <a:gd name="T26" fmla="*/ 321 w 383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3" h="125">
                    <a:moveTo>
                      <a:pt x="63" y="125"/>
                    </a:moveTo>
                    <a:cubicBezTo>
                      <a:pt x="28" y="125"/>
                      <a:pt x="0" y="97"/>
                      <a:pt x="0" y="62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321" y="0"/>
                      <a:pt x="321" y="0"/>
                      <a:pt x="321" y="0"/>
                    </a:cubicBezTo>
                    <a:cubicBezTo>
                      <a:pt x="355" y="0"/>
                      <a:pt x="383" y="28"/>
                      <a:pt x="383" y="62"/>
                    </a:cubicBezTo>
                    <a:cubicBezTo>
                      <a:pt x="383" y="97"/>
                      <a:pt x="355" y="125"/>
                      <a:pt x="321" y="125"/>
                    </a:cubicBezTo>
                    <a:cubicBezTo>
                      <a:pt x="63" y="125"/>
                      <a:pt x="63" y="125"/>
                      <a:pt x="63" y="125"/>
                    </a:cubicBezTo>
                    <a:moveTo>
                      <a:pt x="321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321" y="125"/>
                      <a:pt x="321" y="125"/>
                      <a:pt x="321" y="125"/>
                    </a:cubicBezTo>
                    <a:cubicBezTo>
                      <a:pt x="355" y="125"/>
                      <a:pt x="383" y="97"/>
                      <a:pt x="383" y="62"/>
                    </a:cubicBezTo>
                    <a:cubicBezTo>
                      <a:pt x="383" y="28"/>
                      <a:pt x="355" y="0"/>
                      <a:pt x="321" y="0"/>
                    </a:cubicBezTo>
                  </a:path>
                </a:pathLst>
              </a:custGeom>
              <a:solidFill>
                <a:srgbClr val="E1E1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37"/>
              <p:cNvSpPr>
                <a:spLocks noEditPoints="1"/>
              </p:cNvSpPr>
              <p:nvPr/>
            </p:nvSpPr>
            <p:spPr bwMode="auto">
              <a:xfrm>
                <a:off x="352425" y="1712913"/>
                <a:ext cx="1446212" cy="476250"/>
              </a:xfrm>
              <a:custGeom>
                <a:avLst/>
                <a:gdLst>
                  <a:gd name="T0" fmla="*/ 63 w 383"/>
                  <a:gd name="T1" fmla="*/ 124 h 125"/>
                  <a:gd name="T2" fmla="*/ 1 w 383"/>
                  <a:gd name="T3" fmla="*/ 62 h 125"/>
                  <a:gd name="T4" fmla="*/ 63 w 383"/>
                  <a:gd name="T5" fmla="*/ 1 h 125"/>
                  <a:gd name="T6" fmla="*/ 321 w 383"/>
                  <a:gd name="T7" fmla="*/ 1 h 125"/>
                  <a:gd name="T8" fmla="*/ 382 w 383"/>
                  <a:gd name="T9" fmla="*/ 62 h 125"/>
                  <a:gd name="T10" fmla="*/ 321 w 383"/>
                  <a:gd name="T11" fmla="*/ 124 h 125"/>
                  <a:gd name="T12" fmla="*/ 63 w 383"/>
                  <a:gd name="T13" fmla="*/ 124 h 125"/>
                  <a:gd name="T14" fmla="*/ 321 w 383"/>
                  <a:gd name="T15" fmla="*/ 0 h 125"/>
                  <a:gd name="T16" fmla="*/ 63 w 383"/>
                  <a:gd name="T17" fmla="*/ 0 h 125"/>
                  <a:gd name="T18" fmla="*/ 0 w 383"/>
                  <a:gd name="T19" fmla="*/ 62 h 125"/>
                  <a:gd name="T20" fmla="*/ 63 w 383"/>
                  <a:gd name="T21" fmla="*/ 125 h 125"/>
                  <a:gd name="T22" fmla="*/ 321 w 383"/>
                  <a:gd name="T23" fmla="*/ 125 h 125"/>
                  <a:gd name="T24" fmla="*/ 383 w 383"/>
                  <a:gd name="T25" fmla="*/ 62 h 125"/>
                  <a:gd name="T26" fmla="*/ 321 w 383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3" h="125">
                    <a:moveTo>
                      <a:pt x="63" y="124"/>
                    </a:moveTo>
                    <a:cubicBezTo>
                      <a:pt x="29" y="124"/>
                      <a:pt x="1" y="96"/>
                      <a:pt x="1" y="62"/>
                    </a:cubicBezTo>
                    <a:cubicBezTo>
                      <a:pt x="1" y="29"/>
                      <a:pt x="29" y="1"/>
                      <a:pt x="63" y="1"/>
                    </a:cubicBezTo>
                    <a:cubicBezTo>
                      <a:pt x="321" y="1"/>
                      <a:pt x="321" y="1"/>
                      <a:pt x="321" y="1"/>
                    </a:cubicBezTo>
                    <a:cubicBezTo>
                      <a:pt x="354" y="1"/>
                      <a:pt x="382" y="29"/>
                      <a:pt x="382" y="62"/>
                    </a:cubicBezTo>
                    <a:cubicBezTo>
                      <a:pt x="382" y="96"/>
                      <a:pt x="354" y="124"/>
                      <a:pt x="321" y="124"/>
                    </a:cubicBezTo>
                    <a:cubicBezTo>
                      <a:pt x="63" y="124"/>
                      <a:pt x="63" y="124"/>
                      <a:pt x="63" y="124"/>
                    </a:cubicBezTo>
                    <a:moveTo>
                      <a:pt x="321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321" y="125"/>
                      <a:pt x="321" y="125"/>
                      <a:pt x="321" y="125"/>
                    </a:cubicBezTo>
                    <a:cubicBezTo>
                      <a:pt x="355" y="125"/>
                      <a:pt x="383" y="97"/>
                      <a:pt x="383" y="62"/>
                    </a:cubicBezTo>
                    <a:cubicBezTo>
                      <a:pt x="383" y="28"/>
                      <a:pt x="355" y="0"/>
                      <a:pt x="321" y="0"/>
                    </a:cubicBezTo>
                  </a:path>
                </a:pathLst>
              </a:custGeom>
              <a:solidFill>
                <a:srgbClr val="E0E0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38"/>
              <p:cNvSpPr>
                <a:spLocks noEditPoints="1"/>
              </p:cNvSpPr>
              <p:nvPr/>
            </p:nvSpPr>
            <p:spPr bwMode="auto">
              <a:xfrm>
                <a:off x="355600" y="1716088"/>
                <a:ext cx="1439862" cy="469900"/>
              </a:xfrm>
              <a:custGeom>
                <a:avLst/>
                <a:gdLst>
                  <a:gd name="T0" fmla="*/ 62 w 381"/>
                  <a:gd name="T1" fmla="*/ 122 h 123"/>
                  <a:gd name="T2" fmla="*/ 1 w 381"/>
                  <a:gd name="T3" fmla="*/ 61 h 123"/>
                  <a:gd name="T4" fmla="*/ 62 w 381"/>
                  <a:gd name="T5" fmla="*/ 1 h 123"/>
                  <a:gd name="T6" fmla="*/ 320 w 381"/>
                  <a:gd name="T7" fmla="*/ 1 h 123"/>
                  <a:gd name="T8" fmla="*/ 380 w 381"/>
                  <a:gd name="T9" fmla="*/ 61 h 123"/>
                  <a:gd name="T10" fmla="*/ 320 w 381"/>
                  <a:gd name="T11" fmla="*/ 122 h 123"/>
                  <a:gd name="T12" fmla="*/ 62 w 381"/>
                  <a:gd name="T13" fmla="*/ 122 h 123"/>
                  <a:gd name="T14" fmla="*/ 320 w 381"/>
                  <a:gd name="T15" fmla="*/ 0 h 123"/>
                  <a:gd name="T16" fmla="*/ 62 w 381"/>
                  <a:gd name="T17" fmla="*/ 0 h 123"/>
                  <a:gd name="T18" fmla="*/ 0 w 381"/>
                  <a:gd name="T19" fmla="*/ 61 h 123"/>
                  <a:gd name="T20" fmla="*/ 62 w 381"/>
                  <a:gd name="T21" fmla="*/ 123 h 123"/>
                  <a:gd name="T22" fmla="*/ 320 w 381"/>
                  <a:gd name="T23" fmla="*/ 123 h 123"/>
                  <a:gd name="T24" fmla="*/ 381 w 381"/>
                  <a:gd name="T25" fmla="*/ 61 h 123"/>
                  <a:gd name="T26" fmla="*/ 320 w 381"/>
                  <a:gd name="T2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1" h="123">
                    <a:moveTo>
                      <a:pt x="62" y="122"/>
                    </a:moveTo>
                    <a:cubicBezTo>
                      <a:pt x="28" y="122"/>
                      <a:pt x="1" y="95"/>
                      <a:pt x="1" y="61"/>
                    </a:cubicBezTo>
                    <a:cubicBezTo>
                      <a:pt x="1" y="28"/>
                      <a:pt x="28" y="1"/>
                      <a:pt x="62" y="1"/>
                    </a:cubicBezTo>
                    <a:cubicBezTo>
                      <a:pt x="320" y="1"/>
                      <a:pt x="320" y="1"/>
                      <a:pt x="320" y="1"/>
                    </a:cubicBezTo>
                    <a:cubicBezTo>
                      <a:pt x="353" y="1"/>
                      <a:pt x="380" y="28"/>
                      <a:pt x="380" y="61"/>
                    </a:cubicBezTo>
                    <a:cubicBezTo>
                      <a:pt x="380" y="95"/>
                      <a:pt x="353" y="122"/>
                      <a:pt x="320" y="122"/>
                    </a:cubicBezTo>
                    <a:cubicBezTo>
                      <a:pt x="62" y="122"/>
                      <a:pt x="62" y="122"/>
                      <a:pt x="62" y="122"/>
                    </a:cubicBezTo>
                    <a:moveTo>
                      <a:pt x="320" y="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1"/>
                    </a:cubicBezTo>
                    <a:cubicBezTo>
                      <a:pt x="0" y="95"/>
                      <a:pt x="28" y="123"/>
                      <a:pt x="62" y="123"/>
                    </a:cubicBezTo>
                    <a:cubicBezTo>
                      <a:pt x="320" y="123"/>
                      <a:pt x="320" y="123"/>
                      <a:pt x="320" y="123"/>
                    </a:cubicBezTo>
                    <a:cubicBezTo>
                      <a:pt x="353" y="123"/>
                      <a:pt x="381" y="95"/>
                      <a:pt x="381" y="61"/>
                    </a:cubicBezTo>
                    <a:cubicBezTo>
                      <a:pt x="381" y="28"/>
                      <a:pt x="353" y="0"/>
                      <a:pt x="320" y="0"/>
                    </a:cubicBezTo>
                  </a:path>
                </a:pathLst>
              </a:custGeom>
              <a:solidFill>
                <a:srgbClr val="DFD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39"/>
              <p:cNvSpPr>
                <a:spLocks noEditPoints="1"/>
              </p:cNvSpPr>
              <p:nvPr/>
            </p:nvSpPr>
            <p:spPr bwMode="auto">
              <a:xfrm>
                <a:off x="360363" y="1720850"/>
                <a:ext cx="1430337" cy="460375"/>
              </a:xfrm>
              <a:custGeom>
                <a:avLst/>
                <a:gdLst>
                  <a:gd name="T0" fmla="*/ 61 w 379"/>
                  <a:gd name="T1" fmla="*/ 121 h 121"/>
                  <a:gd name="T2" fmla="*/ 0 w 379"/>
                  <a:gd name="T3" fmla="*/ 60 h 121"/>
                  <a:gd name="T4" fmla="*/ 61 w 379"/>
                  <a:gd name="T5" fmla="*/ 0 h 121"/>
                  <a:gd name="T6" fmla="*/ 319 w 379"/>
                  <a:gd name="T7" fmla="*/ 0 h 121"/>
                  <a:gd name="T8" fmla="*/ 379 w 379"/>
                  <a:gd name="T9" fmla="*/ 60 h 121"/>
                  <a:gd name="T10" fmla="*/ 319 w 379"/>
                  <a:gd name="T11" fmla="*/ 121 h 121"/>
                  <a:gd name="T12" fmla="*/ 61 w 379"/>
                  <a:gd name="T13" fmla="*/ 121 h 121"/>
                  <a:gd name="T14" fmla="*/ 319 w 379"/>
                  <a:gd name="T15" fmla="*/ 0 h 121"/>
                  <a:gd name="T16" fmla="*/ 61 w 379"/>
                  <a:gd name="T17" fmla="*/ 0 h 121"/>
                  <a:gd name="T18" fmla="*/ 0 w 379"/>
                  <a:gd name="T19" fmla="*/ 60 h 121"/>
                  <a:gd name="T20" fmla="*/ 61 w 379"/>
                  <a:gd name="T21" fmla="*/ 121 h 121"/>
                  <a:gd name="T22" fmla="*/ 319 w 379"/>
                  <a:gd name="T23" fmla="*/ 121 h 121"/>
                  <a:gd name="T24" fmla="*/ 379 w 379"/>
                  <a:gd name="T25" fmla="*/ 60 h 121"/>
                  <a:gd name="T26" fmla="*/ 319 w 379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9" h="121">
                    <a:moveTo>
                      <a:pt x="61" y="121"/>
                    </a:moveTo>
                    <a:cubicBezTo>
                      <a:pt x="27" y="121"/>
                      <a:pt x="0" y="94"/>
                      <a:pt x="0" y="60"/>
                    </a:cubicBezTo>
                    <a:cubicBezTo>
                      <a:pt x="0" y="27"/>
                      <a:pt x="27" y="0"/>
                      <a:pt x="61" y="0"/>
                    </a:cubicBezTo>
                    <a:cubicBezTo>
                      <a:pt x="319" y="0"/>
                      <a:pt x="319" y="0"/>
                      <a:pt x="319" y="0"/>
                    </a:cubicBezTo>
                    <a:cubicBezTo>
                      <a:pt x="352" y="0"/>
                      <a:pt x="379" y="27"/>
                      <a:pt x="379" y="60"/>
                    </a:cubicBezTo>
                    <a:cubicBezTo>
                      <a:pt x="379" y="94"/>
                      <a:pt x="352" y="121"/>
                      <a:pt x="319" y="121"/>
                    </a:cubicBezTo>
                    <a:cubicBezTo>
                      <a:pt x="61" y="121"/>
                      <a:pt x="61" y="121"/>
                      <a:pt x="61" y="121"/>
                    </a:cubicBezTo>
                    <a:moveTo>
                      <a:pt x="319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319" y="121"/>
                      <a:pt x="319" y="121"/>
                      <a:pt x="319" y="121"/>
                    </a:cubicBezTo>
                    <a:cubicBezTo>
                      <a:pt x="352" y="121"/>
                      <a:pt x="379" y="94"/>
                      <a:pt x="379" y="60"/>
                    </a:cubicBezTo>
                    <a:cubicBezTo>
                      <a:pt x="379" y="27"/>
                      <a:pt x="352" y="0"/>
                      <a:pt x="319" y="0"/>
                    </a:cubicBezTo>
                  </a:path>
                </a:pathLst>
              </a:custGeom>
              <a:solidFill>
                <a:srgbClr val="DEDE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40"/>
              <p:cNvSpPr>
                <a:spLocks noEditPoints="1"/>
              </p:cNvSpPr>
              <p:nvPr/>
            </p:nvSpPr>
            <p:spPr bwMode="auto">
              <a:xfrm>
                <a:off x="360363" y="1720850"/>
                <a:ext cx="1430337" cy="460375"/>
              </a:xfrm>
              <a:custGeom>
                <a:avLst/>
                <a:gdLst>
                  <a:gd name="T0" fmla="*/ 61 w 379"/>
                  <a:gd name="T1" fmla="*/ 120 h 121"/>
                  <a:gd name="T2" fmla="*/ 1 w 379"/>
                  <a:gd name="T3" fmla="*/ 60 h 121"/>
                  <a:gd name="T4" fmla="*/ 61 w 379"/>
                  <a:gd name="T5" fmla="*/ 1 h 121"/>
                  <a:gd name="T6" fmla="*/ 319 w 379"/>
                  <a:gd name="T7" fmla="*/ 1 h 121"/>
                  <a:gd name="T8" fmla="*/ 378 w 379"/>
                  <a:gd name="T9" fmla="*/ 60 h 121"/>
                  <a:gd name="T10" fmla="*/ 319 w 379"/>
                  <a:gd name="T11" fmla="*/ 120 h 121"/>
                  <a:gd name="T12" fmla="*/ 61 w 379"/>
                  <a:gd name="T13" fmla="*/ 120 h 121"/>
                  <a:gd name="T14" fmla="*/ 319 w 379"/>
                  <a:gd name="T15" fmla="*/ 0 h 121"/>
                  <a:gd name="T16" fmla="*/ 61 w 379"/>
                  <a:gd name="T17" fmla="*/ 0 h 121"/>
                  <a:gd name="T18" fmla="*/ 0 w 379"/>
                  <a:gd name="T19" fmla="*/ 60 h 121"/>
                  <a:gd name="T20" fmla="*/ 61 w 379"/>
                  <a:gd name="T21" fmla="*/ 121 h 121"/>
                  <a:gd name="T22" fmla="*/ 319 w 379"/>
                  <a:gd name="T23" fmla="*/ 121 h 121"/>
                  <a:gd name="T24" fmla="*/ 379 w 379"/>
                  <a:gd name="T25" fmla="*/ 60 h 121"/>
                  <a:gd name="T26" fmla="*/ 319 w 379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9" h="121">
                    <a:moveTo>
                      <a:pt x="61" y="120"/>
                    </a:moveTo>
                    <a:cubicBezTo>
                      <a:pt x="28" y="120"/>
                      <a:pt x="1" y="94"/>
                      <a:pt x="1" y="60"/>
                    </a:cubicBezTo>
                    <a:cubicBezTo>
                      <a:pt x="1" y="27"/>
                      <a:pt x="28" y="1"/>
                      <a:pt x="61" y="1"/>
                    </a:cubicBezTo>
                    <a:cubicBezTo>
                      <a:pt x="319" y="1"/>
                      <a:pt x="319" y="1"/>
                      <a:pt x="319" y="1"/>
                    </a:cubicBezTo>
                    <a:cubicBezTo>
                      <a:pt x="352" y="1"/>
                      <a:pt x="378" y="27"/>
                      <a:pt x="378" y="60"/>
                    </a:cubicBezTo>
                    <a:cubicBezTo>
                      <a:pt x="378" y="94"/>
                      <a:pt x="352" y="120"/>
                      <a:pt x="319" y="120"/>
                    </a:cubicBezTo>
                    <a:cubicBezTo>
                      <a:pt x="61" y="120"/>
                      <a:pt x="61" y="120"/>
                      <a:pt x="61" y="120"/>
                    </a:cubicBezTo>
                    <a:moveTo>
                      <a:pt x="319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319" y="121"/>
                      <a:pt x="319" y="121"/>
                      <a:pt x="319" y="121"/>
                    </a:cubicBezTo>
                    <a:cubicBezTo>
                      <a:pt x="352" y="121"/>
                      <a:pt x="379" y="94"/>
                      <a:pt x="379" y="60"/>
                    </a:cubicBezTo>
                    <a:cubicBezTo>
                      <a:pt x="379" y="27"/>
                      <a:pt x="352" y="0"/>
                      <a:pt x="319" y="0"/>
                    </a:cubicBezTo>
                  </a:path>
                </a:pathLst>
              </a:custGeom>
              <a:solidFill>
                <a:srgbClr val="DDDD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41"/>
              <p:cNvSpPr>
                <a:spLocks noEditPoints="1"/>
              </p:cNvSpPr>
              <p:nvPr/>
            </p:nvSpPr>
            <p:spPr bwMode="auto">
              <a:xfrm>
                <a:off x="363538" y="1724025"/>
                <a:ext cx="1423987" cy="454025"/>
              </a:xfrm>
              <a:custGeom>
                <a:avLst/>
                <a:gdLst>
                  <a:gd name="T0" fmla="*/ 60 w 377"/>
                  <a:gd name="T1" fmla="*/ 119 h 119"/>
                  <a:gd name="T2" fmla="*/ 0 w 377"/>
                  <a:gd name="T3" fmla="*/ 59 h 119"/>
                  <a:gd name="T4" fmla="*/ 60 w 377"/>
                  <a:gd name="T5" fmla="*/ 0 h 119"/>
                  <a:gd name="T6" fmla="*/ 318 w 377"/>
                  <a:gd name="T7" fmla="*/ 0 h 119"/>
                  <a:gd name="T8" fmla="*/ 377 w 377"/>
                  <a:gd name="T9" fmla="*/ 59 h 119"/>
                  <a:gd name="T10" fmla="*/ 318 w 377"/>
                  <a:gd name="T11" fmla="*/ 119 h 119"/>
                  <a:gd name="T12" fmla="*/ 60 w 377"/>
                  <a:gd name="T13" fmla="*/ 119 h 119"/>
                  <a:gd name="T14" fmla="*/ 318 w 377"/>
                  <a:gd name="T15" fmla="*/ 0 h 119"/>
                  <a:gd name="T16" fmla="*/ 60 w 377"/>
                  <a:gd name="T17" fmla="*/ 0 h 119"/>
                  <a:gd name="T18" fmla="*/ 0 w 377"/>
                  <a:gd name="T19" fmla="*/ 59 h 119"/>
                  <a:gd name="T20" fmla="*/ 60 w 377"/>
                  <a:gd name="T21" fmla="*/ 119 h 119"/>
                  <a:gd name="T22" fmla="*/ 318 w 377"/>
                  <a:gd name="T23" fmla="*/ 119 h 119"/>
                  <a:gd name="T24" fmla="*/ 377 w 377"/>
                  <a:gd name="T25" fmla="*/ 59 h 119"/>
                  <a:gd name="T26" fmla="*/ 318 w 377"/>
                  <a:gd name="T2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7" h="119">
                    <a:moveTo>
                      <a:pt x="60" y="119"/>
                    </a:moveTo>
                    <a:cubicBezTo>
                      <a:pt x="27" y="119"/>
                      <a:pt x="0" y="92"/>
                      <a:pt x="0" y="59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0" y="0"/>
                      <a:pt x="377" y="27"/>
                      <a:pt x="377" y="59"/>
                    </a:cubicBezTo>
                    <a:cubicBezTo>
                      <a:pt x="377" y="92"/>
                      <a:pt x="350" y="119"/>
                      <a:pt x="318" y="119"/>
                    </a:cubicBezTo>
                    <a:cubicBezTo>
                      <a:pt x="60" y="119"/>
                      <a:pt x="60" y="119"/>
                      <a:pt x="60" y="119"/>
                    </a:cubicBezTo>
                    <a:moveTo>
                      <a:pt x="318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6"/>
                      <a:pt x="0" y="59"/>
                    </a:cubicBezTo>
                    <a:cubicBezTo>
                      <a:pt x="0" y="93"/>
                      <a:pt x="27" y="119"/>
                      <a:pt x="60" y="119"/>
                    </a:cubicBezTo>
                    <a:cubicBezTo>
                      <a:pt x="318" y="119"/>
                      <a:pt x="318" y="119"/>
                      <a:pt x="318" y="119"/>
                    </a:cubicBezTo>
                    <a:cubicBezTo>
                      <a:pt x="351" y="119"/>
                      <a:pt x="377" y="93"/>
                      <a:pt x="377" y="59"/>
                    </a:cubicBezTo>
                    <a:cubicBezTo>
                      <a:pt x="377" y="26"/>
                      <a:pt x="351" y="0"/>
                      <a:pt x="318" y="0"/>
                    </a:cubicBezTo>
                  </a:path>
                </a:pathLst>
              </a:custGeom>
              <a:solidFill>
                <a:srgbClr val="DCD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42"/>
              <p:cNvSpPr>
                <a:spLocks noEditPoints="1"/>
              </p:cNvSpPr>
              <p:nvPr/>
            </p:nvSpPr>
            <p:spPr bwMode="auto">
              <a:xfrm>
                <a:off x="363538" y="1724025"/>
                <a:ext cx="1423987" cy="454025"/>
              </a:xfrm>
              <a:custGeom>
                <a:avLst/>
                <a:gdLst>
                  <a:gd name="T0" fmla="*/ 60 w 377"/>
                  <a:gd name="T1" fmla="*/ 118 h 119"/>
                  <a:gd name="T2" fmla="*/ 1 w 377"/>
                  <a:gd name="T3" fmla="*/ 59 h 119"/>
                  <a:gd name="T4" fmla="*/ 60 w 377"/>
                  <a:gd name="T5" fmla="*/ 1 h 119"/>
                  <a:gd name="T6" fmla="*/ 318 w 377"/>
                  <a:gd name="T7" fmla="*/ 1 h 119"/>
                  <a:gd name="T8" fmla="*/ 376 w 377"/>
                  <a:gd name="T9" fmla="*/ 59 h 119"/>
                  <a:gd name="T10" fmla="*/ 318 w 377"/>
                  <a:gd name="T11" fmla="*/ 118 h 119"/>
                  <a:gd name="T12" fmla="*/ 60 w 377"/>
                  <a:gd name="T13" fmla="*/ 118 h 119"/>
                  <a:gd name="T14" fmla="*/ 318 w 377"/>
                  <a:gd name="T15" fmla="*/ 0 h 119"/>
                  <a:gd name="T16" fmla="*/ 60 w 377"/>
                  <a:gd name="T17" fmla="*/ 0 h 119"/>
                  <a:gd name="T18" fmla="*/ 0 w 377"/>
                  <a:gd name="T19" fmla="*/ 59 h 119"/>
                  <a:gd name="T20" fmla="*/ 60 w 377"/>
                  <a:gd name="T21" fmla="*/ 119 h 119"/>
                  <a:gd name="T22" fmla="*/ 318 w 377"/>
                  <a:gd name="T23" fmla="*/ 119 h 119"/>
                  <a:gd name="T24" fmla="*/ 377 w 377"/>
                  <a:gd name="T25" fmla="*/ 59 h 119"/>
                  <a:gd name="T26" fmla="*/ 318 w 377"/>
                  <a:gd name="T2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7" h="119">
                    <a:moveTo>
                      <a:pt x="60" y="118"/>
                    </a:moveTo>
                    <a:cubicBezTo>
                      <a:pt x="27" y="118"/>
                      <a:pt x="1" y="92"/>
                      <a:pt x="1" y="59"/>
                    </a:cubicBezTo>
                    <a:cubicBezTo>
                      <a:pt x="1" y="27"/>
                      <a:pt x="27" y="1"/>
                      <a:pt x="60" y="1"/>
                    </a:cubicBezTo>
                    <a:cubicBezTo>
                      <a:pt x="318" y="1"/>
                      <a:pt x="318" y="1"/>
                      <a:pt x="318" y="1"/>
                    </a:cubicBezTo>
                    <a:cubicBezTo>
                      <a:pt x="350" y="1"/>
                      <a:pt x="376" y="27"/>
                      <a:pt x="376" y="59"/>
                    </a:cubicBezTo>
                    <a:cubicBezTo>
                      <a:pt x="376" y="92"/>
                      <a:pt x="350" y="118"/>
                      <a:pt x="318" y="118"/>
                    </a:cubicBezTo>
                    <a:cubicBezTo>
                      <a:pt x="60" y="118"/>
                      <a:pt x="60" y="118"/>
                      <a:pt x="60" y="118"/>
                    </a:cubicBezTo>
                    <a:moveTo>
                      <a:pt x="318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59"/>
                    </a:cubicBezTo>
                    <a:cubicBezTo>
                      <a:pt x="0" y="92"/>
                      <a:pt x="27" y="119"/>
                      <a:pt x="60" y="119"/>
                    </a:cubicBezTo>
                    <a:cubicBezTo>
                      <a:pt x="318" y="119"/>
                      <a:pt x="318" y="119"/>
                      <a:pt x="318" y="119"/>
                    </a:cubicBezTo>
                    <a:cubicBezTo>
                      <a:pt x="350" y="119"/>
                      <a:pt x="377" y="92"/>
                      <a:pt x="377" y="59"/>
                    </a:cubicBezTo>
                    <a:cubicBezTo>
                      <a:pt x="377" y="27"/>
                      <a:pt x="350" y="0"/>
                      <a:pt x="318" y="0"/>
                    </a:cubicBezTo>
                  </a:path>
                </a:pathLst>
              </a:custGeom>
              <a:solidFill>
                <a:srgbClr val="DBDB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43"/>
              <p:cNvSpPr>
                <a:spLocks noEditPoints="1"/>
              </p:cNvSpPr>
              <p:nvPr/>
            </p:nvSpPr>
            <p:spPr bwMode="auto">
              <a:xfrm>
                <a:off x="366713" y="1728788"/>
                <a:ext cx="1416050" cy="444500"/>
              </a:xfrm>
              <a:custGeom>
                <a:avLst/>
                <a:gdLst>
                  <a:gd name="T0" fmla="*/ 59 w 375"/>
                  <a:gd name="T1" fmla="*/ 117 h 117"/>
                  <a:gd name="T2" fmla="*/ 0 w 375"/>
                  <a:gd name="T3" fmla="*/ 58 h 117"/>
                  <a:gd name="T4" fmla="*/ 59 w 375"/>
                  <a:gd name="T5" fmla="*/ 0 h 117"/>
                  <a:gd name="T6" fmla="*/ 317 w 375"/>
                  <a:gd name="T7" fmla="*/ 0 h 117"/>
                  <a:gd name="T8" fmla="*/ 375 w 375"/>
                  <a:gd name="T9" fmla="*/ 58 h 117"/>
                  <a:gd name="T10" fmla="*/ 317 w 375"/>
                  <a:gd name="T11" fmla="*/ 117 h 117"/>
                  <a:gd name="T12" fmla="*/ 59 w 375"/>
                  <a:gd name="T13" fmla="*/ 117 h 117"/>
                  <a:gd name="T14" fmla="*/ 317 w 375"/>
                  <a:gd name="T15" fmla="*/ 0 h 117"/>
                  <a:gd name="T16" fmla="*/ 59 w 375"/>
                  <a:gd name="T17" fmla="*/ 0 h 117"/>
                  <a:gd name="T18" fmla="*/ 0 w 375"/>
                  <a:gd name="T19" fmla="*/ 58 h 117"/>
                  <a:gd name="T20" fmla="*/ 59 w 375"/>
                  <a:gd name="T21" fmla="*/ 117 h 117"/>
                  <a:gd name="T22" fmla="*/ 317 w 375"/>
                  <a:gd name="T23" fmla="*/ 117 h 117"/>
                  <a:gd name="T24" fmla="*/ 375 w 375"/>
                  <a:gd name="T25" fmla="*/ 58 h 117"/>
                  <a:gd name="T26" fmla="*/ 317 w 375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" h="117">
                    <a:moveTo>
                      <a:pt x="59" y="117"/>
                    </a:moveTo>
                    <a:cubicBezTo>
                      <a:pt x="26" y="117"/>
                      <a:pt x="0" y="91"/>
                      <a:pt x="0" y="58"/>
                    </a:cubicBezTo>
                    <a:cubicBezTo>
                      <a:pt x="0" y="26"/>
                      <a:pt x="26" y="0"/>
                      <a:pt x="59" y="0"/>
                    </a:cubicBezTo>
                    <a:cubicBezTo>
                      <a:pt x="317" y="0"/>
                      <a:pt x="317" y="0"/>
                      <a:pt x="317" y="0"/>
                    </a:cubicBezTo>
                    <a:cubicBezTo>
                      <a:pt x="349" y="0"/>
                      <a:pt x="375" y="26"/>
                      <a:pt x="375" y="58"/>
                    </a:cubicBezTo>
                    <a:cubicBezTo>
                      <a:pt x="375" y="91"/>
                      <a:pt x="349" y="117"/>
                      <a:pt x="317" y="117"/>
                    </a:cubicBezTo>
                    <a:cubicBezTo>
                      <a:pt x="59" y="117"/>
                      <a:pt x="59" y="117"/>
                      <a:pt x="59" y="117"/>
                    </a:cubicBezTo>
                    <a:moveTo>
                      <a:pt x="317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317" y="117"/>
                      <a:pt x="317" y="117"/>
                      <a:pt x="317" y="117"/>
                    </a:cubicBezTo>
                    <a:cubicBezTo>
                      <a:pt x="349" y="117"/>
                      <a:pt x="375" y="91"/>
                      <a:pt x="375" y="58"/>
                    </a:cubicBezTo>
                    <a:cubicBezTo>
                      <a:pt x="375" y="26"/>
                      <a:pt x="349" y="0"/>
                      <a:pt x="317" y="0"/>
                    </a:cubicBezTo>
                  </a:path>
                </a:pathLst>
              </a:custGeom>
              <a:solidFill>
                <a:srgbClr val="DADA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44"/>
              <p:cNvSpPr>
                <a:spLocks noEditPoints="1"/>
              </p:cNvSpPr>
              <p:nvPr/>
            </p:nvSpPr>
            <p:spPr bwMode="auto">
              <a:xfrm>
                <a:off x="366713" y="1728788"/>
                <a:ext cx="1416050" cy="444500"/>
              </a:xfrm>
              <a:custGeom>
                <a:avLst/>
                <a:gdLst>
                  <a:gd name="T0" fmla="*/ 59 w 375"/>
                  <a:gd name="T1" fmla="*/ 116 h 117"/>
                  <a:gd name="T2" fmla="*/ 1 w 375"/>
                  <a:gd name="T3" fmla="*/ 58 h 117"/>
                  <a:gd name="T4" fmla="*/ 59 w 375"/>
                  <a:gd name="T5" fmla="*/ 1 h 117"/>
                  <a:gd name="T6" fmla="*/ 317 w 375"/>
                  <a:gd name="T7" fmla="*/ 1 h 117"/>
                  <a:gd name="T8" fmla="*/ 374 w 375"/>
                  <a:gd name="T9" fmla="*/ 58 h 117"/>
                  <a:gd name="T10" fmla="*/ 317 w 375"/>
                  <a:gd name="T11" fmla="*/ 116 h 117"/>
                  <a:gd name="T12" fmla="*/ 59 w 375"/>
                  <a:gd name="T13" fmla="*/ 116 h 117"/>
                  <a:gd name="T14" fmla="*/ 317 w 375"/>
                  <a:gd name="T15" fmla="*/ 0 h 117"/>
                  <a:gd name="T16" fmla="*/ 59 w 375"/>
                  <a:gd name="T17" fmla="*/ 0 h 117"/>
                  <a:gd name="T18" fmla="*/ 0 w 375"/>
                  <a:gd name="T19" fmla="*/ 58 h 117"/>
                  <a:gd name="T20" fmla="*/ 59 w 375"/>
                  <a:gd name="T21" fmla="*/ 117 h 117"/>
                  <a:gd name="T22" fmla="*/ 317 w 375"/>
                  <a:gd name="T23" fmla="*/ 117 h 117"/>
                  <a:gd name="T24" fmla="*/ 375 w 375"/>
                  <a:gd name="T25" fmla="*/ 58 h 117"/>
                  <a:gd name="T26" fmla="*/ 317 w 375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" h="117">
                    <a:moveTo>
                      <a:pt x="59" y="116"/>
                    </a:moveTo>
                    <a:cubicBezTo>
                      <a:pt x="27" y="116"/>
                      <a:pt x="1" y="90"/>
                      <a:pt x="1" y="58"/>
                    </a:cubicBezTo>
                    <a:cubicBezTo>
                      <a:pt x="1" y="27"/>
                      <a:pt x="27" y="1"/>
                      <a:pt x="59" y="1"/>
                    </a:cubicBezTo>
                    <a:cubicBezTo>
                      <a:pt x="317" y="1"/>
                      <a:pt x="317" y="1"/>
                      <a:pt x="317" y="1"/>
                    </a:cubicBezTo>
                    <a:cubicBezTo>
                      <a:pt x="348" y="1"/>
                      <a:pt x="374" y="27"/>
                      <a:pt x="374" y="58"/>
                    </a:cubicBezTo>
                    <a:cubicBezTo>
                      <a:pt x="374" y="90"/>
                      <a:pt x="348" y="116"/>
                      <a:pt x="317" y="116"/>
                    </a:cubicBezTo>
                    <a:cubicBezTo>
                      <a:pt x="59" y="116"/>
                      <a:pt x="59" y="116"/>
                      <a:pt x="59" y="116"/>
                    </a:cubicBezTo>
                    <a:moveTo>
                      <a:pt x="317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317" y="117"/>
                      <a:pt x="317" y="117"/>
                      <a:pt x="317" y="117"/>
                    </a:cubicBezTo>
                    <a:cubicBezTo>
                      <a:pt x="349" y="117"/>
                      <a:pt x="375" y="91"/>
                      <a:pt x="375" y="58"/>
                    </a:cubicBezTo>
                    <a:cubicBezTo>
                      <a:pt x="375" y="26"/>
                      <a:pt x="349" y="0"/>
                      <a:pt x="317" y="0"/>
                    </a:cubicBezTo>
                  </a:path>
                </a:pathLst>
              </a:custGeom>
              <a:solidFill>
                <a:srgbClr val="D9D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45"/>
              <p:cNvSpPr>
                <a:spLocks noEditPoints="1"/>
              </p:cNvSpPr>
              <p:nvPr/>
            </p:nvSpPr>
            <p:spPr bwMode="auto">
              <a:xfrm>
                <a:off x="371475" y="1731963"/>
                <a:ext cx="1408112" cy="438150"/>
              </a:xfrm>
              <a:custGeom>
                <a:avLst/>
                <a:gdLst>
                  <a:gd name="T0" fmla="*/ 58 w 373"/>
                  <a:gd name="T1" fmla="*/ 114 h 115"/>
                  <a:gd name="T2" fmla="*/ 1 w 373"/>
                  <a:gd name="T3" fmla="*/ 57 h 115"/>
                  <a:gd name="T4" fmla="*/ 58 w 373"/>
                  <a:gd name="T5" fmla="*/ 1 h 115"/>
                  <a:gd name="T6" fmla="*/ 316 w 373"/>
                  <a:gd name="T7" fmla="*/ 1 h 115"/>
                  <a:gd name="T8" fmla="*/ 372 w 373"/>
                  <a:gd name="T9" fmla="*/ 57 h 115"/>
                  <a:gd name="T10" fmla="*/ 316 w 373"/>
                  <a:gd name="T11" fmla="*/ 114 h 115"/>
                  <a:gd name="T12" fmla="*/ 58 w 373"/>
                  <a:gd name="T13" fmla="*/ 114 h 115"/>
                  <a:gd name="T14" fmla="*/ 316 w 373"/>
                  <a:gd name="T15" fmla="*/ 0 h 115"/>
                  <a:gd name="T16" fmla="*/ 58 w 373"/>
                  <a:gd name="T17" fmla="*/ 0 h 115"/>
                  <a:gd name="T18" fmla="*/ 0 w 373"/>
                  <a:gd name="T19" fmla="*/ 57 h 115"/>
                  <a:gd name="T20" fmla="*/ 58 w 373"/>
                  <a:gd name="T21" fmla="*/ 115 h 115"/>
                  <a:gd name="T22" fmla="*/ 316 w 373"/>
                  <a:gd name="T23" fmla="*/ 115 h 115"/>
                  <a:gd name="T24" fmla="*/ 373 w 373"/>
                  <a:gd name="T25" fmla="*/ 57 h 115"/>
                  <a:gd name="T26" fmla="*/ 316 w 373"/>
                  <a:gd name="T2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3" h="115">
                    <a:moveTo>
                      <a:pt x="58" y="114"/>
                    </a:moveTo>
                    <a:cubicBezTo>
                      <a:pt x="26" y="114"/>
                      <a:pt x="1" y="89"/>
                      <a:pt x="1" y="57"/>
                    </a:cubicBezTo>
                    <a:cubicBezTo>
                      <a:pt x="1" y="26"/>
                      <a:pt x="26" y="1"/>
                      <a:pt x="58" y="1"/>
                    </a:cubicBezTo>
                    <a:cubicBezTo>
                      <a:pt x="316" y="1"/>
                      <a:pt x="316" y="1"/>
                      <a:pt x="316" y="1"/>
                    </a:cubicBezTo>
                    <a:cubicBezTo>
                      <a:pt x="347" y="1"/>
                      <a:pt x="372" y="26"/>
                      <a:pt x="372" y="57"/>
                    </a:cubicBezTo>
                    <a:cubicBezTo>
                      <a:pt x="372" y="89"/>
                      <a:pt x="347" y="114"/>
                      <a:pt x="316" y="114"/>
                    </a:cubicBezTo>
                    <a:cubicBezTo>
                      <a:pt x="58" y="114"/>
                      <a:pt x="58" y="114"/>
                      <a:pt x="58" y="114"/>
                    </a:cubicBezTo>
                    <a:moveTo>
                      <a:pt x="316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26" y="0"/>
                      <a:pt x="0" y="26"/>
                      <a:pt x="0" y="57"/>
                    </a:cubicBezTo>
                    <a:cubicBezTo>
                      <a:pt x="0" y="89"/>
                      <a:pt x="26" y="115"/>
                      <a:pt x="58" y="115"/>
                    </a:cubicBezTo>
                    <a:cubicBezTo>
                      <a:pt x="316" y="115"/>
                      <a:pt x="316" y="115"/>
                      <a:pt x="316" y="115"/>
                    </a:cubicBezTo>
                    <a:cubicBezTo>
                      <a:pt x="347" y="115"/>
                      <a:pt x="373" y="89"/>
                      <a:pt x="373" y="57"/>
                    </a:cubicBezTo>
                    <a:cubicBezTo>
                      <a:pt x="373" y="26"/>
                      <a:pt x="347" y="0"/>
                      <a:pt x="316" y="0"/>
                    </a:cubicBezTo>
                  </a:path>
                </a:pathLst>
              </a:custGeom>
              <a:solidFill>
                <a:srgbClr val="D8D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46"/>
              <p:cNvSpPr>
                <a:spLocks noEditPoints="1"/>
              </p:cNvSpPr>
              <p:nvPr/>
            </p:nvSpPr>
            <p:spPr bwMode="auto">
              <a:xfrm>
                <a:off x="374650" y="1735138"/>
                <a:ext cx="1401762" cy="431800"/>
              </a:xfrm>
              <a:custGeom>
                <a:avLst/>
                <a:gdLst>
                  <a:gd name="T0" fmla="*/ 57 w 371"/>
                  <a:gd name="T1" fmla="*/ 113 h 113"/>
                  <a:gd name="T2" fmla="*/ 0 w 371"/>
                  <a:gd name="T3" fmla="*/ 56 h 113"/>
                  <a:gd name="T4" fmla="*/ 57 w 371"/>
                  <a:gd name="T5" fmla="*/ 0 h 113"/>
                  <a:gd name="T6" fmla="*/ 315 w 371"/>
                  <a:gd name="T7" fmla="*/ 0 h 113"/>
                  <a:gd name="T8" fmla="*/ 371 w 371"/>
                  <a:gd name="T9" fmla="*/ 56 h 113"/>
                  <a:gd name="T10" fmla="*/ 315 w 371"/>
                  <a:gd name="T11" fmla="*/ 113 h 113"/>
                  <a:gd name="T12" fmla="*/ 57 w 371"/>
                  <a:gd name="T13" fmla="*/ 113 h 113"/>
                  <a:gd name="T14" fmla="*/ 315 w 371"/>
                  <a:gd name="T15" fmla="*/ 0 h 113"/>
                  <a:gd name="T16" fmla="*/ 57 w 371"/>
                  <a:gd name="T17" fmla="*/ 0 h 113"/>
                  <a:gd name="T18" fmla="*/ 0 w 371"/>
                  <a:gd name="T19" fmla="*/ 56 h 113"/>
                  <a:gd name="T20" fmla="*/ 57 w 371"/>
                  <a:gd name="T21" fmla="*/ 113 h 113"/>
                  <a:gd name="T22" fmla="*/ 315 w 371"/>
                  <a:gd name="T23" fmla="*/ 113 h 113"/>
                  <a:gd name="T24" fmla="*/ 371 w 371"/>
                  <a:gd name="T25" fmla="*/ 56 h 113"/>
                  <a:gd name="T26" fmla="*/ 315 w 371"/>
                  <a:gd name="T2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1" h="113">
                    <a:moveTo>
                      <a:pt x="57" y="113"/>
                    </a:moveTo>
                    <a:cubicBezTo>
                      <a:pt x="25" y="113"/>
                      <a:pt x="0" y="88"/>
                      <a:pt x="0" y="56"/>
                    </a:cubicBezTo>
                    <a:cubicBezTo>
                      <a:pt x="0" y="25"/>
                      <a:pt x="25" y="0"/>
                      <a:pt x="57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346" y="0"/>
                      <a:pt x="371" y="25"/>
                      <a:pt x="371" y="56"/>
                    </a:cubicBezTo>
                    <a:cubicBezTo>
                      <a:pt x="371" y="88"/>
                      <a:pt x="346" y="113"/>
                      <a:pt x="315" y="113"/>
                    </a:cubicBezTo>
                    <a:cubicBezTo>
                      <a:pt x="57" y="113"/>
                      <a:pt x="57" y="113"/>
                      <a:pt x="57" y="113"/>
                    </a:cubicBezTo>
                    <a:moveTo>
                      <a:pt x="31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46" y="113"/>
                      <a:pt x="371" y="88"/>
                      <a:pt x="371" y="56"/>
                    </a:cubicBezTo>
                    <a:cubicBezTo>
                      <a:pt x="371" y="25"/>
                      <a:pt x="346" y="0"/>
                      <a:pt x="315" y="0"/>
                    </a:cubicBezTo>
                  </a:path>
                </a:pathLst>
              </a:custGeom>
              <a:solidFill>
                <a:srgbClr val="D7D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47"/>
              <p:cNvSpPr>
                <a:spLocks noEditPoints="1"/>
              </p:cNvSpPr>
              <p:nvPr/>
            </p:nvSpPr>
            <p:spPr bwMode="auto">
              <a:xfrm>
                <a:off x="374650" y="1735138"/>
                <a:ext cx="1401762" cy="431800"/>
              </a:xfrm>
              <a:custGeom>
                <a:avLst/>
                <a:gdLst>
                  <a:gd name="T0" fmla="*/ 57 w 371"/>
                  <a:gd name="T1" fmla="*/ 112 h 113"/>
                  <a:gd name="T2" fmla="*/ 1 w 371"/>
                  <a:gd name="T3" fmla="*/ 56 h 113"/>
                  <a:gd name="T4" fmla="*/ 57 w 371"/>
                  <a:gd name="T5" fmla="*/ 1 h 113"/>
                  <a:gd name="T6" fmla="*/ 315 w 371"/>
                  <a:gd name="T7" fmla="*/ 1 h 113"/>
                  <a:gd name="T8" fmla="*/ 370 w 371"/>
                  <a:gd name="T9" fmla="*/ 56 h 113"/>
                  <a:gd name="T10" fmla="*/ 315 w 371"/>
                  <a:gd name="T11" fmla="*/ 112 h 113"/>
                  <a:gd name="T12" fmla="*/ 57 w 371"/>
                  <a:gd name="T13" fmla="*/ 112 h 113"/>
                  <a:gd name="T14" fmla="*/ 315 w 371"/>
                  <a:gd name="T15" fmla="*/ 0 h 113"/>
                  <a:gd name="T16" fmla="*/ 57 w 371"/>
                  <a:gd name="T17" fmla="*/ 0 h 113"/>
                  <a:gd name="T18" fmla="*/ 0 w 371"/>
                  <a:gd name="T19" fmla="*/ 56 h 113"/>
                  <a:gd name="T20" fmla="*/ 57 w 371"/>
                  <a:gd name="T21" fmla="*/ 113 h 113"/>
                  <a:gd name="T22" fmla="*/ 315 w 371"/>
                  <a:gd name="T23" fmla="*/ 113 h 113"/>
                  <a:gd name="T24" fmla="*/ 371 w 371"/>
                  <a:gd name="T25" fmla="*/ 56 h 113"/>
                  <a:gd name="T26" fmla="*/ 315 w 371"/>
                  <a:gd name="T2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1" h="113">
                    <a:moveTo>
                      <a:pt x="57" y="112"/>
                    </a:moveTo>
                    <a:cubicBezTo>
                      <a:pt x="26" y="112"/>
                      <a:pt x="1" y="87"/>
                      <a:pt x="1" y="56"/>
                    </a:cubicBezTo>
                    <a:cubicBezTo>
                      <a:pt x="1" y="26"/>
                      <a:pt x="26" y="1"/>
                      <a:pt x="57" y="1"/>
                    </a:cubicBezTo>
                    <a:cubicBezTo>
                      <a:pt x="315" y="1"/>
                      <a:pt x="315" y="1"/>
                      <a:pt x="315" y="1"/>
                    </a:cubicBezTo>
                    <a:cubicBezTo>
                      <a:pt x="345" y="1"/>
                      <a:pt x="370" y="26"/>
                      <a:pt x="370" y="56"/>
                    </a:cubicBezTo>
                    <a:cubicBezTo>
                      <a:pt x="370" y="87"/>
                      <a:pt x="345" y="112"/>
                      <a:pt x="315" y="112"/>
                    </a:cubicBezTo>
                    <a:cubicBezTo>
                      <a:pt x="57" y="112"/>
                      <a:pt x="57" y="112"/>
                      <a:pt x="57" y="112"/>
                    </a:cubicBezTo>
                    <a:moveTo>
                      <a:pt x="31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46" y="113"/>
                      <a:pt x="371" y="88"/>
                      <a:pt x="371" y="56"/>
                    </a:cubicBezTo>
                    <a:cubicBezTo>
                      <a:pt x="371" y="25"/>
                      <a:pt x="346" y="0"/>
                      <a:pt x="315" y="0"/>
                    </a:cubicBezTo>
                  </a:path>
                </a:pathLst>
              </a:custGeom>
              <a:solidFill>
                <a:srgbClr val="D6D7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48"/>
              <p:cNvSpPr>
                <a:spLocks noEditPoints="1"/>
              </p:cNvSpPr>
              <p:nvPr/>
            </p:nvSpPr>
            <p:spPr bwMode="auto">
              <a:xfrm>
                <a:off x="379413" y="1739900"/>
                <a:ext cx="1392237" cy="422275"/>
              </a:xfrm>
              <a:custGeom>
                <a:avLst/>
                <a:gdLst>
                  <a:gd name="T0" fmla="*/ 56 w 369"/>
                  <a:gd name="T1" fmla="*/ 111 h 111"/>
                  <a:gd name="T2" fmla="*/ 0 w 369"/>
                  <a:gd name="T3" fmla="*/ 55 h 111"/>
                  <a:gd name="T4" fmla="*/ 56 w 369"/>
                  <a:gd name="T5" fmla="*/ 0 h 111"/>
                  <a:gd name="T6" fmla="*/ 314 w 369"/>
                  <a:gd name="T7" fmla="*/ 0 h 111"/>
                  <a:gd name="T8" fmla="*/ 369 w 369"/>
                  <a:gd name="T9" fmla="*/ 55 h 111"/>
                  <a:gd name="T10" fmla="*/ 314 w 369"/>
                  <a:gd name="T11" fmla="*/ 111 h 111"/>
                  <a:gd name="T12" fmla="*/ 56 w 369"/>
                  <a:gd name="T13" fmla="*/ 111 h 111"/>
                  <a:gd name="T14" fmla="*/ 314 w 369"/>
                  <a:gd name="T15" fmla="*/ 0 h 111"/>
                  <a:gd name="T16" fmla="*/ 56 w 369"/>
                  <a:gd name="T17" fmla="*/ 0 h 111"/>
                  <a:gd name="T18" fmla="*/ 0 w 369"/>
                  <a:gd name="T19" fmla="*/ 55 h 111"/>
                  <a:gd name="T20" fmla="*/ 56 w 369"/>
                  <a:gd name="T21" fmla="*/ 111 h 111"/>
                  <a:gd name="T22" fmla="*/ 314 w 369"/>
                  <a:gd name="T23" fmla="*/ 111 h 111"/>
                  <a:gd name="T24" fmla="*/ 369 w 369"/>
                  <a:gd name="T25" fmla="*/ 55 h 111"/>
                  <a:gd name="T26" fmla="*/ 314 w 369"/>
                  <a:gd name="T2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111">
                    <a:moveTo>
                      <a:pt x="56" y="111"/>
                    </a:moveTo>
                    <a:cubicBezTo>
                      <a:pt x="25" y="111"/>
                      <a:pt x="0" y="86"/>
                      <a:pt x="0" y="55"/>
                    </a:cubicBezTo>
                    <a:cubicBezTo>
                      <a:pt x="0" y="25"/>
                      <a:pt x="25" y="0"/>
                      <a:pt x="56" y="0"/>
                    </a:cubicBezTo>
                    <a:cubicBezTo>
                      <a:pt x="314" y="0"/>
                      <a:pt x="314" y="0"/>
                      <a:pt x="314" y="0"/>
                    </a:cubicBezTo>
                    <a:cubicBezTo>
                      <a:pt x="344" y="0"/>
                      <a:pt x="369" y="25"/>
                      <a:pt x="369" y="55"/>
                    </a:cubicBezTo>
                    <a:cubicBezTo>
                      <a:pt x="369" y="86"/>
                      <a:pt x="344" y="111"/>
                      <a:pt x="314" y="111"/>
                    </a:cubicBezTo>
                    <a:cubicBezTo>
                      <a:pt x="56" y="111"/>
                      <a:pt x="56" y="111"/>
                      <a:pt x="56" y="111"/>
                    </a:cubicBezTo>
                    <a:moveTo>
                      <a:pt x="31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314" y="111"/>
                      <a:pt x="314" y="111"/>
                      <a:pt x="314" y="111"/>
                    </a:cubicBezTo>
                    <a:cubicBezTo>
                      <a:pt x="344" y="111"/>
                      <a:pt x="369" y="86"/>
                      <a:pt x="369" y="55"/>
                    </a:cubicBezTo>
                    <a:cubicBezTo>
                      <a:pt x="369" y="25"/>
                      <a:pt x="344" y="0"/>
                      <a:pt x="314" y="0"/>
                    </a:cubicBezTo>
                  </a:path>
                </a:pathLst>
              </a:custGeom>
              <a:solidFill>
                <a:srgbClr val="D5D6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49"/>
              <p:cNvSpPr>
                <a:spLocks noEditPoints="1"/>
              </p:cNvSpPr>
              <p:nvPr/>
            </p:nvSpPr>
            <p:spPr bwMode="auto">
              <a:xfrm>
                <a:off x="379413" y="1739900"/>
                <a:ext cx="1392237" cy="422275"/>
              </a:xfrm>
              <a:custGeom>
                <a:avLst/>
                <a:gdLst>
                  <a:gd name="T0" fmla="*/ 56 w 369"/>
                  <a:gd name="T1" fmla="*/ 110 h 111"/>
                  <a:gd name="T2" fmla="*/ 1 w 369"/>
                  <a:gd name="T3" fmla="*/ 55 h 111"/>
                  <a:gd name="T4" fmla="*/ 56 w 369"/>
                  <a:gd name="T5" fmla="*/ 1 h 111"/>
                  <a:gd name="T6" fmla="*/ 314 w 369"/>
                  <a:gd name="T7" fmla="*/ 1 h 111"/>
                  <a:gd name="T8" fmla="*/ 368 w 369"/>
                  <a:gd name="T9" fmla="*/ 55 h 111"/>
                  <a:gd name="T10" fmla="*/ 314 w 369"/>
                  <a:gd name="T11" fmla="*/ 110 h 111"/>
                  <a:gd name="T12" fmla="*/ 56 w 369"/>
                  <a:gd name="T13" fmla="*/ 110 h 111"/>
                  <a:gd name="T14" fmla="*/ 314 w 369"/>
                  <a:gd name="T15" fmla="*/ 0 h 111"/>
                  <a:gd name="T16" fmla="*/ 56 w 369"/>
                  <a:gd name="T17" fmla="*/ 0 h 111"/>
                  <a:gd name="T18" fmla="*/ 0 w 369"/>
                  <a:gd name="T19" fmla="*/ 55 h 111"/>
                  <a:gd name="T20" fmla="*/ 56 w 369"/>
                  <a:gd name="T21" fmla="*/ 111 h 111"/>
                  <a:gd name="T22" fmla="*/ 314 w 369"/>
                  <a:gd name="T23" fmla="*/ 111 h 111"/>
                  <a:gd name="T24" fmla="*/ 369 w 369"/>
                  <a:gd name="T25" fmla="*/ 55 h 111"/>
                  <a:gd name="T26" fmla="*/ 314 w 369"/>
                  <a:gd name="T2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111">
                    <a:moveTo>
                      <a:pt x="56" y="110"/>
                    </a:moveTo>
                    <a:cubicBezTo>
                      <a:pt x="25" y="110"/>
                      <a:pt x="1" y="86"/>
                      <a:pt x="1" y="55"/>
                    </a:cubicBezTo>
                    <a:cubicBezTo>
                      <a:pt x="1" y="25"/>
                      <a:pt x="25" y="1"/>
                      <a:pt x="56" y="1"/>
                    </a:cubicBezTo>
                    <a:cubicBezTo>
                      <a:pt x="314" y="1"/>
                      <a:pt x="314" y="1"/>
                      <a:pt x="314" y="1"/>
                    </a:cubicBezTo>
                    <a:cubicBezTo>
                      <a:pt x="344" y="1"/>
                      <a:pt x="368" y="25"/>
                      <a:pt x="368" y="55"/>
                    </a:cubicBezTo>
                    <a:cubicBezTo>
                      <a:pt x="368" y="86"/>
                      <a:pt x="344" y="110"/>
                      <a:pt x="314" y="110"/>
                    </a:cubicBezTo>
                    <a:cubicBezTo>
                      <a:pt x="56" y="110"/>
                      <a:pt x="56" y="110"/>
                      <a:pt x="56" y="110"/>
                    </a:cubicBezTo>
                    <a:moveTo>
                      <a:pt x="31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314" y="111"/>
                      <a:pt x="314" y="111"/>
                      <a:pt x="314" y="111"/>
                    </a:cubicBezTo>
                    <a:cubicBezTo>
                      <a:pt x="344" y="111"/>
                      <a:pt x="369" y="86"/>
                      <a:pt x="369" y="55"/>
                    </a:cubicBezTo>
                    <a:cubicBezTo>
                      <a:pt x="369" y="25"/>
                      <a:pt x="344" y="0"/>
                      <a:pt x="314" y="0"/>
                    </a:cubicBezTo>
                  </a:path>
                </a:pathLst>
              </a:custGeom>
              <a:solidFill>
                <a:srgbClr val="D4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50"/>
              <p:cNvSpPr>
                <a:spLocks noEditPoints="1"/>
              </p:cNvSpPr>
              <p:nvPr/>
            </p:nvSpPr>
            <p:spPr bwMode="auto">
              <a:xfrm>
                <a:off x="382588" y="1743075"/>
                <a:ext cx="1385887" cy="415925"/>
              </a:xfrm>
              <a:custGeom>
                <a:avLst/>
                <a:gdLst>
                  <a:gd name="T0" fmla="*/ 55 w 367"/>
                  <a:gd name="T1" fmla="*/ 109 h 109"/>
                  <a:gd name="T2" fmla="*/ 0 w 367"/>
                  <a:gd name="T3" fmla="*/ 54 h 109"/>
                  <a:gd name="T4" fmla="*/ 55 w 367"/>
                  <a:gd name="T5" fmla="*/ 0 h 109"/>
                  <a:gd name="T6" fmla="*/ 313 w 367"/>
                  <a:gd name="T7" fmla="*/ 0 h 109"/>
                  <a:gd name="T8" fmla="*/ 367 w 367"/>
                  <a:gd name="T9" fmla="*/ 54 h 109"/>
                  <a:gd name="T10" fmla="*/ 313 w 367"/>
                  <a:gd name="T11" fmla="*/ 109 h 109"/>
                  <a:gd name="T12" fmla="*/ 55 w 367"/>
                  <a:gd name="T13" fmla="*/ 109 h 109"/>
                  <a:gd name="T14" fmla="*/ 313 w 367"/>
                  <a:gd name="T15" fmla="*/ 0 h 109"/>
                  <a:gd name="T16" fmla="*/ 55 w 367"/>
                  <a:gd name="T17" fmla="*/ 0 h 109"/>
                  <a:gd name="T18" fmla="*/ 0 w 367"/>
                  <a:gd name="T19" fmla="*/ 54 h 109"/>
                  <a:gd name="T20" fmla="*/ 55 w 367"/>
                  <a:gd name="T21" fmla="*/ 109 h 109"/>
                  <a:gd name="T22" fmla="*/ 313 w 367"/>
                  <a:gd name="T23" fmla="*/ 109 h 109"/>
                  <a:gd name="T24" fmla="*/ 367 w 367"/>
                  <a:gd name="T25" fmla="*/ 54 h 109"/>
                  <a:gd name="T26" fmla="*/ 313 w 367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109">
                    <a:moveTo>
                      <a:pt x="55" y="109"/>
                    </a:moveTo>
                    <a:cubicBezTo>
                      <a:pt x="25" y="109"/>
                      <a:pt x="0" y="84"/>
                      <a:pt x="0" y="54"/>
                    </a:cubicBezTo>
                    <a:cubicBezTo>
                      <a:pt x="0" y="25"/>
                      <a:pt x="25" y="0"/>
                      <a:pt x="55" y="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42" y="0"/>
                      <a:pt x="367" y="25"/>
                      <a:pt x="367" y="54"/>
                    </a:cubicBezTo>
                    <a:cubicBezTo>
                      <a:pt x="367" y="84"/>
                      <a:pt x="342" y="109"/>
                      <a:pt x="313" y="109"/>
                    </a:cubicBezTo>
                    <a:cubicBezTo>
                      <a:pt x="55" y="109"/>
                      <a:pt x="55" y="109"/>
                      <a:pt x="55" y="109"/>
                    </a:cubicBezTo>
                    <a:moveTo>
                      <a:pt x="313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85"/>
                      <a:pt x="24" y="109"/>
                      <a:pt x="55" y="109"/>
                    </a:cubicBezTo>
                    <a:cubicBezTo>
                      <a:pt x="313" y="109"/>
                      <a:pt x="313" y="109"/>
                      <a:pt x="313" y="109"/>
                    </a:cubicBezTo>
                    <a:cubicBezTo>
                      <a:pt x="343" y="109"/>
                      <a:pt x="367" y="85"/>
                      <a:pt x="367" y="54"/>
                    </a:cubicBezTo>
                    <a:cubicBezTo>
                      <a:pt x="367" y="24"/>
                      <a:pt x="343" y="0"/>
                      <a:pt x="313" y="0"/>
                    </a:cubicBezTo>
                  </a:path>
                </a:pathLst>
              </a:custGeom>
              <a:solidFill>
                <a:srgbClr val="D3D4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51"/>
              <p:cNvSpPr>
                <a:spLocks noEditPoints="1"/>
              </p:cNvSpPr>
              <p:nvPr/>
            </p:nvSpPr>
            <p:spPr bwMode="auto">
              <a:xfrm>
                <a:off x="382588" y="1743075"/>
                <a:ext cx="1385887" cy="415925"/>
              </a:xfrm>
              <a:custGeom>
                <a:avLst/>
                <a:gdLst>
                  <a:gd name="T0" fmla="*/ 55 w 367"/>
                  <a:gd name="T1" fmla="*/ 108 h 109"/>
                  <a:gd name="T2" fmla="*/ 1 w 367"/>
                  <a:gd name="T3" fmla="*/ 54 h 109"/>
                  <a:gd name="T4" fmla="*/ 55 w 367"/>
                  <a:gd name="T5" fmla="*/ 1 h 109"/>
                  <a:gd name="T6" fmla="*/ 313 w 367"/>
                  <a:gd name="T7" fmla="*/ 1 h 109"/>
                  <a:gd name="T8" fmla="*/ 366 w 367"/>
                  <a:gd name="T9" fmla="*/ 54 h 109"/>
                  <a:gd name="T10" fmla="*/ 313 w 367"/>
                  <a:gd name="T11" fmla="*/ 108 h 109"/>
                  <a:gd name="T12" fmla="*/ 55 w 367"/>
                  <a:gd name="T13" fmla="*/ 108 h 109"/>
                  <a:gd name="T14" fmla="*/ 313 w 367"/>
                  <a:gd name="T15" fmla="*/ 0 h 109"/>
                  <a:gd name="T16" fmla="*/ 55 w 367"/>
                  <a:gd name="T17" fmla="*/ 0 h 109"/>
                  <a:gd name="T18" fmla="*/ 0 w 367"/>
                  <a:gd name="T19" fmla="*/ 54 h 109"/>
                  <a:gd name="T20" fmla="*/ 55 w 367"/>
                  <a:gd name="T21" fmla="*/ 109 h 109"/>
                  <a:gd name="T22" fmla="*/ 313 w 367"/>
                  <a:gd name="T23" fmla="*/ 109 h 109"/>
                  <a:gd name="T24" fmla="*/ 367 w 367"/>
                  <a:gd name="T25" fmla="*/ 54 h 109"/>
                  <a:gd name="T26" fmla="*/ 313 w 367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109">
                    <a:moveTo>
                      <a:pt x="55" y="108"/>
                    </a:moveTo>
                    <a:cubicBezTo>
                      <a:pt x="25" y="108"/>
                      <a:pt x="1" y="84"/>
                      <a:pt x="1" y="54"/>
                    </a:cubicBezTo>
                    <a:cubicBezTo>
                      <a:pt x="1" y="25"/>
                      <a:pt x="25" y="1"/>
                      <a:pt x="55" y="1"/>
                    </a:cubicBezTo>
                    <a:cubicBezTo>
                      <a:pt x="313" y="1"/>
                      <a:pt x="313" y="1"/>
                      <a:pt x="313" y="1"/>
                    </a:cubicBezTo>
                    <a:cubicBezTo>
                      <a:pt x="342" y="1"/>
                      <a:pt x="366" y="25"/>
                      <a:pt x="366" y="54"/>
                    </a:cubicBezTo>
                    <a:cubicBezTo>
                      <a:pt x="366" y="84"/>
                      <a:pt x="342" y="108"/>
                      <a:pt x="313" y="108"/>
                    </a:cubicBezTo>
                    <a:cubicBezTo>
                      <a:pt x="55" y="108"/>
                      <a:pt x="55" y="108"/>
                      <a:pt x="55" y="108"/>
                    </a:cubicBezTo>
                    <a:moveTo>
                      <a:pt x="313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5" y="0"/>
                      <a:pt x="0" y="25"/>
                      <a:pt x="0" y="54"/>
                    </a:cubicBezTo>
                    <a:cubicBezTo>
                      <a:pt x="0" y="84"/>
                      <a:pt x="25" y="109"/>
                      <a:pt x="55" y="109"/>
                    </a:cubicBezTo>
                    <a:cubicBezTo>
                      <a:pt x="313" y="109"/>
                      <a:pt x="313" y="109"/>
                      <a:pt x="313" y="109"/>
                    </a:cubicBezTo>
                    <a:cubicBezTo>
                      <a:pt x="342" y="109"/>
                      <a:pt x="367" y="84"/>
                      <a:pt x="367" y="54"/>
                    </a:cubicBezTo>
                    <a:cubicBezTo>
                      <a:pt x="367" y="25"/>
                      <a:pt x="342" y="0"/>
                      <a:pt x="313" y="0"/>
                    </a:cubicBezTo>
                  </a:path>
                </a:pathLst>
              </a:custGeom>
              <a:solidFill>
                <a:srgbClr val="D2D3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52"/>
              <p:cNvSpPr>
                <a:spLocks noEditPoints="1"/>
              </p:cNvSpPr>
              <p:nvPr/>
            </p:nvSpPr>
            <p:spPr bwMode="auto">
              <a:xfrm>
                <a:off x="385763" y="1747838"/>
                <a:ext cx="1377950" cy="406400"/>
              </a:xfrm>
              <a:custGeom>
                <a:avLst/>
                <a:gdLst>
                  <a:gd name="T0" fmla="*/ 54 w 365"/>
                  <a:gd name="T1" fmla="*/ 106 h 107"/>
                  <a:gd name="T2" fmla="*/ 1 w 365"/>
                  <a:gd name="T3" fmla="*/ 53 h 107"/>
                  <a:gd name="T4" fmla="*/ 54 w 365"/>
                  <a:gd name="T5" fmla="*/ 0 h 107"/>
                  <a:gd name="T6" fmla="*/ 312 w 365"/>
                  <a:gd name="T7" fmla="*/ 0 h 107"/>
                  <a:gd name="T8" fmla="*/ 365 w 365"/>
                  <a:gd name="T9" fmla="*/ 53 h 107"/>
                  <a:gd name="T10" fmla="*/ 312 w 365"/>
                  <a:gd name="T11" fmla="*/ 106 h 107"/>
                  <a:gd name="T12" fmla="*/ 54 w 365"/>
                  <a:gd name="T13" fmla="*/ 106 h 107"/>
                  <a:gd name="T14" fmla="*/ 312 w 365"/>
                  <a:gd name="T15" fmla="*/ 0 h 107"/>
                  <a:gd name="T16" fmla="*/ 54 w 365"/>
                  <a:gd name="T17" fmla="*/ 0 h 107"/>
                  <a:gd name="T18" fmla="*/ 0 w 365"/>
                  <a:gd name="T19" fmla="*/ 53 h 107"/>
                  <a:gd name="T20" fmla="*/ 54 w 365"/>
                  <a:gd name="T21" fmla="*/ 107 h 107"/>
                  <a:gd name="T22" fmla="*/ 312 w 365"/>
                  <a:gd name="T23" fmla="*/ 107 h 107"/>
                  <a:gd name="T24" fmla="*/ 365 w 365"/>
                  <a:gd name="T25" fmla="*/ 53 h 107"/>
                  <a:gd name="T26" fmla="*/ 312 w 365"/>
                  <a:gd name="T2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5" h="107">
                    <a:moveTo>
                      <a:pt x="54" y="106"/>
                    </a:moveTo>
                    <a:cubicBezTo>
                      <a:pt x="24" y="106"/>
                      <a:pt x="1" y="83"/>
                      <a:pt x="1" y="53"/>
                    </a:cubicBezTo>
                    <a:cubicBezTo>
                      <a:pt x="1" y="24"/>
                      <a:pt x="24" y="0"/>
                      <a:pt x="54" y="0"/>
                    </a:cubicBezTo>
                    <a:cubicBezTo>
                      <a:pt x="312" y="0"/>
                      <a:pt x="312" y="0"/>
                      <a:pt x="312" y="0"/>
                    </a:cubicBezTo>
                    <a:cubicBezTo>
                      <a:pt x="341" y="0"/>
                      <a:pt x="365" y="24"/>
                      <a:pt x="365" y="53"/>
                    </a:cubicBezTo>
                    <a:cubicBezTo>
                      <a:pt x="365" y="83"/>
                      <a:pt x="341" y="106"/>
                      <a:pt x="312" y="106"/>
                    </a:cubicBezTo>
                    <a:cubicBezTo>
                      <a:pt x="54" y="106"/>
                      <a:pt x="54" y="106"/>
                      <a:pt x="54" y="106"/>
                    </a:cubicBezTo>
                    <a:moveTo>
                      <a:pt x="312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24" y="0"/>
                      <a:pt x="0" y="24"/>
                      <a:pt x="0" y="53"/>
                    </a:cubicBezTo>
                    <a:cubicBezTo>
                      <a:pt x="0" y="83"/>
                      <a:pt x="24" y="107"/>
                      <a:pt x="54" y="107"/>
                    </a:cubicBezTo>
                    <a:cubicBezTo>
                      <a:pt x="312" y="107"/>
                      <a:pt x="312" y="107"/>
                      <a:pt x="312" y="107"/>
                    </a:cubicBezTo>
                    <a:cubicBezTo>
                      <a:pt x="341" y="107"/>
                      <a:pt x="365" y="83"/>
                      <a:pt x="365" y="53"/>
                    </a:cubicBezTo>
                    <a:cubicBezTo>
                      <a:pt x="365" y="24"/>
                      <a:pt x="341" y="0"/>
                      <a:pt x="312" y="0"/>
                    </a:cubicBezTo>
                  </a:path>
                </a:pathLst>
              </a:custGeom>
              <a:solidFill>
                <a:srgbClr val="D1D2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53"/>
              <p:cNvSpPr>
                <a:spLocks noEditPoints="1"/>
              </p:cNvSpPr>
              <p:nvPr/>
            </p:nvSpPr>
            <p:spPr bwMode="auto">
              <a:xfrm>
                <a:off x="390525" y="1747838"/>
                <a:ext cx="1373187" cy="403225"/>
              </a:xfrm>
              <a:custGeom>
                <a:avLst/>
                <a:gdLst>
                  <a:gd name="T0" fmla="*/ 53 w 364"/>
                  <a:gd name="T1" fmla="*/ 106 h 106"/>
                  <a:gd name="T2" fmla="*/ 0 w 364"/>
                  <a:gd name="T3" fmla="*/ 53 h 106"/>
                  <a:gd name="T4" fmla="*/ 53 w 364"/>
                  <a:gd name="T5" fmla="*/ 1 h 106"/>
                  <a:gd name="T6" fmla="*/ 311 w 364"/>
                  <a:gd name="T7" fmla="*/ 1 h 106"/>
                  <a:gd name="T8" fmla="*/ 363 w 364"/>
                  <a:gd name="T9" fmla="*/ 53 h 106"/>
                  <a:gd name="T10" fmla="*/ 311 w 364"/>
                  <a:gd name="T11" fmla="*/ 106 h 106"/>
                  <a:gd name="T12" fmla="*/ 53 w 364"/>
                  <a:gd name="T13" fmla="*/ 106 h 106"/>
                  <a:gd name="T14" fmla="*/ 311 w 364"/>
                  <a:gd name="T15" fmla="*/ 0 h 106"/>
                  <a:gd name="T16" fmla="*/ 53 w 364"/>
                  <a:gd name="T17" fmla="*/ 0 h 106"/>
                  <a:gd name="T18" fmla="*/ 0 w 364"/>
                  <a:gd name="T19" fmla="*/ 53 h 106"/>
                  <a:gd name="T20" fmla="*/ 53 w 364"/>
                  <a:gd name="T21" fmla="*/ 106 h 106"/>
                  <a:gd name="T22" fmla="*/ 311 w 364"/>
                  <a:gd name="T23" fmla="*/ 106 h 106"/>
                  <a:gd name="T24" fmla="*/ 364 w 364"/>
                  <a:gd name="T25" fmla="*/ 53 h 106"/>
                  <a:gd name="T26" fmla="*/ 311 w 364"/>
                  <a:gd name="T2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4" h="106">
                    <a:moveTo>
                      <a:pt x="53" y="106"/>
                    </a:moveTo>
                    <a:cubicBezTo>
                      <a:pt x="24" y="106"/>
                      <a:pt x="0" y="82"/>
                      <a:pt x="0" y="53"/>
                    </a:cubicBezTo>
                    <a:cubicBezTo>
                      <a:pt x="0" y="25"/>
                      <a:pt x="24" y="1"/>
                      <a:pt x="53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39" y="1"/>
                      <a:pt x="363" y="25"/>
                      <a:pt x="363" y="53"/>
                    </a:cubicBezTo>
                    <a:cubicBezTo>
                      <a:pt x="363" y="82"/>
                      <a:pt x="339" y="106"/>
                      <a:pt x="311" y="106"/>
                    </a:cubicBezTo>
                    <a:cubicBezTo>
                      <a:pt x="53" y="106"/>
                      <a:pt x="53" y="106"/>
                      <a:pt x="53" y="106"/>
                    </a:cubicBezTo>
                    <a:moveTo>
                      <a:pt x="311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3" y="0"/>
                      <a:pt x="0" y="24"/>
                      <a:pt x="0" y="53"/>
                    </a:cubicBezTo>
                    <a:cubicBezTo>
                      <a:pt x="0" y="83"/>
                      <a:pt x="23" y="106"/>
                      <a:pt x="53" y="106"/>
                    </a:cubicBezTo>
                    <a:cubicBezTo>
                      <a:pt x="311" y="106"/>
                      <a:pt x="311" y="106"/>
                      <a:pt x="311" y="106"/>
                    </a:cubicBezTo>
                    <a:cubicBezTo>
                      <a:pt x="340" y="106"/>
                      <a:pt x="364" y="83"/>
                      <a:pt x="364" y="53"/>
                    </a:cubicBezTo>
                    <a:cubicBezTo>
                      <a:pt x="364" y="24"/>
                      <a:pt x="340" y="0"/>
                      <a:pt x="311" y="0"/>
                    </a:cubicBezTo>
                  </a:path>
                </a:pathLst>
              </a:custGeom>
              <a:solidFill>
                <a:srgbClr val="D0D1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54"/>
              <p:cNvSpPr>
                <a:spLocks noEditPoints="1"/>
              </p:cNvSpPr>
              <p:nvPr/>
            </p:nvSpPr>
            <p:spPr bwMode="auto">
              <a:xfrm>
                <a:off x="390525" y="1751013"/>
                <a:ext cx="1370012" cy="400050"/>
              </a:xfrm>
              <a:custGeom>
                <a:avLst/>
                <a:gdLst>
                  <a:gd name="T0" fmla="*/ 53 w 363"/>
                  <a:gd name="T1" fmla="*/ 104 h 105"/>
                  <a:gd name="T2" fmla="*/ 1 w 363"/>
                  <a:gd name="T3" fmla="*/ 52 h 105"/>
                  <a:gd name="T4" fmla="*/ 53 w 363"/>
                  <a:gd name="T5" fmla="*/ 1 h 105"/>
                  <a:gd name="T6" fmla="*/ 311 w 363"/>
                  <a:gd name="T7" fmla="*/ 1 h 105"/>
                  <a:gd name="T8" fmla="*/ 362 w 363"/>
                  <a:gd name="T9" fmla="*/ 52 h 105"/>
                  <a:gd name="T10" fmla="*/ 311 w 363"/>
                  <a:gd name="T11" fmla="*/ 104 h 105"/>
                  <a:gd name="T12" fmla="*/ 53 w 363"/>
                  <a:gd name="T13" fmla="*/ 104 h 105"/>
                  <a:gd name="T14" fmla="*/ 311 w 363"/>
                  <a:gd name="T15" fmla="*/ 0 h 105"/>
                  <a:gd name="T16" fmla="*/ 53 w 363"/>
                  <a:gd name="T17" fmla="*/ 0 h 105"/>
                  <a:gd name="T18" fmla="*/ 0 w 363"/>
                  <a:gd name="T19" fmla="*/ 52 h 105"/>
                  <a:gd name="T20" fmla="*/ 53 w 363"/>
                  <a:gd name="T21" fmla="*/ 105 h 105"/>
                  <a:gd name="T22" fmla="*/ 311 w 363"/>
                  <a:gd name="T23" fmla="*/ 105 h 105"/>
                  <a:gd name="T24" fmla="*/ 363 w 363"/>
                  <a:gd name="T25" fmla="*/ 52 h 105"/>
                  <a:gd name="T26" fmla="*/ 311 w 363"/>
                  <a:gd name="T27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3" h="105">
                    <a:moveTo>
                      <a:pt x="53" y="104"/>
                    </a:moveTo>
                    <a:cubicBezTo>
                      <a:pt x="24" y="104"/>
                      <a:pt x="1" y="81"/>
                      <a:pt x="1" y="52"/>
                    </a:cubicBezTo>
                    <a:cubicBezTo>
                      <a:pt x="1" y="24"/>
                      <a:pt x="24" y="1"/>
                      <a:pt x="53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39" y="1"/>
                      <a:pt x="362" y="24"/>
                      <a:pt x="362" y="52"/>
                    </a:cubicBezTo>
                    <a:cubicBezTo>
                      <a:pt x="362" y="81"/>
                      <a:pt x="339" y="104"/>
                      <a:pt x="311" y="104"/>
                    </a:cubicBezTo>
                    <a:cubicBezTo>
                      <a:pt x="53" y="104"/>
                      <a:pt x="53" y="104"/>
                      <a:pt x="53" y="104"/>
                    </a:cubicBezTo>
                    <a:moveTo>
                      <a:pt x="311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4" y="0"/>
                      <a:pt x="0" y="24"/>
                      <a:pt x="0" y="52"/>
                    </a:cubicBezTo>
                    <a:cubicBezTo>
                      <a:pt x="0" y="81"/>
                      <a:pt x="24" y="105"/>
                      <a:pt x="53" y="105"/>
                    </a:cubicBezTo>
                    <a:cubicBezTo>
                      <a:pt x="311" y="105"/>
                      <a:pt x="311" y="105"/>
                      <a:pt x="311" y="105"/>
                    </a:cubicBezTo>
                    <a:cubicBezTo>
                      <a:pt x="339" y="105"/>
                      <a:pt x="363" y="81"/>
                      <a:pt x="363" y="52"/>
                    </a:cubicBezTo>
                    <a:cubicBezTo>
                      <a:pt x="363" y="24"/>
                      <a:pt x="339" y="0"/>
                      <a:pt x="311" y="0"/>
                    </a:cubicBezTo>
                  </a:path>
                </a:pathLst>
              </a:custGeom>
              <a:solidFill>
                <a:srgbClr val="CFD0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55"/>
              <p:cNvSpPr>
                <a:spLocks noEditPoints="1"/>
              </p:cNvSpPr>
              <p:nvPr/>
            </p:nvSpPr>
            <p:spPr bwMode="auto">
              <a:xfrm>
                <a:off x="393700" y="1754188"/>
                <a:ext cx="1363662" cy="393700"/>
              </a:xfrm>
              <a:custGeom>
                <a:avLst/>
                <a:gdLst>
                  <a:gd name="T0" fmla="*/ 52 w 361"/>
                  <a:gd name="T1" fmla="*/ 103 h 103"/>
                  <a:gd name="T2" fmla="*/ 0 w 361"/>
                  <a:gd name="T3" fmla="*/ 51 h 103"/>
                  <a:gd name="T4" fmla="*/ 52 w 361"/>
                  <a:gd name="T5" fmla="*/ 0 h 103"/>
                  <a:gd name="T6" fmla="*/ 310 w 361"/>
                  <a:gd name="T7" fmla="*/ 0 h 103"/>
                  <a:gd name="T8" fmla="*/ 361 w 361"/>
                  <a:gd name="T9" fmla="*/ 51 h 103"/>
                  <a:gd name="T10" fmla="*/ 310 w 361"/>
                  <a:gd name="T11" fmla="*/ 103 h 103"/>
                  <a:gd name="T12" fmla="*/ 52 w 361"/>
                  <a:gd name="T13" fmla="*/ 103 h 103"/>
                  <a:gd name="T14" fmla="*/ 310 w 361"/>
                  <a:gd name="T15" fmla="*/ 0 h 103"/>
                  <a:gd name="T16" fmla="*/ 52 w 361"/>
                  <a:gd name="T17" fmla="*/ 0 h 103"/>
                  <a:gd name="T18" fmla="*/ 0 w 361"/>
                  <a:gd name="T19" fmla="*/ 51 h 103"/>
                  <a:gd name="T20" fmla="*/ 52 w 361"/>
                  <a:gd name="T21" fmla="*/ 103 h 103"/>
                  <a:gd name="T22" fmla="*/ 310 w 361"/>
                  <a:gd name="T23" fmla="*/ 103 h 103"/>
                  <a:gd name="T24" fmla="*/ 361 w 361"/>
                  <a:gd name="T25" fmla="*/ 51 h 103"/>
                  <a:gd name="T26" fmla="*/ 310 w 361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03">
                    <a:moveTo>
                      <a:pt x="52" y="103"/>
                    </a:moveTo>
                    <a:cubicBezTo>
                      <a:pt x="23" y="103"/>
                      <a:pt x="0" y="80"/>
                      <a:pt x="0" y="51"/>
                    </a:cubicBezTo>
                    <a:cubicBezTo>
                      <a:pt x="0" y="23"/>
                      <a:pt x="23" y="0"/>
                      <a:pt x="52" y="0"/>
                    </a:cubicBezTo>
                    <a:cubicBezTo>
                      <a:pt x="310" y="0"/>
                      <a:pt x="310" y="0"/>
                      <a:pt x="310" y="0"/>
                    </a:cubicBezTo>
                    <a:cubicBezTo>
                      <a:pt x="338" y="0"/>
                      <a:pt x="361" y="23"/>
                      <a:pt x="361" y="51"/>
                    </a:cubicBezTo>
                    <a:cubicBezTo>
                      <a:pt x="361" y="80"/>
                      <a:pt x="338" y="103"/>
                      <a:pt x="310" y="103"/>
                    </a:cubicBezTo>
                    <a:cubicBezTo>
                      <a:pt x="52" y="103"/>
                      <a:pt x="52" y="103"/>
                      <a:pt x="52" y="103"/>
                    </a:cubicBezTo>
                    <a:moveTo>
                      <a:pt x="31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80"/>
                      <a:pt x="23" y="103"/>
                      <a:pt x="52" y="103"/>
                    </a:cubicBezTo>
                    <a:cubicBezTo>
                      <a:pt x="310" y="103"/>
                      <a:pt x="310" y="103"/>
                      <a:pt x="310" y="103"/>
                    </a:cubicBezTo>
                    <a:cubicBezTo>
                      <a:pt x="338" y="103"/>
                      <a:pt x="361" y="80"/>
                      <a:pt x="361" y="51"/>
                    </a:cubicBezTo>
                    <a:cubicBezTo>
                      <a:pt x="361" y="23"/>
                      <a:pt x="338" y="0"/>
                      <a:pt x="310" y="0"/>
                    </a:cubicBezTo>
                  </a:path>
                </a:pathLst>
              </a:custGeom>
              <a:solidFill>
                <a:srgbClr val="CEC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56"/>
              <p:cNvSpPr>
                <a:spLocks noEditPoints="1"/>
              </p:cNvSpPr>
              <p:nvPr/>
            </p:nvSpPr>
            <p:spPr bwMode="auto">
              <a:xfrm>
                <a:off x="393700" y="1754188"/>
                <a:ext cx="1363662" cy="393700"/>
              </a:xfrm>
              <a:custGeom>
                <a:avLst/>
                <a:gdLst>
                  <a:gd name="T0" fmla="*/ 52 w 361"/>
                  <a:gd name="T1" fmla="*/ 102 h 103"/>
                  <a:gd name="T2" fmla="*/ 1 w 361"/>
                  <a:gd name="T3" fmla="*/ 51 h 103"/>
                  <a:gd name="T4" fmla="*/ 52 w 361"/>
                  <a:gd name="T5" fmla="*/ 1 h 103"/>
                  <a:gd name="T6" fmla="*/ 310 w 361"/>
                  <a:gd name="T7" fmla="*/ 1 h 103"/>
                  <a:gd name="T8" fmla="*/ 360 w 361"/>
                  <a:gd name="T9" fmla="*/ 51 h 103"/>
                  <a:gd name="T10" fmla="*/ 310 w 361"/>
                  <a:gd name="T11" fmla="*/ 102 h 103"/>
                  <a:gd name="T12" fmla="*/ 52 w 361"/>
                  <a:gd name="T13" fmla="*/ 102 h 103"/>
                  <a:gd name="T14" fmla="*/ 310 w 361"/>
                  <a:gd name="T15" fmla="*/ 0 h 103"/>
                  <a:gd name="T16" fmla="*/ 52 w 361"/>
                  <a:gd name="T17" fmla="*/ 0 h 103"/>
                  <a:gd name="T18" fmla="*/ 0 w 361"/>
                  <a:gd name="T19" fmla="*/ 51 h 103"/>
                  <a:gd name="T20" fmla="*/ 52 w 361"/>
                  <a:gd name="T21" fmla="*/ 103 h 103"/>
                  <a:gd name="T22" fmla="*/ 310 w 361"/>
                  <a:gd name="T23" fmla="*/ 103 h 103"/>
                  <a:gd name="T24" fmla="*/ 361 w 361"/>
                  <a:gd name="T25" fmla="*/ 51 h 103"/>
                  <a:gd name="T26" fmla="*/ 310 w 361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03">
                    <a:moveTo>
                      <a:pt x="52" y="102"/>
                    </a:moveTo>
                    <a:cubicBezTo>
                      <a:pt x="24" y="102"/>
                      <a:pt x="1" y="80"/>
                      <a:pt x="1" y="51"/>
                    </a:cubicBezTo>
                    <a:cubicBezTo>
                      <a:pt x="1" y="23"/>
                      <a:pt x="24" y="1"/>
                      <a:pt x="52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38" y="1"/>
                      <a:pt x="360" y="23"/>
                      <a:pt x="360" y="51"/>
                    </a:cubicBezTo>
                    <a:cubicBezTo>
                      <a:pt x="360" y="80"/>
                      <a:pt x="338" y="102"/>
                      <a:pt x="310" y="102"/>
                    </a:cubicBezTo>
                    <a:cubicBezTo>
                      <a:pt x="52" y="102"/>
                      <a:pt x="52" y="102"/>
                      <a:pt x="52" y="102"/>
                    </a:cubicBezTo>
                    <a:moveTo>
                      <a:pt x="31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80"/>
                      <a:pt x="23" y="103"/>
                      <a:pt x="52" y="103"/>
                    </a:cubicBezTo>
                    <a:cubicBezTo>
                      <a:pt x="310" y="103"/>
                      <a:pt x="310" y="103"/>
                      <a:pt x="310" y="103"/>
                    </a:cubicBezTo>
                    <a:cubicBezTo>
                      <a:pt x="338" y="103"/>
                      <a:pt x="361" y="80"/>
                      <a:pt x="361" y="51"/>
                    </a:cubicBezTo>
                    <a:cubicBezTo>
                      <a:pt x="361" y="23"/>
                      <a:pt x="338" y="0"/>
                      <a:pt x="310" y="0"/>
                    </a:cubicBezTo>
                  </a:path>
                </a:pathLst>
              </a:custGeom>
              <a:solidFill>
                <a:srgbClr val="CDCE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57"/>
              <p:cNvSpPr>
                <a:spLocks noEditPoints="1"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51 w 359"/>
                  <a:gd name="T1" fmla="*/ 101 h 101"/>
                  <a:gd name="T2" fmla="*/ 0 w 359"/>
                  <a:gd name="T3" fmla="*/ 50 h 101"/>
                  <a:gd name="T4" fmla="*/ 51 w 359"/>
                  <a:gd name="T5" fmla="*/ 0 h 101"/>
                  <a:gd name="T6" fmla="*/ 309 w 359"/>
                  <a:gd name="T7" fmla="*/ 0 h 101"/>
                  <a:gd name="T8" fmla="*/ 359 w 359"/>
                  <a:gd name="T9" fmla="*/ 50 h 101"/>
                  <a:gd name="T10" fmla="*/ 309 w 359"/>
                  <a:gd name="T11" fmla="*/ 101 h 101"/>
                  <a:gd name="T12" fmla="*/ 51 w 359"/>
                  <a:gd name="T13" fmla="*/ 101 h 101"/>
                  <a:gd name="T14" fmla="*/ 309 w 359"/>
                  <a:gd name="T15" fmla="*/ 0 h 101"/>
                  <a:gd name="T16" fmla="*/ 51 w 359"/>
                  <a:gd name="T17" fmla="*/ 0 h 101"/>
                  <a:gd name="T18" fmla="*/ 0 w 359"/>
                  <a:gd name="T19" fmla="*/ 50 h 101"/>
                  <a:gd name="T20" fmla="*/ 51 w 359"/>
                  <a:gd name="T21" fmla="*/ 101 h 101"/>
                  <a:gd name="T22" fmla="*/ 309 w 359"/>
                  <a:gd name="T23" fmla="*/ 101 h 101"/>
                  <a:gd name="T24" fmla="*/ 359 w 359"/>
                  <a:gd name="T25" fmla="*/ 50 h 101"/>
                  <a:gd name="T26" fmla="*/ 309 w 359"/>
                  <a:gd name="T2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9" h="101">
                    <a:moveTo>
                      <a:pt x="51" y="101"/>
                    </a:moveTo>
                    <a:cubicBezTo>
                      <a:pt x="23" y="101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36" y="0"/>
                      <a:pt x="359" y="23"/>
                      <a:pt x="359" y="50"/>
                    </a:cubicBezTo>
                    <a:cubicBezTo>
                      <a:pt x="359" y="78"/>
                      <a:pt x="336" y="101"/>
                      <a:pt x="309" y="101"/>
                    </a:cubicBezTo>
                    <a:cubicBezTo>
                      <a:pt x="51" y="101"/>
                      <a:pt x="51" y="101"/>
                      <a:pt x="51" y="101"/>
                    </a:cubicBezTo>
                    <a:moveTo>
                      <a:pt x="30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2"/>
                      <a:pt x="0" y="50"/>
                    </a:cubicBezTo>
                    <a:cubicBezTo>
                      <a:pt x="0" y="79"/>
                      <a:pt x="23" y="101"/>
                      <a:pt x="51" y="101"/>
                    </a:cubicBezTo>
                    <a:cubicBezTo>
                      <a:pt x="309" y="101"/>
                      <a:pt x="309" y="101"/>
                      <a:pt x="309" y="101"/>
                    </a:cubicBezTo>
                    <a:cubicBezTo>
                      <a:pt x="337" y="101"/>
                      <a:pt x="359" y="79"/>
                      <a:pt x="359" y="50"/>
                    </a:cubicBezTo>
                    <a:cubicBezTo>
                      <a:pt x="359" y="22"/>
                      <a:pt x="337" y="0"/>
                      <a:pt x="309" y="0"/>
                    </a:cubicBezTo>
                  </a:path>
                </a:pathLst>
              </a:custGeom>
              <a:solidFill>
                <a:srgbClr val="CCCD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58"/>
              <p:cNvSpPr>
                <a:spLocks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309 w 359"/>
                  <a:gd name="T1" fmla="*/ 0 h 101"/>
                  <a:gd name="T2" fmla="*/ 51 w 359"/>
                  <a:gd name="T3" fmla="*/ 0 h 101"/>
                  <a:gd name="T4" fmla="*/ 0 w 359"/>
                  <a:gd name="T5" fmla="*/ 50 h 101"/>
                  <a:gd name="T6" fmla="*/ 51 w 359"/>
                  <a:gd name="T7" fmla="*/ 101 h 101"/>
                  <a:gd name="T8" fmla="*/ 309 w 359"/>
                  <a:gd name="T9" fmla="*/ 101 h 101"/>
                  <a:gd name="T10" fmla="*/ 359 w 359"/>
                  <a:gd name="T11" fmla="*/ 50 h 101"/>
                  <a:gd name="T12" fmla="*/ 309 w 359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101">
                    <a:moveTo>
                      <a:pt x="30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0"/>
                    </a:cubicBezTo>
                    <a:cubicBezTo>
                      <a:pt x="0" y="78"/>
                      <a:pt x="23" y="101"/>
                      <a:pt x="51" y="101"/>
                    </a:cubicBezTo>
                    <a:cubicBezTo>
                      <a:pt x="309" y="101"/>
                      <a:pt x="309" y="101"/>
                      <a:pt x="309" y="101"/>
                    </a:cubicBezTo>
                    <a:cubicBezTo>
                      <a:pt x="336" y="101"/>
                      <a:pt x="359" y="78"/>
                      <a:pt x="359" y="50"/>
                    </a:cubicBezTo>
                    <a:cubicBezTo>
                      <a:pt x="359" y="23"/>
                      <a:pt x="336" y="0"/>
                      <a:pt x="309" y="0"/>
                    </a:cubicBezTo>
                  </a:path>
                </a:pathLst>
              </a:custGeom>
              <a:solidFill>
                <a:srgbClr val="CBCC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59"/>
              <p:cNvSpPr>
                <a:spLocks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309 w 359"/>
                  <a:gd name="T1" fmla="*/ 101 h 101"/>
                  <a:gd name="T2" fmla="*/ 51 w 359"/>
                  <a:gd name="T3" fmla="*/ 101 h 101"/>
                  <a:gd name="T4" fmla="*/ 0 w 359"/>
                  <a:gd name="T5" fmla="*/ 50 h 101"/>
                  <a:gd name="T6" fmla="*/ 51 w 359"/>
                  <a:gd name="T7" fmla="*/ 0 h 101"/>
                  <a:gd name="T8" fmla="*/ 309 w 359"/>
                  <a:gd name="T9" fmla="*/ 0 h 101"/>
                  <a:gd name="T10" fmla="*/ 359 w 359"/>
                  <a:gd name="T11" fmla="*/ 50 h 101"/>
                  <a:gd name="T12" fmla="*/ 309 w 359"/>
                  <a:gd name="T13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101">
                    <a:moveTo>
                      <a:pt x="309" y="101"/>
                    </a:moveTo>
                    <a:cubicBezTo>
                      <a:pt x="51" y="101"/>
                      <a:pt x="51" y="101"/>
                      <a:pt x="51" y="101"/>
                    </a:cubicBezTo>
                    <a:cubicBezTo>
                      <a:pt x="23" y="101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36" y="0"/>
                      <a:pt x="359" y="23"/>
                      <a:pt x="359" y="50"/>
                    </a:cubicBezTo>
                    <a:cubicBezTo>
                      <a:pt x="359" y="78"/>
                      <a:pt x="336" y="101"/>
                      <a:pt x="309" y="101"/>
                    </a:cubicBezTo>
                    <a:close/>
                  </a:path>
                </a:pathLst>
              </a:custGeom>
              <a:solidFill>
                <a:srgbClr val="305F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3" name="PA_矩形 17">
              <a:extLst>
                <a:ext uri="{FF2B5EF4-FFF2-40B4-BE49-F238E27FC236}">
                  <a16:creationId xmlns:a16="http://schemas.microsoft.com/office/drawing/2014/main" id="{B8BC1EFB-2BD3-4780-8D0A-10680DA4057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210026" y="3979603"/>
              <a:ext cx="2323591" cy="416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Baoli SC" charset="-122"/>
                  <a:ea typeface="Baoli SC" charset="-122"/>
                  <a:cs typeface="Baoli SC" charset="-122"/>
                </a:rPr>
                <a:t>信息工程系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oli SC" charset="-122"/>
                <a:ea typeface="Baoli SC" charset="-122"/>
                <a:cs typeface="Baoli SC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336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49">
            <a:extLst>
              <a:ext uri="{FF2B5EF4-FFF2-40B4-BE49-F238E27FC236}">
                <a16:creationId xmlns:a16="http://schemas.microsoft.com/office/drawing/2014/main" id="{F4A8DE0F-E33B-4261-BFCA-3F103C8AAA1E}"/>
              </a:ext>
            </a:extLst>
          </p:cNvPr>
          <p:cNvSpPr/>
          <p:nvPr userDrawn="1"/>
        </p:nvSpPr>
        <p:spPr>
          <a:xfrm>
            <a:off x="20269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192505" y="192505"/>
            <a:ext cx="11774906" cy="625641"/>
          </a:xfrm>
          <a:prstGeom prst="rect">
            <a:avLst/>
          </a:prstGeom>
          <a:solidFill>
            <a:srgbClr val="CFD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10">
            <a:extLst>
              <a:ext uri="{FF2B5EF4-FFF2-40B4-BE49-F238E27FC236}">
                <a16:creationId xmlns:a16="http://schemas.microsoft.com/office/drawing/2014/main" id="{E8875DAF-93D4-4FD7-B1A7-1B61BCF6AFA7}"/>
              </a:ext>
            </a:extLst>
          </p:cNvPr>
          <p:cNvSpPr/>
          <p:nvPr userDrawn="1"/>
        </p:nvSpPr>
        <p:spPr>
          <a:xfrm>
            <a:off x="399607" y="-669852"/>
            <a:ext cx="552893" cy="1339703"/>
          </a:xfrm>
          <a:prstGeom prst="roundRect">
            <a:avLst>
              <a:gd name="adj" fmla="val 50000"/>
            </a:avLst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" name="组 110"/>
          <p:cNvGrpSpPr/>
          <p:nvPr userDrawn="1"/>
        </p:nvGrpSpPr>
        <p:grpSpPr>
          <a:xfrm>
            <a:off x="10371235" y="6070738"/>
            <a:ext cx="1671048" cy="498504"/>
            <a:chOff x="926233" y="3911281"/>
            <a:chExt cx="2607384" cy="612775"/>
          </a:xfrm>
        </p:grpSpPr>
        <p:grpSp>
          <p:nvGrpSpPr>
            <p:cNvPr id="112" name="PA_组合 79"/>
            <p:cNvGrpSpPr/>
            <p:nvPr>
              <p:custDataLst>
                <p:tags r:id="rId1"/>
              </p:custDataLst>
            </p:nvPr>
          </p:nvGrpSpPr>
          <p:grpSpPr>
            <a:xfrm>
              <a:off x="926233" y="3911281"/>
              <a:ext cx="2424982" cy="612775"/>
              <a:chOff x="284163" y="1644650"/>
              <a:chExt cx="1585912" cy="612775"/>
            </a:xfrm>
          </p:grpSpPr>
          <p:sp>
            <p:nvSpPr>
              <p:cNvPr id="11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284163" y="1647825"/>
                <a:ext cx="1585912" cy="606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5"/>
              <p:cNvSpPr>
                <a:spLocks noEditPoints="1"/>
              </p:cNvSpPr>
              <p:nvPr/>
            </p:nvSpPr>
            <p:spPr bwMode="auto">
              <a:xfrm>
                <a:off x="284163" y="1644650"/>
                <a:ext cx="1582737" cy="612775"/>
              </a:xfrm>
              <a:custGeom>
                <a:avLst/>
                <a:gdLst>
                  <a:gd name="T0" fmla="*/ 81 w 419"/>
                  <a:gd name="T1" fmla="*/ 160 h 161"/>
                  <a:gd name="T2" fmla="*/ 1 w 419"/>
                  <a:gd name="T3" fmla="*/ 80 h 161"/>
                  <a:gd name="T4" fmla="*/ 81 w 419"/>
                  <a:gd name="T5" fmla="*/ 1 h 161"/>
                  <a:gd name="T6" fmla="*/ 339 w 419"/>
                  <a:gd name="T7" fmla="*/ 1 h 161"/>
                  <a:gd name="T8" fmla="*/ 418 w 419"/>
                  <a:gd name="T9" fmla="*/ 80 h 161"/>
                  <a:gd name="T10" fmla="*/ 339 w 419"/>
                  <a:gd name="T11" fmla="*/ 160 h 161"/>
                  <a:gd name="T12" fmla="*/ 81 w 419"/>
                  <a:gd name="T13" fmla="*/ 160 h 161"/>
                  <a:gd name="T14" fmla="*/ 339 w 419"/>
                  <a:gd name="T15" fmla="*/ 0 h 161"/>
                  <a:gd name="T16" fmla="*/ 81 w 419"/>
                  <a:gd name="T17" fmla="*/ 0 h 161"/>
                  <a:gd name="T18" fmla="*/ 0 w 419"/>
                  <a:gd name="T19" fmla="*/ 80 h 161"/>
                  <a:gd name="T20" fmla="*/ 81 w 419"/>
                  <a:gd name="T21" fmla="*/ 161 h 161"/>
                  <a:gd name="T22" fmla="*/ 339 w 419"/>
                  <a:gd name="T23" fmla="*/ 161 h 161"/>
                  <a:gd name="T24" fmla="*/ 419 w 419"/>
                  <a:gd name="T25" fmla="*/ 80 h 161"/>
                  <a:gd name="T26" fmla="*/ 339 w 419"/>
                  <a:gd name="T2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9" h="161">
                    <a:moveTo>
                      <a:pt x="81" y="160"/>
                    </a:moveTo>
                    <a:cubicBezTo>
                      <a:pt x="37" y="160"/>
                      <a:pt x="1" y="124"/>
                      <a:pt x="1" y="80"/>
                    </a:cubicBezTo>
                    <a:cubicBezTo>
                      <a:pt x="1" y="37"/>
                      <a:pt x="37" y="1"/>
                      <a:pt x="81" y="1"/>
                    </a:cubicBezTo>
                    <a:cubicBezTo>
                      <a:pt x="339" y="1"/>
                      <a:pt x="339" y="1"/>
                      <a:pt x="339" y="1"/>
                    </a:cubicBezTo>
                    <a:cubicBezTo>
                      <a:pt x="382" y="1"/>
                      <a:pt x="418" y="37"/>
                      <a:pt x="418" y="80"/>
                    </a:cubicBezTo>
                    <a:cubicBezTo>
                      <a:pt x="418" y="124"/>
                      <a:pt x="382" y="160"/>
                      <a:pt x="339" y="160"/>
                    </a:cubicBezTo>
                    <a:cubicBezTo>
                      <a:pt x="81" y="160"/>
                      <a:pt x="81" y="160"/>
                      <a:pt x="81" y="160"/>
                    </a:cubicBezTo>
                    <a:moveTo>
                      <a:pt x="339" y="0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36" y="0"/>
                      <a:pt x="0" y="36"/>
                      <a:pt x="0" y="80"/>
                    </a:cubicBezTo>
                    <a:cubicBezTo>
                      <a:pt x="0" y="125"/>
                      <a:pt x="36" y="161"/>
                      <a:pt x="81" y="161"/>
                    </a:cubicBezTo>
                    <a:cubicBezTo>
                      <a:pt x="339" y="161"/>
                      <a:pt x="339" y="161"/>
                      <a:pt x="339" y="161"/>
                    </a:cubicBezTo>
                    <a:cubicBezTo>
                      <a:pt x="383" y="161"/>
                      <a:pt x="419" y="125"/>
                      <a:pt x="419" y="80"/>
                    </a:cubicBezTo>
                    <a:cubicBezTo>
                      <a:pt x="419" y="36"/>
                      <a:pt x="383" y="0"/>
                      <a:pt x="3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6"/>
              <p:cNvSpPr>
                <a:spLocks noEditPoints="1"/>
              </p:cNvSpPr>
              <p:nvPr/>
            </p:nvSpPr>
            <p:spPr bwMode="auto">
              <a:xfrm>
                <a:off x="287338" y="1647825"/>
                <a:ext cx="1574800" cy="606425"/>
              </a:xfrm>
              <a:custGeom>
                <a:avLst/>
                <a:gdLst>
                  <a:gd name="T0" fmla="*/ 80 w 417"/>
                  <a:gd name="T1" fmla="*/ 159 h 159"/>
                  <a:gd name="T2" fmla="*/ 0 w 417"/>
                  <a:gd name="T3" fmla="*/ 79 h 159"/>
                  <a:gd name="T4" fmla="*/ 80 w 417"/>
                  <a:gd name="T5" fmla="*/ 0 h 159"/>
                  <a:gd name="T6" fmla="*/ 338 w 417"/>
                  <a:gd name="T7" fmla="*/ 0 h 159"/>
                  <a:gd name="T8" fmla="*/ 417 w 417"/>
                  <a:gd name="T9" fmla="*/ 79 h 159"/>
                  <a:gd name="T10" fmla="*/ 338 w 417"/>
                  <a:gd name="T11" fmla="*/ 159 h 159"/>
                  <a:gd name="T12" fmla="*/ 80 w 417"/>
                  <a:gd name="T13" fmla="*/ 159 h 159"/>
                  <a:gd name="T14" fmla="*/ 338 w 417"/>
                  <a:gd name="T15" fmla="*/ 0 h 159"/>
                  <a:gd name="T16" fmla="*/ 80 w 417"/>
                  <a:gd name="T17" fmla="*/ 0 h 159"/>
                  <a:gd name="T18" fmla="*/ 0 w 417"/>
                  <a:gd name="T19" fmla="*/ 79 h 159"/>
                  <a:gd name="T20" fmla="*/ 80 w 417"/>
                  <a:gd name="T21" fmla="*/ 159 h 159"/>
                  <a:gd name="T22" fmla="*/ 338 w 417"/>
                  <a:gd name="T23" fmla="*/ 159 h 159"/>
                  <a:gd name="T24" fmla="*/ 417 w 417"/>
                  <a:gd name="T25" fmla="*/ 79 h 159"/>
                  <a:gd name="T26" fmla="*/ 338 w 417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59">
                    <a:moveTo>
                      <a:pt x="80" y="159"/>
                    </a:moveTo>
                    <a:cubicBezTo>
                      <a:pt x="36" y="159"/>
                      <a:pt x="0" y="123"/>
                      <a:pt x="0" y="79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338" y="0"/>
                      <a:pt x="338" y="0"/>
                      <a:pt x="338" y="0"/>
                    </a:cubicBezTo>
                    <a:cubicBezTo>
                      <a:pt x="381" y="0"/>
                      <a:pt x="417" y="36"/>
                      <a:pt x="417" y="79"/>
                    </a:cubicBezTo>
                    <a:cubicBezTo>
                      <a:pt x="417" y="123"/>
                      <a:pt x="381" y="159"/>
                      <a:pt x="338" y="159"/>
                    </a:cubicBezTo>
                    <a:cubicBezTo>
                      <a:pt x="80" y="159"/>
                      <a:pt x="80" y="159"/>
                      <a:pt x="80" y="159"/>
                    </a:cubicBezTo>
                    <a:moveTo>
                      <a:pt x="338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123"/>
                      <a:pt x="36" y="159"/>
                      <a:pt x="80" y="159"/>
                    </a:cubicBezTo>
                    <a:cubicBezTo>
                      <a:pt x="338" y="159"/>
                      <a:pt x="338" y="159"/>
                      <a:pt x="338" y="159"/>
                    </a:cubicBezTo>
                    <a:cubicBezTo>
                      <a:pt x="381" y="159"/>
                      <a:pt x="417" y="123"/>
                      <a:pt x="417" y="79"/>
                    </a:cubicBezTo>
                    <a:cubicBezTo>
                      <a:pt x="417" y="36"/>
                      <a:pt x="381" y="0"/>
                      <a:pt x="338" y="0"/>
                    </a:cubicBezTo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7"/>
              <p:cNvSpPr>
                <a:spLocks noEditPoints="1"/>
              </p:cNvSpPr>
              <p:nvPr/>
            </p:nvSpPr>
            <p:spPr bwMode="auto">
              <a:xfrm>
                <a:off x="287338" y="1647825"/>
                <a:ext cx="1574800" cy="606425"/>
              </a:xfrm>
              <a:custGeom>
                <a:avLst/>
                <a:gdLst>
                  <a:gd name="T0" fmla="*/ 80 w 417"/>
                  <a:gd name="T1" fmla="*/ 158 h 159"/>
                  <a:gd name="T2" fmla="*/ 1 w 417"/>
                  <a:gd name="T3" fmla="*/ 79 h 159"/>
                  <a:gd name="T4" fmla="*/ 80 w 417"/>
                  <a:gd name="T5" fmla="*/ 1 h 159"/>
                  <a:gd name="T6" fmla="*/ 338 w 417"/>
                  <a:gd name="T7" fmla="*/ 1 h 159"/>
                  <a:gd name="T8" fmla="*/ 416 w 417"/>
                  <a:gd name="T9" fmla="*/ 79 h 159"/>
                  <a:gd name="T10" fmla="*/ 338 w 417"/>
                  <a:gd name="T11" fmla="*/ 158 h 159"/>
                  <a:gd name="T12" fmla="*/ 80 w 417"/>
                  <a:gd name="T13" fmla="*/ 158 h 159"/>
                  <a:gd name="T14" fmla="*/ 338 w 417"/>
                  <a:gd name="T15" fmla="*/ 0 h 159"/>
                  <a:gd name="T16" fmla="*/ 80 w 417"/>
                  <a:gd name="T17" fmla="*/ 0 h 159"/>
                  <a:gd name="T18" fmla="*/ 0 w 417"/>
                  <a:gd name="T19" fmla="*/ 79 h 159"/>
                  <a:gd name="T20" fmla="*/ 80 w 417"/>
                  <a:gd name="T21" fmla="*/ 159 h 159"/>
                  <a:gd name="T22" fmla="*/ 338 w 417"/>
                  <a:gd name="T23" fmla="*/ 159 h 159"/>
                  <a:gd name="T24" fmla="*/ 417 w 417"/>
                  <a:gd name="T25" fmla="*/ 79 h 159"/>
                  <a:gd name="T26" fmla="*/ 338 w 417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59">
                    <a:moveTo>
                      <a:pt x="80" y="158"/>
                    </a:moveTo>
                    <a:cubicBezTo>
                      <a:pt x="36" y="158"/>
                      <a:pt x="1" y="123"/>
                      <a:pt x="1" y="79"/>
                    </a:cubicBezTo>
                    <a:cubicBezTo>
                      <a:pt x="1" y="36"/>
                      <a:pt x="36" y="1"/>
                      <a:pt x="80" y="1"/>
                    </a:cubicBezTo>
                    <a:cubicBezTo>
                      <a:pt x="338" y="1"/>
                      <a:pt x="338" y="1"/>
                      <a:pt x="338" y="1"/>
                    </a:cubicBezTo>
                    <a:cubicBezTo>
                      <a:pt x="381" y="1"/>
                      <a:pt x="416" y="36"/>
                      <a:pt x="416" y="79"/>
                    </a:cubicBezTo>
                    <a:cubicBezTo>
                      <a:pt x="416" y="123"/>
                      <a:pt x="381" y="158"/>
                      <a:pt x="338" y="158"/>
                    </a:cubicBezTo>
                    <a:cubicBezTo>
                      <a:pt x="80" y="158"/>
                      <a:pt x="80" y="158"/>
                      <a:pt x="80" y="158"/>
                    </a:cubicBezTo>
                    <a:moveTo>
                      <a:pt x="338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123"/>
                      <a:pt x="36" y="159"/>
                      <a:pt x="80" y="159"/>
                    </a:cubicBezTo>
                    <a:cubicBezTo>
                      <a:pt x="338" y="159"/>
                      <a:pt x="338" y="159"/>
                      <a:pt x="338" y="159"/>
                    </a:cubicBezTo>
                    <a:cubicBezTo>
                      <a:pt x="381" y="159"/>
                      <a:pt x="417" y="123"/>
                      <a:pt x="417" y="79"/>
                    </a:cubicBezTo>
                    <a:cubicBezTo>
                      <a:pt x="417" y="36"/>
                      <a:pt x="381" y="0"/>
                      <a:pt x="338" y="0"/>
                    </a:cubicBezTo>
                  </a:path>
                </a:pathLst>
              </a:cu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8"/>
              <p:cNvSpPr>
                <a:spLocks noEditPoints="1"/>
              </p:cNvSpPr>
              <p:nvPr/>
            </p:nvSpPr>
            <p:spPr bwMode="auto">
              <a:xfrm>
                <a:off x="292100" y="1651000"/>
                <a:ext cx="1566862" cy="598488"/>
              </a:xfrm>
              <a:custGeom>
                <a:avLst/>
                <a:gdLst>
                  <a:gd name="T0" fmla="*/ 79 w 415"/>
                  <a:gd name="T1" fmla="*/ 156 h 157"/>
                  <a:gd name="T2" fmla="*/ 1 w 415"/>
                  <a:gd name="T3" fmla="*/ 78 h 157"/>
                  <a:gd name="T4" fmla="*/ 79 w 415"/>
                  <a:gd name="T5" fmla="*/ 0 h 157"/>
                  <a:gd name="T6" fmla="*/ 337 w 415"/>
                  <a:gd name="T7" fmla="*/ 0 h 157"/>
                  <a:gd name="T8" fmla="*/ 415 w 415"/>
                  <a:gd name="T9" fmla="*/ 78 h 157"/>
                  <a:gd name="T10" fmla="*/ 337 w 415"/>
                  <a:gd name="T11" fmla="*/ 156 h 157"/>
                  <a:gd name="T12" fmla="*/ 79 w 415"/>
                  <a:gd name="T13" fmla="*/ 156 h 157"/>
                  <a:gd name="T14" fmla="*/ 337 w 415"/>
                  <a:gd name="T15" fmla="*/ 0 h 157"/>
                  <a:gd name="T16" fmla="*/ 79 w 415"/>
                  <a:gd name="T17" fmla="*/ 0 h 157"/>
                  <a:gd name="T18" fmla="*/ 0 w 415"/>
                  <a:gd name="T19" fmla="*/ 78 h 157"/>
                  <a:gd name="T20" fmla="*/ 79 w 415"/>
                  <a:gd name="T21" fmla="*/ 157 h 157"/>
                  <a:gd name="T22" fmla="*/ 337 w 415"/>
                  <a:gd name="T23" fmla="*/ 157 h 157"/>
                  <a:gd name="T24" fmla="*/ 415 w 415"/>
                  <a:gd name="T25" fmla="*/ 78 h 157"/>
                  <a:gd name="T26" fmla="*/ 337 w 415"/>
                  <a:gd name="T2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5" h="157">
                    <a:moveTo>
                      <a:pt x="79" y="156"/>
                    </a:moveTo>
                    <a:cubicBezTo>
                      <a:pt x="36" y="156"/>
                      <a:pt x="1" y="122"/>
                      <a:pt x="1" y="78"/>
                    </a:cubicBezTo>
                    <a:cubicBezTo>
                      <a:pt x="1" y="35"/>
                      <a:pt x="36" y="0"/>
                      <a:pt x="79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80" y="0"/>
                      <a:pt x="415" y="35"/>
                      <a:pt x="415" y="78"/>
                    </a:cubicBezTo>
                    <a:cubicBezTo>
                      <a:pt x="415" y="122"/>
                      <a:pt x="380" y="156"/>
                      <a:pt x="337" y="156"/>
                    </a:cubicBezTo>
                    <a:cubicBezTo>
                      <a:pt x="79" y="156"/>
                      <a:pt x="79" y="156"/>
                      <a:pt x="79" y="156"/>
                    </a:cubicBezTo>
                    <a:moveTo>
                      <a:pt x="337" y="0"/>
                    </a:moveTo>
                    <a:cubicBezTo>
                      <a:pt x="79" y="0"/>
                      <a:pt x="79" y="0"/>
                      <a:pt x="79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7"/>
                      <a:pt x="79" y="157"/>
                    </a:cubicBezTo>
                    <a:cubicBezTo>
                      <a:pt x="337" y="157"/>
                      <a:pt x="337" y="157"/>
                      <a:pt x="337" y="157"/>
                    </a:cubicBezTo>
                    <a:cubicBezTo>
                      <a:pt x="380" y="157"/>
                      <a:pt x="415" y="122"/>
                      <a:pt x="415" y="78"/>
                    </a:cubicBezTo>
                    <a:cubicBezTo>
                      <a:pt x="415" y="35"/>
                      <a:pt x="380" y="0"/>
                      <a:pt x="337" y="0"/>
                    </a:cubicBezTo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9"/>
              <p:cNvSpPr>
                <a:spLocks noEditPoints="1"/>
              </p:cNvSpPr>
              <p:nvPr/>
            </p:nvSpPr>
            <p:spPr bwMode="auto">
              <a:xfrm>
                <a:off x="295275" y="1651000"/>
                <a:ext cx="1563687" cy="595313"/>
              </a:xfrm>
              <a:custGeom>
                <a:avLst/>
                <a:gdLst>
                  <a:gd name="T0" fmla="*/ 78 w 414"/>
                  <a:gd name="T1" fmla="*/ 156 h 156"/>
                  <a:gd name="T2" fmla="*/ 0 w 414"/>
                  <a:gd name="T3" fmla="*/ 78 h 156"/>
                  <a:gd name="T4" fmla="*/ 78 w 414"/>
                  <a:gd name="T5" fmla="*/ 1 h 156"/>
                  <a:gd name="T6" fmla="*/ 336 w 414"/>
                  <a:gd name="T7" fmla="*/ 1 h 156"/>
                  <a:gd name="T8" fmla="*/ 413 w 414"/>
                  <a:gd name="T9" fmla="*/ 78 h 156"/>
                  <a:gd name="T10" fmla="*/ 336 w 414"/>
                  <a:gd name="T11" fmla="*/ 156 h 156"/>
                  <a:gd name="T12" fmla="*/ 78 w 414"/>
                  <a:gd name="T13" fmla="*/ 156 h 156"/>
                  <a:gd name="T14" fmla="*/ 336 w 414"/>
                  <a:gd name="T15" fmla="*/ 0 h 156"/>
                  <a:gd name="T16" fmla="*/ 78 w 414"/>
                  <a:gd name="T17" fmla="*/ 0 h 156"/>
                  <a:gd name="T18" fmla="*/ 0 w 414"/>
                  <a:gd name="T19" fmla="*/ 78 h 156"/>
                  <a:gd name="T20" fmla="*/ 78 w 414"/>
                  <a:gd name="T21" fmla="*/ 156 h 156"/>
                  <a:gd name="T22" fmla="*/ 336 w 414"/>
                  <a:gd name="T23" fmla="*/ 156 h 156"/>
                  <a:gd name="T24" fmla="*/ 414 w 414"/>
                  <a:gd name="T25" fmla="*/ 78 h 156"/>
                  <a:gd name="T26" fmla="*/ 336 w 414"/>
                  <a:gd name="T2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4" h="156">
                    <a:moveTo>
                      <a:pt x="78" y="156"/>
                    </a:moveTo>
                    <a:cubicBezTo>
                      <a:pt x="35" y="156"/>
                      <a:pt x="0" y="121"/>
                      <a:pt x="0" y="78"/>
                    </a:cubicBezTo>
                    <a:cubicBezTo>
                      <a:pt x="0" y="36"/>
                      <a:pt x="35" y="1"/>
                      <a:pt x="78" y="1"/>
                    </a:cubicBezTo>
                    <a:cubicBezTo>
                      <a:pt x="336" y="1"/>
                      <a:pt x="336" y="1"/>
                      <a:pt x="336" y="1"/>
                    </a:cubicBezTo>
                    <a:cubicBezTo>
                      <a:pt x="378" y="1"/>
                      <a:pt x="413" y="36"/>
                      <a:pt x="413" y="78"/>
                    </a:cubicBezTo>
                    <a:cubicBezTo>
                      <a:pt x="413" y="121"/>
                      <a:pt x="378" y="156"/>
                      <a:pt x="336" y="156"/>
                    </a:cubicBezTo>
                    <a:cubicBezTo>
                      <a:pt x="78" y="156"/>
                      <a:pt x="78" y="156"/>
                      <a:pt x="78" y="156"/>
                    </a:cubicBezTo>
                    <a:moveTo>
                      <a:pt x="336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6"/>
                      <a:pt x="78" y="156"/>
                    </a:cubicBezTo>
                    <a:cubicBezTo>
                      <a:pt x="336" y="156"/>
                      <a:pt x="336" y="156"/>
                      <a:pt x="336" y="156"/>
                    </a:cubicBezTo>
                    <a:cubicBezTo>
                      <a:pt x="379" y="156"/>
                      <a:pt x="414" y="122"/>
                      <a:pt x="414" y="78"/>
                    </a:cubicBezTo>
                    <a:cubicBezTo>
                      <a:pt x="414" y="35"/>
                      <a:pt x="379" y="0"/>
                      <a:pt x="336" y="0"/>
                    </a:cubicBezTo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0"/>
              <p:cNvSpPr>
                <a:spLocks noEditPoints="1"/>
              </p:cNvSpPr>
              <p:nvPr/>
            </p:nvSpPr>
            <p:spPr bwMode="auto">
              <a:xfrm>
                <a:off x="295275" y="1655763"/>
                <a:ext cx="1560512" cy="590550"/>
              </a:xfrm>
              <a:custGeom>
                <a:avLst/>
                <a:gdLst>
                  <a:gd name="T0" fmla="*/ 78 w 413"/>
                  <a:gd name="T1" fmla="*/ 154 h 155"/>
                  <a:gd name="T2" fmla="*/ 1 w 413"/>
                  <a:gd name="T3" fmla="*/ 77 h 155"/>
                  <a:gd name="T4" fmla="*/ 78 w 413"/>
                  <a:gd name="T5" fmla="*/ 1 h 155"/>
                  <a:gd name="T6" fmla="*/ 336 w 413"/>
                  <a:gd name="T7" fmla="*/ 1 h 155"/>
                  <a:gd name="T8" fmla="*/ 412 w 413"/>
                  <a:gd name="T9" fmla="*/ 77 h 155"/>
                  <a:gd name="T10" fmla="*/ 336 w 413"/>
                  <a:gd name="T11" fmla="*/ 154 h 155"/>
                  <a:gd name="T12" fmla="*/ 78 w 413"/>
                  <a:gd name="T13" fmla="*/ 154 h 155"/>
                  <a:gd name="T14" fmla="*/ 336 w 413"/>
                  <a:gd name="T15" fmla="*/ 0 h 155"/>
                  <a:gd name="T16" fmla="*/ 78 w 413"/>
                  <a:gd name="T17" fmla="*/ 0 h 155"/>
                  <a:gd name="T18" fmla="*/ 0 w 413"/>
                  <a:gd name="T19" fmla="*/ 77 h 155"/>
                  <a:gd name="T20" fmla="*/ 78 w 413"/>
                  <a:gd name="T21" fmla="*/ 155 h 155"/>
                  <a:gd name="T22" fmla="*/ 336 w 413"/>
                  <a:gd name="T23" fmla="*/ 155 h 155"/>
                  <a:gd name="T24" fmla="*/ 413 w 413"/>
                  <a:gd name="T25" fmla="*/ 77 h 155"/>
                  <a:gd name="T26" fmla="*/ 336 w 413"/>
                  <a:gd name="T27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3" h="155">
                    <a:moveTo>
                      <a:pt x="78" y="154"/>
                    </a:moveTo>
                    <a:cubicBezTo>
                      <a:pt x="35" y="154"/>
                      <a:pt x="1" y="120"/>
                      <a:pt x="1" y="77"/>
                    </a:cubicBezTo>
                    <a:cubicBezTo>
                      <a:pt x="1" y="35"/>
                      <a:pt x="35" y="1"/>
                      <a:pt x="78" y="1"/>
                    </a:cubicBezTo>
                    <a:cubicBezTo>
                      <a:pt x="336" y="1"/>
                      <a:pt x="336" y="1"/>
                      <a:pt x="336" y="1"/>
                    </a:cubicBezTo>
                    <a:cubicBezTo>
                      <a:pt x="378" y="1"/>
                      <a:pt x="412" y="35"/>
                      <a:pt x="412" y="77"/>
                    </a:cubicBezTo>
                    <a:cubicBezTo>
                      <a:pt x="412" y="120"/>
                      <a:pt x="378" y="154"/>
                      <a:pt x="336" y="154"/>
                    </a:cubicBezTo>
                    <a:cubicBezTo>
                      <a:pt x="78" y="154"/>
                      <a:pt x="78" y="154"/>
                      <a:pt x="78" y="154"/>
                    </a:cubicBezTo>
                    <a:moveTo>
                      <a:pt x="336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7"/>
                    </a:cubicBezTo>
                    <a:cubicBezTo>
                      <a:pt x="0" y="120"/>
                      <a:pt x="35" y="155"/>
                      <a:pt x="78" y="155"/>
                    </a:cubicBezTo>
                    <a:cubicBezTo>
                      <a:pt x="336" y="155"/>
                      <a:pt x="336" y="155"/>
                      <a:pt x="336" y="155"/>
                    </a:cubicBezTo>
                    <a:cubicBezTo>
                      <a:pt x="378" y="155"/>
                      <a:pt x="413" y="120"/>
                      <a:pt x="413" y="77"/>
                    </a:cubicBezTo>
                    <a:cubicBezTo>
                      <a:pt x="413" y="35"/>
                      <a:pt x="378" y="0"/>
                      <a:pt x="336" y="0"/>
                    </a:cubicBezTo>
                  </a:path>
                </a:pathLst>
              </a:custGeom>
              <a:solidFill>
                <a:srgbClr val="FA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1"/>
              <p:cNvSpPr>
                <a:spLocks noEditPoints="1"/>
              </p:cNvSpPr>
              <p:nvPr/>
            </p:nvSpPr>
            <p:spPr bwMode="auto">
              <a:xfrm>
                <a:off x="300038" y="1658938"/>
                <a:ext cx="1550987" cy="584200"/>
              </a:xfrm>
              <a:custGeom>
                <a:avLst/>
                <a:gdLst>
                  <a:gd name="T0" fmla="*/ 77 w 411"/>
                  <a:gd name="T1" fmla="*/ 153 h 153"/>
                  <a:gd name="T2" fmla="*/ 0 w 411"/>
                  <a:gd name="T3" fmla="*/ 76 h 153"/>
                  <a:gd name="T4" fmla="*/ 77 w 411"/>
                  <a:gd name="T5" fmla="*/ 0 h 153"/>
                  <a:gd name="T6" fmla="*/ 335 w 411"/>
                  <a:gd name="T7" fmla="*/ 0 h 153"/>
                  <a:gd name="T8" fmla="*/ 411 w 411"/>
                  <a:gd name="T9" fmla="*/ 76 h 153"/>
                  <a:gd name="T10" fmla="*/ 335 w 411"/>
                  <a:gd name="T11" fmla="*/ 153 h 153"/>
                  <a:gd name="T12" fmla="*/ 77 w 411"/>
                  <a:gd name="T13" fmla="*/ 153 h 153"/>
                  <a:gd name="T14" fmla="*/ 335 w 411"/>
                  <a:gd name="T15" fmla="*/ 0 h 153"/>
                  <a:gd name="T16" fmla="*/ 77 w 411"/>
                  <a:gd name="T17" fmla="*/ 0 h 153"/>
                  <a:gd name="T18" fmla="*/ 0 w 411"/>
                  <a:gd name="T19" fmla="*/ 76 h 153"/>
                  <a:gd name="T20" fmla="*/ 77 w 411"/>
                  <a:gd name="T21" fmla="*/ 153 h 153"/>
                  <a:gd name="T22" fmla="*/ 335 w 411"/>
                  <a:gd name="T23" fmla="*/ 153 h 153"/>
                  <a:gd name="T24" fmla="*/ 411 w 411"/>
                  <a:gd name="T25" fmla="*/ 76 h 153"/>
                  <a:gd name="T26" fmla="*/ 335 w 411"/>
                  <a:gd name="T2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153">
                    <a:moveTo>
                      <a:pt x="77" y="153"/>
                    </a:moveTo>
                    <a:cubicBezTo>
                      <a:pt x="34" y="153"/>
                      <a:pt x="0" y="119"/>
                      <a:pt x="0" y="76"/>
                    </a:cubicBezTo>
                    <a:cubicBezTo>
                      <a:pt x="0" y="34"/>
                      <a:pt x="34" y="0"/>
                      <a:pt x="77" y="0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377" y="0"/>
                      <a:pt x="411" y="34"/>
                      <a:pt x="411" y="76"/>
                    </a:cubicBezTo>
                    <a:cubicBezTo>
                      <a:pt x="411" y="119"/>
                      <a:pt x="377" y="153"/>
                      <a:pt x="335" y="153"/>
                    </a:cubicBezTo>
                    <a:cubicBezTo>
                      <a:pt x="77" y="153"/>
                      <a:pt x="77" y="153"/>
                      <a:pt x="77" y="153"/>
                    </a:cubicBezTo>
                    <a:moveTo>
                      <a:pt x="335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9"/>
                      <a:pt x="34" y="153"/>
                      <a:pt x="77" y="153"/>
                    </a:cubicBezTo>
                    <a:cubicBezTo>
                      <a:pt x="335" y="153"/>
                      <a:pt x="335" y="153"/>
                      <a:pt x="335" y="153"/>
                    </a:cubicBezTo>
                    <a:cubicBezTo>
                      <a:pt x="377" y="153"/>
                      <a:pt x="411" y="119"/>
                      <a:pt x="411" y="76"/>
                    </a:cubicBezTo>
                    <a:cubicBezTo>
                      <a:pt x="411" y="34"/>
                      <a:pt x="377" y="0"/>
                      <a:pt x="335" y="0"/>
                    </a:cubicBezTo>
                  </a:path>
                </a:pathLst>
              </a:custGeom>
              <a:solidFill>
                <a:srgbClr val="F9F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2"/>
              <p:cNvSpPr>
                <a:spLocks noEditPoints="1"/>
              </p:cNvSpPr>
              <p:nvPr/>
            </p:nvSpPr>
            <p:spPr bwMode="auto">
              <a:xfrm>
                <a:off x="300038" y="1658938"/>
                <a:ext cx="1550987" cy="584200"/>
              </a:xfrm>
              <a:custGeom>
                <a:avLst/>
                <a:gdLst>
                  <a:gd name="T0" fmla="*/ 77 w 411"/>
                  <a:gd name="T1" fmla="*/ 152 h 153"/>
                  <a:gd name="T2" fmla="*/ 1 w 411"/>
                  <a:gd name="T3" fmla="*/ 76 h 153"/>
                  <a:gd name="T4" fmla="*/ 77 w 411"/>
                  <a:gd name="T5" fmla="*/ 1 h 153"/>
                  <a:gd name="T6" fmla="*/ 335 w 411"/>
                  <a:gd name="T7" fmla="*/ 1 h 153"/>
                  <a:gd name="T8" fmla="*/ 410 w 411"/>
                  <a:gd name="T9" fmla="*/ 76 h 153"/>
                  <a:gd name="T10" fmla="*/ 335 w 411"/>
                  <a:gd name="T11" fmla="*/ 152 h 153"/>
                  <a:gd name="T12" fmla="*/ 77 w 411"/>
                  <a:gd name="T13" fmla="*/ 152 h 153"/>
                  <a:gd name="T14" fmla="*/ 335 w 411"/>
                  <a:gd name="T15" fmla="*/ 0 h 153"/>
                  <a:gd name="T16" fmla="*/ 77 w 411"/>
                  <a:gd name="T17" fmla="*/ 0 h 153"/>
                  <a:gd name="T18" fmla="*/ 0 w 411"/>
                  <a:gd name="T19" fmla="*/ 76 h 153"/>
                  <a:gd name="T20" fmla="*/ 77 w 411"/>
                  <a:gd name="T21" fmla="*/ 153 h 153"/>
                  <a:gd name="T22" fmla="*/ 335 w 411"/>
                  <a:gd name="T23" fmla="*/ 153 h 153"/>
                  <a:gd name="T24" fmla="*/ 411 w 411"/>
                  <a:gd name="T25" fmla="*/ 76 h 153"/>
                  <a:gd name="T26" fmla="*/ 335 w 411"/>
                  <a:gd name="T2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153">
                    <a:moveTo>
                      <a:pt x="77" y="152"/>
                    </a:moveTo>
                    <a:cubicBezTo>
                      <a:pt x="35" y="152"/>
                      <a:pt x="1" y="118"/>
                      <a:pt x="1" y="76"/>
                    </a:cubicBezTo>
                    <a:cubicBezTo>
                      <a:pt x="1" y="35"/>
                      <a:pt x="35" y="1"/>
                      <a:pt x="77" y="1"/>
                    </a:cubicBezTo>
                    <a:cubicBezTo>
                      <a:pt x="335" y="1"/>
                      <a:pt x="335" y="1"/>
                      <a:pt x="335" y="1"/>
                    </a:cubicBezTo>
                    <a:cubicBezTo>
                      <a:pt x="376" y="1"/>
                      <a:pt x="410" y="35"/>
                      <a:pt x="410" y="76"/>
                    </a:cubicBezTo>
                    <a:cubicBezTo>
                      <a:pt x="410" y="118"/>
                      <a:pt x="376" y="152"/>
                      <a:pt x="335" y="152"/>
                    </a:cubicBezTo>
                    <a:cubicBezTo>
                      <a:pt x="77" y="152"/>
                      <a:pt x="77" y="152"/>
                      <a:pt x="77" y="152"/>
                    </a:cubicBezTo>
                    <a:moveTo>
                      <a:pt x="335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9"/>
                      <a:pt x="34" y="153"/>
                      <a:pt x="77" y="153"/>
                    </a:cubicBezTo>
                    <a:cubicBezTo>
                      <a:pt x="335" y="153"/>
                      <a:pt x="335" y="153"/>
                      <a:pt x="335" y="153"/>
                    </a:cubicBezTo>
                    <a:cubicBezTo>
                      <a:pt x="377" y="153"/>
                      <a:pt x="411" y="119"/>
                      <a:pt x="411" y="76"/>
                    </a:cubicBezTo>
                    <a:cubicBezTo>
                      <a:pt x="411" y="34"/>
                      <a:pt x="377" y="0"/>
                      <a:pt x="335" y="0"/>
                    </a:cubicBezTo>
                  </a:path>
                </a:pathLst>
              </a:custGeom>
              <a:solidFill>
                <a:srgbClr val="F8F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3"/>
              <p:cNvSpPr>
                <a:spLocks noEditPoints="1"/>
              </p:cNvSpPr>
              <p:nvPr/>
            </p:nvSpPr>
            <p:spPr bwMode="auto">
              <a:xfrm>
                <a:off x="303213" y="1663700"/>
                <a:ext cx="1544637" cy="574675"/>
              </a:xfrm>
              <a:custGeom>
                <a:avLst/>
                <a:gdLst>
                  <a:gd name="T0" fmla="*/ 76 w 409"/>
                  <a:gd name="T1" fmla="*/ 151 h 151"/>
                  <a:gd name="T2" fmla="*/ 0 w 409"/>
                  <a:gd name="T3" fmla="*/ 75 h 151"/>
                  <a:gd name="T4" fmla="*/ 76 w 409"/>
                  <a:gd name="T5" fmla="*/ 0 h 151"/>
                  <a:gd name="T6" fmla="*/ 334 w 409"/>
                  <a:gd name="T7" fmla="*/ 0 h 151"/>
                  <a:gd name="T8" fmla="*/ 409 w 409"/>
                  <a:gd name="T9" fmla="*/ 75 h 151"/>
                  <a:gd name="T10" fmla="*/ 334 w 409"/>
                  <a:gd name="T11" fmla="*/ 151 h 151"/>
                  <a:gd name="T12" fmla="*/ 76 w 409"/>
                  <a:gd name="T13" fmla="*/ 151 h 151"/>
                  <a:gd name="T14" fmla="*/ 334 w 409"/>
                  <a:gd name="T15" fmla="*/ 0 h 151"/>
                  <a:gd name="T16" fmla="*/ 76 w 409"/>
                  <a:gd name="T17" fmla="*/ 0 h 151"/>
                  <a:gd name="T18" fmla="*/ 0 w 409"/>
                  <a:gd name="T19" fmla="*/ 75 h 151"/>
                  <a:gd name="T20" fmla="*/ 76 w 409"/>
                  <a:gd name="T21" fmla="*/ 151 h 151"/>
                  <a:gd name="T22" fmla="*/ 334 w 409"/>
                  <a:gd name="T23" fmla="*/ 151 h 151"/>
                  <a:gd name="T24" fmla="*/ 409 w 409"/>
                  <a:gd name="T25" fmla="*/ 75 h 151"/>
                  <a:gd name="T26" fmla="*/ 334 w 409"/>
                  <a:gd name="T2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9" h="151">
                    <a:moveTo>
                      <a:pt x="76" y="151"/>
                    </a:moveTo>
                    <a:cubicBezTo>
                      <a:pt x="34" y="151"/>
                      <a:pt x="0" y="117"/>
                      <a:pt x="0" y="75"/>
                    </a:cubicBezTo>
                    <a:cubicBezTo>
                      <a:pt x="0" y="34"/>
                      <a:pt x="34" y="0"/>
                      <a:pt x="76" y="0"/>
                    </a:cubicBezTo>
                    <a:cubicBezTo>
                      <a:pt x="334" y="0"/>
                      <a:pt x="334" y="0"/>
                      <a:pt x="334" y="0"/>
                    </a:cubicBezTo>
                    <a:cubicBezTo>
                      <a:pt x="375" y="0"/>
                      <a:pt x="409" y="34"/>
                      <a:pt x="409" y="75"/>
                    </a:cubicBezTo>
                    <a:cubicBezTo>
                      <a:pt x="409" y="117"/>
                      <a:pt x="375" y="151"/>
                      <a:pt x="334" y="151"/>
                    </a:cubicBezTo>
                    <a:cubicBezTo>
                      <a:pt x="76" y="151"/>
                      <a:pt x="76" y="151"/>
                      <a:pt x="76" y="151"/>
                    </a:cubicBezTo>
                    <a:moveTo>
                      <a:pt x="334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75" y="151"/>
                      <a:pt x="409" y="117"/>
                      <a:pt x="409" y="75"/>
                    </a:cubicBezTo>
                    <a:cubicBezTo>
                      <a:pt x="409" y="34"/>
                      <a:pt x="375" y="0"/>
                      <a:pt x="334" y="0"/>
                    </a:cubicBezTo>
                  </a:path>
                </a:pathLst>
              </a:custGeom>
              <a:solidFill>
                <a:srgbClr val="F7F7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4"/>
              <p:cNvSpPr>
                <a:spLocks noEditPoints="1"/>
              </p:cNvSpPr>
              <p:nvPr/>
            </p:nvSpPr>
            <p:spPr bwMode="auto">
              <a:xfrm>
                <a:off x="303213" y="1663700"/>
                <a:ext cx="1544637" cy="574675"/>
              </a:xfrm>
              <a:custGeom>
                <a:avLst/>
                <a:gdLst>
                  <a:gd name="T0" fmla="*/ 76 w 409"/>
                  <a:gd name="T1" fmla="*/ 150 h 151"/>
                  <a:gd name="T2" fmla="*/ 1 w 409"/>
                  <a:gd name="T3" fmla="*/ 75 h 151"/>
                  <a:gd name="T4" fmla="*/ 76 w 409"/>
                  <a:gd name="T5" fmla="*/ 1 h 151"/>
                  <a:gd name="T6" fmla="*/ 334 w 409"/>
                  <a:gd name="T7" fmla="*/ 1 h 151"/>
                  <a:gd name="T8" fmla="*/ 408 w 409"/>
                  <a:gd name="T9" fmla="*/ 75 h 151"/>
                  <a:gd name="T10" fmla="*/ 334 w 409"/>
                  <a:gd name="T11" fmla="*/ 150 h 151"/>
                  <a:gd name="T12" fmla="*/ 76 w 409"/>
                  <a:gd name="T13" fmla="*/ 150 h 151"/>
                  <a:gd name="T14" fmla="*/ 334 w 409"/>
                  <a:gd name="T15" fmla="*/ 0 h 151"/>
                  <a:gd name="T16" fmla="*/ 76 w 409"/>
                  <a:gd name="T17" fmla="*/ 0 h 151"/>
                  <a:gd name="T18" fmla="*/ 0 w 409"/>
                  <a:gd name="T19" fmla="*/ 75 h 151"/>
                  <a:gd name="T20" fmla="*/ 76 w 409"/>
                  <a:gd name="T21" fmla="*/ 151 h 151"/>
                  <a:gd name="T22" fmla="*/ 334 w 409"/>
                  <a:gd name="T23" fmla="*/ 151 h 151"/>
                  <a:gd name="T24" fmla="*/ 409 w 409"/>
                  <a:gd name="T25" fmla="*/ 75 h 151"/>
                  <a:gd name="T26" fmla="*/ 334 w 409"/>
                  <a:gd name="T2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9" h="151">
                    <a:moveTo>
                      <a:pt x="76" y="150"/>
                    </a:moveTo>
                    <a:cubicBezTo>
                      <a:pt x="34" y="150"/>
                      <a:pt x="1" y="117"/>
                      <a:pt x="1" y="75"/>
                    </a:cubicBezTo>
                    <a:cubicBezTo>
                      <a:pt x="1" y="34"/>
                      <a:pt x="34" y="1"/>
                      <a:pt x="76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75" y="1"/>
                      <a:pt x="408" y="34"/>
                      <a:pt x="408" y="75"/>
                    </a:cubicBezTo>
                    <a:cubicBezTo>
                      <a:pt x="408" y="117"/>
                      <a:pt x="375" y="150"/>
                      <a:pt x="334" y="150"/>
                    </a:cubicBezTo>
                    <a:cubicBezTo>
                      <a:pt x="76" y="150"/>
                      <a:pt x="76" y="150"/>
                      <a:pt x="76" y="150"/>
                    </a:cubicBezTo>
                    <a:moveTo>
                      <a:pt x="334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75" y="151"/>
                      <a:pt x="409" y="117"/>
                      <a:pt x="409" y="75"/>
                    </a:cubicBezTo>
                    <a:cubicBezTo>
                      <a:pt x="409" y="34"/>
                      <a:pt x="375" y="0"/>
                      <a:pt x="334" y="0"/>
                    </a:cubicBezTo>
                  </a:path>
                </a:pathLst>
              </a:custGeom>
              <a:solidFill>
                <a:srgbClr val="F6F6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5"/>
              <p:cNvSpPr>
                <a:spLocks noEditPoints="1"/>
              </p:cNvSpPr>
              <p:nvPr/>
            </p:nvSpPr>
            <p:spPr bwMode="auto">
              <a:xfrm>
                <a:off x="306388" y="1666875"/>
                <a:ext cx="1536700" cy="568325"/>
              </a:xfrm>
              <a:custGeom>
                <a:avLst/>
                <a:gdLst>
                  <a:gd name="T0" fmla="*/ 75 w 407"/>
                  <a:gd name="T1" fmla="*/ 149 h 149"/>
                  <a:gd name="T2" fmla="*/ 1 w 407"/>
                  <a:gd name="T3" fmla="*/ 74 h 149"/>
                  <a:gd name="T4" fmla="*/ 75 w 407"/>
                  <a:gd name="T5" fmla="*/ 0 h 149"/>
                  <a:gd name="T6" fmla="*/ 333 w 407"/>
                  <a:gd name="T7" fmla="*/ 0 h 149"/>
                  <a:gd name="T8" fmla="*/ 407 w 407"/>
                  <a:gd name="T9" fmla="*/ 74 h 149"/>
                  <a:gd name="T10" fmla="*/ 333 w 407"/>
                  <a:gd name="T11" fmla="*/ 149 h 149"/>
                  <a:gd name="T12" fmla="*/ 75 w 407"/>
                  <a:gd name="T13" fmla="*/ 149 h 149"/>
                  <a:gd name="T14" fmla="*/ 333 w 407"/>
                  <a:gd name="T15" fmla="*/ 0 h 149"/>
                  <a:gd name="T16" fmla="*/ 75 w 407"/>
                  <a:gd name="T17" fmla="*/ 0 h 149"/>
                  <a:gd name="T18" fmla="*/ 0 w 407"/>
                  <a:gd name="T19" fmla="*/ 74 h 149"/>
                  <a:gd name="T20" fmla="*/ 75 w 407"/>
                  <a:gd name="T21" fmla="*/ 149 h 149"/>
                  <a:gd name="T22" fmla="*/ 333 w 407"/>
                  <a:gd name="T23" fmla="*/ 149 h 149"/>
                  <a:gd name="T24" fmla="*/ 407 w 407"/>
                  <a:gd name="T25" fmla="*/ 74 h 149"/>
                  <a:gd name="T26" fmla="*/ 333 w 407"/>
                  <a:gd name="T2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7" h="149">
                    <a:moveTo>
                      <a:pt x="75" y="149"/>
                    </a:moveTo>
                    <a:cubicBezTo>
                      <a:pt x="34" y="149"/>
                      <a:pt x="1" y="115"/>
                      <a:pt x="1" y="74"/>
                    </a:cubicBezTo>
                    <a:cubicBezTo>
                      <a:pt x="1" y="34"/>
                      <a:pt x="34" y="0"/>
                      <a:pt x="75" y="0"/>
                    </a:cubicBezTo>
                    <a:cubicBezTo>
                      <a:pt x="333" y="0"/>
                      <a:pt x="333" y="0"/>
                      <a:pt x="333" y="0"/>
                    </a:cubicBezTo>
                    <a:cubicBezTo>
                      <a:pt x="373" y="0"/>
                      <a:pt x="407" y="34"/>
                      <a:pt x="407" y="74"/>
                    </a:cubicBezTo>
                    <a:cubicBezTo>
                      <a:pt x="407" y="115"/>
                      <a:pt x="373" y="149"/>
                      <a:pt x="333" y="149"/>
                    </a:cubicBezTo>
                    <a:cubicBezTo>
                      <a:pt x="75" y="149"/>
                      <a:pt x="75" y="149"/>
                      <a:pt x="75" y="149"/>
                    </a:cubicBezTo>
                    <a:moveTo>
                      <a:pt x="333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33" y="0"/>
                      <a:pt x="0" y="33"/>
                      <a:pt x="0" y="74"/>
                    </a:cubicBezTo>
                    <a:cubicBezTo>
                      <a:pt x="0" y="116"/>
                      <a:pt x="33" y="149"/>
                      <a:pt x="75" y="149"/>
                    </a:cubicBezTo>
                    <a:cubicBezTo>
                      <a:pt x="333" y="149"/>
                      <a:pt x="333" y="149"/>
                      <a:pt x="333" y="149"/>
                    </a:cubicBezTo>
                    <a:cubicBezTo>
                      <a:pt x="374" y="149"/>
                      <a:pt x="407" y="116"/>
                      <a:pt x="407" y="74"/>
                    </a:cubicBezTo>
                    <a:cubicBezTo>
                      <a:pt x="407" y="33"/>
                      <a:pt x="374" y="0"/>
                      <a:pt x="333" y="0"/>
                    </a:cubicBezTo>
                  </a:path>
                </a:pathLst>
              </a:custGeom>
              <a:solidFill>
                <a:srgbClr val="F5F5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6"/>
              <p:cNvSpPr>
                <a:spLocks noEditPoints="1"/>
              </p:cNvSpPr>
              <p:nvPr/>
            </p:nvSpPr>
            <p:spPr bwMode="auto">
              <a:xfrm>
                <a:off x="311150" y="1666875"/>
                <a:ext cx="1531937" cy="568325"/>
              </a:xfrm>
              <a:custGeom>
                <a:avLst/>
                <a:gdLst>
                  <a:gd name="T0" fmla="*/ 74 w 406"/>
                  <a:gd name="T1" fmla="*/ 148 h 149"/>
                  <a:gd name="T2" fmla="*/ 0 w 406"/>
                  <a:gd name="T3" fmla="*/ 74 h 149"/>
                  <a:gd name="T4" fmla="*/ 74 w 406"/>
                  <a:gd name="T5" fmla="*/ 1 h 149"/>
                  <a:gd name="T6" fmla="*/ 332 w 406"/>
                  <a:gd name="T7" fmla="*/ 1 h 149"/>
                  <a:gd name="T8" fmla="*/ 405 w 406"/>
                  <a:gd name="T9" fmla="*/ 74 h 149"/>
                  <a:gd name="T10" fmla="*/ 332 w 406"/>
                  <a:gd name="T11" fmla="*/ 148 h 149"/>
                  <a:gd name="T12" fmla="*/ 74 w 406"/>
                  <a:gd name="T13" fmla="*/ 148 h 149"/>
                  <a:gd name="T14" fmla="*/ 332 w 406"/>
                  <a:gd name="T15" fmla="*/ 0 h 149"/>
                  <a:gd name="T16" fmla="*/ 74 w 406"/>
                  <a:gd name="T17" fmla="*/ 0 h 149"/>
                  <a:gd name="T18" fmla="*/ 0 w 406"/>
                  <a:gd name="T19" fmla="*/ 74 h 149"/>
                  <a:gd name="T20" fmla="*/ 74 w 406"/>
                  <a:gd name="T21" fmla="*/ 149 h 149"/>
                  <a:gd name="T22" fmla="*/ 332 w 406"/>
                  <a:gd name="T23" fmla="*/ 149 h 149"/>
                  <a:gd name="T24" fmla="*/ 406 w 406"/>
                  <a:gd name="T25" fmla="*/ 74 h 149"/>
                  <a:gd name="T26" fmla="*/ 332 w 406"/>
                  <a:gd name="T2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6" h="149">
                    <a:moveTo>
                      <a:pt x="74" y="148"/>
                    </a:moveTo>
                    <a:cubicBezTo>
                      <a:pt x="33" y="148"/>
                      <a:pt x="0" y="115"/>
                      <a:pt x="0" y="74"/>
                    </a:cubicBezTo>
                    <a:cubicBezTo>
                      <a:pt x="0" y="34"/>
                      <a:pt x="33" y="1"/>
                      <a:pt x="74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72" y="1"/>
                      <a:pt x="405" y="34"/>
                      <a:pt x="405" y="74"/>
                    </a:cubicBezTo>
                    <a:cubicBezTo>
                      <a:pt x="405" y="115"/>
                      <a:pt x="372" y="148"/>
                      <a:pt x="332" y="148"/>
                    </a:cubicBezTo>
                    <a:cubicBezTo>
                      <a:pt x="74" y="148"/>
                      <a:pt x="74" y="148"/>
                      <a:pt x="74" y="148"/>
                    </a:cubicBezTo>
                    <a:moveTo>
                      <a:pt x="332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4"/>
                      <a:pt x="0" y="74"/>
                    </a:cubicBezTo>
                    <a:cubicBezTo>
                      <a:pt x="0" y="115"/>
                      <a:pt x="33" y="149"/>
                      <a:pt x="74" y="149"/>
                    </a:cubicBezTo>
                    <a:cubicBezTo>
                      <a:pt x="332" y="149"/>
                      <a:pt x="332" y="149"/>
                      <a:pt x="332" y="149"/>
                    </a:cubicBezTo>
                    <a:cubicBezTo>
                      <a:pt x="372" y="149"/>
                      <a:pt x="406" y="115"/>
                      <a:pt x="406" y="74"/>
                    </a:cubicBezTo>
                    <a:cubicBezTo>
                      <a:pt x="406" y="34"/>
                      <a:pt x="372" y="0"/>
                      <a:pt x="332" y="0"/>
                    </a:cubicBezTo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7"/>
              <p:cNvSpPr>
                <a:spLocks noEditPoints="1"/>
              </p:cNvSpPr>
              <p:nvPr/>
            </p:nvSpPr>
            <p:spPr bwMode="auto">
              <a:xfrm>
                <a:off x="311150" y="1670050"/>
                <a:ext cx="1528762" cy="560388"/>
              </a:xfrm>
              <a:custGeom>
                <a:avLst/>
                <a:gdLst>
                  <a:gd name="T0" fmla="*/ 74 w 405"/>
                  <a:gd name="T1" fmla="*/ 146 h 147"/>
                  <a:gd name="T2" fmla="*/ 1 w 405"/>
                  <a:gd name="T3" fmla="*/ 73 h 147"/>
                  <a:gd name="T4" fmla="*/ 74 w 405"/>
                  <a:gd name="T5" fmla="*/ 1 h 147"/>
                  <a:gd name="T6" fmla="*/ 332 w 405"/>
                  <a:gd name="T7" fmla="*/ 1 h 147"/>
                  <a:gd name="T8" fmla="*/ 404 w 405"/>
                  <a:gd name="T9" fmla="*/ 73 h 147"/>
                  <a:gd name="T10" fmla="*/ 332 w 405"/>
                  <a:gd name="T11" fmla="*/ 146 h 147"/>
                  <a:gd name="T12" fmla="*/ 74 w 405"/>
                  <a:gd name="T13" fmla="*/ 146 h 147"/>
                  <a:gd name="T14" fmla="*/ 332 w 405"/>
                  <a:gd name="T15" fmla="*/ 0 h 147"/>
                  <a:gd name="T16" fmla="*/ 74 w 405"/>
                  <a:gd name="T17" fmla="*/ 0 h 147"/>
                  <a:gd name="T18" fmla="*/ 0 w 405"/>
                  <a:gd name="T19" fmla="*/ 73 h 147"/>
                  <a:gd name="T20" fmla="*/ 74 w 405"/>
                  <a:gd name="T21" fmla="*/ 147 h 147"/>
                  <a:gd name="T22" fmla="*/ 332 w 405"/>
                  <a:gd name="T23" fmla="*/ 147 h 147"/>
                  <a:gd name="T24" fmla="*/ 405 w 405"/>
                  <a:gd name="T25" fmla="*/ 73 h 147"/>
                  <a:gd name="T26" fmla="*/ 332 w 405"/>
                  <a:gd name="T27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5" h="147">
                    <a:moveTo>
                      <a:pt x="74" y="146"/>
                    </a:moveTo>
                    <a:cubicBezTo>
                      <a:pt x="33" y="146"/>
                      <a:pt x="1" y="114"/>
                      <a:pt x="1" y="73"/>
                    </a:cubicBezTo>
                    <a:cubicBezTo>
                      <a:pt x="1" y="33"/>
                      <a:pt x="33" y="1"/>
                      <a:pt x="74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72" y="1"/>
                      <a:pt x="404" y="33"/>
                      <a:pt x="404" y="73"/>
                    </a:cubicBezTo>
                    <a:cubicBezTo>
                      <a:pt x="404" y="114"/>
                      <a:pt x="372" y="146"/>
                      <a:pt x="332" y="146"/>
                    </a:cubicBezTo>
                    <a:cubicBezTo>
                      <a:pt x="74" y="146"/>
                      <a:pt x="74" y="146"/>
                      <a:pt x="74" y="146"/>
                    </a:cubicBezTo>
                    <a:moveTo>
                      <a:pt x="332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3"/>
                      <a:pt x="0" y="73"/>
                    </a:cubicBezTo>
                    <a:cubicBezTo>
                      <a:pt x="0" y="114"/>
                      <a:pt x="33" y="147"/>
                      <a:pt x="74" y="147"/>
                    </a:cubicBezTo>
                    <a:cubicBezTo>
                      <a:pt x="332" y="147"/>
                      <a:pt x="332" y="147"/>
                      <a:pt x="332" y="147"/>
                    </a:cubicBezTo>
                    <a:cubicBezTo>
                      <a:pt x="372" y="147"/>
                      <a:pt x="405" y="114"/>
                      <a:pt x="405" y="73"/>
                    </a:cubicBezTo>
                    <a:cubicBezTo>
                      <a:pt x="405" y="33"/>
                      <a:pt x="372" y="0"/>
                      <a:pt x="332" y="0"/>
                    </a:cubicBezTo>
                  </a:path>
                </a:pathLst>
              </a:custGeom>
              <a:solidFill>
                <a:srgbClr val="F3F3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8"/>
              <p:cNvSpPr>
                <a:spLocks noEditPoints="1"/>
              </p:cNvSpPr>
              <p:nvPr/>
            </p:nvSpPr>
            <p:spPr bwMode="auto">
              <a:xfrm>
                <a:off x="314325" y="1674813"/>
                <a:ext cx="1522412" cy="552450"/>
              </a:xfrm>
              <a:custGeom>
                <a:avLst/>
                <a:gdLst>
                  <a:gd name="T0" fmla="*/ 73 w 403"/>
                  <a:gd name="T1" fmla="*/ 145 h 145"/>
                  <a:gd name="T2" fmla="*/ 0 w 403"/>
                  <a:gd name="T3" fmla="*/ 72 h 145"/>
                  <a:gd name="T4" fmla="*/ 73 w 403"/>
                  <a:gd name="T5" fmla="*/ 0 h 145"/>
                  <a:gd name="T6" fmla="*/ 331 w 403"/>
                  <a:gd name="T7" fmla="*/ 0 h 145"/>
                  <a:gd name="T8" fmla="*/ 403 w 403"/>
                  <a:gd name="T9" fmla="*/ 72 h 145"/>
                  <a:gd name="T10" fmla="*/ 331 w 403"/>
                  <a:gd name="T11" fmla="*/ 145 h 145"/>
                  <a:gd name="T12" fmla="*/ 73 w 403"/>
                  <a:gd name="T13" fmla="*/ 145 h 145"/>
                  <a:gd name="T14" fmla="*/ 331 w 403"/>
                  <a:gd name="T15" fmla="*/ 0 h 145"/>
                  <a:gd name="T16" fmla="*/ 73 w 403"/>
                  <a:gd name="T17" fmla="*/ 0 h 145"/>
                  <a:gd name="T18" fmla="*/ 0 w 403"/>
                  <a:gd name="T19" fmla="*/ 72 h 145"/>
                  <a:gd name="T20" fmla="*/ 73 w 403"/>
                  <a:gd name="T21" fmla="*/ 145 h 145"/>
                  <a:gd name="T22" fmla="*/ 331 w 403"/>
                  <a:gd name="T23" fmla="*/ 145 h 145"/>
                  <a:gd name="T24" fmla="*/ 403 w 403"/>
                  <a:gd name="T25" fmla="*/ 72 h 145"/>
                  <a:gd name="T26" fmla="*/ 331 w 403"/>
                  <a:gd name="T2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3" h="145">
                    <a:moveTo>
                      <a:pt x="73" y="145"/>
                    </a:moveTo>
                    <a:cubicBezTo>
                      <a:pt x="33" y="145"/>
                      <a:pt x="0" y="112"/>
                      <a:pt x="0" y="72"/>
                    </a:cubicBezTo>
                    <a:cubicBezTo>
                      <a:pt x="0" y="33"/>
                      <a:pt x="33" y="0"/>
                      <a:pt x="73" y="0"/>
                    </a:cubicBezTo>
                    <a:cubicBezTo>
                      <a:pt x="331" y="0"/>
                      <a:pt x="331" y="0"/>
                      <a:pt x="331" y="0"/>
                    </a:cubicBezTo>
                    <a:cubicBezTo>
                      <a:pt x="370" y="0"/>
                      <a:pt x="403" y="33"/>
                      <a:pt x="403" y="72"/>
                    </a:cubicBezTo>
                    <a:cubicBezTo>
                      <a:pt x="403" y="112"/>
                      <a:pt x="370" y="145"/>
                      <a:pt x="331" y="145"/>
                    </a:cubicBezTo>
                    <a:cubicBezTo>
                      <a:pt x="73" y="145"/>
                      <a:pt x="73" y="145"/>
                      <a:pt x="73" y="145"/>
                    </a:cubicBezTo>
                    <a:moveTo>
                      <a:pt x="331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32" y="0"/>
                      <a:pt x="0" y="32"/>
                      <a:pt x="0" y="72"/>
                    </a:cubicBezTo>
                    <a:cubicBezTo>
                      <a:pt x="0" y="113"/>
                      <a:pt x="32" y="145"/>
                      <a:pt x="73" y="145"/>
                    </a:cubicBezTo>
                    <a:cubicBezTo>
                      <a:pt x="331" y="145"/>
                      <a:pt x="331" y="145"/>
                      <a:pt x="331" y="145"/>
                    </a:cubicBezTo>
                    <a:cubicBezTo>
                      <a:pt x="371" y="145"/>
                      <a:pt x="403" y="113"/>
                      <a:pt x="403" y="72"/>
                    </a:cubicBezTo>
                    <a:cubicBezTo>
                      <a:pt x="403" y="32"/>
                      <a:pt x="371" y="0"/>
                      <a:pt x="331" y="0"/>
                    </a:cubicBezTo>
                  </a:path>
                </a:pathLst>
              </a:custGeom>
              <a:solidFill>
                <a:srgbClr val="F2F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9"/>
              <p:cNvSpPr>
                <a:spLocks noEditPoints="1"/>
              </p:cNvSpPr>
              <p:nvPr/>
            </p:nvSpPr>
            <p:spPr bwMode="auto">
              <a:xfrm>
                <a:off x="314325" y="1674813"/>
                <a:ext cx="1522412" cy="552450"/>
              </a:xfrm>
              <a:custGeom>
                <a:avLst/>
                <a:gdLst>
                  <a:gd name="T0" fmla="*/ 73 w 403"/>
                  <a:gd name="T1" fmla="*/ 144 h 145"/>
                  <a:gd name="T2" fmla="*/ 1 w 403"/>
                  <a:gd name="T3" fmla="*/ 72 h 145"/>
                  <a:gd name="T4" fmla="*/ 73 w 403"/>
                  <a:gd name="T5" fmla="*/ 1 h 145"/>
                  <a:gd name="T6" fmla="*/ 331 w 403"/>
                  <a:gd name="T7" fmla="*/ 1 h 145"/>
                  <a:gd name="T8" fmla="*/ 402 w 403"/>
                  <a:gd name="T9" fmla="*/ 72 h 145"/>
                  <a:gd name="T10" fmla="*/ 331 w 403"/>
                  <a:gd name="T11" fmla="*/ 144 h 145"/>
                  <a:gd name="T12" fmla="*/ 73 w 403"/>
                  <a:gd name="T13" fmla="*/ 144 h 145"/>
                  <a:gd name="T14" fmla="*/ 331 w 403"/>
                  <a:gd name="T15" fmla="*/ 0 h 145"/>
                  <a:gd name="T16" fmla="*/ 73 w 403"/>
                  <a:gd name="T17" fmla="*/ 0 h 145"/>
                  <a:gd name="T18" fmla="*/ 0 w 403"/>
                  <a:gd name="T19" fmla="*/ 72 h 145"/>
                  <a:gd name="T20" fmla="*/ 73 w 403"/>
                  <a:gd name="T21" fmla="*/ 145 h 145"/>
                  <a:gd name="T22" fmla="*/ 331 w 403"/>
                  <a:gd name="T23" fmla="*/ 145 h 145"/>
                  <a:gd name="T24" fmla="*/ 403 w 403"/>
                  <a:gd name="T25" fmla="*/ 72 h 145"/>
                  <a:gd name="T26" fmla="*/ 331 w 403"/>
                  <a:gd name="T2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3" h="145">
                    <a:moveTo>
                      <a:pt x="73" y="144"/>
                    </a:moveTo>
                    <a:cubicBezTo>
                      <a:pt x="33" y="144"/>
                      <a:pt x="1" y="112"/>
                      <a:pt x="1" y="72"/>
                    </a:cubicBezTo>
                    <a:cubicBezTo>
                      <a:pt x="1" y="33"/>
                      <a:pt x="33" y="1"/>
                      <a:pt x="73" y="1"/>
                    </a:cubicBezTo>
                    <a:cubicBezTo>
                      <a:pt x="331" y="1"/>
                      <a:pt x="331" y="1"/>
                      <a:pt x="331" y="1"/>
                    </a:cubicBezTo>
                    <a:cubicBezTo>
                      <a:pt x="370" y="1"/>
                      <a:pt x="402" y="33"/>
                      <a:pt x="402" y="72"/>
                    </a:cubicBezTo>
                    <a:cubicBezTo>
                      <a:pt x="402" y="112"/>
                      <a:pt x="370" y="144"/>
                      <a:pt x="331" y="144"/>
                    </a:cubicBezTo>
                    <a:cubicBezTo>
                      <a:pt x="73" y="144"/>
                      <a:pt x="73" y="144"/>
                      <a:pt x="73" y="144"/>
                    </a:cubicBezTo>
                    <a:moveTo>
                      <a:pt x="331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33" y="0"/>
                      <a:pt x="0" y="33"/>
                      <a:pt x="0" y="72"/>
                    </a:cubicBezTo>
                    <a:cubicBezTo>
                      <a:pt x="0" y="112"/>
                      <a:pt x="33" y="145"/>
                      <a:pt x="73" y="145"/>
                    </a:cubicBezTo>
                    <a:cubicBezTo>
                      <a:pt x="331" y="145"/>
                      <a:pt x="331" y="145"/>
                      <a:pt x="331" y="145"/>
                    </a:cubicBezTo>
                    <a:cubicBezTo>
                      <a:pt x="370" y="145"/>
                      <a:pt x="403" y="112"/>
                      <a:pt x="403" y="72"/>
                    </a:cubicBezTo>
                    <a:cubicBezTo>
                      <a:pt x="403" y="33"/>
                      <a:pt x="370" y="0"/>
                      <a:pt x="331" y="0"/>
                    </a:cubicBezTo>
                  </a:path>
                </a:pathLst>
              </a:custGeom>
              <a:solidFill>
                <a:srgbClr val="F1F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20"/>
              <p:cNvSpPr>
                <a:spLocks noEditPoints="1"/>
              </p:cNvSpPr>
              <p:nvPr/>
            </p:nvSpPr>
            <p:spPr bwMode="auto">
              <a:xfrm>
                <a:off x="317500" y="1677988"/>
                <a:ext cx="1514475" cy="546100"/>
              </a:xfrm>
              <a:custGeom>
                <a:avLst/>
                <a:gdLst>
                  <a:gd name="T0" fmla="*/ 72 w 401"/>
                  <a:gd name="T1" fmla="*/ 143 h 143"/>
                  <a:gd name="T2" fmla="*/ 0 w 401"/>
                  <a:gd name="T3" fmla="*/ 71 h 143"/>
                  <a:gd name="T4" fmla="*/ 72 w 401"/>
                  <a:gd name="T5" fmla="*/ 0 h 143"/>
                  <a:gd name="T6" fmla="*/ 330 w 401"/>
                  <a:gd name="T7" fmla="*/ 0 h 143"/>
                  <a:gd name="T8" fmla="*/ 401 w 401"/>
                  <a:gd name="T9" fmla="*/ 71 h 143"/>
                  <a:gd name="T10" fmla="*/ 330 w 401"/>
                  <a:gd name="T11" fmla="*/ 143 h 143"/>
                  <a:gd name="T12" fmla="*/ 72 w 401"/>
                  <a:gd name="T13" fmla="*/ 143 h 143"/>
                  <a:gd name="T14" fmla="*/ 330 w 401"/>
                  <a:gd name="T15" fmla="*/ 0 h 143"/>
                  <a:gd name="T16" fmla="*/ 72 w 401"/>
                  <a:gd name="T17" fmla="*/ 0 h 143"/>
                  <a:gd name="T18" fmla="*/ 0 w 401"/>
                  <a:gd name="T19" fmla="*/ 71 h 143"/>
                  <a:gd name="T20" fmla="*/ 72 w 401"/>
                  <a:gd name="T21" fmla="*/ 143 h 143"/>
                  <a:gd name="T22" fmla="*/ 330 w 401"/>
                  <a:gd name="T23" fmla="*/ 143 h 143"/>
                  <a:gd name="T24" fmla="*/ 401 w 401"/>
                  <a:gd name="T25" fmla="*/ 71 h 143"/>
                  <a:gd name="T26" fmla="*/ 330 w 401"/>
                  <a:gd name="T2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1" h="143">
                    <a:moveTo>
                      <a:pt x="72" y="143"/>
                    </a:moveTo>
                    <a:cubicBezTo>
                      <a:pt x="32" y="143"/>
                      <a:pt x="0" y="111"/>
                      <a:pt x="0" y="71"/>
                    </a:cubicBezTo>
                    <a:cubicBezTo>
                      <a:pt x="0" y="32"/>
                      <a:pt x="32" y="0"/>
                      <a:pt x="72" y="0"/>
                    </a:cubicBezTo>
                    <a:cubicBezTo>
                      <a:pt x="330" y="0"/>
                      <a:pt x="330" y="0"/>
                      <a:pt x="330" y="0"/>
                    </a:cubicBezTo>
                    <a:cubicBezTo>
                      <a:pt x="369" y="0"/>
                      <a:pt x="401" y="32"/>
                      <a:pt x="401" y="71"/>
                    </a:cubicBezTo>
                    <a:cubicBezTo>
                      <a:pt x="401" y="111"/>
                      <a:pt x="369" y="143"/>
                      <a:pt x="330" y="143"/>
                    </a:cubicBezTo>
                    <a:cubicBezTo>
                      <a:pt x="72" y="143"/>
                      <a:pt x="72" y="143"/>
                      <a:pt x="72" y="143"/>
                    </a:cubicBezTo>
                    <a:moveTo>
                      <a:pt x="330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2" y="143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69" y="143"/>
                      <a:pt x="401" y="111"/>
                      <a:pt x="401" y="71"/>
                    </a:cubicBezTo>
                    <a:cubicBezTo>
                      <a:pt x="401" y="32"/>
                      <a:pt x="369" y="0"/>
                      <a:pt x="330" y="0"/>
                    </a:cubicBezTo>
                  </a:path>
                </a:pathLst>
              </a:custGeom>
              <a:solidFill>
                <a:srgbClr val="F0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21"/>
              <p:cNvSpPr>
                <a:spLocks noEditPoints="1"/>
              </p:cNvSpPr>
              <p:nvPr/>
            </p:nvSpPr>
            <p:spPr bwMode="auto">
              <a:xfrm>
                <a:off x="317500" y="1677988"/>
                <a:ext cx="1514475" cy="546100"/>
              </a:xfrm>
              <a:custGeom>
                <a:avLst/>
                <a:gdLst>
                  <a:gd name="T0" fmla="*/ 72 w 401"/>
                  <a:gd name="T1" fmla="*/ 142 h 143"/>
                  <a:gd name="T2" fmla="*/ 1 w 401"/>
                  <a:gd name="T3" fmla="*/ 71 h 143"/>
                  <a:gd name="T4" fmla="*/ 72 w 401"/>
                  <a:gd name="T5" fmla="*/ 1 h 143"/>
                  <a:gd name="T6" fmla="*/ 330 w 401"/>
                  <a:gd name="T7" fmla="*/ 1 h 143"/>
                  <a:gd name="T8" fmla="*/ 400 w 401"/>
                  <a:gd name="T9" fmla="*/ 71 h 143"/>
                  <a:gd name="T10" fmla="*/ 330 w 401"/>
                  <a:gd name="T11" fmla="*/ 142 h 143"/>
                  <a:gd name="T12" fmla="*/ 72 w 401"/>
                  <a:gd name="T13" fmla="*/ 142 h 143"/>
                  <a:gd name="T14" fmla="*/ 330 w 401"/>
                  <a:gd name="T15" fmla="*/ 0 h 143"/>
                  <a:gd name="T16" fmla="*/ 72 w 401"/>
                  <a:gd name="T17" fmla="*/ 0 h 143"/>
                  <a:gd name="T18" fmla="*/ 0 w 401"/>
                  <a:gd name="T19" fmla="*/ 71 h 143"/>
                  <a:gd name="T20" fmla="*/ 72 w 401"/>
                  <a:gd name="T21" fmla="*/ 143 h 143"/>
                  <a:gd name="T22" fmla="*/ 330 w 401"/>
                  <a:gd name="T23" fmla="*/ 143 h 143"/>
                  <a:gd name="T24" fmla="*/ 401 w 401"/>
                  <a:gd name="T25" fmla="*/ 71 h 143"/>
                  <a:gd name="T26" fmla="*/ 330 w 401"/>
                  <a:gd name="T2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1" h="143">
                    <a:moveTo>
                      <a:pt x="72" y="142"/>
                    </a:moveTo>
                    <a:cubicBezTo>
                      <a:pt x="33" y="142"/>
                      <a:pt x="1" y="110"/>
                      <a:pt x="1" y="71"/>
                    </a:cubicBezTo>
                    <a:cubicBezTo>
                      <a:pt x="1" y="33"/>
                      <a:pt x="33" y="1"/>
                      <a:pt x="72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68" y="1"/>
                      <a:pt x="400" y="33"/>
                      <a:pt x="400" y="71"/>
                    </a:cubicBezTo>
                    <a:cubicBezTo>
                      <a:pt x="400" y="110"/>
                      <a:pt x="368" y="142"/>
                      <a:pt x="330" y="142"/>
                    </a:cubicBezTo>
                    <a:cubicBezTo>
                      <a:pt x="72" y="142"/>
                      <a:pt x="72" y="142"/>
                      <a:pt x="72" y="142"/>
                    </a:cubicBezTo>
                    <a:moveTo>
                      <a:pt x="330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2" y="143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69" y="143"/>
                      <a:pt x="401" y="111"/>
                      <a:pt x="401" y="71"/>
                    </a:cubicBezTo>
                    <a:cubicBezTo>
                      <a:pt x="401" y="32"/>
                      <a:pt x="369" y="0"/>
                      <a:pt x="330" y="0"/>
                    </a:cubicBezTo>
                  </a:path>
                </a:pathLst>
              </a:custGeom>
              <a:solidFill>
                <a:srgbClr val="EFF0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22"/>
              <p:cNvSpPr>
                <a:spLocks noEditPoints="1"/>
              </p:cNvSpPr>
              <p:nvPr/>
            </p:nvSpPr>
            <p:spPr bwMode="auto">
              <a:xfrm>
                <a:off x="322263" y="1682750"/>
                <a:ext cx="1506537" cy="536575"/>
              </a:xfrm>
              <a:custGeom>
                <a:avLst/>
                <a:gdLst>
                  <a:gd name="T0" fmla="*/ 71 w 399"/>
                  <a:gd name="T1" fmla="*/ 141 h 141"/>
                  <a:gd name="T2" fmla="*/ 1 w 399"/>
                  <a:gd name="T3" fmla="*/ 70 h 141"/>
                  <a:gd name="T4" fmla="*/ 71 w 399"/>
                  <a:gd name="T5" fmla="*/ 0 h 141"/>
                  <a:gd name="T6" fmla="*/ 329 w 399"/>
                  <a:gd name="T7" fmla="*/ 0 h 141"/>
                  <a:gd name="T8" fmla="*/ 399 w 399"/>
                  <a:gd name="T9" fmla="*/ 70 h 141"/>
                  <a:gd name="T10" fmla="*/ 329 w 399"/>
                  <a:gd name="T11" fmla="*/ 141 h 141"/>
                  <a:gd name="T12" fmla="*/ 71 w 399"/>
                  <a:gd name="T13" fmla="*/ 141 h 141"/>
                  <a:gd name="T14" fmla="*/ 329 w 399"/>
                  <a:gd name="T15" fmla="*/ 0 h 141"/>
                  <a:gd name="T16" fmla="*/ 71 w 399"/>
                  <a:gd name="T17" fmla="*/ 0 h 141"/>
                  <a:gd name="T18" fmla="*/ 0 w 399"/>
                  <a:gd name="T19" fmla="*/ 70 h 141"/>
                  <a:gd name="T20" fmla="*/ 71 w 399"/>
                  <a:gd name="T21" fmla="*/ 141 h 141"/>
                  <a:gd name="T22" fmla="*/ 329 w 399"/>
                  <a:gd name="T23" fmla="*/ 141 h 141"/>
                  <a:gd name="T24" fmla="*/ 399 w 399"/>
                  <a:gd name="T25" fmla="*/ 70 h 141"/>
                  <a:gd name="T26" fmla="*/ 329 w 399"/>
                  <a:gd name="T2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9" h="141">
                    <a:moveTo>
                      <a:pt x="71" y="141"/>
                    </a:moveTo>
                    <a:cubicBezTo>
                      <a:pt x="32" y="141"/>
                      <a:pt x="1" y="109"/>
                      <a:pt x="1" y="70"/>
                    </a:cubicBezTo>
                    <a:cubicBezTo>
                      <a:pt x="1" y="32"/>
                      <a:pt x="32" y="0"/>
                      <a:pt x="71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67" y="0"/>
                      <a:pt x="399" y="32"/>
                      <a:pt x="399" y="70"/>
                    </a:cubicBezTo>
                    <a:cubicBezTo>
                      <a:pt x="399" y="109"/>
                      <a:pt x="367" y="141"/>
                      <a:pt x="329" y="141"/>
                    </a:cubicBezTo>
                    <a:cubicBezTo>
                      <a:pt x="71" y="141"/>
                      <a:pt x="71" y="141"/>
                      <a:pt x="71" y="141"/>
                    </a:cubicBezTo>
                    <a:moveTo>
                      <a:pt x="329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32" y="0"/>
                      <a:pt x="0" y="32"/>
                      <a:pt x="0" y="70"/>
                    </a:cubicBezTo>
                    <a:cubicBezTo>
                      <a:pt x="0" y="109"/>
                      <a:pt x="32" y="141"/>
                      <a:pt x="71" y="141"/>
                    </a:cubicBezTo>
                    <a:cubicBezTo>
                      <a:pt x="329" y="141"/>
                      <a:pt x="329" y="141"/>
                      <a:pt x="329" y="141"/>
                    </a:cubicBezTo>
                    <a:cubicBezTo>
                      <a:pt x="367" y="141"/>
                      <a:pt x="399" y="109"/>
                      <a:pt x="399" y="70"/>
                    </a:cubicBezTo>
                    <a:cubicBezTo>
                      <a:pt x="399" y="32"/>
                      <a:pt x="367" y="0"/>
                      <a:pt x="329" y="0"/>
                    </a:cubicBezTo>
                  </a:path>
                </a:pathLst>
              </a:custGeom>
              <a:solidFill>
                <a:srgbClr val="EEEF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23"/>
              <p:cNvSpPr>
                <a:spLocks noEditPoints="1"/>
              </p:cNvSpPr>
              <p:nvPr/>
            </p:nvSpPr>
            <p:spPr bwMode="auto">
              <a:xfrm>
                <a:off x="325438" y="1682750"/>
                <a:ext cx="1503362" cy="536575"/>
              </a:xfrm>
              <a:custGeom>
                <a:avLst/>
                <a:gdLst>
                  <a:gd name="T0" fmla="*/ 70 w 398"/>
                  <a:gd name="T1" fmla="*/ 140 h 141"/>
                  <a:gd name="T2" fmla="*/ 0 w 398"/>
                  <a:gd name="T3" fmla="*/ 70 h 141"/>
                  <a:gd name="T4" fmla="*/ 70 w 398"/>
                  <a:gd name="T5" fmla="*/ 1 h 141"/>
                  <a:gd name="T6" fmla="*/ 328 w 398"/>
                  <a:gd name="T7" fmla="*/ 1 h 141"/>
                  <a:gd name="T8" fmla="*/ 397 w 398"/>
                  <a:gd name="T9" fmla="*/ 70 h 141"/>
                  <a:gd name="T10" fmla="*/ 328 w 398"/>
                  <a:gd name="T11" fmla="*/ 140 h 141"/>
                  <a:gd name="T12" fmla="*/ 70 w 398"/>
                  <a:gd name="T13" fmla="*/ 140 h 141"/>
                  <a:gd name="T14" fmla="*/ 328 w 398"/>
                  <a:gd name="T15" fmla="*/ 0 h 141"/>
                  <a:gd name="T16" fmla="*/ 70 w 398"/>
                  <a:gd name="T17" fmla="*/ 0 h 141"/>
                  <a:gd name="T18" fmla="*/ 0 w 398"/>
                  <a:gd name="T19" fmla="*/ 70 h 141"/>
                  <a:gd name="T20" fmla="*/ 70 w 398"/>
                  <a:gd name="T21" fmla="*/ 141 h 141"/>
                  <a:gd name="T22" fmla="*/ 328 w 398"/>
                  <a:gd name="T23" fmla="*/ 141 h 141"/>
                  <a:gd name="T24" fmla="*/ 398 w 398"/>
                  <a:gd name="T25" fmla="*/ 70 h 141"/>
                  <a:gd name="T26" fmla="*/ 328 w 398"/>
                  <a:gd name="T2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8" h="141">
                    <a:moveTo>
                      <a:pt x="70" y="140"/>
                    </a:moveTo>
                    <a:cubicBezTo>
                      <a:pt x="31" y="140"/>
                      <a:pt x="0" y="109"/>
                      <a:pt x="0" y="70"/>
                    </a:cubicBezTo>
                    <a:cubicBezTo>
                      <a:pt x="0" y="32"/>
                      <a:pt x="31" y="1"/>
                      <a:pt x="70" y="1"/>
                    </a:cubicBezTo>
                    <a:cubicBezTo>
                      <a:pt x="328" y="1"/>
                      <a:pt x="328" y="1"/>
                      <a:pt x="328" y="1"/>
                    </a:cubicBezTo>
                    <a:cubicBezTo>
                      <a:pt x="366" y="1"/>
                      <a:pt x="397" y="32"/>
                      <a:pt x="397" y="70"/>
                    </a:cubicBezTo>
                    <a:cubicBezTo>
                      <a:pt x="397" y="109"/>
                      <a:pt x="366" y="140"/>
                      <a:pt x="328" y="140"/>
                    </a:cubicBezTo>
                    <a:cubicBezTo>
                      <a:pt x="70" y="140"/>
                      <a:pt x="70" y="140"/>
                      <a:pt x="70" y="140"/>
                    </a:cubicBezTo>
                    <a:moveTo>
                      <a:pt x="32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2"/>
                      <a:pt x="0" y="70"/>
                    </a:cubicBezTo>
                    <a:cubicBezTo>
                      <a:pt x="0" y="109"/>
                      <a:pt x="31" y="141"/>
                      <a:pt x="70" y="141"/>
                    </a:cubicBezTo>
                    <a:cubicBezTo>
                      <a:pt x="328" y="141"/>
                      <a:pt x="328" y="141"/>
                      <a:pt x="328" y="141"/>
                    </a:cubicBezTo>
                    <a:cubicBezTo>
                      <a:pt x="366" y="141"/>
                      <a:pt x="398" y="109"/>
                      <a:pt x="398" y="70"/>
                    </a:cubicBezTo>
                    <a:cubicBezTo>
                      <a:pt x="398" y="32"/>
                      <a:pt x="366" y="0"/>
                      <a:pt x="328" y="0"/>
                    </a:cubicBezTo>
                  </a:path>
                </a:pathLst>
              </a:custGeom>
              <a:solidFill>
                <a:srgbClr val="EDE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24"/>
              <p:cNvSpPr>
                <a:spLocks noEditPoints="1"/>
              </p:cNvSpPr>
              <p:nvPr/>
            </p:nvSpPr>
            <p:spPr bwMode="auto">
              <a:xfrm>
                <a:off x="325438" y="1685925"/>
                <a:ext cx="1500187" cy="530225"/>
              </a:xfrm>
              <a:custGeom>
                <a:avLst/>
                <a:gdLst>
                  <a:gd name="T0" fmla="*/ 70 w 397"/>
                  <a:gd name="T1" fmla="*/ 138 h 139"/>
                  <a:gd name="T2" fmla="*/ 1 w 397"/>
                  <a:gd name="T3" fmla="*/ 69 h 139"/>
                  <a:gd name="T4" fmla="*/ 70 w 397"/>
                  <a:gd name="T5" fmla="*/ 1 h 139"/>
                  <a:gd name="T6" fmla="*/ 328 w 397"/>
                  <a:gd name="T7" fmla="*/ 1 h 139"/>
                  <a:gd name="T8" fmla="*/ 396 w 397"/>
                  <a:gd name="T9" fmla="*/ 69 h 139"/>
                  <a:gd name="T10" fmla="*/ 328 w 397"/>
                  <a:gd name="T11" fmla="*/ 138 h 139"/>
                  <a:gd name="T12" fmla="*/ 70 w 397"/>
                  <a:gd name="T13" fmla="*/ 138 h 139"/>
                  <a:gd name="T14" fmla="*/ 328 w 397"/>
                  <a:gd name="T15" fmla="*/ 0 h 139"/>
                  <a:gd name="T16" fmla="*/ 70 w 397"/>
                  <a:gd name="T17" fmla="*/ 0 h 139"/>
                  <a:gd name="T18" fmla="*/ 0 w 397"/>
                  <a:gd name="T19" fmla="*/ 69 h 139"/>
                  <a:gd name="T20" fmla="*/ 70 w 397"/>
                  <a:gd name="T21" fmla="*/ 139 h 139"/>
                  <a:gd name="T22" fmla="*/ 328 w 397"/>
                  <a:gd name="T23" fmla="*/ 139 h 139"/>
                  <a:gd name="T24" fmla="*/ 397 w 397"/>
                  <a:gd name="T25" fmla="*/ 69 h 139"/>
                  <a:gd name="T26" fmla="*/ 328 w 397"/>
                  <a:gd name="T27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7" h="139">
                    <a:moveTo>
                      <a:pt x="70" y="138"/>
                    </a:moveTo>
                    <a:cubicBezTo>
                      <a:pt x="32" y="138"/>
                      <a:pt x="1" y="108"/>
                      <a:pt x="1" y="69"/>
                    </a:cubicBezTo>
                    <a:cubicBezTo>
                      <a:pt x="1" y="31"/>
                      <a:pt x="32" y="1"/>
                      <a:pt x="70" y="1"/>
                    </a:cubicBezTo>
                    <a:cubicBezTo>
                      <a:pt x="328" y="1"/>
                      <a:pt x="328" y="1"/>
                      <a:pt x="328" y="1"/>
                    </a:cubicBezTo>
                    <a:cubicBezTo>
                      <a:pt x="366" y="1"/>
                      <a:pt x="396" y="31"/>
                      <a:pt x="396" y="69"/>
                    </a:cubicBezTo>
                    <a:cubicBezTo>
                      <a:pt x="396" y="108"/>
                      <a:pt x="366" y="138"/>
                      <a:pt x="328" y="138"/>
                    </a:cubicBezTo>
                    <a:cubicBezTo>
                      <a:pt x="70" y="138"/>
                      <a:pt x="70" y="138"/>
                      <a:pt x="70" y="138"/>
                    </a:cubicBezTo>
                    <a:moveTo>
                      <a:pt x="32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69"/>
                    </a:cubicBezTo>
                    <a:cubicBezTo>
                      <a:pt x="0" y="108"/>
                      <a:pt x="31" y="139"/>
                      <a:pt x="70" y="139"/>
                    </a:cubicBezTo>
                    <a:cubicBezTo>
                      <a:pt x="328" y="139"/>
                      <a:pt x="328" y="139"/>
                      <a:pt x="328" y="139"/>
                    </a:cubicBezTo>
                    <a:cubicBezTo>
                      <a:pt x="366" y="139"/>
                      <a:pt x="397" y="108"/>
                      <a:pt x="397" y="69"/>
                    </a:cubicBezTo>
                    <a:cubicBezTo>
                      <a:pt x="397" y="31"/>
                      <a:pt x="366" y="0"/>
                      <a:pt x="328" y="0"/>
                    </a:cubicBezTo>
                  </a:path>
                </a:pathLst>
              </a:custGeom>
              <a:solidFill>
                <a:srgbClr val="ECE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25"/>
              <p:cNvSpPr>
                <a:spLocks noEditPoints="1"/>
              </p:cNvSpPr>
              <p:nvPr/>
            </p:nvSpPr>
            <p:spPr bwMode="auto">
              <a:xfrm>
                <a:off x="330200" y="1689100"/>
                <a:ext cx="1490662" cy="522288"/>
              </a:xfrm>
              <a:custGeom>
                <a:avLst/>
                <a:gdLst>
                  <a:gd name="T0" fmla="*/ 69 w 395"/>
                  <a:gd name="T1" fmla="*/ 137 h 137"/>
                  <a:gd name="T2" fmla="*/ 0 w 395"/>
                  <a:gd name="T3" fmla="*/ 68 h 137"/>
                  <a:gd name="T4" fmla="*/ 69 w 395"/>
                  <a:gd name="T5" fmla="*/ 0 h 137"/>
                  <a:gd name="T6" fmla="*/ 327 w 395"/>
                  <a:gd name="T7" fmla="*/ 0 h 137"/>
                  <a:gd name="T8" fmla="*/ 395 w 395"/>
                  <a:gd name="T9" fmla="*/ 68 h 137"/>
                  <a:gd name="T10" fmla="*/ 327 w 395"/>
                  <a:gd name="T11" fmla="*/ 137 h 137"/>
                  <a:gd name="T12" fmla="*/ 69 w 395"/>
                  <a:gd name="T13" fmla="*/ 137 h 137"/>
                  <a:gd name="T14" fmla="*/ 327 w 395"/>
                  <a:gd name="T15" fmla="*/ 0 h 137"/>
                  <a:gd name="T16" fmla="*/ 69 w 395"/>
                  <a:gd name="T17" fmla="*/ 0 h 137"/>
                  <a:gd name="T18" fmla="*/ 0 w 395"/>
                  <a:gd name="T19" fmla="*/ 68 h 137"/>
                  <a:gd name="T20" fmla="*/ 69 w 395"/>
                  <a:gd name="T21" fmla="*/ 137 h 137"/>
                  <a:gd name="T22" fmla="*/ 327 w 395"/>
                  <a:gd name="T23" fmla="*/ 137 h 137"/>
                  <a:gd name="T24" fmla="*/ 395 w 395"/>
                  <a:gd name="T25" fmla="*/ 68 h 137"/>
                  <a:gd name="T26" fmla="*/ 327 w 395"/>
                  <a:gd name="T2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5" h="137">
                    <a:moveTo>
                      <a:pt x="69" y="137"/>
                    </a:moveTo>
                    <a:cubicBezTo>
                      <a:pt x="31" y="137"/>
                      <a:pt x="0" y="106"/>
                      <a:pt x="0" y="68"/>
                    </a:cubicBezTo>
                    <a:cubicBezTo>
                      <a:pt x="0" y="31"/>
                      <a:pt x="31" y="0"/>
                      <a:pt x="69" y="0"/>
                    </a:cubicBezTo>
                    <a:cubicBezTo>
                      <a:pt x="327" y="0"/>
                      <a:pt x="327" y="0"/>
                      <a:pt x="327" y="0"/>
                    </a:cubicBezTo>
                    <a:cubicBezTo>
                      <a:pt x="364" y="0"/>
                      <a:pt x="395" y="31"/>
                      <a:pt x="395" y="68"/>
                    </a:cubicBezTo>
                    <a:cubicBezTo>
                      <a:pt x="395" y="106"/>
                      <a:pt x="364" y="137"/>
                      <a:pt x="327" y="137"/>
                    </a:cubicBezTo>
                    <a:cubicBezTo>
                      <a:pt x="69" y="137"/>
                      <a:pt x="69" y="137"/>
                      <a:pt x="69" y="137"/>
                    </a:cubicBezTo>
                    <a:moveTo>
                      <a:pt x="327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0"/>
                      <a:pt x="0" y="68"/>
                    </a:cubicBezTo>
                    <a:cubicBezTo>
                      <a:pt x="0" y="107"/>
                      <a:pt x="31" y="137"/>
                      <a:pt x="69" y="137"/>
                    </a:cubicBezTo>
                    <a:cubicBezTo>
                      <a:pt x="327" y="137"/>
                      <a:pt x="327" y="137"/>
                      <a:pt x="327" y="137"/>
                    </a:cubicBezTo>
                    <a:cubicBezTo>
                      <a:pt x="365" y="137"/>
                      <a:pt x="395" y="107"/>
                      <a:pt x="395" y="68"/>
                    </a:cubicBezTo>
                    <a:cubicBezTo>
                      <a:pt x="395" y="30"/>
                      <a:pt x="365" y="0"/>
                      <a:pt x="327" y="0"/>
                    </a:cubicBezTo>
                  </a:path>
                </a:pathLst>
              </a:custGeom>
              <a:solidFill>
                <a:srgbClr val="EBEC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26"/>
              <p:cNvSpPr>
                <a:spLocks noEditPoints="1"/>
              </p:cNvSpPr>
              <p:nvPr/>
            </p:nvSpPr>
            <p:spPr bwMode="auto">
              <a:xfrm>
                <a:off x="330200" y="1689100"/>
                <a:ext cx="1490662" cy="522288"/>
              </a:xfrm>
              <a:custGeom>
                <a:avLst/>
                <a:gdLst>
                  <a:gd name="T0" fmla="*/ 69 w 395"/>
                  <a:gd name="T1" fmla="*/ 136 h 137"/>
                  <a:gd name="T2" fmla="*/ 1 w 395"/>
                  <a:gd name="T3" fmla="*/ 68 h 137"/>
                  <a:gd name="T4" fmla="*/ 69 w 395"/>
                  <a:gd name="T5" fmla="*/ 1 h 137"/>
                  <a:gd name="T6" fmla="*/ 327 w 395"/>
                  <a:gd name="T7" fmla="*/ 1 h 137"/>
                  <a:gd name="T8" fmla="*/ 394 w 395"/>
                  <a:gd name="T9" fmla="*/ 68 h 137"/>
                  <a:gd name="T10" fmla="*/ 327 w 395"/>
                  <a:gd name="T11" fmla="*/ 136 h 137"/>
                  <a:gd name="T12" fmla="*/ 69 w 395"/>
                  <a:gd name="T13" fmla="*/ 136 h 137"/>
                  <a:gd name="T14" fmla="*/ 327 w 395"/>
                  <a:gd name="T15" fmla="*/ 0 h 137"/>
                  <a:gd name="T16" fmla="*/ 69 w 395"/>
                  <a:gd name="T17" fmla="*/ 0 h 137"/>
                  <a:gd name="T18" fmla="*/ 0 w 395"/>
                  <a:gd name="T19" fmla="*/ 68 h 137"/>
                  <a:gd name="T20" fmla="*/ 69 w 395"/>
                  <a:gd name="T21" fmla="*/ 137 h 137"/>
                  <a:gd name="T22" fmla="*/ 327 w 395"/>
                  <a:gd name="T23" fmla="*/ 137 h 137"/>
                  <a:gd name="T24" fmla="*/ 395 w 395"/>
                  <a:gd name="T25" fmla="*/ 68 h 137"/>
                  <a:gd name="T26" fmla="*/ 327 w 395"/>
                  <a:gd name="T2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5" h="137">
                    <a:moveTo>
                      <a:pt x="69" y="136"/>
                    </a:moveTo>
                    <a:cubicBezTo>
                      <a:pt x="31" y="136"/>
                      <a:pt x="1" y="106"/>
                      <a:pt x="1" y="68"/>
                    </a:cubicBezTo>
                    <a:cubicBezTo>
                      <a:pt x="1" y="31"/>
                      <a:pt x="31" y="1"/>
                      <a:pt x="69" y="1"/>
                    </a:cubicBezTo>
                    <a:cubicBezTo>
                      <a:pt x="327" y="1"/>
                      <a:pt x="327" y="1"/>
                      <a:pt x="327" y="1"/>
                    </a:cubicBezTo>
                    <a:cubicBezTo>
                      <a:pt x="364" y="1"/>
                      <a:pt x="394" y="31"/>
                      <a:pt x="394" y="68"/>
                    </a:cubicBezTo>
                    <a:cubicBezTo>
                      <a:pt x="394" y="106"/>
                      <a:pt x="364" y="136"/>
                      <a:pt x="327" y="136"/>
                    </a:cubicBezTo>
                    <a:cubicBezTo>
                      <a:pt x="69" y="136"/>
                      <a:pt x="69" y="136"/>
                      <a:pt x="69" y="136"/>
                    </a:cubicBezTo>
                    <a:moveTo>
                      <a:pt x="327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1"/>
                      <a:pt x="0" y="68"/>
                    </a:cubicBezTo>
                    <a:cubicBezTo>
                      <a:pt x="0" y="106"/>
                      <a:pt x="31" y="137"/>
                      <a:pt x="69" y="137"/>
                    </a:cubicBezTo>
                    <a:cubicBezTo>
                      <a:pt x="327" y="137"/>
                      <a:pt x="327" y="137"/>
                      <a:pt x="327" y="137"/>
                    </a:cubicBezTo>
                    <a:cubicBezTo>
                      <a:pt x="364" y="137"/>
                      <a:pt x="395" y="106"/>
                      <a:pt x="395" y="68"/>
                    </a:cubicBezTo>
                    <a:cubicBezTo>
                      <a:pt x="395" y="31"/>
                      <a:pt x="364" y="0"/>
                      <a:pt x="327" y="0"/>
                    </a:cubicBezTo>
                  </a:path>
                </a:pathLst>
              </a:custGeom>
              <a:solidFill>
                <a:srgbClr val="EAE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27"/>
              <p:cNvSpPr>
                <a:spLocks noEditPoints="1"/>
              </p:cNvSpPr>
              <p:nvPr/>
            </p:nvSpPr>
            <p:spPr bwMode="auto">
              <a:xfrm>
                <a:off x="333375" y="1693863"/>
                <a:ext cx="1484312" cy="514350"/>
              </a:xfrm>
              <a:custGeom>
                <a:avLst/>
                <a:gdLst>
                  <a:gd name="T0" fmla="*/ 68 w 393"/>
                  <a:gd name="T1" fmla="*/ 135 h 135"/>
                  <a:gd name="T2" fmla="*/ 0 w 393"/>
                  <a:gd name="T3" fmla="*/ 67 h 135"/>
                  <a:gd name="T4" fmla="*/ 68 w 393"/>
                  <a:gd name="T5" fmla="*/ 0 h 135"/>
                  <a:gd name="T6" fmla="*/ 326 w 393"/>
                  <a:gd name="T7" fmla="*/ 0 h 135"/>
                  <a:gd name="T8" fmla="*/ 393 w 393"/>
                  <a:gd name="T9" fmla="*/ 67 h 135"/>
                  <a:gd name="T10" fmla="*/ 326 w 393"/>
                  <a:gd name="T11" fmla="*/ 135 h 135"/>
                  <a:gd name="T12" fmla="*/ 68 w 393"/>
                  <a:gd name="T13" fmla="*/ 135 h 135"/>
                  <a:gd name="T14" fmla="*/ 326 w 393"/>
                  <a:gd name="T15" fmla="*/ 0 h 135"/>
                  <a:gd name="T16" fmla="*/ 68 w 393"/>
                  <a:gd name="T17" fmla="*/ 0 h 135"/>
                  <a:gd name="T18" fmla="*/ 0 w 393"/>
                  <a:gd name="T19" fmla="*/ 67 h 135"/>
                  <a:gd name="T20" fmla="*/ 68 w 393"/>
                  <a:gd name="T21" fmla="*/ 135 h 135"/>
                  <a:gd name="T22" fmla="*/ 326 w 393"/>
                  <a:gd name="T23" fmla="*/ 135 h 135"/>
                  <a:gd name="T24" fmla="*/ 393 w 393"/>
                  <a:gd name="T25" fmla="*/ 67 h 135"/>
                  <a:gd name="T26" fmla="*/ 326 w 393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135">
                    <a:moveTo>
                      <a:pt x="68" y="135"/>
                    </a:moveTo>
                    <a:cubicBezTo>
                      <a:pt x="30" y="135"/>
                      <a:pt x="0" y="105"/>
                      <a:pt x="0" y="67"/>
                    </a:cubicBezTo>
                    <a:cubicBezTo>
                      <a:pt x="0" y="30"/>
                      <a:pt x="30" y="0"/>
                      <a:pt x="68" y="0"/>
                    </a:cubicBezTo>
                    <a:cubicBezTo>
                      <a:pt x="326" y="0"/>
                      <a:pt x="326" y="0"/>
                      <a:pt x="326" y="0"/>
                    </a:cubicBezTo>
                    <a:cubicBezTo>
                      <a:pt x="363" y="0"/>
                      <a:pt x="393" y="30"/>
                      <a:pt x="393" y="67"/>
                    </a:cubicBezTo>
                    <a:cubicBezTo>
                      <a:pt x="393" y="105"/>
                      <a:pt x="363" y="135"/>
                      <a:pt x="326" y="135"/>
                    </a:cubicBezTo>
                    <a:cubicBezTo>
                      <a:pt x="68" y="135"/>
                      <a:pt x="68" y="135"/>
                      <a:pt x="68" y="135"/>
                    </a:cubicBezTo>
                    <a:moveTo>
                      <a:pt x="32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63" y="135"/>
                      <a:pt x="393" y="105"/>
                      <a:pt x="393" y="67"/>
                    </a:cubicBezTo>
                    <a:cubicBezTo>
                      <a:pt x="393" y="30"/>
                      <a:pt x="363" y="0"/>
                      <a:pt x="326" y="0"/>
                    </a:cubicBezTo>
                  </a:path>
                </a:pathLst>
              </a:custGeom>
              <a:solidFill>
                <a:srgbClr val="E9E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28"/>
              <p:cNvSpPr>
                <a:spLocks noEditPoints="1"/>
              </p:cNvSpPr>
              <p:nvPr/>
            </p:nvSpPr>
            <p:spPr bwMode="auto">
              <a:xfrm>
                <a:off x="333375" y="1693863"/>
                <a:ext cx="1484312" cy="514350"/>
              </a:xfrm>
              <a:custGeom>
                <a:avLst/>
                <a:gdLst>
                  <a:gd name="T0" fmla="*/ 68 w 393"/>
                  <a:gd name="T1" fmla="*/ 134 h 135"/>
                  <a:gd name="T2" fmla="*/ 1 w 393"/>
                  <a:gd name="T3" fmla="*/ 67 h 135"/>
                  <a:gd name="T4" fmla="*/ 68 w 393"/>
                  <a:gd name="T5" fmla="*/ 1 h 135"/>
                  <a:gd name="T6" fmla="*/ 326 w 393"/>
                  <a:gd name="T7" fmla="*/ 1 h 135"/>
                  <a:gd name="T8" fmla="*/ 392 w 393"/>
                  <a:gd name="T9" fmla="*/ 67 h 135"/>
                  <a:gd name="T10" fmla="*/ 326 w 393"/>
                  <a:gd name="T11" fmla="*/ 134 h 135"/>
                  <a:gd name="T12" fmla="*/ 68 w 393"/>
                  <a:gd name="T13" fmla="*/ 134 h 135"/>
                  <a:gd name="T14" fmla="*/ 326 w 393"/>
                  <a:gd name="T15" fmla="*/ 0 h 135"/>
                  <a:gd name="T16" fmla="*/ 68 w 393"/>
                  <a:gd name="T17" fmla="*/ 0 h 135"/>
                  <a:gd name="T18" fmla="*/ 0 w 393"/>
                  <a:gd name="T19" fmla="*/ 67 h 135"/>
                  <a:gd name="T20" fmla="*/ 68 w 393"/>
                  <a:gd name="T21" fmla="*/ 135 h 135"/>
                  <a:gd name="T22" fmla="*/ 326 w 393"/>
                  <a:gd name="T23" fmla="*/ 135 h 135"/>
                  <a:gd name="T24" fmla="*/ 393 w 393"/>
                  <a:gd name="T25" fmla="*/ 67 h 135"/>
                  <a:gd name="T26" fmla="*/ 326 w 393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135">
                    <a:moveTo>
                      <a:pt x="68" y="134"/>
                    </a:moveTo>
                    <a:cubicBezTo>
                      <a:pt x="31" y="134"/>
                      <a:pt x="1" y="104"/>
                      <a:pt x="1" y="67"/>
                    </a:cubicBezTo>
                    <a:cubicBezTo>
                      <a:pt x="1" y="31"/>
                      <a:pt x="31" y="1"/>
                      <a:pt x="68" y="1"/>
                    </a:cubicBezTo>
                    <a:cubicBezTo>
                      <a:pt x="326" y="1"/>
                      <a:pt x="326" y="1"/>
                      <a:pt x="326" y="1"/>
                    </a:cubicBezTo>
                    <a:cubicBezTo>
                      <a:pt x="362" y="1"/>
                      <a:pt x="392" y="31"/>
                      <a:pt x="392" y="67"/>
                    </a:cubicBezTo>
                    <a:cubicBezTo>
                      <a:pt x="392" y="104"/>
                      <a:pt x="362" y="134"/>
                      <a:pt x="326" y="134"/>
                    </a:cubicBezTo>
                    <a:cubicBezTo>
                      <a:pt x="68" y="134"/>
                      <a:pt x="68" y="134"/>
                      <a:pt x="68" y="134"/>
                    </a:cubicBezTo>
                    <a:moveTo>
                      <a:pt x="32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63" y="135"/>
                      <a:pt x="393" y="105"/>
                      <a:pt x="393" y="67"/>
                    </a:cubicBezTo>
                    <a:cubicBezTo>
                      <a:pt x="393" y="30"/>
                      <a:pt x="363" y="0"/>
                      <a:pt x="326" y="0"/>
                    </a:cubicBezTo>
                  </a:path>
                </a:pathLst>
              </a:custGeom>
              <a:solidFill>
                <a:srgbClr val="E8E9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29"/>
              <p:cNvSpPr>
                <a:spLocks noEditPoints="1"/>
              </p:cNvSpPr>
              <p:nvPr/>
            </p:nvSpPr>
            <p:spPr bwMode="auto">
              <a:xfrm>
                <a:off x="336550" y="1697038"/>
                <a:ext cx="1476375" cy="508000"/>
              </a:xfrm>
              <a:custGeom>
                <a:avLst/>
                <a:gdLst>
                  <a:gd name="T0" fmla="*/ 67 w 391"/>
                  <a:gd name="T1" fmla="*/ 133 h 133"/>
                  <a:gd name="T2" fmla="*/ 0 w 391"/>
                  <a:gd name="T3" fmla="*/ 66 h 133"/>
                  <a:gd name="T4" fmla="*/ 67 w 391"/>
                  <a:gd name="T5" fmla="*/ 0 h 133"/>
                  <a:gd name="T6" fmla="*/ 325 w 391"/>
                  <a:gd name="T7" fmla="*/ 0 h 133"/>
                  <a:gd name="T8" fmla="*/ 391 w 391"/>
                  <a:gd name="T9" fmla="*/ 66 h 133"/>
                  <a:gd name="T10" fmla="*/ 325 w 391"/>
                  <a:gd name="T11" fmla="*/ 133 h 133"/>
                  <a:gd name="T12" fmla="*/ 67 w 391"/>
                  <a:gd name="T13" fmla="*/ 133 h 133"/>
                  <a:gd name="T14" fmla="*/ 325 w 391"/>
                  <a:gd name="T15" fmla="*/ 0 h 133"/>
                  <a:gd name="T16" fmla="*/ 67 w 391"/>
                  <a:gd name="T17" fmla="*/ 0 h 133"/>
                  <a:gd name="T18" fmla="*/ 0 w 391"/>
                  <a:gd name="T19" fmla="*/ 66 h 133"/>
                  <a:gd name="T20" fmla="*/ 67 w 391"/>
                  <a:gd name="T21" fmla="*/ 133 h 133"/>
                  <a:gd name="T22" fmla="*/ 325 w 391"/>
                  <a:gd name="T23" fmla="*/ 133 h 133"/>
                  <a:gd name="T24" fmla="*/ 391 w 391"/>
                  <a:gd name="T25" fmla="*/ 66 h 133"/>
                  <a:gd name="T26" fmla="*/ 325 w 391"/>
                  <a:gd name="T2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133">
                    <a:moveTo>
                      <a:pt x="67" y="133"/>
                    </a:moveTo>
                    <a:cubicBezTo>
                      <a:pt x="30" y="133"/>
                      <a:pt x="0" y="103"/>
                      <a:pt x="0" y="66"/>
                    </a:cubicBezTo>
                    <a:cubicBezTo>
                      <a:pt x="0" y="30"/>
                      <a:pt x="30" y="0"/>
                      <a:pt x="67" y="0"/>
                    </a:cubicBezTo>
                    <a:cubicBezTo>
                      <a:pt x="325" y="0"/>
                      <a:pt x="325" y="0"/>
                      <a:pt x="325" y="0"/>
                    </a:cubicBezTo>
                    <a:cubicBezTo>
                      <a:pt x="361" y="0"/>
                      <a:pt x="391" y="30"/>
                      <a:pt x="391" y="66"/>
                    </a:cubicBezTo>
                    <a:cubicBezTo>
                      <a:pt x="391" y="103"/>
                      <a:pt x="361" y="133"/>
                      <a:pt x="325" y="133"/>
                    </a:cubicBezTo>
                    <a:cubicBezTo>
                      <a:pt x="67" y="133"/>
                      <a:pt x="67" y="133"/>
                      <a:pt x="67" y="133"/>
                    </a:cubicBezTo>
                    <a:moveTo>
                      <a:pt x="325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325" y="133"/>
                      <a:pt x="325" y="133"/>
                      <a:pt x="325" y="133"/>
                    </a:cubicBezTo>
                    <a:cubicBezTo>
                      <a:pt x="361" y="133"/>
                      <a:pt x="391" y="103"/>
                      <a:pt x="391" y="66"/>
                    </a:cubicBezTo>
                    <a:cubicBezTo>
                      <a:pt x="391" y="30"/>
                      <a:pt x="361" y="0"/>
                      <a:pt x="325" y="0"/>
                    </a:cubicBezTo>
                  </a:path>
                </a:pathLst>
              </a:custGeom>
              <a:solidFill>
                <a:srgbClr val="E7E8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30"/>
              <p:cNvSpPr>
                <a:spLocks noEditPoints="1"/>
              </p:cNvSpPr>
              <p:nvPr/>
            </p:nvSpPr>
            <p:spPr bwMode="auto">
              <a:xfrm>
                <a:off x="336550" y="1697038"/>
                <a:ext cx="1476375" cy="508000"/>
              </a:xfrm>
              <a:custGeom>
                <a:avLst/>
                <a:gdLst>
                  <a:gd name="T0" fmla="*/ 67 w 391"/>
                  <a:gd name="T1" fmla="*/ 132 h 133"/>
                  <a:gd name="T2" fmla="*/ 1 w 391"/>
                  <a:gd name="T3" fmla="*/ 66 h 133"/>
                  <a:gd name="T4" fmla="*/ 67 w 391"/>
                  <a:gd name="T5" fmla="*/ 1 h 133"/>
                  <a:gd name="T6" fmla="*/ 325 w 391"/>
                  <a:gd name="T7" fmla="*/ 1 h 133"/>
                  <a:gd name="T8" fmla="*/ 390 w 391"/>
                  <a:gd name="T9" fmla="*/ 66 h 133"/>
                  <a:gd name="T10" fmla="*/ 325 w 391"/>
                  <a:gd name="T11" fmla="*/ 132 h 133"/>
                  <a:gd name="T12" fmla="*/ 67 w 391"/>
                  <a:gd name="T13" fmla="*/ 132 h 133"/>
                  <a:gd name="T14" fmla="*/ 325 w 391"/>
                  <a:gd name="T15" fmla="*/ 0 h 133"/>
                  <a:gd name="T16" fmla="*/ 67 w 391"/>
                  <a:gd name="T17" fmla="*/ 0 h 133"/>
                  <a:gd name="T18" fmla="*/ 0 w 391"/>
                  <a:gd name="T19" fmla="*/ 66 h 133"/>
                  <a:gd name="T20" fmla="*/ 67 w 391"/>
                  <a:gd name="T21" fmla="*/ 133 h 133"/>
                  <a:gd name="T22" fmla="*/ 325 w 391"/>
                  <a:gd name="T23" fmla="*/ 133 h 133"/>
                  <a:gd name="T24" fmla="*/ 391 w 391"/>
                  <a:gd name="T25" fmla="*/ 66 h 133"/>
                  <a:gd name="T26" fmla="*/ 325 w 391"/>
                  <a:gd name="T2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133">
                    <a:moveTo>
                      <a:pt x="67" y="132"/>
                    </a:moveTo>
                    <a:cubicBezTo>
                      <a:pt x="30" y="132"/>
                      <a:pt x="1" y="103"/>
                      <a:pt x="1" y="66"/>
                    </a:cubicBezTo>
                    <a:cubicBezTo>
                      <a:pt x="1" y="30"/>
                      <a:pt x="30" y="1"/>
                      <a:pt x="67" y="1"/>
                    </a:cubicBezTo>
                    <a:cubicBezTo>
                      <a:pt x="325" y="1"/>
                      <a:pt x="325" y="1"/>
                      <a:pt x="325" y="1"/>
                    </a:cubicBezTo>
                    <a:cubicBezTo>
                      <a:pt x="361" y="1"/>
                      <a:pt x="390" y="30"/>
                      <a:pt x="390" y="66"/>
                    </a:cubicBezTo>
                    <a:cubicBezTo>
                      <a:pt x="390" y="103"/>
                      <a:pt x="361" y="132"/>
                      <a:pt x="325" y="132"/>
                    </a:cubicBezTo>
                    <a:cubicBezTo>
                      <a:pt x="67" y="132"/>
                      <a:pt x="67" y="132"/>
                      <a:pt x="67" y="132"/>
                    </a:cubicBezTo>
                    <a:moveTo>
                      <a:pt x="325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325" y="133"/>
                      <a:pt x="325" y="133"/>
                      <a:pt x="325" y="133"/>
                    </a:cubicBezTo>
                    <a:cubicBezTo>
                      <a:pt x="361" y="133"/>
                      <a:pt x="391" y="103"/>
                      <a:pt x="391" y="66"/>
                    </a:cubicBezTo>
                    <a:cubicBezTo>
                      <a:pt x="391" y="30"/>
                      <a:pt x="361" y="0"/>
                      <a:pt x="325" y="0"/>
                    </a:cubicBezTo>
                  </a:path>
                </a:pathLst>
              </a:custGeom>
              <a:solidFill>
                <a:srgbClr val="E6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31"/>
              <p:cNvSpPr>
                <a:spLocks noEditPoints="1"/>
              </p:cNvSpPr>
              <p:nvPr/>
            </p:nvSpPr>
            <p:spPr bwMode="auto">
              <a:xfrm>
                <a:off x="341313" y="1701800"/>
                <a:ext cx="1468437" cy="498475"/>
              </a:xfrm>
              <a:custGeom>
                <a:avLst/>
                <a:gdLst>
                  <a:gd name="T0" fmla="*/ 66 w 389"/>
                  <a:gd name="T1" fmla="*/ 130 h 131"/>
                  <a:gd name="T2" fmla="*/ 1 w 389"/>
                  <a:gd name="T3" fmla="*/ 65 h 131"/>
                  <a:gd name="T4" fmla="*/ 66 w 389"/>
                  <a:gd name="T5" fmla="*/ 1 h 131"/>
                  <a:gd name="T6" fmla="*/ 324 w 389"/>
                  <a:gd name="T7" fmla="*/ 1 h 131"/>
                  <a:gd name="T8" fmla="*/ 388 w 389"/>
                  <a:gd name="T9" fmla="*/ 65 h 131"/>
                  <a:gd name="T10" fmla="*/ 324 w 389"/>
                  <a:gd name="T11" fmla="*/ 130 h 131"/>
                  <a:gd name="T12" fmla="*/ 66 w 389"/>
                  <a:gd name="T13" fmla="*/ 130 h 131"/>
                  <a:gd name="T14" fmla="*/ 324 w 389"/>
                  <a:gd name="T15" fmla="*/ 0 h 131"/>
                  <a:gd name="T16" fmla="*/ 66 w 389"/>
                  <a:gd name="T17" fmla="*/ 0 h 131"/>
                  <a:gd name="T18" fmla="*/ 0 w 389"/>
                  <a:gd name="T19" fmla="*/ 65 h 131"/>
                  <a:gd name="T20" fmla="*/ 66 w 389"/>
                  <a:gd name="T21" fmla="*/ 131 h 131"/>
                  <a:gd name="T22" fmla="*/ 324 w 389"/>
                  <a:gd name="T23" fmla="*/ 131 h 131"/>
                  <a:gd name="T24" fmla="*/ 389 w 389"/>
                  <a:gd name="T25" fmla="*/ 65 h 131"/>
                  <a:gd name="T26" fmla="*/ 324 w 389"/>
                  <a:gd name="T2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9" h="131">
                    <a:moveTo>
                      <a:pt x="66" y="130"/>
                    </a:moveTo>
                    <a:cubicBezTo>
                      <a:pt x="30" y="130"/>
                      <a:pt x="1" y="101"/>
                      <a:pt x="1" y="65"/>
                    </a:cubicBezTo>
                    <a:cubicBezTo>
                      <a:pt x="1" y="30"/>
                      <a:pt x="30" y="1"/>
                      <a:pt x="66" y="1"/>
                    </a:cubicBezTo>
                    <a:cubicBezTo>
                      <a:pt x="324" y="1"/>
                      <a:pt x="324" y="1"/>
                      <a:pt x="324" y="1"/>
                    </a:cubicBezTo>
                    <a:cubicBezTo>
                      <a:pt x="359" y="1"/>
                      <a:pt x="388" y="30"/>
                      <a:pt x="388" y="65"/>
                    </a:cubicBezTo>
                    <a:cubicBezTo>
                      <a:pt x="388" y="101"/>
                      <a:pt x="359" y="130"/>
                      <a:pt x="324" y="130"/>
                    </a:cubicBezTo>
                    <a:cubicBezTo>
                      <a:pt x="66" y="130"/>
                      <a:pt x="66" y="130"/>
                      <a:pt x="66" y="130"/>
                    </a:cubicBezTo>
                    <a:moveTo>
                      <a:pt x="324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29" y="0"/>
                      <a:pt x="0" y="29"/>
                      <a:pt x="0" y="65"/>
                    </a:cubicBezTo>
                    <a:cubicBezTo>
                      <a:pt x="0" y="102"/>
                      <a:pt x="29" y="131"/>
                      <a:pt x="66" y="131"/>
                    </a:cubicBezTo>
                    <a:cubicBezTo>
                      <a:pt x="324" y="131"/>
                      <a:pt x="324" y="131"/>
                      <a:pt x="324" y="131"/>
                    </a:cubicBezTo>
                    <a:cubicBezTo>
                      <a:pt x="360" y="131"/>
                      <a:pt x="389" y="102"/>
                      <a:pt x="389" y="65"/>
                    </a:cubicBezTo>
                    <a:cubicBezTo>
                      <a:pt x="389" y="29"/>
                      <a:pt x="360" y="0"/>
                      <a:pt x="324" y="0"/>
                    </a:cubicBezTo>
                  </a:path>
                </a:pathLst>
              </a:custGeom>
              <a:solidFill>
                <a:srgbClr val="E5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32"/>
              <p:cNvSpPr>
                <a:spLocks noEditPoints="1"/>
              </p:cNvSpPr>
              <p:nvPr/>
            </p:nvSpPr>
            <p:spPr bwMode="auto">
              <a:xfrm>
                <a:off x="344488" y="1704975"/>
                <a:ext cx="1462087" cy="492125"/>
              </a:xfrm>
              <a:custGeom>
                <a:avLst/>
                <a:gdLst>
                  <a:gd name="T0" fmla="*/ 65 w 387"/>
                  <a:gd name="T1" fmla="*/ 129 h 129"/>
                  <a:gd name="T2" fmla="*/ 0 w 387"/>
                  <a:gd name="T3" fmla="*/ 64 h 129"/>
                  <a:gd name="T4" fmla="*/ 65 w 387"/>
                  <a:gd name="T5" fmla="*/ 0 h 129"/>
                  <a:gd name="T6" fmla="*/ 323 w 387"/>
                  <a:gd name="T7" fmla="*/ 0 h 129"/>
                  <a:gd name="T8" fmla="*/ 387 w 387"/>
                  <a:gd name="T9" fmla="*/ 64 h 129"/>
                  <a:gd name="T10" fmla="*/ 323 w 387"/>
                  <a:gd name="T11" fmla="*/ 129 h 129"/>
                  <a:gd name="T12" fmla="*/ 65 w 387"/>
                  <a:gd name="T13" fmla="*/ 129 h 129"/>
                  <a:gd name="T14" fmla="*/ 323 w 387"/>
                  <a:gd name="T15" fmla="*/ 0 h 129"/>
                  <a:gd name="T16" fmla="*/ 65 w 387"/>
                  <a:gd name="T17" fmla="*/ 0 h 129"/>
                  <a:gd name="T18" fmla="*/ 0 w 387"/>
                  <a:gd name="T19" fmla="*/ 64 h 129"/>
                  <a:gd name="T20" fmla="*/ 65 w 387"/>
                  <a:gd name="T21" fmla="*/ 129 h 129"/>
                  <a:gd name="T22" fmla="*/ 323 w 387"/>
                  <a:gd name="T23" fmla="*/ 129 h 129"/>
                  <a:gd name="T24" fmla="*/ 387 w 387"/>
                  <a:gd name="T25" fmla="*/ 64 h 129"/>
                  <a:gd name="T26" fmla="*/ 323 w 387"/>
                  <a:gd name="T2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7" h="129">
                    <a:moveTo>
                      <a:pt x="65" y="129"/>
                    </a:moveTo>
                    <a:cubicBezTo>
                      <a:pt x="29" y="129"/>
                      <a:pt x="0" y="100"/>
                      <a:pt x="0" y="64"/>
                    </a:cubicBezTo>
                    <a:cubicBezTo>
                      <a:pt x="0" y="29"/>
                      <a:pt x="29" y="0"/>
                      <a:pt x="65" y="0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58" y="0"/>
                      <a:pt x="387" y="29"/>
                      <a:pt x="387" y="64"/>
                    </a:cubicBezTo>
                    <a:cubicBezTo>
                      <a:pt x="387" y="100"/>
                      <a:pt x="358" y="129"/>
                      <a:pt x="323" y="129"/>
                    </a:cubicBezTo>
                    <a:cubicBezTo>
                      <a:pt x="65" y="129"/>
                      <a:pt x="65" y="129"/>
                      <a:pt x="65" y="129"/>
                    </a:cubicBezTo>
                    <a:moveTo>
                      <a:pt x="323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00"/>
                      <a:pt x="29" y="129"/>
                      <a:pt x="65" y="129"/>
                    </a:cubicBezTo>
                    <a:cubicBezTo>
                      <a:pt x="323" y="129"/>
                      <a:pt x="323" y="129"/>
                      <a:pt x="323" y="129"/>
                    </a:cubicBezTo>
                    <a:cubicBezTo>
                      <a:pt x="358" y="129"/>
                      <a:pt x="387" y="100"/>
                      <a:pt x="387" y="64"/>
                    </a:cubicBezTo>
                    <a:cubicBezTo>
                      <a:pt x="387" y="29"/>
                      <a:pt x="358" y="0"/>
                      <a:pt x="323" y="0"/>
                    </a:cubicBezTo>
                  </a:path>
                </a:pathLst>
              </a:custGeom>
              <a:solidFill>
                <a:srgbClr val="E5E5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33"/>
              <p:cNvSpPr>
                <a:spLocks noEditPoints="1"/>
              </p:cNvSpPr>
              <p:nvPr/>
            </p:nvSpPr>
            <p:spPr bwMode="auto">
              <a:xfrm>
                <a:off x="344488" y="1704975"/>
                <a:ext cx="1462087" cy="492125"/>
              </a:xfrm>
              <a:custGeom>
                <a:avLst/>
                <a:gdLst>
                  <a:gd name="T0" fmla="*/ 65 w 387"/>
                  <a:gd name="T1" fmla="*/ 128 h 129"/>
                  <a:gd name="T2" fmla="*/ 1 w 387"/>
                  <a:gd name="T3" fmla="*/ 64 h 129"/>
                  <a:gd name="T4" fmla="*/ 65 w 387"/>
                  <a:gd name="T5" fmla="*/ 1 h 129"/>
                  <a:gd name="T6" fmla="*/ 323 w 387"/>
                  <a:gd name="T7" fmla="*/ 1 h 129"/>
                  <a:gd name="T8" fmla="*/ 386 w 387"/>
                  <a:gd name="T9" fmla="*/ 64 h 129"/>
                  <a:gd name="T10" fmla="*/ 323 w 387"/>
                  <a:gd name="T11" fmla="*/ 128 h 129"/>
                  <a:gd name="T12" fmla="*/ 65 w 387"/>
                  <a:gd name="T13" fmla="*/ 128 h 129"/>
                  <a:gd name="T14" fmla="*/ 323 w 387"/>
                  <a:gd name="T15" fmla="*/ 0 h 129"/>
                  <a:gd name="T16" fmla="*/ 65 w 387"/>
                  <a:gd name="T17" fmla="*/ 0 h 129"/>
                  <a:gd name="T18" fmla="*/ 0 w 387"/>
                  <a:gd name="T19" fmla="*/ 64 h 129"/>
                  <a:gd name="T20" fmla="*/ 65 w 387"/>
                  <a:gd name="T21" fmla="*/ 129 h 129"/>
                  <a:gd name="T22" fmla="*/ 323 w 387"/>
                  <a:gd name="T23" fmla="*/ 129 h 129"/>
                  <a:gd name="T24" fmla="*/ 387 w 387"/>
                  <a:gd name="T25" fmla="*/ 64 h 129"/>
                  <a:gd name="T26" fmla="*/ 323 w 387"/>
                  <a:gd name="T2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7" h="129">
                    <a:moveTo>
                      <a:pt x="65" y="128"/>
                    </a:moveTo>
                    <a:cubicBezTo>
                      <a:pt x="29" y="128"/>
                      <a:pt x="1" y="100"/>
                      <a:pt x="1" y="64"/>
                    </a:cubicBezTo>
                    <a:cubicBezTo>
                      <a:pt x="1" y="29"/>
                      <a:pt x="29" y="1"/>
                      <a:pt x="65" y="1"/>
                    </a:cubicBezTo>
                    <a:cubicBezTo>
                      <a:pt x="323" y="1"/>
                      <a:pt x="323" y="1"/>
                      <a:pt x="323" y="1"/>
                    </a:cubicBezTo>
                    <a:cubicBezTo>
                      <a:pt x="358" y="1"/>
                      <a:pt x="386" y="29"/>
                      <a:pt x="386" y="64"/>
                    </a:cubicBezTo>
                    <a:cubicBezTo>
                      <a:pt x="386" y="100"/>
                      <a:pt x="358" y="128"/>
                      <a:pt x="323" y="128"/>
                    </a:cubicBezTo>
                    <a:cubicBezTo>
                      <a:pt x="65" y="128"/>
                      <a:pt x="65" y="128"/>
                      <a:pt x="65" y="128"/>
                    </a:cubicBezTo>
                    <a:moveTo>
                      <a:pt x="323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00"/>
                      <a:pt x="29" y="129"/>
                      <a:pt x="65" y="129"/>
                    </a:cubicBezTo>
                    <a:cubicBezTo>
                      <a:pt x="323" y="129"/>
                      <a:pt x="323" y="129"/>
                      <a:pt x="323" y="129"/>
                    </a:cubicBezTo>
                    <a:cubicBezTo>
                      <a:pt x="358" y="129"/>
                      <a:pt x="387" y="100"/>
                      <a:pt x="387" y="64"/>
                    </a:cubicBezTo>
                    <a:cubicBezTo>
                      <a:pt x="387" y="29"/>
                      <a:pt x="358" y="0"/>
                      <a:pt x="323" y="0"/>
                    </a:cubicBezTo>
                  </a:path>
                </a:pathLst>
              </a:custGeom>
              <a:solidFill>
                <a:srgbClr val="E4E4E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34"/>
              <p:cNvSpPr>
                <a:spLocks noEditPoints="1"/>
              </p:cNvSpPr>
              <p:nvPr/>
            </p:nvSpPr>
            <p:spPr bwMode="auto">
              <a:xfrm>
                <a:off x="349250" y="1708150"/>
                <a:ext cx="1452562" cy="484188"/>
              </a:xfrm>
              <a:custGeom>
                <a:avLst/>
                <a:gdLst>
                  <a:gd name="T0" fmla="*/ 64 w 385"/>
                  <a:gd name="T1" fmla="*/ 127 h 127"/>
                  <a:gd name="T2" fmla="*/ 0 w 385"/>
                  <a:gd name="T3" fmla="*/ 63 h 127"/>
                  <a:gd name="T4" fmla="*/ 64 w 385"/>
                  <a:gd name="T5" fmla="*/ 0 h 127"/>
                  <a:gd name="T6" fmla="*/ 322 w 385"/>
                  <a:gd name="T7" fmla="*/ 0 h 127"/>
                  <a:gd name="T8" fmla="*/ 385 w 385"/>
                  <a:gd name="T9" fmla="*/ 63 h 127"/>
                  <a:gd name="T10" fmla="*/ 322 w 385"/>
                  <a:gd name="T11" fmla="*/ 127 h 127"/>
                  <a:gd name="T12" fmla="*/ 64 w 385"/>
                  <a:gd name="T13" fmla="*/ 127 h 127"/>
                  <a:gd name="T14" fmla="*/ 322 w 385"/>
                  <a:gd name="T15" fmla="*/ 0 h 127"/>
                  <a:gd name="T16" fmla="*/ 64 w 385"/>
                  <a:gd name="T17" fmla="*/ 0 h 127"/>
                  <a:gd name="T18" fmla="*/ 0 w 385"/>
                  <a:gd name="T19" fmla="*/ 63 h 127"/>
                  <a:gd name="T20" fmla="*/ 64 w 385"/>
                  <a:gd name="T21" fmla="*/ 127 h 127"/>
                  <a:gd name="T22" fmla="*/ 322 w 385"/>
                  <a:gd name="T23" fmla="*/ 127 h 127"/>
                  <a:gd name="T24" fmla="*/ 385 w 385"/>
                  <a:gd name="T25" fmla="*/ 63 h 127"/>
                  <a:gd name="T26" fmla="*/ 322 w 385"/>
                  <a:gd name="T2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5" h="127">
                    <a:moveTo>
                      <a:pt x="64" y="127"/>
                    </a:moveTo>
                    <a:cubicBezTo>
                      <a:pt x="29" y="127"/>
                      <a:pt x="0" y="98"/>
                      <a:pt x="0" y="63"/>
                    </a:cubicBezTo>
                    <a:cubicBezTo>
                      <a:pt x="0" y="29"/>
                      <a:pt x="29" y="0"/>
                      <a:pt x="64" y="0"/>
                    </a:cubicBezTo>
                    <a:cubicBezTo>
                      <a:pt x="322" y="0"/>
                      <a:pt x="322" y="0"/>
                      <a:pt x="322" y="0"/>
                    </a:cubicBezTo>
                    <a:cubicBezTo>
                      <a:pt x="356" y="0"/>
                      <a:pt x="385" y="29"/>
                      <a:pt x="385" y="63"/>
                    </a:cubicBezTo>
                    <a:cubicBezTo>
                      <a:pt x="385" y="98"/>
                      <a:pt x="356" y="127"/>
                      <a:pt x="322" y="127"/>
                    </a:cubicBezTo>
                    <a:cubicBezTo>
                      <a:pt x="64" y="127"/>
                      <a:pt x="64" y="127"/>
                      <a:pt x="64" y="127"/>
                    </a:cubicBezTo>
                    <a:moveTo>
                      <a:pt x="322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8" y="0"/>
                      <a:pt x="0" y="28"/>
                      <a:pt x="0" y="63"/>
                    </a:cubicBezTo>
                    <a:cubicBezTo>
                      <a:pt x="0" y="99"/>
                      <a:pt x="28" y="127"/>
                      <a:pt x="64" y="127"/>
                    </a:cubicBezTo>
                    <a:cubicBezTo>
                      <a:pt x="322" y="127"/>
                      <a:pt x="322" y="127"/>
                      <a:pt x="322" y="127"/>
                    </a:cubicBezTo>
                    <a:cubicBezTo>
                      <a:pt x="357" y="127"/>
                      <a:pt x="385" y="99"/>
                      <a:pt x="385" y="63"/>
                    </a:cubicBezTo>
                    <a:cubicBezTo>
                      <a:pt x="385" y="28"/>
                      <a:pt x="357" y="0"/>
                      <a:pt x="322" y="0"/>
                    </a:cubicBezTo>
                  </a:path>
                </a:pathLst>
              </a:custGeom>
              <a:solidFill>
                <a:srgbClr val="E3E3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35"/>
              <p:cNvSpPr>
                <a:spLocks noEditPoints="1"/>
              </p:cNvSpPr>
              <p:nvPr/>
            </p:nvSpPr>
            <p:spPr bwMode="auto">
              <a:xfrm>
                <a:off x="349250" y="1708150"/>
                <a:ext cx="1452562" cy="484188"/>
              </a:xfrm>
              <a:custGeom>
                <a:avLst/>
                <a:gdLst>
                  <a:gd name="T0" fmla="*/ 64 w 385"/>
                  <a:gd name="T1" fmla="*/ 126 h 127"/>
                  <a:gd name="T2" fmla="*/ 1 w 385"/>
                  <a:gd name="T3" fmla="*/ 63 h 127"/>
                  <a:gd name="T4" fmla="*/ 64 w 385"/>
                  <a:gd name="T5" fmla="*/ 1 h 127"/>
                  <a:gd name="T6" fmla="*/ 322 w 385"/>
                  <a:gd name="T7" fmla="*/ 1 h 127"/>
                  <a:gd name="T8" fmla="*/ 384 w 385"/>
                  <a:gd name="T9" fmla="*/ 63 h 127"/>
                  <a:gd name="T10" fmla="*/ 322 w 385"/>
                  <a:gd name="T11" fmla="*/ 126 h 127"/>
                  <a:gd name="T12" fmla="*/ 64 w 385"/>
                  <a:gd name="T13" fmla="*/ 126 h 127"/>
                  <a:gd name="T14" fmla="*/ 322 w 385"/>
                  <a:gd name="T15" fmla="*/ 0 h 127"/>
                  <a:gd name="T16" fmla="*/ 64 w 385"/>
                  <a:gd name="T17" fmla="*/ 0 h 127"/>
                  <a:gd name="T18" fmla="*/ 0 w 385"/>
                  <a:gd name="T19" fmla="*/ 63 h 127"/>
                  <a:gd name="T20" fmla="*/ 64 w 385"/>
                  <a:gd name="T21" fmla="*/ 127 h 127"/>
                  <a:gd name="T22" fmla="*/ 322 w 385"/>
                  <a:gd name="T23" fmla="*/ 127 h 127"/>
                  <a:gd name="T24" fmla="*/ 385 w 385"/>
                  <a:gd name="T25" fmla="*/ 63 h 127"/>
                  <a:gd name="T26" fmla="*/ 322 w 385"/>
                  <a:gd name="T2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5" h="127">
                    <a:moveTo>
                      <a:pt x="64" y="126"/>
                    </a:moveTo>
                    <a:cubicBezTo>
                      <a:pt x="29" y="126"/>
                      <a:pt x="1" y="98"/>
                      <a:pt x="1" y="63"/>
                    </a:cubicBezTo>
                    <a:cubicBezTo>
                      <a:pt x="1" y="29"/>
                      <a:pt x="29" y="1"/>
                      <a:pt x="64" y="1"/>
                    </a:cubicBezTo>
                    <a:cubicBezTo>
                      <a:pt x="322" y="1"/>
                      <a:pt x="322" y="1"/>
                      <a:pt x="322" y="1"/>
                    </a:cubicBezTo>
                    <a:cubicBezTo>
                      <a:pt x="356" y="1"/>
                      <a:pt x="384" y="29"/>
                      <a:pt x="384" y="63"/>
                    </a:cubicBezTo>
                    <a:cubicBezTo>
                      <a:pt x="384" y="98"/>
                      <a:pt x="356" y="126"/>
                      <a:pt x="322" y="126"/>
                    </a:cubicBezTo>
                    <a:cubicBezTo>
                      <a:pt x="64" y="126"/>
                      <a:pt x="64" y="126"/>
                      <a:pt x="64" y="126"/>
                    </a:cubicBezTo>
                    <a:moveTo>
                      <a:pt x="322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9" y="0"/>
                      <a:pt x="0" y="29"/>
                      <a:pt x="0" y="63"/>
                    </a:cubicBezTo>
                    <a:cubicBezTo>
                      <a:pt x="0" y="98"/>
                      <a:pt x="29" y="127"/>
                      <a:pt x="64" y="127"/>
                    </a:cubicBezTo>
                    <a:cubicBezTo>
                      <a:pt x="322" y="127"/>
                      <a:pt x="322" y="127"/>
                      <a:pt x="322" y="127"/>
                    </a:cubicBezTo>
                    <a:cubicBezTo>
                      <a:pt x="356" y="127"/>
                      <a:pt x="385" y="98"/>
                      <a:pt x="385" y="63"/>
                    </a:cubicBezTo>
                    <a:cubicBezTo>
                      <a:pt x="385" y="29"/>
                      <a:pt x="356" y="0"/>
                      <a:pt x="322" y="0"/>
                    </a:cubicBezTo>
                  </a:path>
                </a:pathLst>
              </a:custGeom>
              <a:solidFill>
                <a:srgbClr val="E2E2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36"/>
              <p:cNvSpPr>
                <a:spLocks noEditPoints="1"/>
              </p:cNvSpPr>
              <p:nvPr/>
            </p:nvSpPr>
            <p:spPr bwMode="auto">
              <a:xfrm>
                <a:off x="352425" y="1712913"/>
                <a:ext cx="1446212" cy="476250"/>
              </a:xfrm>
              <a:custGeom>
                <a:avLst/>
                <a:gdLst>
                  <a:gd name="T0" fmla="*/ 63 w 383"/>
                  <a:gd name="T1" fmla="*/ 125 h 125"/>
                  <a:gd name="T2" fmla="*/ 0 w 383"/>
                  <a:gd name="T3" fmla="*/ 62 h 125"/>
                  <a:gd name="T4" fmla="*/ 63 w 383"/>
                  <a:gd name="T5" fmla="*/ 0 h 125"/>
                  <a:gd name="T6" fmla="*/ 321 w 383"/>
                  <a:gd name="T7" fmla="*/ 0 h 125"/>
                  <a:gd name="T8" fmla="*/ 383 w 383"/>
                  <a:gd name="T9" fmla="*/ 62 h 125"/>
                  <a:gd name="T10" fmla="*/ 321 w 383"/>
                  <a:gd name="T11" fmla="*/ 125 h 125"/>
                  <a:gd name="T12" fmla="*/ 63 w 383"/>
                  <a:gd name="T13" fmla="*/ 125 h 125"/>
                  <a:gd name="T14" fmla="*/ 321 w 383"/>
                  <a:gd name="T15" fmla="*/ 0 h 125"/>
                  <a:gd name="T16" fmla="*/ 63 w 383"/>
                  <a:gd name="T17" fmla="*/ 0 h 125"/>
                  <a:gd name="T18" fmla="*/ 0 w 383"/>
                  <a:gd name="T19" fmla="*/ 62 h 125"/>
                  <a:gd name="T20" fmla="*/ 63 w 383"/>
                  <a:gd name="T21" fmla="*/ 125 h 125"/>
                  <a:gd name="T22" fmla="*/ 321 w 383"/>
                  <a:gd name="T23" fmla="*/ 125 h 125"/>
                  <a:gd name="T24" fmla="*/ 383 w 383"/>
                  <a:gd name="T25" fmla="*/ 62 h 125"/>
                  <a:gd name="T26" fmla="*/ 321 w 383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3" h="125">
                    <a:moveTo>
                      <a:pt x="63" y="125"/>
                    </a:moveTo>
                    <a:cubicBezTo>
                      <a:pt x="28" y="125"/>
                      <a:pt x="0" y="97"/>
                      <a:pt x="0" y="62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321" y="0"/>
                      <a:pt x="321" y="0"/>
                      <a:pt x="321" y="0"/>
                    </a:cubicBezTo>
                    <a:cubicBezTo>
                      <a:pt x="355" y="0"/>
                      <a:pt x="383" y="28"/>
                      <a:pt x="383" y="62"/>
                    </a:cubicBezTo>
                    <a:cubicBezTo>
                      <a:pt x="383" y="97"/>
                      <a:pt x="355" y="125"/>
                      <a:pt x="321" y="125"/>
                    </a:cubicBezTo>
                    <a:cubicBezTo>
                      <a:pt x="63" y="125"/>
                      <a:pt x="63" y="125"/>
                      <a:pt x="63" y="125"/>
                    </a:cubicBezTo>
                    <a:moveTo>
                      <a:pt x="321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321" y="125"/>
                      <a:pt x="321" y="125"/>
                      <a:pt x="321" y="125"/>
                    </a:cubicBezTo>
                    <a:cubicBezTo>
                      <a:pt x="355" y="125"/>
                      <a:pt x="383" y="97"/>
                      <a:pt x="383" y="62"/>
                    </a:cubicBezTo>
                    <a:cubicBezTo>
                      <a:pt x="383" y="28"/>
                      <a:pt x="355" y="0"/>
                      <a:pt x="321" y="0"/>
                    </a:cubicBezTo>
                  </a:path>
                </a:pathLst>
              </a:custGeom>
              <a:solidFill>
                <a:srgbClr val="E1E1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37"/>
              <p:cNvSpPr>
                <a:spLocks noEditPoints="1"/>
              </p:cNvSpPr>
              <p:nvPr/>
            </p:nvSpPr>
            <p:spPr bwMode="auto">
              <a:xfrm>
                <a:off x="352425" y="1712913"/>
                <a:ext cx="1446212" cy="476250"/>
              </a:xfrm>
              <a:custGeom>
                <a:avLst/>
                <a:gdLst>
                  <a:gd name="T0" fmla="*/ 63 w 383"/>
                  <a:gd name="T1" fmla="*/ 124 h 125"/>
                  <a:gd name="T2" fmla="*/ 1 w 383"/>
                  <a:gd name="T3" fmla="*/ 62 h 125"/>
                  <a:gd name="T4" fmla="*/ 63 w 383"/>
                  <a:gd name="T5" fmla="*/ 1 h 125"/>
                  <a:gd name="T6" fmla="*/ 321 w 383"/>
                  <a:gd name="T7" fmla="*/ 1 h 125"/>
                  <a:gd name="T8" fmla="*/ 382 w 383"/>
                  <a:gd name="T9" fmla="*/ 62 h 125"/>
                  <a:gd name="T10" fmla="*/ 321 w 383"/>
                  <a:gd name="T11" fmla="*/ 124 h 125"/>
                  <a:gd name="T12" fmla="*/ 63 w 383"/>
                  <a:gd name="T13" fmla="*/ 124 h 125"/>
                  <a:gd name="T14" fmla="*/ 321 w 383"/>
                  <a:gd name="T15" fmla="*/ 0 h 125"/>
                  <a:gd name="T16" fmla="*/ 63 w 383"/>
                  <a:gd name="T17" fmla="*/ 0 h 125"/>
                  <a:gd name="T18" fmla="*/ 0 w 383"/>
                  <a:gd name="T19" fmla="*/ 62 h 125"/>
                  <a:gd name="T20" fmla="*/ 63 w 383"/>
                  <a:gd name="T21" fmla="*/ 125 h 125"/>
                  <a:gd name="T22" fmla="*/ 321 w 383"/>
                  <a:gd name="T23" fmla="*/ 125 h 125"/>
                  <a:gd name="T24" fmla="*/ 383 w 383"/>
                  <a:gd name="T25" fmla="*/ 62 h 125"/>
                  <a:gd name="T26" fmla="*/ 321 w 383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3" h="125">
                    <a:moveTo>
                      <a:pt x="63" y="124"/>
                    </a:moveTo>
                    <a:cubicBezTo>
                      <a:pt x="29" y="124"/>
                      <a:pt x="1" y="96"/>
                      <a:pt x="1" y="62"/>
                    </a:cubicBezTo>
                    <a:cubicBezTo>
                      <a:pt x="1" y="29"/>
                      <a:pt x="29" y="1"/>
                      <a:pt x="63" y="1"/>
                    </a:cubicBezTo>
                    <a:cubicBezTo>
                      <a:pt x="321" y="1"/>
                      <a:pt x="321" y="1"/>
                      <a:pt x="321" y="1"/>
                    </a:cubicBezTo>
                    <a:cubicBezTo>
                      <a:pt x="354" y="1"/>
                      <a:pt x="382" y="29"/>
                      <a:pt x="382" y="62"/>
                    </a:cubicBezTo>
                    <a:cubicBezTo>
                      <a:pt x="382" y="96"/>
                      <a:pt x="354" y="124"/>
                      <a:pt x="321" y="124"/>
                    </a:cubicBezTo>
                    <a:cubicBezTo>
                      <a:pt x="63" y="124"/>
                      <a:pt x="63" y="124"/>
                      <a:pt x="63" y="124"/>
                    </a:cubicBezTo>
                    <a:moveTo>
                      <a:pt x="321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321" y="125"/>
                      <a:pt x="321" y="125"/>
                      <a:pt x="321" y="125"/>
                    </a:cubicBezTo>
                    <a:cubicBezTo>
                      <a:pt x="355" y="125"/>
                      <a:pt x="383" y="97"/>
                      <a:pt x="383" y="62"/>
                    </a:cubicBezTo>
                    <a:cubicBezTo>
                      <a:pt x="383" y="28"/>
                      <a:pt x="355" y="0"/>
                      <a:pt x="321" y="0"/>
                    </a:cubicBezTo>
                  </a:path>
                </a:pathLst>
              </a:custGeom>
              <a:solidFill>
                <a:srgbClr val="E0E0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38"/>
              <p:cNvSpPr>
                <a:spLocks noEditPoints="1"/>
              </p:cNvSpPr>
              <p:nvPr/>
            </p:nvSpPr>
            <p:spPr bwMode="auto">
              <a:xfrm>
                <a:off x="355600" y="1716088"/>
                <a:ext cx="1439862" cy="469900"/>
              </a:xfrm>
              <a:custGeom>
                <a:avLst/>
                <a:gdLst>
                  <a:gd name="T0" fmla="*/ 62 w 381"/>
                  <a:gd name="T1" fmla="*/ 122 h 123"/>
                  <a:gd name="T2" fmla="*/ 1 w 381"/>
                  <a:gd name="T3" fmla="*/ 61 h 123"/>
                  <a:gd name="T4" fmla="*/ 62 w 381"/>
                  <a:gd name="T5" fmla="*/ 1 h 123"/>
                  <a:gd name="T6" fmla="*/ 320 w 381"/>
                  <a:gd name="T7" fmla="*/ 1 h 123"/>
                  <a:gd name="T8" fmla="*/ 380 w 381"/>
                  <a:gd name="T9" fmla="*/ 61 h 123"/>
                  <a:gd name="T10" fmla="*/ 320 w 381"/>
                  <a:gd name="T11" fmla="*/ 122 h 123"/>
                  <a:gd name="T12" fmla="*/ 62 w 381"/>
                  <a:gd name="T13" fmla="*/ 122 h 123"/>
                  <a:gd name="T14" fmla="*/ 320 w 381"/>
                  <a:gd name="T15" fmla="*/ 0 h 123"/>
                  <a:gd name="T16" fmla="*/ 62 w 381"/>
                  <a:gd name="T17" fmla="*/ 0 h 123"/>
                  <a:gd name="T18" fmla="*/ 0 w 381"/>
                  <a:gd name="T19" fmla="*/ 61 h 123"/>
                  <a:gd name="T20" fmla="*/ 62 w 381"/>
                  <a:gd name="T21" fmla="*/ 123 h 123"/>
                  <a:gd name="T22" fmla="*/ 320 w 381"/>
                  <a:gd name="T23" fmla="*/ 123 h 123"/>
                  <a:gd name="T24" fmla="*/ 381 w 381"/>
                  <a:gd name="T25" fmla="*/ 61 h 123"/>
                  <a:gd name="T26" fmla="*/ 320 w 381"/>
                  <a:gd name="T2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1" h="123">
                    <a:moveTo>
                      <a:pt x="62" y="122"/>
                    </a:moveTo>
                    <a:cubicBezTo>
                      <a:pt x="28" y="122"/>
                      <a:pt x="1" y="95"/>
                      <a:pt x="1" y="61"/>
                    </a:cubicBezTo>
                    <a:cubicBezTo>
                      <a:pt x="1" y="28"/>
                      <a:pt x="28" y="1"/>
                      <a:pt x="62" y="1"/>
                    </a:cubicBezTo>
                    <a:cubicBezTo>
                      <a:pt x="320" y="1"/>
                      <a:pt x="320" y="1"/>
                      <a:pt x="320" y="1"/>
                    </a:cubicBezTo>
                    <a:cubicBezTo>
                      <a:pt x="353" y="1"/>
                      <a:pt x="380" y="28"/>
                      <a:pt x="380" y="61"/>
                    </a:cubicBezTo>
                    <a:cubicBezTo>
                      <a:pt x="380" y="95"/>
                      <a:pt x="353" y="122"/>
                      <a:pt x="320" y="122"/>
                    </a:cubicBezTo>
                    <a:cubicBezTo>
                      <a:pt x="62" y="122"/>
                      <a:pt x="62" y="122"/>
                      <a:pt x="62" y="122"/>
                    </a:cubicBezTo>
                    <a:moveTo>
                      <a:pt x="320" y="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1"/>
                    </a:cubicBezTo>
                    <a:cubicBezTo>
                      <a:pt x="0" y="95"/>
                      <a:pt x="28" y="123"/>
                      <a:pt x="62" y="123"/>
                    </a:cubicBezTo>
                    <a:cubicBezTo>
                      <a:pt x="320" y="123"/>
                      <a:pt x="320" y="123"/>
                      <a:pt x="320" y="123"/>
                    </a:cubicBezTo>
                    <a:cubicBezTo>
                      <a:pt x="353" y="123"/>
                      <a:pt x="381" y="95"/>
                      <a:pt x="381" y="61"/>
                    </a:cubicBezTo>
                    <a:cubicBezTo>
                      <a:pt x="381" y="28"/>
                      <a:pt x="353" y="0"/>
                      <a:pt x="320" y="0"/>
                    </a:cubicBezTo>
                  </a:path>
                </a:pathLst>
              </a:custGeom>
              <a:solidFill>
                <a:srgbClr val="DFD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39"/>
              <p:cNvSpPr>
                <a:spLocks noEditPoints="1"/>
              </p:cNvSpPr>
              <p:nvPr/>
            </p:nvSpPr>
            <p:spPr bwMode="auto">
              <a:xfrm>
                <a:off x="360363" y="1720850"/>
                <a:ext cx="1430337" cy="460375"/>
              </a:xfrm>
              <a:custGeom>
                <a:avLst/>
                <a:gdLst>
                  <a:gd name="T0" fmla="*/ 61 w 379"/>
                  <a:gd name="T1" fmla="*/ 121 h 121"/>
                  <a:gd name="T2" fmla="*/ 0 w 379"/>
                  <a:gd name="T3" fmla="*/ 60 h 121"/>
                  <a:gd name="T4" fmla="*/ 61 w 379"/>
                  <a:gd name="T5" fmla="*/ 0 h 121"/>
                  <a:gd name="T6" fmla="*/ 319 w 379"/>
                  <a:gd name="T7" fmla="*/ 0 h 121"/>
                  <a:gd name="T8" fmla="*/ 379 w 379"/>
                  <a:gd name="T9" fmla="*/ 60 h 121"/>
                  <a:gd name="T10" fmla="*/ 319 w 379"/>
                  <a:gd name="T11" fmla="*/ 121 h 121"/>
                  <a:gd name="T12" fmla="*/ 61 w 379"/>
                  <a:gd name="T13" fmla="*/ 121 h 121"/>
                  <a:gd name="T14" fmla="*/ 319 w 379"/>
                  <a:gd name="T15" fmla="*/ 0 h 121"/>
                  <a:gd name="T16" fmla="*/ 61 w 379"/>
                  <a:gd name="T17" fmla="*/ 0 h 121"/>
                  <a:gd name="T18" fmla="*/ 0 w 379"/>
                  <a:gd name="T19" fmla="*/ 60 h 121"/>
                  <a:gd name="T20" fmla="*/ 61 w 379"/>
                  <a:gd name="T21" fmla="*/ 121 h 121"/>
                  <a:gd name="T22" fmla="*/ 319 w 379"/>
                  <a:gd name="T23" fmla="*/ 121 h 121"/>
                  <a:gd name="T24" fmla="*/ 379 w 379"/>
                  <a:gd name="T25" fmla="*/ 60 h 121"/>
                  <a:gd name="T26" fmla="*/ 319 w 379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9" h="121">
                    <a:moveTo>
                      <a:pt x="61" y="121"/>
                    </a:moveTo>
                    <a:cubicBezTo>
                      <a:pt x="27" y="121"/>
                      <a:pt x="0" y="94"/>
                      <a:pt x="0" y="60"/>
                    </a:cubicBezTo>
                    <a:cubicBezTo>
                      <a:pt x="0" y="27"/>
                      <a:pt x="27" y="0"/>
                      <a:pt x="61" y="0"/>
                    </a:cubicBezTo>
                    <a:cubicBezTo>
                      <a:pt x="319" y="0"/>
                      <a:pt x="319" y="0"/>
                      <a:pt x="319" y="0"/>
                    </a:cubicBezTo>
                    <a:cubicBezTo>
                      <a:pt x="352" y="0"/>
                      <a:pt x="379" y="27"/>
                      <a:pt x="379" y="60"/>
                    </a:cubicBezTo>
                    <a:cubicBezTo>
                      <a:pt x="379" y="94"/>
                      <a:pt x="352" y="121"/>
                      <a:pt x="319" y="121"/>
                    </a:cubicBezTo>
                    <a:cubicBezTo>
                      <a:pt x="61" y="121"/>
                      <a:pt x="61" y="121"/>
                      <a:pt x="61" y="121"/>
                    </a:cubicBezTo>
                    <a:moveTo>
                      <a:pt x="319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319" y="121"/>
                      <a:pt x="319" y="121"/>
                      <a:pt x="319" y="121"/>
                    </a:cubicBezTo>
                    <a:cubicBezTo>
                      <a:pt x="352" y="121"/>
                      <a:pt x="379" y="94"/>
                      <a:pt x="379" y="60"/>
                    </a:cubicBezTo>
                    <a:cubicBezTo>
                      <a:pt x="379" y="27"/>
                      <a:pt x="352" y="0"/>
                      <a:pt x="319" y="0"/>
                    </a:cubicBezTo>
                  </a:path>
                </a:pathLst>
              </a:custGeom>
              <a:solidFill>
                <a:srgbClr val="DEDE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40"/>
              <p:cNvSpPr>
                <a:spLocks noEditPoints="1"/>
              </p:cNvSpPr>
              <p:nvPr/>
            </p:nvSpPr>
            <p:spPr bwMode="auto">
              <a:xfrm>
                <a:off x="360363" y="1720850"/>
                <a:ext cx="1430337" cy="460375"/>
              </a:xfrm>
              <a:custGeom>
                <a:avLst/>
                <a:gdLst>
                  <a:gd name="T0" fmla="*/ 61 w 379"/>
                  <a:gd name="T1" fmla="*/ 120 h 121"/>
                  <a:gd name="T2" fmla="*/ 1 w 379"/>
                  <a:gd name="T3" fmla="*/ 60 h 121"/>
                  <a:gd name="T4" fmla="*/ 61 w 379"/>
                  <a:gd name="T5" fmla="*/ 1 h 121"/>
                  <a:gd name="T6" fmla="*/ 319 w 379"/>
                  <a:gd name="T7" fmla="*/ 1 h 121"/>
                  <a:gd name="T8" fmla="*/ 378 w 379"/>
                  <a:gd name="T9" fmla="*/ 60 h 121"/>
                  <a:gd name="T10" fmla="*/ 319 w 379"/>
                  <a:gd name="T11" fmla="*/ 120 h 121"/>
                  <a:gd name="T12" fmla="*/ 61 w 379"/>
                  <a:gd name="T13" fmla="*/ 120 h 121"/>
                  <a:gd name="T14" fmla="*/ 319 w 379"/>
                  <a:gd name="T15" fmla="*/ 0 h 121"/>
                  <a:gd name="T16" fmla="*/ 61 w 379"/>
                  <a:gd name="T17" fmla="*/ 0 h 121"/>
                  <a:gd name="T18" fmla="*/ 0 w 379"/>
                  <a:gd name="T19" fmla="*/ 60 h 121"/>
                  <a:gd name="T20" fmla="*/ 61 w 379"/>
                  <a:gd name="T21" fmla="*/ 121 h 121"/>
                  <a:gd name="T22" fmla="*/ 319 w 379"/>
                  <a:gd name="T23" fmla="*/ 121 h 121"/>
                  <a:gd name="T24" fmla="*/ 379 w 379"/>
                  <a:gd name="T25" fmla="*/ 60 h 121"/>
                  <a:gd name="T26" fmla="*/ 319 w 379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9" h="121">
                    <a:moveTo>
                      <a:pt x="61" y="120"/>
                    </a:moveTo>
                    <a:cubicBezTo>
                      <a:pt x="28" y="120"/>
                      <a:pt x="1" y="94"/>
                      <a:pt x="1" y="60"/>
                    </a:cubicBezTo>
                    <a:cubicBezTo>
                      <a:pt x="1" y="27"/>
                      <a:pt x="28" y="1"/>
                      <a:pt x="61" y="1"/>
                    </a:cubicBezTo>
                    <a:cubicBezTo>
                      <a:pt x="319" y="1"/>
                      <a:pt x="319" y="1"/>
                      <a:pt x="319" y="1"/>
                    </a:cubicBezTo>
                    <a:cubicBezTo>
                      <a:pt x="352" y="1"/>
                      <a:pt x="378" y="27"/>
                      <a:pt x="378" y="60"/>
                    </a:cubicBezTo>
                    <a:cubicBezTo>
                      <a:pt x="378" y="94"/>
                      <a:pt x="352" y="120"/>
                      <a:pt x="319" y="120"/>
                    </a:cubicBezTo>
                    <a:cubicBezTo>
                      <a:pt x="61" y="120"/>
                      <a:pt x="61" y="120"/>
                      <a:pt x="61" y="120"/>
                    </a:cubicBezTo>
                    <a:moveTo>
                      <a:pt x="319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319" y="121"/>
                      <a:pt x="319" y="121"/>
                      <a:pt x="319" y="121"/>
                    </a:cubicBezTo>
                    <a:cubicBezTo>
                      <a:pt x="352" y="121"/>
                      <a:pt x="379" y="94"/>
                      <a:pt x="379" y="60"/>
                    </a:cubicBezTo>
                    <a:cubicBezTo>
                      <a:pt x="379" y="27"/>
                      <a:pt x="352" y="0"/>
                      <a:pt x="319" y="0"/>
                    </a:cubicBezTo>
                  </a:path>
                </a:pathLst>
              </a:custGeom>
              <a:solidFill>
                <a:srgbClr val="DDDD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41"/>
              <p:cNvSpPr>
                <a:spLocks noEditPoints="1"/>
              </p:cNvSpPr>
              <p:nvPr/>
            </p:nvSpPr>
            <p:spPr bwMode="auto">
              <a:xfrm>
                <a:off x="363538" y="1724025"/>
                <a:ext cx="1423987" cy="454025"/>
              </a:xfrm>
              <a:custGeom>
                <a:avLst/>
                <a:gdLst>
                  <a:gd name="T0" fmla="*/ 60 w 377"/>
                  <a:gd name="T1" fmla="*/ 119 h 119"/>
                  <a:gd name="T2" fmla="*/ 0 w 377"/>
                  <a:gd name="T3" fmla="*/ 59 h 119"/>
                  <a:gd name="T4" fmla="*/ 60 w 377"/>
                  <a:gd name="T5" fmla="*/ 0 h 119"/>
                  <a:gd name="T6" fmla="*/ 318 w 377"/>
                  <a:gd name="T7" fmla="*/ 0 h 119"/>
                  <a:gd name="T8" fmla="*/ 377 w 377"/>
                  <a:gd name="T9" fmla="*/ 59 h 119"/>
                  <a:gd name="T10" fmla="*/ 318 w 377"/>
                  <a:gd name="T11" fmla="*/ 119 h 119"/>
                  <a:gd name="T12" fmla="*/ 60 w 377"/>
                  <a:gd name="T13" fmla="*/ 119 h 119"/>
                  <a:gd name="T14" fmla="*/ 318 w 377"/>
                  <a:gd name="T15" fmla="*/ 0 h 119"/>
                  <a:gd name="T16" fmla="*/ 60 w 377"/>
                  <a:gd name="T17" fmla="*/ 0 h 119"/>
                  <a:gd name="T18" fmla="*/ 0 w 377"/>
                  <a:gd name="T19" fmla="*/ 59 h 119"/>
                  <a:gd name="T20" fmla="*/ 60 w 377"/>
                  <a:gd name="T21" fmla="*/ 119 h 119"/>
                  <a:gd name="T22" fmla="*/ 318 w 377"/>
                  <a:gd name="T23" fmla="*/ 119 h 119"/>
                  <a:gd name="T24" fmla="*/ 377 w 377"/>
                  <a:gd name="T25" fmla="*/ 59 h 119"/>
                  <a:gd name="T26" fmla="*/ 318 w 377"/>
                  <a:gd name="T2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7" h="119">
                    <a:moveTo>
                      <a:pt x="60" y="119"/>
                    </a:moveTo>
                    <a:cubicBezTo>
                      <a:pt x="27" y="119"/>
                      <a:pt x="0" y="92"/>
                      <a:pt x="0" y="59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0" y="0"/>
                      <a:pt x="377" y="27"/>
                      <a:pt x="377" y="59"/>
                    </a:cubicBezTo>
                    <a:cubicBezTo>
                      <a:pt x="377" y="92"/>
                      <a:pt x="350" y="119"/>
                      <a:pt x="318" y="119"/>
                    </a:cubicBezTo>
                    <a:cubicBezTo>
                      <a:pt x="60" y="119"/>
                      <a:pt x="60" y="119"/>
                      <a:pt x="60" y="119"/>
                    </a:cubicBezTo>
                    <a:moveTo>
                      <a:pt x="318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6"/>
                      <a:pt x="0" y="59"/>
                    </a:cubicBezTo>
                    <a:cubicBezTo>
                      <a:pt x="0" y="93"/>
                      <a:pt x="27" y="119"/>
                      <a:pt x="60" y="119"/>
                    </a:cubicBezTo>
                    <a:cubicBezTo>
                      <a:pt x="318" y="119"/>
                      <a:pt x="318" y="119"/>
                      <a:pt x="318" y="119"/>
                    </a:cubicBezTo>
                    <a:cubicBezTo>
                      <a:pt x="351" y="119"/>
                      <a:pt x="377" y="93"/>
                      <a:pt x="377" y="59"/>
                    </a:cubicBezTo>
                    <a:cubicBezTo>
                      <a:pt x="377" y="26"/>
                      <a:pt x="351" y="0"/>
                      <a:pt x="318" y="0"/>
                    </a:cubicBezTo>
                  </a:path>
                </a:pathLst>
              </a:custGeom>
              <a:solidFill>
                <a:srgbClr val="DCD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42"/>
              <p:cNvSpPr>
                <a:spLocks noEditPoints="1"/>
              </p:cNvSpPr>
              <p:nvPr/>
            </p:nvSpPr>
            <p:spPr bwMode="auto">
              <a:xfrm>
                <a:off x="363538" y="1724025"/>
                <a:ext cx="1423987" cy="454025"/>
              </a:xfrm>
              <a:custGeom>
                <a:avLst/>
                <a:gdLst>
                  <a:gd name="T0" fmla="*/ 60 w 377"/>
                  <a:gd name="T1" fmla="*/ 118 h 119"/>
                  <a:gd name="T2" fmla="*/ 1 w 377"/>
                  <a:gd name="T3" fmla="*/ 59 h 119"/>
                  <a:gd name="T4" fmla="*/ 60 w 377"/>
                  <a:gd name="T5" fmla="*/ 1 h 119"/>
                  <a:gd name="T6" fmla="*/ 318 w 377"/>
                  <a:gd name="T7" fmla="*/ 1 h 119"/>
                  <a:gd name="T8" fmla="*/ 376 w 377"/>
                  <a:gd name="T9" fmla="*/ 59 h 119"/>
                  <a:gd name="T10" fmla="*/ 318 w 377"/>
                  <a:gd name="T11" fmla="*/ 118 h 119"/>
                  <a:gd name="T12" fmla="*/ 60 w 377"/>
                  <a:gd name="T13" fmla="*/ 118 h 119"/>
                  <a:gd name="T14" fmla="*/ 318 w 377"/>
                  <a:gd name="T15" fmla="*/ 0 h 119"/>
                  <a:gd name="T16" fmla="*/ 60 w 377"/>
                  <a:gd name="T17" fmla="*/ 0 h 119"/>
                  <a:gd name="T18" fmla="*/ 0 w 377"/>
                  <a:gd name="T19" fmla="*/ 59 h 119"/>
                  <a:gd name="T20" fmla="*/ 60 w 377"/>
                  <a:gd name="T21" fmla="*/ 119 h 119"/>
                  <a:gd name="T22" fmla="*/ 318 w 377"/>
                  <a:gd name="T23" fmla="*/ 119 h 119"/>
                  <a:gd name="T24" fmla="*/ 377 w 377"/>
                  <a:gd name="T25" fmla="*/ 59 h 119"/>
                  <a:gd name="T26" fmla="*/ 318 w 377"/>
                  <a:gd name="T2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7" h="119">
                    <a:moveTo>
                      <a:pt x="60" y="118"/>
                    </a:moveTo>
                    <a:cubicBezTo>
                      <a:pt x="27" y="118"/>
                      <a:pt x="1" y="92"/>
                      <a:pt x="1" y="59"/>
                    </a:cubicBezTo>
                    <a:cubicBezTo>
                      <a:pt x="1" y="27"/>
                      <a:pt x="27" y="1"/>
                      <a:pt x="60" y="1"/>
                    </a:cubicBezTo>
                    <a:cubicBezTo>
                      <a:pt x="318" y="1"/>
                      <a:pt x="318" y="1"/>
                      <a:pt x="318" y="1"/>
                    </a:cubicBezTo>
                    <a:cubicBezTo>
                      <a:pt x="350" y="1"/>
                      <a:pt x="376" y="27"/>
                      <a:pt x="376" y="59"/>
                    </a:cubicBezTo>
                    <a:cubicBezTo>
                      <a:pt x="376" y="92"/>
                      <a:pt x="350" y="118"/>
                      <a:pt x="318" y="118"/>
                    </a:cubicBezTo>
                    <a:cubicBezTo>
                      <a:pt x="60" y="118"/>
                      <a:pt x="60" y="118"/>
                      <a:pt x="60" y="118"/>
                    </a:cubicBezTo>
                    <a:moveTo>
                      <a:pt x="318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59"/>
                    </a:cubicBezTo>
                    <a:cubicBezTo>
                      <a:pt x="0" y="92"/>
                      <a:pt x="27" y="119"/>
                      <a:pt x="60" y="119"/>
                    </a:cubicBezTo>
                    <a:cubicBezTo>
                      <a:pt x="318" y="119"/>
                      <a:pt x="318" y="119"/>
                      <a:pt x="318" y="119"/>
                    </a:cubicBezTo>
                    <a:cubicBezTo>
                      <a:pt x="350" y="119"/>
                      <a:pt x="377" y="92"/>
                      <a:pt x="377" y="59"/>
                    </a:cubicBezTo>
                    <a:cubicBezTo>
                      <a:pt x="377" y="27"/>
                      <a:pt x="350" y="0"/>
                      <a:pt x="318" y="0"/>
                    </a:cubicBezTo>
                  </a:path>
                </a:pathLst>
              </a:custGeom>
              <a:solidFill>
                <a:srgbClr val="DBDB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43"/>
              <p:cNvSpPr>
                <a:spLocks noEditPoints="1"/>
              </p:cNvSpPr>
              <p:nvPr/>
            </p:nvSpPr>
            <p:spPr bwMode="auto">
              <a:xfrm>
                <a:off x="366713" y="1728788"/>
                <a:ext cx="1416050" cy="444500"/>
              </a:xfrm>
              <a:custGeom>
                <a:avLst/>
                <a:gdLst>
                  <a:gd name="T0" fmla="*/ 59 w 375"/>
                  <a:gd name="T1" fmla="*/ 117 h 117"/>
                  <a:gd name="T2" fmla="*/ 0 w 375"/>
                  <a:gd name="T3" fmla="*/ 58 h 117"/>
                  <a:gd name="T4" fmla="*/ 59 w 375"/>
                  <a:gd name="T5" fmla="*/ 0 h 117"/>
                  <a:gd name="T6" fmla="*/ 317 w 375"/>
                  <a:gd name="T7" fmla="*/ 0 h 117"/>
                  <a:gd name="T8" fmla="*/ 375 w 375"/>
                  <a:gd name="T9" fmla="*/ 58 h 117"/>
                  <a:gd name="T10" fmla="*/ 317 w 375"/>
                  <a:gd name="T11" fmla="*/ 117 h 117"/>
                  <a:gd name="T12" fmla="*/ 59 w 375"/>
                  <a:gd name="T13" fmla="*/ 117 h 117"/>
                  <a:gd name="T14" fmla="*/ 317 w 375"/>
                  <a:gd name="T15" fmla="*/ 0 h 117"/>
                  <a:gd name="T16" fmla="*/ 59 w 375"/>
                  <a:gd name="T17" fmla="*/ 0 h 117"/>
                  <a:gd name="T18" fmla="*/ 0 w 375"/>
                  <a:gd name="T19" fmla="*/ 58 h 117"/>
                  <a:gd name="T20" fmla="*/ 59 w 375"/>
                  <a:gd name="T21" fmla="*/ 117 h 117"/>
                  <a:gd name="T22" fmla="*/ 317 w 375"/>
                  <a:gd name="T23" fmla="*/ 117 h 117"/>
                  <a:gd name="T24" fmla="*/ 375 w 375"/>
                  <a:gd name="T25" fmla="*/ 58 h 117"/>
                  <a:gd name="T26" fmla="*/ 317 w 375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" h="117">
                    <a:moveTo>
                      <a:pt x="59" y="117"/>
                    </a:moveTo>
                    <a:cubicBezTo>
                      <a:pt x="26" y="117"/>
                      <a:pt x="0" y="91"/>
                      <a:pt x="0" y="58"/>
                    </a:cubicBezTo>
                    <a:cubicBezTo>
                      <a:pt x="0" y="26"/>
                      <a:pt x="26" y="0"/>
                      <a:pt x="59" y="0"/>
                    </a:cubicBezTo>
                    <a:cubicBezTo>
                      <a:pt x="317" y="0"/>
                      <a:pt x="317" y="0"/>
                      <a:pt x="317" y="0"/>
                    </a:cubicBezTo>
                    <a:cubicBezTo>
                      <a:pt x="349" y="0"/>
                      <a:pt x="375" y="26"/>
                      <a:pt x="375" y="58"/>
                    </a:cubicBezTo>
                    <a:cubicBezTo>
                      <a:pt x="375" y="91"/>
                      <a:pt x="349" y="117"/>
                      <a:pt x="317" y="117"/>
                    </a:cubicBezTo>
                    <a:cubicBezTo>
                      <a:pt x="59" y="117"/>
                      <a:pt x="59" y="117"/>
                      <a:pt x="59" y="117"/>
                    </a:cubicBezTo>
                    <a:moveTo>
                      <a:pt x="317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317" y="117"/>
                      <a:pt x="317" y="117"/>
                      <a:pt x="317" y="117"/>
                    </a:cubicBezTo>
                    <a:cubicBezTo>
                      <a:pt x="349" y="117"/>
                      <a:pt x="375" y="91"/>
                      <a:pt x="375" y="58"/>
                    </a:cubicBezTo>
                    <a:cubicBezTo>
                      <a:pt x="375" y="26"/>
                      <a:pt x="349" y="0"/>
                      <a:pt x="317" y="0"/>
                    </a:cubicBezTo>
                  </a:path>
                </a:pathLst>
              </a:custGeom>
              <a:solidFill>
                <a:srgbClr val="DADA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44"/>
              <p:cNvSpPr>
                <a:spLocks noEditPoints="1"/>
              </p:cNvSpPr>
              <p:nvPr/>
            </p:nvSpPr>
            <p:spPr bwMode="auto">
              <a:xfrm>
                <a:off x="366713" y="1728788"/>
                <a:ext cx="1416050" cy="444500"/>
              </a:xfrm>
              <a:custGeom>
                <a:avLst/>
                <a:gdLst>
                  <a:gd name="T0" fmla="*/ 59 w 375"/>
                  <a:gd name="T1" fmla="*/ 116 h 117"/>
                  <a:gd name="T2" fmla="*/ 1 w 375"/>
                  <a:gd name="T3" fmla="*/ 58 h 117"/>
                  <a:gd name="T4" fmla="*/ 59 w 375"/>
                  <a:gd name="T5" fmla="*/ 1 h 117"/>
                  <a:gd name="T6" fmla="*/ 317 w 375"/>
                  <a:gd name="T7" fmla="*/ 1 h 117"/>
                  <a:gd name="T8" fmla="*/ 374 w 375"/>
                  <a:gd name="T9" fmla="*/ 58 h 117"/>
                  <a:gd name="T10" fmla="*/ 317 w 375"/>
                  <a:gd name="T11" fmla="*/ 116 h 117"/>
                  <a:gd name="T12" fmla="*/ 59 w 375"/>
                  <a:gd name="T13" fmla="*/ 116 h 117"/>
                  <a:gd name="T14" fmla="*/ 317 w 375"/>
                  <a:gd name="T15" fmla="*/ 0 h 117"/>
                  <a:gd name="T16" fmla="*/ 59 w 375"/>
                  <a:gd name="T17" fmla="*/ 0 h 117"/>
                  <a:gd name="T18" fmla="*/ 0 w 375"/>
                  <a:gd name="T19" fmla="*/ 58 h 117"/>
                  <a:gd name="T20" fmla="*/ 59 w 375"/>
                  <a:gd name="T21" fmla="*/ 117 h 117"/>
                  <a:gd name="T22" fmla="*/ 317 w 375"/>
                  <a:gd name="T23" fmla="*/ 117 h 117"/>
                  <a:gd name="T24" fmla="*/ 375 w 375"/>
                  <a:gd name="T25" fmla="*/ 58 h 117"/>
                  <a:gd name="T26" fmla="*/ 317 w 375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" h="117">
                    <a:moveTo>
                      <a:pt x="59" y="116"/>
                    </a:moveTo>
                    <a:cubicBezTo>
                      <a:pt x="27" y="116"/>
                      <a:pt x="1" y="90"/>
                      <a:pt x="1" y="58"/>
                    </a:cubicBezTo>
                    <a:cubicBezTo>
                      <a:pt x="1" y="27"/>
                      <a:pt x="27" y="1"/>
                      <a:pt x="59" y="1"/>
                    </a:cubicBezTo>
                    <a:cubicBezTo>
                      <a:pt x="317" y="1"/>
                      <a:pt x="317" y="1"/>
                      <a:pt x="317" y="1"/>
                    </a:cubicBezTo>
                    <a:cubicBezTo>
                      <a:pt x="348" y="1"/>
                      <a:pt x="374" y="27"/>
                      <a:pt x="374" y="58"/>
                    </a:cubicBezTo>
                    <a:cubicBezTo>
                      <a:pt x="374" y="90"/>
                      <a:pt x="348" y="116"/>
                      <a:pt x="317" y="116"/>
                    </a:cubicBezTo>
                    <a:cubicBezTo>
                      <a:pt x="59" y="116"/>
                      <a:pt x="59" y="116"/>
                      <a:pt x="59" y="116"/>
                    </a:cubicBezTo>
                    <a:moveTo>
                      <a:pt x="317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317" y="117"/>
                      <a:pt x="317" y="117"/>
                      <a:pt x="317" y="117"/>
                    </a:cubicBezTo>
                    <a:cubicBezTo>
                      <a:pt x="349" y="117"/>
                      <a:pt x="375" y="91"/>
                      <a:pt x="375" y="58"/>
                    </a:cubicBezTo>
                    <a:cubicBezTo>
                      <a:pt x="375" y="26"/>
                      <a:pt x="349" y="0"/>
                      <a:pt x="317" y="0"/>
                    </a:cubicBezTo>
                  </a:path>
                </a:pathLst>
              </a:custGeom>
              <a:solidFill>
                <a:srgbClr val="D9D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45"/>
              <p:cNvSpPr>
                <a:spLocks noEditPoints="1"/>
              </p:cNvSpPr>
              <p:nvPr/>
            </p:nvSpPr>
            <p:spPr bwMode="auto">
              <a:xfrm>
                <a:off x="371475" y="1731963"/>
                <a:ext cx="1408112" cy="438150"/>
              </a:xfrm>
              <a:custGeom>
                <a:avLst/>
                <a:gdLst>
                  <a:gd name="T0" fmla="*/ 58 w 373"/>
                  <a:gd name="T1" fmla="*/ 114 h 115"/>
                  <a:gd name="T2" fmla="*/ 1 w 373"/>
                  <a:gd name="T3" fmla="*/ 57 h 115"/>
                  <a:gd name="T4" fmla="*/ 58 w 373"/>
                  <a:gd name="T5" fmla="*/ 1 h 115"/>
                  <a:gd name="T6" fmla="*/ 316 w 373"/>
                  <a:gd name="T7" fmla="*/ 1 h 115"/>
                  <a:gd name="T8" fmla="*/ 372 w 373"/>
                  <a:gd name="T9" fmla="*/ 57 h 115"/>
                  <a:gd name="T10" fmla="*/ 316 w 373"/>
                  <a:gd name="T11" fmla="*/ 114 h 115"/>
                  <a:gd name="T12" fmla="*/ 58 w 373"/>
                  <a:gd name="T13" fmla="*/ 114 h 115"/>
                  <a:gd name="T14" fmla="*/ 316 w 373"/>
                  <a:gd name="T15" fmla="*/ 0 h 115"/>
                  <a:gd name="T16" fmla="*/ 58 w 373"/>
                  <a:gd name="T17" fmla="*/ 0 h 115"/>
                  <a:gd name="T18" fmla="*/ 0 w 373"/>
                  <a:gd name="T19" fmla="*/ 57 h 115"/>
                  <a:gd name="T20" fmla="*/ 58 w 373"/>
                  <a:gd name="T21" fmla="*/ 115 h 115"/>
                  <a:gd name="T22" fmla="*/ 316 w 373"/>
                  <a:gd name="T23" fmla="*/ 115 h 115"/>
                  <a:gd name="T24" fmla="*/ 373 w 373"/>
                  <a:gd name="T25" fmla="*/ 57 h 115"/>
                  <a:gd name="T26" fmla="*/ 316 w 373"/>
                  <a:gd name="T2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3" h="115">
                    <a:moveTo>
                      <a:pt x="58" y="114"/>
                    </a:moveTo>
                    <a:cubicBezTo>
                      <a:pt x="26" y="114"/>
                      <a:pt x="1" y="89"/>
                      <a:pt x="1" y="57"/>
                    </a:cubicBezTo>
                    <a:cubicBezTo>
                      <a:pt x="1" y="26"/>
                      <a:pt x="26" y="1"/>
                      <a:pt x="58" y="1"/>
                    </a:cubicBezTo>
                    <a:cubicBezTo>
                      <a:pt x="316" y="1"/>
                      <a:pt x="316" y="1"/>
                      <a:pt x="316" y="1"/>
                    </a:cubicBezTo>
                    <a:cubicBezTo>
                      <a:pt x="347" y="1"/>
                      <a:pt x="372" y="26"/>
                      <a:pt x="372" y="57"/>
                    </a:cubicBezTo>
                    <a:cubicBezTo>
                      <a:pt x="372" y="89"/>
                      <a:pt x="347" y="114"/>
                      <a:pt x="316" y="114"/>
                    </a:cubicBezTo>
                    <a:cubicBezTo>
                      <a:pt x="58" y="114"/>
                      <a:pt x="58" y="114"/>
                      <a:pt x="58" y="114"/>
                    </a:cubicBezTo>
                    <a:moveTo>
                      <a:pt x="316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26" y="0"/>
                      <a:pt x="0" y="26"/>
                      <a:pt x="0" y="57"/>
                    </a:cubicBezTo>
                    <a:cubicBezTo>
                      <a:pt x="0" y="89"/>
                      <a:pt x="26" y="115"/>
                      <a:pt x="58" y="115"/>
                    </a:cubicBezTo>
                    <a:cubicBezTo>
                      <a:pt x="316" y="115"/>
                      <a:pt x="316" y="115"/>
                      <a:pt x="316" y="115"/>
                    </a:cubicBezTo>
                    <a:cubicBezTo>
                      <a:pt x="347" y="115"/>
                      <a:pt x="373" y="89"/>
                      <a:pt x="373" y="57"/>
                    </a:cubicBezTo>
                    <a:cubicBezTo>
                      <a:pt x="373" y="26"/>
                      <a:pt x="347" y="0"/>
                      <a:pt x="316" y="0"/>
                    </a:cubicBezTo>
                  </a:path>
                </a:pathLst>
              </a:custGeom>
              <a:solidFill>
                <a:srgbClr val="D8D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46"/>
              <p:cNvSpPr>
                <a:spLocks noEditPoints="1"/>
              </p:cNvSpPr>
              <p:nvPr/>
            </p:nvSpPr>
            <p:spPr bwMode="auto">
              <a:xfrm>
                <a:off x="374650" y="1735138"/>
                <a:ext cx="1401762" cy="431800"/>
              </a:xfrm>
              <a:custGeom>
                <a:avLst/>
                <a:gdLst>
                  <a:gd name="T0" fmla="*/ 57 w 371"/>
                  <a:gd name="T1" fmla="*/ 113 h 113"/>
                  <a:gd name="T2" fmla="*/ 0 w 371"/>
                  <a:gd name="T3" fmla="*/ 56 h 113"/>
                  <a:gd name="T4" fmla="*/ 57 w 371"/>
                  <a:gd name="T5" fmla="*/ 0 h 113"/>
                  <a:gd name="T6" fmla="*/ 315 w 371"/>
                  <a:gd name="T7" fmla="*/ 0 h 113"/>
                  <a:gd name="T8" fmla="*/ 371 w 371"/>
                  <a:gd name="T9" fmla="*/ 56 h 113"/>
                  <a:gd name="T10" fmla="*/ 315 w 371"/>
                  <a:gd name="T11" fmla="*/ 113 h 113"/>
                  <a:gd name="T12" fmla="*/ 57 w 371"/>
                  <a:gd name="T13" fmla="*/ 113 h 113"/>
                  <a:gd name="T14" fmla="*/ 315 w 371"/>
                  <a:gd name="T15" fmla="*/ 0 h 113"/>
                  <a:gd name="T16" fmla="*/ 57 w 371"/>
                  <a:gd name="T17" fmla="*/ 0 h 113"/>
                  <a:gd name="T18" fmla="*/ 0 w 371"/>
                  <a:gd name="T19" fmla="*/ 56 h 113"/>
                  <a:gd name="T20" fmla="*/ 57 w 371"/>
                  <a:gd name="T21" fmla="*/ 113 h 113"/>
                  <a:gd name="T22" fmla="*/ 315 w 371"/>
                  <a:gd name="T23" fmla="*/ 113 h 113"/>
                  <a:gd name="T24" fmla="*/ 371 w 371"/>
                  <a:gd name="T25" fmla="*/ 56 h 113"/>
                  <a:gd name="T26" fmla="*/ 315 w 371"/>
                  <a:gd name="T2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1" h="113">
                    <a:moveTo>
                      <a:pt x="57" y="113"/>
                    </a:moveTo>
                    <a:cubicBezTo>
                      <a:pt x="25" y="113"/>
                      <a:pt x="0" y="88"/>
                      <a:pt x="0" y="56"/>
                    </a:cubicBezTo>
                    <a:cubicBezTo>
                      <a:pt x="0" y="25"/>
                      <a:pt x="25" y="0"/>
                      <a:pt x="57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346" y="0"/>
                      <a:pt x="371" y="25"/>
                      <a:pt x="371" y="56"/>
                    </a:cubicBezTo>
                    <a:cubicBezTo>
                      <a:pt x="371" y="88"/>
                      <a:pt x="346" y="113"/>
                      <a:pt x="315" y="113"/>
                    </a:cubicBezTo>
                    <a:cubicBezTo>
                      <a:pt x="57" y="113"/>
                      <a:pt x="57" y="113"/>
                      <a:pt x="57" y="113"/>
                    </a:cubicBezTo>
                    <a:moveTo>
                      <a:pt x="31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46" y="113"/>
                      <a:pt x="371" y="88"/>
                      <a:pt x="371" y="56"/>
                    </a:cubicBezTo>
                    <a:cubicBezTo>
                      <a:pt x="371" y="25"/>
                      <a:pt x="346" y="0"/>
                      <a:pt x="315" y="0"/>
                    </a:cubicBezTo>
                  </a:path>
                </a:pathLst>
              </a:custGeom>
              <a:solidFill>
                <a:srgbClr val="D7D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47"/>
              <p:cNvSpPr>
                <a:spLocks noEditPoints="1"/>
              </p:cNvSpPr>
              <p:nvPr/>
            </p:nvSpPr>
            <p:spPr bwMode="auto">
              <a:xfrm>
                <a:off x="374650" y="1735138"/>
                <a:ext cx="1401762" cy="431800"/>
              </a:xfrm>
              <a:custGeom>
                <a:avLst/>
                <a:gdLst>
                  <a:gd name="T0" fmla="*/ 57 w 371"/>
                  <a:gd name="T1" fmla="*/ 112 h 113"/>
                  <a:gd name="T2" fmla="*/ 1 w 371"/>
                  <a:gd name="T3" fmla="*/ 56 h 113"/>
                  <a:gd name="T4" fmla="*/ 57 w 371"/>
                  <a:gd name="T5" fmla="*/ 1 h 113"/>
                  <a:gd name="T6" fmla="*/ 315 w 371"/>
                  <a:gd name="T7" fmla="*/ 1 h 113"/>
                  <a:gd name="T8" fmla="*/ 370 w 371"/>
                  <a:gd name="T9" fmla="*/ 56 h 113"/>
                  <a:gd name="T10" fmla="*/ 315 w 371"/>
                  <a:gd name="T11" fmla="*/ 112 h 113"/>
                  <a:gd name="T12" fmla="*/ 57 w 371"/>
                  <a:gd name="T13" fmla="*/ 112 h 113"/>
                  <a:gd name="T14" fmla="*/ 315 w 371"/>
                  <a:gd name="T15" fmla="*/ 0 h 113"/>
                  <a:gd name="T16" fmla="*/ 57 w 371"/>
                  <a:gd name="T17" fmla="*/ 0 h 113"/>
                  <a:gd name="T18" fmla="*/ 0 w 371"/>
                  <a:gd name="T19" fmla="*/ 56 h 113"/>
                  <a:gd name="T20" fmla="*/ 57 w 371"/>
                  <a:gd name="T21" fmla="*/ 113 h 113"/>
                  <a:gd name="T22" fmla="*/ 315 w 371"/>
                  <a:gd name="T23" fmla="*/ 113 h 113"/>
                  <a:gd name="T24" fmla="*/ 371 w 371"/>
                  <a:gd name="T25" fmla="*/ 56 h 113"/>
                  <a:gd name="T26" fmla="*/ 315 w 371"/>
                  <a:gd name="T2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1" h="113">
                    <a:moveTo>
                      <a:pt x="57" y="112"/>
                    </a:moveTo>
                    <a:cubicBezTo>
                      <a:pt x="26" y="112"/>
                      <a:pt x="1" y="87"/>
                      <a:pt x="1" y="56"/>
                    </a:cubicBezTo>
                    <a:cubicBezTo>
                      <a:pt x="1" y="26"/>
                      <a:pt x="26" y="1"/>
                      <a:pt x="57" y="1"/>
                    </a:cubicBezTo>
                    <a:cubicBezTo>
                      <a:pt x="315" y="1"/>
                      <a:pt x="315" y="1"/>
                      <a:pt x="315" y="1"/>
                    </a:cubicBezTo>
                    <a:cubicBezTo>
                      <a:pt x="345" y="1"/>
                      <a:pt x="370" y="26"/>
                      <a:pt x="370" y="56"/>
                    </a:cubicBezTo>
                    <a:cubicBezTo>
                      <a:pt x="370" y="87"/>
                      <a:pt x="345" y="112"/>
                      <a:pt x="315" y="112"/>
                    </a:cubicBezTo>
                    <a:cubicBezTo>
                      <a:pt x="57" y="112"/>
                      <a:pt x="57" y="112"/>
                      <a:pt x="57" y="112"/>
                    </a:cubicBezTo>
                    <a:moveTo>
                      <a:pt x="31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46" y="113"/>
                      <a:pt x="371" y="88"/>
                      <a:pt x="371" y="56"/>
                    </a:cubicBezTo>
                    <a:cubicBezTo>
                      <a:pt x="371" y="25"/>
                      <a:pt x="346" y="0"/>
                      <a:pt x="315" y="0"/>
                    </a:cubicBezTo>
                  </a:path>
                </a:pathLst>
              </a:custGeom>
              <a:solidFill>
                <a:srgbClr val="D6D7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48"/>
              <p:cNvSpPr>
                <a:spLocks noEditPoints="1"/>
              </p:cNvSpPr>
              <p:nvPr/>
            </p:nvSpPr>
            <p:spPr bwMode="auto">
              <a:xfrm>
                <a:off x="379413" y="1739900"/>
                <a:ext cx="1392237" cy="422275"/>
              </a:xfrm>
              <a:custGeom>
                <a:avLst/>
                <a:gdLst>
                  <a:gd name="T0" fmla="*/ 56 w 369"/>
                  <a:gd name="T1" fmla="*/ 111 h 111"/>
                  <a:gd name="T2" fmla="*/ 0 w 369"/>
                  <a:gd name="T3" fmla="*/ 55 h 111"/>
                  <a:gd name="T4" fmla="*/ 56 w 369"/>
                  <a:gd name="T5" fmla="*/ 0 h 111"/>
                  <a:gd name="T6" fmla="*/ 314 w 369"/>
                  <a:gd name="T7" fmla="*/ 0 h 111"/>
                  <a:gd name="T8" fmla="*/ 369 w 369"/>
                  <a:gd name="T9" fmla="*/ 55 h 111"/>
                  <a:gd name="T10" fmla="*/ 314 w 369"/>
                  <a:gd name="T11" fmla="*/ 111 h 111"/>
                  <a:gd name="T12" fmla="*/ 56 w 369"/>
                  <a:gd name="T13" fmla="*/ 111 h 111"/>
                  <a:gd name="T14" fmla="*/ 314 w 369"/>
                  <a:gd name="T15" fmla="*/ 0 h 111"/>
                  <a:gd name="T16" fmla="*/ 56 w 369"/>
                  <a:gd name="T17" fmla="*/ 0 h 111"/>
                  <a:gd name="T18" fmla="*/ 0 w 369"/>
                  <a:gd name="T19" fmla="*/ 55 h 111"/>
                  <a:gd name="T20" fmla="*/ 56 w 369"/>
                  <a:gd name="T21" fmla="*/ 111 h 111"/>
                  <a:gd name="T22" fmla="*/ 314 w 369"/>
                  <a:gd name="T23" fmla="*/ 111 h 111"/>
                  <a:gd name="T24" fmla="*/ 369 w 369"/>
                  <a:gd name="T25" fmla="*/ 55 h 111"/>
                  <a:gd name="T26" fmla="*/ 314 w 369"/>
                  <a:gd name="T2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111">
                    <a:moveTo>
                      <a:pt x="56" y="111"/>
                    </a:moveTo>
                    <a:cubicBezTo>
                      <a:pt x="25" y="111"/>
                      <a:pt x="0" y="86"/>
                      <a:pt x="0" y="55"/>
                    </a:cubicBezTo>
                    <a:cubicBezTo>
                      <a:pt x="0" y="25"/>
                      <a:pt x="25" y="0"/>
                      <a:pt x="56" y="0"/>
                    </a:cubicBezTo>
                    <a:cubicBezTo>
                      <a:pt x="314" y="0"/>
                      <a:pt x="314" y="0"/>
                      <a:pt x="314" y="0"/>
                    </a:cubicBezTo>
                    <a:cubicBezTo>
                      <a:pt x="344" y="0"/>
                      <a:pt x="369" y="25"/>
                      <a:pt x="369" y="55"/>
                    </a:cubicBezTo>
                    <a:cubicBezTo>
                      <a:pt x="369" y="86"/>
                      <a:pt x="344" y="111"/>
                      <a:pt x="314" y="111"/>
                    </a:cubicBezTo>
                    <a:cubicBezTo>
                      <a:pt x="56" y="111"/>
                      <a:pt x="56" y="111"/>
                      <a:pt x="56" y="111"/>
                    </a:cubicBezTo>
                    <a:moveTo>
                      <a:pt x="31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314" y="111"/>
                      <a:pt x="314" y="111"/>
                      <a:pt x="314" y="111"/>
                    </a:cubicBezTo>
                    <a:cubicBezTo>
                      <a:pt x="344" y="111"/>
                      <a:pt x="369" y="86"/>
                      <a:pt x="369" y="55"/>
                    </a:cubicBezTo>
                    <a:cubicBezTo>
                      <a:pt x="369" y="25"/>
                      <a:pt x="344" y="0"/>
                      <a:pt x="314" y="0"/>
                    </a:cubicBezTo>
                  </a:path>
                </a:pathLst>
              </a:custGeom>
              <a:solidFill>
                <a:srgbClr val="D5D6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49"/>
              <p:cNvSpPr>
                <a:spLocks noEditPoints="1"/>
              </p:cNvSpPr>
              <p:nvPr/>
            </p:nvSpPr>
            <p:spPr bwMode="auto">
              <a:xfrm>
                <a:off x="379413" y="1739900"/>
                <a:ext cx="1392237" cy="422275"/>
              </a:xfrm>
              <a:custGeom>
                <a:avLst/>
                <a:gdLst>
                  <a:gd name="T0" fmla="*/ 56 w 369"/>
                  <a:gd name="T1" fmla="*/ 110 h 111"/>
                  <a:gd name="T2" fmla="*/ 1 w 369"/>
                  <a:gd name="T3" fmla="*/ 55 h 111"/>
                  <a:gd name="T4" fmla="*/ 56 w 369"/>
                  <a:gd name="T5" fmla="*/ 1 h 111"/>
                  <a:gd name="T6" fmla="*/ 314 w 369"/>
                  <a:gd name="T7" fmla="*/ 1 h 111"/>
                  <a:gd name="T8" fmla="*/ 368 w 369"/>
                  <a:gd name="T9" fmla="*/ 55 h 111"/>
                  <a:gd name="T10" fmla="*/ 314 w 369"/>
                  <a:gd name="T11" fmla="*/ 110 h 111"/>
                  <a:gd name="T12" fmla="*/ 56 w 369"/>
                  <a:gd name="T13" fmla="*/ 110 h 111"/>
                  <a:gd name="T14" fmla="*/ 314 w 369"/>
                  <a:gd name="T15" fmla="*/ 0 h 111"/>
                  <a:gd name="T16" fmla="*/ 56 w 369"/>
                  <a:gd name="T17" fmla="*/ 0 h 111"/>
                  <a:gd name="T18" fmla="*/ 0 w 369"/>
                  <a:gd name="T19" fmla="*/ 55 h 111"/>
                  <a:gd name="T20" fmla="*/ 56 w 369"/>
                  <a:gd name="T21" fmla="*/ 111 h 111"/>
                  <a:gd name="T22" fmla="*/ 314 w 369"/>
                  <a:gd name="T23" fmla="*/ 111 h 111"/>
                  <a:gd name="T24" fmla="*/ 369 w 369"/>
                  <a:gd name="T25" fmla="*/ 55 h 111"/>
                  <a:gd name="T26" fmla="*/ 314 w 369"/>
                  <a:gd name="T2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111">
                    <a:moveTo>
                      <a:pt x="56" y="110"/>
                    </a:moveTo>
                    <a:cubicBezTo>
                      <a:pt x="25" y="110"/>
                      <a:pt x="1" y="86"/>
                      <a:pt x="1" y="55"/>
                    </a:cubicBezTo>
                    <a:cubicBezTo>
                      <a:pt x="1" y="25"/>
                      <a:pt x="25" y="1"/>
                      <a:pt x="56" y="1"/>
                    </a:cubicBezTo>
                    <a:cubicBezTo>
                      <a:pt x="314" y="1"/>
                      <a:pt x="314" y="1"/>
                      <a:pt x="314" y="1"/>
                    </a:cubicBezTo>
                    <a:cubicBezTo>
                      <a:pt x="344" y="1"/>
                      <a:pt x="368" y="25"/>
                      <a:pt x="368" y="55"/>
                    </a:cubicBezTo>
                    <a:cubicBezTo>
                      <a:pt x="368" y="86"/>
                      <a:pt x="344" y="110"/>
                      <a:pt x="314" y="110"/>
                    </a:cubicBezTo>
                    <a:cubicBezTo>
                      <a:pt x="56" y="110"/>
                      <a:pt x="56" y="110"/>
                      <a:pt x="56" y="110"/>
                    </a:cubicBezTo>
                    <a:moveTo>
                      <a:pt x="31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314" y="111"/>
                      <a:pt x="314" y="111"/>
                      <a:pt x="314" y="111"/>
                    </a:cubicBezTo>
                    <a:cubicBezTo>
                      <a:pt x="344" y="111"/>
                      <a:pt x="369" y="86"/>
                      <a:pt x="369" y="55"/>
                    </a:cubicBezTo>
                    <a:cubicBezTo>
                      <a:pt x="369" y="25"/>
                      <a:pt x="344" y="0"/>
                      <a:pt x="314" y="0"/>
                    </a:cubicBezTo>
                  </a:path>
                </a:pathLst>
              </a:custGeom>
              <a:solidFill>
                <a:srgbClr val="D4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50"/>
              <p:cNvSpPr>
                <a:spLocks noEditPoints="1"/>
              </p:cNvSpPr>
              <p:nvPr/>
            </p:nvSpPr>
            <p:spPr bwMode="auto">
              <a:xfrm>
                <a:off x="382588" y="1743075"/>
                <a:ext cx="1385887" cy="415925"/>
              </a:xfrm>
              <a:custGeom>
                <a:avLst/>
                <a:gdLst>
                  <a:gd name="T0" fmla="*/ 55 w 367"/>
                  <a:gd name="T1" fmla="*/ 109 h 109"/>
                  <a:gd name="T2" fmla="*/ 0 w 367"/>
                  <a:gd name="T3" fmla="*/ 54 h 109"/>
                  <a:gd name="T4" fmla="*/ 55 w 367"/>
                  <a:gd name="T5" fmla="*/ 0 h 109"/>
                  <a:gd name="T6" fmla="*/ 313 w 367"/>
                  <a:gd name="T7" fmla="*/ 0 h 109"/>
                  <a:gd name="T8" fmla="*/ 367 w 367"/>
                  <a:gd name="T9" fmla="*/ 54 h 109"/>
                  <a:gd name="T10" fmla="*/ 313 w 367"/>
                  <a:gd name="T11" fmla="*/ 109 h 109"/>
                  <a:gd name="T12" fmla="*/ 55 w 367"/>
                  <a:gd name="T13" fmla="*/ 109 h 109"/>
                  <a:gd name="T14" fmla="*/ 313 w 367"/>
                  <a:gd name="T15" fmla="*/ 0 h 109"/>
                  <a:gd name="T16" fmla="*/ 55 w 367"/>
                  <a:gd name="T17" fmla="*/ 0 h 109"/>
                  <a:gd name="T18" fmla="*/ 0 w 367"/>
                  <a:gd name="T19" fmla="*/ 54 h 109"/>
                  <a:gd name="T20" fmla="*/ 55 w 367"/>
                  <a:gd name="T21" fmla="*/ 109 h 109"/>
                  <a:gd name="T22" fmla="*/ 313 w 367"/>
                  <a:gd name="T23" fmla="*/ 109 h 109"/>
                  <a:gd name="T24" fmla="*/ 367 w 367"/>
                  <a:gd name="T25" fmla="*/ 54 h 109"/>
                  <a:gd name="T26" fmla="*/ 313 w 367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109">
                    <a:moveTo>
                      <a:pt x="55" y="109"/>
                    </a:moveTo>
                    <a:cubicBezTo>
                      <a:pt x="25" y="109"/>
                      <a:pt x="0" y="84"/>
                      <a:pt x="0" y="54"/>
                    </a:cubicBezTo>
                    <a:cubicBezTo>
                      <a:pt x="0" y="25"/>
                      <a:pt x="25" y="0"/>
                      <a:pt x="55" y="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42" y="0"/>
                      <a:pt x="367" y="25"/>
                      <a:pt x="367" y="54"/>
                    </a:cubicBezTo>
                    <a:cubicBezTo>
                      <a:pt x="367" y="84"/>
                      <a:pt x="342" y="109"/>
                      <a:pt x="313" y="109"/>
                    </a:cubicBezTo>
                    <a:cubicBezTo>
                      <a:pt x="55" y="109"/>
                      <a:pt x="55" y="109"/>
                      <a:pt x="55" y="109"/>
                    </a:cubicBezTo>
                    <a:moveTo>
                      <a:pt x="313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85"/>
                      <a:pt x="24" y="109"/>
                      <a:pt x="55" y="109"/>
                    </a:cubicBezTo>
                    <a:cubicBezTo>
                      <a:pt x="313" y="109"/>
                      <a:pt x="313" y="109"/>
                      <a:pt x="313" y="109"/>
                    </a:cubicBezTo>
                    <a:cubicBezTo>
                      <a:pt x="343" y="109"/>
                      <a:pt x="367" y="85"/>
                      <a:pt x="367" y="54"/>
                    </a:cubicBezTo>
                    <a:cubicBezTo>
                      <a:pt x="367" y="24"/>
                      <a:pt x="343" y="0"/>
                      <a:pt x="313" y="0"/>
                    </a:cubicBezTo>
                  </a:path>
                </a:pathLst>
              </a:custGeom>
              <a:solidFill>
                <a:srgbClr val="D3D4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51"/>
              <p:cNvSpPr>
                <a:spLocks noEditPoints="1"/>
              </p:cNvSpPr>
              <p:nvPr/>
            </p:nvSpPr>
            <p:spPr bwMode="auto">
              <a:xfrm>
                <a:off x="382588" y="1743075"/>
                <a:ext cx="1385887" cy="415925"/>
              </a:xfrm>
              <a:custGeom>
                <a:avLst/>
                <a:gdLst>
                  <a:gd name="T0" fmla="*/ 55 w 367"/>
                  <a:gd name="T1" fmla="*/ 108 h 109"/>
                  <a:gd name="T2" fmla="*/ 1 w 367"/>
                  <a:gd name="T3" fmla="*/ 54 h 109"/>
                  <a:gd name="T4" fmla="*/ 55 w 367"/>
                  <a:gd name="T5" fmla="*/ 1 h 109"/>
                  <a:gd name="T6" fmla="*/ 313 w 367"/>
                  <a:gd name="T7" fmla="*/ 1 h 109"/>
                  <a:gd name="T8" fmla="*/ 366 w 367"/>
                  <a:gd name="T9" fmla="*/ 54 h 109"/>
                  <a:gd name="T10" fmla="*/ 313 w 367"/>
                  <a:gd name="T11" fmla="*/ 108 h 109"/>
                  <a:gd name="T12" fmla="*/ 55 w 367"/>
                  <a:gd name="T13" fmla="*/ 108 h 109"/>
                  <a:gd name="T14" fmla="*/ 313 w 367"/>
                  <a:gd name="T15" fmla="*/ 0 h 109"/>
                  <a:gd name="T16" fmla="*/ 55 w 367"/>
                  <a:gd name="T17" fmla="*/ 0 h 109"/>
                  <a:gd name="T18" fmla="*/ 0 w 367"/>
                  <a:gd name="T19" fmla="*/ 54 h 109"/>
                  <a:gd name="T20" fmla="*/ 55 w 367"/>
                  <a:gd name="T21" fmla="*/ 109 h 109"/>
                  <a:gd name="T22" fmla="*/ 313 w 367"/>
                  <a:gd name="T23" fmla="*/ 109 h 109"/>
                  <a:gd name="T24" fmla="*/ 367 w 367"/>
                  <a:gd name="T25" fmla="*/ 54 h 109"/>
                  <a:gd name="T26" fmla="*/ 313 w 367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109">
                    <a:moveTo>
                      <a:pt x="55" y="108"/>
                    </a:moveTo>
                    <a:cubicBezTo>
                      <a:pt x="25" y="108"/>
                      <a:pt x="1" y="84"/>
                      <a:pt x="1" y="54"/>
                    </a:cubicBezTo>
                    <a:cubicBezTo>
                      <a:pt x="1" y="25"/>
                      <a:pt x="25" y="1"/>
                      <a:pt x="55" y="1"/>
                    </a:cubicBezTo>
                    <a:cubicBezTo>
                      <a:pt x="313" y="1"/>
                      <a:pt x="313" y="1"/>
                      <a:pt x="313" y="1"/>
                    </a:cubicBezTo>
                    <a:cubicBezTo>
                      <a:pt x="342" y="1"/>
                      <a:pt x="366" y="25"/>
                      <a:pt x="366" y="54"/>
                    </a:cubicBezTo>
                    <a:cubicBezTo>
                      <a:pt x="366" y="84"/>
                      <a:pt x="342" y="108"/>
                      <a:pt x="313" y="108"/>
                    </a:cubicBezTo>
                    <a:cubicBezTo>
                      <a:pt x="55" y="108"/>
                      <a:pt x="55" y="108"/>
                      <a:pt x="55" y="108"/>
                    </a:cubicBezTo>
                    <a:moveTo>
                      <a:pt x="313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5" y="0"/>
                      <a:pt x="0" y="25"/>
                      <a:pt x="0" y="54"/>
                    </a:cubicBezTo>
                    <a:cubicBezTo>
                      <a:pt x="0" y="84"/>
                      <a:pt x="25" y="109"/>
                      <a:pt x="55" y="109"/>
                    </a:cubicBezTo>
                    <a:cubicBezTo>
                      <a:pt x="313" y="109"/>
                      <a:pt x="313" y="109"/>
                      <a:pt x="313" y="109"/>
                    </a:cubicBezTo>
                    <a:cubicBezTo>
                      <a:pt x="342" y="109"/>
                      <a:pt x="367" y="84"/>
                      <a:pt x="367" y="54"/>
                    </a:cubicBezTo>
                    <a:cubicBezTo>
                      <a:pt x="367" y="25"/>
                      <a:pt x="342" y="0"/>
                      <a:pt x="313" y="0"/>
                    </a:cubicBezTo>
                  </a:path>
                </a:pathLst>
              </a:custGeom>
              <a:solidFill>
                <a:srgbClr val="D2D3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52"/>
              <p:cNvSpPr>
                <a:spLocks noEditPoints="1"/>
              </p:cNvSpPr>
              <p:nvPr/>
            </p:nvSpPr>
            <p:spPr bwMode="auto">
              <a:xfrm>
                <a:off x="385763" y="1747838"/>
                <a:ext cx="1377950" cy="406400"/>
              </a:xfrm>
              <a:custGeom>
                <a:avLst/>
                <a:gdLst>
                  <a:gd name="T0" fmla="*/ 54 w 365"/>
                  <a:gd name="T1" fmla="*/ 106 h 107"/>
                  <a:gd name="T2" fmla="*/ 1 w 365"/>
                  <a:gd name="T3" fmla="*/ 53 h 107"/>
                  <a:gd name="T4" fmla="*/ 54 w 365"/>
                  <a:gd name="T5" fmla="*/ 0 h 107"/>
                  <a:gd name="T6" fmla="*/ 312 w 365"/>
                  <a:gd name="T7" fmla="*/ 0 h 107"/>
                  <a:gd name="T8" fmla="*/ 365 w 365"/>
                  <a:gd name="T9" fmla="*/ 53 h 107"/>
                  <a:gd name="T10" fmla="*/ 312 w 365"/>
                  <a:gd name="T11" fmla="*/ 106 h 107"/>
                  <a:gd name="T12" fmla="*/ 54 w 365"/>
                  <a:gd name="T13" fmla="*/ 106 h 107"/>
                  <a:gd name="T14" fmla="*/ 312 w 365"/>
                  <a:gd name="T15" fmla="*/ 0 h 107"/>
                  <a:gd name="T16" fmla="*/ 54 w 365"/>
                  <a:gd name="T17" fmla="*/ 0 h 107"/>
                  <a:gd name="T18" fmla="*/ 0 w 365"/>
                  <a:gd name="T19" fmla="*/ 53 h 107"/>
                  <a:gd name="T20" fmla="*/ 54 w 365"/>
                  <a:gd name="T21" fmla="*/ 107 h 107"/>
                  <a:gd name="T22" fmla="*/ 312 w 365"/>
                  <a:gd name="T23" fmla="*/ 107 h 107"/>
                  <a:gd name="T24" fmla="*/ 365 w 365"/>
                  <a:gd name="T25" fmla="*/ 53 h 107"/>
                  <a:gd name="T26" fmla="*/ 312 w 365"/>
                  <a:gd name="T2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5" h="107">
                    <a:moveTo>
                      <a:pt x="54" y="106"/>
                    </a:moveTo>
                    <a:cubicBezTo>
                      <a:pt x="24" y="106"/>
                      <a:pt x="1" y="83"/>
                      <a:pt x="1" y="53"/>
                    </a:cubicBezTo>
                    <a:cubicBezTo>
                      <a:pt x="1" y="24"/>
                      <a:pt x="24" y="0"/>
                      <a:pt x="54" y="0"/>
                    </a:cubicBezTo>
                    <a:cubicBezTo>
                      <a:pt x="312" y="0"/>
                      <a:pt x="312" y="0"/>
                      <a:pt x="312" y="0"/>
                    </a:cubicBezTo>
                    <a:cubicBezTo>
                      <a:pt x="341" y="0"/>
                      <a:pt x="365" y="24"/>
                      <a:pt x="365" y="53"/>
                    </a:cubicBezTo>
                    <a:cubicBezTo>
                      <a:pt x="365" y="83"/>
                      <a:pt x="341" y="106"/>
                      <a:pt x="312" y="106"/>
                    </a:cubicBezTo>
                    <a:cubicBezTo>
                      <a:pt x="54" y="106"/>
                      <a:pt x="54" y="106"/>
                      <a:pt x="54" y="106"/>
                    </a:cubicBezTo>
                    <a:moveTo>
                      <a:pt x="312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24" y="0"/>
                      <a:pt x="0" y="24"/>
                      <a:pt x="0" y="53"/>
                    </a:cubicBezTo>
                    <a:cubicBezTo>
                      <a:pt x="0" y="83"/>
                      <a:pt x="24" y="107"/>
                      <a:pt x="54" y="107"/>
                    </a:cubicBezTo>
                    <a:cubicBezTo>
                      <a:pt x="312" y="107"/>
                      <a:pt x="312" y="107"/>
                      <a:pt x="312" y="107"/>
                    </a:cubicBezTo>
                    <a:cubicBezTo>
                      <a:pt x="341" y="107"/>
                      <a:pt x="365" y="83"/>
                      <a:pt x="365" y="53"/>
                    </a:cubicBezTo>
                    <a:cubicBezTo>
                      <a:pt x="365" y="24"/>
                      <a:pt x="341" y="0"/>
                      <a:pt x="312" y="0"/>
                    </a:cubicBezTo>
                  </a:path>
                </a:pathLst>
              </a:custGeom>
              <a:solidFill>
                <a:srgbClr val="D1D2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53"/>
              <p:cNvSpPr>
                <a:spLocks noEditPoints="1"/>
              </p:cNvSpPr>
              <p:nvPr/>
            </p:nvSpPr>
            <p:spPr bwMode="auto">
              <a:xfrm>
                <a:off x="390525" y="1747838"/>
                <a:ext cx="1373187" cy="403225"/>
              </a:xfrm>
              <a:custGeom>
                <a:avLst/>
                <a:gdLst>
                  <a:gd name="T0" fmla="*/ 53 w 364"/>
                  <a:gd name="T1" fmla="*/ 106 h 106"/>
                  <a:gd name="T2" fmla="*/ 0 w 364"/>
                  <a:gd name="T3" fmla="*/ 53 h 106"/>
                  <a:gd name="T4" fmla="*/ 53 w 364"/>
                  <a:gd name="T5" fmla="*/ 1 h 106"/>
                  <a:gd name="T6" fmla="*/ 311 w 364"/>
                  <a:gd name="T7" fmla="*/ 1 h 106"/>
                  <a:gd name="T8" fmla="*/ 363 w 364"/>
                  <a:gd name="T9" fmla="*/ 53 h 106"/>
                  <a:gd name="T10" fmla="*/ 311 w 364"/>
                  <a:gd name="T11" fmla="*/ 106 h 106"/>
                  <a:gd name="T12" fmla="*/ 53 w 364"/>
                  <a:gd name="T13" fmla="*/ 106 h 106"/>
                  <a:gd name="T14" fmla="*/ 311 w 364"/>
                  <a:gd name="T15" fmla="*/ 0 h 106"/>
                  <a:gd name="T16" fmla="*/ 53 w 364"/>
                  <a:gd name="T17" fmla="*/ 0 h 106"/>
                  <a:gd name="T18" fmla="*/ 0 w 364"/>
                  <a:gd name="T19" fmla="*/ 53 h 106"/>
                  <a:gd name="T20" fmla="*/ 53 w 364"/>
                  <a:gd name="T21" fmla="*/ 106 h 106"/>
                  <a:gd name="T22" fmla="*/ 311 w 364"/>
                  <a:gd name="T23" fmla="*/ 106 h 106"/>
                  <a:gd name="T24" fmla="*/ 364 w 364"/>
                  <a:gd name="T25" fmla="*/ 53 h 106"/>
                  <a:gd name="T26" fmla="*/ 311 w 364"/>
                  <a:gd name="T2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4" h="106">
                    <a:moveTo>
                      <a:pt x="53" y="106"/>
                    </a:moveTo>
                    <a:cubicBezTo>
                      <a:pt x="24" y="106"/>
                      <a:pt x="0" y="82"/>
                      <a:pt x="0" y="53"/>
                    </a:cubicBezTo>
                    <a:cubicBezTo>
                      <a:pt x="0" y="25"/>
                      <a:pt x="24" y="1"/>
                      <a:pt x="53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39" y="1"/>
                      <a:pt x="363" y="25"/>
                      <a:pt x="363" y="53"/>
                    </a:cubicBezTo>
                    <a:cubicBezTo>
                      <a:pt x="363" y="82"/>
                      <a:pt x="339" y="106"/>
                      <a:pt x="311" y="106"/>
                    </a:cubicBezTo>
                    <a:cubicBezTo>
                      <a:pt x="53" y="106"/>
                      <a:pt x="53" y="106"/>
                      <a:pt x="53" y="106"/>
                    </a:cubicBezTo>
                    <a:moveTo>
                      <a:pt x="311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3" y="0"/>
                      <a:pt x="0" y="24"/>
                      <a:pt x="0" y="53"/>
                    </a:cubicBezTo>
                    <a:cubicBezTo>
                      <a:pt x="0" y="83"/>
                      <a:pt x="23" y="106"/>
                      <a:pt x="53" y="106"/>
                    </a:cubicBezTo>
                    <a:cubicBezTo>
                      <a:pt x="311" y="106"/>
                      <a:pt x="311" y="106"/>
                      <a:pt x="311" y="106"/>
                    </a:cubicBezTo>
                    <a:cubicBezTo>
                      <a:pt x="340" y="106"/>
                      <a:pt x="364" y="83"/>
                      <a:pt x="364" y="53"/>
                    </a:cubicBezTo>
                    <a:cubicBezTo>
                      <a:pt x="364" y="24"/>
                      <a:pt x="340" y="0"/>
                      <a:pt x="311" y="0"/>
                    </a:cubicBezTo>
                  </a:path>
                </a:pathLst>
              </a:custGeom>
              <a:solidFill>
                <a:srgbClr val="D0D1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54"/>
              <p:cNvSpPr>
                <a:spLocks noEditPoints="1"/>
              </p:cNvSpPr>
              <p:nvPr/>
            </p:nvSpPr>
            <p:spPr bwMode="auto">
              <a:xfrm>
                <a:off x="390525" y="1751013"/>
                <a:ext cx="1370012" cy="400050"/>
              </a:xfrm>
              <a:custGeom>
                <a:avLst/>
                <a:gdLst>
                  <a:gd name="T0" fmla="*/ 53 w 363"/>
                  <a:gd name="T1" fmla="*/ 104 h 105"/>
                  <a:gd name="T2" fmla="*/ 1 w 363"/>
                  <a:gd name="T3" fmla="*/ 52 h 105"/>
                  <a:gd name="T4" fmla="*/ 53 w 363"/>
                  <a:gd name="T5" fmla="*/ 1 h 105"/>
                  <a:gd name="T6" fmla="*/ 311 w 363"/>
                  <a:gd name="T7" fmla="*/ 1 h 105"/>
                  <a:gd name="T8" fmla="*/ 362 w 363"/>
                  <a:gd name="T9" fmla="*/ 52 h 105"/>
                  <a:gd name="T10" fmla="*/ 311 w 363"/>
                  <a:gd name="T11" fmla="*/ 104 h 105"/>
                  <a:gd name="T12" fmla="*/ 53 w 363"/>
                  <a:gd name="T13" fmla="*/ 104 h 105"/>
                  <a:gd name="T14" fmla="*/ 311 w 363"/>
                  <a:gd name="T15" fmla="*/ 0 h 105"/>
                  <a:gd name="T16" fmla="*/ 53 w 363"/>
                  <a:gd name="T17" fmla="*/ 0 h 105"/>
                  <a:gd name="T18" fmla="*/ 0 w 363"/>
                  <a:gd name="T19" fmla="*/ 52 h 105"/>
                  <a:gd name="T20" fmla="*/ 53 w 363"/>
                  <a:gd name="T21" fmla="*/ 105 h 105"/>
                  <a:gd name="T22" fmla="*/ 311 w 363"/>
                  <a:gd name="T23" fmla="*/ 105 h 105"/>
                  <a:gd name="T24" fmla="*/ 363 w 363"/>
                  <a:gd name="T25" fmla="*/ 52 h 105"/>
                  <a:gd name="T26" fmla="*/ 311 w 363"/>
                  <a:gd name="T27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3" h="105">
                    <a:moveTo>
                      <a:pt x="53" y="104"/>
                    </a:moveTo>
                    <a:cubicBezTo>
                      <a:pt x="24" y="104"/>
                      <a:pt x="1" y="81"/>
                      <a:pt x="1" y="52"/>
                    </a:cubicBezTo>
                    <a:cubicBezTo>
                      <a:pt x="1" y="24"/>
                      <a:pt x="24" y="1"/>
                      <a:pt x="53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39" y="1"/>
                      <a:pt x="362" y="24"/>
                      <a:pt x="362" y="52"/>
                    </a:cubicBezTo>
                    <a:cubicBezTo>
                      <a:pt x="362" y="81"/>
                      <a:pt x="339" y="104"/>
                      <a:pt x="311" y="104"/>
                    </a:cubicBezTo>
                    <a:cubicBezTo>
                      <a:pt x="53" y="104"/>
                      <a:pt x="53" y="104"/>
                      <a:pt x="53" y="104"/>
                    </a:cubicBezTo>
                    <a:moveTo>
                      <a:pt x="311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4" y="0"/>
                      <a:pt x="0" y="24"/>
                      <a:pt x="0" y="52"/>
                    </a:cubicBezTo>
                    <a:cubicBezTo>
                      <a:pt x="0" y="81"/>
                      <a:pt x="24" y="105"/>
                      <a:pt x="53" y="105"/>
                    </a:cubicBezTo>
                    <a:cubicBezTo>
                      <a:pt x="311" y="105"/>
                      <a:pt x="311" y="105"/>
                      <a:pt x="311" y="105"/>
                    </a:cubicBezTo>
                    <a:cubicBezTo>
                      <a:pt x="339" y="105"/>
                      <a:pt x="363" y="81"/>
                      <a:pt x="363" y="52"/>
                    </a:cubicBezTo>
                    <a:cubicBezTo>
                      <a:pt x="363" y="24"/>
                      <a:pt x="339" y="0"/>
                      <a:pt x="311" y="0"/>
                    </a:cubicBezTo>
                  </a:path>
                </a:pathLst>
              </a:custGeom>
              <a:solidFill>
                <a:srgbClr val="CFD0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55"/>
              <p:cNvSpPr>
                <a:spLocks noEditPoints="1"/>
              </p:cNvSpPr>
              <p:nvPr/>
            </p:nvSpPr>
            <p:spPr bwMode="auto">
              <a:xfrm>
                <a:off x="393700" y="1754188"/>
                <a:ext cx="1363662" cy="393700"/>
              </a:xfrm>
              <a:custGeom>
                <a:avLst/>
                <a:gdLst>
                  <a:gd name="T0" fmla="*/ 52 w 361"/>
                  <a:gd name="T1" fmla="*/ 103 h 103"/>
                  <a:gd name="T2" fmla="*/ 0 w 361"/>
                  <a:gd name="T3" fmla="*/ 51 h 103"/>
                  <a:gd name="T4" fmla="*/ 52 w 361"/>
                  <a:gd name="T5" fmla="*/ 0 h 103"/>
                  <a:gd name="T6" fmla="*/ 310 w 361"/>
                  <a:gd name="T7" fmla="*/ 0 h 103"/>
                  <a:gd name="T8" fmla="*/ 361 w 361"/>
                  <a:gd name="T9" fmla="*/ 51 h 103"/>
                  <a:gd name="T10" fmla="*/ 310 w 361"/>
                  <a:gd name="T11" fmla="*/ 103 h 103"/>
                  <a:gd name="T12" fmla="*/ 52 w 361"/>
                  <a:gd name="T13" fmla="*/ 103 h 103"/>
                  <a:gd name="T14" fmla="*/ 310 w 361"/>
                  <a:gd name="T15" fmla="*/ 0 h 103"/>
                  <a:gd name="T16" fmla="*/ 52 w 361"/>
                  <a:gd name="T17" fmla="*/ 0 h 103"/>
                  <a:gd name="T18" fmla="*/ 0 w 361"/>
                  <a:gd name="T19" fmla="*/ 51 h 103"/>
                  <a:gd name="T20" fmla="*/ 52 w 361"/>
                  <a:gd name="T21" fmla="*/ 103 h 103"/>
                  <a:gd name="T22" fmla="*/ 310 w 361"/>
                  <a:gd name="T23" fmla="*/ 103 h 103"/>
                  <a:gd name="T24" fmla="*/ 361 w 361"/>
                  <a:gd name="T25" fmla="*/ 51 h 103"/>
                  <a:gd name="T26" fmla="*/ 310 w 361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03">
                    <a:moveTo>
                      <a:pt x="52" y="103"/>
                    </a:moveTo>
                    <a:cubicBezTo>
                      <a:pt x="23" y="103"/>
                      <a:pt x="0" y="80"/>
                      <a:pt x="0" y="51"/>
                    </a:cubicBezTo>
                    <a:cubicBezTo>
                      <a:pt x="0" y="23"/>
                      <a:pt x="23" y="0"/>
                      <a:pt x="52" y="0"/>
                    </a:cubicBezTo>
                    <a:cubicBezTo>
                      <a:pt x="310" y="0"/>
                      <a:pt x="310" y="0"/>
                      <a:pt x="310" y="0"/>
                    </a:cubicBezTo>
                    <a:cubicBezTo>
                      <a:pt x="338" y="0"/>
                      <a:pt x="361" y="23"/>
                      <a:pt x="361" y="51"/>
                    </a:cubicBezTo>
                    <a:cubicBezTo>
                      <a:pt x="361" y="80"/>
                      <a:pt x="338" y="103"/>
                      <a:pt x="310" y="103"/>
                    </a:cubicBezTo>
                    <a:cubicBezTo>
                      <a:pt x="52" y="103"/>
                      <a:pt x="52" y="103"/>
                      <a:pt x="52" y="103"/>
                    </a:cubicBezTo>
                    <a:moveTo>
                      <a:pt x="31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80"/>
                      <a:pt x="23" y="103"/>
                      <a:pt x="52" y="103"/>
                    </a:cubicBezTo>
                    <a:cubicBezTo>
                      <a:pt x="310" y="103"/>
                      <a:pt x="310" y="103"/>
                      <a:pt x="310" y="103"/>
                    </a:cubicBezTo>
                    <a:cubicBezTo>
                      <a:pt x="338" y="103"/>
                      <a:pt x="361" y="80"/>
                      <a:pt x="361" y="51"/>
                    </a:cubicBezTo>
                    <a:cubicBezTo>
                      <a:pt x="361" y="23"/>
                      <a:pt x="338" y="0"/>
                      <a:pt x="310" y="0"/>
                    </a:cubicBezTo>
                  </a:path>
                </a:pathLst>
              </a:custGeom>
              <a:solidFill>
                <a:srgbClr val="CEC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56"/>
              <p:cNvSpPr>
                <a:spLocks noEditPoints="1"/>
              </p:cNvSpPr>
              <p:nvPr/>
            </p:nvSpPr>
            <p:spPr bwMode="auto">
              <a:xfrm>
                <a:off x="393700" y="1754188"/>
                <a:ext cx="1363662" cy="393700"/>
              </a:xfrm>
              <a:custGeom>
                <a:avLst/>
                <a:gdLst>
                  <a:gd name="T0" fmla="*/ 52 w 361"/>
                  <a:gd name="T1" fmla="*/ 102 h 103"/>
                  <a:gd name="T2" fmla="*/ 1 w 361"/>
                  <a:gd name="T3" fmla="*/ 51 h 103"/>
                  <a:gd name="T4" fmla="*/ 52 w 361"/>
                  <a:gd name="T5" fmla="*/ 1 h 103"/>
                  <a:gd name="T6" fmla="*/ 310 w 361"/>
                  <a:gd name="T7" fmla="*/ 1 h 103"/>
                  <a:gd name="T8" fmla="*/ 360 w 361"/>
                  <a:gd name="T9" fmla="*/ 51 h 103"/>
                  <a:gd name="T10" fmla="*/ 310 w 361"/>
                  <a:gd name="T11" fmla="*/ 102 h 103"/>
                  <a:gd name="T12" fmla="*/ 52 w 361"/>
                  <a:gd name="T13" fmla="*/ 102 h 103"/>
                  <a:gd name="T14" fmla="*/ 310 w 361"/>
                  <a:gd name="T15" fmla="*/ 0 h 103"/>
                  <a:gd name="T16" fmla="*/ 52 w 361"/>
                  <a:gd name="T17" fmla="*/ 0 h 103"/>
                  <a:gd name="T18" fmla="*/ 0 w 361"/>
                  <a:gd name="T19" fmla="*/ 51 h 103"/>
                  <a:gd name="T20" fmla="*/ 52 w 361"/>
                  <a:gd name="T21" fmla="*/ 103 h 103"/>
                  <a:gd name="T22" fmla="*/ 310 w 361"/>
                  <a:gd name="T23" fmla="*/ 103 h 103"/>
                  <a:gd name="T24" fmla="*/ 361 w 361"/>
                  <a:gd name="T25" fmla="*/ 51 h 103"/>
                  <a:gd name="T26" fmla="*/ 310 w 361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03">
                    <a:moveTo>
                      <a:pt x="52" y="102"/>
                    </a:moveTo>
                    <a:cubicBezTo>
                      <a:pt x="24" y="102"/>
                      <a:pt x="1" y="80"/>
                      <a:pt x="1" y="51"/>
                    </a:cubicBezTo>
                    <a:cubicBezTo>
                      <a:pt x="1" y="23"/>
                      <a:pt x="24" y="1"/>
                      <a:pt x="52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38" y="1"/>
                      <a:pt x="360" y="23"/>
                      <a:pt x="360" y="51"/>
                    </a:cubicBezTo>
                    <a:cubicBezTo>
                      <a:pt x="360" y="80"/>
                      <a:pt x="338" y="102"/>
                      <a:pt x="310" y="102"/>
                    </a:cubicBezTo>
                    <a:cubicBezTo>
                      <a:pt x="52" y="102"/>
                      <a:pt x="52" y="102"/>
                      <a:pt x="52" y="102"/>
                    </a:cubicBezTo>
                    <a:moveTo>
                      <a:pt x="31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80"/>
                      <a:pt x="23" y="103"/>
                      <a:pt x="52" y="103"/>
                    </a:cubicBezTo>
                    <a:cubicBezTo>
                      <a:pt x="310" y="103"/>
                      <a:pt x="310" y="103"/>
                      <a:pt x="310" y="103"/>
                    </a:cubicBezTo>
                    <a:cubicBezTo>
                      <a:pt x="338" y="103"/>
                      <a:pt x="361" y="80"/>
                      <a:pt x="361" y="51"/>
                    </a:cubicBezTo>
                    <a:cubicBezTo>
                      <a:pt x="361" y="23"/>
                      <a:pt x="338" y="0"/>
                      <a:pt x="310" y="0"/>
                    </a:cubicBezTo>
                  </a:path>
                </a:pathLst>
              </a:custGeom>
              <a:solidFill>
                <a:srgbClr val="CDCE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57"/>
              <p:cNvSpPr>
                <a:spLocks noEditPoints="1"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51 w 359"/>
                  <a:gd name="T1" fmla="*/ 101 h 101"/>
                  <a:gd name="T2" fmla="*/ 0 w 359"/>
                  <a:gd name="T3" fmla="*/ 50 h 101"/>
                  <a:gd name="T4" fmla="*/ 51 w 359"/>
                  <a:gd name="T5" fmla="*/ 0 h 101"/>
                  <a:gd name="T6" fmla="*/ 309 w 359"/>
                  <a:gd name="T7" fmla="*/ 0 h 101"/>
                  <a:gd name="T8" fmla="*/ 359 w 359"/>
                  <a:gd name="T9" fmla="*/ 50 h 101"/>
                  <a:gd name="T10" fmla="*/ 309 w 359"/>
                  <a:gd name="T11" fmla="*/ 101 h 101"/>
                  <a:gd name="T12" fmla="*/ 51 w 359"/>
                  <a:gd name="T13" fmla="*/ 101 h 101"/>
                  <a:gd name="T14" fmla="*/ 309 w 359"/>
                  <a:gd name="T15" fmla="*/ 0 h 101"/>
                  <a:gd name="T16" fmla="*/ 51 w 359"/>
                  <a:gd name="T17" fmla="*/ 0 h 101"/>
                  <a:gd name="T18" fmla="*/ 0 w 359"/>
                  <a:gd name="T19" fmla="*/ 50 h 101"/>
                  <a:gd name="T20" fmla="*/ 51 w 359"/>
                  <a:gd name="T21" fmla="*/ 101 h 101"/>
                  <a:gd name="T22" fmla="*/ 309 w 359"/>
                  <a:gd name="T23" fmla="*/ 101 h 101"/>
                  <a:gd name="T24" fmla="*/ 359 w 359"/>
                  <a:gd name="T25" fmla="*/ 50 h 101"/>
                  <a:gd name="T26" fmla="*/ 309 w 359"/>
                  <a:gd name="T2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9" h="101">
                    <a:moveTo>
                      <a:pt x="51" y="101"/>
                    </a:moveTo>
                    <a:cubicBezTo>
                      <a:pt x="23" y="101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36" y="0"/>
                      <a:pt x="359" y="23"/>
                      <a:pt x="359" y="50"/>
                    </a:cubicBezTo>
                    <a:cubicBezTo>
                      <a:pt x="359" y="78"/>
                      <a:pt x="336" y="101"/>
                      <a:pt x="309" y="101"/>
                    </a:cubicBezTo>
                    <a:cubicBezTo>
                      <a:pt x="51" y="101"/>
                      <a:pt x="51" y="101"/>
                      <a:pt x="51" y="101"/>
                    </a:cubicBezTo>
                    <a:moveTo>
                      <a:pt x="30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2"/>
                      <a:pt x="0" y="50"/>
                    </a:cubicBezTo>
                    <a:cubicBezTo>
                      <a:pt x="0" y="79"/>
                      <a:pt x="23" y="101"/>
                      <a:pt x="51" y="101"/>
                    </a:cubicBezTo>
                    <a:cubicBezTo>
                      <a:pt x="309" y="101"/>
                      <a:pt x="309" y="101"/>
                      <a:pt x="309" y="101"/>
                    </a:cubicBezTo>
                    <a:cubicBezTo>
                      <a:pt x="337" y="101"/>
                      <a:pt x="359" y="79"/>
                      <a:pt x="359" y="50"/>
                    </a:cubicBezTo>
                    <a:cubicBezTo>
                      <a:pt x="359" y="22"/>
                      <a:pt x="337" y="0"/>
                      <a:pt x="309" y="0"/>
                    </a:cubicBezTo>
                  </a:path>
                </a:pathLst>
              </a:custGeom>
              <a:solidFill>
                <a:srgbClr val="CCCD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58"/>
              <p:cNvSpPr>
                <a:spLocks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309 w 359"/>
                  <a:gd name="T1" fmla="*/ 0 h 101"/>
                  <a:gd name="T2" fmla="*/ 51 w 359"/>
                  <a:gd name="T3" fmla="*/ 0 h 101"/>
                  <a:gd name="T4" fmla="*/ 0 w 359"/>
                  <a:gd name="T5" fmla="*/ 50 h 101"/>
                  <a:gd name="T6" fmla="*/ 51 w 359"/>
                  <a:gd name="T7" fmla="*/ 101 h 101"/>
                  <a:gd name="T8" fmla="*/ 309 w 359"/>
                  <a:gd name="T9" fmla="*/ 101 h 101"/>
                  <a:gd name="T10" fmla="*/ 359 w 359"/>
                  <a:gd name="T11" fmla="*/ 50 h 101"/>
                  <a:gd name="T12" fmla="*/ 309 w 359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101">
                    <a:moveTo>
                      <a:pt x="30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0"/>
                    </a:cubicBezTo>
                    <a:cubicBezTo>
                      <a:pt x="0" y="78"/>
                      <a:pt x="23" y="101"/>
                      <a:pt x="51" y="101"/>
                    </a:cubicBezTo>
                    <a:cubicBezTo>
                      <a:pt x="309" y="101"/>
                      <a:pt x="309" y="101"/>
                      <a:pt x="309" y="101"/>
                    </a:cubicBezTo>
                    <a:cubicBezTo>
                      <a:pt x="336" y="101"/>
                      <a:pt x="359" y="78"/>
                      <a:pt x="359" y="50"/>
                    </a:cubicBezTo>
                    <a:cubicBezTo>
                      <a:pt x="359" y="23"/>
                      <a:pt x="336" y="0"/>
                      <a:pt x="309" y="0"/>
                    </a:cubicBezTo>
                  </a:path>
                </a:pathLst>
              </a:custGeom>
              <a:solidFill>
                <a:srgbClr val="CBCC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59"/>
              <p:cNvSpPr>
                <a:spLocks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309 w 359"/>
                  <a:gd name="T1" fmla="*/ 101 h 101"/>
                  <a:gd name="T2" fmla="*/ 51 w 359"/>
                  <a:gd name="T3" fmla="*/ 101 h 101"/>
                  <a:gd name="T4" fmla="*/ 0 w 359"/>
                  <a:gd name="T5" fmla="*/ 50 h 101"/>
                  <a:gd name="T6" fmla="*/ 51 w 359"/>
                  <a:gd name="T7" fmla="*/ 0 h 101"/>
                  <a:gd name="T8" fmla="*/ 309 w 359"/>
                  <a:gd name="T9" fmla="*/ 0 h 101"/>
                  <a:gd name="T10" fmla="*/ 359 w 359"/>
                  <a:gd name="T11" fmla="*/ 50 h 101"/>
                  <a:gd name="T12" fmla="*/ 309 w 359"/>
                  <a:gd name="T13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101">
                    <a:moveTo>
                      <a:pt x="309" y="101"/>
                    </a:moveTo>
                    <a:cubicBezTo>
                      <a:pt x="51" y="101"/>
                      <a:pt x="51" y="101"/>
                      <a:pt x="51" y="101"/>
                    </a:cubicBezTo>
                    <a:cubicBezTo>
                      <a:pt x="23" y="101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36" y="0"/>
                      <a:pt x="359" y="23"/>
                      <a:pt x="359" y="50"/>
                    </a:cubicBezTo>
                    <a:cubicBezTo>
                      <a:pt x="359" y="78"/>
                      <a:pt x="336" y="101"/>
                      <a:pt x="309" y="101"/>
                    </a:cubicBezTo>
                    <a:close/>
                  </a:path>
                </a:pathLst>
              </a:custGeom>
              <a:solidFill>
                <a:srgbClr val="305F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3" name="PA_矩形 17">
              <a:extLst>
                <a:ext uri="{FF2B5EF4-FFF2-40B4-BE49-F238E27FC236}">
                  <a16:creationId xmlns:a16="http://schemas.microsoft.com/office/drawing/2014/main" id="{B8BC1EFB-2BD3-4780-8D0A-10680DA4057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210026" y="3979603"/>
              <a:ext cx="2323591" cy="416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Baoli SC" charset="-122"/>
                  <a:ea typeface="Baoli SC" charset="-122"/>
                  <a:cs typeface="Baoli SC" charset="-122"/>
                </a:rPr>
                <a:t>信息工程系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oli SC" charset="-122"/>
                <a:ea typeface="Baoli SC" charset="-122"/>
                <a:cs typeface="Baoli SC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482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49">
            <a:extLst>
              <a:ext uri="{FF2B5EF4-FFF2-40B4-BE49-F238E27FC236}">
                <a16:creationId xmlns:a16="http://schemas.microsoft.com/office/drawing/2014/main" id="{F4A8DE0F-E33B-4261-BFCA-3F103C8AAA1E}"/>
              </a:ext>
            </a:extLst>
          </p:cNvPr>
          <p:cNvSpPr/>
          <p:nvPr userDrawn="1"/>
        </p:nvSpPr>
        <p:spPr>
          <a:xfrm>
            <a:off x="20269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192505" y="192505"/>
            <a:ext cx="11774906" cy="625641"/>
          </a:xfrm>
          <a:prstGeom prst="rect">
            <a:avLst/>
          </a:prstGeom>
          <a:solidFill>
            <a:srgbClr val="CFD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10">
            <a:extLst>
              <a:ext uri="{FF2B5EF4-FFF2-40B4-BE49-F238E27FC236}">
                <a16:creationId xmlns:a16="http://schemas.microsoft.com/office/drawing/2014/main" id="{E8875DAF-93D4-4FD7-B1A7-1B61BCF6AFA7}"/>
              </a:ext>
            </a:extLst>
          </p:cNvPr>
          <p:cNvSpPr/>
          <p:nvPr userDrawn="1"/>
        </p:nvSpPr>
        <p:spPr>
          <a:xfrm>
            <a:off x="399607" y="-669852"/>
            <a:ext cx="552893" cy="1339703"/>
          </a:xfrm>
          <a:prstGeom prst="roundRect">
            <a:avLst>
              <a:gd name="adj" fmla="val 50000"/>
            </a:avLst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" name="组 110"/>
          <p:cNvGrpSpPr/>
          <p:nvPr userDrawn="1"/>
        </p:nvGrpSpPr>
        <p:grpSpPr>
          <a:xfrm>
            <a:off x="10371235" y="6070738"/>
            <a:ext cx="1671048" cy="498504"/>
            <a:chOff x="926233" y="3911281"/>
            <a:chExt cx="2607384" cy="612775"/>
          </a:xfrm>
        </p:grpSpPr>
        <p:grpSp>
          <p:nvGrpSpPr>
            <p:cNvPr id="112" name="PA_组合 79"/>
            <p:cNvGrpSpPr/>
            <p:nvPr>
              <p:custDataLst>
                <p:tags r:id="rId1"/>
              </p:custDataLst>
            </p:nvPr>
          </p:nvGrpSpPr>
          <p:grpSpPr>
            <a:xfrm>
              <a:off x="926233" y="3911281"/>
              <a:ext cx="2424982" cy="612775"/>
              <a:chOff x="284163" y="1644650"/>
              <a:chExt cx="1585912" cy="612775"/>
            </a:xfrm>
          </p:grpSpPr>
          <p:sp>
            <p:nvSpPr>
              <p:cNvPr id="11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284163" y="1647825"/>
                <a:ext cx="1585912" cy="606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5"/>
              <p:cNvSpPr>
                <a:spLocks noEditPoints="1"/>
              </p:cNvSpPr>
              <p:nvPr/>
            </p:nvSpPr>
            <p:spPr bwMode="auto">
              <a:xfrm>
                <a:off x="284163" y="1644650"/>
                <a:ext cx="1582737" cy="612775"/>
              </a:xfrm>
              <a:custGeom>
                <a:avLst/>
                <a:gdLst>
                  <a:gd name="T0" fmla="*/ 81 w 419"/>
                  <a:gd name="T1" fmla="*/ 160 h 161"/>
                  <a:gd name="T2" fmla="*/ 1 w 419"/>
                  <a:gd name="T3" fmla="*/ 80 h 161"/>
                  <a:gd name="T4" fmla="*/ 81 w 419"/>
                  <a:gd name="T5" fmla="*/ 1 h 161"/>
                  <a:gd name="T6" fmla="*/ 339 w 419"/>
                  <a:gd name="T7" fmla="*/ 1 h 161"/>
                  <a:gd name="T8" fmla="*/ 418 w 419"/>
                  <a:gd name="T9" fmla="*/ 80 h 161"/>
                  <a:gd name="T10" fmla="*/ 339 w 419"/>
                  <a:gd name="T11" fmla="*/ 160 h 161"/>
                  <a:gd name="T12" fmla="*/ 81 w 419"/>
                  <a:gd name="T13" fmla="*/ 160 h 161"/>
                  <a:gd name="T14" fmla="*/ 339 w 419"/>
                  <a:gd name="T15" fmla="*/ 0 h 161"/>
                  <a:gd name="T16" fmla="*/ 81 w 419"/>
                  <a:gd name="T17" fmla="*/ 0 h 161"/>
                  <a:gd name="T18" fmla="*/ 0 w 419"/>
                  <a:gd name="T19" fmla="*/ 80 h 161"/>
                  <a:gd name="T20" fmla="*/ 81 w 419"/>
                  <a:gd name="T21" fmla="*/ 161 h 161"/>
                  <a:gd name="T22" fmla="*/ 339 w 419"/>
                  <a:gd name="T23" fmla="*/ 161 h 161"/>
                  <a:gd name="T24" fmla="*/ 419 w 419"/>
                  <a:gd name="T25" fmla="*/ 80 h 161"/>
                  <a:gd name="T26" fmla="*/ 339 w 419"/>
                  <a:gd name="T2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9" h="161">
                    <a:moveTo>
                      <a:pt x="81" y="160"/>
                    </a:moveTo>
                    <a:cubicBezTo>
                      <a:pt x="37" y="160"/>
                      <a:pt x="1" y="124"/>
                      <a:pt x="1" y="80"/>
                    </a:cubicBezTo>
                    <a:cubicBezTo>
                      <a:pt x="1" y="37"/>
                      <a:pt x="37" y="1"/>
                      <a:pt x="81" y="1"/>
                    </a:cubicBezTo>
                    <a:cubicBezTo>
                      <a:pt x="339" y="1"/>
                      <a:pt x="339" y="1"/>
                      <a:pt x="339" y="1"/>
                    </a:cubicBezTo>
                    <a:cubicBezTo>
                      <a:pt x="382" y="1"/>
                      <a:pt x="418" y="37"/>
                      <a:pt x="418" y="80"/>
                    </a:cubicBezTo>
                    <a:cubicBezTo>
                      <a:pt x="418" y="124"/>
                      <a:pt x="382" y="160"/>
                      <a:pt x="339" y="160"/>
                    </a:cubicBezTo>
                    <a:cubicBezTo>
                      <a:pt x="81" y="160"/>
                      <a:pt x="81" y="160"/>
                      <a:pt x="81" y="160"/>
                    </a:cubicBezTo>
                    <a:moveTo>
                      <a:pt x="339" y="0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36" y="0"/>
                      <a:pt x="0" y="36"/>
                      <a:pt x="0" y="80"/>
                    </a:cubicBezTo>
                    <a:cubicBezTo>
                      <a:pt x="0" y="125"/>
                      <a:pt x="36" y="161"/>
                      <a:pt x="81" y="161"/>
                    </a:cubicBezTo>
                    <a:cubicBezTo>
                      <a:pt x="339" y="161"/>
                      <a:pt x="339" y="161"/>
                      <a:pt x="339" y="161"/>
                    </a:cubicBezTo>
                    <a:cubicBezTo>
                      <a:pt x="383" y="161"/>
                      <a:pt x="419" y="125"/>
                      <a:pt x="419" y="80"/>
                    </a:cubicBezTo>
                    <a:cubicBezTo>
                      <a:pt x="419" y="36"/>
                      <a:pt x="383" y="0"/>
                      <a:pt x="3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6"/>
              <p:cNvSpPr>
                <a:spLocks noEditPoints="1"/>
              </p:cNvSpPr>
              <p:nvPr/>
            </p:nvSpPr>
            <p:spPr bwMode="auto">
              <a:xfrm>
                <a:off x="287338" y="1647825"/>
                <a:ext cx="1574800" cy="606425"/>
              </a:xfrm>
              <a:custGeom>
                <a:avLst/>
                <a:gdLst>
                  <a:gd name="T0" fmla="*/ 80 w 417"/>
                  <a:gd name="T1" fmla="*/ 159 h 159"/>
                  <a:gd name="T2" fmla="*/ 0 w 417"/>
                  <a:gd name="T3" fmla="*/ 79 h 159"/>
                  <a:gd name="T4" fmla="*/ 80 w 417"/>
                  <a:gd name="T5" fmla="*/ 0 h 159"/>
                  <a:gd name="T6" fmla="*/ 338 w 417"/>
                  <a:gd name="T7" fmla="*/ 0 h 159"/>
                  <a:gd name="T8" fmla="*/ 417 w 417"/>
                  <a:gd name="T9" fmla="*/ 79 h 159"/>
                  <a:gd name="T10" fmla="*/ 338 w 417"/>
                  <a:gd name="T11" fmla="*/ 159 h 159"/>
                  <a:gd name="T12" fmla="*/ 80 w 417"/>
                  <a:gd name="T13" fmla="*/ 159 h 159"/>
                  <a:gd name="T14" fmla="*/ 338 w 417"/>
                  <a:gd name="T15" fmla="*/ 0 h 159"/>
                  <a:gd name="T16" fmla="*/ 80 w 417"/>
                  <a:gd name="T17" fmla="*/ 0 h 159"/>
                  <a:gd name="T18" fmla="*/ 0 w 417"/>
                  <a:gd name="T19" fmla="*/ 79 h 159"/>
                  <a:gd name="T20" fmla="*/ 80 w 417"/>
                  <a:gd name="T21" fmla="*/ 159 h 159"/>
                  <a:gd name="T22" fmla="*/ 338 w 417"/>
                  <a:gd name="T23" fmla="*/ 159 h 159"/>
                  <a:gd name="T24" fmla="*/ 417 w 417"/>
                  <a:gd name="T25" fmla="*/ 79 h 159"/>
                  <a:gd name="T26" fmla="*/ 338 w 417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59">
                    <a:moveTo>
                      <a:pt x="80" y="159"/>
                    </a:moveTo>
                    <a:cubicBezTo>
                      <a:pt x="36" y="159"/>
                      <a:pt x="0" y="123"/>
                      <a:pt x="0" y="79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338" y="0"/>
                      <a:pt x="338" y="0"/>
                      <a:pt x="338" y="0"/>
                    </a:cubicBezTo>
                    <a:cubicBezTo>
                      <a:pt x="381" y="0"/>
                      <a:pt x="417" y="36"/>
                      <a:pt x="417" y="79"/>
                    </a:cubicBezTo>
                    <a:cubicBezTo>
                      <a:pt x="417" y="123"/>
                      <a:pt x="381" y="159"/>
                      <a:pt x="338" y="159"/>
                    </a:cubicBezTo>
                    <a:cubicBezTo>
                      <a:pt x="80" y="159"/>
                      <a:pt x="80" y="159"/>
                      <a:pt x="80" y="159"/>
                    </a:cubicBezTo>
                    <a:moveTo>
                      <a:pt x="338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123"/>
                      <a:pt x="36" y="159"/>
                      <a:pt x="80" y="159"/>
                    </a:cubicBezTo>
                    <a:cubicBezTo>
                      <a:pt x="338" y="159"/>
                      <a:pt x="338" y="159"/>
                      <a:pt x="338" y="159"/>
                    </a:cubicBezTo>
                    <a:cubicBezTo>
                      <a:pt x="381" y="159"/>
                      <a:pt x="417" y="123"/>
                      <a:pt x="417" y="79"/>
                    </a:cubicBezTo>
                    <a:cubicBezTo>
                      <a:pt x="417" y="36"/>
                      <a:pt x="381" y="0"/>
                      <a:pt x="338" y="0"/>
                    </a:cubicBezTo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7"/>
              <p:cNvSpPr>
                <a:spLocks noEditPoints="1"/>
              </p:cNvSpPr>
              <p:nvPr/>
            </p:nvSpPr>
            <p:spPr bwMode="auto">
              <a:xfrm>
                <a:off x="287338" y="1647825"/>
                <a:ext cx="1574800" cy="606425"/>
              </a:xfrm>
              <a:custGeom>
                <a:avLst/>
                <a:gdLst>
                  <a:gd name="T0" fmla="*/ 80 w 417"/>
                  <a:gd name="T1" fmla="*/ 158 h 159"/>
                  <a:gd name="T2" fmla="*/ 1 w 417"/>
                  <a:gd name="T3" fmla="*/ 79 h 159"/>
                  <a:gd name="T4" fmla="*/ 80 w 417"/>
                  <a:gd name="T5" fmla="*/ 1 h 159"/>
                  <a:gd name="T6" fmla="*/ 338 w 417"/>
                  <a:gd name="T7" fmla="*/ 1 h 159"/>
                  <a:gd name="T8" fmla="*/ 416 w 417"/>
                  <a:gd name="T9" fmla="*/ 79 h 159"/>
                  <a:gd name="T10" fmla="*/ 338 w 417"/>
                  <a:gd name="T11" fmla="*/ 158 h 159"/>
                  <a:gd name="T12" fmla="*/ 80 w 417"/>
                  <a:gd name="T13" fmla="*/ 158 h 159"/>
                  <a:gd name="T14" fmla="*/ 338 w 417"/>
                  <a:gd name="T15" fmla="*/ 0 h 159"/>
                  <a:gd name="T16" fmla="*/ 80 w 417"/>
                  <a:gd name="T17" fmla="*/ 0 h 159"/>
                  <a:gd name="T18" fmla="*/ 0 w 417"/>
                  <a:gd name="T19" fmla="*/ 79 h 159"/>
                  <a:gd name="T20" fmla="*/ 80 w 417"/>
                  <a:gd name="T21" fmla="*/ 159 h 159"/>
                  <a:gd name="T22" fmla="*/ 338 w 417"/>
                  <a:gd name="T23" fmla="*/ 159 h 159"/>
                  <a:gd name="T24" fmla="*/ 417 w 417"/>
                  <a:gd name="T25" fmla="*/ 79 h 159"/>
                  <a:gd name="T26" fmla="*/ 338 w 417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59">
                    <a:moveTo>
                      <a:pt x="80" y="158"/>
                    </a:moveTo>
                    <a:cubicBezTo>
                      <a:pt x="36" y="158"/>
                      <a:pt x="1" y="123"/>
                      <a:pt x="1" y="79"/>
                    </a:cubicBezTo>
                    <a:cubicBezTo>
                      <a:pt x="1" y="36"/>
                      <a:pt x="36" y="1"/>
                      <a:pt x="80" y="1"/>
                    </a:cubicBezTo>
                    <a:cubicBezTo>
                      <a:pt x="338" y="1"/>
                      <a:pt x="338" y="1"/>
                      <a:pt x="338" y="1"/>
                    </a:cubicBezTo>
                    <a:cubicBezTo>
                      <a:pt x="381" y="1"/>
                      <a:pt x="416" y="36"/>
                      <a:pt x="416" y="79"/>
                    </a:cubicBezTo>
                    <a:cubicBezTo>
                      <a:pt x="416" y="123"/>
                      <a:pt x="381" y="158"/>
                      <a:pt x="338" y="158"/>
                    </a:cubicBezTo>
                    <a:cubicBezTo>
                      <a:pt x="80" y="158"/>
                      <a:pt x="80" y="158"/>
                      <a:pt x="80" y="158"/>
                    </a:cubicBezTo>
                    <a:moveTo>
                      <a:pt x="338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123"/>
                      <a:pt x="36" y="159"/>
                      <a:pt x="80" y="159"/>
                    </a:cubicBezTo>
                    <a:cubicBezTo>
                      <a:pt x="338" y="159"/>
                      <a:pt x="338" y="159"/>
                      <a:pt x="338" y="159"/>
                    </a:cubicBezTo>
                    <a:cubicBezTo>
                      <a:pt x="381" y="159"/>
                      <a:pt x="417" y="123"/>
                      <a:pt x="417" y="79"/>
                    </a:cubicBezTo>
                    <a:cubicBezTo>
                      <a:pt x="417" y="36"/>
                      <a:pt x="381" y="0"/>
                      <a:pt x="338" y="0"/>
                    </a:cubicBezTo>
                  </a:path>
                </a:pathLst>
              </a:cu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8"/>
              <p:cNvSpPr>
                <a:spLocks noEditPoints="1"/>
              </p:cNvSpPr>
              <p:nvPr/>
            </p:nvSpPr>
            <p:spPr bwMode="auto">
              <a:xfrm>
                <a:off x="292100" y="1651000"/>
                <a:ext cx="1566862" cy="598488"/>
              </a:xfrm>
              <a:custGeom>
                <a:avLst/>
                <a:gdLst>
                  <a:gd name="T0" fmla="*/ 79 w 415"/>
                  <a:gd name="T1" fmla="*/ 156 h 157"/>
                  <a:gd name="T2" fmla="*/ 1 w 415"/>
                  <a:gd name="T3" fmla="*/ 78 h 157"/>
                  <a:gd name="T4" fmla="*/ 79 w 415"/>
                  <a:gd name="T5" fmla="*/ 0 h 157"/>
                  <a:gd name="T6" fmla="*/ 337 w 415"/>
                  <a:gd name="T7" fmla="*/ 0 h 157"/>
                  <a:gd name="T8" fmla="*/ 415 w 415"/>
                  <a:gd name="T9" fmla="*/ 78 h 157"/>
                  <a:gd name="T10" fmla="*/ 337 w 415"/>
                  <a:gd name="T11" fmla="*/ 156 h 157"/>
                  <a:gd name="T12" fmla="*/ 79 w 415"/>
                  <a:gd name="T13" fmla="*/ 156 h 157"/>
                  <a:gd name="T14" fmla="*/ 337 w 415"/>
                  <a:gd name="T15" fmla="*/ 0 h 157"/>
                  <a:gd name="T16" fmla="*/ 79 w 415"/>
                  <a:gd name="T17" fmla="*/ 0 h 157"/>
                  <a:gd name="T18" fmla="*/ 0 w 415"/>
                  <a:gd name="T19" fmla="*/ 78 h 157"/>
                  <a:gd name="T20" fmla="*/ 79 w 415"/>
                  <a:gd name="T21" fmla="*/ 157 h 157"/>
                  <a:gd name="T22" fmla="*/ 337 w 415"/>
                  <a:gd name="T23" fmla="*/ 157 h 157"/>
                  <a:gd name="T24" fmla="*/ 415 w 415"/>
                  <a:gd name="T25" fmla="*/ 78 h 157"/>
                  <a:gd name="T26" fmla="*/ 337 w 415"/>
                  <a:gd name="T2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5" h="157">
                    <a:moveTo>
                      <a:pt x="79" y="156"/>
                    </a:moveTo>
                    <a:cubicBezTo>
                      <a:pt x="36" y="156"/>
                      <a:pt x="1" y="122"/>
                      <a:pt x="1" y="78"/>
                    </a:cubicBezTo>
                    <a:cubicBezTo>
                      <a:pt x="1" y="35"/>
                      <a:pt x="36" y="0"/>
                      <a:pt x="79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80" y="0"/>
                      <a:pt x="415" y="35"/>
                      <a:pt x="415" y="78"/>
                    </a:cubicBezTo>
                    <a:cubicBezTo>
                      <a:pt x="415" y="122"/>
                      <a:pt x="380" y="156"/>
                      <a:pt x="337" y="156"/>
                    </a:cubicBezTo>
                    <a:cubicBezTo>
                      <a:pt x="79" y="156"/>
                      <a:pt x="79" y="156"/>
                      <a:pt x="79" y="156"/>
                    </a:cubicBezTo>
                    <a:moveTo>
                      <a:pt x="337" y="0"/>
                    </a:moveTo>
                    <a:cubicBezTo>
                      <a:pt x="79" y="0"/>
                      <a:pt x="79" y="0"/>
                      <a:pt x="79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7"/>
                      <a:pt x="79" y="157"/>
                    </a:cubicBezTo>
                    <a:cubicBezTo>
                      <a:pt x="337" y="157"/>
                      <a:pt x="337" y="157"/>
                      <a:pt x="337" y="157"/>
                    </a:cubicBezTo>
                    <a:cubicBezTo>
                      <a:pt x="380" y="157"/>
                      <a:pt x="415" y="122"/>
                      <a:pt x="415" y="78"/>
                    </a:cubicBezTo>
                    <a:cubicBezTo>
                      <a:pt x="415" y="35"/>
                      <a:pt x="380" y="0"/>
                      <a:pt x="337" y="0"/>
                    </a:cubicBezTo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9"/>
              <p:cNvSpPr>
                <a:spLocks noEditPoints="1"/>
              </p:cNvSpPr>
              <p:nvPr/>
            </p:nvSpPr>
            <p:spPr bwMode="auto">
              <a:xfrm>
                <a:off x="295275" y="1651000"/>
                <a:ext cx="1563687" cy="595313"/>
              </a:xfrm>
              <a:custGeom>
                <a:avLst/>
                <a:gdLst>
                  <a:gd name="T0" fmla="*/ 78 w 414"/>
                  <a:gd name="T1" fmla="*/ 156 h 156"/>
                  <a:gd name="T2" fmla="*/ 0 w 414"/>
                  <a:gd name="T3" fmla="*/ 78 h 156"/>
                  <a:gd name="T4" fmla="*/ 78 w 414"/>
                  <a:gd name="T5" fmla="*/ 1 h 156"/>
                  <a:gd name="T6" fmla="*/ 336 w 414"/>
                  <a:gd name="T7" fmla="*/ 1 h 156"/>
                  <a:gd name="T8" fmla="*/ 413 w 414"/>
                  <a:gd name="T9" fmla="*/ 78 h 156"/>
                  <a:gd name="T10" fmla="*/ 336 w 414"/>
                  <a:gd name="T11" fmla="*/ 156 h 156"/>
                  <a:gd name="T12" fmla="*/ 78 w 414"/>
                  <a:gd name="T13" fmla="*/ 156 h 156"/>
                  <a:gd name="T14" fmla="*/ 336 w 414"/>
                  <a:gd name="T15" fmla="*/ 0 h 156"/>
                  <a:gd name="T16" fmla="*/ 78 w 414"/>
                  <a:gd name="T17" fmla="*/ 0 h 156"/>
                  <a:gd name="T18" fmla="*/ 0 w 414"/>
                  <a:gd name="T19" fmla="*/ 78 h 156"/>
                  <a:gd name="T20" fmla="*/ 78 w 414"/>
                  <a:gd name="T21" fmla="*/ 156 h 156"/>
                  <a:gd name="T22" fmla="*/ 336 w 414"/>
                  <a:gd name="T23" fmla="*/ 156 h 156"/>
                  <a:gd name="T24" fmla="*/ 414 w 414"/>
                  <a:gd name="T25" fmla="*/ 78 h 156"/>
                  <a:gd name="T26" fmla="*/ 336 w 414"/>
                  <a:gd name="T2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4" h="156">
                    <a:moveTo>
                      <a:pt x="78" y="156"/>
                    </a:moveTo>
                    <a:cubicBezTo>
                      <a:pt x="35" y="156"/>
                      <a:pt x="0" y="121"/>
                      <a:pt x="0" y="78"/>
                    </a:cubicBezTo>
                    <a:cubicBezTo>
                      <a:pt x="0" y="36"/>
                      <a:pt x="35" y="1"/>
                      <a:pt x="78" y="1"/>
                    </a:cubicBezTo>
                    <a:cubicBezTo>
                      <a:pt x="336" y="1"/>
                      <a:pt x="336" y="1"/>
                      <a:pt x="336" y="1"/>
                    </a:cubicBezTo>
                    <a:cubicBezTo>
                      <a:pt x="378" y="1"/>
                      <a:pt x="413" y="36"/>
                      <a:pt x="413" y="78"/>
                    </a:cubicBezTo>
                    <a:cubicBezTo>
                      <a:pt x="413" y="121"/>
                      <a:pt x="378" y="156"/>
                      <a:pt x="336" y="156"/>
                    </a:cubicBezTo>
                    <a:cubicBezTo>
                      <a:pt x="78" y="156"/>
                      <a:pt x="78" y="156"/>
                      <a:pt x="78" y="156"/>
                    </a:cubicBezTo>
                    <a:moveTo>
                      <a:pt x="336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6"/>
                      <a:pt x="78" y="156"/>
                    </a:cubicBezTo>
                    <a:cubicBezTo>
                      <a:pt x="336" y="156"/>
                      <a:pt x="336" y="156"/>
                      <a:pt x="336" y="156"/>
                    </a:cubicBezTo>
                    <a:cubicBezTo>
                      <a:pt x="379" y="156"/>
                      <a:pt x="414" y="122"/>
                      <a:pt x="414" y="78"/>
                    </a:cubicBezTo>
                    <a:cubicBezTo>
                      <a:pt x="414" y="35"/>
                      <a:pt x="379" y="0"/>
                      <a:pt x="336" y="0"/>
                    </a:cubicBezTo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0"/>
              <p:cNvSpPr>
                <a:spLocks noEditPoints="1"/>
              </p:cNvSpPr>
              <p:nvPr/>
            </p:nvSpPr>
            <p:spPr bwMode="auto">
              <a:xfrm>
                <a:off x="295275" y="1655763"/>
                <a:ext cx="1560512" cy="590550"/>
              </a:xfrm>
              <a:custGeom>
                <a:avLst/>
                <a:gdLst>
                  <a:gd name="T0" fmla="*/ 78 w 413"/>
                  <a:gd name="T1" fmla="*/ 154 h 155"/>
                  <a:gd name="T2" fmla="*/ 1 w 413"/>
                  <a:gd name="T3" fmla="*/ 77 h 155"/>
                  <a:gd name="T4" fmla="*/ 78 w 413"/>
                  <a:gd name="T5" fmla="*/ 1 h 155"/>
                  <a:gd name="T6" fmla="*/ 336 w 413"/>
                  <a:gd name="T7" fmla="*/ 1 h 155"/>
                  <a:gd name="T8" fmla="*/ 412 w 413"/>
                  <a:gd name="T9" fmla="*/ 77 h 155"/>
                  <a:gd name="T10" fmla="*/ 336 w 413"/>
                  <a:gd name="T11" fmla="*/ 154 h 155"/>
                  <a:gd name="T12" fmla="*/ 78 w 413"/>
                  <a:gd name="T13" fmla="*/ 154 h 155"/>
                  <a:gd name="T14" fmla="*/ 336 w 413"/>
                  <a:gd name="T15" fmla="*/ 0 h 155"/>
                  <a:gd name="T16" fmla="*/ 78 w 413"/>
                  <a:gd name="T17" fmla="*/ 0 h 155"/>
                  <a:gd name="T18" fmla="*/ 0 w 413"/>
                  <a:gd name="T19" fmla="*/ 77 h 155"/>
                  <a:gd name="T20" fmla="*/ 78 w 413"/>
                  <a:gd name="T21" fmla="*/ 155 h 155"/>
                  <a:gd name="T22" fmla="*/ 336 w 413"/>
                  <a:gd name="T23" fmla="*/ 155 h 155"/>
                  <a:gd name="T24" fmla="*/ 413 w 413"/>
                  <a:gd name="T25" fmla="*/ 77 h 155"/>
                  <a:gd name="T26" fmla="*/ 336 w 413"/>
                  <a:gd name="T27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3" h="155">
                    <a:moveTo>
                      <a:pt x="78" y="154"/>
                    </a:moveTo>
                    <a:cubicBezTo>
                      <a:pt x="35" y="154"/>
                      <a:pt x="1" y="120"/>
                      <a:pt x="1" y="77"/>
                    </a:cubicBezTo>
                    <a:cubicBezTo>
                      <a:pt x="1" y="35"/>
                      <a:pt x="35" y="1"/>
                      <a:pt x="78" y="1"/>
                    </a:cubicBezTo>
                    <a:cubicBezTo>
                      <a:pt x="336" y="1"/>
                      <a:pt x="336" y="1"/>
                      <a:pt x="336" y="1"/>
                    </a:cubicBezTo>
                    <a:cubicBezTo>
                      <a:pt x="378" y="1"/>
                      <a:pt x="412" y="35"/>
                      <a:pt x="412" y="77"/>
                    </a:cubicBezTo>
                    <a:cubicBezTo>
                      <a:pt x="412" y="120"/>
                      <a:pt x="378" y="154"/>
                      <a:pt x="336" y="154"/>
                    </a:cubicBezTo>
                    <a:cubicBezTo>
                      <a:pt x="78" y="154"/>
                      <a:pt x="78" y="154"/>
                      <a:pt x="78" y="154"/>
                    </a:cubicBezTo>
                    <a:moveTo>
                      <a:pt x="336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7"/>
                    </a:cubicBezTo>
                    <a:cubicBezTo>
                      <a:pt x="0" y="120"/>
                      <a:pt x="35" y="155"/>
                      <a:pt x="78" y="155"/>
                    </a:cubicBezTo>
                    <a:cubicBezTo>
                      <a:pt x="336" y="155"/>
                      <a:pt x="336" y="155"/>
                      <a:pt x="336" y="155"/>
                    </a:cubicBezTo>
                    <a:cubicBezTo>
                      <a:pt x="378" y="155"/>
                      <a:pt x="413" y="120"/>
                      <a:pt x="413" y="77"/>
                    </a:cubicBezTo>
                    <a:cubicBezTo>
                      <a:pt x="413" y="35"/>
                      <a:pt x="378" y="0"/>
                      <a:pt x="336" y="0"/>
                    </a:cubicBezTo>
                  </a:path>
                </a:pathLst>
              </a:custGeom>
              <a:solidFill>
                <a:srgbClr val="FA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1"/>
              <p:cNvSpPr>
                <a:spLocks noEditPoints="1"/>
              </p:cNvSpPr>
              <p:nvPr/>
            </p:nvSpPr>
            <p:spPr bwMode="auto">
              <a:xfrm>
                <a:off x="300038" y="1658938"/>
                <a:ext cx="1550987" cy="584200"/>
              </a:xfrm>
              <a:custGeom>
                <a:avLst/>
                <a:gdLst>
                  <a:gd name="T0" fmla="*/ 77 w 411"/>
                  <a:gd name="T1" fmla="*/ 153 h 153"/>
                  <a:gd name="T2" fmla="*/ 0 w 411"/>
                  <a:gd name="T3" fmla="*/ 76 h 153"/>
                  <a:gd name="T4" fmla="*/ 77 w 411"/>
                  <a:gd name="T5" fmla="*/ 0 h 153"/>
                  <a:gd name="T6" fmla="*/ 335 w 411"/>
                  <a:gd name="T7" fmla="*/ 0 h 153"/>
                  <a:gd name="T8" fmla="*/ 411 w 411"/>
                  <a:gd name="T9" fmla="*/ 76 h 153"/>
                  <a:gd name="T10" fmla="*/ 335 w 411"/>
                  <a:gd name="T11" fmla="*/ 153 h 153"/>
                  <a:gd name="T12" fmla="*/ 77 w 411"/>
                  <a:gd name="T13" fmla="*/ 153 h 153"/>
                  <a:gd name="T14" fmla="*/ 335 w 411"/>
                  <a:gd name="T15" fmla="*/ 0 h 153"/>
                  <a:gd name="T16" fmla="*/ 77 w 411"/>
                  <a:gd name="T17" fmla="*/ 0 h 153"/>
                  <a:gd name="T18" fmla="*/ 0 w 411"/>
                  <a:gd name="T19" fmla="*/ 76 h 153"/>
                  <a:gd name="T20" fmla="*/ 77 w 411"/>
                  <a:gd name="T21" fmla="*/ 153 h 153"/>
                  <a:gd name="T22" fmla="*/ 335 w 411"/>
                  <a:gd name="T23" fmla="*/ 153 h 153"/>
                  <a:gd name="T24" fmla="*/ 411 w 411"/>
                  <a:gd name="T25" fmla="*/ 76 h 153"/>
                  <a:gd name="T26" fmla="*/ 335 w 411"/>
                  <a:gd name="T2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153">
                    <a:moveTo>
                      <a:pt x="77" y="153"/>
                    </a:moveTo>
                    <a:cubicBezTo>
                      <a:pt x="34" y="153"/>
                      <a:pt x="0" y="119"/>
                      <a:pt x="0" y="76"/>
                    </a:cubicBezTo>
                    <a:cubicBezTo>
                      <a:pt x="0" y="34"/>
                      <a:pt x="34" y="0"/>
                      <a:pt x="77" y="0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377" y="0"/>
                      <a:pt x="411" y="34"/>
                      <a:pt x="411" y="76"/>
                    </a:cubicBezTo>
                    <a:cubicBezTo>
                      <a:pt x="411" y="119"/>
                      <a:pt x="377" y="153"/>
                      <a:pt x="335" y="153"/>
                    </a:cubicBezTo>
                    <a:cubicBezTo>
                      <a:pt x="77" y="153"/>
                      <a:pt x="77" y="153"/>
                      <a:pt x="77" y="153"/>
                    </a:cubicBezTo>
                    <a:moveTo>
                      <a:pt x="335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9"/>
                      <a:pt x="34" y="153"/>
                      <a:pt x="77" y="153"/>
                    </a:cubicBezTo>
                    <a:cubicBezTo>
                      <a:pt x="335" y="153"/>
                      <a:pt x="335" y="153"/>
                      <a:pt x="335" y="153"/>
                    </a:cubicBezTo>
                    <a:cubicBezTo>
                      <a:pt x="377" y="153"/>
                      <a:pt x="411" y="119"/>
                      <a:pt x="411" y="76"/>
                    </a:cubicBezTo>
                    <a:cubicBezTo>
                      <a:pt x="411" y="34"/>
                      <a:pt x="377" y="0"/>
                      <a:pt x="335" y="0"/>
                    </a:cubicBezTo>
                  </a:path>
                </a:pathLst>
              </a:custGeom>
              <a:solidFill>
                <a:srgbClr val="F9F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2"/>
              <p:cNvSpPr>
                <a:spLocks noEditPoints="1"/>
              </p:cNvSpPr>
              <p:nvPr/>
            </p:nvSpPr>
            <p:spPr bwMode="auto">
              <a:xfrm>
                <a:off x="300038" y="1658938"/>
                <a:ext cx="1550987" cy="584200"/>
              </a:xfrm>
              <a:custGeom>
                <a:avLst/>
                <a:gdLst>
                  <a:gd name="T0" fmla="*/ 77 w 411"/>
                  <a:gd name="T1" fmla="*/ 152 h 153"/>
                  <a:gd name="T2" fmla="*/ 1 w 411"/>
                  <a:gd name="T3" fmla="*/ 76 h 153"/>
                  <a:gd name="T4" fmla="*/ 77 w 411"/>
                  <a:gd name="T5" fmla="*/ 1 h 153"/>
                  <a:gd name="T6" fmla="*/ 335 w 411"/>
                  <a:gd name="T7" fmla="*/ 1 h 153"/>
                  <a:gd name="T8" fmla="*/ 410 w 411"/>
                  <a:gd name="T9" fmla="*/ 76 h 153"/>
                  <a:gd name="T10" fmla="*/ 335 w 411"/>
                  <a:gd name="T11" fmla="*/ 152 h 153"/>
                  <a:gd name="T12" fmla="*/ 77 w 411"/>
                  <a:gd name="T13" fmla="*/ 152 h 153"/>
                  <a:gd name="T14" fmla="*/ 335 w 411"/>
                  <a:gd name="T15" fmla="*/ 0 h 153"/>
                  <a:gd name="T16" fmla="*/ 77 w 411"/>
                  <a:gd name="T17" fmla="*/ 0 h 153"/>
                  <a:gd name="T18" fmla="*/ 0 w 411"/>
                  <a:gd name="T19" fmla="*/ 76 h 153"/>
                  <a:gd name="T20" fmla="*/ 77 w 411"/>
                  <a:gd name="T21" fmla="*/ 153 h 153"/>
                  <a:gd name="T22" fmla="*/ 335 w 411"/>
                  <a:gd name="T23" fmla="*/ 153 h 153"/>
                  <a:gd name="T24" fmla="*/ 411 w 411"/>
                  <a:gd name="T25" fmla="*/ 76 h 153"/>
                  <a:gd name="T26" fmla="*/ 335 w 411"/>
                  <a:gd name="T2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153">
                    <a:moveTo>
                      <a:pt x="77" y="152"/>
                    </a:moveTo>
                    <a:cubicBezTo>
                      <a:pt x="35" y="152"/>
                      <a:pt x="1" y="118"/>
                      <a:pt x="1" y="76"/>
                    </a:cubicBezTo>
                    <a:cubicBezTo>
                      <a:pt x="1" y="35"/>
                      <a:pt x="35" y="1"/>
                      <a:pt x="77" y="1"/>
                    </a:cubicBezTo>
                    <a:cubicBezTo>
                      <a:pt x="335" y="1"/>
                      <a:pt x="335" y="1"/>
                      <a:pt x="335" y="1"/>
                    </a:cubicBezTo>
                    <a:cubicBezTo>
                      <a:pt x="376" y="1"/>
                      <a:pt x="410" y="35"/>
                      <a:pt x="410" y="76"/>
                    </a:cubicBezTo>
                    <a:cubicBezTo>
                      <a:pt x="410" y="118"/>
                      <a:pt x="376" y="152"/>
                      <a:pt x="335" y="152"/>
                    </a:cubicBezTo>
                    <a:cubicBezTo>
                      <a:pt x="77" y="152"/>
                      <a:pt x="77" y="152"/>
                      <a:pt x="77" y="152"/>
                    </a:cubicBezTo>
                    <a:moveTo>
                      <a:pt x="335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9"/>
                      <a:pt x="34" y="153"/>
                      <a:pt x="77" y="153"/>
                    </a:cubicBezTo>
                    <a:cubicBezTo>
                      <a:pt x="335" y="153"/>
                      <a:pt x="335" y="153"/>
                      <a:pt x="335" y="153"/>
                    </a:cubicBezTo>
                    <a:cubicBezTo>
                      <a:pt x="377" y="153"/>
                      <a:pt x="411" y="119"/>
                      <a:pt x="411" y="76"/>
                    </a:cubicBezTo>
                    <a:cubicBezTo>
                      <a:pt x="411" y="34"/>
                      <a:pt x="377" y="0"/>
                      <a:pt x="335" y="0"/>
                    </a:cubicBezTo>
                  </a:path>
                </a:pathLst>
              </a:custGeom>
              <a:solidFill>
                <a:srgbClr val="F8F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3"/>
              <p:cNvSpPr>
                <a:spLocks noEditPoints="1"/>
              </p:cNvSpPr>
              <p:nvPr/>
            </p:nvSpPr>
            <p:spPr bwMode="auto">
              <a:xfrm>
                <a:off x="303213" y="1663700"/>
                <a:ext cx="1544637" cy="574675"/>
              </a:xfrm>
              <a:custGeom>
                <a:avLst/>
                <a:gdLst>
                  <a:gd name="T0" fmla="*/ 76 w 409"/>
                  <a:gd name="T1" fmla="*/ 151 h 151"/>
                  <a:gd name="T2" fmla="*/ 0 w 409"/>
                  <a:gd name="T3" fmla="*/ 75 h 151"/>
                  <a:gd name="T4" fmla="*/ 76 w 409"/>
                  <a:gd name="T5" fmla="*/ 0 h 151"/>
                  <a:gd name="T6" fmla="*/ 334 w 409"/>
                  <a:gd name="T7" fmla="*/ 0 h 151"/>
                  <a:gd name="T8" fmla="*/ 409 w 409"/>
                  <a:gd name="T9" fmla="*/ 75 h 151"/>
                  <a:gd name="T10" fmla="*/ 334 w 409"/>
                  <a:gd name="T11" fmla="*/ 151 h 151"/>
                  <a:gd name="T12" fmla="*/ 76 w 409"/>
                  <a:gd name="T13" fmla="*/ 151 h 151"/>
                  <a:gd name="T14" fmla="*/ 334 w 409"/>
                  <a:gd name="T15" fmla="*/ 0 h 151"/>
                  <a:gd name="T16" fmla="*/ 76 w 409"/>
                  <a:gd name="T17" fmla="*/ 0 h 151"/>
                  <a:gd name="T18" fmla="*/ 0 w 409"/>
                  <a:gd name="T19" fmla="*/ 75 h 151"/>
                  <a:gd name="T20" fmla="*/ 76 w 409"/>
                  <a:gd name="T21" fmla="*/ 151 h 151"/>
                  <a:gd name="T22" fmla="*/ 334 w 409"/>
                  <a:gd name="T23" fmla="*/ 151 h 151"/>
                  <a:gd name="T24" fmla="*/ 409 w 409"/>
                  <a:gd name="T25" fmla="*/ 75 h 151"/>
                  <a:gd name="T26" fmla="*/ 334 w 409"/>
                  <a:gd name="T2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9" h="151">
                    <a:moveTo>
                      <a:pt x="76" y="151"/>
                    </a:moveTo>
                    <a:cubicBezTo>
                      <a:pt x="34" y="151"/>
                      <a:pt x="0" y="117"/>
                      <a:pt x="0" y="75"/>
                    </a:cubicBezTo>
                    <a:cubicBezTo>
                      <a:pt x="0" y="34"/>
                      <a:pt x="34" y="0"/>
                      <a:pt x="76" y="0"/>
                    </a:cubicBezTo>
                    <a:cubicBezTo>
                      <a:pt x="334" y="0"/>
                      <a:pt x="334" y="0"/>
                      <a:pt x="334" y="0"/>
                    </a:cubicBezTo>
                    <a:cubicBezTo>
                      <a:pt x="375" y="0"/>
                      <a:pt x="409" y="34"/>
                      <a:pt x="409" y="75"/>
                    </a:cubicBezTo>
                    <a:cubicBezTo>
                      <a:pt x="409" y="117"/>
                      <a:pt x="375" y="151"/>
                      <a:pt x="334" y="151"/>
                    </a:cubicBezTo>
                    <a:cubicBezTo>
                      <a:pt x="76" y="151"/>
                      <a:pt x="76" y="151"/>
                      <a:pt x="76" y="151"/>
                    </a:cubicBezTo>
                    <a:moveTo>
                      <a:pt x="334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75" y="151"/>
                      <a:pt x="409" y="117"/>
                      <a:pt x="409" y="75"/>
                    </a:cubicBezTo>
                    <a:cubicBezTo>
                      <a:pt x="409" y="34"/>
                      <a:pt x="375" y="0"/>
                      <a:pt x="334" y="0"/>
                    </a:cubicBezTo>
                  </a:path>
                </a:pathLst>
              </a:custGeom>
              <a:solidFill>
                <a:srgbClr val="F7F7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4"/>
              <p:cNvSpPr>
                <a:spLocks noEditPoints="1"/>
              </p:cNvSpPr>
              <p:nvPr/>
            </p:nvSpPr>
            <p:spPr bwMode="auto">
              <a:xfrm>
                <a:off x="303213" y="1663700"/>
                <a:ext cx="1544637" cy="574675"/>
              </a:xfrm>
              <a:custGeom>
                <a:avLst/>
                <a:gdLst>
                  <a:gd name="T0" fmla="*/ 76 w 409"/>
                  <a:gd name="T1" fmla="*/ 150 h 151"/>
                  <a:gd name="T2" fmla="*/ 1 w 409"/>
                  <a:gd name="T3" fmla="*/ 75 h 151"/>
                  <a:gd name="T4" fmla="*/ 76 w 409"/>
                  <a:gd name="T5" fmla="*/ 1 h 151"/>
                  <a:gd name="T6" fmla="*/ 334 w 409"/>
                  <a:gd name="T7" fmla="*/ 1 h 151"/>
                  <a:gd name="T8" fmla="*/ 408 w 409"/>
                  <a:gd name="T9" fmla="*/ 75 h 151"/>
                  <a:gd name="T10" fmla="*/ 334 w 409"/>
                  <a:gd name="T11" fmla="*/ 150 h 151"/>
                  <a:gd name="T12" fmla="*/ 76 w 409"/>
                  <a:gd name="T13" fmla="*/ 150 h 151"/>
                  <a:gd name="T14" fmla="*/ 334 w 409"/>
                  <a:gd name="T15" fmla="*/ 0 h 151"/>
                  <a:gd name="T16" fmla="*/ 76 w 409"/>
                  <a:gd name="T17" fmla="*/ 0 h 151"/>
                  <a:gd name="T18" fmla="*/ 0 w 409"/>
                  <a:gd name="T19" fmla="*/ 75 h 151"/>
                  <a:gd name="T20" fmla="*/ 76 w 409"/>
                  <a:gd name="T21" fmla="*/ 151 h 151"/>
                  <a:gd name="T22" fmla="*/ 334 w 409"/>
                  <a:gd name="T23" fmla="*/ 151 h 151"/>
                  <a:gd name="T24" fmla="*/ 409 w 409"/>
                  <a:gd name="T25" fmla="*/ 75 h 151"/>
                  <a:gd name="T26" fmla="*/ 334 w 409"/>
                  <a:gd name="T2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9" h="151">
                    <a:moveTo>
                      <a:pt x="76" y="150"/>
                    </a:moveTo>
                    <a:cubicBezTo>
                      <a:pt x="34" y="150"/>
                      <a:pt x="1" y="117"/>
                      <a:pt x="1" y="75"/>
                    </a:cubicBezTo>
                    <a:cubicBezTo>
                      <a:pt x="1" y="34"/>
                      <a:pt x="34" y="1"/>
                      <a:pt x="76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75" y="1"/>
                      <a:pt x="408" y="34"/>
                      <a:pt x="408" y="75"/>
                    </a:cubicBezTo>
                    <a:cubicBezTo>
                      <a:pt x="408" y="117"/>
                      <a:pt x="375" y="150"/>
                      <a:pt x="334" y="150"/>
                    </a:cubicBezTo>
                    <a:cubicBezTo>
                      <a:pt x="76" y="150"/>
                      <a:pt x="76" y="150"/>
                      <a:pt x="76" y="150"/>
                    </a:cubicBezTo>
                    <a:moveTo>
                      <a:pt x="334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75" y="151"/>
                      <a:pt x="409" y="117"/>
                      <a:pt x="409" y="75"/>
                    </a:cubicBezTo>
                    <a:cubicBezTo>
                      <a:pt x="409" y="34"/>
                      <a:pt x="375" y="0"/>
                      <a:pt x="334" y="0"/>
                    </a:cubicBezTo>
                  </a:path>
                </a:pathLst>
              </a:custGeom>
              <a:solidFill>
                <a:srgbClr val="F6F6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5"/>
              <p:cNvSpPr>
                <a:spLocks noEditPoints="1"/>
              </p:cNvSpPr>
              <p:nvPr/>
            </p:nvSpPr>
            <p:spPr bwMode="auto">
              <a:xfrm>
                <a:off x="306388" y="1666875"/>
                <a:ext cx="1536700" cy="568325"/>
              </a:xfrm>
              <a:custGeom>
                <a:avLst/>
                <a:gdLst>
                  <a:gd name="T0" fmla="*/ 75 w 407"/>
                  <a:gd name="T1" fmla="*/ 149 h 149"/>
                  <a:gd name="T2" fmla="*/ 1 w 407"/>
                  <a:gd name="T3" fmla="*/ 74 h 149"/>
                  <a:gd name="T4" fmla="*/ 75 w 407"/>
                  <a:gd name="T5" fmla="*/ 0 h 149"/>
                  <a:gd name="T6" fmla="*/ 333 w 407"/>
                  <a:gd name="T7" fmla="*/ 0 h 149"/>
                  <a:gd name="T8" fmla="*/ 407 w 407"/>
                  <a:gd name="T9" fmla="*/ 74 h 149"/>
                  <a:gd name="T10" fmla="*/ 333 w 407"/>
                  <a:gd name="T11" fmla="*/ 149 h 149"/>
                  <a:gd name="T12" fmla="*/ 75 w 407"/>
                  <a:gd name="T13" fmla="*/ 149 h 149"/>
                  <a:gd name="T14" fmla="*/ 333 w 407"/>
                  <a:gd name="T15" fmla="*/ 0 h 149"/>
                  <a:gd name="T16" fmla="*/ 75 w 407"/>
                  <a:gd name="T17" fmla="*/ 0 h 149"/>
                  <a:gd name="T18" fmla="*/ 0 w 407"/>
                  <a:gd name="T19" fmla="*/ 74 h 149"/>
                  <a:gd name="T20" fmla="*/ 75 w 407"/>
                  <a:gd name="T21" fmla="*/ 149 h 149"/>
                  <a:gd name="T22" fmla="*/ 333 w 407"/>
                  <a:gd name="T23" fmla="*/ 149 h 149"/>
                  <a:gd name="T24" fmla="*/ 407 w 407"/>
                  <a:gd name="T25" fmla="*/ 74 h 149"/>
                  <a:gd name="T26" fmla="*/ 333 w 407"/>
                  <a:gd name="T2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7" h="149">
                    <a:moveTo>
                      <a:pt x="75" y="149"/>
                    </a:moveTo>
                    <a:cubicBezTo>
                      <a:pt x="34" y="149"/>
                      <a:pt x="1" y="115"/>
                      <a:pt x="1" y="74"/>
                    </a:cubicBezTo>
                    <a:cubicBezTo>
                      <a:pt x="1" y="34"/>
                      <a:pt x="34" y="0"/>
                      <a:pt x="75" y="0"/>
                    </a:cubicBezTo>
                    <a:cubicBezTo>
                      <a:pt x="333" y="0"/>
                      <a:pt x="333" y="0"/>
                      <a:pt x="333" y="0"/>
                    </a:cubicBezTo>
                    <a:cubicBezTo>
                      <a:pt x="373" y="0"/>
                      <a:pt x="407" y="34"/>
                      <a:pt x="407" y="74"/>
                    </a:cubicBezTo>
                    <a:cubicBezTo>
                      <a:pt x="407" y="115"/>
                      <a:pt x="373" y="149"/>
                      <a:pt x="333" y="149"/>
                    </a:cubicBezTo>
                    <a:cubicBezTo>
                      <a:pt x="75" y="149"/>
                      <a:pt x="75" y="149"/>
                      <a:pt x="75" y="149"/>
                    </a:cubicBezTo>
                    <a:moveTo>
                      <a:pt x="333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33" y="0"/>
                      <a:pt x="0" y="33"/>
                      <a:pt x="0" y="74"/>
                    </a:cubicBezTo>
                    <a:cubicBezTo>
                      <a:pt x="0" y="116"/>
                      <a:pt x="33" y="149"/>
                      <a:pt x="75" y="149"/>
                    </a:cubicBezTo>
                    <a:cubicBezTo>
                      <a:pt x="333" y="149"/>
                      <a:pt x="333" y="149"/>
                      <a:pt x="333" y="149"/>
                    </a:cubicBezTo>
                    <a:cubicBezTo>
                      <a:pt x="374" y="149"/>
                      <a:pt x="407" y="116"/>
                      <a:pt x="407" y="74"/>
                    </a:cubicBezTo>
                    <a:cubicBezTo>
                      <a:pt x="407" y="33"/>
                      <a:pt x="374" y="0"/>
                      <a:pt x="333" y="0"/>
                    </a:cubicBezTo>
                  </a:path>
                </a:pathLst>
              </a:custGeom>
              <a:solidFill>
                <a:srgbClr val="F5F5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6"/>
              <p:cNvSpPr>
                <a:spLocks noEditPoints="1"/>
              </p:cNvSpPr>
              <p:nvPr/>
            </p:nvSpPr>
            <p:spPr bwMode="auto">
              <a:xfrm>
                <a:off x="311150" y="1666875"/>
                <a:ext cx="1531937" cy="568325"/>
              </a:xfrm>
              <a:custGeom>
                <a:avLst/>
                <a:gdLst>
                  <a:gd name="T0" fmla="*/ 74 w 406"/>
                  <a:gd name="T1" fmla="*/ 148 h 149"/>
                  <a:gd name="T2" fmla="*/ 0 w 406"/>
                  <a:gd name="T3" fmla="*/ 74 h 149"/>
                  <a:gd name="T4" fmla="*/ 74 w 406"/>
                  <a:gd name="T5" fmla="*/ 1 h 149"/>
                  <a:gd name="T6" fmla="*/ 332 w 406"/>
                  <a:gd name="T7" fmla="*/ 1 h 149"/>
                  <a:gd name="T8" fmla="*/ 405 w 406"/>
                  <a:gd name="T9" fmla="*/ 74 h 149"/>
                  <a:gd name="T10" fmla="*/ 332 w 406"/>
                  <a:gd name="T11" fmla="*/ 148 h 149"/>
                  <a:gd name="T12" fmla="*/ 74 w 406"/>
                  <a:gd name="T13" fmla="*/ 148 h 149"/>
                  <a:gd name="T14" fmla="*/ 332 w 406"/>
                  <a:gd name="T15" fmla="*/ 0 h 149"/>
                  <a:gd name="T16" fmla="*/ 74 w 406"/>
                  <a:gd name="T17" fmla="*/ 0 h 149"/>
                  <a:gd name="T18" fmla="*/ 0 w 406"/>
                  <a:gd name="T19" fmla="*/ 74 h 149"/>
                  <a:gd name="T20" fmla="*/ 74 w 406"/>
                  <a:gd name="T21" fmla="*/ 149 h 149"/>
                  <a:gd name="T22" fmla="*/ 332 w 406"/>
                  <a:gd name="T23" fmla="*/ 149 h 149"/>
                  <a:gd name="T24" fmla="*/ 406 w 406"/>
                  <a:gd name="T25" fmla="*/ 74 h 149"/>
                  <a:gd name="T26" fmla="*/ 332 w 406"/>
                  <a:gd name="T2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6" h="149">
                    <a:moveTo>
                      <a:pt x="74" y="148"/>
                    </a:moveTo>
                    <a:cubicBezTo>
                      <a:pt x="33" y="148"/>
                      <a:pt x="0" y="115"/>
                      <a:pt x="0" y="74"/>
                    </a:cubicBezTo>
                    <a:cubicBezTo>
                      <a:pt x="0" y="34"/>
                      <a:pt x="33" y="1"/>
                      <a:pt x="74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72" y="1"/>
                      <a:pt x="405" y="34"/>
                      <a:pt x="405" y="74"/>
                    </a:cubicBezTo>
                    <a:cubicBezTo>
                      <a:pt x="405" y="115"/>
                      <a:pt x="372" y="148"/>
                      <a:pt x="332" y="148"/>
                    </a:cubicBezTo>
                    <a:cubicBezTo>
                      <a:pt x="74" y="148"/>
                      <a:pt x="74" y="148"/>
                      <a:pt x="74" y="148"/>
                    </a:cubicBezTo>
                    <a:moveTo>
                      <a:pt x="332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4"/>
                      <a:pt x="0" y="74"/>
                    </a:cubicBezTo>
                    <a:cubicBezTo>
                      <a:pt x="0" y="115"/>
                      <a:pt x="33" y="149"/>
                      <a:pt x="74" y="149"/>
                    </a:cubicBezTo>
                    <a:cubicBezTo>
                      <a:pt x="332" y="149"/>
                      <a:pt x="332" y="149"/>
                      <a:pt x="332" y="149"/>
                    </a:cubicBezTo>
                    <a:cubicBezTo>
                      <a:pt x="372" y="149"/>
                      <a:pt x="406" y="115"/>
                      <a:pt x="406" y="74"/>
                    </a:cubicBezTo>
                    <a:cubicBezTo>
                      <a:pt x="406" y="34"/>
                      <a:pt x="372" y="0"/>
                      <a:pt x="332" y="0"/>
                    </a:cubicBezTo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7"/>
              <p:cNvSpPr>
                <a:spLocks noEditPoints="1"/>
              </p:cNvSpPr>
              <p:nvPr/>
            </p:nvSpPr>
            <p:spPr bwMode="auto">
              <a:xfrm>
                <a:off x="311150" y="1670050"/>
                <a:ext cx="1528762" cy="560388"/>
              </a:xfrm>
              <a:custGeom>
                <a:avLst/>
                <a:gdLst>
                  <a:gd name="T0" fmla="*/ 74 w 405"/>
                  <a:gd name="T1" fmla="*/ 146 h 147"/>
                  <a:gd name="T2" fmla="*/ 1 w 405"/>
                  <a:gd name="T3" fmla="*/ 73 h 147"/>
                  <a:gd name="T4" fmla="*/ 74 w 405"/>
                  <a:gd name="T5" fmla="*/ 1 h 147"/>
                  <a:gd name="T6" fmla="*/ 332 w 405"/>
                  <a:gd name="T7" fmla="*/ 1 h 147"/>
                  <a:gd name="T8" fmla="*/ 404 w 405"/>
                  <a:gd name="T9" fmla="*/ 73 h 147"/>
                  <a:gd name="T10" fmla="*/ 332 w 405"/>
                  <a:gd name="T11" fmla="*/ 146 h 147"/>
                  <a:gd name="T12" fmla="*/ 74 w 405"/>
                  <a:gd name="T13" fmla="*/ 146 h 147"/>
                  <a:gd name="T14" fmla="*/ 332 w 405"/>
                  <a:gd name="T15" fmla="*/ 0 h 147"/>
                  <a:gd name="T16" fmla="*/ 74 w 405"/>
                  <a:gd name="T17" fmla="*/ 0 h 147"/>
                  <a:gd name="T18" fmla="*/ 0 w 405"/>
                  <a:gd name="T19" fmla="*/ 73 h 147"/>
                  <a:gd name="T20" fmla="*/ 74 w 405"/>
                  <a:gd name="T21" fmla="*/ 147 h 147"/>
                  <a:gd name="T22" fmla="*/ 332 w 405"/>
                  <a:gd name="T23" fmla="*/ 147 h 147"/>
                  <a:gd name="T24" fmla="*/ 405 w 405"/>
                  <a:gd name="T25" fmla="*/ 73 h 147"/>
                  <a:gd name="T26" fmla="*/ 332 w 405"/>
                  <a:gd name="T27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5" h="147">
                    <a:moveTo>
                      <a:pt x="74" y="146"/>
                    </a:moveTo>
                    <a:cubicBezTo>
                      <a:pt x="33" y="146"/>
                      <a:pt x="1" y="114"/>
                      <a:pt x="1" y="73"/>
                    </a:cubicBezTo>
                    <a:cubicBezTo>
                      <a:pt x="1" y="33"/>
                      <a:pt x="33" y="1"/>
                      <a:pt x="74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72" y="1"/>
                      <a:pt x="404" y="33"/>
                      <a:pt x="404" y="73"/>
                    </a:cubicBezTo>
                    <a:cubicBezTo>
                      <a:pt x="404" y="114"/>
                      <a:pt x="372" y="146"/>
                      <a:pt x="332" y="146"/>
                    </a:cubicBezTo>
                    <a:cubicBezTo>
                      <a:pt x="74" y="146"/>
                      <a:pt x="74" y="146"/>
                      <a:pt x="74" y="146"/>
                    </a:cubicBezTo>
                    <a:moveTo>
                      <a:pt x="332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3"/>
                      <a:pt x="0" y="73"/>
                    </a:cubicBezTo>
                    <a:cubicBezTo>
                      <a:pt x="0" y="114"/>
                      <a:pt x="33" y="147"/>
                      <a:pt x="74" y="147"/>
                    </a:cubicBezTo>
                    <a:cubicBezTo>
                      <a:pt x="332" y="147"/>
                      <a:pt x="332" y="147"/>
                      <a:pt x="332" y="147"/>
                    </a:cubicBezTo>
                    <a:cubicBezTo>
                      <a:pt x="372" y="147"/>
                      <a:pt x="405" y="114"/>
                      <a:pt x="405" y="73"/>
                    </a:cubicBezTo>
                    <a:cubicBezTo>
                      <a:pt x="405" y="33"/>
                      <a:pt x="372" y="0"/>
                      <a:pt x="332" y="0"/>
                    </a:cubicBezTo>
                  </a:path>
                </a:pathLst>
              </a:custGeom>
              <a:solidFill>
                <a:srgbClr val="F3F3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8"/>
              <p:cNvSpPr>
                <a:spLocks noEditPoints="1"/>
              </p:cNvSpPr>
              <p:nvPr/>
            </p:nvSpPr>
            <p:spPr bwMode="auto">
              <a:xfrm>
                <a:off x="314325" y="1674813"/>
                <a:ext cx="1522412" cy="552450"/>
              </a:xfrm>
              <a:custGeom>
                <a:avLst/>
                <a:gdLst>
                  <a:gd name="T0" fmla="*/ 73 w 403"/>
                  <a:gd name="T1" fmla="*/ 145 h 145"/>
                  <a:gd name="T2" fmla="*/ 0 w 403"/>
                  <a:gd name="T3" fmla="*/ 72 h 145"/>
                  <a:gd name="T4" fmla="*/ 73 w 403"/>
                  <a:gd name="T5" fmla="*/ 0 h 145"/>
                  <a:gd name="T6" fmla="*/ 331 w 403"/>
                  <a:gd name="T7" fmla="*/ 0 h 145"/>
                  <a:gd name="T8" fmla="*/ 403 w 403"/>
                  <a:gd name="T9" fmla="*/ 72 h 145"/>
                  <a:gd name="T10" fmla="*/ 331 w 403"/>
                  <a:gd name="T11" fmla="*/ 145 h 145"/>
                  <a:gd name="T12" fmla="*/ 73 w 403"/>
                  <a:gd name="T13" fmla="*/ 145 h 145"/>
                  <a:gd name="T14" fmla="*/ 331 w 403"/>
                  <a:gd name="T15" fmla="*/ 0 h 145"/>
                  <a:gd name="T16" fmla="*/ 73 w 403"/>
                  <a:gd name="T17" fmla="*/ 0 h 145"/>
                  <a:gd name="T18" fmla="*/ 0 w 403"/>
                  <a:gd name="T19" fmla="*/ 72 h 145"/>
                  <a:gd name="T20" fmla="*/ 73 w 403"/>
                  <a:gd name="T21" fmla="*/ 145 h 145"/>
                  <a:gd name="T22" fmla="*/ 331 w 403"/>
                  <a:gd name="T23" fmla="*/ 145 h 145"/>
                  <a:gd name="T24" fmla="*/ 403 w 403"/>
                  <a:gd name="T25" fmla="*/ 72 h 145"/>
                  <a:gd name="T26" fmla="*/ 331 w 403"/>
                  <a:gd name="T2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3" h="145">
                    <a:moveTo>
                      <a:pt x="73" y="145"/>
                    </a:moveTo>
                    <a:cubicBezTo>
                      <a:pt x="33" y="145"/>
                      <a:pt x="0" y="112"/>
                      <a:pt x="0" y="72"/>
                    </a:cubicBezTo>
                    <a:cubicBezTo>
                      <a:pt x="0" y="33"/>
                      <a:pt x="33" y="0"/>
                      <a:pt x="73" y="0"/>
                    </a:cubicBezTo>
                    <a:cubicBezTo>
                      <a:pt x="331" y="0"/>
                      <a:pt x="331" y="0"/>
                      <a:pt x="331" y="0"/>
                    </a:cubicBezTo>
                    <a:cubicBezTo>
                      <a:pt x="370" y="0"/>
                      <a:pt x="403" y="33"/>
                      <a:pt x="403" y="72"/>
                    </a:cubicBezTo>
                    <a:cubicBezTo>
                      <a:pt x="403" y="112"/>
                      <a:pt x="370" y="145"/>
                      <a:pt x="331" y="145"/>
                    </a:cubicBezTo>
                    <a:cubicBezTo>
                      <a:pt x="73" y="145"/>
                      <a:pt x="73" y="145"/>
                      <a:pt x="73" y="145"/>
                    </a:cubicBezTo>
                    <a:moveTo>
                      <a:pt x="331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32" y="0"/>
                      <a:pt x="0" y="32"/>
                      <a:pt x="0" y="72"/>
                    </a:cubicBezTo>
                    <a:cubicBezTo>
                      <a:pt x="0" y="113"/>
                      <a:pt x="32" y="145"/>
                      <a:pt x="73" y="145"/>
                    </a:cubicBezTo>
                    <a:cubicBezTo>
                      <a:pt x="331" y="145"/>
                      <a:pt x="331" y="145"/>
                      <a:pt x="331" y="145"/>
                    </a:cubicBezTo>
                    <a:cubicBezTo>
                      <a:pt x="371" y="145"/>
                      <a:pt x="403" y="113"/>
                      <a:pt x="403" y="72"/>
                    </a:cubicBezTo>
                    <a:cubicBezTo>
                      <a:pt x="403" y="32"/>
                      <a:pt x="371" y="0"/>
                      <a:pt x="331" y="0"/>
                    </a:cubicBezTo>
                  </a:path>
                </a:pathLst>
              </a:custGeom>
              <a:solidFill>
                <a:srgbClr val="F2F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9"/>
              <p:cNvSpPr>
                <a:spLocks noEditPoints="1"/>
              </p:cNvSpPr>
              <p:nvPr/>
            </p:nvSpPr>
            <p:spPr bwMode="auto">
              <a:xfrm>
                <a:off x="314325" y="1674813"/>
                <a:ext cx="1522412" cy="552450"/>
              </a:xfrm>
              <a:custGeom>
                <a:avLst/>
                <a:gdLst>
                  <a:gd name="T0" fmla="*/ 73 w 403"/>
                  <a:gd name="T1" fmla="*/ 144 h 145"/>
                  <a:gd name="T2" fmla="*/ 1 w 403"/>
                  <a:gd name="T3" fmla="*/ 72 h 145"/>
                  <a:gd name="T4" fmla="*/ 73 w 403"/>
                  <a:gd name="T5" fmla="*/ 1 h 145"/>
                  <a:gd name="T6" fmla="*/ 331 w 403"/>
                  <a:gd name="T7" fmla="*/ 1 h 145"/>
                  <a:gd name="T8" fmla="*/ 402 w 403"/>
                  <a:gd name="T9" fmla="*/ 72 h 145"/>
                  <a:gd name="T10" fmla="*/ 331 w 403"/>
                  <a:gd name="T11" fmla="*/ 144 h 145"/>
                  <a:gd name="T12" fmla="*/ 73 w 403"/>
                  <a:gd name="T13" fmla="*/ 144 h 145"/>
                  <a:gd name="T14" fmla="*/ 331 w 403"/>
                  <a:gd name="T15" fmla="*/ 0 h 145"/>
                  <a:gd name="T16" fmla="*/ 73 w 403"/>
                  <a:gd name="T17" fmla="*/ 0 h 145"/>
                  <a:gd name="T18" fmla="*/ 0 w 403"/>
                  <a:gd name="T19" fmla="*/ 72 h 145"/>
                  <a:gd name="T20" fmla="*/ 73 w 403"/>
                  <a:gd name="T21" fmla="*/ 145 h 145"/>
                  <a:gd name="T22" fmla="*/ 331 w 403"/>
                  <a:gd name="T23" fmla="*/ 145 h 145"/>
                  <a:gd name="T24" fmla="*/ 403 w 403"/>
                  <a:gd name="T25" fmla="*/ 72 h 145"/>
                  <a:gd name="T26" fmla="*/ 331 w 403"/>
                  <a:gd name="T2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3" h="145">
                    <a:moveTo>
                      <a:pt x="73" y="144"/>
                    </a:moveTo>
                    <a:cubicBezTo>
                      <a:pt x="33" y="144"/>
                      <a:pt x="1" y="112"/>
                      <a:pt x="1" y="72"/>
                    </a:cubicBezTo>
                    <a:cubicBezTo>
                      <a:pt x="1" y="33"/>
                      <a:pt x="33" y="1"/>
                      <a:pt x="73" y="1"/>
                    </a:cubicBezTo>
                    <a:cubicBezTo>
                      <a:pt x="331" y="1"/>
                      <a:pt x="331" y="1"/>
                      <a:pt x="331" y="1"/>
                    </a:cubicBezTo>
                    <a:cubicBezTo>
                      <a:pt x="370" y="1"/>
                      <a:pt x="402" y="33"/>
                      <a:pt x="402" y="72"/>
                    </a:cubicBezTo>
                    <a:cubicBezTo>
                      <a:pt x="402" y="112"/>
                      <a:pt x="370" y="144"/>
                      <a:pt x="331" y="144"/>
                    </a:cubicBezTo>
                    <a:cubicBezTo>
                      <a:pt x="73" y="144"/>
                      <a:pt x="73" y="144"/>
                      <a:pt x="73" y="144"/>
                    </a:cubicBezTo>
                    <a:moveTo>
                      <a:pt x="331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33" y="0"/>
                      <a:pt x="0" y="33"/>
                      <a:pt x="0" y="72"/>
                    </a:cubicBezTo>
                    <a:cubicBezTo>
                      <a:pt x="0" y="112"/>
                      <a:pt x="33" y="145"/>
                      <a:pt x="73" y="145"/>
                    </a:cubicBezTo>
                    <a:cubicBezTo>
                      <a:pt x="331" y="145"/>
                      <a:pt x="331" y="145"/>
                      <a:pt x="331" y="145"/>
                    </a:cubicBezTo>
                    <a:cubicBezTo>
                      <a:pt x="370" y="145"/>
                      <a:pt x="403" y="112"/>
                      <a:pt x="403" y="72"/>
                    </a:cubicBezTo>
                    <a:cubicBezTo>
                      <a:pt x="403" y="33"/>
                      <a:pt x="370" y="0"/>
                      <a:pt x="331" y="0"/>
                    </a:cubicBezTo>
                  </a:path>
                </a:pathLst>
              </a:custGeom>
              <a:solidFill>
                <a:srgbClr val="F1F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20"/>
              <p:cNvSpPr>
                <a:spLocks noEditPoints="1"/>
              </p:cNvSpPr>
              <p:nvPr/>
            </p:nvSpPr>
            <p:spPr bwMode="auto">
              <a:xfrm>
                <a:off x="317500" y="1677988"/>
                <a:ext cx="1514475" cy="546100"/>
              </a:xfrm>
              <a:custGeom>
                <a:avLst/>
                <a:gdLst>
                  <a:gd name="T0" fmla="*/ 72 w 401"/>
                  <a:gd name="T1" fmla="*/ 143 h 143"/>
                  <a:gd name="T2" fmla="*/ 0 w 401"/>
                  <a:gd name="T3" fmla="*/ 71 h 143"/>
                  <a:gd name="T4" fmla="*/ 72 w 401"/>
                  <a:gd name="T5" fmla="*/ 0 h 143"/>
                  <a:gd name="T6" fmla="*/ 330 w 401"/>
                  <a:gd name="T7" fmla="*/ 0 h 143"/>
                  <a:gd name="T8" fmla="*/ 401 w 401"/>
                  <a:gd name="T9" fmla="*/ 71 h 143"/>
                  <a:gd name="T10" fmla="*/ 330 w 401"/>
                  <a:gd name="T11" fmla="*/ 143 h 143"/>
                  <a:gd name="T12" fmla="*/ 72 w 401"/>
                  <a:gd name="T13" fmla="*/ 143 h 143"/>
                  <a:gd name="T14" fmla="*/ 330 w 401"/>
                  <a:gd name="T15" fmla="*/ 0 h 143"/>
                  <a:gd name="T16" fmla="*/ 72 w 401"/>
                  <a:gd name="T17" fmla="*/ 0 h 143"/>
                  <a:gd name="T18" fmla="*/ 0 w 401"/>
                  <a:gd name="T19" fmla="*/ 71 h 143"/>
                  <a:gd name="T20" fmla="*/ 72 w 401"/>
                  <a:gd name="T21" fmla="*/ 143 h 143"/>
                  <a:gd name="T22" fmla="*/ 330 w 401"/>
                  <a:gd name="T23" fmla="*/ 143 h 143"/>
                  <a:gd name="T24" fmla="*/ 401 w 401"/>
                  <a:gd name="T25" fmla="*/ 71 h 143"/>
                  <a:gd name="T26" fmla="*/ 330 w 401"/>
                  <a:gd name="T2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1" h="143">
                    <a:moveTo>
                      <a:pt x="72" y="143"/>
                    </a:moveTo>
                    <a:cubicBezTo>
                      <a:pt x="32" y="143"/>
                      <a:pt x="0" y="111"/>
                      <a:pt x="0" y="71"/>
                    </a:cubicBezTo>
                    <a:cubicBezTo>
                      <a:pt x="0" y="32"/>
                      <a:pt x="32" y="0"/>
                      <a:pt x="72" y="0"/>
                    </a:cubicBezTo>
                    <a:cubicBezTo>
                      <a:pt x="330" y="0"/>
                      <a:pt x="330" y="0"/>
                      <a:pt x="330" y="0"/>
                    </a:cubicBezTo>
                    <a:cubicBezTo>
                      <a:pt x="369" y="0"/>
                      <a:pt x="401" y="32"/>
                      <a:pt x="401" y="71"/>
                    </a:cubicBezTo>
                    <a:cubicBezTo>
                      <a:pt x="401" y="111"/>
                      <a:pt x="369" y="143"/>
                      <a:pt x="330" y="143"/>
                    </a:cubicBezTo>
                    <a:cubicBezTo>
                      <a:pt x="72" y="143"/>
                      <a:pt x="72" y="143"/>
                      <a:pt x="72" y="143"/>
                    </a:cubicBezTo>
                    <a:moveTo>
                      <a:pt x="330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2" y="143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69" y="143"/>
                      <a:pt x="401" y="111"/>
                      <a:pt x="401" y="71"/>
                    </a:cubicBezTo>
                    <a:cubicBezTo>
                      <a:pt x="401" y="32"/>
                      <a:pt x="369" y="0"/>
                      <a:pt x="330" y="0"/>
                    </a:cubicBezTo>
                  </a:path>
                </a:pathLst>
              </a:custGeom>
              <a:solidFill>
                <a:srgbClr val="F0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21"/>
              <p:cNvSpPr>
                <a:spLocks noEditPoints="1"/>
              </p:cNvSpPr>
              <p:nvPr/>
            </p:nvSpPr>
            <p:spPr bwMode="auto">
              <a:xfrm>
                <a:off x="317500" y="1677988"/>
                <a:ext cx="1514475" cy="546100"/>
              </a:xfrm>
              <a:custGeom>
                <a:avLst/>
                <a:gdLst>
                  <a:gd name="T0" fmla="*/ 72 w 401"/>
                  <a:gd name="T1" fmla="*/ 142 h 143"/>
                  <a:gd name="T2" fmla="*/ 1 w 401"/>
                  <a:gd name="T3" fmla="*/ 71 h 143"/>
                  <a:gd name="T4" fmla="*/ 72 w 401"/>
                  <a:gd name="T5" fmla="*/ 1 h 143"/>
                  <a:gd name="T6" fmla="*/ 330 w 401"/>
                  <a:gd name="T7" fmla="*/ 1 h 143"/>
                  <a:gd name="T8" fmla="*/ 400 w 401"/>
                  <a:gd name="T9" fmla="*/ 71 h 143"/>
                  <a:gd name="T10" fmla="*/ 330 w 401"/>
                  <a:gd name="T11" fmla="*/ 142 h 143"/>
                  <a:gd name="T12" fmla="*/ 72 w 401"/>
                  <a:gd name="T13" fmla="*/ 142 h 143"/>
                  <a:gd name="T14" fmla="*/ 330 w 401"/>
                  <a:gd name="T15" fmla="*/ 0 h 143"/>
                  <a:gd name="T16" fmla="*/ 72 w 401"/>
                  <a:gd name="T17" fmla="*/ 0 h 143"/>
                  <a:gd name="T18" fmla="*/ 0 w 401"/>
                  <a:gd name="T19" fmla="*/ 71 h 143"/>
                  <a:gd name="T20" fmla="*/ 72 w 401"/>
                  <a:gd name="T21" fmla="*/ 143 h 143"/>
                  <a:gd name="T22" fmla="*/ 330 w 401"/>
                  <a:gd name="T23" fmla="*/ 143 h 143"/>
                  <a:gd name="T24" fmla="*/ 401 w 401"/>
                  <a:gd name="T25" fmla="*/ 71 h 143"/>
                  <a:gd name="T26" fmla="*/ 330 w 401"/>
                  <a:gd name="T2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1" h="143">
                    <a:moveTo>
                      <a:pt x="72" y="142"/>
                    </a:moveTo>
                    <a:cubicBezTo>
                      <a:pt x="33" y="142"/>
                      <a:pt x="1" y="110"/>
                      <a:pt x="1" y="71"/>
                    </a:cubicBezTo>
                    <a:cubicBezTo>
                      <a:pt x="1" y="33"/>
                      <a:pt x="33" y="1"/>
                      <a:pt x="72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68" y="1"/>
                      <a:pt x="400" y="33"/>
                      <a:pt x="400" y="71"/>
                    </a:cubicBezTo>
                    <a:cubicBezTo>
                      <a:pt x="400" y="110"/>
                      <a:pt x="368" y="142"/>
                      <a:pt x="330" y="142"/>
                    </a:cubicBezTo>
                    <a:cubicBezTo>
                      <a:pt x="72" y="142"/>
                      <a:pt x="72" y="142"/>
                      <a:pt x="72" y="142"/>
                    </a:cubicBezTo>
                    <a:moveTo>
                      <a:pt x="330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2" y="143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69" y="143"/>
                      <a:pt x="401" y="111"/>
                      <a:pt x="401" y="71"/>
                    </a:cubicBezTo>
                    <a:cubicBezTo>
                      <a:pt x="401" y="32"/>
                      <a:pt x="369" y="0"/>
                      <a:pt x="330" y="0"/>
                    </a:cubicBezTo>
                  </a:path>
                </a:pathLst>
              </a:custGeom>
              <a:solidFill>
                <a:srgbClr val="EFF0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22"/>
              <p:cNvSpPr>
                <a:spLocks noEditPoints="1"/>
              </p:cNvSpPr>
              <p:nvPr/>
            </p:nvSpPr>
            <p:spPr bwMode="auto">
              <a:xfrm>
                <a:off x="322263" y="1682750"/>
                <a:ext cx="1506537" cy="536575"/>
              </a:xfrm>
              <a:custGeom>
                <a:avLst/>
                <a:gdLst>
                  <a:gd name="T0" fmla="*/ 71 w 399"/>
                  <a:gd name="T1" fmla="*/ 141 h 141"/>
                  <a:gd name="T2" fmla="*/ 1 w 399"/>
                  <a:gd name="T3" fmla="*/ 70 h 141"/>
                  <a:gd name="T4" fmla="*/ 71 w 399"/>
                  <a:gd name="T5" fmla="*/ 0 h 141"/>
                  <a:gd name="T6" fmla="*/ 329 w 399"/>
                  <a:gd name="T7" fmla="*/ 0 h 141"/>
                  <a:gd name="T8" fmla="*/ 399 w 399"/>
                  <a:gd name="T9" fmla="*/ 70 h 141"/>
                  <a:gd name="T10" fmla="*/ 329 w 399"/>
                  <a:gd name="T11" fmla="*/ 141 h 141"/>
                  <a:gd name="T12" fmla="*/ 71 w 399"/>
                  <a:gd name="T13" fmla="*/ 141 h 141"/>
                  <a:gd name="T14" fmla="*/ 329 w 399"/>
                  <a:gd name="T15" fmla="*/ 0 h 141"/>
                  <a:gd name="T16" fmla="*/ 71 w 399"/>
                  <a:gd name="T17" fmla="*/ 0 h 141"/>
                  <a:gd name="T18" fmla="*/ 0 w 399"/>
                  <a:gd name="T19" fmla="*/ 70 h 141"/>
                  <a:gd name="T20" fmla="*/ 71 w 399"/>
                  <a:gd name="T21" fmla="*/ 141 h 141"/>
                  <a:gd name="T22" fmla="*/ 329 w 399"/>
                  <a:gd name="T23" fmla="*/ 141 h 141"/>
                  <a:gd name="T24" fmla="*/ 399 w 399"/>
                  <a:gd name="T25" fmla="*/ 70 h 141"/>
                  <a:gd name="T26" fmla="*/ 329 w 399"/>
                  <a:gd name="T2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9" h="141">
                    <a:moveTo>
                      <a:pt x="71" y="141"/>
                    </a:moveTo>
                    <a:cubicBezTo>
                      <a:pt x="32" y="141"/>
                      <a:pt x="1" y="109"/>
                      <a:pt x="1" y="70"/>
                    </a:cubicBezTo>
                    <a:cubicBezTo>
                      <a:pt x="1" y="32"/>
                      <a:pt x="32" y="0"/>
                      <a:pt x="71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67" y="0"/>
                      <a:pt x="399" y="32"/>
                      <a:pt x="399" y="70"/>
                    </a:cubicBezTo>
                    <a:cubicBezTo>
                      <a:pt x="399" y="109"/>
                      <a:pt x="367" y="141"/>
                      <a:pt x="329" y="141"/>
                    </a:cubicBezTo>
                    <a:cubicBezTo>
                      <a:pt x="71" y="141"/>
                      <a:pt x="71" y="141"/>
                      <a:pt x="71" y="141"/>
                    </a:cubicBezTo>
                    <a:moveTo>
                      <a:pt x="329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32" y="0"/>
                      <a:pt x="0" y="32"/>
                      <a:pt x="0" y="70"/>
                    </a:cubicBezTo>
                    <a:cubicBezTo>
                      <a:pt x="0" y="109"/>
                      <a:pt x="32" y="141"/>
                      <a:pt x="71" y="141"/>
                    </a:cubicBezTo>
                    <a:cubicBezTo>
                      <a:pt x="329" y="141"/>
                      <a:pt x="329" y="141"/>
                      <a:pt x="329" y="141"/>
                    </a:cubicBezTo>
                    <a:cubicBezTo>
                      <a:pt x="367" y="141"/>
                      <a:pt x="399" y="109"/>
                      <a:pt x="399" y="70"/>
                    </a:cubicBezTo>
                    <a:cubicBezTo>
                      <a:pt x="399" y="32"/>
                      <a:pt x="367" y="0"/>
                      <a:pt x="329" y="0"/>
                    </a:cubicBezTo>
                  </a:path>
                </a:pathLst>
              </a:custGeom>
              <a:solidFill>
                <a:srgbClr val="EEEF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23"/>
              <p:cNvSpPr>
                <a:spLocks noEditPoints="1"/>
              </p:cNvSpPr>
              <p:nvPr/>
            </p:nvSpPr>
            <p:spPr bwMode="auto">
              <a:xfrm>
                <a:off x="325438" y="1682750"/>
                <a:ext cx="1503362" cy="536575"/>
              </a:xfrm>
              <a:custGeom>
                <a:avLst/>
                <a:gdLst>
                  <a:gd name="T0" fmla="*/ 70 w 398"/>
                  <a:gd name="T1" fmla="*/ 140 h 141"/>
                  <a:gd name="T2" fmla="*/ 0 w 398"/>
                  <a:gd name="T3" fmla="*/ 70 h 141"/>
                  <a:gd name="T4" fmla="*/ 70 w 398"/>
                  <a:gd name="T5" fmla="*/ 1 h 141"/>
                  <a:gd name="T6" fmla="*/ 328 w 398"/>
                  <a:gd name="T7" fmla="*/ 1 h 141"/>
                  <a:gd name="T8" fmla="*/ 397 w 398"/>
                  <a:gd name="T9" fmla="*/ 70 h 141"/>
                  <a:gd name="T10" fmla="*/ 328 w 398"/>
                  <a:gd name="T11" fmla="*/ 140 h 141"/>
                  <a:gd name="T12" fmla="*/ 70 w 398"/>
                  <a:gd name="T13" fmla="*/ 140 h 141"/>
                  <a:gd name="T14" fmla="*/ 328 w 398"/>
                  <a:gd name="T15" fmla="*/ 0 h 141"/>
                  <a:gd name="T16" fmla="*/ 70 w 398"/>
                  <a:gd name="T17" fmla="*/ 0 h 141"/>
                  <a:gd name="T18" fmla="*/ 0 w 398"/>
                  <a:gd name="T19" fmla="*/ 70 h 141"/>
                  <a:gd name="T20" fmla="*/ 70 w 398"/>
                  <a:gd name="T21" fmla="*/ 141 h 141"/>
                  <a:gd name="T22" fmla="*/ 328 w 398"/>
                  <a:gd name="T23" fmla="*/ 141 h 141"/>
                  <a:gd name="T24" fmla="*/ 398 w 398"/>
                  <a:gd name="T25" fmla="*/ 70 h 141"/>
                  <a:gd name="T26" fmla="*/ 328 w 398"/>
                  <a:gd name="T2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8" h="141">
                    <a:moveTo>
                      <a:pt x="70" y="140"/>
                    </a:moveTo>
                    <a:cubicBezTo>
                      <a:pt x="31" y="140"/>
                      <a:pt x="0" y="109"/>
                      <a:pt x="0" y="70"/>
                    </a:cubicBezTo>
                    <a:cubicBezTo>
                      <a:pt x="0" y="32"/>
                      <a:pt x="31" y="1"/>
                      <a:pt x="70" y="1"/>
                    </a:cubicBezTo>
                    <a:cubicBezTo>
                      <a:pt x="328" y="1"/>
                      <a:pt x="328" y="1"/>
                      <a:pt x="328" y="1"/>
                    </a:cubicBezTo>
                    <a:cubicBezTo>
                      <a:pt x="366" y="1"/>
                      <a:pt x="397" y="32"/>
                      <a:pt x="397" y="70"/>
                    </a:cubicBezTo>
                    <a:cubicBezTo>
                      <a:pt x="397" y="109"/>
                      <a:pt x="366" y="140"/>
                      <a:pt x="328" y="140"/>
                    </a:cubicBezTo>
                    <a:cubicBezTo>
                      <a:pt x="70" y="140"/>
                      <a:pt x="70" y="140"/>
                      <a:pt x="70" y="140"/>
                    </a:cubicBezTo>
                    <a:moveTo>
                      <a:pt x="32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2"/>
                      <a:pt x="0" y="70"/>
                    </a:cubicBezTo>
                    <a:cubicBezTo>
                      <a:pt x="0" y="109"/>
                      <a:pt x="31" y="141"/>
                      <a:pt x="70" y="141"/>
                    </a:cubicBezTo>
                    <a:cubicBezTo>
                      <a:pt x="328" y="141"/>
                      <a:pt x="328" y="141"/>
                      <a:pt x="328" y="141"/>
                    </a:cubicBezTo>
                    <a:cubicBezTo>
                      <a:pt x="366" y="141"/>
                      <a:pt x="398" y="109"/>
                      <a:pt x="398" y="70"/>
                    </a:cubicBezTo>
                    <a:cubicBezTo>
                      <a:pt x="398" y="32"/>
                      <a:pt x="366" y="0"/>
                      <a:pt x="328" y="0"/>
                    </a:cubicBezTo>
                  </a:path>
                </a:pathLst>
              </a:custGeom>
              <a:solidFill>
                <a:srgbClr val="EDE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24"/>
              <p:cNvSpPr>
                <a:spLocks noEditPoints="1"/>
              </p:cNvSpPr>
              <p:nvPr/>
            </p:nvSpPr>
            <p:spPr bwMode="auto">
              <a:xfrm>
                <a:off x="325438" y="1685925"/>
                <a:ext cx="1500187" cy="530225"/>
              </a:xfrm>
              <a:custGeom>
                <a:avLst/>
                <a:gdLst>
                  <a:gd name="T0" fmla="*/ 70 w 397"/>
                  <a:gd name="T1" fmla="*/ 138 h 139"/>
                  <a:gd name="T2" fmla="*/ 1 w 397"/>
                  <a:gd name="T3" fmla="*/ 69 h 139"/>
                  <a:gd name="T4" fmla="*/ 70 w 397"/>
                  <a:gd name="T5" fmla="*/ 1 h 139"/>
                  <a:gd name="T6" fmla="*/ 328 w 397"/>
                  <a:gd name="T7" fmla="*/ 1 h 139"/>
                  <a:gd name="T8" fmla="*/ 396 w 397"/>
                  <a:gd name="T9" fmla="*/ 69 h 139"/>
                  <a:gd name="T10" fmla="*/ 328 w 397"/>
                  <a:gd name="T11" fmla="*/ 138 h 139"/>
                  <a:gd name="T12" fmla="*/ 70 w 397"/>
                  <a:gd name="T13" fmla="*/ 138 h 139"/>
                  <a:gd name="T14" fmla="*/ 328 w 397"/>
                  <a:gd name="T15" fmla="*/ 0 h 139"/>
                  <a:gd name="T16" fmla="*/ 70 w 397"/>
                  <a:gd name="T17" fmla="*/ 0 h 139"/>
                  <a:gd name="T18" fmla="*/ 0 w 397"/>
                  <a:gd name="T19" fmla="*/ 69 h 139"/>
                  <a:gd name="T20" fmla="*/ 70 w 397"/>
                  <a:gd name="T21" fmla="*/ 139 h 139"/>
                  <a:gd name="T22" fmla="*/ 328 w 397"/>
                  <a:gd name="T23" fmla="*/ 139 h 139"/>
                  <a:gd name="T24" fmla="*/ 397 w 397"/>
                  <a:gd name="T25" fmla="*/ 69 h 139"/>
                  <a:gd name="T26" fmla="*/ 328 w 397"/>
                  <a:gd name="T27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7" h="139">
                    <a:moveTo>
                      <a:pt x="70" y="138"/>
                    </a:moveTo>
                    <a:cubicBezTo>
                      <a:pt x="32" y="138"/>
                      <a:pt x="1" y="108"/>
                      <a:pt x="1" y="69"/>
                    </a:cubicBezTo>
                    <a:cubicBezTo>
                      <a:pt x="1" y="31"/>
                      <a:pt x="32" y="1"/>
                      <a:pt x="70" y="1"/>
                    </a:cubicBezTo>
                    <a:cubicBezTo>
                      <a:pt x="328" y="1"/>
                      <a:pt x="328" y="1"/>
                      <a:pt x="328" y="1"/>
                    </a:cubicBezTo>
                    <a:cubicBezTo>
                      <a:pt x="366" y="1"/>
                      <a:pt x="396" y="31"/>
                      <a:pt x="396" y="69"/>
                    </a:cubicBezTo>
                    <a:cubicBezTo>
                      <a:pt x="396" y="108"/>
                      <a:pt x="366" y="138"/>
                      <a:pt x="328" y="138"/>
                    </a:cubicBezTo>
                    <a:cubicBezTo>
                      <a:pt x="70" y="138"/>
                      <a:pt x="70" y="138"/>
                      <a:pt x="70" y="138"/>
                    </a:cubicBezTo>
                    <a:moveTo>
                      <a:pt x="32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69"/>
                    </a:cubicBezTo>
                    <a:cubicBezTo>
                      <a:pt x="0" y="108"/>
                      <a:pt x="31" y="139"/>
                      <a:pt x="70" y="139"/>
                    </a:cubicBezTo>
                    <a:cubicBezTo>
                      <a:pt x="328" y="139"/>
                      <a:pt x="328" y="139"/>
                      <a:pt x="328" y="139"/>
                    </a:cubicBezTo>
                    <a:cubicBezTo>
                      <a:pt x="366" y="139"/>
                      <a:pt x="397" y="108"/>
                      <a:pt x="397" y="69"/>
                    </a:cubicBezTo>
                    <a:cubicBezTo>
                      <a:pt x="397" y="31"/>
                      <a:pt x="366" y="0"/>
                      <a:pt x="328" y="0"/>
                    </a:cubicBezTo>
                  </a:path>
                </a:pathLst>
              </a:custGeom>
              <a:solidFill>
                <a:srgbClr val="ECE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25"/>
              <p:cNvSpPr>
                <a:spLocks noEditPoints="1"/>
              </p:cNvSpPr>
              <p:nvPr/>
            </p:nvSpPr>
            <p:spPr bwMode="auto">
              <a:xfrm>
                <a:off x="330200" y="1689100"/>
                <a:ext cx="1490662" cy="522288"/>
              </a:xfrm>
              <a:custGeom>
                <a:avLst/>
                <a:gdLst>
                  <a:gd name="T0" fmla="*/ 69 w 395"/>
                  <a:gd name="T1" fmla="*/ 137 h 137"/>
                  <a:gd name="T2" fmla="*/ 0 w 395"/>
                  <a:gd name="T3" fmla="*/ 68 h 137"/>
                  <a:gd name="T4" fmla="*/ 69 w 395"/>
                  <a:gd name="T5" fmla="*/ 0 h 137"/>
                  <a:gd name="T6" fmla="*/ 327 w 395"/>
                  <a:gd name="T7" fmla="*/ 0 h 137"/>
                  <a:gd name="T8" fmla="*/ 395 w 395"/>
                  <a:gd name="T9" fmla="*/ 68 h 137"/>
                  <a:gd name="T10" fmla="*/ 327 w 395"/>
                  <a:gd name="T11" fmla="*/ 137 h 137"/>
                  <a:gd name="T12" fmla="*/ 69 w 395"/>
                  <a:gd name="T13" fmla="*/ 137 h 137"/>
                  <a:gd name="T14" fmla="*/ 327 w 395"/>
                  <a:gd name="T15" fmla="*/ 0 h 137"/>
                  <a:gd name="T16" fmla="*/ 69 w 395"/>
                  <a:gd name="T17" fmla="*/ 0 h 137"/>
                  <a:gd name="T18" fmla="*/ 0 w 395"/>
                  <a:gd name="T19" fmla="*/ 68 h 137"/>
                  <a:gd name="T20" fmla="*/ 69 w 395"/>
                  <a:gd name="T21" fmla="*/ 137 h 137"/>
                  <a:gd name="T22" fmla="*/ 327 w 395"/>
                  <a:gd name="T23" fmla="*/ 137 h 137"/>
                  <a:gd name="T24" fmla="*/ 395 w 395"/>
                  <a:gd name="T25" fmla="*/ 68 h 137"/>
                  <a:gd name="T26" fmla="*/ 327 w 395"/>
                  <a:gd name="T2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5" h="137">
                    <a:moveTo>
                      <a:pt x="69" y="137"/>
                    </a:moveTo>
                    <a:cubicBezTo>
                      <a:pt x="31" y="137"/>
                      <a:pt x="0" y="106"/>
                      <a:pt x="0" y="68"/>
                    </a:cubicBezTo>
                    <a:cubicBezTo>
                      <a:pt x="0" y="31"/>
                      <a:pt x="31" y="0"/>
                      <a:pt x="69" y="0"/>
                    </a:cubicBezTo>
                    <a:cubicBezTo>
                      <a:pt x="327" y="0"/>
                      <a:pt x="327" y="0"/>
                      <a:pt x="327" y="0"/>
                    </a:cubicBezTo>
                    <a:cubicBezTo>
                      <a:pt x="364" y="0"/>
                      <a:pt x="395" y="31"/>
                      <a:pt x="395" y="68"/>
                    </a:cubicBezTo>
                    <a:cubicBezTo>
                      <a:pt x="395" y="106"/>
                      <a:pt x="364" y="137"/>
                      <a:pt x="327" y="137"/>
                    </a:cubicBezTo>
                    <a:cubicBezTo>
                      <a:pt x="69" y="137"/>
                      <a:pt x="69" y="137"/>
                      <a:pt x="69" y="137"/>
                    </a:cubicBezTo>
                    <a:moveTo>
                      <a:pt x="327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0"/>
                      <a:pt x="0" y="68"/>
                    </a:cubicBezTo>
                    <a:cubicBezTo>
                      <a:pt x="0" y="107"/>
                      <a:pt x="31" y="137"/>
                      <a:pt x="69" y="137"/>
                    </a:cubicBezTo>
                    <a:cubicBezTo>
                      <a:pt x="327" y="137"/>
                      <a:pt x="327" y="137"/>
                      <a:pt x="327" y="137"/>
                    </a:cubicBezTo>
                    <a:cubicBezTo>
                      <a:pt x="365" y="137"/>
                      <a:pt x="395" y="107"/>
                      <a:pt x="395" y="68"/>
                    </a:cubicBezTo>
                    <a:cubicBezTo>
                      <a:pt x="395" y="30"/>
                      <a:pt x="365" y="0"/>
                      <a:pt x="327" y="0"/>
                    </a:cubicBezTo>
                  </a:path>
                </a:pathLst>
              </a:custGeom>
              <a:solidFill>
                <a:srgbClr val="EBEC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26"/>
              <p:cNvSpPr>
                <a:spLocks noEditPoints="1"/>
              </p:cNvSpPr>
              <p:nvPr/>
            </p:nvSpPr>
            <p:spPr bwMode="auto">
              <a:xfrm>
                <a:off x="330200" y="1689100"/>
                <a:ext cx="1490662" cy="522288"/>
              </a:xfrm>
              <a:custGeom>
                <a:avLst/>
                <a:gdLst>
                  <a:gd name="T0" fmla="*/ 69 w 395"/>
                  <a:gd name="T1" fmla="*/ 136 h 137"/>
                  <a:gd name="T2" fmla="*/ 1 w 395"/>
                  <a:gd name="T3" fmla="*/ 68 h 137"/>
                  <a:gd name="T4" fmla="*/ 69 w 395"/>
                  <a:gd name="T5" fmla="*/ 1 h 137"/>
                  <a:gd name="T6" fmla="*/ 327 w 395"/>
                  <a:gd name="T7" fmla="*/ 1 h 137"/>
                  <a:gd name="T8" fmla="*/ 394 w 395"/>
                  <a:gd name="T9" fmla="*/ 68 h 137"/>
                  <a:gd name="T10" fmla="*/ 327 w 395"/>
                  <a:gd name="T11" fmla="*/ 136 h 137"/>
                  <a:gd name="T12" fmla="*/ 69 w 395"/>
                  <a:gd name="T13" fmla="*/ 136 h 137"/>
                  <a:gd name="T14" fmla="*/ 327 w 395"/>
                  <a:gd name="T15" fmla="*/ 0 h 137"/>
                  <a:gd name="T16" fmla="*/ 69 w 395"/>
                  <a:gd name="T17" fmla="*/ 0 h 137"/>
                  <a:gd name="T18" fmla="*/ 0 w 395"/>
                  <a:gd name="T19" fmla="*/ 68 h 137"/>
                  <a:gd name="T20" fmla="*/ 69 w 395"/>
                  <a:gd name="T21" fmla="*/ 137 h 137"/>
                  <a:gd name="T22" fmla="*/ 327 w 395"/>
                  <a:gd name="T23" fmla="*/ 137 h 137"/>
                  <a:gd name="T24" fmla="*/ 395 w 395"/>
                  <a:gd name="T25" fmla="*/ 68 h 137"/>
                  <a:gd name="T26" fmla="*/ 327 w 395"/>
                  <a:gd name="T2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5" h="137">
                    <a:moveTo>
                      <a:pt x="69" y="136"/>
                    </a:moveTo>
                    <a:cubicBezTo>
                      <a:pt x="31" y="136"/>
                      <a:pt x="1" y="106"/>
                      <a:pt x="1" y="68"/>
                    </a:cubicBezTo>
                    <a:cubicBezTo>
                      <a:pt x="1" y="31"/>
                      <a:pt x="31" y="1"/>
                      <a:pt x="69" y="1"/>
                    </a:cubicBezTo>
                    <a:cubicBezTo>
                      <a:pt x="327" y="1"/>
                      <a:pt x="327" y="1"/>
                      <a:pt x="327" y="1"/>
                    </a:cubicBezTo>
                    <a:cubicBezTo>
                      <a:pt x="364" y="1"/>
                      <a:pt x="394" y="31"/>
                      <a:pt x="394" y="68"/>
                    </a:cubicBezTo>
                    <a:cubicBezTo>
                      <a:pt x="394" y="106"/>
                      <a:pt x="364" y="136"/>
                      <a:pt x="327" y="136"/>
                    </a:cubicBezTo>
                    <a:cubicBezTo>
                      <a:pt x="69" y="136"/>
                      <a:pt x="69" y="136"/>
                      <a:pt x="69" y="136"/>
                    </a:cubicBezTo>
                    <a:moveTo>
                      <a:pt x="327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1"/>
                      <a:pt x="0" y="68"/>
                    </a:cubicBezTo>
                    <a:cubicBezTo>
                      <a:pt x="0" y="106"/>
                      <a:pt x="31" y="137"/>
                      <a:pt x="69" y="137"/>
                    </a:cubicBezTo>
                    <a:cubicBezTo>
                      <a:pt x="327" y="137"/>
                      <a:pt x="327" y="137"/>
                      <a:pt x="327" y="137"/>
                    </a:cubicBezTo>
                    <a:cubicBezTo>
                      <a:pt x="364" y="137"/>
                      <a:pt x="395" y="106"/>
                      <a:pt x="395" y="68"/>
                    </a:cubicBezTo>
                    <a:cubicBezTo>
                      <a:pt x="395" y="31"/>
                      <a:pt x="364" y="0"/>
                      <a:pt x="327" y="0"/>
                    </a:cubicBezTo>
                  </a:path>
                </a:pathLst>
              </a:custGeom>
              <a:solidFill>
                <a:srgbClr val="EAE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27"/>
              <p:cNvSpPr>
                <a:spLocks noEditPoints="1"/>
              </p:cNvSpPr>
              <p:nvPr/>
            </p:nvSpPr>
            <p:spPr bwMode="auto">
              <a:xfrm>
                <a:off x="333375" y="1693863"/>
                <a:ext cx="1484312" cy="514350"/>
              </a:xfrm>
              <a:custGeom>
                <a:avLst/>
                <a:gdLst>
                  <a:gd name="T0" fmla="*/ 68 w 393"/>
                  <a:gd name="T1" fmla="*/ 135 h 135"/>
                  <a:gd name="T2" fmla="*/ 0 w 393"/>
                  <a:gd name="T3" fmla="*/ 67 h 135"/>
                  <a:gd name="T4" fmla="*/ 68 w 393"/>
                  <a:gd name="T5" fmla="*/ 0 h 135"/>
                  <a:gd name="T6" fmla="*/ 326 w 393"/>
                  <a:gd name="T7" fmla="*/ 0 h 135"/>
                  <a:gd name="T8" fmla="*/ 393 w 393"/>
                  <a:gd name="T9" fmla="*/ 67 h 135"/>
                  <a:gd name="T10" fmla="*/ 326 w 393"/>
                  <a:gd name="T11" fmla="*/ 135 h 135"/>
                  <a:gd name="T12" fmla="*/ 68 w 393"/>
                  <a:gd name="T13" fmla="*/ 135 h 135"/>
                  <a:gd name="T14" fmla="*/ 326 w 393"/>
                  <a:gd name="T15" fmla="*/ 0 h 135"/>
                  <a:gd name="T16" fmla="*/ 68 w 393"/>
                  <a:gd name="T17" fmla="*/ 0 h 135"/>
                  <a:gd name="T18" fmla="*/ 0 w 393"/>
                  <a:gd name="T19" fmla="*/ 67 h 135"/>
                  <a:gd name="T20" fmla="*/ 68 w 393"/>
                  <a:gd name="T21" fmla="*/ 135 h 135"/>
                  <a:gd name="T22" fmla="*/ 326 w 393"/>
                  <a:gd name="T23" fmla="*/ 135 h 135"/>
                  <a:gd name="T24" fmla="*/ 393 w 393"/>
                  <a:gd name="T25" fmla="*/ 67 h 135"/>
                  <a:gd name="T26" fmla="*/ 326 w 393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135">
                    <a:moveTo>
                      <a:pt x="68" y="135"/>
                    </a:moveTo>
                    <a:cubicBezTo>
                      <a:pt x="30" y="135"/>
                      <a:pt x="0" y="105"/>
                      <a:pt x="0" y="67"/>
                    </a:cubicBezTo>
                    <a:cubicBezTo>
                      <a:pt x="0" y="30"/>
                      <a:pt x="30" y="0"/>
                      <a:pt x="68" y="0"/>
                    </a:cubicBezTo>
                    <a:cubicBezTo>
                      <a:pt x="326" y="0"/>
                      <a:pt x="326" y="0"/>
                      <a:pt x="326" y="0"/>
                    </a:cubicBezTo>
                    <a:cubicBezTo>
                      <a:pt x="363" y="0"/>
                      <a:pt x="393" y="30"/>
                      <a:pt x="393" y="67"/>
                    </a:cubicBezTo>
                    <a:cubicBezTo>
                      <a:pt x="393" y="105"/>
                      <a:pt x="363" y="135"/>
                      <a:pt x="326" y="135"/>
                    </a:cubicBezTo>
                    <a:cubicBezTo>
                      <a:pt x="68" y="135"/>
                      <a:pt x="68" y="135"/>
                      <a:pt x="68" y="135"/>
                    </a:cubicBezTo>
                    <a:moveTo>
                      <a:pt x="32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63" y="135"/>
                      <a:pt x="393" y="105"/>
                      <a:pt x="393" y="67"/>
                    </a:cubicBezTo>
                    <a:cubicBezTo>
                      <a:pt x="393" y="30"/>
                      <a:pt x="363" y="0"/>
                      <a:pt x="326" y="0"/>
                    </a:cubicBezTo>
                  </a:path>
                </a:pathLst>
              </a:custGeom>
              <a:solidFill>
                <a:srgbClr val="E9E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28"/>
              <p:cNvSpPr>
                <a:spLocks noEditPoints="1"/>
              </p:cNvSpPr>
              <p:nvPr/>
            </p:nvSpPr>
            <p:spPr bwMode="auto">
              <a:xfrm>
                <a:off x="333375" y="1693863"/>
                <a:ext cx="1484312" cy="514350"/>
              </a:xfrm>
              <a:custGeom>
                <a:avLst/>
                <a:gdLst>
                  <a:gd name="T0" fmla="*/ 68 w 393"/>
                  <a:gd name="T1" fmla="*/ 134 h 135"/>
                  <a:gd name="T2" fmla="*/ 1 w 393"/>
                  <a:gd name="T3" fmla="*/ 67 h 135"/>
                  <a:gd name="T4" fmla="*/ 68 w 393"/>
                  <a:gd name="T5" fmla="*/ 1 h 135"/>
                  <a:gd name="T6" fmla="*/ 326 w 393"/>
                  <a:gd name="T7" fmla="*/ 1 h 135"/>
                  <a:gd name="T8" fmla="*/ 392 w 393"/>
                  <a:gd name="T9" fmla="*/ 67 h 135"/>
                  <a:gd name="T10" fmla="*/ 326 w 393"/>
                  <a:gd name="T11" fmla="*/ 134 h 135"/>
                  <a:gd name="T12" fmla="*/ 68 w 393"/>
                  <a:gd name="T13" fmla="*/ 134 h 135"/>
                  <a:gd name="T14" fmla="*/ 326 w 393"/>
                  <a:gd name="T15" fmla="*/ 0 h 135"/>
                  <a:gd name="T16" fmla="*/ 68 w 393"/>
                  <a:gd name="T17" fmla="*/ 0 h 135"/>
                  <a:gd name="T18" fmla="*/ 0 w 393"/>
                  <a:gd name="T19" fmla="*/ 67 h 135"/>
                  <a:gd name="T20" fmla="*/ 68 w 393"/>
                  <a:gd name="T21" fmla="*/ 135 h 135"/>
                  <a:gd name="T22" fmla="*/ 326 w 393"/>
                  <a:gd name="T23" fmla="*/ 135 h 135"/>
                  <a:gd name="T24" fmla="*/ 393 w 393"/>
                  <a:gd name="T25" fmla="*/ 67 h 135"/>
                  <a:gd name="T26" fmla="*/ 326 w 393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135">
                    <a:moveTo>
                      <a:pt x="68" y="134"/>
                    </a:moveTo>
                    <a:cubicBezTo>
                      <a:pt x="31" y="134"/>
                      <a:pt x="1" y="104"/>
                      <a:pt x="1" y="67"/>
                    </a:cubicBezTo>
                    <a:cubicBezTo>
                      <a:pt x="1" y="31"/>
                      <a:pt x="31" y="1"/>
                      <a:pt x="68" y="1"/>
                    </a:cubicBezTo>
                    <a:cubicBezTo>
                      <a:pt x="326" y="1"/>
                      <a:pt x="326" y="1"/>
                      <a:pt x="326" y="1"/>
                    </a:cubicBezTo>
                    <a:cubicBezTo>
                      <a:pt x="362" y="1"/>
                      <a:pt x="392" y="31"/>
                      <a:pt x="392" y="67"/>
                    </a:cubicBezTo>
                    <a:cubicBezTo>
                      <a:pt x="392" y="104"/>
                      <a:pt x="362" y="134"/>
                      <a:pt x="326" y="134"/>
                    </a:cubicBezTo>
                    <a:cubicBezTo>
                      <a:pt x="68" y="134"/>
                      <a:pt x="68" y="134"/>
                      <a:pt x="68" y="134"/>
                    </a:cubicBezTo>
                    <a:moveTo>
                      <a:pt x="32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63" y="135"/>
                      <a:pt x="393" y="105"/>
                      <a:pt x="393" y="67"/>
                    </a:cubicBezTo>
                    <a:cubicBezTo>
                      <a:pt x="393" y="30"/>
                      <a:pt x="363" y="0"/>
                      <a:pt x="326" y="0"/>
                    </a:cubicBezTo>
                  </a:path>
                </a:pathLst>
              </a:custGeom>
              <a:solidFill>
                <a:srgbClr val="E8E9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29"/>
              <p:cNvSpPr>
                <a:spLocks noEditPoints="1"/>
              </p:cNvSpPr>
              <p:nvPr/>
            </p:nvSpPr>
            <p:spPr bwMode="auto">
              <a:xfrm>
                <a:off x="336550" y="1697038"/>
                <a:ext cx="1476375" cy="508000"/>
              </a:xfrm>
              <a:custGeom>
                <a:avLst/>
                <a:gdLst>
                  <a:gd name="T0" fmla="*/ 67 w 391"/>
                  <a:gd name="T1" fmla="*/ 133 h 133"/>
                  <a:gd name="T2" fmla="*/ 0 w 391"/>
                  <a:gd name="T3" fmla="*/ 66 h 133"/>
                  <a:gd name="T4" fmla="*/ 67 w 391"/>
                  <a:gd name="T5" fmla="*/ 0 h 133"/>
                  <a:gd name="T6" fmla="*/ 325 w 391"/>
                  <a:gd name="T7" fmla="*/ 0 h 133"/>
                  <a:gd name="T8" fmla="*/ 391 w 391"/>
                  <a:gd name="T9" fmla="*/ 66 h 133"/>
                  <a:gd name="T10" fmla="*/ 325 w 391"/>
                  <a:gd name="T11" fmla="*/ 133 h 133"/>
                  <a:gd name="T12" fmla="*/ 67 w 391"/>
                  <a:gd name="T13" fmla="*/ 133 h 133"/>
                  <a:gd name="T14" fmla="*/ 325 w 391"/>
                  <a:gd name="T15" fmla="*/ 0 h 133"/>
                  <a:gd name="T16" fmla="*/ 67 w 391"/>
                  <a:gd name="T17" fmla="*/ 0 h 133"/>
                  <a:gd name="T18" fmla="*/ 0 w 391"/>
                  <a:gd name="T19" fmla="*/ 66 h 133"/>
                  <a:gd name="T20" fmla="*/ 67 w 391"/>
                  <a:gd name="T21" fmla="*/ 133 h 133"/>
                  <a:gd name="T22" fmla="*/ 325 w 391"/>
                  <a:gd name="T23" fmla="*/ 133 h 133"/>
                  <a:gd name="T24" fmla="*/ 391 w 391"/>
                  <a:gd name="T25" fmla="*/ 66 h 133"/>
                  <a:gd name="T26" fmla="*/ 325 w 391"/>
                  <a:gd name="T2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133">
                    <a:moveTo>
                      <a:pt x="67" y="133"/>
                    </a:moveTo>
                    <a:cubicBezTo>
                      <a:pt x="30" y="133"/>
                      <a:pt x="0" y="103"/>
                      <a:pt x="0" y="66"/>
                    </a:cubicBezTo>
                    <a:cubicBezTo>
                      <a:pt x="0" y="30"/>
                      <a:pt x="30" y="0"/>
                      <a:pt x="67" y="0"/>
                    </a:cubicBezTo>
                    <a:cubicBezTo>
                      <a:pt x="325" y="0"/>
                      <a:pt x="325" y="0"/>
                      <a:pt x="325" y="0"/>
                    </a:cubicBezTo>
                    <a:cubicBezTo>
                      <a:pt x="361" y="0"/>
                      <a:pt x="391" y="30"/>
                      <a:pt x="391" y="66"/>
                    </a:cubicBezTo>
                    <a:cubicBezTo>
                      <a:pt x="391" y="103"/>
                      <a:pt x="361" y="133"/>
                      <a:pt x="325" y="133"/>
                    </a:cubicBezTo>
                    <a:cubicBezTo>
                      <a:pt x="67" y="133"/>
                      <a:pt x="67" y="133"/>
                      <a:pt x="67" y="133"/>
                    </a:cubicBezTo>
                    <a:moveTo>
                      <a:pt x="325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325" y="133"/>
                      <a:pt x="325" y="133"/>
                      <a:pt x="325" y="133"/>
                    </a:cubicBezTo>
                    <a:cubicBezTo>
                      <a:pt x="361" y="133"/>
                      <a:pt x="391" y="103"/>
                      <a:pt x="391" y="66"/>
                    </a:cubicBezTo>
                    <a:cubicBezTo>
                      <a:pt x="391" y="30"/>
                      <a:pt x="361" y="0"/>
                      <a:pt x="325" y="0"/>
                    </a:cubicBezTo>
                  </a:path>
                </a:pathLst>
              </a:custGeom>
              <a:solidFill>
                <a:srgbClr val="E7E8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30"/>
              <p:cNvSpPr>
                <a:spLocks noEditPoints="1"/>
              </p:cNvSpPr>
              <p:nvPr/>
            </p:nvSpPr>
            <p:spPr bwMode="auto">
              <a:xfrm>
                <a:off x="336550" y="1697038"/>
                <a:ext cx="1476375" cy="508000"/>
              </a:xfrm>
              <a:custGeom>
                <a:avLst/>
                <a:gdLst>
                  <a:gd name="T0" fmla="*/ 67 w 391"/>
                  <a:gd name="T1" fmla="*/ 132 h 133"/>
                  <a:gd name="T2" fmla="*/ 1 w 391"/>
                  <a:gd name="T3" fmla="*/ 66 h 133"/>
                  <a:gd name="T4" fmla="*/ 67 w 391"/>
                  <a:gd name="T5" fmla="*/ 1 h 133"/>
                  <a:gd name="T6" fmla="*/ 325 w 391"/>
                  <a:gd name="T7" fmla="*/ 1 h 133"/>
                  <a:gd name="T8" fmla="*/ 390 w 391"/>
                  <a:gd name="T9" fmla="*/ 66 h 133"/>
                  <a:gd name="T10" fmla="*/ 325 w 391"/>
                  <a:gd name="T11" fmla="*/ 132 h 133"/>
                  <a:gd name="T12" fmla="*/ 67 w 391"/>
                  <a:gd name="T13" fmla="*/ 132 h 133"/>
                  <a:gd name="T14" fmla="*/ 325 w 391"/>
                  <a:gd name="T15" fmla="*/ 0 h 133"/>
                  <a:gd name="T16" fmla="*/ 67 w 391"/>
                  <a:gd name="T17" fmla="*/ 0 h 133"/>
                  <a:gd name="T18" fmla="*/ 0 w 391"/>
                  <a:gd name="T19" fmla="*/ 66 h 133"/>
                  <a:gd name="T20" fmla="*/ 67 w 391"/>
                  <a:gd name="T21" fmla="*/ 133 h 133"/>
                  <a:gd name="T22" fmla="*/ 325 w 391"/>
                  <a:gd name="T23" fmla="*/ 133 h 133"/>
                  <a:gd name="T24" fmla="*/ 391 w 391"/>
                  <a:gd name="T25" fmla="*/ 66 h 133"/>
                  <a:gd name="T26" fmla="*/ 325 w 391"/>
                  <a:gd name="T2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133">
                    <a:moveTo>
                      <a:pt x="67" y="132"/>
                    </a:moveTo>
                    <a:cubicBezTo>
                      <a:pt x="30" y="132"/>
                      <a:pt x="1" y="103"/>
                      <a:pt x="1" y="66"/>
                    </a:cubicBezTo>
                    <a:cubicBezTo>
                      <a:pt x="1" y="30"/>
                      <a:pt x="30" y="1"/>
                      <a:pt x="67" y="1"/>
                    </a:cubicBezTo>
                    <a:cubicBezTo>
                      <a:pt x="325" y="1"/>
                      <a:pt x="325" y="1"/>
                      <a:pt x="325" y="1"/>
                    </a:cubicBezTo>
                    <a:cubicBezTo>
                      <a:pt x="361" y="1"/>
                      <a:pt x="390" y="30"/>
                      <a:pt x="390" y="66"/>
                    </a:cubicBezTo>
                    <a:cubicBezTo>
                      <a:pt x="390" y="103"/>
                      <a:pt x="361" y="132"/>
                      <a:pt x="325" y="132"/>
                    </a:cubicBezTo>
                    <a:cubicBezTo>
                      <a:pt x="67" y="132"/>
                      <a:pt x="67" y="132"/>
                      <a:pt x="67" y="132"/>
                    </a:cubicBezTo>
                    <a:moveTo>
                      <a:pt x="325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325" y="133"/>
                      <a:pt x="325" y="133"/>
                      <a:pt x="325" y="133"/>
                    </a:cubicBezTo>
                    <a:cubicBezTo>
                      <a:pt x="361" y="133"/>
                      <a:pt x="391" y="103"/>
                      <a:pt x="391" y="66"/>
                    </a:cubicBezTo>
                    <a:cubicBezTo>
                      <a:pt x="391" y="30"/>
                      <a:pt x="361" y="0"/>
                      <a:pt x="325" y="0"/>
                    </a:cubicBezTo>
                  </a:path>
                </a:pathLst>
              </a:custGeom>
              <a:solidFill>
                <a:srgbClr val="E6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31"/>
              <p:cNvSpPr>
                <a:spLocks noEditPoints="1"/>
              </p:cNvSpPr>
              <p:nvPr/>
            </p:nvSpPr>
            <p:spPr bwMode="auto">
              <a:xfrm>
                <a:off x="341313" y="1701800"/>
                <a:ext cx="1468437" cy="498475"/>
              </a:xfrm>
              <a:custGeom>
                <a:avLst/>
                <a:gdLst>
                  <a:gd name="T0" fmla="*/ 66 w 389"/>
                  <a:gd name="T1" fmla="*/ 130 h 131"/>
                  <a:gd name="T2" fmla="*/ 1 w 389"/>
                  <a:gd name="T3" fmla="*/ 65 h 131"/>
                  <a:gd name="T4" fmla="*/ 66 w 389"/>
                  <a:gd name="T5" fmla="*/ 1 h 131"/>
                  <a:gd name="T6" fmla="*/ 324 w 389"/>
                  <a:gd name="T7" fmla="*/ 1 h 131"/>
                  <a:gd name="T8" fmla="*/ 388 w 389"/>
                  <a:gd name="T9" fmla="*/ 65 h 131"/>
                  <a:gd name="T10" fmla="*/ 324 w 389"/>
                  <a:gd name="T11" fmla="*/ 130 h 131"/>
                  <a:gd name="T12" fmla="*/ 66 w 389"/>
                  <a:gd name="T13" fmla="*/ 130 h 131"/>
                  <a:gd name="T14" fmla="*/ 324 w 389"/>
                  <a:gd name="T15" fmla="*/ 0 h 131"/>
                  <a:gd name="T16" fmla="*/ 66 w 389"/>
                  <a:gd name="T17" fmla="*/ 0 h 131"/>
                  <a:gd name="T18" fmla="*/ 0 w 389"/>
                  <a:gd name="T19" fmla="*/ 65 h 131"/>
                  <a:gd name="T20" fmla="*/ 66 w 389"/>
                  <a:gd name="T21" fmla="*/ 131 h 131"/>
                  <a:gd name="T22" fmla="*/ 324 w 389"/>
                  <a:gd name="T23" fmla="*/ 131 h 131"/>
                  <a:gd name="T24" fmla="*/ 389 w 389"/>
                  <a:gd name="T25" fmla="*/ 65 h 131"/>
                  <a:gd name="T26" fmla="*/ 324 w 389"/>
                  <a:gd name="T2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9" h="131">
                    <a:moveTo>
                      <a:pt x="66" y="130"/>
                    </a:moveTo>
                    <a:cubicBezTo>
                      <a:pt x="30" y="130"/>
                      <a:pt x="1" y="101"/>
                      <a:pt x="1" y="65"/>
                    </a:cubicBezTo>
                    <a:cubicBezTo>
                      <a:pt x="1" y="30"/>
                      <a:pt x="30" y="1"/>
                      <a:pt x="66" y="1"/>
                    </a:cubicBezTo>
                    <a:cubicBezTo>
                      <a:pt x="324" y="1"/>
                      <a:pt x="324" y="1"/>
                      <a:pt x="324" y="1"/>
                    </a:cubicBezTo>
                    <a:cubicBezTo>
                      <a:pt x="359" y="1"/>
                      <a:pt x="388" y="30"/>
                      <a:pt x="388" y="65"/>
                    </a:cubicBezTo>
                    <a:cubicBezTo>
                      <a:pt x="388" y="101"/>
                      <a:pt x="359" y="130"/>
                      <a:pt x="324" y="130"/>
                    </a:cubicBezTo>
                    <a:cubicBezTo>
                      <a:pt x="66" y="130"/>
                      <a:pt x="66" y="130"/>
                      <a:pt x="66" y="130"/>
                    </a:cubicBezTo>
                    <a:moveTo>
                      <a:pt x="324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29" y="0"/>
                      <a:pt x="0" y="29"/>
                      <a:pt x="0" y="65"/>
                    </a:cubicBezTo>
                    <a:cubicBezTo>
                      <a:pt x="0" y="102"/>
                      <a:pt x="29" y="131"/>
                      <a:pt x="66" y="131"/>
                    </a:cubicBezTo>
                    <a:cubicBezTo>
                      <a:pt x="324" y="131"/>
                      <a:pt x="324" y="131"/>
                      <a:pt x="324" y="131"/>
                    </a:cubicBezTo>
                    <a:cubicBezTo>
                      <a:pt x="360" y="131"/>
                      <a:pt x="389" y="102"/>
                      <a:pt x="389" y="65"/>
                    </a:cubicBezTo>
                    <a:cubicBezTo>
                      <a:pt x="389" y="29"/>
                      <a:pt x="360" y="0"/>
                      <a:pt x="324" y="0"/>
                    </a:cubicBezTo>
                  </a:path>
                </a:pathLst>
              </a:custGeom>
              <a:solidFill>
                <a:srgbClr val="E5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32"/>
              <p:cNvSpPr>
                <a:spLocks noEditPoints="1"/>
              </p:cNvSpPr>
              <p:nvPr/>
            </p:nvSpPr>
            <p:spPr bwMode="auto">
              <a:xfrm>
                <a:off x="344488" y="1704975"/>
                <a:ext cx="1462087" cy="492125"/>
              </a:xfrm>
              <a:custGeom>
                <a:avLst/>
                <a:gdLst>
                  <a:gd name="T0" fmla="*/ 65 w 387"/>
                  <a:gd name="T1" fmla="*/ 129 h 129"/>
                  <a:gd name="T2" fmla="*/ 0 w 387"/>
                  <a:gd name="T3" fmla="*/ 64 h 129"/>
                  <a:gd name="T4" fmla="*/ 65 w 387"/>
                  <a:gd name="T5" fmla="*/ 0 h 129"/>
                  <a:gd name="T6" fmla="*/ 323 w 387"/>
                  <a:gd name="T7" fmla="*/ 0 h 129"/>
                  <a:gd name="T8" fmla="*/ 387 w 387"/>
                  <a:gd name="T9" fmla="*/ 64 h 129"/>
                  <a:gd name="T10" fmla="*/ 323 w 387"/>
                  <a:gd name="T11" fmla="*/ 129 h 129"/>
                  <a:gd name="T12" fmla="*/ 65 w 387"/>
                  <a:gd name="T13" fmla="*/ 129 h 129"/>
                  <a:gd name="T14" fmla="*/ 323 w 387"/>
                  <a:gd name="T15" fmla="*/ 0 h 129"/>
                  <a:gd name="T16" fmla="*/ 65 w 387"/>
                  <a:gd name="T17" fmla="*/ 0 h 129"/>
                  <a:gd name="T18" fmla="*/ 0 w 387"/>
                  <a:gd name="T19" fmla="*/ 64 h 129"/>
                  <a:gd name="T20" fmla="*/ 65 w 387"/>
                  <a:gd name="T21" fmla="*/ 129 h 129"/>
                  <a:gd name="T22" fmla="*/ 323 w 387"/>
                  <a:gd name="T23" fmla="*/ 129 h 129"/>
                  <a:gd name="T24" fmla="*/ 387 w 387"/>
                  <a:gd name="T25" fmla="*/ 64 h 129"/>
                  <a:gd name="T26" fmla="*/ 323 w 387"/>
                  <a:gd name="T2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7" h="129">
                    <a:moveTo>
                      <a:pt x="65" y="129"/>
                    </a:moveTo>
                    <a:cubicBezTo>
                      <a:pt x="29" y="129"/>
                      <a:pt x="0" y="100"/>
                      <a:pt x="0" y="64"/>
                    </a:cubicBezTo>
                    <a:cubicBezTo>
                      <a:pt x="0" y="29"/>
                      <a:pt x="29" y="0"/>
                      <a:pt x="65" y="0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58" y="0"/>
                      <a:pt x="387" y="29"/>
                      <a:pt x="387" y="64"/>
                    </a:cubicBezTo>
                    <a:cubicBezTo>
                      <a:pt x="387" y="100"/>
                      <a:pt x="358" y="129"/>
                      <a:pt x="323" y="129"/>
                    </a:cubicBezTo>
                    <a:cubicBezTo>
                      <a:pt x="65" y="129"/>
                      <a:pt x="65" y="129"/>
                      <a:pt x="65" y="129"/>
                    </a:cubicBezTo>
                    <a:moveTo>
                      <a:pt x="323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00"/>
                      <a:pt x="29" y="129"/>
                      <a:pt x="65" y="129"/>
                    </a:cubicBezTo>
                    <a:cubicBezTo>
                      <a:pt x="323" y="129"/>
                      <a:pt x="323" y="129"/>
                      <a:pt x="323" y="129"/>
                    </a:cubicBezTo>
                    <a:cubicBezTo>
                      <a:pt x="358" y="129"/>
                      <a:pt x="387" y="100"/>
                      <a:pt x="387" y="64"/>
                    </a:cubicBezTo>
                    <a:cubicBezTo>
                      <a:pt x="387" y="29"/>
                      <a:pt x="358" y="0"/>
                      <a:pt x="323" y="0"/>
                    </a:cubicBezTo>
                  </a:path>
                </a:pathLst>
              </a:custGeom>
              <a:solidFill>
                <a:srgbClr val="E5E5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33"/>
              <p:cNvSpPr>
                <a:spLocks noEditPoints="1"/>
              </p:cNvSpPr>
              <p:nvPr/>
            </p:nvSpPr>
            <p:spPr bwMode="auto">
              <a:xfrm>
                <a:off x="344488" y="1704975"/>
                <a:ext cx="1462087" cy="492125"/>
              </a:xfrm>
              <a:custGeom>
                <a:avLst/>
                <a:gdLst>
                  <a:gd name="T0" fmla="*/ 65 w 387"/>
                  <a:gd name="T1" fmla="*/ 128 h 129"/>
                  <a:gd name="T2" fmla="*/ 1 w 387"/>
                  <a:gd name="T3" fmla="*/ 64 h 129"/>
                  <a:gd name="T4" fmla="*/ 65 w 387"/>
                  <a:gd name="T5" fmla="*/ 1 h 129"/>
                  <a:gd name="T6" fmla="*/ 323 w 387"/>
                  <a:gd name="T7" fmla="*/ 1 h 129"/>
                  <a:gd name="T8" fmla="*/ 386 w 387"/>
                  <a:gd name="T9" fmla="*/ 64 h 129"/>
                  <a:gd name="T10" fmla="*/ 323 w 387"/>
                  <a:gd name="T11" fmla="*/ 128 h 129"/>
                  <a:gd name="T12" fmla="*/ 65 w 387"/>
                  <a:gd name="T13" fmla="*/ 128 h 129"/>
                  <a:gd name="T14" fmla="*/ 323 w 387"/>
                  <a:gd name="T15" fmla="*/ 0 h 129"/>
                  <a:gd name="T16" fmla="*/ 65 w 387"/>
                  <a:gd name="T17" fmla="*/ 0 h 129"/>
                  <a:gd name="T18" fmla="*/ 0 w 387"/>
                  <a:gd name="T19" fmla="*/ 64 h 129"/>
                  <a:gd name="T20" fmla="*/ 65 w 387"/>
                  <a:gd name="T21" fmla="*/ 129 h 129"/>
                  <a:gd name="T22" fmla="*/ 323 w 387"/>
                  <a:gd name="T23" fmla="*/ 129 h 129"/>
                  <a:gd name="T24" fmla="*/ 387 w 387"/>
                  <a:gd name="T25" fmla="*/ 64 h 129"/>
                  <a:gd name="T26" fmla="*/ 323 w 387"/>
                  <a:gd name="T2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7" h="129">
                    <a:moveTo>
                      <a:pt x="65" y="128"/>
                    </a:moveTo>
                    <a:cubicBezTo>
                      <a:pt x="29" y="128"/>
                      <a:pt x="1" y="100"/>
                      <a:pt x="1" y="64"/>
                    </a:cubicBezTo>
                    <a:cubicBezTo>
                      <a:pt x="1" y="29"/>
                      <a:pt x="29" y="1"/>
                      <a:pt x="65" y="1"/>
                    </a:cubicBezTo>
                    <a:cubicBezTo>
                      <a:pt x="323" y="1"/>
                      <a:pt x="323" y="1"/>
                      <a:pt x="323" y="1"/>
                    </a:cubicBezTo>
                    <a:cubicBezTo>
                      <a:pt x="358" y="1"/>
                      <a:pt x="386" y="29"/>
                      <a:pt x="386" y="64"/>
                    </a:cubicBezTo>
                    <a:cubicBezTo>
                      <a:pt x="386" y="100"/>
                      <a:pt x="358" y="128"/>
                      <a:pt x="323" y="128"/>
                    </a:cubicBezTo>
                    <a:cubicBezTo>
                      <a:pt x="65" y="128"/>
                      <a:pt x="65" y="128"/>
                      <a:pt x="65" y="128"/>
                    </a:cubicBezTo>
                    <a:moveTo>
                      <a:pt x="323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00"/>
                      <a:pt x="29" y="129"/>
                      <a:pt x="65" y="129"/>
                    </a:cubicBezTo>
                    <a:cubicBezTo>
                      <a:pt x="323" y="129"/>
                      <a:pt x="323" y="129"/>
                      <a:pt x="323" y="129"/>
                    </a:cubicBezTo>
                    <a:cubicBezTo>
                      <a:pt x="358" y="129"/>
                      <a:pt x="387" y="100"/>
                      <a:pt x="387" y="64"/>
                    </a:cubicBezTo>
                    <a:cubicBezTo>
                      <a:pt x="387" y="29"/>
                      <a:pt x="358" y="0"/>
                      <a:pt x="323" y="0"/>
                    </a:cubicBezTo>
                  </a:path>
                </a:pathLst>
              </a:custGeom>
              <a:solidFill>
                <a:srgbClr val="E4E4E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34"/>
              <p:cNvSpPr>
                <a:spLocks noEditPoints="1"/>
              </p:cNvSpPr>
              <p:nvPr/>
            </p:nvSpPr>
            <p:spPr bwMode="auto">
              <a:xfrm>
                <a:off x="349250" y="1708150"/>
                <a:ext cx="1452562" cy="484188"/>
              </a:xfrm>
              <a:custGeom>
                <a:avLst/>
                <a:gdLst>
                  <a:gd name="T0" fmla="*/ 64 w 385"/>
                  <a:gd name="T1" fmla="*/ 127 h 127"/>
                  <a:gd name="T2" fmla="*/ 0 w 385"/>
                  <a:gd name="T3" fmla="*/ 63 h 127"/>
                  <a:gd name="T4" fmla="*/ 64 w 385"/>
                  <a:gd name="T5" fmla="*/ 0 h 127"/>
                  <a:gd name="T6" fmla="*/ 322 w 385"/>
                  <a:gd name="T7" fmla="*/ 0 h 127"/>
                  <a:gd name="T8" fmla="*/ 385 w 385"/>
                  <a:gd name="T9" fmla="*/ 63 h 127"/>
                  <a:gd name="T10" fmla="*/ 322 w 385"/>
                  <a:gd name="T11" fmla="*/ 127 h 127"/>
                  <a:gd name="T12" fmla="*/ 64 w 385"/>
                  <a:gd name="T13" fmla="*/ 127 h 127"/>
                  <a:gd name="T14" fmla="*/ 322 w 385"/>
                  <a:gd name="T15" fmla="*/ 0 h 127"/>
                  <a:gd name="T16" fmla="*/ 64 w 385"/>
                  <a:gd name="T17" fmla="*/ 0 h 127"/>
                  <a:gd name="T18" fmla="*/ 0 w 385"/>
                  <a:gd name="T19" fmla="*/ 63 h 127"/>
                  <a:gd name="T20" fmla="*/ 64 w 385"/>
                  <a:gd name="T21" fmla="*/ 127 h 127"/>
                  <a:gd name="T22" fmla="*/ 322 w 385"/>
                  <a:gd name="T23" fmla="*/ 127 h 127"/>
                  <a:gd name="T24" fmla="*/ 385 w 385"/>
                  <a:gd name="T25" fmla="*/ 63 h 127"/>
                  <a:gd name="T26" fmla="*/ 322 w 385"/>
                  <a:gd name="T2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5" h="127">
                    <a:moveTo>
                      <a:pt x="64" y="127"/>
                    </a:moveTo>
                    <a:cubicBezTo>
                      <a:pt x="29" y="127"/>
                      <a:pt x="0" y="98"/>
                      <a:pt x="0" y="63"/>
                    </a:cubicBezTo>
                    <a:cubicBezTo>
                      <a:pt x="0" y="29"/>
                      <a:pt x="29" y="0"/>
                      <a:pt x="64" y="0"/>
                    </a:cubicBezTo>
                    <a:cubicBezTo>
                      <a:pt x="322" y="0"/>
                      <a:pt x="322" y="0"/>
                      <a:pt x="322" y="0"/>
                    </a:cubicBezTo>
                    <a:cubicBezTo>
                      <a:pt x="356" y="0"/>
                      <a:pt x="385" y="29"/>
                      <a:pt x="385" y="63"/>
                    </a:cubicBezTo>
                    <a:cubicBezTo>
                      <a:pt x="385" y="98"/>
                      <a:pt x="356" y="127"/>
                      <a:pt x="322" y="127"/>
                    </a:cubicBezTo>
                    <a:cubicBezTo>
                      <a:pt x="64" y="127"/>
                      <a:pt x="64" y="127"/>
                      <a:pt x="64" y="127"/>
                    </a:cubicBezTo>
                    <a:moveTo>
                      <a:pt x="322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8" y="0"/>
                      <a:pt x="0" y="28"/>
                      <a:pt x="0" y="63"/>
                    </a:cubicBezTo>
                    <a:cubicBezTo>
                      <a:pt x="0" y="99"/>
                      <a:pt x="28" y="127"/>
                      <a:pt x="64" y="127"/>
                    </a:cubicBezTo>
                    <a:cubicBezTo>
                      <a:pt x="322" y="127"/>
                      <a:pt x="322" y="127"/>
                      <a:pt x="322" y="127"/>
                    </a:cubicBezTo>
                    <a:cubicBezTo>
                      <a:pt x="357" y="127"/>
                      <a:pt x="385" y="99"/>
                      <a:pt x="385" y="63"/>
                    </a:cubicBezTo>
                    <a:cubicBezTo>
                      <a:pt x="385" y="28"/>
                      <a:pt x="357" y="0"/>
                      <a:pt x="322" y="0"/>
                    </a:cubicBezTo>
                  </a:path>
                </a:pathLst>
              </a:custGeom>
              <a:solidFill>
                <a:srgbClr val="E3E3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35"/>
              <p:cNvSpPr>
                <a:spLocks noEditPoints="1"/>
              </p:cNvSpPr>
              <p:nvPr/>
            </p:nvSpPr>
            <p:spPr bwMode="auto">
              <a:xfrm>
                <a:off x="349250" y="1708150"/>
                <a:ext cx="1452562" cy="484188"/>
              </a:xfrm>
              <a:custGeom>
                <a:avLst/>
                <a:gdLst>
                  <a:gd name="T0" fmla="*/ 64 w 385"/>
                  <a:gd name="T1" fmla="*/ 126 h 127"/>
                  <a:gd name="T2" fmla="*/ 1 w 385"/>
                  <a:gd name="T3" fmla="*/ 63 h 127"/>
                  <a:gd name="T4" fmla="*/ 64 w 385"/>
                  <a:gd name="T5" fmla="*/ 1 h 127"/>
                  <a:gd name="T6" fmla="*/ 322 w 385"/>
                  <a:gd name="T7" fmla="*/ 1 h 127"/>
                  <a:gd name="T8" fmla="*/ 384 w 385"/>
                  <a:gd name="T9" fmla="*/ 63 h 127"/>
                  <a:gd name="T10" fmla="*/ 322 w 385"/>
                  <a:gd name="T11" fmla="*/ 126 h 127"/>
                  <a:gd name="T12" fmla="*/ 64 w 385"/>
                  <a:gd name="T13" fmla="*/ 126 h 127"/>
                  <a:gd name="T14" fmla="*/ 322 w 385"/>
                  <a:gd name="T15" fmla="*/ 0 h 127"/>
                  <a:gd name="T16" fmla="*/ 64 w 385"/>
                  <a:gd name="T17" fmla="*/ 0 h 127"/>
                  <a:gd name="T18" fmla="*/ 0 w 385"/>
                  <a:gd name="T19" fmla="*/ 63 h 127"/>
                  <a:gd name="T20" fmla="*/ 64 w 385"/>
                  <a:gd name="T21" fmla="*/ 127 h 127"/>
                  <a:gd name="T22" fmla="*/ 322 w 385"/>
                  <a:gd name="T23" fmla="*/ 127 h 127"/>
                  <a:gd name="T24" fmla="*/ 385 w 385"/>
                  <a:gd name="T25" fmla="*/ 63 h 127"/>
                  <a:gd name="T26" fmla="*/ 322 w 385"/>
                  <a:gd name="T2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5" h="127">
                    <a:moveTo>
                      <a:pt x="64" y="126"/>
                    </a:moveTo>
                    <a:cubicBezTo>
                      <a:pt x="29" y="126"/>
                      <a:pt x="1" y="98"/>
                      <a:pt x="1" y="63"/>
                    </a:cubicBezTo>
                    <a:cubicBezTo>
                      <a:pt x="1" y="29"/>
                      <a:pt x="29" y="1"/>
                      <a:pt x="64" y="1"/>
                    </a:cubicBezTo>
                    <a:cubicBezTo>
                      <a:pt x="322" y="1"/>
                      <a:pt x="322" y="1"/>
                      <a:pt x="322" y="1"/>
                    </a:cubicBezTo>
                    <a:cubicBezTo>
                      <a:pt x="356" y="1"/>
                      <a:pt x="384" y="29"/>
                      <a:pt x="384" y="63"/>
                    </a:cubicBezTo>
                    <a:cubicBezTo>
                      <a:pt x="384" y="98"/>
                      <a:pt x="356" y="126"/>
                      <a:pt x="322" y="126"/>
                    </a:cubicBezTo>
                    <a:cubicBezTo>
                      <a:pt x="64" y="126"/>
                      <a:pt x="64" y="126"/>
                      <a:pt x="64" y="126"/>
                    </a:cubicBezTo>
                    <a:moveTo>
                      <a:pt x="322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9" y="0"/>
                      <a:pt x="0" y="29"/>
                      <a:pt x="0" y="63"/>
                    </a:cubicBezTo>
                    <a:cubicBezTo>
                      <a:pt x="0" y="98"/>
                      <a:pt x="29" y="127"/>
                      <a:pt x="64" y="127"/>
                    </a:cubicBezTo>
                    <a:cubicBezTo>
                      <a:pt x="322" y="127"/>
                      <a:pt x="322" y="127"/>
                      <a:pt x="322" y="127"/>
                    </a:cubicBezTo>
                    <a:cubicBezTo>
                      <a:pt x="356" y="127"/>
                      <a:pt x="385" y="98"/>
                      <a:pt x="385" y="63"/>
                    </a:cubicBezTo>
                    <a:cubicBezTo>
                      <a:pt x="385" y="29"/>
                      <a:pt x="356" y="0"/>
                      <a:pt x="322" y="0"/>
                    </a:cubicBezTo>
                  </a:path>
                </a:pathLst>
              </a:custGeom>
              <a:solidFill>
                <a:srgbClr val="E2E2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36"/>
              <p:cNvSpPr>
                <a:spLocks noEditPoints="1"/>
              </p:cNvSpPr>
              <p:nvPr/>
            </p:nvSpPr>
            <p:spPr bwMode="auto">
              <a:xfrm>
                <a:off x="352425" y="1712913"/>
                <a:ext cx="1446212" cy="476250"/>
              </a:xfrm>
              <a:custGeom>
                <a:avLst/>
                <a:gdLst>
                  <a:gd name="T0" fmla="*/ 63 w 383"/>
                  <a:gd name="T1" fmla="*/ 125 h 125"/>
                  <a:gd name="T2" fmla="*/ 0 w 383"/>
                  <a:gd name="T3" fmla="*/ 62 h 125"/>
                  <a:gd name="T4" fmla="*/ 63 w 383"/>
                  <a:gd name="T5" fmla="*/ 0 h 125"/>
                  <a:gd name="T6" fmla="*/ 321 w 383"/>
                  <a:gd name="T7" fmla="*/ 0 h 125"/>
                  <a:gd name="T8" fmla="*/ 383 w 383"/>
                  <a:gd name="T9" fmla="*/ 62 h 125"/>
                  <a:gd name="T10" fmla="*/ 321 w 383"/>
                  <a:gd name="T11" fmla="*/ 125 h 125"/>
                  <a:gd name="T12" fmla="*/ 63 w 383"/>
                  <a:gd name="T13" fmla="*/ 125 h 125"/>
                  <a:gd name="T14" fmla="*/ 321 w 383"/>
                  <a:gd name="T15" fmla="*/ 0 h 125"/>
                  <a:gd name="T16" fmla="*/ 63 w 383"/>
                  <a:gd name="T17" fmla="*/ 0 h 125"/>
                  <a:gd name="T18" fmla="*/ 0 w 383"/>
                  <a:gd name="T19" fmla="*/ 62 h 125"/>
                  <a:gd name="T20" fmla="*/ 63 w 383"/>
                  <a:gd name="T21" fmla="*/ 125 h 125"/>
                  <a:gd name="T22" fmla="*/ 321 w 383"/>
                  <a:gd name="T23" fmla="*/ 125 h 125"/>
                  <a:gd name="T24" fmla="*/ 383 w 383"/>
                  <a:gd name="T25" fmla="*/ 62 h 125"/>
                  <a:gd name="T26" fmla="*/ 321 w 383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3" h="125">
                    <a:moveTo>
                      <a:pt x="63" y="125"/>
                    </a:moveTo>
                    <a:cubicBezTo>
                      <a:pt x="28" y="125"/>
                      <a:pt x="0" y="97"/>
                      <a:pt x="0" y="62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321" y="0"/>
                      <a:pt x="321" y="0"/>
                      <a:pt x="321" y="0"/>
                    </a:cubicBezTo>
                    <a:cubicBezTo>
                      <a:pt x="355" y="0"/>
                      <a:pt x="383" y="28"/>
                      <a:pt x="383" y="62"/>
                    </a:cubicBezTo>
                    <a:cubicBezTo>
                      <a:pt x="383" y="97"/>
                      <a:pt x="355" y="125"/>
                      <a:pt x="321" y="125"/>
                    </a:cubicBezTo>
                    <a:cubicBezTo>
                      <a:pt x="63" y="125"/>
                      <a:pt x="63" y="125"/>
                      <a:pt x="63" y="125"/>
                    </a:cubicBezTo>
                    <a:moveTo>
                      <a:pt x="321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321" y="125"/>
                      <a:pt x="321" y="125"/>
                      <a:pt x="321" y="125"/>
                    </a:cubicBezTo>
                    <a:cubicBezTo>
                      <a:pt x="355" y="125"/>
                      <a:pt x="383" y="97"/>
                      <a:pt x="383" y="62"/>
                    </a:cubicBezTo>
                    <a:cubicBezTo>
                      <a:pt x="383" y="28"/>
                      <a:pt x="355" y="0"/>
                      <a:pt x="321" y="0"/>
                    </a:cubicBezTo>
                  </a:path>
                </a:pathLst>
              </a:custGeom>
              <a:solidFill>
                <a:srgbClr val="E1E1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37"/>
              <p:cNvSpPr>
                <a:spLocks noEditPoints="1"/>
              </p:cNvSpPr>
              <p:nvPr/>
            </p:nvSpPr>
            <p:spPr bwMode="auto">
              <a:xfrm>
                <a:off x="352425" y="1712913"/>
                <a:ext cx="1446212" cy="476250"/>
              </a:xfrm>
              <a:custGeom>
                <a:avLst/>
                <a:gdLst>
                  <a:gd name="T0" fmla="*/ 63 w 383"/>
                  <a:gd name="T1" fmla="*/ 124 h 125"/>
                  <a:gd name="T2" fmla="*/ 1 w 383"/>
                  <a:gd name="T3" fmla="*/ 62 h 125"/>
                  <a:gd name="T4" fmla="*/ 63 w 383"/>
                  <a:gd name="T5" fmla="*/ 1 h 125"/>
                  <a:gd name="T6" fmla="*/ 321 w 383"/>
                  <a:gd name="T7" fmla="*/ 1 h 125"/>
                  <a:gd name="T8" fmla="*/ 382 w 383"/>
                  <a:gd name="T9" fmla="*/ 62 h 125"/>
                  <a:gd name="T10" fmla="*/ 321 w 383"/>
                  <a:gd name="T11" fmla="*/ 124 h 125"/>
                  <a:gd name="T12" fmla="*/ 63 w 383"/>
                  <a:gd name="T13" fmla="*/ 124 h 125"/>
                  <a:gd name="T14" fmla="*/ 321 w 383"/>
                  <a:gd name="T15" fmla="*/ 0 h 125"/>
                  <a:gd name="T16" fmla="*/ 63 w 383"/>
                  <a:gd name="T17" fmla="*/ 0 h 125"/>
                  <a:gd name="T18" fmla="*/ 0 w 383"/>
                  <a:gd name="T19" fmla="*/ 62 h 125"/>
                  <a:gd name="T20" fmla="*/ 63 w 383"/>
                  <a:gd name="T21" fmla="*/ 125 h 125"/>
                  <a:gd name="T22" fmla="*/ 321 w 383"/>
                  <a:gd name="T23" fmla="*/ 125 h 125"/>
                  <a:gd name="T24" fmla="*/ 383 w 383"/>
                  <a:gd name="T25" fmla="*/ 62 h 125"/>
                  <a:gd name="T26" fmla="*/ 321 w 383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3" h="125">
                    <a:moveTo>
                      <a:pt x="63" y="124"/>
                    </a:moveTo>
                    <a:cubicBezTo>
                      <a:pt x="29" y="124"/>
                      <a:pt x="1" y="96"/>
                      <a:pt x="1" y="62"/>
                    </a:cubicBezTo>
                    <a:cubicBezTo>
                      <a:pt x="1" y="29"/>
                      <a:pt x="29" y="1"/>
                      <a:pt x="63" y="1"/>
                    </a:cubicBezTo>
                    <a:cubicBezTo>
                      <a:pt x="321" y="1"/>
                      <a:pt x="321" y="1"/>
                      <a:pt x="321" y="1"/>
                    </a:cubicBezTo>
                    <a:cubicBezTo>
                      <a:pt x="354" y="1"/>
                      <a:pt x="382" y="29"/>
                      <a:pt x="382" y="62"/>
                    </a:cubicBezTo>
                    <a:cubicBezTo>
                      <a:pt x="382" y="96"/>
                      <a:pt x="354" y="124"/>
                      <a:pt x="321" y="124"/>
                    </a:cubicBezTo>
                    <a:cubicBezTo>
                      <a:pt x="63" y="124"/>
                      <a:pt x="63" y="124"/>
                      <a:pt x="63" y="124"/>
                    </a:cubicBezTo>
                    <a:moveTo>
                      <a:pt x="321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321" y="125"/>
                      <a:pt x="321" y="125"/>
                      <a:pt x="321" y="125"/>
                    </a:cubicBezTo>
                    <a:cubicBezTo>
                      <a:pt x="355" y="125"/>
                      <a:pt x="383" y="97"/>
                      <a:pt x="383" y="62"/>
                    </a:cubicBezTo>
                    <a:cubicBezTo>
                      <a:pt x="383" y="28"/>
                      <a:pt x="355" y="0"/>
                      <a:pt x="321" y="0"/>
                    </a:cubicBezTo>
                  </a:path>
                </a:pathLst>
              </a:custGeom>
              <a:solidFill>
                <a:srgbClr val="E0E0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38"/>
              <p:cNvSpPr>
                <a:spLocks noEditPoints="1"/>
              </p:cNvSpPr>
              <p:nvPr/>
            </p:nvSpPr>
            <p:spPr bwMode="auto">
              <a:xfrm>
                <a:off x="355600" y="1716088"/>
                <a:ext cx="1439862" cy="469900"/>
              </a:xfrm>
              <a:custGeom>
                <a:avLst/>
                <a:gdLst>
                  <a:gd name="T0" fmla="*/ 62 w 381"/>
                  <a:gd name="T1" fmla="*/ 122 h 123"/>
                  <a:gd name="T2" fmla="*/ 1 w 381"/>
                  <a:gd name="T3" fmla="*/ 61 h 123"/>
                  <a:gd name="T4" fmla="*/ 62 w 381"/>
                  <a:gd name="T5" fmla="*/ 1 h 123"/>
                  <a:gd name="T6" fmla="*/ 320 w 381"/>
                  <a:gd name="T7" fmla="*/ 1 h 123"/>
                  <a:gd name="T8" fmla="*/ 380 w 381"/>
                  <a:gd name="T9" fmla="*/ 61 h 123"/>
                  <a:gd name="T10" fmla="*/ 320 w 381"/>
                  <a:gd name="T11" fmla="*/ 122 h 123"/>
                  <a:gd name="T12" fmla="*/ 62 w 381"/>
                  <a:gd name="T13" fmla="*/ 122 h 123"/>
                  <a:gd name="T14" fmla="*/ 320 w 381"/>
                  <a:gd name="T15" fmla="*/ 0 h 123"/>
                  <a:gd name="T16" fmla="*/ 62 w 381"/>
                  <a:gd name="T17" fmla="*/ 0 h 123"/>
                  <a:gd name="T18" fmla="*/ 0 w 381"/>
                  <a:gd name="T19" fmla="*/ 61 h 123"/>
                  <a:gd name="T20" fmla="*/ 62 w 381"/>
                  <a:gd name="T21" fmla="*/ 123 h 123"/>
                  <a:gd name="T22" fmla="*/ 320 w 381"/>
                  <a:gd name="T23" fmla="*/ 123 h 123"/>
                  <a:gd name="T24" fmla="*/ 381 w 381"/>
                  <a:gd name="T25" fmla="*/ 61 h 123"/>
                  <a:gd name="T26" fmla="*/ 320 w 381"/>
                  <a:gd name="T2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1" h="123">
                    <a:moveTo>
                      <a:pt x="62" y="122"/>
                    </a:moveTo>
                    <a:cubicBezTo>
                      <a:pt x="28" y="122"/>
                      <a:pt x="1" y="95"/>
                      <a:pt x="1" y="61"/>
                    </a:cubicBezTo>
                    <a:cubicBezTo>
                      <a:pt x="1" y="28"/>
                      <a:pt x="28" y="1"/>
                      <a:pt x="62" y="1"/>
                    </a:cubicBezTo>
                    <a:cubicBezTo>
                      <a:pt x="320" y="1"/>
                      <a:pt x="320" y="1"/>
                      <a:pt x="320" y="1"/>
                    </a:cubicBezTo>
                    <a:cubicBezTo>
                      <a:pt x="353" y="1"/>
                      <a:pt x="380" y="28"/>
                      <a:pt x="380" y="61"/>
                    </a:cubicBezTo>
                    <a:cubicBezTo>
                      <a:pt x="380" y="95"/>
                      <a:pt x="353" y="122"/>
                      <a:pt x="320" y="122"/>
                    </a:cubicBezTo>
                    <a:cubicBezTo>
                      <a:pt x="62" y="122"/>
                      <a:pt x="62" y="122"/>
                      <a:pt x="62" y="122"/>
                    </a:cubicBezTo>
                    <a:moveTo>
                      <a:pt x="320" y="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1"/>
                    </a:cubicBezTo>
                    <a:cubicBezTo>
                      <a:pt x="0" y="95"/>
                      <a:pt x="28" y="123"/>
                      <a:pt x="62" y="123"/>
                    </a:cubicBezTo>
                    <a:cubicBezTo>
                      <a:pt x="320" y="123"/>
                      <a:pt x="320" y="123"/>
                      <a:pt x="320" y="123"/>
                    </a:cubicBezTo>
                    <a:cubicBezTo>
                      <a:pt x="353" y="123"/>
                      <a:pt x="381" y="95"/>
                      <a:pt x="381" y="61"/>
                    </a:cubicBezTo>
                    <a:cubicBezTo>
                      <a:pt x="381" y="28"/>
                      <a:pt x="353" y="0"/>
                      <a:pt x="320" y="0"/>
                    </a:cubicBezTo>
                  </a:path>
                </a:pathLst>
              </a:custGeom>
              <a:solidFill>
                <a:srgbClr val="DFD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39"/>
              <p:cNvSpPr>
                <a:spLocks noEditPoints="1"/>
              </p:cNvSpPr>
              <p:nvPr/>
            </p:nvSpPr>
            <p:spPr bwMode="auto">
              <a:xfrm>
                <a:off x="360363" y="1720850"/>
                <a:ext cx="1430337" cy="460375"/>
              </a:xfrm>
              <a:custGeom>
                <a:avLst/>
                <a:gdLst>
                  <a:gd name="T0" fmla="*/ 61 w 379"/>
                  <a:gd name="T1" fmla="*/ 121 h 121"/>
                  <a:gd name="T2" fmla="*/ 0 w 379"/>
                  <a:gd name="T3" fmla="*/ 60 h 121"/>
                  <a:gd name="T4" fmla="*/ 61 w 379"/>
                  <a:gd name="T5" fmla="*/ 0 h 121"/>
                  <a:gd name="T6" fmla="*/ 319 w 379"/>
                  <a:gd name="T7" fmla="*/ 0 h 121"/>
                  <a:gd name="T8" fmla="*/ 379 w 379"/>
                  <a:gd name="T9" fmla="*/ 60 h 121"/>
                  <a:gd name="T10" fmla="*/ 319 w 379"/>
                  <a:gd name="T11" fmla="*/ 121 h 121"/>
                  <a:gd name="T12" fmla="*/ 61 w 379"/>
                  <a:gd name="T13" fmla="*/ 121 h 121"/>
                  <a:gd name="T14" fmla="*/ 319 w 379"/>
                  <a:gd name="T15" fmla="*/ 0 h 121"/>
                  <a:gd name="T16" fmla="*/ 61 w 379"/>
                  <a:gd name="T17" fmla="*/ 0 h 121"/>
                  <a:gd name="T18" fmla="*/ 0 w 379"/>
                  <a:gd name="T19" fmla="*/ 60 h 121"/>
                  <a:gd name="T20" fmla="*/ 61 w 379"/>
                  <a:gd name="T21" fmla="*/ 121 h 121"/>
                  <a:gd name="T22" fmla="*/ 319 w 379"/>
                  <a:gd name="T23" fmla="*/ 121 h 121"/>
                  <a:gd name="T24" fmla="*/ 379 w 379"/>
                  <a:gd name="T25" fmla="*/ 60 h 121"/>
                  <a:gd name="T26" fmla="*/ 319 w 379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9" h="121">
                    <a:moveTo>
                      <a:pt x="61" y="121"/>
                    </a:moveTo>
                    <a:cubicBezTo>
                      <a:pt x="27" y="121"/>
                      <a:pt x="0" y="94"/>
                      <a:pt x="0" y="60"/>
                    </a:cubicBezTo>
                    <a:cubicBezTo>
                      <a:pt x="0" y="27"/>
                      <a:pt x="27" y="0"/>
                      <a:pt x="61" y="0"/>
                    </a:cubicBezTo>
                    <a:cubicBezTo>
                      <a:pt x="319" y="0"/>
                      <a:pt x="319" y="0"/>
                      <a:pt x="319" y="0"/>
                    </a:cubicBezTo>
                    <a:cubicBezTo>
                      <a:pt x="352" y="0"/>
                      <a:pt x="379" y="27"/>
                      <a:pt x="379" y="60"/>
                    </a:cubicBezTo>
                    <a:cubicBezTo>
                      <a:pt x="379" y="94"/>
                      <a:pt x="352" y="121"/>
                      <a:pt x="319" y="121"/>
                    </a:cubicBezTo>
                    <a:cubicBezTo>
                      <a:pt x="61" y="121"/>
                      <a:pt x="61" y="121"/>
                      <a:pt x="61" y="121"/>
                    </a:cubicBezTo>
                    <a:moveTo>
                      <a:pt x="319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319" y="121"/>
                      <a:pt x="319" y="121"/>
                      <a:pt x="319" y="121"/>
                    </a:cubicBezTo>
                    <a:cubicBezTo>
                      <a:pt x="352" y="121"/>
                      <a:pt x="379" y="94"/>
                      <a:pt x="379" y="60"/>
                    </a:cubicBezTo>
                    <a:cubicBezTo>
                      <a:pt x="379" y="27"/>
                      <a:pt x="352" y="0"/>
                      <a:pt x="319" y="0"/>
                    </a:cubicBezTo>
                  </a:path>
                </a:pathLst>
              </a:custGeom>
              <a:solidFill>
                <a:srgbClr val="DEDE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40"/>
              <p:cNvSpPr>
                <a:spLocks noEditPoints="1"/>
              </p:cNvSpPr>
              <p:nvPr/>
            </p:nvSpPr>
            <p:spPr bwMode="auto">
              <a:xfrm>
                <a:off x="360363" y="1720850"/>
                <a:ext cx="1430337" cy="460375"/>
              </a:xfrm>
              <a:custGeom>
                <a:avLst/>
                <a:gdLst>
                  <a:gd name="T0" fmla="*/ 61 w 379"/>
                  <a:gd name="T1" fmla="*/ 120 h 121"/>
                  <a:gd name="T2" fmla="*/ 1 w 379"/>
                  <a:gd name="T3" fmla="*/ 60 h 121"/>
                  <a:gd name="T4" fmla="*/ 61 w 379"/>
                  <a:gd name="T5" fmla="*/ 1 h 121"/>
                  <a:gd name="T6" fmla="*/ 319 w 379"/>
                  <a:gd name="T7" fmla="*/ 1 h 121"/>
                  <a:gd name="T8" fmla="*/ 378 w 379"/>
                  <a:gd name="T9" fmla="*/ 60 h 121"/>
                  <a:gd name="T10" fmla="*/ 319 w 379"/>
                  <a:gd name="T11" fmla="*/ 120 h 121"/>
                  <a:gd name="T12" fmla="*/ 61 w 379"/>
                  <a:gd name="T13" fmla="*/ 120 h 121"/>
                  <a:gd name="T14" fmla="*/ 319 w 379"/>
                  <a:gd name="T15" fmla="*/ 0 h 121"/>
                  <a:gd name="T16" fmla="*/ 61 w 379"/>
                  <a:gd name="T17" fmla="*/ 0 h 121"/>
                  <a:gd name="T18" fmla="*/ 0 w 379"/>
                  <a:gd name="T19" fmla="*/ 60 h 121"/>
                  <a:gd name="T20" fmla="*/ 61 w 379"/>
                  <a:gd name="T21" fmla="*/ 121 h 121"/>
                  <a:gd name="T22" fmla="*/ 319 w 379"/>
                  <a:gd name="T23" fmla="*/ 121 h 121"/>
                  <a:gd name="T24" fmla="*/ 379 w 379"/>
                  <a:gd name="T25" fmla="*/ 60 h 121"/>
                  <a:gd name="T26" fmla="*/ 319 w 379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9" h="121">
                    <a:moveTo>
                      <a:pt x="61" y="120"/>
                    </a:moveTo>
                    <a:cubicBezTo>
                      <a:pt x="28" y="120"/>
                      <a:pt x="1" y="94"/>
                      <a:pt x="1" y="60"/>
                    </a:cubicBezTo>
                    <a:cubicBezTo>
                      <a:pt x="1" y="27"/>
                      <a:pt x="28" y="1"/>
                      <a:pt x="61" y="1"/>
                    </a:cubicBezTo>
                    <a:cubicBezTo>
                      <a:pt x="319" y="1"/>
                      <a:pt x="319" y="1"/>
                      <a:pt x="319" y="1"/>
                    </a:cubicBezTo>
                    <a:cubicBezTo>
                      <a:pt x="352" y="1"/>
                      <a:pt x="378" y="27"/>
                      <a:pt x="378" y="60"/>
                    </a:cubicBezTo>
                    <a:cubicBezTo>
                      <a:pt x="378" y="94"/>
                      <a:pt x="352" y="120"/>
                      <a:pt x="319" y="120"/>
                    </a:cubicBezTo>
                    <a:cubicBezTo>
                      <a:pt x="61" y="120"/>
                      <a:pt x="61" y="120"/>
                      <a:pt x="61" y="120"/>
                    </a:cubicBezTo>
                    <a:moveTo>
                      <a:pt x="319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319" y="121"/>
                      <a:pt x="319" y="121"/>
                      <a:pt x="319" y="121"/>
                    </a:cubicBezTo>
                    <a:cubicBezTo>
                      <a:pt x="352" y="121"/>
                      <a:pt x="379" y="94"/>
                      <a:pt x="379" y="60"/>
                    </a:cubicBezTo>
                    <a:cubicBezTo>
                      <a:pt x="379" y="27"/>
                      <a:pt x="352" y="0"/>
                      <a:pt x="319" y="0"/>
                    </a:cubicBezTo>
                  </a:path>
                </a:pathLst>
              </a:custGeom>
              <a:solidFill>
                <a:srgbClr val="DDDD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41"/>
              <p:cNvSpPr>
                <a:spLocks noEditPoints="1"/>
              </p:cNvSpPr>
              <p:nvPr/>
            </p:nvSpPr>
            <p:spPr bwMode="auto">
              <a:xfrm>
                <a:off x="363538" y="1724025"/>
                <a:ext cx="1423987" cy="454025"/>
              </a:xfrm>
              <a:custGeom>
                <a:avLst/>
                <a:gdLst>
                  <a:gd name="T0" fmla="*/ 60 w 377"/>
                  <a:gd name="T1" fmla="*/ 119 h 119"/>
                  <a:gd name="T2" fmla="*/ 0 w 377"/>
                  <a:gd name="T3" fmla="*/ 59 h 119"/>
                  <a:gd name="T4" fmla="*/ 60 w 377"/>
                  <a:gd name="T5" fmla="*/ 0 h 119"/>
                  <a:gd name="T6" fmla="*/ 318 w 377"/>
                  <a:gd name="T7" fmla="*/ 0 h 119"/>
                  <a:gd name="T8" fmla="*/ 377 w 377"/>
                  <a:gd name="T9" fmla="*/ 59 h 119"/>
                  <a:gd name="T10" fmla="*/ 318 w 377"/>
                  <a:gd name="T11" fmla="*/ 119 h 119"/>
                  <a:gd name="T12" fmla="*/ 60 w 377"/>
                  <a:gd name="T13" fmla="*/ 119 h 119"/>
                  <a:gd name="T14" fmla="*/ 318 w 377"/>
                  <a:gd name="T15" fmla="*/ 0 h 119"/>
                  <a:gd name="T16" fmla="*/ 60 w 377"/>
                  <a:gd name="T17" fmla="*/ 0 h 119"/>
                  <a:gd name="T18" fmla="*/ 0 w 377"/>
                  <a:gd name="T19" fmla="*/ 59 h 119"/>
                  <a:gd name="T20" fmla="*/ 60 w 377"/>
                  <a:gd name="T21" fmla="*/ 119 h 119"/>
                  <a:gd name="T22" fmla="*/ 318 w 377"/>
                  <a:gd name="T23" fmla="*/ 119 h 119"/>
                  <a:gd name="T24" fmla="*/ 377 w 377"/>
                  <a:gd name="T25" fmla="*/ 59 h 119"/>
                  <a:gd name="T26" fmla="*/ 318 w 377"/>
                  <a:gd name="T2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7" h="119">
                    <a:moveTo>
                      <a:pt x="60" y="119"/>
                    </a:moveTo>
                    <a:cubicBezTo>
                      <a:pt x="27" y="119"/>
                      <a:pt x="0" y="92"/>
                      <a:pt x="0" y="59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0" y="0"/>
                      <a:pt x="377" y="27"/>
                      <a:pt x="377" y="59"/>
                    </a:cubicBezTo>
                    <a:cubicBezTo>
                      <a:pt x="377" y="92"/>
                      <a:pt x="350" y="119"/>
                      <a:pt x="318" y="119"/>
                    </a:cubicBezTo>
                    <a:cubicBezTo>
                      <a:pt x="60" y="119"/>
                      <a:pt x="60" y="119"/>
                      <a:pt x="60" y="119"/>
                    </a:cubicBezTo>
                    <a:moveTo>
                      <a:pt x="318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6"/>
                      <a:pt x="0" y="59"/>
                    </a:cubicBezTo>
                    <a:cubicBezTo>
                      <a:pt x="0" y="93"/>
                      <a:pt x="27" y="119"/>
                      <a:pt x="60" y="119"/>
                    </a:cubicBezTo>
                    <a:cubicBezTo>
                      <a:pt x="318" y="119"/>
                      <a:pt x="318" y="119"/>
                      <a:pt x="318" y="119"/>
                    </a:cubicBezTo>
                    <a:cubicBezTo>
                      <a:pt x="351" y="119"/>
                      <a:pt x="377" y="93"/>
                      <a:pt x="377" y="59"/>
                    </a:cubicBezTo>
                    <a:cubicBezTo>
                      <a:pt x="377" y="26"/>
                      <a:pt x="351" y="0"/>
                      <a:pt x="318" y="0"/>
                    </a:cubicBezTo>
                  </a:path>
                </a:pathLst>
              </a:custGeom>
              <a:solidFill>
                <a:srgbClr val="DCD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42"/>
              <p:cNvSpPr>
                <a:spLocks noEditPoints="1"/>
              </p:cNvSpPr>
              <p:nvPr/>
            </p:nvSpPr>
            <p:spPr bwMode="auto">
              <a:xfrm>
                <a:off x="363538" y="1724025"/>
                <a:ext cx="1423987" cy="454025"/>
              </a:xfrm>
              <a:custGeom>
                <a:avLst/>
                <a:gdLst>
                  <a:gd name="T0" fmla="*/ 60 w 377"/>
                  <a:gd name="T1" fmla="*/ 118 h 119"/>
                  <a:gd name="T2" fmla="*/ 1 w 377"/>
                  <a:gd name="T3" fmla="*/ 59 h 119"/>
                  <a:gd name="T4" fmla="*/ 60 w 377"/>
                  <a:gd name="T5" fmla="*/ 1 h 119"/>
                  <a:gd name="T6" fmla="*/ 318 w 377"/>
                  <a:gd name="T7" fmla="*/ 1 h 119"/>
                  <a:gd name="T8" fmla="*/ 376 w 377"/>
                  <a:gd name="T9" fmla="*/ 59 h 119"/>
                  <a:gd name="T10" fmla="*/ 318 w 377"/>
                  <a:gd name="T11" fmla="*/ 118 h 119"/>
                  <a:gd name="T12" fmla="*/ 60 w 377"/>
                  <a:gd name="T13" fmla="*/ 118 h 119"/>
                  <a:gd name="T14" fmla="*/ 318 w 377"/>
                  <a:gd name="T15" fmla="*/ 0 h 119"/>
                  <a:gd name="T16" fmla="*/ 60 w 377"/>
                  <a:gd name="T17" fmla="*/ 0 h 119"/>
                  <a:gd name="T18" fmla="*/ 0 w 377"/>
                  <a:gd name="T19" fmla="*/ 59 h 119"/>
                  <a:gd name="T20" fmla="*/ 60 w 377"/>
                  <a:gd name="T21" fmla="*/ 119 h 119"/>
                  <a:gd name="T22" fmla="*/ 318 w 377"/>
                  <a:gd name="T23" fmla="*/ 119 h 119"/>
                  <a:gd name="T24" fmla="*/ 377 w 377"/>
                  <a:gd name="T25" fmla="*/ 59 h 119"/>
                  <a:gd name="T26" fmla="*/ 318 w 377"/>
                  <a:gd name="T2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7" h="119">
                    <a:moveTo>
                      <a:pt x="60" y="118"/>
                    </a:moveTo>
                    <a:cubicBezTo>
                      <a:pt x="27" y="118"/>
                      <a:pt x="1" y="92"/>
                      <a:pt x="1" y="59"/>
                    </a:cubicBezTo>
                    <a:cubicBezTo>
                      <a:pt x="1" y="27"/>
                      <a:pt x="27" y="1"/>
                      <a:pt x="60" y="1"/>
                    </a:cubicBezTo>
                    <a:cubicBezTo>
                      <a:pt x="318" y="1"/>
                      <a:pt x="318" y="1"/>
                      <a:pt x="318" y="1"/>
                    </a:cubicBezTo>
                    <a:cubicBezTo>
                      <a:pt x="350" y="1"/>
                      <a:pt x="376" y="27"/>
                      <a:pt x="376" y="59"/>
                    </a:cubicBezTo>
                    <a:cubicBezTo>
                      <a:pt x="376" y="92"/>
                      <a:pt x="350" y="118"/>
                      <a:pt x="318" y="118"/>
                    </a:cubicBezTo>
                    <a:cubicBezTo>
                      <a:pt x="60" y="118"/>
                      <a:pt x="60" y="118"/>
                      <a:pt x="60" y="118"/>
                    </a:cubicBezTo>
                    <a:moveTo>
                      <a:pt x="318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59"/>
                    </a:cubicBezTo>
                    <a:cubicBezTo>
                      <a:pt x="0" y="92"/>
                      <a:pt x="27" y="119"/>
                      <a:pt x="60" y="119"/>
                    </a:cubicBezTo>
                    <a:cubicBezTo>
                      <a:pt x="318" y="119"/>
                      <a:pt x="318" y="119"/>
                      <a:pt x="318" y="119"/>
                    </a:cubicBezTo>
                    <a:cubicBezTo>
                      <a:pt x="350" y="119"/>
                      <a:pt x="377" y="92"/>
                      <a:pt x="377" y="59"/>
                    </a:cubicBezTo>
                    <a:cubicBezTo>
                      <a:pt x="377" y="27"/>
                      <a:pt x="350" y="0"/>
                      <a:pt x="318" y="0"/>
                    </a:cubicBezTo>
                  </a:path>
                </a:pathLst>
              </a:custGeom>
              <a:solidFill>
                <a:srgbClr val="DBDB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43"/>
              <p:cNvSpPr>
                <a:spLocks noEditPoints="1"/>
              </p:cNvSpPr>
              <p:nvPr/>
            </p:nvSpPr>
            <p:spPr bwMode="auto">
              <a:xfrm>
                <a:off x="366713" y="1728788"/>
                <a:ext cx="1416050" cy="444500"/>
              </a:xfrm>
              <a:custGeom>
                <a:avLst/>
                <a:gdLst>
                  <a:gd name="T0" fmla="*/ 59 w 375"/>
                  <a:gd name="T1" fmla="*/ 117 h 117"/>
                  <a:gd name="T2" fmla="*/ 0 w 375"/>
                  <a:gd name="T3" fmla="*/ 58 h 117"/>
                  <a:gd name="T4" fmla="*/ 59 w 375"/>
                  <a:gd name="T5" fmla="*/ 0 h 117"/>
                  <a:gd name="T6" fmla="*/ 317 w 375"/>
                  <a:gd name="T7" fmla="*/ 0 h 117"/>
                  <a:gd name="T8" fmla="*/ 375 w 375"/>
                  <a:gd name="T9" fmla="*/ 58 h 117"/>
                  <a:gd name="T10" fmla="*/ 317 w 375"/>
                  <a:gd name="T11" fmla="*/ 117 h 117"/>
                  <a:gd name="T12" fmla="*/ 59 w 375"/>
                  <a:gd name="T13" fmla="*/ 117 h 117"/>
                  <a:gd name="T14" fmla="*/ 317 w 375"/>
                  <a:gd name="T15" fmla="*/ 0 h 117"/>
                  <a:gd name="T16" fmla="*/ 59 w 375"/>
                  <a:gd name="T17" fmla="*/ 0 h 117"/>
                  <a:gd name="T18" fmla="*/ 0 w 375"/>
                  <a:gd name="T19" fmla="*/ 58 h 117"/>
                  <a:gd name="T20" fmla="*/ 59 w 375"/>
                  <a:gd name="T21" fmla="*/ 117 h 117"/>
                  <a:gd name="T22" fmla="*/ 317 w 375"/>
                  <a:gd name="T23" fmla="*/ 117 h 117"/>
                  <a:gd name="T24" fmla="*/ 375 w 375"/>
                  <a:gd name="T25" fmla="*/ 58 h 117"/>
                  <a:gd name="T26" fmla="*/ 317 w 375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" h="117">
                    <a:moveTo>
                      <a:pt x="59" y="117"/>
                    </a:moveTo>
                    <a:cubicBezTo>
                      <a:pt x="26" y="117"/>
                      <a:pt x="0" y="91"/>
                      <a:pt x="0" y="58"/>
                    </a:cubicBezTo>
                    <a:cubicBezTo>
                      <a:pt x="0" y="26"/>
                      <a:pt x="26" y="0"/>
                      <a:pt x="59" y="0"/>
                    </a:cubicBezTo>
                    <a:cubicBezTo>
                      <a:pt x="317" y="0"/>
                      <a:pt x="317" y="0"/>
                      <a:pt x="317" y="0"/>
                    </a:cubicBezTo>
                    <a:cubicBezTo>
                      <a:pt x="349" y="0"/>
                      <a:pt x="375" y="26"/>
                      <a:pt x="375" y="58"/>
                    </a:cubicBezTo>
                    <a:cubicBezTo>
                      <a:pt x="375" y="91"/>
                      <a:pt x="349" y="117"/>
                      <a:pt x="317" y="117"/>
                    </a:cubicBezTo>
                    <a:cubicBezTo>
                      <a:pt x="59" y="117"/>
                      <a:pt x="59" y="117"/>
                      <a:pt x="59" y="117"/>
                    </a:cubicBezTo>
                    <a:moveTo>
                      <a:pt x="317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317" y="117"/>
                      <a:pt x="317" y="117"/>
                      <a:pt x="317" y="117"/>
                    </a:cubicBezTo>
                    <a:cubicBezTo>
                      <a:pt x="349" y="117"/>
                      <a:pt x="375" y="91"/>
                      <a:pt x="375" y="58"/>
                    </a:cubicBezTo>
                    <a:cubicBezTo>
                      <a:pt x="375" y="26"/>
                      <a:pt x="349" y="0"/>
                      <a:pt x="317" y="0"/>
                    </a:cubicBezTo>
                  </a:path>
                </a:pathLst>
              </a:custGeom>
              <a:solidFill>
                <a:srgbClr val="DADA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44"/>
              <p:cNvSpPr>
                <a:spLocks noEditPoints="1"/>
              </p:cNvSpPr>
              <p:nvPr/>
            </p:nvSpPr>
            <p:spPr bwMode="auto">
              <a:xfrm>
                <a:off x="366713" y="1728788"/>
                <a:ext cx="1416050" cy="444500"/>
              </a:xfrm>
              <a:custGeom>
                <a:avLst/>
                <a:gdLst>
                  <a:gd name="T0" fmla="*/ 59 w 375"/>
                  <a:gd name="T1" fmla="*/ 116 h 117"/>
                  <a:gd name="T2" fmla="*/ 1 w 375"/>
                  <a:gd name="T3" fmla="*/ 58 h 117"/>
                  <a:gd name="T4" fmla="*/ 59 w 375"/>
                  <a:gd name="T5" fmla="*/ 1 h 117"/>
                  <a:gd name="T6" fmla="*/ 317 w 375"/>
                  <a:gd name="T7" fmla="*/ 1 h 117"/>
                  <a:gd name="T8" fmla="*/ 374 w 375"/>
                  <a:gd name="T9" fmla="*/ 58 h 117"/>
                  <a:gd name="T10" fmla="*/ 317 w 375"/>
                  <a:gd name="T11" fmla="*/ 116 h 117"/>
                  <a:gd name="T12" fmla="*/ 59 w 375"/>
                  <a:gd name="T13" fmla="*/ 116 h 117"/>
                  <a:gd name="T14" fmla="*/ 317 w 375"/>
                  <a:gd name="T15" fmla="*/ 0 h 117"/>
                  <a:gd name="T16" fmla="*/ 59 w 375"/>
                  <a:gd name="T17" fmla="*/ 0 h 117"/>
                  <a:gd name="T18" fmla="*/ 0 w 375"/>
                  <a:gd name="T19" fmla="*/ 58 h 117"/>
                  <a:gd name="T20" fmla="*/ 59 w 375"/>
                  <a:gd name="T21" fmla="*/ 117 h 117"/>
                  <a:gd name="T22" fmla="*/ 317 w 375"/>
                  <a:gd name="T23" fmla="*/ 117 h 117"/>
                  <a:gd name="T24" fmla="*/ 375 w 375"/>
                  <a:gd name="T25" fmla="*/ 58 h 117"/>
                  <a:gd name="T26" fmla="*/ 317 w 375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" h="117">
                    <a:moveTo>
                      <a:pt x="59" y="116"/>
                    </a:moveTo>
                    <a:cubicBezTo>
                      <a:pt x="27" y="116"/>
                      <a:pt x="1" y="90"/>
                      <a:pt x="1" y="58"/>
                    </a:cubicBezTo>
                    <a:cubicBezTo>
                      <a:pt x="1" y="27"/>
                      <a:pt x="27" y="1"/>
                      <a:pt x="59" y="1"/>
                    </a:cubicBezTo>
                    <a:cubicBezTo>
                      <a:pt x="317" y="1"/>
                      <a:pt x="317" y="1"/>
                      <a:pt x="317" y="1"/>
                    </a:cubicBezTo>
                    <a:cubicBezTo>
                      <a:pt x="348" y="1"/>
                      <a:pt x="374" y="27"/>
                      <a:pt x="374" y="58"/>
                    </a:cubicBezTo>
                    <a:cubicBezTo>
                      <a:pt x="374" y="90"/>
                      <a:pt x="348" y="116"/>
                      <a:pt x="317" y="116"/>
                    </a:cubicBezTo>
                    <a:cubicBezTo>
                      <a:pt x="59" y="116"/>
                      <a:pt x="59" y="116"/>
                      <a:pt x="59" y="116"/>
                    </a:cubicBezTo>
                    <a:moveTo>
                      <a:pt x="317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317" y="117"/>
                      <a:pt x="317" y="117"/>
                      <a:pt x="317" y="117"/>
                    </a:cubicBezTo>
                    <a:cubicBezTo>
                      <a:pt x="349" y="117"/>
                      <a:pt x="375" y="91"/>
                      <a:pt x="375" y="58"/>
                    </a:cubicBezTo>
                    <a:cubicBezTo>
                      <a:pt x="375" y="26"/>
                      <a:pt x="349" y="0"/>
                      <a:pt x="317" y="0"/>
                    </a:cubicBezTo>
                  </a:path>
                </a:pathLst>
              </a:custGeom>
              <a:solidFill>
                <a:srgbClr val="D9D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45"/>
              <p:cNvSpPr>
                <a:spLocks noEditPoints="1"/>
              </p:cNvSpPr>
              <p:nvPr/>
            </p:nvSpPr>
            <p:spPr bwMode="auto">
              <a:xfrm>
                <a:off x="371475" y="1731963"/>
                <a:ext cx="1408112" cy="438150"/>
              </a:xfrm>
              <a:custGeom>
                <a:avLst/>
                <a:gdLst>
                  <a:gd name="T0" fmla="*/ 58 w 373"/>
                  <a:gd name="T1" fmla="*/ 114 h 115"/>
                  <a:gd name="T2" fmla="*/ 1 w 373"/>
                  <a:gd name="T3" fmla="*/ 57 h 115"/>
                  <a:gd name="T4" fmla="*/ 58 w 373"/>
                  <a:gd name="T5" fmla="*/ 1 h 115"/>
                  <a:gd name="T6" fmla="*/ 316 w 373"/>
                  <a:gd name="T7" fmla="*/ 1 h 115"/>
                  <a:gd name="T8" fmla="*/ 372 w 373"/>
                  <a:gd name="T9" fmla="*/ 57 h 115"/>
                  <a:gd name="T10" fmla="*/ 316 w 373"/>
                  <a:gd name="T11" fmla="*/ 114 h 115"/>
                  <a:gd name="T12" fmla="*/ 58 w 373"/>
                  <a:gd name="T13" fmla="*/ 114 h 115"/>
                  <a:gd name="T14" fmla="*/ 316 w 373"/>
                  <a:gd name="T15" fmla="*/ 0 h 115"/>
                  <a:gd name="T16" fmla="*/ 58 w 373"/>
                  <a:gd name="T17" fmla="*/ 0 h 115"/>
                  <a:gd name="T18" fmla="*/ 0 w 373"/>
                  <a:gd name="T19" fmla="*/ 57 h 115"/>
                  <a:gd name="T20" fmla="*/ 58 w 373"/>
                  <a:gd name="T21" fmla="*/ 115 h 115"/>
                  <a:gd name="T22" fmla="*/ 316 w 373"/>
                  <a:gd name="T23" fmla="*/ 115 h 115"/>
                  <a:gd name="T24" fmla="*/ 373 w 373"/>
                  <a:gd name="T25" fmla="*/ 57 h 115"/>
                  <a:gd name="T26" fmla="*/ 316 w 373"/>
                  <a:gd name="T2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3" h="115">
                    <a:moveTo>
                      <a:pt x="58" y="114"/>
                    </a:moveTo>
                    <a:cubicBezTo>
                      <a:pt x="26" y="114"/>
                      <a:pt x="1" y="89"/>
                      <a:pt x="1" y="57"/>
                    </a:cubicBezTo>
                    <a:cubicBezTo>
                      <a:pt x="1" y="26"/>
                      <a:pt x="26" y="1"/>
                      <a:pt x="58" y="1"/>
                    </a:cubicBezTo>
                    <a:cubicBezTo>
                      <a:pt x="316" y="1"/>
                      <a:pt x="316" y="1"/>
                      <a:pt x="316" y="1"/>
                    </a:cubicBezTo>
                    <a:cubicBezTo>
                      <a:pt x="347" y="1"/>
                      <a:pt x="372" y="26"/>
                      <a:pt x="372" y="57"/>
                    </a:cubicBezTo>
                    <a:cubicBezTo>
                      <a:pt x="372" y="89"/>
                      <a:pt x="347" y="114"/>
                      <a:pt x="316" y="114"/>
                    </a:cubicBezTo>
                    <a:cubicBezTo>
                      <a:pt x="58" y="114"/>
                      <a:pt x="58" y="114"/>
                      <a:pt x="58" y="114"/>
                    </a:cubicBezTo>
                    <a:moveTo>
                      <a:pt x="316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26" y="0"/>
                      <a:pt x="0" y="26"/>
                      <a:pt x="0" y="57"/>
                    </a:cubicBezTo>
                    <a:cubicBezTo>
                      <a:pt x="0" y="89"/>
                      <a:pt x="26" y="115"/>
                      <a:pt x="58" y="115"/>
                    </a:cubicBezTo>
                    <a:cubicBezTo>
                      <a:pt x="316" y="115"/>
                      <a:pt x="316" y="115"/>
                      <a:pt x="316" y="115"/>
                    </a:cubicBezTo>
                    <a:cubicBezTo>
                      <a:pt x="347" y="115"/>
                      <a:pt x="373" y="89"/>
                      <a:pt x="373" y="57"/>
                    </a:cubicBezTo>
                    <a:cubicBezTo>
                      <a:pt x="373" y="26"/>
                      <a:pt x="347" y="0"/>
                      <a:pt x="316" y="0"/>
                    </a:cubicBezTo>
                  </a:path>
                </a:pathLst>
              </a:custGeom>
              <a:solidFill>
                <a:srgbClr val="D8D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46"/>
              <p:cNvSpPr>
                <a:spLocks noEditPoints="1"/>
              </p:cNvSpPr>
              <p:nvPr/>
            </p:nvSpPr>
            <p:spPr bwMode="auto">
              <a:xfrm>
                <a:off x="374650" y="1735138"/>
                <a:ext cx="1401762" cy="431800"/>
              </a:xfrm>
              <a:custGeom>
                <a:avLst/>
                <a:gdLst>
                  <a:gd name="T0" fmla="*/ 57 w 371"/>
                  <a:gd name="T1" fmla="*/ 113 h 113"/>
                  <a:gd name="T2" fmla="*/ 0 w 371"/>
                  <a:gd name="T3" fmla="*/ 56 h 113"/>
                  <a:gd name="T4" fmla="*/ 57 w 371"/>
                  <a:gd name="T5" fmla="*/ 0 h 113"/>
                  <a:gd name="T6" fmla="*/ 315 w 371"/>
                  <a:gd name="T7" fmla="*/ 0 h 113"/>
                  <a:gd name="T8" fmla="*/ 371 w 371"/>
                  <a:gd name="T9" fmla="*/ 56 h 113"/>
                  <a:gd name="T10" fmla="*/ 315 w 371"/>
                  <a:gd name="T11" fmla="*/ 113 h 113"/>
                  <a:gd name="T12" fmla="*/ 57 w 371"/>
                  <a:gd name="T13" fmla="*/ 113 h 113"/>
                  <a:gd name="T14" fmla="*/ 315 w 371"/>
                  <a:gd name="T15" fmla="*/ 0 h 113"/>
                  <a:gd name="T16" fmla="*/ 57 w 371"/>
                  <a:gd name="T17" fmla="*/ 0 h 113"/>
                  <a:gd name="T18" fmla="*/ 0 w 371"/>
                  <a:gd name="T19" fmla="*/ 56 h 113"/>
                  <a:gd name="T20" fmla="*/ 57 w 371"/>
                  <a:gd name="T21" fmla="*/ 113 h 113"/>
                  <a:gd name="T22" fmla="*/ 315 w 371"/>
                  <a:gd name="T23" fmla="*/ 113 h 113"/>
                  <a:gd name="T24" fmla="*/ 371 w 371"/>
                  <a:gd name="T25" fmla="*/ 56 h 113"/>
                  <a:gd name="T26" fmla="*/ 315 w 371"/>
                  <a:gd name="T2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1" h="113">
                    <a:moveTo>
                      <a:pt x="57" y="113"/>
                    </a:moveTo>
                    <a:cubicBezTo>
                      <a:pt x="25" y="113"/>
                      <a:pt x="0" y="88"/>
                      <a:pt x="0" y="56"/>
                    </a:cubicBezTo>
                    <a:cubicBezTo>
                      <a:pt x="0" y="25"/>
                      <a:pt x="25" y="0"/>
                      <a:pt x="57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346" y="0"/>
                      <a:pt x="371" y="25"/>
                      <a:pt x="371" y="56"/>
                    </a:cubicBezTo>
                    <a:cubicBezTo>
                      <a:pt x="371" y="88"/>
                      <a:pt x="346" y="113"/>
                      <a:pt x="315" y="113"/>
                    </a:cubicBezTo>
                    <a:cubicBezTo>
                      <a:pt x="57" y="113"/>
                      <a:pt x="57" y="113"/>
                      <a:pt x="57" y="113"/>
                    </a:cubicBezTo>
                    <a:moveTo>
                      <a:pt x="31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46" y="113"/>
                      <a:pt x="371" y="88"/>
                      <a:pt x="371" y="56"/>
                    </a:cubicBezTo>
                    <a:cubicBezTo>
                      <a:pt x="371" y="25"/>
                      <a:pt x="346" y="0"/>
                      <a:pt x="315" y="0"/>
                    </a:cubicBezTo>
                  </a:path>
                </a:pathLst>
              </a:custGeom>
              <a:solidFill>
                <a:srgbClr val="D7D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47"/>
              <p:cNvSpPr>
                <a:spLocks noEditPoints="1"/>
              </p:cNvSpPr>
              <p:nvPr/>
            </p:nvSpPr>
            <p:spPr bwMode="auto">
              <a:xfrm>
                <a:off x="374650" y="1735138"/>
                <a:ext cx="1401762" cy="431800"/>
              </a:xfrm>
              <a:custGeom>
                <a:avLst/>
                <a:gdLst>
                  <a:gd name="T0" fmla="*/ 57 w 371"/>
                  <a:gd name="T1" fmla="*/ 112 h 113"/>
                  <a:gd name="T2" fmla="*/ 1 w 371"/>
                  <a:gd name="T3" fmla="*/ 56 h 113"/>
                  <a:gd name="T4" fmla="*/ 57 w 371"/>
                  <a:gd name="T5" fmla="*/ 1 h 113"/>
                  <a:gd name="T6" fmla="*/ 315 w 371"/>
                  <a:gd name="T7" fmla="*/ 1 h 113"/>
                  <a:gd name="T8" fmla="*/ 370 w 371"/>
                  <a:gd name="T9" fmla="*/ 56 h 113"/>
                  <a:gd name="T10" fmla="*/ 315 w 371"/>
                  <a:gd name="T11" fmla="*/ 112 h 113"/>
                  <a:gd name="T12" fmla="*/ 57 w 371"/>
                  <a:gd name="T13" fmla="*/ 112 h 113"/>
                  <a:gd name="T14" fmla="*/ 315 w 371"/>
                  <a:gd name="T15" fmla="*/ 0 h 113"/>
                  <a:gd name="T16" fmla="*/ 57 w 371"/>
                  <a:gd name="T17" fmla="*/ 0 h 113"/>
                  <a:gd name="T18" fmla="*/ 0 w 371"/>
                  <a:gd name="T19" fmla="*/ 56 h 113"/>
                  <a:gd name="T20" fmla="*/ 57 w 371"/>
                  <a:gd name="T21" fmla="*/ 113 h 113"/>
                  <a:gd name="T22" fmla="*/ 315 w 371"/>
                  <a:gd name="T23" fmla="*/ 113 h 113"/>
                  <a:gd name="T24" fmla="*/ 371 w 371"/>
                  <a:gd name="T25" fmla="*/ 56 h 113"/>
                  <a:gd name="T26" fmla="*/ 315 w 371"/>
                  <a:gd name="T2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1" h="113">
                    <a:moveTo>
                      <a:pt x="57" y="112"/>
                    </a:moveTo>
                    <a:cubicBezTo>
                      <a:pt x="26" y="112"/>
                      <a:pt x="1" y="87"/>
                      <a:pt x="1" y="56"/>
                    </a:cubicBezTo>
                    <a:cubicBezTo>
                      <a:pt x="1" y="26"/>
                      <a:pt x="26" y="1"/>
                      <a:pt x="57" y="1"/>
                    </a:cubicBezTo>
                    <a:cubicBezTo>
                      <a:pt x="315" y="1"/>
                      <a:pt x="315" y="1"/>
                      <a:pt x="315" y="1"/>
                    </a:cubicBezTo>
                    <a:cubicBezTo>
                      <a:pt x="345" y="1"/>
                      <a:pt x="370" y="26"/>
                      <a:pt x="370" y="56"/>
                    </a:cubicBezTo>
                    <a:cubicBezTo>
                      <a:pt x="370" y="87"/>
                      <a:pt x="345" y="112"/>
                      <a:pt x="315" y="112"/>
                    </a:cubicBezTo>
                    <a:cubicBezTo>
                      <a:pt x="57" y="112"/>
                      <a:pt x="57" y="112"/>
                      <a:pt x="57" y="112"/>
                    </a:cubicBezTo>
                    <a:moveTo>
                      <a:pt x="31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46" y="113"/>
                      <a:pt x="371" y="88"/>
                      <a:pt x="371" y="56"/>
                    </a:cubicBezTo>
                    <a:cubicBezTo>
                      <a:pt x="371" y="25"/>
                      <a:pt x="346" y="0"/>
                      <a:pt x="315" y="0"/>
                    </a:cubicBezTo>
                  </a:path>
                </a:pathLst>
              </a:custGeom>
              <a:solidFill>
                <a:srgbClr val="D6D7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48"/>
              <p:cNvSpPr>
                <a:spLocks noEditPoints="1"/>
              </p:cNvSpPr>
              <p:nvPr/>
            </p:nvSpPr>
            <p:spPr bwMode="auto">
              <a:xfrm>
                <a:off x="379413" y="1739900"/>
                <a:ext cx="1392237" cy="422275"/>
              </a:xfrm>
              <a:custGeom>
                <a:avLst/>
                <a:gdLst>
                  <a:gd name="T0" fmla="*/ 56 w 369"/>
                  <a:gd name="T1" fmla="*/ 111 h 111"/>
                  <a:gd name="T2" fmla="*/ 0 w 369"/>
                  <a:gd name="T3" fmla="*/ 55 h 111"/>
                  <a:gd name="T4" fmla="*/ 56 w 369"/>
                  <a:gd name="T5" fmla="*/ 0 h 111"/>
                  <a:gd name="T6" fmla="*/ 314 w 369"/>
                  <a:gd name="T7" fmla="*/ 0 h 111"/>
                  <a:gd name="T8" fmla="*/ 369 w 369"/>
                  <a:gd name="T9" fmla="*/ 55 h 111"/>
                  <a:gd name="T10" fmla="*/ 314 w 369"/>
                  <a:gd name="T11" fmla="*/ 111 h 111"/>
                  <a:gd name="T12" fmla="*/ 56 w 369"/>
                  <a:gd name="T13" fmla="*/ 111 h 111"/>
                  <a:gd name="T14" fmla="*/ 314 w 369"/>
                  <a:gd name="T15" fmla="*/ 0 h 111"/>
                  <a:gd name="T16" fmla="*/ 56 w 369"/>
                  <a:gd name="T17" fmla="*/ 0 h 111"/>
                  <a:gd name="T18" fmla="*/ 0 w 369"/>
                  <a:gd name="T19" fmla="*/ 55 h 111"/>
                  <a:gd name="T20" fmla="*/ 56 w 369"/>
                  <a:gd name="T21" fmla="*/ 111 h 111"/>
                  <a:gd name="T22" fmla="*/ 314 w 369"/>
                  <a:gd name="T23" fmla="*/ 111 h 111"/>
                  <a:gd name="T24" fmla="*/ 369 w 369"/>
                  <a:gd name="T25" fmla="*/ 55 h 111"/>
                  <a:gd name="T26" fmla="*/ 314 w 369"/>
                  <a:gd name="T2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111">
                    <a:moveTo>
                      <a:pt x="56" y="111"/>
                    </a:moveTo>
                    <a:cubicBezTo>
                      <a:pt x="25" y="111"/>
                      <a:pt x="0" y="86"/>
                      <a:pt x="0" y="55"/>
                    </a:cubicBezTo>
                    <a:cubicBezTo>
                      <a:pt x="0" y="25"/>
                      <a:pt x="25" y="0"/>
                      <a:pt x="56" y="0"/>
                    </a:cubicBezTo>
                    <a:cubicBezTo>
                      <a:pt x="314" y="0"/>
                      <a:pt x="314" y="0"/>
                      <a:pt x="314" y="0"/>
                    </a:cubicBezTo>
                    <a:cubicBezTo>
                      <a:pt x="344" y="0"/>
                      <a:pt x="369" y="25"/>
                      <a:pt x="369" y="55"/>
                    </a:cubicBezTo>
                    <a:cubicBezTo>
                      <a:pt x="369" y="86"/>
                      <a:pt x="344" y="111"/>
                      <a:pt x="314" y="111"/>
                    </a:cubicBezTo>
                    <a:cubicBezTo>
                      <a:pt x="56" y="111"/>
                      <a:pt x="56" y="111"/>
                      <a:pt x="56" y="111"/>
                    </a:cubicBezTo>
                    <a:moveTo>
                      <a:pt x="31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314" y="111"/>
                      <a:pt x="314" y="111"/>
                      <a:pt x="314" y="111"/>
                    </a:cubicBezTo>
                    <a:cubicBezTo>
                      <a:pt x="344" y="111"/>
                      <a:pt x="369" y="86"/>
                      <a:pt x="369" y="55"/>
                    </a:cubicBezTo>
                    <a:cubicBezTo>
                      <a:pt x="369" y="25"/>
                      <a:pt x="344" y="0"/>
                      <a:pt x="314" y="0"/>
                    </a:cubicBezTo>
                  </a:path>
                </a:pathLst>
              </a:custGeom>
              <a:solidFill>
                <a:srgbClr val="D5D6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49"/>
              <p:cNvSpPr>
                <a:spLocks noEditPoints="1"/>
              </p:cNvSpPr>
              <p:nvPr/>
            </p:nvSpPr>
            <p:spPr bwMode="auto">
              <a:xfrm>
                <a:off x="379413" y="1739900"/>
                <a:ext cx="1392237" cy="422275"/>
              </a:xfrm>
              <a:custGeom>
                <a:avLst/>
                <a:gdLst>
                  <a:gd name="T0" fmla="*/ 56 w 369"/>
                  <a:gd name="T1" fmla="*/ 110 h 111"/>
                  <a:gd name="T2" fmla="*/ 1 w 369"/>
                  <a:gd name="T3" fmla="*/ 55 h 111"/>
                  <a:gd name="T4" fmla="*/ 56 w 369"/>
                  <a:gd name="T5" fmla="*/ 1 h 111"/>
                  <a:gd name="T6" fmla="*/ 314 w 369"/>
                  <a:gd name="T7" fmla="*/ 1 h 111"/>
                  <a:gd name="T8" fmla="*/ 368 w 369"/>
                  <a:gd name="T9" fmla="*/ 55 h 111"/>
                  <a:gd name="T10" fmla="*/ 314 w 369"/>
                  <a:gd name="T11" fmla="*/ 110 h 111"/>
                  <a:gd name="T12" fmla="*/ 56 w 369"/>
                  <a:gd name="T13" fmla="*/ 110 h 111"/>
                  <a:gd name="T14" fmla="*/ 314 w 369"/>
                  <a:gd name="T15" fmla="*/ 0 h 111"/>
                  <a:gd name="T16" fmla="*/ 56 w 369"/>
                  <a:gd name="T17" fmla="*/ 0 h 111"/>
                  <a:gd name="T18" fmla="*/ 0 w 369"/>
                  <a:gd name="T19" fmla="*/ 55 h 111"/>
                  <a:gd name="T20" fmla="*/ 56 w 369"/>
                  <a:gd name="T21" fmla="*/ 111 h 111"/>
                  <a:gd name="T22" fmla="*/ 314 w 369"/>
                  <a:gd name="T23" fmla="*/ 111 h 111"/>
                  <a:gd name="T24" fmla="*/ 369 w 369"/>
                  <a:gd name="T25" fmla="*/ 55 h 111"/>
                  <a:gd name="T26" fmla="*/ 314 w 369"/>
                  <a:gd name="T2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111">
                    <a:moveTo>
                      <a:pt x="56" y="110"/>
                    </a:moveTo>
                    <a:cubicBezTo>
                      <a:pt x="25" y="110"/>
                      <a:pt x="1" y="86"/>
                      <a:pt x="1" y="55"/>
                    </a:cubicBezTo>
                    <a:cubicBezTo>
                      <a:pt x="1" y="25"/>
                      <a:pt x="25" y="1"/>
                      <a:pt x="56" y="1"/>
                    </a:cubicBezTo>
                    <a:cubicBezTo>
                      <a:pt x="314" y="1"/>
                      <a:pt x="314" y="1"/>
                      <a:pt x="314" y="1"/>
                    </a:cubicBezTo>
                    <a:cubicBezTo>
                      <a:pt x="344" y="1"/>
                      <a:pt x="368" y="25"/>
                      <a:pt x="368" y="55"/>
                    </a:cubicBezTo>
                    <a:cubicBezTo>
                      <a:pt x="368" y="86"/>
                      <a:pt x="344" y="110"/>
                      <a:pt x="314" y="110"/>
                    </a:cubicBezTo>
                    <a:cubicBezTo>
                      <a:pt x="56" y="110"/>
                      <a:pt x="56" y="110"/>
                      <a:pt x="56" y="110"/>
                    </a:cubicBezTo>
                    <a:moveTo>
                      <a:pt x="31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314" y="111"/>
                      <a:pt x="314" y="111"/>
                      <a:pt x="314" y="111"/>
                    </a:cubicBezTo>
                    <a:cubicBezTo>
                      <a:pt x="344" y="111"/>
                      <a:pt x="369" y="86"/>
                      <a:pt x="369" y="55"/>
                    </a:cubicBezTo>
                    <a:cubicBezTo>
                      <a:pt x="369" y="25"/>
                      <a:pt x="344" y="0"/>
                      <a:pt x="314" y="0"/>
                    </a:cubicBezTo>
                  </a:path>
                </a:pathLst>
              </a:custGeom>
              <a:solidFill>
                <a:srgbClr val="D4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50"/>
              <p:cNvSpPr>
                <a:spLocks noEditPoints="1"/>
              </p:cNvSpPr>
              <p:nvPr/>
            </p:nvSpPr>
            <p:spPr bwMode="auto">
              <a:xfrm>
                <a:off x="382588" y="1743075"/>
                <a:ext cx="1385887" cy="415925"/>
              </a:xfrm>
              <a:custGeom>
                <a:avLst/>
                <a:gdLst>
                  <a:gd name="T0" fmla="*/ 55 w 367"/>
                  <a:gd name="T1" fmla="*/ 109 h 109"/>
                  <a:gd name="T2" fmla="*/ 0 w 367"/>
                  <a:gd name="T3" fmla="*/ 54 h 109"/>
                  <a:gd name="T4" fmla="*/ 55 w 367"/>
                  <a:gd name="T5" fmla="*/ 0 h 109"/>
                  <a:gd name="T6" fmla="*/ 313 w 367"/>
                  <a:gd name="T7" fmla="*/ 0 h 109"/>
                  <a:gd name="T8" fmla="*/ 367 w 367"/>
                  <a:gd name="T9" fmla="*/ 54 h 109"/>
                  <a:gd name="T10" fmla="*/ 313 w 367"/>
                  <a:gd name="T11" fmla="*/ 109 h 109"/>
                  <a:gd name="T12" fmla="*/ 55 w 367"/>
                  <a:gd name="T13" fmla="*/ 109 h 109"/>
                  <a:gd name="T14" fmla="*/ 313 w 367"/>
                  <a:gd name="T15" fmla="*/ 0 h 109"/>
                  <a:gd name="T16" fmla="*/ 55 w 367"/>
                  <a:gd name="T17" fmla="*/ 0 h 109"/>
                  <a:gd name="T18" fmla="*/ 0 w 367"/>
                  <a:gd name="T19" fmla="*/ 54 h 109"/>
                  <a:gd name="T20" fmla="*/ 55 w 367"/>
                  <a:gd name="T21" fmla="*/ 109 h 109"/>
                  <a:gd name="T22" fmla="*/ 313 w 367"/>
                  <a:gd name="T23" fmla="*/ 109 h 109"/>
                  <a:gd name="T24" fmla="*/ 367 w 367"/>
                  <a:gd name="T25" fmla="*/ 54 h 109"/>
                  <a:gd name="T26" fmla="*/ 313 w 367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109">
                    <a:moveTo>
                      <a:pt x="55" y="109"/>
                    </a:moveTo>
                    <a:cubicBezTo>
                      <a:pt x="25" y="109"/>
                      <a:pt x="0" y="84"/>
                      <a:pt x="0" y="54"/>
                    </a:cubicBezTo>
                    <a:cubicBezTo>
                      <a:pt x="0" y="25"/>
                      <a:pt x="25" y="0"/>
                      <a:pt x="55" y="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42" y="0"/>
                      <a:pt x="367" y="25"/>
                      <a:pt x="367" y="54"/>
                    </a:cubicBezTo>
                    <a:cubicBezTo>
                      <a:pt x="367" y="84"/>
                      <a:pt x="342" y="109"/>
                      <a:pt x="313" y="109"/>
                    </a:cubicBezTo>
                    <a:cubicBezTo>
                      <a:pt x="55" y="109"/>
                      <a:pt x="55" y="109"/>
                      <a:pt x="55" y="109"/>
                    </a:cubicBezTo>
                    <a:moveTo>
                      <a:pt x="313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85"/>
                      <a:pt x="24" y="109"/>
                      <a:pt x="55" y="109"/>
                    </a:cubicBezTo>
                    <a:cubicBezTo>
                      <a:pt x="313" y="109"/>
                      <a:pt x="313" y="109"/>
                      <a:pt x="313" y="109"/>
                    </a:cubicBezTo>
                    <a:cubicBezTo>
                      <a:pt x="343" y="109"/>
                      <a:pt x="367" y="85"/>
                      <a:pt x="367" y="54"/>
                    </a:cubicBezTo>
                    <a:cubicBezTo>
                      <a:pt x="367" y="24"/>
                      <a:pt x="343" y="0"/>
                      <a:pt x="313" y="0"/>
                    </a:cubicBezTo>
                  </a:path>
                </a:pathLst>
              </a:custGeom>
              <a:solidFill>
                <a:srgbClr val="D3D4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51"/>
              <p:cNvSpPr>
                <a:spLocks noEditPoints="1"/>
              </p:cNvSpPr>
              <p:nvPr/>
            </p:nvSpPr>
            <p:spPr bwMode="auto">
              <a:xfrm>
                <a:off x="382588" y="1743075"/>
                <a:ext cx="1385887" cy="415925"/>
              </a:xfrm>
              <a:custGeom>
                <a:avLst/>
                <a:gdLst>
                  <a:gd name="T0" fmla="*/ 55 w 367"/>
                  <a:gd name="T1" fmla="*/ 108 h 109"/>
                  <a:gd name="T2" fmla="*/ 1 w 367"/>
                  <a:gd name="T3" fmla="*/ 54 h 109"/>
                  <a:gd name="T4" fmla="*/ 55 w 367"/>
                  <a:gd name="T5" fmla="*/ 1 h 109"/>
                  <a:gd name="T6" fmla="*/ 313 w 367"/>
                  <a:gd name="T7" fmla="*/ 1 h 109"/>
                  <a:gd name="T8" fmla="*/ 366 w 367"/>
                  <a:gd name="T9" fmla="*/ 54 h 109"/>
                  <a:gd name="T10" fmla="*/ 313 w 367"/>
                  <a:gd name="T11" fmla="*/ 108 h 109"/>
                  <a:gd name="T12" fmla="*/ 55 w 367"/>
                  <a:gd name="T13" fmla="*/ 108 h 109"/>
                  <a:gd name="T14" fmla="*/ 313 w 367"/>
                  <a:gd name="T15" fmla="*/ 0 h 109"/>
                  <a:gd name="T16" fmla="*/ 55 w 367"/>
                  <a:gd name="T17" fmla="*/ 0 h 109"/>
                  <a:gd name="T18" fmla="*/ 0 w 367"/>
                  <a:gd name="T19" fmla="*/ 54 h 109"/>
                  <a:gd name="T20" fmla="*/ 55 w 367"/>
                  <a:gd name="T21" fmla="*/ 109 h 109"/>
                  <a:gd name="T22" fmla="*/ 313 w 367"/>
                  <a:gd name="T23" fmla="*/ 109 h 109"/>
                  <a:gd name="T24" fmla="*/ 367 w 367"/>
                  <a:gd name="T25" fmla="*/ 54 h 109"/>
                  <a:gd name="T26" fmla="*/ 313 w 367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109">
                    <a:moveTo>
                      <a:pt x="55" y="108"/>
                    </a:moveTo>
                    <a:cubicBezTo>
                      <a:pt x="25" y="108"/>
                      <a:pt x="1" y="84"/>
                      <a:pt x="1" y="54"/>
                    </a:cubicBezTo>
                    <a:cubicBezTo>
                      <a:pt x="1" y="25"/>
                      <a:pt x="25" y="1"/>
                      <a:pt x="55" y="1"/>
                    </a:cubicBezTo>
                    <a:cubicBezTo>
                      <a:pt x="313" y="1"/>
                      <a:pt x="313" y="1"/>
                      <a:pt x="313" y="1"/>
                    </a:cubicBezTo>
                    <a:cubicBezTo>
                      <a:pt x="342" y="1"/>
                      <a:pt x="366" y="25"/>
                      <a:pt x="366" y="54"/>
                    </a:cubicBezTo>
                    <a:cubicBezTo>
                      <a:pt x="366" y="84"/>
                      <a:pt x="342" y="108"/>
                      <a:pt x="313" y="108"/>
                    </a:cubicBezTo>
                    <a:cubicBezTo>
                      <a:pt x="55" y="108"/>
                      <a:pt x="55" y="108"/>
                      <a:pt x="55" y="108"/>
                    </a:cubicBezTo>
                    <a:moveTo>
                      <a:pt x="313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5" y="0"/>
                      <a:pt x="0" y="25"/>
                      <a:pt x="0" y="54"/>
                    </a:cubicBezTo>
                    <a:cubicBezTo>
                      <a:pt x="0" y="84"/>
                      <a:pt x="25" y="109"/>
                      <a:pt x="55" y="109"/>
                    </a:cubicBezTo>
                    <a:cubicBezTo>
                      <a:pt x="313" y="109"/>
                      <a:pt x="313" y="109"/>
                      <a:pt x="313" y="109"/>
                    </a:cubicBezTo>
                    <a:cubicBezTo>
                      <a:pt x="342" y="109"/>
                      <a:pt x="367" y="84"/>
                      <a:pt x="367" y="54"/>
                    </a:cubicBezTo>
                    <a:cubicBezTo>
                      <a:pt x="367" y="25"/>
                      <a:pt x="342" y="0"/>
                      <a:pt x="313" y="0"/>
                    </a:cubicBezTo>
                  </a:path>
                </a:pathLst>
              </a:custGeom>
              <a:solidFill>
                <a:srgbClr val="D2D3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52"/>
              <p:cNvSpPr>
                <a:spLocks noEditPoints="1"/>
              </p:cNvSpPr>
              <p:nvPr/>
            </p:nvSpPr>
            <p:spPr bwMode="auto">
              <a:xfrm>
                <a:off x="385763" y="1747838"/>
                <a:ext cx="1377950" cy="406400"/>
              </a:xfrm>
              <a:custGeom>
                <a:avLst/>
                <a:gdLst>
                  <a:gd name="T0" fmla="*/ 54 w 365"/>
                  <a:gd name="T1" fmla="*/ 106 h 107"/>
                  <a:gd name="T2" fmla="*/ 1 w 365"/>
                  <a:gd name="T3" fmla="*/ 53 h 107"/>
                  <a:gd name="T4" fmla="*/ 54 w 365"/>
                  <a:gd name="T5" fmla="*/ 0 h 107"/>
                  <a:gd name="T6" fmla="*/ 312 w 365"/>
                  <a:gd name="T7" fmla="*/ 0 h 107"/>
                  <a:gd name="T8" fmla="*/ 365 w 365"/>
                  <a:gd name="T9" fmla="*/ 53 h 107"/>
                  <a:gd name="T10" fmla="*/ 312 w 365"/>
                  <a:gd name="T11" fmla="*/ 106 h 107"/>
                  <a:gd name="T12" fmla="*/ 54 w 365"/>
                  <a:gd name="T13" fmla="*/ 106 h 107"/>
                  <a:gd name="T14" fmla="*/ 312 w 365"/>
                  <a:gd name="T15" fmla="*/ 0 h 107"/>
                  <a:gd name="T16" fmla="*/ 54 w 365"/>
                  <a:gd name="T17" fmla="*/ 0 h 107"/>
                  <a:gd name="T18" fmla="*/ 0 w 365"/>
                  <a:gd name="T19" fmla="*/ 53 h 107"/>
                  <a:gd name="T20" fmla="*/ 54 w 365"/>
                  <a:gd name="T21" fmla="*/ 107 h 107"/>
                  <a:gd name="T22" fmla="*/ 312 w 365"/>
                  <a:gd name="T23" fmla="*/ 107 h 107"/>
                  <a:gd name="T24" fmla="*/ 365 w 365"/>
                  <a:gd name="T25" fmla="*/ 53 h 107"/>
                  <a:gd name="T26" fmla="*/ 312 w 365"/>
                  <a:gd name="T2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5" h="107">
                    <a:moveTo>
                      <a:pt x="54" y="106"/>
                    </a:moveTo>
                    <a:cubicBezTo>
                      <a:pt x="24" y="106"/>
                      <a:pt x="1" y="83"/>
                      <a:pt x="1" y="53"/>
                    </a:cubicBezTo>
                    <a:cubicBezTo>
                      <a:pt x="1" y="24"/>
                      <a:pt x="24" y="0"/>
                      <a:pt x="54" y="0"/>
                    </a:cubicBezTo>
                    <a:cubicBezTo>
                      <a:pt x="312" y="0"/>
                      <a:pt x="312" y="0"/>
                      <a:pt x="312" y="0"/>
                    </a:cubicBezTo>
                    <a:cubicBezTo>
                      <a:pt x="341" y="0"/>
                      <a:pt x="365" y="24"/>
                      <a:pt x="365" y="53"/>
                    </a:cubicBezTo>
                    <a:cubicBezTo>
                      <a:pt x="365" y="83"/>
                      <a:pt x="341" y="106"/>
                      <a:pt x="312" y="106"/>
                    </a:cubicBezTo>
                    <a:cubicBezTo>
                      <a:pt x="54" y="106"/>
                      <a:pt x="54" y="106"/>
                      <a:pt x="54" y="106"/>
                    </a:cubicBezTo>
                    <a:moveTo>
                      <a:pt x="312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24" y="0"/>
                      <a:pt x="0" y="24"/>
                      <a:pt x="0" y="53"/>
                    </a:cubicBezTo>
                    <a:cubicBezTo>
                      <a:pt x="0" y="83"/>
                      <a:pt x="24" y="107"/>
                      <a:pt x="54" y="107"/>
                    </a:cubicBezTo>
                    <a:cubicBezTo>
                      <a:pt x="312" y="107"/>
                      <a:pt x="312" y="107"/>
                      <a:pt x="312" y="107"/>
                    </a:cubicBezTo>
                    <a:cubicBezTo>
                      <a:pt x="341" y="107"/>
                      <a:pt x="365" y="83"/>
                      <a:pt x="365" y="53"/>
                    </a:cubicBezTo>
                    <a:cubicBezTo>
                      <a:pt x="365" y="24"/>
                      <a:pt x="341" y="0"/>
                      <a:pt x="312" y="0"/>
                    </a:cubicBezTo>
                  </a:path>
                </a:pathLst>
              </a:custGeom>
              <a:solidFill>
                <a:srgbClr val="D1D2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53"/>
              <p:cNvSpPr>
                <a:spLocks noEditPoints="1"/>
              </p:cNvSpPr>
              <p:nvPr/>
            </p:nvSpPr>
            <p:spPr bwMode="auto">
              <a:xfrm>
                <a:off x="390525" y="1747838"/>
                <a:ext cx="1373187" cy="403225"/>
              </a:xfrm>
              <a:custGeom>
                <a:avLst/>
                <a:gdLst>
                  <a:gd name="T0" fmla="*/ 53 w 364"/>
                  <a:gd name="T1" fmla="*/ 106 h 106"/>
                  <a:gd name="T2" fmla="*/ 0 w 364"/>
                  <a:gd name="T3" fmla="*/ 53 h 106"/>
                  <a:gd name="T4" fmla="*/ 53 w 364"/>
                  <a:gd name="T5" fmla="*/ 1 h 106"/>
                  <a:gd name="T6" fmla="*/ 311 w 364"/>
                  <a:gd name="T7" fmla="*/ 1 h 106"/>
                  <a:gd name="T8" fmla="*/ 363 w 364"/>
                  <a:gd name="T9" fmla="*/ 53 h 106"/>
                  <a:gd name="T10" fmla="*/ 311 w 364"/>
                  <a:gd name="T11" fmla="*/ 106 h 106"/>
                  <a:gd name="T12" fmla="*/ 53 w 364"/>
                  <a:gd name="T13" fmla="*/ 106 h 106"/>
                  <a:gd name="T14" fmla="*/ 311 w 364"/>
                  <a:gd name="T15" fmla="*/ 0 h 106"/>
                  <a:gd name="T16" fmla="*/ 53 w 364"/>
                  <a:gd name="T17" fmla="*/ 0 h 106"/>
                  <a:gd name="T18" fmla="*/ 0 w 364"/>
                  <a:gd name="T19" fmla="*/ 53 h 106"/>
                  <a:gd name="T20" fmla="*/ 53 w 364"/>
                  <a:gd name="T21" fmla="*/ 106 h 106"/>
                  <a:gd name="T22" fmla="*/ 311 w 364"/>
                  <a:gd name="T23" fmla="*/ 106 h 106"/>
                  <a:gd name="T24" fmla="*/ 364 w 364"/>
                  <a:gd name="T25" fmla="*/ 53 h 106"/>
                  <a:gd name="T26" fmla="*/ 311 w 364"/>
                  <a:gd name="T2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4" h="106">
                    <a:moveTo>
                      <a:pt x="53" y="106"/>
                    </a:moveTo>
                    <a:cubicBezTo>
                      <a:pt x="24" y="106"/>
                      <a:pt x="0" y="82"/>
                      <a:pt x="0" y="53"/>
                    </a:cubicBezTo>
                    <a:cubicBezTo>
                      <a:pt x="0" y="25"/>
                      <a:pt x="24" y="1"/>
                      <a:pt x="53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39" y="1"/>
                      <a:pt x="363" y="25"/>
                      <a:pt x="363" y="53"/>
                    </a:cubicBezTo>
                    <a:cubicBezTo>
                      <a:pt x="363" y="82"/>
                      <a:pt x="339" y="106"/>
                      <a:pt x="311" y="106"/>
                    </a:cubicBezTo>
                    <a:cubicBezTo>
                      <a:pt x="53" y="106"/>
                      <a:pt x="53" y="106"/>
                      <a:pt x="53" y="106"/>
                    </a:cubicBezTo>
                    <a:moveTo>
                      <a:pt x="311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3" y="0"/>
                      <a:pt x="0" y="24"/>
                      <a:pt x="0" y="53"/>
                    </a:cubicBezTo>
                    <a:cubicBezTo>
                      <a:pt x="0" y="83"/>
                      <a:pt x="23" y="106"/>
                      <a:pt x="53" y="106"/>
                    </a:cubicBezTo>
                    <a:cubicBezTo>
                      <a:pt x="311" y="106"/>
                      <a:pt x="311" y="106"/>
                      <a:pt x="311" y="106"/>
                    </a:cubicBezTo>
                    <a:cubicBezTo>
                      <a:pt x="340" y="106"/>
                      <a:pt x="364" y="83"/>
                      <a:pt x="364" y="53"/>
                    </a:cubicBezTo>
                    <a:cubicBezTo>
                      <a:pt x="364" y="24"/>
                      <a:pt x="340" y="0"/>
                      <a:pt x="311" y="0"/>
                    </a:cubicBezTo>
                  </a:path>
                </a:pathLst>
              </a:custGeom>
              <a:solidFill>
                <a:srgbClr val="D0D1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54"/>
              <p:cNvSpPr>
                <a:spLocks noEditPoints="1"/>
              </p:cNvSpPr>
              <p:nvPr/>
            </p:nvSpPr>
            <p:spPr bwMode="auto">
              <a:xfrm>
                <a:off x="390525" y="1751013"/>
                <a:ext cx="1370012" cy="400050"/>
              </a:xfrm>
              <a:custGeom>
                <a:avLst/>
                <a:gdLst>
                  <a:gd name="T0" fmla="*/ 53 w 363"/>
                  <a:gd name="T1" fmla="*/ 104 h 105"/>
                  <a:gd name="T2" fmla="*/ 1 w 363"/>
                  <a:gd name="T3" fmla="*/ 52 h 105"/>
                  <a:gd name="T4" fmla="*/ 53 w 363"/>
                  <a:gd name="T5" fmla="*/ 1 h 105"/>
                  <a:gd name="T6" fmla="*/ 311 w 363"/>
                  <a:gd name="T7" fmla="*/ 1 h 105"/>
                  <a:gd name="T8" fmla="*/ 362 w 363"/>
                  <a:gd name="T9" fmla="*/ 52 h 105"/>
                  <a:gd name="T10" fmla="*/ 311 w 363"/>
                  <a:gd name="T11" fmla="*/ 104 h 105"/>
                  <a:gd name="T12" fmla="*/ 53 w 363"/>
                  <a:gd name="T13" fmla="*/ 104 h 105"/>
                  <a:gd name="T14" fmla="*/ 311 w 363"/>
                  <a:gd name="T15" fmla="*/ 0 h 105"/>
                  <a:gd name="T16" fmla="*/ 53 w 363"/>
                  <a:gd name="T17" fmla="*/ 0 h 105"/>
                  <a:gd name="T18" fmla="*/ 0 w 363"/>
                  <a:gd name="T19" fmla="*/ 52 h 105"/>
                  <a:gd name="T20" fmla="*/ 53 w 363"/>
                  <a:gd name="T21" fmla="*/ 105 h 105"/>
                  <a:gd name="T22" fmla="*/ 311 w 363"/>
                  <a:gd name="T23" fmla="*/ 105 h 105"/>
                  <a:gd name="T24" fmla="*/ 363 w 363"/>
                  <a:gd name="T25" fmla="*/ 52 h 105"/>
                  <a:gd name="T26" fmla="*/ 311 w 363"/>
                  <a:gd name="T27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3" h="105">
                    <a:moveTo>
                      <a:pt x="53" y="104"/>
                    </a:moveTo>
                    <a:cubicBezTo>
                      <a:pt x="24" y="104"/>
                      <a:pt x="1" y="81"/>
                      <a:pt x="1" y="52"/>
                    </a:cubicBezTo>
                    <a:cubicBezTo>
                      <a:pt x="1" y="24"/>
                      <a:pt x="24" y="1"/>
                      <a:pt x="53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39" y="1"/>
                      <a:pt x="362" y="24"/>
                      <a:pt x="362" y="52"/>
                    </a:cubicBezTo>
                    <a:cubicBezTo>
                      <a:pt x="362" y="81"/>
                      <a:pt x="339" y="104"/>
                      <a:pt x="311" y="104"/>
                    </a:cubicBezTo>
                    <a:cubicBezTo>
                      <a:pt x="53" y="104"/>
                      <a:pt x="53" y="104"/>
                      <a:pt x="53" y="104"/>
                    </a:cubicBezTo>
                    <a:moveTo>
                      <a:pt x="311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4" y="0"/>
                      <a:pt x="0" y="24"/>
                      <a:pt x="0" y="52"/>
                    </a:cubicBezTo>
                    <a:cubicBezTo>
                      <a:pt x="0" y="81"/>
                      <a:pt x="24" y="105"/>
                      <a:pt x="53" y="105"/>
                    </a:cubicBezTo>
                    <a:cubicBezTo>
                      <a:pt x="311" y="105"/>
                      <a:pt x="311" y="105"/>
                      <a:pt x="311" y="105"/>
                    </a:cubicBezTo>
                    <a:cubicBezTo>
                      <a:pt x="339" y="105"/>
                      <a:pt x="363" y="81"/>
                      <a:pt x="363" y="52"/>
                    </a:cubicBezTo>
                    <a:cubicBezTo>
                      <a:pt x="363" y="24"/>
                      <a:pt x="339" y="0"/>
                      <a:pt x="311" y="0"/>
                    </a:cubicBezTo>
                  </a:path>
                </a:pathLst>
              </a:custGeom>
              <a:solidFill>
                <a:srgbClr val="CFD0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55"/>
              <p:cNvSpPr>
                <a:spLocks noEditPoints="1"/>
              </p:cNvSpPr>
              <p:nvPr/>
            </p:nvSpPr>
            <p:spPr bwMode="auto">
              <a:xfrm>
                <a:off x="393700" y="1754188"/>
                <a:ext cx="1363662" cy="393700"/>
              </a:xfrm>
              <a:custGeom>
                <a:avLst/>
                <a:gdLst>
                  <a:gd name="T0" fmla="*/ 52 w 361"/>
                  <a:gd name="T1" fmla="*/ 103 h 103"/>
                  <a:gd name="T2" fmla="*/ 0 w 361"/>
                  <a:gd name="T3" fmla="*/ 51 h 103"/>
                  <a:gd name="T4" fmla="*/ 52 w 361"/>
                  <a:gd name="T5" fmla="*/ 0 h 103"/>
                  <a:gd name="T6" fmla="*/ 310 w 361"/>
                  <a:gd name="T7" fmla="*/ 0 h 103"/>
                  <a:gd name="T8" fmla="*/ 361 w 361"/>
                  <a:gd name="T9" fmla="*/ 51 h 103"/>
                  <a:gd name="T10" fmla="*/ 310 w 361"/>
                  <a:gd name="T11" fmla="*/ 103 h 103"/>
                  <a:gd name="T12" fmla="*/ 52 w 361"/>
                  <a:gd name="T13" fmla="*/ 103 h 103"/>
                  <a:gd name="T14" fmla="*/ 310 w 361"/>
                  <a:gd name="T15" fmla="*/ 0 h 103"/>
                  <a:gd name="T16" fmla="*/ 52 w 361"/>
                  <a:gd name="T17" fmla="*/ 0 h 103"/>
                  <a:gd name="T18" fmla="*/ 0 w 361"/>
                  <a:gd name="T19" fmla="*/ 51 h 103"/>
                  <a:gd name="T20" fmla="*/ 52 w 361"/>
                  <a:gd name="T21" fmla="*/ 103 h 103"/>
                  <a:gd name="T22" fmla="*/ 310 w 361"/>
                  <a:gd name="T23" fmla="*/ 103 h 103"/>
                  <a:gd name="T24" fmla="*/ 361 w 361"/>
                  <a:gd name="T25" fmla="*/ 51 h 103"/>
                  <a:gd name="T26" fmla="*/ 310 w 361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03">
                    <a:moveTo>
                      <a:pt x="52" y="103"/>
                    </a:moveTo>
                    <a:cubicBezTo>
                      <a:pt x="23" y="103"/>
                      <a:pt x="0" y="80"/>
                      <a:pt x="0" y="51"/>
                    </a:cubicBezTo>
                    <a:cubicBezTo>
                      <a:pt x="0" y="23"/>
                      <a:pt x="23" y="0"/>
                      <a:pt x="52" y="0"/>
                    </a:cubicBezTo>
                    <a:cubicBezTo>
                      <a:pt x="310" y="0"/>
                      <a:pt x="310" y="0"/>
                      <a:pt x="310" y="0"/>
                    </a:cubicBezTo>
                    <a:cubicBezTo>
                      <a:pt x="338" y="0"/>
                      <a:pt x="361" y="23"/>
                      <a:pt x="361" y="51"/>
                    </a:cubicBezTo>
                    <a:cubicBezTo>
                      <a:pt x="361" y="80"/>
                      <a:pt x="338" y="103"/>
                      <a:pt x="310" y="103"/>
                    </a:cubicBezTo>
                    <a:cubicBezTo>
                      <a:pt x="52" y="103"/>
                      <a:pt x="52" y="103"/>
                      <a:pt x="52" y="103"/>
                    </a:cubicBezTo>
                    <a:moveTo>
                      <a:pt x="31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80"/>
                      <a:pt x="23" y="103"/>
                      <a:pt x="52" y="103"/>
                    </a:cubicBezTo>
                    <a:cubicBezTo>
                      <a:pt x="310" y="103"/>
                      <a:pt x="310" y="103"/>
                      <a:pt x="310" y="103"/>
                    </a:cubicBezTo>
                    <a:cubicBezTo>
                      <a:pt x="338" y="103"/>
                      <a:pt x="361" y="80"/>
                      <a:pt x="361" y="51"/>
                    </a:cubicBezTo>
                    <a:cubicBezTo>
                      <a:pt x="361" y="23"/>
                      <a:pt x="338" y="0"/>
                      <a:pt x="310" y="0"/>
                    </a:cubicBezTo>
                  </a:path>
                </a:pathLst>
              </a:custGeom>
              <a:solidFill>
                <a:srgbClr val="CEC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56"/>
              <p:cNvSpPr>
                <a:spLocks noEditPoints="1"/>
              </p:cNvSpPr>
              <p:nvPr/>
            </p:nvSpPr>
            <p:spPr bwMode="auto">
              <a:xfrm>
                <a:off x="393700" y="1754188"/>
                <a:ext cx="1363662" cy="393700"/>
              </a:xfrm>
              <a:custGeom>
                <a:avLst/>
                <a:gdLst>
                  <a:gd name="T0" fmla="*/ 52 w 361"/>
                  <a:gd name="T1" fmla="*/ 102 h 103"/>
                  <a:gd name="T2" fmla="*/ 1 w 361"/>
                  <a:gd name="T3" fmla="*/ 51 h 103"/>
                  <a:gd name="T4" fmla="*/ 52 w 361"/>
                  <a:gd name="T5" fmla="*/ 1 h 103"/>
                  <a:gd name="T6" fmla="*/ 310 w 361"/>
                  <a:gd name="T7" fmla="*/ 1 h 103"/>
                  <a:gd name="T8" fmla="*/ 360 w 361"/>
                  <a:gd name="T9" fmla="*/ 51 h 103"/>
                  <a:gd name="T10" fmla="*/ 310 w 361"/>
                  <a:gd name="T11" fmla="*/ 102 h 103"/>
                  <a:gd name="T12" fmla="*/ 52 w 361"/>
                  <a:gd name="T13" fmla="*/ 102 h 103"/>
                  <a:gd name="T14" fmla="*/ 310 w 361"/>
                  <a:gd name="T15" fmla="*/ 0 h 103"/>
                  <a:gd name="T16" fmla="*/ 52 w 361"/>
                  <a:gd name="T17" fmla="*/ 0 h 103"/>
                  <a:gd name="T18" fmla="*/ 0 w 361"/>
                  <a:gd name="T19" fmla="*/ 51 h 103"/>
                  <a:gd name="T20" fmla="*/ 52 w 361"/>
                  <a:gd name="T21" fmla="*/ 103 h 103"/>
                  <a:gd name="T22" fmla="*/ 310 w 361"/>
                  <a:gd name="T23" fmla="*/ 103 h 103"/>
                  <a:gd name="T24" fmla="*/ 361 w 361"/>
                  <a:gd name="T25" fmla="*/ 51 h 103"/>
                  <a:gd name="T26" fmla="*/ 310 w 361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03">
                    <a:moveTo>
                      <a:pt x="52" y="102"/>
                    </a:moveTo>
                    <a:cubicBezTo>
                      <a:pt x="24" y="102"/>
                      <a:pt x="1" y="80"/>
                      <a:pt x="1" y="51"/>
                    </a:cubicBezTo>
                    <a:cubicBezTo>
                      <a:pt x="1" y="23"/>
                      <a:pt x="24" y="1"/>
                      <a:pt x="52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38" y="1"/>
                      <a:pt x="360" y="23"/>
                      <a:pt x="360" y="51"/>
                    </a:cubicBezTo>
                    <a:cubicBezTo>
                      <a:pt x="360" y="80"/>
                      <a:pt x="338" y="102"/>
                      <a:pt x="310" y="102"/>
                    </a:cubicBezTo>
                    <a:cubicBezTo>
                      <a:pt x="52" y="102"/>
                      <a:pt x="52" y="102"/>
                      <a:pt x="52" y="102"/>
                    </a:cubicBezTo>
                    <a:moveTo>
                      <a:pt x="31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80"/>
                      <a:pt x="23" y="103"/>
                      <a:pt x="52" y="103"/>
                    </a:cubicBezTo>
                    <a:cubicBezTo>
                      <a:pt x="310" y="103"/>
                      <a:pt x="310" y="103"/>
                      <a:pt x="310" y="103"/>
                    </a:cubicBezTo>
                    <a:cubicBezTo>
                      <a:pt x="338" y="103"/>
                      <a:pt x="361" y="80"/>
                      <a:pt x="361" y="51"/>
                    </a:cubicBezTo>
                    <a:cubicBezTo>
                      <a:pt x="361" y="23"/>
                      <a:pt x="338" y="0"/>
                      <a:pt x="310" y="0"/>
                    </a:cubicBezTo>
                  </a:path>
                </a:pathLst>
              </a:custGeom>
              <a:solidFill>
                <a:srgbClr val="CDCE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57"/>
              <p:cNvSpPr>
                <a:spLocks noEditPoints="1"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51 w 359"/>
                  <a:gd name="T1" fmla="*/ 101 h 101"/>
                  <a:gd name="T2" fmla="*/ 0 w 359"/>
                  <a:gd name="T3" fmla="*/ 50 h 101"/>
                  <a:gd name="T4" fmla="*/ 51 w 359"/>
                  <a:gd name="T5" fmla="*/ 0 h 101"/>
                  <a:gd name="T6" fmla="*/ 309 w 359"/>
                  <a:gd name="T7" fmla="*/ 0 h 101"/>
                  <a:gd name="T8" fmla="*/ 359 w 359"/>
                  <a:gd name="T9" fmla="*/ 50 h 101"/>
                  <a:gd name="T10" fmla="*/ 309 w 359"/>
                  <a:gd name="T11" fmla="*/ 101 h 101"/>
                  <a:gd name="T12" fmla="*/ 51 w 359"/>
                  <a:gd name="T13" fmla="*/ 101 h 101"/>
                  <a:gd name="T14" fmla="*/ 309 w 359"/>
                  <a:gd name="T15" fmla="*/ 0 h 101"/>
                  <a:gd name="T16" fmla="*/ 51 w 359"/>
                  <a:gd name="T17" fmla="*/ 0 h 101"/>
                  <a:gd name="T18" fmla="*/ 0 w 359"/>
                  <a:gd name="T19" fmla="*/ 50 h 101"/>
                  <a:gd name="T20" fmla="*/ 51 w 359"/>
                  <a:gd name="T21" fmla="*/ 101 h 101"/>
                  <a:gd name="T22" fmla="*/ 309 w 359"/>
                  <a:gd name="T23" fmla="*/ 101 h 101"/>
                  <a:gd name="T24" fmla="*/ 359 w 359"/>
                  <a:gd name="T25" fmla="*/ 50 h 101"/>
                  <a:gd name="T26" fmla="*/ 309 w 359"/>
                  <a:gd name="T2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9" h="101">
                    <a:moveTo>
                      <a:pt x="51" y="101"/>
                    </a:moveTo>
                    <a:cubicBezTo>
                      <a:pt x="23" y="101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36" y="0"/>
                      <a:pt x="359" y="23"/>
                      <a:pt x="359" y="50"/>
                    </a:cubicBezTo>
                    <a:cubicBezTo>
                      <a:pt x="359" y="78"/>
                      <a:pt x="336" y="101"/>
                      <a:pt x="309" y="101"/>
                    </a:cubicBezTo>
                    <a:cubicBezTo>
                      <a:pt x="51" y="101"/>
                      <a:pt x="51" y="101"/>
                      <a:pt x="51" y="101"/>
                    </a:cubicBezTo>
                    <a:moveTo>
                      <a:pt x="30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2"/>
                      <a:pt x="0" y="50"/>
                    </a:cubicBezTo>
                    <a:cubicBezTo>
                      <a:pt x="0" y="79"/>
                      <a:pt x="23" y="101"/>
                      <a:pt x="51" y="101"/>
                    </a:cubicBezTo>
                    <a:cubicBezTo>
                      <a:pt x="309" y="101"/>
                      <a:pt x="309" y="101"/>
                      <a:pt x="309" y="101"/>
                    </a:cubicBezTo>
                    <a:cubicBezTo>
                      <a:pt x="337" y="101"/>
                      <a:pt x="359" y="79"/>
                      <a:pt x="359" y="50"/>
                    </a:cubicBezTo>
                    <a:cubicBezTo>
                      <a:pt x="359" y="22"/>
                      <a:pt x="337" y="0"/>
                      <a:pt x="309" y="0"/>
                    </a:cubicBezTo>
                  </a:path>
                </a:pathLst>
              </a:custGeom>
              <a:solidFill>
                <a:srgbClr val="CCCD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58"/>
              <p:cNvSpPr>
                <a:spLocks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309 w 359"/>
                  <a:gd name="T1" fmla="*/ 0 h 101"/>
                  <a:gd name="T2" fmla="*/ 51 w 359"/>
                  <a:gd name="T3" fmla="*/ 0 h 101"/>
                  <a:gd name="T4" fmla="*/ 0 w 359"/>
                  <a:gd name="T5" fmla="*/ 50 h 101"/>
                  <a:gd name="T6" fmla="*/ 51 w 359"/>
                  <a:gd name="T7" fmla="*/ 101 h 101"/>
                  <a:gd name="T8" fmla="*/ 309 w 359"/>
                  <a:gd name="T9" fmla="*/ 101 h 101"/>
                  <a:gd name="T10" fmla="*/ 359 w 359"/>
                  <a:gd name="T11" fmla="*/ 50 h 101"/>
                  <a:gd name="T12" fmla="*/ 309 w 359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101">
                    <a:moveTo>
                      <a:pt x="30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0"/>
                    </a:cubicBezTo>
                    <a:cubicBezTo>
                      <a:pt x="0" y="78"/>
                      <a:pt x="23" y="101"/>
                      <a:pt x="51" y="101"/>
                    </a:cubicBezTo>
                    <a:cubicBezTo>
                      <a:pt x="309" y="101"/>
                      <a:pt x="309" y="101"/>
                      <a:pt x="309" y="101"/>
                    </a:cubicBezTo>
                    <a:cubicBezTo>
                      <a:pt x="336" y="101"/>
                      <a:pt x="359" y="78"/>
                      <a:pt x="359" y="50"/>
                    </a:cubicBezTo>
                    <a:cubicBezTo>
                      <a:pt x="359" y="23"/>
                      <a:pt x="336" y="0"/>
                      <a:pt x="309" y="0"/>
                    </a:cubicBezTo>
                  </a:path>
                </a:pathLst>
              </a:custGeom>
              <a:solidFill>
                <a:srgbClr val="CBCC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59"/>
              <p:cNvSpPr>
                <a:spLocks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309 w 359"/>
                  <a:gd name="T1" fmla="*/ 101 h 101"/>
                  <a:gd name="T2" fmla="*/ 51 w 359"/>
                  <a:gd name="T3" fmla="*/ 101 h 101"/>
                  <a:gd name="T4" fmla="*/ 0 w 359"/>
                  <a:gd name="T5" fmla="*/ 50 h 101"/>
                  <a:gd name="T6" fmla="*/ 51 w 359"/>
                  <a:gd name="T7" fmla="*/ 0 h 101"/>
                  <a:gd name="T8" fmla="*/ 309 w 359"/>
                  <a:gd name="T9" fmla="*/ 0 h 101"/>
                  <a:gd name="T10" fmla="*/ 359 w 359"/>
                  <a:gd name="T11" fmla="*/ 50 h 101"/>
                  <a:gd name="T12" fmla="*/ 309 w 359"/>
                  <a:gd name="T13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101">
                    <a:moveTo>
                      <a:pt x="309" y="101"/>
                    </a:moveTo>
                    <a:cubicBezTo>
                      <a:pt x="51" y="101"/>
                      <a:pt x="51" y="101"/>
                      <a:pt x="51" y="101"/>
                    </a:cubicBezTo>
                    <a:cubicBezTo>
                      <a:pt x="23" y="101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36" y="0"/>
                      <a:pt x="359" y="23"/>
                      <a:pt x="359" y="50"/>
                    </a:cubicBezTo>
                    <a:cubicBezTo>
                      <a:pt x="359" y="78"/>
                      <a:pt x="336" y="101"/>
                      <a:pt x="309" y="101"/>
                    </a:cubicBezTo>
                    <a:close/>
                  </a:path>
                </a:pathLst>
              </a:custGeom>
              <a:solidFill>
                <a:srgbClr val="305F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3" name="PA_矩形 17">
              <a:extLst>
                <a:ext uri="{FF2B5EF4-FFF2-40B4-BE49-F238E27FC236}">
                  <a16:creationId xmlns:a16="http://schemas.microsoft.com/office/drawing/2014/main" id="{B8BC1EFB-2BD3-4780-8D0A-10680DA4057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210026" y="3979603"/>
              <a:ext cx="2323591" cy="416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Baoli SC" charset="-122"/>
                  <a:ea typeface="Baoli SC" charset="-122"/>
                  <a:cs typeface="Baoli SC" charset="-122"/>
                </a:rPr>
                <a:t>信息工程系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oli SC" charset="-122"/>
                <a:ea typeface="Baoli SC" charset="-122"/>
                <a:cs typeface="Baoli SC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731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49">
            <a:extLst>
              <a:ext uri="{FF2B5EF4-FFF2-40B4-BE49-F238E27FC236}">
                <a16:creationId xmlns:a16="http://schemas.microsoft.com/office/drawing/2014/main" id="{F4A8DE0F-E33B-4261-BFCA-3F103C8AAA1E}"/>
              </a:ext>
            </a:extLst>
          </p:cNvPr>
          <p:cNvSpPr/>
          <p:nvPr userDrawn="1"/>
        </p:nvSpPr>
        <p:spPr>
          <a:xfrm>
            <a:off x="20269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192505" y="192505"/>
            <a:ext cx="11774906" cy="625641"/>
          </a:xfrm>
          <a:prstGeom prst="rect">
            <a:avLst/>
          </a:prstGeom>
          <a:solidFill>
            <a:srgbClr val="CFD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10">
            <a:extLst>
              <a:ext uri="{FF2B5EF4-FFF2-40B4-BE49-F238E27FC236}">
                <a16:creationId xmlns:a16="http://schemas.microsoft.com/office/drawing/2014/main" id="{E8875DAF-93D4-4FD7-B1A7-1B61BCF6AFA7}"/>
              </a:ext>
            </a:extLst>
          </p:cNvPr>
          <p:cNvSpPr/>
          <p:nvPr userDrawn="1"/>
        </p:nvSpPr>
        <p:spPr>
          <a:xfrm>
            <a:off x="399607" y="-669852"/>
            <a:ext cx="552893" cy="1339703"/>
          </a:xfrm>
          <a:prstGeom prst="roundRect">
            <a:avLst>
              <a:gd name="adj" fmla="val 50000"/>
            </a:avLst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" name="组 110"/>
          <p:cNvGrpSpPr/>
          <p:nvPr userDrawn="1"/>
        </p:nvGrpSpPr>
        <p:grpSpPr>
          <a:xfrm>
            <a:off x="10371235" y="6070738"/>
            <a:ext cx="1671048" cy="498504"/>
            <a:chOff x="926233" y="3911281"/>
            <a:chExt cx="2607384" cy="612775"/>
          </a:xfrm>
        </p:grpSpPr>
        <p:grpSp>
          <p:nvGrpSpPr>
            <p:cNvPr id="112" name="PA_组合 79"/>
            <p:cNvGrpSpPr/>
            <p:nvPr>
              <p:custDataLst>
                <p:tags r:id="rId1"/>
              </p:custDataLst>
            </p:nvPr>
          </p:nvGrpSpPr>
          <p:grpSpPr>
            <a:xfrm>
              <a:off x="926233" y="3911281"/>
              <a:ext cx="2424982" cy="612775"/>
              <a:chOff x="284163" y="1644650"/>
              <a:chExt cx="1585912" cy="612775"/>
            </a:xfrm>
          </p:grpSpPr>
          <p:sp>
            <p:nvSpPr>
              <p:cNvPr id="11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284163" y="1647825"/>
                <a:ext cx="1585912" cy="606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5"/>
              <p:cNvSpPr>
                <a:spLocks noEditPoints="1"/>
              </p:cNvSpPr>
              <p:nvPr/>
            </p:nvSpPr>
            <p:spPr bwMode="auto">
              <a:xfrm>
                <a:off x="284163" y="1644650"/>
                <a:ext cx="1582737" cy="612775"/>
              </a:xfrm>
              <a:custGeom>
                <a:avLst/>
                <a:gdLst>
                  <a:gd name="T0" fmla="*/ 81 w 419"/>
                  <a:gd name="T1" fmla="*/ 160 h 161"/>
                  <a:gd name="T2" fmla="*/ 1 w 419"/>
                  <a:gd name="T3" fmla="*/ 80 h 161"/>
                  <a:gd name="T4" fmla="*/ 81 w 419"/>
                  <a:gd name="T5" fmla="*/ 1 h 161"/>
                  <a:gd name="T6" fmla="*/ 339 w 419"/>
                  <a:gd name="T7" fmla="*/ 1 h 161"/>
                  <a:gd name="T8" fmla="*/ 418 w 419"/>
                  <a:gd name="T9" fmla="*/ 80 h 161"/>
                  <a:gd name="T10" fmla="*/ 339 w 419"/>
                  <a:gd name="T11" fmla="*/ 160 h 161"/>
                  <a:gd name="T12" fmla="*/ 81 w 419"/>
                  <a:gd name="T13" fmla="*/ 160 h 161"/>
                  <a:gd name="T14" fmla="*/ 339 w 419"/>
                  <a:gd name="T15" fmla="*/ 0 h 161"/>
                  <a:gd name="T16" fmla="*/ 81 w 419"/>
                  <a:gd name="T17" fmla="*/ 0 h 161"/>
                  <a:gd name="T18" fmla="*/ 0 w 419"/>
                  <a:gd name="T19" fmla="*/ 80 h 161"/>
                  <a:gd name="T20" fmla="*/ 81 w 419"/>
                  <a:gd name="T21" fmla="*/ 161 h 161"/>
                  <a:gd name="T22" fmla="*/ 339 w 419"/>
                  <a:gd name="T23" fmla="*/ 161 h 161"/>
                  <a:gd name="T24" fmla="*/ 419 w 419"/>
                  <a:gd name="T25" fmla="*/ 80 h 161"/>
                  <a:gd name="T26" fmla="*/ 339 w 419"/>
                  <a:gd name="T2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9" h="161">
                    <a:moveTo>
                      <a:pt x="81" y="160"/>
                    </a:moveTo>
                    <a:cubicBezTo>
                      <a:pt x="37" y="160"/>
                      <a:pt x="1" y="124"/>
                      <a:pt x="1" y="80"/>
                    </a:cubicBezTo>
                    <a:cubicBezTo>
                      <a:pt x="1" y="37"/>
                      <a:pt x="37" y="1"/>
                      <a:pt x="81" y="1"/>
                    </a:cubicBezTo>
                    <a:cubicBezTo>
                      <a:pt x="339" y="1"/>
                      <a:pt x="339" y="1"/>
                      <a:pt x="339" y="1"/>
                    </a:cubicBezTo>
                    <a:cubicBezTo>
                      <a:pt x="382" y="1"/>
                      <a:pt x="418" y="37"/>
                      <a:pt x="418" y="80"/>
                    </a:cubicBezTo>
                    <a:cubicBezTo>
                      <a:pt x="418" y="124"/>
                      <a:pt x="382" y="160"/>
                      <a:pt x="339" y="160"/>
                    </a:cubicBezTo>
                    <a:cubicBezTo>
                      <a:pt x="81" y="160"/>
                      <a:pt x="81" y="160"/>
                      <a:pt x="81" y="160"/>
                    </a:cubicBezTo>
                    <a:moveTo>
                      <a:pt x="339" y="0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36" y="0"/>
                      <a:pt x="0" y="36"/>
                      <a:pt x="0" y="80"/>
                    </a:cubicBezTo>
                    <a:cubicBezTo>
                      <a:pt x="0" y="125"/>
                      <a:pt x="36" y="161"/>
                      <a:pt x="81" y="161"/>
                    </a:cubicBezTo>
                    <a:cubicBezTo>
                      <a:pt x="339" y="161"/>
                      <a:pt x="339" y="161"/>
                      <a:pt x="339" y="161"/>
                    </a:cubicBezTo>
                    <a:cubicBezTo>
                      <a:pt x="383" y="161"/>
                      <a:pt x="419" y="125"/>
                      <a:pt x="419" y="80"/>
                    </a:cubicBezTo>
                    <a:cubicBezTo>
                      <a:pt x="419" y="36"/>
                      <a:pt x="383" y="0"/>
                      <a:pt x="3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6"/>
              <p:cNvSpPr>
                <a:spLocks noEditPoints="1"/>
              </p:cNvSpPr>
              <p:nvPr/>
            </p:nvSpPr>
            <p:spPr bwMode="auto">
              <a:xfrm>
                <a:off x="287338" y="1647825"/>
                <a:ext cx="1574800" cy="606425"/>
              </a:xfrm>
              <a:custGeom>
                <a:avLst/>
                <a:gdLst>
                  <a:gd name="T0" fmla="*/ 80 w 417"/>
                  <a:gd name="T1" fmla="*/ 159 h 159"/>
                  <a:gd name="T2" fmla="*/ 0 w 417"/>
                  <a:gd name="T3" fmla="*/ 79 h 159"/>
                  <a:gd name="T4" fmla="*/ 80 w 417"/>
                  <a:gd name="T5" fmla="*/ 0 h 159"/>
                  <a:gd name="T6" fmla="*/ 338 w 417"/>
                  <a:gd name="T7" fmla="*/ 0 h 159"/>
                  <a:gd name="T8" fmla="*/ 417 w 417"/>
                  <a:gd name="T9" fmla="*/ 79 h 159"/>
                  <a:gd name="T10" fmla="*/ 338 w 417"/>
                  <a:gd name="T11" fmla="*/ 159 h 159"/>
                  <a:gd name="T12" fmla="*/ 80 w 417"/>
                  <a:gd name="T13" fmla="*/ 159 h 159"/>
                  <a:gd name="T14" fmla="*/ 338 w 417"/>
                  <a:gd name="T15" fmla="*/ 0 h 159"/>
                  <a:gd name="T16" fmla="*/ 80 w 417"/>
                  <a:gd name="T17" fmla="*/ 0 h 159"/>
                  <a:gd name="T18" fmla="*/ 0 w 417"/>
                  <a:gd name="T19" fmla="*/ 79 h 159"/>
                  <a:gd name="T20" fmla="*/ 80 w 417"/>
                  <a:gd name="T21" fmla="*/ 159 h 159"/>
                  <a:gd name="T22" fmla="*/ 338 w 417"/>
                  <a:gd name="T23" fmla="*/ 159 h 159"/>
                  <a:gd name="T24" fmla="*/ 417 w 417"/>
                  <a:gd name="T25" fmla="*/ 79 h 159"/>
                  <a:gd name="T26" fmla="*/ 338 w 417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59">
                    <a:moveTo>
                      <a:pt x="80" y="159"/>
                    </a:moveTo>
                    <a:cubicBezTo>
                      <a:pt x="36" y="159"/>
                      <a:pt x="0" y="123"/>
                      <a:pt x="0" y="79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338" y="0"/>
                      <a:pt x="338" y="0"/>
                      <a:pt x="338" y="0"/>
                    </a:cubicBezTo>
                    <a:cubicBezTo>
                      <a:pt x="381" y="0"/>
                      <a:pt x="417" y="36"/>
                      <a:pt x="417" y="79"/>
                    </a:cubicBezTo>
                    <a:cubicBezTo>
                      <a:pt x="417" y="123"/>
                      <a:pt x="381" y="159"/>
                      <a:pt x="338" y="159"/>
                    </a:cubicBezTo>
                    <a:cubicBezTo>
                      <a:pt x="80" y="159"/>
                      <a:pt x="80" y="159"/>
                      <a:pt x="80" y="159"/>
                    </a:cubicBezTo>
                    <a:moveTo>
                      <a:pt x="338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123"/>
                      <a:pt x="36" y="159"/>
                      <a:pt x="80" y="159"/>
                    </a:cubicBezTo>
                    <a:cubicBezTo>
                      <a:pt x="338" y="159"/>
                      <a:pt x="338" y="159"/>
                      <a:pt x="338" y="159"/>
                    </a:cubicBezTo>
                    <a:cubicBezTo>
                      <a:pt x="381" y="159"/>
                      <a:pt x="417" y="123"/>
                      <a:pt x="417" y="79"/>
                    </a:cubicBezTo>
                    <a:cubicBezTo>
                      <a:pt x="417" y="36"/>
                      <a:pt x="381" y="0"/>
                      <a:pt x="338" y="0"/>
                    </a:cubicBezTo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7"/>
              <p:cNvSpPr>
                <a:spLocks noEditPoints="1"/>
              </p:cNvSpPr>
              <p:nvPr/>
            </p:nvSpPr>
            <p:spPr bwMode="auto">
              <a:xfrm>
                <a:off x="287338" y="1647825"/>
                <a:ext cx="1574800" cy="606425"/>
              </a:xfrm>
              <a:custGeom>
                <a:avLst/>
                <a:gdLst>
                  <a:gd name="T0" fmla="*/ 80 w 417"/>
                  <a:gd name="T1" fmla="*/ 158 h 159"/>
                  <a:gd name="T2" fmla="*/ 1 w 417"/>
                  <a:gd name="T3" fmla="*/ 79 h 159"/>
                  <a:gd name="T4" fmla="*/ 80 w 417"/>
                  <a:gd name="T5" fmla="*/ 1 h 159"/>
                  <a:gd name="T6" fmla="*/ 338 w 417"/>
                  <a:gd name="T7" fmla="*/ 1 h 159"/>
                  <a:gd name="T8" fmla="*/ 416 w 417"/>
                  <a:gd name="T9" fmla="*/ 79 h 159"/>
                  <a:gd name="T10" fmla="*/ 338 w 417"/>
                  <a:gd name="T11" fmla="*/ 158 h 159"/>
                  <a:gd name="T12" fmla="*/ 80 w 417"/>
                  <a:gd name="T13" fmla="*/ 158 h 159"/>
                  <a:gd name="T14" fmla="*/ 338 w 417"/>
                  <a:gd name="T15" fmla="*/ 0 h 159"/>
                  <a:gd name="T16" fmla="*/ 80 w 417"/>
                  <a:gd name="T17" fmla="*/ 0 h 159"/>
                  <a:gd name="T18" fmla="*/ 0 w 417"/>
                  <a:gd name="T19" fmla="*/ 79 h 159"/>
                  <a:gd name="T20" fmla="*/ 80 w 417"/>
                  <a:gd name="T21" fmla="*/ 159 h 159"/>
                  <a:gd name="T22" fmla="*/ 338 w 417"/>
                  <a:gd name="T23" fmla="*/ 159 h 159"/>
                  <a:gd name="T24" fmla="*/ 417 w 417"/>
                  <a:gd name="T25" fmla="*/ 79 h 159"/>
                  <a:gd name="T26" fmla="*/ 338 w 417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59">
                    <a:moveTo>
                      <a:pt x="80" y="158"/>
                    </a:moveTo>
                    <a:cubicBezTo>
                      <a:pt x="36" y="158"/>
                      <a:pt x="1" y="123"/>
                      <a:pt x="1" y="79"/>
                    </a:cubicBezTo>
                    <a:cubicBezTo>
                      <a:pt x="1" y="36"/>
                      <a:pt x="36" y="1"/>
                      <a:pt x="80" y="1"/>
                    </a:cubicBezTo>
                    <a:cubicBezTo>
                      <a:pt x="338" y="1"/>
                      <a:pt x="338" y="1"/>
                      <a:pt x="338" y="1"/>
                    </a:cubicBezTo>
                    <a:cubicBezTo>
                      <a:pt x="381" y="1"/>
                      <a:pt x="416" y="36"/>
                      <a:pt x="416" y="79"/>
                    </a:cubicBezTo>
                    <a:cubicBezTo>
                      <a:pt x="416" y="123"/>
                      <a:pt x="381" y="158"/>
                      <a:pt x="338" y="158"/>
                    </a:cubicBezTo>
                    <a:cubicBezTo>
                      <a:pt x="80" y="158"/>
                      <a:pt x="80" y="158"/>
                      <a:pt x="80" y="158"/>
                    </a:cubicBezTo>
                    <a:moveTo>
                      <a:pt x="338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123"/>
                      <a:pt x="36" y="159"/>
                      <a:pt x="80" y="159"/>
                    </a:cubicBezTo>
                    <a:cubicBezTo>
                      <a:pt x="338" y="159"/>
                      <a:pt x="338" y="159"/>
                      <a:pt x="338" y="159"/>
                    </a:cubicBezTo>
                    <a:cubicBezTo>
                      <a:pt x="381" y="159"/>
                      <a:pt x="417" y="123"/>
                      <a:pt x="417" y="79"/>
                    </a:cubicBezTo>
                    <a:cubicBezTo>
                      <a:pt x="417" y="36"/>
                      <a:pt x="381" y="0"/>
                      <a:pt x="338" y="0"/>
                    </a:cubicBezTo>
                  </a:path>
                </a:pathLst>
              </a:cu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8"/>
              <p:cNvSpPr>
                <a:spLocks noEditPoints="1"/>
              </p:cNvSpPr>
              <p:nvPr/>
            </p:nvSpPr>
            <p:spPr bwMode="auto">
              <a:xfrm>
                <a:off x="292100" y="1651000"/>
                <a:ext cx="1566862" cy="598488"/>
              </a:xfrm>
              <a:custGeom>
                <a:avLst/>
                <a:gdLst>
                  <a:gd name="T0" fmla="*/ 79 w 415"/>
                  <a:gd name="T1" fmla="*/ 156 h 157"/>
                  <a:gd name="T2" fmla="*/ 1 w 415"/>
                  <a:gd name="T3" fmla="*/ 78 h 157"/>
                  <a:gd name="T4" fmla="*/ 79 w 415"/>
                  <a:gd name="T5" fmla="*/ 0 h 157"/>
                  <a:gd name="T6" fmla="*/ 337 w 415"/>
                  <a:gd name="T7" fmla="*/ 0 h 157"/>
                  <a:gd name="T8" fmla="*/ 415 w 415"/>
                  <a:gd name="T9" fmla="*/ 78 h 157"/>
                  <a:gd name="T10" fmla="*/ 337 w 415"/>
                  <a:gd name="T11" fmla="*/ 156 h 157"/>
                  <a:gd name="T12" fmla="*/ 79 w 415"/>
                  <a:gd name="T13" fmla="*/ 156 h 157"/>
                  <a:gd name="T14" fmla="*/ 337 w 415"/>
                  <a:gd name="T15" fmla="*/ 0 h 157"/>
                  <a:gd name="T16" fmla="*/ 79 w 415"/>
                  <a:gd name="T17" fmla="*/ 0 h 157"/>
                  <a:gd name="T18" fmla="*/ 0 w 415"/>
                  <a:gd name="T19" fmla="*/ 78 h 157"/>
                  <a:gd name="T20" fmla="*/ 79 w 415"/>
                  <a:gd name="T21" fmla="*/ 157 h 157"/>
                  <a:gd name="T22" fmla="*/ 337 w 415"/>
                  <a:gd name="T23" fmla="*/ 157 h 157"/>
                  <a:gd name="T24" fmla="*/ 415 w 415"/>
                  <a:gd name="T25" fmla="*/ 78 h 157"/>
                  <a:gd name="T26" fmla="*/ 337 w 415"/>
                  <a:gd name="T2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5" h="157">
                    <a:moveTo>
                      <a:pt x="79" y="156"/>
                    </a:moveTo>
                    <a:cubicBezTo>
                      <a:pt x="36" y="156"/>
                      <a:pt x="1" y="122"/>
                      <a:pt x="1" y="78"/>
                    </a:cubicBezTo>
                    <a:cubicBezTo>
                      <a:pt x="1" y="35"/>
                      <a:pt x="36" y="0"/>
                      <a:pt x="79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80" y="0"/>
                      <a:pt x="415" y="35"/>
                      <a:pt x="415" y="78"/>
                    </a:cubicBezTo>
                    <a:cubicBezTo>
                      <a:pt x="415" y="122"/>
                      <a:pt x="380" y="156"/>
                      <a:pt x="337" y="156"/>
                    </a:cubicBezTo>
                    <a:cubicBezTo>
                      <a:pt x="79" y="156"/>
                      <a:pt x="79" y="156"/>
                      <a:pt x="79" y="156"/>
                    </a:cubicBezTo>
                    <a:moveTo>
                      <a:pt x="337" y="0"/>
                    </a:moveTo>
                    <a:cubicBezTo>
                      <a:pt x="79" y="0"/>
                      <a:pt x="79" y="0"/>
                      <a:pt x="79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7"/>
                      <a:pt x="79" y="157"/>
                    </a:cubicBezTo>
                    <a:cubicBezTo>
                      <a:pt x="337" y="157"/>
                      <a:pt x="337" y="157"/>
                      <a:pt x="337" y="157"/>
                    </a:cubicBezTo>
                    <a:cubicBezTo>
                      <a:pt x="380" y="157"/>
                      <a:pt x="415" y="122"/>
                      <a:pt x="415" y="78"/>
                    </a:cubicBezTo>
                    <a:cubicBezTo>
                      <a:pt x="415" y="35"/>
                      <a:pt x="380" y="0"/>
                      <a:pt x="337" y="0"/>
                    </a:cubicBezTo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9"/>
              <p:cNvSpPr>
                <a:spLocks noEditPoints="1"/>
              </p:cNvSpPr>
              <p:nvPr/>
            </p:nvSpPr>
            <p:spPr bwMode="auto">
              <a:xfrm>
                <a:off x="295275" y="1651000"/>
                <a:ext cx="1563687" cy="595313"/>
              </a:xfrm>
              <a:custGeom>
                <a:avLst/>
                <a:gdLst>
                  <a:gd name="T0" fmla="*/ 78 w 414"/>
                  <a:gd name="T1" fmla="*/ 156 h 156"/>
                  <a:gd name="T2" fmla="*/ 0 w 414"/>
                  <a:gd name="T3" fmla="*/ 78 h 156"/>
                  <a:gd name="T4" fmla="*/ 78 w 414"/>
                  <a:gd name="T5" fmla="*/ 1 h 156"/>
                  <a:gd name="T6" fmla="*/ 336 w 414"/>
                  <a:gd name="T7" fmla="*/ 1 h 156"/>
                  <a:gd name="T8" fmla="*/ 413 w 414"/>
                  <a:gd name="T9" fmla="*/ 78 h 156"/>
                  <a:gd name="T10" fmla="*/ 336 w 414"/>
                  <a:gd name="T11" fmla="*/ 156 h 156"/>
                  <a:gd name="T12" fmla="*/ 78 w 414"/>
                  <a:gd name="T13" fmla="*/ 156 h 156"/>
                  <a:gd name="T14" fmla="*/ 336 w 414"/>
                  <a:gd name="T15" fmla="*/ 0 h 156"/>
                  <a:gd name="T16" fmla="*/ 78 w 414"/>
                  <a:gd name="T17" fmla="*/ 0 h 156"/>
                  <a:gd name="T18" fmla="*/ 0 w 414"/>
                  <a:gd name="T19" fmla="*/ 78 h 156"/>
                  <a:gd name="T20" fmla="*/ 78 w 414"/>
                  <a:gd name="T21" fmla="*/ 156 h 156"/>
                  <a:gd name="T22" fmla="*/ 336 w 414"/>
                  <a:gd name="T23" fmla="*/ 156 h 156"/>
                  <a:gd name="T24" fmla="*/ 414 w 414"/>
                  <a:gd name="T25" fmla="*/ 78 h 156"/>
                  <a:gd name="T26" fmla="*/ 336 w 414"/>
                  <a:gd name="T2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4" h="156">
                    <a:moveTo>
                      <a:pt x="78" y="156"/>
                    </a:moveTo>
                    <a:cubicBezTo>
                      <a:pt x="35" y="156"/>
                      <a:pt x="0" y="121"/>
                      <a:pt x="0" y="78"/>
                    </a:cubicBezTo>
                    <a:cubicBezTo>
                      <a:pt x="0" y="36"/>
                      <a:pt x="35" y="1"/>
                      <a:pt x="78" y="1"/>
                    </a:cubicBezTo>
                    <a:cubicBezTo>
                      <a:pt x="336" y="1"/>
                      <a:pt x="336" y="1"/>
                      <a:pt x="336" y="1"/>
                    </a:cubicBezTo>
                    <a:cubicBezTo>
                      <a:pt x="378" y="1"/>
                      <a:pt x="413" y="36"/>
                      <a:pt x="413" y="78"/>
                    </a:cubicBezTo>
                    <a:cubicBezTo>
                      <a:pt x="413" y="121"/>
                      <a:pt x="378" y="156"/>
                      <a:pt x="336" y="156"/>
                    </a:cubicBezTo>
                    <a:cubicBezTo>
                      <a:pt x="78" y="156"/>
                      <a:pt x="78" y="156"/>
                      <a:pt x="78" y="156"/>
                    </a:cubicBezTo>
                    <a:moveTo>
                      <a:pt x="336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6"/>
                      <a:pt x="78" y="156"/>
                    </a:cubicBezTo>
                    <a:cubicBezTo>
                      <a:pt x="336" y="156"/>
                      <a:pt x="336" y="156"/>
                      <a:pt x="336" y="156"/>
                    </a:cubicBezTo>
                    <a:cubicBezTo>
                      <a:pt x="379" y="156"/>
                      <a:pt x="414" y="122"/>
                      <a:pt x="414" y="78"/>
                    </a:cubicBezTo>
                    <a:cubicBezTo>
                      <a:pt x="414" y="35"/>
                      <a:pt x="379" y="0"/>
                      <a:pt x="336" y="0"/>
                    </a:cubicBezTo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0"/>
              <p:cNvSpPr>
                <a:spLocks noEditPoints="1"/>
              </p:cNvSpPr>
              <p:nvPr/>
            </p:nvSpPr>
            <p:spPr bwMode="auto">
              <a:xfrm>
                <a:off x="295275" y="1655763"/>
                <a:ext cx="1560512" cy="590550"/>
              </a:xfrm>
              <a:custGeom>
                <a:avLst/>
                <a:gdLst>
                  <a:gd name="T0" fmla="*/ 78 w 413"/>
                  <a:gd name="T1" fmla="*/ 154 h 155"/>
                  <a:gd name="T2" fmla="*/ 1 w 413"/>
                  <a:gd name="T3" fmla="*/ 77 h 155"/>
                  <a:gd name="T4" fmla="*/ 78 w 413"/>
                  <a:gd name="T5" fmla="*/ 1 h 155"/>
                  <a:gd name="T6" fmla="*/ 336 w 413"/>
                  <a:gd name="T7" fmla="*/ 1 h 155"/>
                  <a:gd name="T8" fmla="*/ 412 w 413"/>
                  <a:gd name="T9" fmla="*/ 77 h 155"/>
                  <a:gd name="T10" fmla="*/ 336 w 413"/>
                  <a:gd name="T11" fmla="*/ 154 h 155"/>
                  <a:gd name="T12" fmla="*/ 78 w 413"/>
                  <a:gd name="T13" fmla="*/ 154 h 155"/>
                  <a:gd name="T14" fmla="*/ 336 w 413"/>
                  <a:gd name="T15" fmla="*/ 0 h 155"/>
                  <a:gd name="T16" fmla="*/ 78 w 413"/>
                  <a:gd name="T17" fmla="*/ 0 h 155"/>
                  <a:gd name="T18" fmla="*/ 0 w 413"/>
                  <a:gd name="T19" fmla="*/ 77 h 155"/>
                  <a:gd name="T20" fmla="*/ 78 w 413"/>
                  <a:gd name="T21" fmla="*/ 155 h 155"/>
                  <a:gd name="T22" fmla="*/ 336 w 413"/>
                  <a:gd name="T23" fmla="*/ 155 h 155"/>
                  <a:gd name="T24" fmla="*/ 413 w 413"/>
                  <a:gd name="T25" fmla="*/ 77 h 155"/>
                  <a:gd name="T26" fmla="*/ 336 w 413"/>
                  <a:gd name="T27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3" h="155">
                    <a:moveTo>
                      <a:pt x="78" y="154"/>
                    </a:moveTo>
                    <a:cubicBezTo>
                      <a:pt x="35" y="154"/>
                      <a:pt x="1" y="120"/>
                      <a:pt x="1" y="77"/>
                    </a:cubicBezTo>
                    <a:cubicBezTo>
                      <a:pt x="1" y="35"/>
                      <a:pt x="35" y="1"/>
                      <a:pt x="78" y="1"/>
                    </a:cubicBezTo>
                    <a:cubicBezTo>
                      <a:pt x="336" y="1"/>
                      <a:pt x="336" y="1"/>
                      <a:pt x="336" y="1"/>
                    </a:cubicBezTo>
                    <a:cubicBezTo>
                      <a:pt x="378" y="1"/>
                      <a:pt x="412" y="35"/>
                      <a:pt x="412" y="77"/>
                    </a:cubicBezTo>
                    <a:cubicBezTo>
                      <a:pt x="412" y="120"/>
                      <a:pt x="378" y="154"/>
                      <a:pt x="336" y="154"/>
                    </a:cubicBezTo>
                    <a:cubicBezTo>
                      <a:pt x="78" y="154"/>
                      <a:pt x="78" y="154"/>
                      <a:pt x="78" y="154"/>
                    </a:cubicBezTo>
                    <a:moveTo>
                      <a:pt x="336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7"/>
                    </a:cubicBezTo>
                    <a:cubicBezTo>
                      <a:pt x="0" y="120"/>
                      <a:pt x="35" y="155"/>
                      <a:pt x="78" y="155"/>
                    </a:cubicBezTo>
                    <a:cubicBezTo>
                      <a:pt x="336" y="155"/>
                      <a:pt x="336" y="155"/>
                      <a:pt x="336" y="155"/>
                    </a:cubicBezTo>
                    <a:cubicBezTo>
                      <a:pt x="378" y="155"/>
                      <a:pt x="413" y="120"/>
                      <a:pt x="413" y="77"/>
                    </a:cubicBezTo>
                    <a:cubicBezTo>
                      <a:pt x="413" y="35"/>
                      <a:pt x="378" y="0"/>
                      <a:pt x="336" y="0"/>
                    </a:cubicBezTo>
                  </a:path>
                </a:pathLst>
              </a:custGeom>
              <a:solidFill>
                <a:srgbClr val="FA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1"/>
              <p:cNvSpPr>
                <a:spLocks noEditPoints="1"/>
              </p:cNvSpPr>
              <p:nvPr/>
            </p:nvSpPr>
            <p:spPr bwMode="auto">
              <a:xfrm>
                <a:off x="300038" y="1658938"/>
                <a:ext cx="1550987" cy="584200"/>
              </a:xfrm>
              <a:custGeom>
                <a:avLst/>
                <a:gdLst>
                  <a:gd name="T0" fmla="*/ 77 w 411"/>
                  <a:gd name="T1" fmla="*/ 153 h 153"/>
                  <a:gd name="T2" fmla="*/ 0 w 411"/>
                  <a:gd name="T3" fmla="*/ 76 h 153"/>
                  <a:gd name="T4" fmla="*/ 77 w 411"/>
                  <a:gd name="T5" fmla="*/ 0 h 153"/>
                  <a:gd name="T6" fmla="*/ 335 w 411"/>
                  <a:gd name="T7" fmla="*/ 0 h 153"/>
                  <a:gd name="T8" fmla="*/ 411 w 411"/>
                  <a:gd name="T9" fmla="*/ 76 h 153"/>
                  <a:gd name="T10" fmla="*/ 335 w 411"/>
                  <a:gd name="T11" fmla="*/ 153 h 153"/>
                  <a:gd name="T12" fmla="*/ 77 w 411"/>
                  <a:gd name="T13" fmla="*/ 153 h 153"/>
                  <a:gd name="T14" fmla="*/ 335 w 411"/>
                  <a:gd name="T15" fmla="*/ 0 h 153"/>
                  <a:gd name="T16" fmla="*/ 77 w 411"/>
                  <a:gd name="T17" fmla="*/ 0 h 153"/>
                  <a:gd name="T18" fmla="*/ 0 w 411"/>
                  <a:gd name="T19" fmla="*/ 76 h 153"/>
                  <a:gd name="T20" fmla="*/ 77 w 411"/>
                  <a:gd name="T21" fmla="*/ 153 h 153"/>
                  <a:gd name="T22" fmla="*/ 335 w 411"/>
                  <a:gd name="T23" fmla="*/ 153 h 153"/>
                  <a:gd name="T24" fmla="*/ 411 w 411"/>
                  <a:gd name="T25" fmla="*/ 76 h 153"/>
                  <a:gd name="T26" fmla="*/ 335 w 411"/>
                  <a:gd name="T2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153">
                    <a:moveTo>
                      <a:pt x="77" y="153"/>
                    </a:moveTo>
                    <a:cubicBezTo>
                      <a:pt x="34" y="153"/>
                      <a:pt x="0" y="119"/>
                      <a:pt x="0" y="76"/>
                    </a:cubicBezTo>
                    <a:cubicBezTo>
                      <a:pt x="0" y="34"/>
                      <a:pt x="34" y="0"/>
                      <a:pt x="77" y="0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377" y="0"/>
                      <a:pt x="411" y="34"/>
                      <a:pt x="411" y="76"/>
                    </a:cubicBezTo>
                    <a:cubicBezTo>
                      <a:pt x="411" y="119"/>
                      <a:pt x="377" y="153"/>
                      <a:pt x="335" y="153"/>
                    </a:cubicBezTo>
                    <a:cubicBezTo>
                      <a:pt x="77" y="153"/>
                      <a:pt x="77" y="153"/>
                      <a:pt x="77" y="153"/>
                    </a:cubicBezTo>
                    <a:moveTo>
                      <a:pt x="335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9"/>
                      <a:pt x="34" y="153"/>
                      <a:pt x="77" y="153"/>
                    </a:cubicBezTo>
                    <a:cubicBezTo>
                      <a:pt x="335" y="153"/>
                      <a:pt x="335" y="153"/>
                      <a:pt x="335" y="153"/>
                    </a:cubicBezTo>
                    <a:cubicBezTo>
                      <a:pt x="377" y="153"/>
                      <a:pt x="411" y="119"/>
                      <a:pt x="411" y="76"/>
                    </a:cubicBezTo>
                    <a:cubicBezTo>
                      <a:pt x="411" y="34"/>
                      <a:pt x="377" y="0"/>
                      <a:pt x="335" y="0"/>
                    </a:cubicBezTo>
                  </a:path>
                </a:pathLst>
              </a:custGeom>
              <a:solidFill>
                <a:srgbClr val="F9F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2"/>
              <p:cNvSpPr>
                <a:spLocks noEditPoints="1"/>
              </p:cNvSpPr>
              <p:nvPr/>
            </p:nvSpPr>
            <p:spPr bwMode="auto">
              <a:xfrm>
                <a:off x="300038" y="1658938"/>
                <a:ext cx="1550987" cy="584200"/>
              </a:xfrm>
              <a:custGeom>
                <a:avLst/>
                <a:gdLst>
                  <a:gd name="T0" fmla="*/ 77 w 411"/>
                  <a:gd name="T1" fmla="*/ 152 h 153"/>
                  <a:gd name="T2" fmla="*/ 1 w 411"/>
                  <a:gd name="T3" fmla="*/ 76 h 153"/>
                  <a:gd name="T4" fmla="*/ 77 w 411"/>
                  <a:gd name="T5" fmla="*/ 1 h 153"/>
                  <a:gd name="T6" fmla="*/ 335 w 411"/>
                  <a:gd name="T7" fmla="*/ 1 h 153"/>
                  <a:gd name="T8" fmla="*/ 410 w 411"/>
                  <a:gd name="T9" fmla="*/ 76 h 153"/>
                  <a:gd name="T10" fmla="*/ 335 w 411"/>
                  <a:gd name="T11" fmla="*/ 152 h 153"/>
                  <a:gd name="T12" fmla="*/ 77 w 411"/>
                  <a:gd name="T13" fmla="*/ 152 h 153"/>
                  <a:gd name="T14" fmla="*/ 335 w 411"/>
                  <a:gd name="T15" fmla="*/ 0 h 153"/>
                  <a:gd name="T16" fmla="*/ 77 w 411"/>
                  <a:gd name="T17" fmla="*/ 0 h 153"/>
                  <a:gd name="T18" fmla="*/ 0 w 411"/>
                  <a:gd name="T19" fmla="*/ 76 h 153"/>
                  <a:gd name="T20" fmla="*/ 77 w 411"/>
                  <a:gd name="T21" fmla="*/ 153 h 153"/>
                  <a:gd name="T22" fmla="*/ 335 w 411"/>
                  <a:gd name="T23" fmla="*/ 153 h 153"/>
                  <a:gd name="T24" fmla="*/ 411 w 411"/>
                  <a:gd name="T25" fmla="*/ 76 h 153"/>
                  <a:gd name="T26" fmla="*/ 335 w 411"/>
                  <a:gd name="T2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153">
                    <a:moveTo>
                      <a:pt x="77" y="152"/>
                    </a:moveTo>
                    <a:cubicBezTo>
                      <a:pt x="35" y="152"/>
                      <a:pt x="1" y="118"/>
                      <a:pt x="1" y="76"/>
                    </a:cubicBezTo>
                    <a:cubicBezTo>
                      <a:pt x="1" y="35"/>
                      <a:pt x="35" y="1"/>
                      <a:pt x="77" y="1"/>
                    </a:cubicBezTo>
                    <a:cubicBezTo>
                      <a:pt x="335" y="1"/>
                      <a:pt x="335" y="1"/>
                      <a:pt x="335" y="1"/>
                    </a:cubicBezTo>
                    <a:cubicBezTo>
                      <a:pt x="376" y="1"/>
                      <a:pt x="410" y="35"/>
                      <a:pt x="410" y="76"/>
                    </a:cubicBezTo>
                    <a:cubicBezTo>
                      <a:pt x="410" y="118"/>
                      <a:pt x="376" y="152"/>
                      <a:pt x="335" y="152"/>
                    </a:cubicBezTo>
                    <a:cubicBezTo>
                      <a:pt x="77" y="152"/>
                      <a:pt x="77" y="152"/>
                      <a:pt x="77" y="152"/>
                    </a:cubicBezTo>
                    <a:moveTo>
                      <a:pt x="335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9"/>
                      <a:pt x="34" y="153"/>
                      <a:pt x="77" y="153"/>
                    </a:cubicBezTo>
                    <a:cubicBezTo>
                      <a:pt x="335" y="153"/>
                      <a:pt x="335" y="153"/>
                      <a:pt x="335" y="153"/>
                    </a:cubicBezTo>
                    <a:cubicBezTo>
                      <a:pt x="377" y="153"/>
                      <a:pt x="411" y="119"/>
                      <a:pt x="411" y="76"/>
                    </a:cubicBezTo>
                    <a:cubicBezTo>
                      <a:pt x="411" y="34"/>
                      <a:pt x="377" y="0"/>
                      <a:pt x="335" y="0"/>
                    </a:cubicBezTo>
                  </a:path>
                </a:pathLst>
              </a:custGeom>
              <a:solidFill>
                <a:srgbClr val="F8F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3"/>
              <p:cNvSpPr>
                <a:spLocks noEditPoints="1"/>
              </p:cNvSpPr>
              <p:nvPr/>
            </p:nvSpPr>
            <p:spPr bwMode="auto">
              <a:xfrm>
                <a:off x="303213" y="1663700"/>
                <a:ext cx="1544637" cy="574675"/>
              </a:xfrm>
              <a:custGeom>
                <a:avLst/>
                <a:gdLst>
                  <a:gd name="T0" fmla="*/ 76 w 409"/>
                  <a:gd name="T1" fmla="*/ 151 h 151"/>
                  <a:gd name="T2" fmla="*/ 0 w 409"/>
                  <a:gd name="T3" fmla="*/ 75 h 151"/>
                  <a:gd name="T4" fmla="*/ 76 w 409"/>
                  <a:gd name="T5" fmla="*/ 0 h 151"/>
                  <a:gd name="T6" fmla="*/ 334 w 409"/>
                  <a:gd name="T7" fmla="*/ 0 h 151"/>
                  <a:gd name="T8" fmla="*/ 409 w 409"/>
                  <a:gd name="T9" fmla="*/ 75 h 151"/>
                  <a:gd name="T10" fmla="*/ 334 w 409"/>
                  <a:gd name="T11" fmla="*/ 151 h 151"/>
                  <a:gd name="T12" fmla="*/ 76 w 409"/>
                  <a:gd name="T13" fmla="*/ 151 h 151"/>
                  <a:gd name="T14" fmla="*/ 334 w 409"/>
                  <a:gd name="T15" fmla="*/ 0 h 151"/>
                  <a:gd name="T16" fmla="*/ 76 w 409"/>
                  <a:gd name="T17" fmla="*/ 0 h 151"/>
                  <a:gd name="T18" fmla="*/ 0 w 409"/>
                  <a:gd name="T19" fmla="*/ 75 h 151"/>
                  <a:gd name="T20" fmla="*/ 76 w 409"/>
                  <a:gd name="T21" fmla="*/ 151 h 151"/>
                  <a:gd name="T22" fmla="*/ 334 w 409"/>
                  <a:gd name="T23" fmla="*/ 151 h 151"/>
                  <a:gd name="T24" fmla="*/ 409 w 409"/>
                  <a:gd name="T25" fmla="*/ 75 h 151"/>
                  <a:gd name="T26" fmla="*/ 334 w 409"/>
                  <a:gd name="T2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9" h="151">
                    <a:moveTo>
                      <a:pt x="76" y="151"/>
                    </a:moveTo>
                    <a:cubicBezTo>
                      <a:pt x="34" y="151"/>
                      <a:pt x="0" y="117"/>
                      <a:pt x="0" y="75"/>
                    </a:cubicBezTo>
                    <a:cubicBezTo>
                      <a:pt x="0" y="34"/>
                      <a:pt x="34" y="0"/>
                      <a:pt x="76" y="0"/>
                    </a:cubicBezTo>
                    <a:cubicBezTo>
                      <a:pt x="334" y="0"/>
                      <a:pt x="334" y="0"/>
                      <a:pt x="334" y="0"/>
                    </a:cubicBezTo>
                    <a:cubicBezTo>
                      <a:pt x="375" y="0"/>
                      <a:pt x="409" y="34"/>
                      <a:pt x="409" y="75"/>
                    </a:cubicBezTo>
                    <a:cubicBezTo>
                      <a:pt x="409" y="117"/>
                      <a:pt x="375" y="151"/>
                      <a:pt x="334" y="151"/>
                    </a:cubicBezTo>
                    <a:cubicBezTo>
                      <a:pt x="76" y="151"/>
                      <a:pt x="76" y="151"/>
                      <a:pt x="76" y="151"/>
                    </a:cubicBezTo>
                    <a:moveTo>
                      <a:pt x="334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75" y="151"/>
                      <a:pt x="409" y="117"/>
                      <a:pt x="409" y="75"/>
                    </a:cubicBezTo>
                    <a:cubicBezTo>
                      <a:pt x="409" y="34"/>
                      <a:pt x="375" y="0"/>
                      <a:pt x="334" y="0"/>
                    </a:cubicBezTo>
                  </a:path>
                </a:pathLst>
              </a:custGeom>
              <a:solidFill>
                <a:srgbClr val="F7F7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4"/>
              <p:cNvSpPr>
                <a:spLocks noEditPoints="1"/>
              </p:cNvSpPr>
              <p:nvPr/>
            </p:nvSpPr>
            <p:spPr bwMode="auto">
              <a:xfrm>
                <a:off x="303213" y="1663700"/>
                <a:ext cx="1544637" cy="574675"/>
              </a:xfrm>
              <a:custGeom>
                <a:avLst/>
                <a:gdLst>
                  <a:gd name="T0" fmla="*/ 76 w 409"/>
                  <a:gd name="T1" fmla="*/ 150 h 151"/>
                  <a:gd name="T2" fmla="*/ 1 w 409"/>
                  <a:gd name="T3" fmla="*/ 75 h 151"/>
                  <a:gd name="T4" fmla="*/ 76 w 409"/>
                  <a:gd name="T5" fmla="*/ 1 h 151"/>
                  <a:gd name="T6" fmla="*/ 334 w 409"/>
                  <a:gd name="T7" fmla="*/ 1 h 151"/>
                  <a:gd name="T8" fmla="*/ 408 w 409"/>
                  <a:gd name="T9" fmla="*/ 75 h 151"/>
                  <a:gd name="T10" fmla="*/ 334 w 409"/>
                  <a:gd name="T11" fmla="*/ 150 h 151"/>
                  <a:gd name="T12" fmla="*/ 76 w 409"/>
                  <a:gd name="T13" fmla="*/ 150 h 151"/>
                  <a:gd name="T14" fmla="*/ 334 w 409"/>
                  <a:gd name="T15" fmla="*/ 0 h 151"/>
                  <a:gd name="T16" fmla="*/ 76 w 409"/>
                  <a:gd name="T17" fmla="*/ 0 h 151"/>
                  <a:gd name="T18" fmla="*/ 0 w 409"/>
                  <a:gd name="T19" fmla="*/ 75 h 151"/>
                  <a:gd name="T20" fmla="*/ 76 w 409"/>
                  <a:gd name="T21" fmla="*/ 151 h 151"/>
                  <a:gd name="T22" fmla="*/ 334 w 409"/>
                  <a:gd name="T23" fmla="*/ 151 h 151"/>
                  <a:gd name="T24" fmla="*/ 409 w 409"/>
                  <a:gd name="T25" fmla="*/ 75 h 151"/>
                  <a:gd name="T26" fmla="*/ 334 w 409"/>
                  <a:gd name="T2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9" h="151">
                    <a:moveTo>
                      <a:pt x="76" y="150"/>
                    </a:moveTo>
                    <a:cubicBezTo>
                      <a:pt x="34" y="150"/>
                      <a:pt x="1" y="117"/>
                      <a:pt x="1" y="75"/>
                    </a:cubicBezTo>
                    <a:cubicBezTo>
                      <a:pt x="1" y="34"/>
                      <a:pt x="34" y="1"/>
                      <a:pt x="76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75" y="1"/>
                      <a:pt x="408" y="34"/>
                      <a:pt x="408" y="75"/>
                    </a:cubicBezTo>
                    <a:cubicBezTo>
                      <a:pt x="408" y="117"/>
                      <a:pt x="375" y="150"/>
                      <a:pt x="334" y="150"/>
                    </a:cubicBezTo>
                    <a:cubicBezTo>
                      <a:pt x="76" y="150"/>
                      <a:pt x="76" y="150"/>
                      <a:pt x="76" y="150"/>
                    </a:cubicBezTo>
                    <a:moveTo>
                      <a:pt x="334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75" y="151"/>
                      <a:pt x="409" y="117"/>
                      <a:pt x="409" y="75"/>
                    </a:cubicBezTo>
                    <a:cubicBezTo>
                      <a:pt x="409" y="34"/>
                      <a:pt x="375" y="0"/>
                      <a:pt x="334" y="0"/>
                    </a:cubicBezTo>
                  </a:path>
                </a:pathLst>
              </a:custGeom>
              <a:solidFill>
                <a:srgbClr val="F6F6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5"/>
              <p:cNvSpPr>
                <a:spLocks noEditPoints="1"/>
              </p:cNvSpPr>
              <p:nvPr/>
            </p:nvSpPr>
            <p:spPr bwMode="auto">
              <a:xfrm>
                <a:off x="306388" y="1666875"/>
                <a:ext cx="1536700" cy="568325"/>
              </a:xfrm>
              <a:custGeom>
                <a:avLst/>
                <a:gdLst>
                  <a:gd name="T0" fmla="*/ 75 w 407"/>
                  <a:gd name="T1" fmla="*/ 149 h 149"/>
                  <a:gd name="T2" fmla="*/ 1 w 407"/>
                  <a:gd name="T3" fmla="*/ 74 h 149"/>
                  <a:gd name="T4" fmla="*/ 75 w 407"/>
                  <a:gd name="T5" fmla="*/ 0 h 149"/>
                  <a:gd name="T6" fmla="*/ 333 w 407"/>
                  <a:gd name="T7" fmla="*/ 0 h 149"/>
                  <a:gd name="T8" fmla="*/ 407 w 407"/>
                  <a:gd name="T9" fmla="*/ 74 h 149"/>
                  <a:gd name="T10" fmla="*/ 333 w 407"/>
                  <a:gd name="T11" fmla="*/ 149 h 149"/>
                  <a:gd name="T12" fmla="*/ 75 w 407"/>
                  <a:gd name="T13" fmla="*/ 149 h 149"/>
                  <a:gd name="T14" fmla="*/ 333 w 407"/>
                  <a:gd name="T15" fmla="*/ 0 h 149"/>
                  <a:gd name="T16" fmla="*/ 75 w 407"/>
                  <a:gd name="T17" fmla="*/ 0 h 149"/>
                  <a:gd name="T18" fmla="*/ 0 w 407"/>
                  <a:gd name="T19" fmla="*/ 74 h 149"/>
                  <a:gd name="T20" fmla="*/ 75 w 407"/>
                  <a:gd name="T21" fmla="*/ 149 h 149"/>
                  <a:gd name="T22" fmla="*/ 333 w 407"/>
                  <a:gd name="T23" fmla="*/ 149 h 149"/>
                  <a:gd name="T24" fmla="*/ 407 w 407"/>
                  <a:gd name="T25" fmla="*/ 74 h 149"/>
                  <a:gd name="T26" fmla="*/ 333 w 407"/>
                  <a:gd name="T2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7" h="149">
                    <a:moveTo>
                      <a:pt x="75" y="149"/>
                    </a:moveTo>
                    <a:cubicBezTo>
                      <a:pt x="34" y="149"/>
                      <a:pt x="1" y="115"/>
                      <a:pt x="1" y="74"/>
                    </a:cubicBezTo>
                    <a:cubicBezTo>
                      <a:pt x="1" y="34"/>
                      <a:pt x="34" y="0"/>
                      <a:pt x="75" y="0"/>
                    </a:cubicBezTo>
                    <a:cubicBezTo>
                      <a:pt x="333" y="0"/>
                      <a:pt x="333" y="0"/>
                      <a:pt x="333" y="0"/>
                    </a:cubicBezTo>
                    <a:cubicBezTo>
                      <a:pt x="373" y="0"/>
                      <a:pt x="407" y="34"/>
                      <a:pt x="407" y="74"/>
                    </a:cubicBezTo>
                    <a:cubicBezTo>
                      <a:pt x="407" y="115"/>
                      <a:pt x="373" y="149"/>
                      <a:pt x="333" y="149"/>
                    </a:cubicBezTo>
                    <a:cubicBezTo>
                      <a:pt x="75" y="149"/>
                      <a:pt x="75" y="149"/>
                      <a:pt x="75" y="149"/>
                    </a:cubicBezTo>
                    <a:moveTo>
                      <a:pt x="333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33" y="0"/>
                      <a:pt x="0" y="33"/>
                      <a:pt x="0" y="74"/>
                    </a:cubicBezTo>
                    <a:cubicBezTo>
                      <a:pt x="0" y="116"/>
                      <a:pt x="33" y="149"/>
                      <a:pt x="75" y="149"/>
                    </a:cubicBezTo>
                    <a:cubicBezTo>
                      <a:pt x="333" y="149"/>
                      <a:pt x="333" y="149"/>
                      <a:pt x="333" y="149"/>
                    </a:cubicBezTo>
                    <a:cubicBezTo>
                      <a:pt x="374" y="149"/>
                      <a:pt x="407" y="116"/>
                      <a:pt x="407" y="74"/>
                    </a:cubicBezTo>
                    <a:cubicBezTo>
                      <a:pt x="407" y="33"/>
                      <a:pt x="374" y="0"/>
                      <a:pt x="333" y="0"/>
                    </a:cubicBezTo>
                  </a:path>
                </a:pathLst>
              </a:custGeom>
              <a:solidFill>
                <a:srgbClr val="F5F5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6"/>
              <p:cNvSpPr>
                <a:spLocks noEditPoints="1"/>
              </p:cNvSpPr>
              <p:nvPr/>
            </p:nvSpPr>
            <p:spPr bwMode="auto">
              <a:xfrm>
                <a:off x="311150" y="1666875"/>
                <a:ext cx="1531937" cy="568325"/>
              </a:xfrm>
              <a:custGeom>
                <a:avLst/>
                <a:gdLst>
                  <a:gd name="T0" fmla="*/ 74 w 406"/>
                  <a:gd name="T1" fmla="*/ 148 h 149"/>
                  <a:gd name="T2" fmla="*/ 0 w 406"/>
                  <a:gd name="T3" fmla="*/ 74 h 149"/>
                  <a:gd name="T4" fmla="*/ 74 w 406"/>
                  <a:gd name="T5" fmla="*/ 1 h 149"/>
                  <a:gd name="T6" fmla="*/ 332 w 406"/>
                  <a:gd name="T7" fmla="*/ 1 h 149"/>
                  <a:gd name="T8" fmla="*/ 405 w 406"/>
                  <a:gd name="T9" fmla="*/ 74 h 149"/>
                  <a:gd name="T10" fmla="*/ 332 w 406"/>
                  <a:gd name="T11" fmla="*/ 148 h 149"/>
                  <a:gd name="T12" fmla="*/ 74 w 406"/>
                  <a:gd name="T13" fmla="*/ 148 h 149"/>
                  <a:gd name="T14" fmla="*/ 332 w 406"/>
                  <a:gd name="T15" fmla="*/ 0 h 149"/>
                  <a:gd name="T16" fmla="*/ 74 w 406"/>
                  <a:gd name="T17" fmla="*/ 0 h 149"/>
                  <a:gd name="T18" fmla="*/ 0 w 406"/>
                  <a:gd name="T19" fmla="*/ 74 h 149"/>
                  <a:gd name="T20" fmla="*/ 74 w 406"/>
                  <a:gd name="T21" fmla="*/ 149 h 149"/>
                  <a:gd name="T22" fmla="*/ 332 w 406"/>
                  <a:gd name="T23" fmla="*/ 149 h 149"/>
                  <a:gd name="T24" fmla="*/ 406 w 406"/>
                  <a:gd name="T25" fmla="*/ 74 h 149"/>
                  <a:gd name="T26" fmla="*/ 332 w 406"/>
                  <a:gd name="T2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6" h="149">
                    <a:moveTo>
                      <a:pt x="74" y="148"/>
                    </a:moveTo>
                    <a:cubicBezTo>
                      <a:pt x="33" y="148"/>
                      <a:pt x="0" y="115"/>
                      <a:pt x="0" y="74"/>
                    </a:cubicBezTo>
                    <a:cubicBezTo>
                      <a:pt x="0" y="34"/>
                      <a:pt x="33" y="1"/>
                      <a:pt x="74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72" y="1"/>
                      <a:pt x="405" y="34"/>
                      <a:pt x="405" y="74"/>
                    </a:cubicBezTo>
                    <a:cubicBezTo>
                      <a:pt x="405" y="115"/>
                      <a:pt x="372" y="148"/>
                      <a:pt x="332" y="148"/>
                    </a:cubicBezTo>
                    <a:cubicBezTo>
                      <a:pt x="74" y="148"/>
                      <a:pt x="74" y="148"/>
                      <a:pt x="74" y="148"/>
                    </a:cubicBezTo>
                    <a:moveTo>
                      <a:pt x="332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4"/>
                      <a:pt x="0" y="74"/>
                    </a:cubicBezTo>
                    <a:cubicBezTo>
                      <a:pt x="0" y="115"/>
                      <a:pt x="33" y="149"/>
                      <a:pt x="74" y="149"/>
                    </a:cubicBezTo>
                    <a:cubicBezTo>
                      <a:pt x="332" y="149"/>
                      <a:pt x="332" y="149"/>
                      <a:pt x="332" y="149"/>
                    </a:cubicBezTo>
                    <a:cubicBezTo>
                      <a:pt x="372" y="149"/>
                      <a:pt x="406" y="115"/>
                      <a:pt x="406" y="74"/>
                    </a:cubicBezTo>
                    <a:cubicBezTo>
                      <a:pt x="406" y="34"/>
                      <a:pt x="372" y="0"/>
                      <a:pt x="332" y="0"/>
                    </a:cubicBezTo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7"/>
              <p:cNvSpPr>
                <a:spLocks noEditPoints="1"/>
              </p:cNvSpPr>
              <p:nvPr/>
            </p:nvSpPr>
            <p:spPr bwMode="auto">
              <a:xfrm>
                <a:off x="311150" y="1670050"/>
                <a:ext cx="1528762" cy="560388"/>
              </a:xfrm>
              <a:custGeom>
                <a:avLst/>
                <a:gdLst>
                  <a:gd name="T0" fmla="*/ 74 w 405"/>
                  <a:gd name="T1" fmla="*/ 146 h 147"/>
                  <a:gd name="T2" fmla="*/ 1 w 405"/>
                  <a:gd name="T3" fmla="*/ 73 h 147"/>
                  <a:gd name="T4" fmla="*/ 74 w 405"/>
                  <a:gd name="T5" fmla="*/ 1 h 147"/>
                  <a:gd name="T6" fmla="*/ 332 w 405"/>
                  <a:gd name="T7" fmla="*/ 1 h 147"/>
                  <a:gd name="T8" fmla="*/ 404 w 405"/>
                  <a:gd name="T9" fmla="*/ 73 h 147"/>
                  <a:gd name="T10" fmla="*/ 332 w 405"/>
                  <a:gd name="T11" fmla="*/ 146 h 147"/>
                  <a:gd name="T12" fmla="*/ 74 w 405"/>
                  <a:gd name="T13" fmla="*/ 146 h 147"/>
                  <a:gd name="T14" fmla="*/ 332 w 405"/>
                  <a:gd name="T15" fmla="*/ 0 h 147"/>
                  <a:gd name="T16" fmla="*/ 74 w 405"/>
                  <a:gd name="T17" fmla="*/ 0 h 147"/>
                  <a:gd name="T18" fmla="*/ 0 w 405"/>
                  <a:gd name="T19" fmla="*/ 73 h 147"/>
                  <a:gd name="T20" fmla="*/ 74 w 405"/>
                  <a:gd name="T21" fmla="*/ 147 h 147"/>
                  <a:gd name="T22" fmla="*/ 332 w 405"/>
                  <a:gd name="T23" fmla="*/ 147 h 147"/>
                  <a:gd name="T24" fmla="*/ 405 w 405"/>
                  <a:gd name="T25" fmla="*/ 73 h 147"/>
                  <a:gd name="T26" fmla="*/ 332 w 405"/>
                  <a:gd name="T27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5" h="147">
                    <a:moveTo>
                      <a:pt x="74" y="146"/>
                    </a:moveTo>
                    <a:cubicBezTo>
                      <a:pt x="33" y="146"/>
                      <a:pt x="1" y="114"/>
                      <a:pt x="1" y="73"/>
                    </a:cubicBezTo>
                    <a:cubicBezTo>
                      <a:pt x="1" y="33"/>
                      <a:pt x="33" y="1"/>
                      <a:pt x="74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72" y="1"/>
                      <a:pt x="404" y="33"/>
                      <a:pt x="404" y="73"/>
                    </a:cubicBezTo>
                    <a:cubicBezTo>
                      <a:pt x="404" y="114"/>
                      <a:pt x="372" y="146"/>
                      <a:pt x="332" y="146"/>
                    </a:cubicBezTo>
                    <a:cubicBezTo>
                      <a:pt x="74" y="146"/>
                      <a:pt x="74" y="146"/>
                      <a:pt x="74" y="146"/>
                    </a:cubicBezTo>
                    <a:moveTo>
                      <a:pt x="332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3"/>
                      <a:pt x="0" y="73"/>
                    </a:cubicBezTo>
                    <a:cubicBezTo>
                      <a:pt x="0" y="114"/>
                      <a:pt x="33" y="147"/>
                      <a:pt x="74" y="147"/>
                    </a:cubicBezTo>
                    <a:cubicBezTo>
                      <a:pt x="332" y="147"/>
                      <a:pt x="332" y="147"/>
                      <a:pt x="332" y="147"/>
                    </a:cubicBezTo>
                    <a:cubicBezTo>
                      <a:pt x="372" y="147"/>
                      <a:pt x="405" y="114"/>
                      <a:pt x="405" y="73"/>
                    </a:cubicBezTo>
                    <a:cubicBezTo>
                      <a:pt x="405" y="33"/>
                      <a:pt x="372" y="0"/>
                      <a:pt x="332" y="0"/>
                    </a:cubicBezTo>
                  </a:path>
                </a:pathLst>
              </a:custGeom>
              <a:solidFill>
                <a:srgbClr val="F3F3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8"/>
              <p:cNvSpPr>
                <a:spLocks noEditPoints="1"/>
              </p:cNvSpPr>
              <p:nvPr/>
            </p:nvSpPr>
            <p:spPr bwMode="auto">
              <a:xfrm>
                <a:off x="314325" y="1674813"/>
                <a:ext cx="1522412" cy="552450"/>
              </a:xfrm>
              <a:custGeom>
                <a:avLst/>
                <a:gdLst>
                  <a:gd name="T0" fmla="*/ 73 w 403"/>
                  <a:gd name="T1" fmla="*/ 145 h 145"/>
                  <a:gd name="T2" fmla="*/ 0 w 403"/>
                  <a:gd name="T3" fmla="*/ 72 h 145"/>
                  <a:gd name="T4" fmla="*/ 73 w 403"/>
                  <a:gd name="T5" fmla="*/ 0 h 145"/>
                  <a:gd name="T6" fmla="*/ 331 w 403"/>
                  <a:gd name="T7" fmla="*/ 0 h 145"/>
                  <a:gd name="T8" fmla="*/ 403 w 403"/>
                  <a:gd name="T9" fmla="*/ 72 h 145"/>
                  <a:gd name="T10" fmla="*/ 331 w 403"/>
                  <a:gd name="T11" fmla="*/ 145 h 145"/>
                  <a:gd name="T12" fmla="*/ 73 w 403"/>
                  <a:gd name="T13" fmla="*/ 145 h 145"/>
                  <a:gd name="T14" fmla="*/ 331 w 403"/>
                  <a:gd name="T15" fmla="*/ 0 h 145"/>
                  <a:gd name="T16" fmla="*/ 73 w 403"/>
                  <a:gd name="T17" fmla="*/ 0 h 145"/>
                  <a:gd name="T18" fmla="*/ 0 w 403"/>
                  <a:gd name="T19" fmla="*/ 72 h 145"/>
                  <a:gd name="T20" fmla="*/ 73 w 403"/>
                  <a:gd name="T21" fmla="*/ 145 h 145"/>
                  <a:gd name="T22" fmla="*/ 331 w 403"/>
                  <a:gd name="T23" fmla="*/ 145 h 145"/>
                  <a:gd name="T24" fmla="*/ 403 w 403"/>
                  <a:gd name="T25" fmla="*/ 72 h 145"/>
                  <a:gd name="T26" fmla="*/ 331 w 403"/>
                  <a:gd name="T2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3" h="145">
                    <a:moveTo>
                      <a:pt x="73" y="145"/>
                    </a:moveTo>
                    <a:cubicBezTo>
                      <a:pt x="33" y="145"/>
                      <a:pt x="0" y="112"/>
                      <a:pt x="0" y="72"/>
                    </a:cubicBezTo>
                    <a:cubicBezTo>
                      <a:pt x="0" y="33"/>
                      <a:pt x="33" y="0"/>
                      <a:pt x="73" y="0"/>
                    </a:cubicBezTo>
                    <a:cubicBezTo>
                      <a:pt x="331" y="0"/>
                      <a:pt x="331" y="0"/>
                      <a:pt x="331" y="0"/>
                    </a:cubicBezTo>
                    <a:cubicBezTo>
                      <a:pt x="370" y="0"/>
                      <a:pt x="403" y="33"/>
                      <a:pt x="403" y="72"/>
                    </a:cubicBezTo>
                    <a:cubicBezTo>
                      <a:pt x="403" y="112"/>
                      <a:pt x="370" y="145"/>
                      <a:pt x="331" y="145"/>
                    </a:cubicBezTo>
                    <a:cubicBezTo>
                      <a:pt x="73" y="145"/>
                      <a:pt x="73" y="145"/>
                      <a:pt x="73" y="145"/>
                    </a:cubicBezTo>
                    <a:moveTo>
                      <a:pt x="331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32" y="0"/>
                      <a:pt x="0" y="32"/>
                      <a:pt x="0" y="72"/>
                    </a:cubicBezTo>
                    <a:cubicBezTo>
                      <a:pt x="0" y="113"/>
                      <a:pt x="32" y="145"/>
                      <a:pt x="73" y="145"/>
                    </a:cubicBezTo>
                    <a:cubicBezTo>
                      <a:pt x="331" y="145"/>
                      <a:pt x="331" y="145"/>
                      <a:pt x="331" y="145"/>
                    </a:cubicBezTo>
                    <a:cubicBezTo>
                      <a:pt x="371" y="145"/>
                      <a:pt x="403" y="113"/>
                      <a:pt x="403" y="72"/>
                    </a:cubicBezTo>
                    <a:cubicBezTo>
                      <a:pt x="403" y="32"/>
                      <a:pt x="371" y="0"/>
                      <a:pt x="331" y="0"/>
                    </a:cubicBezTo>
                  </a:path>
                </a:pathLst>
              </a:custGeom>
              <a:solidFill>
                <a:srgbClr val="F2F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9"/>
              <p:cNvSpPr>
                <a:spLocks noEditPoints="1"/>
              </p:cNvSpPr>
              <p:nvPr/>
            </p:nvSpPr>
            <p:spPr bwMode="auto">
              <a:xfrm>
                <a:off x="314325" y="1674813"/>
                <a:ext cx="1522412" cy="552450"/>
              </a:xfrm>
              <a:custGeom>
                <a:avLst/>
                <a:gdLst>
                  <a:gd name="T0" fmla="*/ 73 w 403"/>
                  <a:gd name="T1" fmla="*/ 144 h 145"/>
                  <a:gd name="T2" fmla="*/ 1 w 403"/>
                  <a:gd name="T3" fmla="*/ 72 h 145"/>
                  <a:gd name="T4" fmla="*/ 73 w 403"/>
                  <a:gd name="T5" fmla="*/ 1 h 145"/>
                  <a:gd name="T6" fmla="*/ 331 w 403"/>
                  <a:gd name="T7" fmla="*/ 1 h 145"/>
                  <a:gd name="T8" fmla="*/ 402 w 403"/>
                  <a:gd name="T9" fmla="*/ 72 h 145"/>
                  <a:gd name="T10" fmla="*/ 331 w 403"/>
                  <a:gd name="T11" fmla="*/ 144 h 145"/>
                  <a:gd name="T12" fmla="*/ 73 w 403"/>
                  <a:gd name="T13" fmla="*/ 144 h 145"/>
                  <a:gd name="T14" fmla="*/ 331 w 403"/>
                  <a:gd name="T15" fmla="*/ 0 h 145"/>
                  <a:gd name="T16" fmla="*/ 73 w 403"/>
                  <a:gd name="T17" fmla="*/ 0 h 145"/>
                  <a:gd name="T18" fmla="*/ 0 w 403"/>
                  <a:gd name="T19" fmla="*/ 72 h 145"/>
                  <a:gd name="T20" fmla="*/ 73 w 403"/>
                  <a:gd name="T21" fmla="*/ 145 h 145"/>
                  <a:gd name="T22" fmla="*/ 331 w 403"/>
                  <a:gd name="T23" fmla="*/ 145 h 145"/>
                  <a:gd name="T24" fmla="*/ 403 w 403"/>
                  <a:gd name="T25" fmla="*/ 72 h 145"/>
                  <a:gd name="T26" fmla="*/ 331 w 403"/>
                  <a:gd name="T2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3" h="145">
                    <a:moveTo>
                      <a:pt x="73" y="144"/>
                    </a:moveTo>
                    <a:cubicBezTo>
                      <a:pt x="33" y="144"/>
                      <a:pt x="1" y="112"/>
                      <a:pt x="1" y="72"/>
                    </a:cubicBezTo>
                    <a:cubicBezTo>
                      <a:pt x="1" y="33"/>
                      <a:pt x="33" y="1"/>
                      <a:pt x="73" y="1"/>
                    </a:cubicBezTo>
                    <a:cubicBezTo>
                      <a:pt x="331" y="1"/>
                      <a:pt x="331" y="1"/>
                      <a:pt x="331" y="1"/>
                    </a:cubicBezTo>
                    <a:cubicBezTo>
                      <a:pt x="370" y="1"/>
                      <a:pt x="402" y="33"/>
                      <a:pt x="402" y="72"/>
                    </a:cubicBezTo>
                    <a:cubicBezTo>
                      <a:pt x="402" y="112"/>
                      <a:pt x="370" y="144"/>
                      <a:pt x="331" y="144"/>
                    </a:cubicBezTo>
                    <a:cubicBezTo>
                      <a:pt x="73" y="144"/>
                      <a:pt x="73" y="144"/>
                      <a:pt x="73" y="144"/>
                    </a:cubicBezTo>
                    <a:moveTo>
                      <a:pt x="331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33" y="0"/>
                      <a:pt x="0" y="33"/>
                      <a:pt x="0" y="72"/>
                    </a:cubicBezTo>
                    <a:cubicBezTo>
                      <a:pt x="0" y="112"/>
                      <a:pt x="33" y="145"/>
                      <a:pt x="73" y="145"/>
                    </a:cubicBezTo>
                    <a:cubicBezTo>
                      <a:pt x="331" y="145"/>
                      <a:pt x="331" y="145"/>
                      <a:pt x="331" y="145"/>
                    </a:cubicBezTo>
                    <a:cubicBezTo>
                      <a:pt x="370" y="145"/>
                      <a:pt x="403" y="112"/>
                      <a:pt x="403" y="72"/>
                    </a:cubicBezTo>
                    <a:cubicBezTo>
                      <a:pt x="403" y="33"/>
                      <a:pt x="370" y="0"/>
                      <a:pt x="331" y="0"/>
                    </a:cubicBezTo>
                  </a:path>
                </a:pathLst>
              </a:custGeom>
              <a:solidFill>
                <a:srgbClr val="F1F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20"/>
              <p:cNvSpPr>
                <a:spLocks noEditPoints="1"/>
              </p:cNvSpPr>
              <p:nvPr/>
            </p:nvSpPr>
            <p:spPr bwMode="auto">
              <a:xfrm>
                <a:off x="317500" y="1677988"/>
                <a:ext cx="1514475" cy="546100"/>
              </a:xfrm>
              <a:custGeom>
                <a:avLst/>
                <a:gdLst>
                  <a:gd name="T0" fmla="*/ 72 w 401"/>
                  <a:gd name="T1" fmla="*/ 143 h 143"/>
                  <a:gd name="T2" fmla="*/ 0 w 401"/>
                  <a:gd name="T3" fmla="*/ 71 h 143"/>
                  <a:gd name="T4" fmla="*/ 72 w 401"/>
                  <a:gd name="T5" fmla="*/ 0 h 143"/>
                  <a:gd name="T6" fmla="*/ 330 w 401"/>
                  <a:gd name="T7" fmla="*/ 0 h 143"/>
                  <a:gd name="T8" fmla="*/ 401 w 401"/>
                  <a:gd name="T9" fmla="*/ 71 h 143"/>
                  <a:gd name="T10" fmla="*/ 330 w 401"/>
                  <a:gd name="T11" fmla="*/ 143 h 143"/>
                  <a:gd name="T12" fmla="*/ 72 w 401"/>
                  <a:gd name="T13" fmla="*/ 143 h 143"/>
                  <a:gd name="T14" fmla="*/ 330 w 401"/>
                  <a:gd name="T15" fmla="*/ 0 h 143"/>
                  <a:gd name="T16" fmla="*/ 72 w 401"/>
                  <a:gd name="T17" fmla="*/ 0 h 143"/>
                  <a:gd name="T18" fmla="*/ 0 w 401"/>
                  <a:gd name="T19" fmla="*/ 71 h 143"/>
                  <a:gd name="T20" fmla="*/ 72 w 401"/>
                  <a:gd name="T21" fmla="*/ 143 h 143"/>
                  <a:gd name="T22" fmla="*/ 330 w 401"/>
                  <a:gd name="T23" fmla="*/ 143 h 143"/>
                  <a:gd name="T24" fmla="*/ 401 w 401"/>
                  <a:gd name="T25" fmla="*/ 71 h 143"/>
                  <a:gd name="T26" fmla="*/ 330 w 401"/>
                  <a:gd name="T2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1" h="143">
                    <a:moveTo>
                      <a:pt x="72" y="143"/>
                    </a:moveTo>
                    <a:cubicBezTo>
                      <a:pt x="32" y="143"/>
                      <a:pt x="0" y="111"/>
                      <a:pt x="0" y="71"/>
                    </a:cubicBezTo>
                    <a:cubicBezTo>
                      <a:pt x="0" y="32"/>
                      <a:pt x="32" y="0"/>
                      <a:pt x="72" y="0"/>
                    </a:cubicBezTo>
                    <a:cubicBezTo>
                      <a:pt x="330" y="0"/>
                      <a:pt x="330" y="0"/>
                      <a:pt x="330" y="0"/>
                    </a:cubicBezTo>
                    <a:cubicBezTo>
                      <a:pt x="369" y="0"/>
                      <a:pt x="401" y="32"/>
                      <a:pt x="401" y="71"/>
                    </a:cubicBezTo>
                    <a:cubicBezTo>
                      <a:pt x="401" y="111"/>
                      <a:pt x="369" y="143"/>
                      <a:pt x="330" y="143"/>
                    </a:cubicBezTo>
                    <a:cubicBezTo>
                      <a:pt x="72" y="143"/>
                      <a:pt x="72" y="143"/>
                      <a:pt x="72" y="143"/>
                    </a:cubicBezTo>
                    <a:moveTo>
                      <a:pt x="330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2" y="143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69" y="143"/>
                      <a:pt x="401" y="111"/>
                      <a:pt x="401" y="71"/>
                    </a:cubicBezTo>
                    <a:cubicBezTo>
                      <a:pt x="401" y="32"/>
                      <a:pt x="369" y="0"/>
                      <a:pt x="330" y="0"/>
                    </a:cubicBezTo>
                  </a:path>
                </a:pathLst>
              </a:custGeom>
              <a:solidFill>
                <a:srgbClr val="F0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21"/>
              <p:cNvSpPr>
                <a:spLocks noEditPoints="1"/>
              </p:cNvSpPr>
              <p:nvPr/>
            </p:nvSpPr>
            <p:spPr bwMode="auto">
              <a:xfrm>
                <a:off x="317500" y="1677988"/>
                <a:ext cx="1514475" cy="546100"/>
              </a:xfrm>
              <a:custGeom>
                <a:avLst/>
                <a:gdLst>
                  <a:gd name="T0" fmla="*/ 72 w 401"/>
                  <a:gd name="T1" fmla="*/ 142 h 143"/>
                  <a:gd name="T2" fmla="*/ 1 w 401"/>
                  <a:gd name="T3" fmla="*/ 71 h 143"/>
                  <a:gd name="T4" fmla="*/ 72 w 401"/>
                  <a:gd name="T5" fmla="*/ 1 h 143"/>
                  <a:gd name="T6" fmla="*/ 330 w 401"/>
                  <a:gd name="T7" fmla="*/ 1 h 143"/>
                  <a:gd name="T8" fmla="*/ 400 w 401"/>
                  <a:gd name="T9" fmla="*/ 71 h 143"/>
                  <a:gd name="T10" fmla="*/ 330 w 401"/>
                  <a:gd name="T11" fmla="*/ 142 h 143"/>
                  <a:gd name="T12" fmla="*/ 72 w 401"/>
                  <a:gd name="T13" fmla="*/ 142 h 143"/>
                  <a:gd name="T14" fmla="*/ 330 w 401"/>
                  <a:gd name="T15" fmla="*/ 0 h 143"/>
                  <a:gd name="T16" fmla="*/ 72 w 401"/>
                  <a:gd name="T17" fmla="*/ 0 h 143"/>
                  <a:gd name="T18" fmla="*/ 0 w 401"/>
                  <a:gd name="T19" fmla="*/ 71 h 143"/>
                  <a:gd name="T20" fmla="*/ 72 w 401"/>
                  <a:gd name="T21" fmla="*/ 143 h 143"/>
                  <a:gd name="T22" fmla="*/ 330 w 401"/>
                  <a:gd name="T23" fmla="*/ 143 h 143"/>
                  <a:gd name="T24" fmla="*/ 401 w 401"/>
                  <a:gd name="T25" fmla="*/ 71 h 143"/>
                  <a:gd name="T26" fmla="*/ 330 w 401"/>
                  <a:gd name="T2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1" h="143">
                    <a:moveTo>
                      <a:pt x="72" y="142"/>
                    </a:moveTo>
                    <a:cubicBezTo>
                      <a:pt x="33" y="142"/>
                      <a:pt x="1" y="110"/>
                      <a:pt x="1" y="71"/>
                    </a:cubicBezTo>
                    <a:cubicBezTo>
                      <a:pt x="1" y="33"/>
                      <a:pt x="33" y="1"/>
                      <a:pt x="72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68" y="1"/>
                      <a:pt x="400" y="33"/>
                      <a:pt x="400" y="71"/>
                    </a:cubicBezTo>
                    <a:cubicBezTo>
                      <a:pt x="400" y="110"/>
                      <a:pt x="368" y="142"/>
                      <a:pt x="330" y="142"/>
                    </a:cubicBezTo>
                    <a:cubicBezTo>
                      <a:pt x="72" y="142"/>
                      <a:pt x="72" y="142"/>
                      <a:pt x="72" y="142"/>
                    </a:cubicBezTo>
                    <a:moveTo>
                      <a:pt x="330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2" y="143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69" y="143"/>
                      <a:pt x="401" y="111"/>
                      <a:pt x="401" y="71"/>
                    </a:cubicBezTo>
                    <a:cubicBezTo>
                      <a:pt x="401" y="32"/>
                      <a:pt x="369" y="0"/>
                      <a:pt x="330" y="0"/>
                    </a:cubicBezTo>
                  </a:path>
                </a:pathLst>
              </a:custGeom>
              <a:solidFill>
                <a:srgbClr val="EFF0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22"/>
              <p:cNvSpPr>
                <a:spLocks noEditPoints="1"/>
              </p:cNvSpPr>
              <p:nvPr/>
            </p:nvSpPr>
            <p:spPr bwMode="auto">
              <a:xfrm>
                <a:off x="322263" y="1682750"/>
                <a:ext cx="1506537" cy="536575"/>
              </a:xfrm>
              <a:custGeom>
                <a:avLst/>
                <a:gdLst>
                  <a:gd name="T0" fmla="*/ 71 w 399"/>
                  <a:gd name="T1" fmla="*/ 141 h 141"/>
                  <a:gd name="T2" fmla="*/ 1 w 399"/>
                  <a:gd name="T3" fmla="*/ 70 h 141"/>
                  <a:gd name="T4" fmla="*/ 71 w 399"/>
                  <a:gd name="T5" fmla="*/ 0 h 141"/>
                  <a:gd name="T6" fmla="*/ 329 w 399"/>
                  <a:gd name="T7" fmla="*/ 0 h 141"/>
                  <a:gd name="T8" fmla="*/ 399 w 399"/>
                  <a:gd name="T9" fmla="*/ 70 h 141"/>
                  <a:gd name="T10" fmla="*/ 329 w 399"/>
                  <a:gd name="T11" fmla="*/ 141 h 141"/>
                  <a:gd name="T12" fmla="*/ 71 w 399"/>
                  <a:gd name="T13" fmla="*/ 141 h 141"/>
                  <a:gd name="T14" fmla="*/ 329 w 399"/>
                  <a:gd name="T15" fmla="*/ 0 h 141"/>
                  <a:gd name="T16" fmla="*/ 71 w 399"/>
                  <a:gd name="T17" fmla="*/ 0 h 141"/>
                  <a:gd name="T18" fmla="*/ 0 w 399"/>
                  <a:gd name="T19" fmla="*/ 70 h 141"/>
                  <a:gd name="T20" fmla="*/ 71 w 399"/>
                  <a:gd name="T21" fmla="*/ 141 h 141"/>
                  <a:gd name="T22" fmla="*/ 329 w 399"/>
                  <a:gd name="T23" fmla="*/ 141 h 141"/>
                  <a:gd name="T24" fmla="*/ 399 w 399"/>
                  <a:gd name="T25" fmla="*/ 70 h 141"/>
                  <a:gd name="T26" fmla="*/ 329 w 399"/>
                  <a:gd name="T2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9" h="141">
                    <a:moveTo>
                      <a:pt x="71" y="141"/>
                    </a:moveTo>
                    <a:cubicBezTo>
                      <a:pt x="32" y="141"/>
                      <a:pt x="1" y="109"/>
                      <a:pt x="1" y="70"/>
                    </a:cubicBezTo>
                    <a:cubicBezTo>
                      <a:pt x="1" y="32"/>
                      <a:pt x="32" y="0"/>
                      <a:pt x="71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67" y="0"/>
                      <a:pt x="399" y="32"/>
                      <a:pt x="399" y="70"/>
                    </a:cubicBezTo>
                    <a:cubicBezTo>
                      <a:pt x="399" y="109"/>
                      <a:pt x="367" y="141"/>
                      <a:pt x="329" y="141"/>
                    </a:cubicBezTo>
                    <a:cubicBezTo>
                      <a:pt x="71" y="141"/>
                      <a:pt x="71" y="141"/>
                      <a:pt x="71" y="141"/>
                    </a:cubicBezTo>
                    <a:moveTo>
                      <a:pt x="329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32" y="0"/>
                      <a:pt x="0" y="32"/>
                      <a:pt x="0" y="70"/>
                    </a:cubicBezTo>
                    <a:cubicBezTo>
                      <a:pt x="0" y="109"/>
                      <a:pt x="32" y="141"/>
                      <a:pt x="71" y="141"/>
                    </a:cubicBezTo>
                    <a:cubicBezTo>
                      <a:pt x="329" y="141"/>
                      <a:pt x="329" y="141"/>
                      <a:pt x="329" y="141"/>
                    </a:cubicBezTo>
                    <a:cubicBezTo>
                      <a:pt x="367" y="141"/>
                      <a:pt x="399" y="109"/>
                      <a:pt x="399" y="70"/>
                    </a:cubicBezTo>
                    <a:cubicBezTo>
                      <a:pt x="399" y="32"/>
                      <a:pt x="367" y="0"/>
                      <a:pt x="329" y="0"/>
                    </a:cubicBezTo>
                  </a:path>
                </a:pathLst>
              </a:custGeom>
              <a:solidFill>
                <a:srgbClr val="EEEF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23"/>
              <p:cNvSpPr>
                <a:spLocks noEditPoints="1"/>
              </p:cNvSpPr>
              <p:nvPr/>
            </p:nvSpPr>
            <p:spPr bwMode="auto">
              <a:xfrm>
                <a:off x="325438" y="1682750"/>
                <a:ext cx="1503362" cy="536575"/>
              </a:xfrm>
              <a:custGeom>
                <a:avLst/>
                <a:gdLst>
                  <a:gd name="T0" fmla="*/ 70 w 398"/>
                  <a:gd name="T1" fmla="*/ 140 h 141"/>
                  <a:gd name="T2" fmla="*/ 0 w 398"/>
                  <a:gd name="T3" fmla="*/ 70 h 141"/>
                  <a:gd name="T4" fmla="*/ 70 w 398"/>
                  <a:gd name="T5" fmla="*/ 1 h 141"/>
                  <a:gd name="T6" fmla="*/ 328 w 398"/>
                  <a:gd name="T7" fmla="*/ 1 h 141"/>
                  <a:gd name="T8" fmla="*/ 397 w 398"/>
                  <a:gd name="T9" fmla="*/ 70 h 141"/>
                  <a:gd name="T10" fmla="*/ 328 w 398"/>
                  <a:gd name="T11" fmla="*/ 140 h 141"/>
                  <a:gd name="T12" fmla="*/ 70 w 398"/>
                  <a:gd name="T13" fmla="*/ 140 h 141"/>
                  <a:gd name="T14" fmla="*/ 328 w 398"/>
                  <a:gd name="T15" fmla="*/ 0 h 141"/>
                  <a:gd name="T16" fmla="*/ 70 w 398"/>
                  <a:gd name="T17" fmla="*/ 0 h 141"/>
                  <a:gd name="T18" fmla="*/ 0 w 398"/>
                  <a:gd name="T19" fmla="*/ 70 h 141"/>
                  <a:gd name="T20" fmla="*/ 70 w 398"/>
                  <a:gd name="T21" fmla="*/ 141 h 141"/>
                  <a:gd name="T22" fmla="*/ 328 w 398"/>
                  <a:gd name="T23" fmla="*/ 141 h 141"/>
                  <a:gd name="T24" fmla="*/ 398 w 398"/>
                  <a:gd name="T25" fmla="*/ 70 h 141"/>
                  <a:gd name="T26" fmla="*/ 328 w 398"/>
                  <a:gd name="T2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8" h="141">
                    <a:moveTo>
                      <a:pt x="70" y="140"/>
                    </a:moveTo>
                    <a:cubicBezTo>
                      <a:pt x="31" y="140"/>
                      <a:pt x="0" y="109"/>
                      <a:pt x="0" y="70"/>
                    </a:cubicBezTo>
                    <a:cubicBezTo>
                      <a:pt x="0" y="32"/>
                      <a:pt x="31" y="1"/>
                      <a:pt x="70" y="1"/>
                    </a:cubicBezTo>
                    <a:cubicBezTo>
                      <a:pt x="328" y="1"/>
                      <a:pt x="328" y="1"/>
                      <a:pt x="328" y="1"/>
                    </a:cubicBezTo>
                    <a:cubicBezTo>
                      <a:pt x="366" y="1"/>
                      <a:pt x="397" y="32"/>
                      <a:pt x="397" y="70"/>
                    </a:cubicBezTo>
                    <a:cubicBezTo>
                      <a:pt x="397" y="109"/>
                      <a:pt x="366" y="140"/>
                      <a:pt x="328" y="140"/>
                    </a:cubicBezTo>
                    <a:cubicBezTo>
                      <a:pt x="70" y="140"/>
                      <a:pt x="70" y="140"/>
                      <a:pt x="70" y="140"/>
                    </a:cubicBezTo>
                    <a:moveTo>
                      <a:pt x="32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2"/>
                      <a:pt x="0" y="70"/>
                    </a:cubicBezTo>
                    <a:cubicBezTo>
                      <a:pt x="0" y="109"/>
                      <a:pt x="31" y="141"/>
                      <a:pt x="70" y="141"/>
                    </a:cubicBezTo>
                    <a:cubicBezTo>
                      <a:pt x="328" y="141"/>
                      <a:pt x="328" y="141"/>
                      <a:pt x="328" y="141"/>
                    </a:cubicBezTo>
                    <a:cubicBezTo>
                      <a:pt x="366" y="141"/>
                      <a:pt x="398" y="109"/>
                      <a:pt x="398" y="70"/>
                    </a:cubicBezTo>
                    <a:cubicBezTo>
                      <a:pt x="398" y="32"/>
                      <a:pt x="366" y="0"/>
                      <a:pt x="328" y="0"/>
                    </a:cubicBezTo>
                  </a:path>
                </a:pathLst>
              </a:custGeom>
              <a:solidFill>
                <a:srgbClr val="EDE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24"/>
              <p:cNvSpPr>
                <a:spLocks noEditPoints="1"/>
              </p:cNvSpPr>
              <p:nvPr/>
            </p:nvSpPr>
            <p:spPr bwMode="auto">
              <a:xfrm>
                <a:off x="325438" y="1685925"/>
                <a:ext cx="1500187" cy="530225"/>
              </a:xfrm>
              <a:custGeom>
                <a:avLst/>
                <a:gdLst>
                  <a:gd name="T0" fmla="*/ 70 w 397"/>
                  <a:gd name="T1" fmla="*/ 138 h 139"/>
                  <a:gd name="T2" fmla="*/ 1 w 397"/>
                  <a:gd name="T3" fmla="*/ 69 h 139"/>
                  <a:gd name="T4" fmla="*/ 70 w 397"/>
                  <a:gd name="T5" fmla="*/ 1 h 139"/>
                  <a:gd name="T6" fmla="*/ 328 w 397"/>
                  <a:gd name="T7" fmla="*/ 1 h 139"/>
                  <a:gd name="T8" fmla="*/ 396 w 397"/>
                  <a:gd name="T9" fmla="*/ 69 h 139"/>
                  <a:gd name="T10" fmla="*/ 328 w 397"/>
                  <a:gd name="T11" fmla="*/ 138 h 139"/>
                  <a:gd name="T12" fmla="*/ 70 w 397"/>
                  <a:gd name="T13" fmla="*/ 138 h 139"/>
                  <a:gd name="T14" fmla="*/ 328 w 397"/>
                  <a:gd name="T15" fmla="*/ 0 h 139"/>
                  <a:gd name="T16" fmla="*/ 70 w 397"/>
                  <a:gd name="T17" fmla="*/ 0 h 139"/>
                  <a:gd name="T18" fmla="*/ 0 w 397"/>
                  <a:gd name="T19" fmla="*/ 69 h 139"/>
                  <a:gd name="T20" fmla="*/ 70 w 397"/>
                  <a:gd name="T21" fmla="*/ 139 h 139"/>
                  <a:gd name="T22" fmla="*/ 328 w 397"/>
                  <a:gd name="T23" fmla="*/ 139 h 139"/>
                  <a:gd name="T24" fmla="*/ 397 w 397"/>
                  <a:gd name="T25" fmla="*/ 69 h 139"/>
                  <a:gd name="T26" fmla="*/ 328 w 397"/>
                  <a:gd name="T27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7" h="139">
                    <a:moveTo>
                      <a:pt x="70" y="138"/>
                    </a:moveTo>
                    <a:cubicBezTo>
                      <a:pt x="32" y="138"/>
                      <a:pt x="1" y="108"/>
                      <a:pt x="1" y="69"/>
                    </a:cubicBezTo>
                    <a:cubicBezTo>
                      <a:pt x="1" y="31"/>
                      <a:pt x="32" y="1"/>
                      <a:pt x="70" y="1"/>
                    </a:cubicBezTo>
                    <a:cubicBezTo>
                      <a:pt x="328" y="1"/>
                      <a:pt x="328" y="1"/>
                      <a:pt x="328" y="1"/>
                    </a:cubicBezTo>
                    <a:cubicBezTo>
                      <a:pt x="366" y="1"/>
                      <a:pt x="396" y="31"/>
                      <a:pt x="396" y="69"/>
                    </a:cubicBezTo>
                    <a:cubicBezTo>
                      <a:pt x="396" y="108"/>
                      <a:pt x="366" y="138"/>
                      <a:pt x="328" y="138"/>
                    </a:cubicBezTo>
                    <a:cubicBezTo>
                      <a:pt x="70" y="138"/>
                      <a:pt x="70" y="138"/>
                      <a:pt x="70" y="138"/>
                    </a:cubicBezTo>
                    <a:moveTo>
                      <a:pt x="32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69"/>
                    </a:cubicBezTo>
                    <a:cubicBezTo>
                      <a:pt x="0" y="108"/>
                      <a:pt x="31" y="139"/>
                      <a:pt x="70" y="139"/>
                    </a:cubicBezTo>
                    <a:cubicBezTo>
                      <a:pt x="328" y="139"/>
                      <a:pt x="328" y="139"/>
                      <a:pt x="328" y="139"/>
                    </a:cubicBezTo>
                    <a:cubicBezTo>
                      <a:pt x="366" y="139"/>
                      <a:pt x="397" y="108"/>
                      <a:pt x="397" y="69"/>
                    </a:cubicBezTo>
                    <a:cubicBezTo>
                      <a:pt x="397" y="31"/>
                      <a:pt x="366" y="0"/>
                      <a:pt x="328" y="0"/>
                    </a:cubicBezTo>
                  </a:path>
                </a:pathLst>
              </a:custGeom>
              <a:solidFill>
                <a:srgbClr val="ECE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25"/>
              <p:cNvSpPr>
                <a:spLocks noEditPoints="1"/>
              </p:cNvSpPr>
              <p:nvPr/>
            </p:nvSpPr>
            <p:spPr bwMode="auto">
              <a:xfrm>
                <a:off x="330200" y="1689100"/>
                <a:ext cx="1490662" cy="522288"/>
              </a:xfrm>
              <a:custGeom>
                <a:avLst/>
                <a:gdLst>
                  <a:gd name="T0" fmla="*/ 69 w 395"/>
                  <a:gd name="T1" fmla="*/ 137 h 137"/>
                  <a:gd name="T2" fmla="*/ 0 w 395"/>
                  <a:gd name="T3" fmla="*/ 68 h 137"/>
                  <a:gd name="T4" fmla="*/ 69 w 395"/>
                  <a:gd name="T5" fmla="*/ 0 h 137"/>
                  <a:gd name="T6" fmla="*/ 327 w 395"/>
                  <a:gd name="T7" fmla="*/ 0 h 137"/>
                  <a:gd name="T8" fmla="*/ 395 w 395"/>
                  <a:gd name="T9" fmla="*/ 68 h 137"/>
                  <a:gd name="T10" fmla="*/ 327 w 395"/>
                  <a:gd name="T11" fmla="*/ 137 h 137"/>
                  <a:gd name="T12" fmla="*/ 69 w 395"/>
                  <a:gd name="T13" fmla="*/ 137 h 137"/>
                  <a:gd name="T14" fmla="*/ 327 w 395"/>
                  <a:gd name="T15" fmla="*/ 0 h 137"/>
                  <a:gd name="T16" fmla="*/ 69 w 395"/>
                  <a:gd name="T17" fmla="*/ 0 h 137"/>
                  <a:gd name="T18" fmla="*/ 0 w 395"/>
                  <a:gd name="T19" fmla="*/ 68 h 137"/>
                  <a:gd name="T20" fmla="*/ 69 w 395"/>
                  <a:gd name="T21" fmla="*/ 137 h 137"/>
                  <a:gd name="T22" fmla="*/ 327 w 395"/>
                  <a:gd name="T23" fmla="*/ 137 h 137"/>
                  <a:gd name="T24" fmla="*/ 395 w 395"/>
                  <a:gd name="T25" fmla="*/ 68 h 137"/>
                  <a:gd name="T26" fmla="*/ 327 w 395"/>
                  <a:gd name="T2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5" h="137">
                    <a:moveTo>
                      <a:pt x="69" y="137"/>
                    </a:moveTo>
                    <a:cubicBezTo>
                      <a:pt x="31" y="137"/>
                      <a:pt x="0" y="106"/>
                      <a:pt x="0" y="68"/>
                    </a:cubicBezTo>
                    <a:cubicBezTo>
                      <a:pt x="0" y="31"/>
                      <a:pt x="31" y="0"/>
                      <a:pt x="69" y="0"/>
                    </a:cubicBezTo>
                    <a:cubicBezTo>
                      <a:pt x="327" y="0"/>
                      <a:pt x="327" y="0"/>
                      <a:pt x="327" y="0"/>
                    </a:cubicBezTo>
                    <a:cubicBezTo>
                      <a:pt x="364" y="0"/>
                      <a:pt x="395" y="31"/>
                      <a:pt x="395" y="68"/>
                    </a:cubicBezTo>
                    <a:cubicBezTo>
                      <a:pt x="395" y="106"/>
                      <a:pt x="364" y="137"/>
                      <a:pt x="327" y="137"/>
                    </a:cubicBezTo>
                    <a:cubicBezTo>
                      <a:pt x="69" y="137"/>
                      <a:pt x="69" y="137"/>
                      <a:pt x="69" y="137"/>
                    </a:cubicBezTo>
                    <a:moveTo>
                      <a:pt x="327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0"/>
                      <a:pt x="0" y="68"/>
                    </a:cubicBezTo>
                    <a:cubicBezTo>
                      <a:pt x="0" y="107"/>
                      <a:pt x="31" y="137"/>
                      <a:pt x="69" y="137"/>
                    </a:cubicBezTo>
                    <a:cubicBezTo>
                      <a:pt x="327" y="137"/>
                      <a:pt x="327" y="137"/>
                      <a:pt x="327" y="137"/>
                    </a:cubicBezTo>
                    <a:cubicBezTo>
                      <a:pt x="365" y="137"/>
                      <a:pt x="395" y="107"/>
                      <a:pt x="395" y="68"/>
                    </a:cubicBezTo>
                    <a:cubicBezTo>
                      <a:pt x="395" y="30"/>
                      <a:pt x="365" y="0"/>
                      <a:pt x="327" y="0"/>
                    </a:cubicBezTo>
                  </a:path>
                </a:pathLst>
              </a:custGeom>
              <a:solidFill>
                <a:srgbClr val="EBEC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26"/>
              <p:cNvSpPr>
                <a:spLocks noEditPoints="1"/>
              </p:cNvSpPr>
              <p:nvPr/>
            </p:nvSpPr>
            <p:spPr bwMode="auto">
              <a:xfrm>
                <a:off x="330200" y="1689100"/>
                <a:ext cx="1490662" cy="522288"/>
              </a:xfrm>
              <a:custGeom>
                <a:avLst/>
                <a:gdLst>
                  <a:gd name="T0" fmla="*/ 69 w 395"/>
                  <a:gd name="T1" fmla="*/ 136 h 137"/>
                  <a:gd name="T2" fmla="*/ 1 w 395"/>
                  <a:gd name="T3" fmla="*/ 68 h 137"/>
                  <a:gd name="T4" fmla="*/ 69 w 395"/>
                  <a:gd name="T5" fmla="*/ 1 h 137"/>
                  <a:gd name="T6" fmla="*/ 327 w 395"/>
                  <a:gd name="T7" fmla="*/ 1 h 137"/>
                  <a:gd name="T8" fmla="*/ 394 w 395"/>
                  <a:gd name="T9" fmla="*/ 68 h 137"/>
                  <a:gd name="T10" fmla="*/ 327 w 395"/>
                  <a:gd name="T11" fmla="*/ 136 h 137"/>
                  <a:gd name="T12" fmla="*/ 69 w 395"/>
                  <a:gd name="T13" fmla="*/ 136 h 137"/>
                  <a:gd name="T14" fmla="*/ 327 w 395"/>
                  <a:gd name="T15" fmla="*/ 0 h 137"/>
                  <a:gd name="T16" fmla="*/ 69 w 395"/>
                  <a:gd name="T17" fmla="*/ 0 h 137"/>
                  <a:gd name="T18" fmla="*/ 0 w 395"/>
                  <a:gd name="T19" fmla="*/ 68 h 137"/>
                  <a:gd name="T20" fmla="*/ 69 w 395"/>
                  <a:gd name="T21" fmla="*/ 137 h 137"/>
                  <a:gd name="T22" fmla="*/ 327 w 395"/>
                  <a:gd name="T23" fmla="*/ 137 h 137"/>
                  <a:gd name="T24" fmla="*/ 395 w 395"/>
                  <a:gd name="T25" fmla="*/ 68 h 137"/>
                  <a:gd name="T26" fmla="*/ 327 w 395"/>
                  <a:gd name="T2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5" h="137">
                    <a:moveTo>
                      <a:pt x="69" y="136"/>
                    </a:moveTo>
                    <a:cubicBezTo>
                      <a:pt x="31" y="136"/>
                      <a:pt x="1" y="106"/>
                      <a:pt x="1" y="68"/>
                    </a:cubicBezTo>
                    <a:cubicBezTo>
                      <a:pt x="1" y="31"/>
                      <a:pt x="31" y="1"/>
                      <a:pt x="69" y="1"/>
                    </a:cubicBezTo>
                    <a:cubicBezTo>
                      <a:pt x="327" y="1"/>
                      <a:pt x="327" y="1"/>
                      <a:pt x="327" y="1"/>
                    </a:cubicBezTo>
                    <a:cubicBezTo>
                      <a:pt x="364" y="1"/>
                      <a:pt x="394" y="31"/>
                      <a:pt x="394" y="68"/>
                    </a:cubicBezTo>
                    <a:cubicBezTo>
                      <a:pt x="394" y="106"/>
                      <a:pt x="364" y="136"/>
                      <a:pt x="327" y="136"/>
                    </a:cubicBezTo>
                    <a:cubicBezTo>
                      <a:pt x="69" y="136"/>
                      <a:pt x="69" y="136"/>
                      <a:pt x="69" y="136"/>
                    </a:cubicBezTo>
                    <a:moveTo>
                      <a:pt x="327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1"/>
                      <a:pt x="0" y="68"/>
                    </a:cubicBezTo>
                    <a:cubicBezTo>
                      <a:pt x="0" y="106"/>
                      <a:pt x="31" y="137"/>
                      <a:pt x="69" y="137"/>
                    </a:cubicBezTo>
                    <a:cubicBezTo>
                      <a:pt x="327" y="137"/>
                      <a:pt x="327" y="137"/>
                      <a:pt x="327" y="137"/>
                    </a:cubicBezTo>
                    <a:cubicBezTo>
                      <a:pt x="364" y="137"/>
                      <a:pt x="395" y="106"/>
                      <a:pt x="395" y="68"/>
                    </a:cubicBezTo>
                    <a:cubicBezTo>
                      <a:pt x="395" y="31"/>
                      <a:pt x="364" y="0"/>
                      <a:pt x="327" y="0"/>
                    </a:cubicBezTo>
                  </a:path>
                </a:pathLst>
              </a:custGeom>
              <a:solidFill>
                <a:srgbClr val="EAE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27"/>
              <p:cNvSpPr>
                <a:spLocks noEditPoints="1"/>
              </p:cNvSpPr>
              <p:nvPr/>
            </p:nvSpPr>
            <p:spPr bwMode="auto">
              <a:xfrm>
                <a:off x="333375" y="1693863"/>
                <a:ext cx="1484312" cy="514350"/>
              </a:xfrm>
              <a:custGeom>
                <a:avLst/>
                <a:gdLst>
                  <a:gd name="T0" fmla="*/ 68 w 393"/>
                  <a:gd name="T1" fmla="*/ 135 h 135"/>
                  <a:gd name="T2" fmla="*/ 0 w 393"/>
                  <a:gd name="T3" fmla="*/ 67 h 135"/>
                  <a:gd name="T4" fmla="*/ 68 w 393"/>
                  <a:gd name="T5" fmla="*/ 0 h 135"/>
                  <a:gd name="T6" fmla="*/ 326 w 393"/>
                  <a:gd name="T7" fmla="*/ 0 h 135"/>
                  <a:gd name="T8" fmla="*/ 393 w 393"/>
                  <a:gd name="T9" fmla="*/ 67 h 135"/>
                  <a:gd name="T10" fmla="*/ 326 w 393"/>
                  <a:gd name="T11" fmla="*/ 135 h 135"/>
                  <a:gd name="T12" fmla="*/ 68 w 393"/>
                  <a:gd name="T13" fmla="*/ 135 h 135"/>
                  <a:gd name="T14" fmla="*/ 326 w 393"/>
                  <a:gd name="T15" fmla="*/ 0 h 135"/>
                  <a:gd name="T16" fmla="*/ 68 w 393"/>
                  <a:gd name="T17" fmla="*/ 0 h 135"/>
                  <a:gd name="T18" fmla="*/ 0 w 393"/>
                  <a:gd name="T19" fmla="*/ 67 h 135"/>
                  <a:gd name="T20" fmla="*/ 68 w 393"/>
                  <a:gd name="T21" fmla="*/ 135 h 135"/>
                  <a:gd name="T22" fmla="*/ 326 w 393"/>
                  <a:gd name="T23" fmla="*/ 135 h 135"/>
                  <a:gd name="T24" fmla="*/ 393 w 393"/>
                  <a:gd name="T25" fmla="*/ 67 h 135"/>
                  <a:gd name="T26" fmla="*/ 326 w 393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135">
                    <a:moveTo>
                      <a:pt x="68" y="135"/>
                    </a:moveTo>
                    <a:cubicBezTo>
                      <a:pt x="30" y="135"/>
                      <a:pt x="0" y="105"/>
                      <a:pt x="0" y="67"/>
                    </a:cubicBezTo>
                    <a:cubicBezTo>
                      <a:pt x="0" y="30"/>
                      <a:pt x="30" y="0"/>
                      <a:pt x="68" y="0"/>
                    </a:cubicBezTo>
                    <a:cubicBezTo>
                      <a:pt x="326" y="0"/>
                      <a:pt x="326" y="0"/>
                      <a:pt x="326" y="0"/>
                    </a:cubicBezTo>
                    <a:cubicBezTo>
                      <a:pt x="363" y="0"/>
                      <a:pt x="393" y="30"/>
                      <a:pt x="393" y="67"/>
                    </a:cubicBezTo>
                    <a:cubicBezTo>
                      <a:pt x="393" y="105"/>
                      <a:pt x="363" y="135"/>
                      <a:pt x="326" y="135"/>
                    </a:cubicBezTo>
                    <a:cubicBezTo>
                      <a:pt x="68" y="135"/>
                      <a:pt x="68" y="135"/>
                      <a:pt x="68" y="135"/>
                    </a:cubicBezTo>
                    <a:moveTo>
                      <a:pt x="32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63" y="135"/>
                      <a:pt x="393" y="105"/>
                      <a:pt x="393" y="67"/>
                    </a:cubicBezTo>
                    <a:cubicBezTo>
                      <a:pt x="393" y="30"/>
                      <a:pt x="363" y="0"/>
                      <a:pt x="326" y="0"/>
                    </a:cubicBezTo>
                  </a:path>
                </a:pathLst>
              </a:custGeom>
              <a:solidFill>
                <a:srgbClr val="E9E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28"/>
              <p:cNvSpPr>
                <a:spLocks noEditPoints="1"/>
              </p:cNvSpPr>
              <p:nvPr/>
            </p:nvSpPr>
            <p:spPr bwMode="auto">
              <a:xfrm>
                <a:off x="333375" y="1693863"/>
                <a:ext cx="1484312" cy="514350"/>
              </a:xfrm>
              <a:custGeom>
                <a:avLst/>
                <a:gdLst>
                  <a:gd name="T0" fmla="*/ 68 w 393"/>
                  <a:gd name="T1" fmla="*/ 134 h 135"/>
                  <a:gd name="T2" fmla="*/ 1 w 393"/>
                  <a:gd name="T3" fmla="*/ 67 h 135"/>
                  <a:gd name="T4" fmla="*/ 68 w 393"/>
                  <a:gd name="T5" fmla="*/ 1 h 135"/>
                  <a:gd name="T6" fmla="*/ 326 w 393"/>
                  <a:gd name="T7" fmla="*/ 1 h 135"/>
                  <a:gd name="T8" fmla="*/ 392 w 393"/>
                  <a:gd name="T9" fmla="*/ 67 h 135"/>
                  <a:gd name="T10" fmla="*/ 326 w 393"/>
                  <a:gd name="T11" fmla="*/ 134 h 135"/>
                  <a:gd name="T12" fmla="*/ 68 w 393"/>
                  <a:gd name="T13" fmla="*/ 134 h 135"/>
                  <a:gd name="T14" fmla="*/ 326 w 393"/>
                  <a:gd name="T15" fmla="*/ 0 h 135"/>
                  <a:gd name="T16" fmla="*/ 68 w 393"/>
                  <a:gd name="T17" fmla="*/ 0 h 135"/>
                  <a:gd name="T18" fmla="*/ 0 w 393"/>
                  <a:gd name="T19" fmla="*/ 67 h 135"/>
                  <a:gd name="T20" fmla="*/ 68 w 393"/>
                  <a:gd name="T21" fmla="*/ 135 h 135"/>
                  <a:gd name="T22" fmla="*/ 326 w 393"/>
                  <a:gd name="T23" fmla="*/ 135 h 135"/>
                  <a:gd name="T24" fmla="*/ 393 w 393"/>
                  <a:gd name="T25" fmla="*/ 67 h 135"/>
                  <a:gd name="T26" fmla="*/ 326 w 393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135">
                    <a:moveTo>
                      <a:pt x="68" y="134"/>
                    </a:moveTo>
                    <a:cubicBezTo>
                      <a:pt x="31" y="134"/>
                      <a:pt x="1" y="104"/>
                      <a:pt x="1" y="67"/>
                    </a:cubicBezTo>
                    <a:cubicBezTo>
                      <a:pt x="1" y="31"/>
                      <a:pt x="31" y="1"/>
                      <a:pt x="68" y="1"/>
                    </a:cubicBezTo>
                    <a:cubicBezTo>
                      <a:pt x="326" y="1"/>
                      <a:pt x="326" y="1"/>
                      <a:pt x="326" y="1"/>
                    </a:cubicBezTo>
                    <a:cubicBezTo>
                      <a:pt x="362" y="1"/>
                      <a:pt x="392" y="31"/>
                      <a:pt x="392" y="67"/>
                    </a:cubicBezTo>
                    <a:cubicBezTo>
                      <a:pt x="392" y="104"/>
                      <a:pt x="362" y="134"/>
                      <a:pt x="326" y="134"/>
                    </a:cubicBezTo>
                    <a:cubicBezTo>
                      <a:pt x="68" y="134"/>
                      <a:pt x="68" y="134"/>
                      <a:pt x="68" y="134"/>
                    </a:cubicBezTo>
                    <a:moveTo>
                      <a:pt x="32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63" y="135"/>
                      <a:pt x="393" y="105"/>
                      <a:pt x="393" y="67"/>
                    </a:cubicBezTo>
                    <a:cubicBezTo>
                      <a:pt x="393" y="30"/>
                      <a:pt x="363" y="0"/>
                      <a:pt x="326" y="0"/>
                    </a:cubicBezTo>
                  </a:path>
                </a:pathLst>
              </a:custGeom>
              <a:solidFill>
                <a:srgbClr val="E8E9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29"/>
              <p:cNvSpPr>
                <a:spLocks noEditPoints="1"/>
              </p:cNvSpPr>
              <p:nvPr/>
            </p:nvSpPr>
            <p:spPr bwMode="auto">
              <a:xfrm>
                <a:off x="336550" y="1697038"/>
                <a:ext cx="1476375" cy="508000"/>
              </a:xfrm>
              <a:custGeom>
                <a:avLst/>
                <a:gdLst>
                  <a:gd name="T0" fmla="*/ 67 w 391"/>
                  <a:gd name="T1" fmla="*/ 133 h 133"/>
                  <a:gd name="T2" fmla="*/ 0 w 391"/>
                  <a:gd name="T3" fmla="*/ 66 h 133"/>
                  <a:gd name="T4" fmla="*/ 67 w 391"/>
                  <a:gd name="T5" fmla="*/ 0 h 133"/>
                  <a:gd name="T6" fmla="*/ 325 w 391"/>
                  <a:gd name="T7" fmla="*/ 0 h 133"/>
                  <a:gd name="T8" fmla="*/ 391 w 391"/>
                  <a:gd name="T9" fmla="*/ 66 h 133"/>
                  <a:gd name="T10" fmla="*/ 325 w 391"/>
                  <a:gd name="T11" fmla="*/ 133 h 133"/>
                  <a:gd name="T12" fmla="*/ 67 w 391"/>
                  <a:gd name="T13" fmla="*/ 133 h 133"/>
                  <a:gd name="T14" fmla="*/ 325 w 391"/>
                  <a:gd name="T15" fmla="*/ 0 h 133"/>
                  <a:gd name="T16" fmla="*/ 67 w 391"/>
                  <a:gd name="T17" fmla="*/ 0 h 133"/>
                  <a:gd name="T18" fmla="*/ 0 w 391"/>
                  <a:gd name="T19" fmla="*/ 66 h 133"/>
                  <a:gd name="T20" fmla="*/ 67 w 391"/>
                  <a:gd name="T21" fmla="*/ 133 h 133"/>
                  <a:gd name="T22" fmla="*/ 325 w 391"/>
                  <a:gd name="T23" fmla="*/ 133 h 133"/>
                  <a:gd name="T24" fmla="*/ 391 w 391"/>
                  <a:gd name="T25" fmla="*/ 66 h 133"/>
                  <a:gd name="T26" fmla="*/ 325 w 391"/>
                  <a:gd name="T2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133">
                    <a:moveTo>
                      <a:pt x="67" y="133"/>
                    </a:moveTo>
                    <a:cubicBezTo>
                      <a:pt x="30" y="133"/>
                      <a:pt x="0" y="103"/>
                      <a:pt x="0" y="66"/>
                    </a:cubicBezTo>
                    <a:cubicBezTo>
                      <a:pt x="0" y="30"/>
                      <a:pt x="30" y="0"/>
                      <a:pt x="67" y="0"/>
                    </a:cubicBezTo>
                    <a:cubicBezTo>
                      <a:pt x="325" y="0"/>
                      <a:pt x="325" y="0"/>
                      <a:pt x="325" y="0"/>
                    </a:cubicBezTo>
                    <a:cubicBezTo>
                      <a:pt x="361" y="0"/>
                      <a:pt x="391" y="30"/>
                      <a:pt x="391" y="66"/>
                    </a:cubicBezTo>
                    <a:cubicBezTo>
                      <a:pt x="391" y="103"/>
                      <a:pt x="361" y="133"/>
                      <a:pt x="325" y="133"/>
                    </a:cubicBezTo>
                    <a:cubicBezTo>
                      <a:pt x="67" y="133"/>
                      <a:pt x="67" y="133"/>
                      <a:pt x="67" y="133"/>
                    </a:cubicBezTo>
                    <a:moveTo>
                      <a:pt x="325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325" y="133"/>
                      <a:pt x="325" y="133"/>
                      <a:pt x="325" y="133"/>
                    </a:cubicBezTo>
                    <a:cubicBezTo>
                      <a:pt x="361" y="133"/>
                      <a:pt x="391" y="103"/>
                      <a:pt x="391" y="66"/>
                    </a:cubicBezTo>
                    <a:cubicBezTo>
                      <a:pt x="391" y="30"/>
                      <a:pt x="361" y="0"/>
                      <a:pt x="325" y="0"/>
                    </a:cubicBezTo>
                  </a:path>
                </a:pathLst>
              </a:custGeom>
              <a:solidFill>
                <a:srgbClr val="E7E8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30"/>
              <p:cNvSpPr>
                <a:spLocks noEditPoints="1"/>
              </p:cNvSpPr>
              <p:nvPr/>
            </p:nvSpPr>
            <p:spPr bwMode="auto">
              <a:xfrm>
                <a:off x="336550" y="1697038"/>
                <a:ext cx="1476375" cy="508000"/>
              </a:xfrm>
              <a:custGeom>
                <a:avLst/>
                <a:gdLst>
                  <a:gd name="T0" fmla="*/ 67 w 391"/>
                  <a:gd name="T1" fmla="*/ 132 h 133"/>
                  <a:gd name="T2" fmla="*/ 1 w 391"/>
                  <a:gd name="T3" fmla="*/ 66 h 133"/>
                  <a:gd name="T4" fmla="*/ 67 w 391"/>
                  <a:gd name="T5" fmla="*/ 1 h 133"/>
                  <a:gd name="T6" fmla="*/ 325 w 391"/>
                  <a:gd name="T7" fmla="*/ 1 h 133"/>
                  <a:gd name="T8" fmla="*/ 390 w 391"/>
                  <a:gd name="T9" fmla="*/ 66 h 133"/>
                  <a:gd name="T10" fmla="*/ 325 w 391"/>
                  <a:gd name="T11" fmla="*/ 132 h 133"/>
                  <a:gd name="T12" fmla="*/ 67 w 391"/>
                  <a:gd name="T13" fmla="*/ 132 h 133"/>
                  <a:gd name="T14" fmla="*/ 325 w 391"/>
                  <a:gd name="T15" fmla="*/ 0 h 133"/>
                  <a:gd name="T16" fmla="*/ 67 w 391"/>
                  <a:gd name="T17" fmla="*/ 0 h 133"/>
                  <a:gd name="T18" fmla="*/ 0 w 391"/>
                  <a:gd name="T19" fmla="*/ 66 h 133"/>
                  <a:gd name="T20" fmla="*/ 67 w 391"/>
                  <a:gd name="T21" fmla="*/ 133 h 133"/>
                  <a:gd name="T22" fmla="*/ 325 w 391"/>
                  <a:gd name="T23" fmla="*/ 133 h 133"/>
                  <a:gd name="T24" fmla="*/ 391 w 391"/>
                  <a:gd name="T25" fmla="*/ 66 h 133"/>
                  <a:gd name="T26" fmla="*/ 325 w 391"/>
                  <a:gd name="T2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133">
                    <a:moveTo>
                      <a:pt x="67" y="132"/>
                    </a:moveTo>
                    <a:cubicBezTo>
                      <a:pt x="30" y="132"/>
                      <a:pt x="1" y="103"/>
                      <a:pt x="1" y="66"/>
                    </a:cubicBezTo>
                    <a:cubicBezTo>
                      <a:pt x="1" y="30"/>
                      <a:pt x="30" y="1"/>
                      <a:pt x="67" y="1"/>
                    </a:cubicBezTo>
                    <a:cubicBezTo>
                      <a:pt x="325" y="1"/>
                      <a:pt x="325" y="1"/>
                      <a:pt x="325" y="1"/>
                    </a:cubicBezTo>
                    <a:cubicBezTo>
                      <a:pt x="361" y="1"/>
                      <a:pt x="390" y="30"/>
                      <a:pt x="390" y="66"/>
                    </a:cubicBezTo>
                    <a:cubicBezTo>
                      <a:pt x="390" y="103"/>
                      <a:pt x="361" y="132"/>
                      <a:pt x="325" y="132"/>
                    </a:cubicBezTo>
                    <a:cubicBezTo>
                      <a:pt x="67" y="132"/>
                      <a:pt x="67" y="132"/>
                      <a:pt x="67" y="132"/>
                    </a:cubicBezTo>
                    <a:moveTo>
                      <a:pt x="325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325" y="133"/>
                      <a:pt x="325" y="133"/>
                      <a:pt x="325" y="133"/>
                    </a:cubicBezTo>
                    <a:cubicBezTo>
                      <a:pt x="361" y="133"/>
                      <a:pt x="391" y="103"/>
                      <a:pt x="391" y="66"/>
                    </a:cubicBezTo>
                    <a:cubicBezTo>
                      <a:pt x="391" y="30"/>
                      <a:pt x="361" y="0"/>
                      <a:pt x="325" y="0"/>
                    </a:cubicBezTo>
                  </a:path>
                </a:pathLst>
              </a:custGeom>
              <a:solidFill>
                <a:srgbClr val="E6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31"/>
              <p:cNvSpPr>
                <a:spLocks noEditPoints="1"/>
              </p:cNvSpPr>
              <p:nvPr/>
            </p:nvSpPr>
            <p:spPr bwMode="auto">
              <a:xfrm>
                <a:off x="341313" y="1701800"/>
                <a:ext cx="1468437" cy="498475"/>
              </a:xfrm>
              <a:custGeom>
                <a:avLst/>
                <a:gdLst>
                  <a:gd name="T0" fmla="*/ 66 w 389"/>
                  <a:gd name="T1" fmla="*/ 130 h 131"/>
                  <a:gd name="T2" fmla="*/ 1 w 389"/>
                  <a:gd name="T3" fmla="*/ 65 h 131"/>
                  <a:gd name="T4" fmla="*/ 66 w 389"/>
                  <a:gd name="T5" fmla="*/ 1 h 131"/>
                  <a:gd name="T6" fmla="*/ 324 w 389"/>
                  <a:gd name="T7" fmla="*/ 1 h 131"/>
                  <a:gd name="T8" fmla="*/ 388 w 389"/>
                  <a:gd name="T9" fmla="*/ 65 h 131"/>
                  <a:gd name="T10" fmla="*/ 324 w 389"/>
                  <a:gd name="T11" fmla="*/ 130 h 131"/>
                  <a:gd name="T12" fmla="*/ 66 w 389"/>
                  <a:gd name="T13" fmla="*/ 130 h 131"/>
                  <a:gd name="T14" fmla="*/ 324 w 389"/>
                  <a:gd name="T15" fmla="*/ 0 h 131"/>
                  <a:gd name="T16" fmla="*/ 66 w 389"/>
                  <a:gd name="T17" fmla="*/ 0 h 131"/>
                  <a:gd name="T18" fmla="*/ 0 w 389"/>
                  <a:gd name="T19" fmla="*/ 65 h 131"/>
                  <a:gd name="T20" fmla="*/ 66 w 389"/>
                  <a:gd name="T21" fmla="*/ 131 h 131"/>
                  <a:gd name="T22" fmla="*/ 324 w 389"/>
                  <a:gd name="T23" fmla="*/ 131 h 131"/>
                  <a:gd name="T24" fmla="*/ 389 w 389"/>
                  <a:gd name="T25" fmla="*/ 65 h 131"/>
                  <a:gd name="T26" fmla="*/ 324 w 389"/>
                  <a:gd name="T2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9" h="131">
                    <a:moveTo>
                      <a:pt x="66" y="130"/>
                    </a:moveTo>
                    <a:cubicBezTo>
                      <a:pt x="30" y="130"/>
                      <a:pt x="1" y="101"/>
                      <a:pt x="1" y="65"/>
                    </a:cubicBezTo>
                    <a:cubicBezTo>
                      <a:pt x="1" y="30"/>
                      <a:pt x="30" y="1"/>
                      <a:pt x="66" y="1"/>
                    </a:cubicBezTo>
                    <a:cubicBezTo>
                      <a:pt x="324" y="1"/>
                      <a:pt x="324" y="1"/>
                      <a:pt x="324" y="1"/>
                    </a:cubicBezTo>
                    <a:cubicBezTo>
                      <a:pt x="359" y="1"/>
                      <a:pt x="388" y="30"/>
                      <a:pt x="388" y="65"/>
                    </a:cubicBezTo>
                    <a:cubicBezTo>
                      <a:pt x="388" y="101"/>
                      <a:pt x="359" y="130"/>
                      <a:pt x="324" y="130"/>
                    </a:cubicBezTo>
                    <a:cubicBezTo>
                      <a:pt x="66" y="130"/>
                      <a:pt x="66" y="130"/>
                      <a:pt x="66" y="130"/>
                    </a:cubicBezTo>
                    <a:moveTo>
                      <a:pt x="324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29" y="0"/>
                      <a:pt x="0" y="29"/>
                      <a:pt x="0" y="65"/>
                    </a:cubicBezTo>
                    <a:cubicBezTo>
                      <a:pt x="0" y="102"/>
                      <a:pt x="29" y="131"/>
                      <a:pt x="66" y="131"/>
                    </a:cubicBezTo>
                    <a:cubicBezTo>
                      <a:pt x="324" y="131"/>
                      <a:pt x="324" y="131"/>
                      <a:pt x="324" y="131"/>
                    </a:cubicBezTo>
                    <a:cubicBezTo>
                      <a:pt x="360" y="131"/>
                      <a:pt x="389" y="102"/>
                      <a:pt x="389" y="65"/>
                    </a:cubicBezTo>
                    <a:cubicBezTo>
                      <a:pt x="389" y="29"/>
                      <a:pt x="360" y="0"/>
                      <a:pt x="324" y="0"/>
                    </a:cubicBezTo>
                  </a:path>
                </a:pathLst>
              </a:custGeom>
              <a:solidFill>
                <a:srgbClr val="E5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32"/>
              <p:cNvSpPr>
                <a:spLocks noEditPoints="1"/>
              </p:cNvSpPr>
              <p:nvPr/>
            </p:nvSpPr>
            <p:spPr bwMode="auto">
              <a:xfrm>
                <a:off x="344488" y="1704975"/>
                <a:ext cx="1462087" cy="492125"/>
              </a:xfrm>
              <a:custGeom>
                <a:avLst/>
                <a:gdLst>
                  <a:gd name="T0" fmla="*/ 65 w 387"/>
                  <a:gd name="T1" fmla="*/ 129 h 129"/>
                  <a:gd name="T2" fmla="*/ 0 w 387"/>
                  <a:gd name="T3" fmla="*/ 64 h 129"/>
                  <a:gd name="T4" fmla="*/ 65 w 387"/>
                  <a:gd name="T5" fmla="*/ 0 h 129"/>
                  <a:gd name="T6" fmla="*/ 323 w 387"/>
                  <a:gd name="T7" fmla="*/ 0 h 129"/>
                  <a:gd name="T8" fmla="*/ 387 w 387"/>
                  <a:gd name="T9" fmla="*/ 64 h 129"/>
                  <a:gd name="T10" fmla="*/ 323 w 387"/>
                  <a:gd name="T11" fmla="*/ 129 h 129"/>
                  <a:gd name="T12" fmla="*/ 65 w 387"/>
                  <a:gd name="T13" fmla="*/ 129 h 129"/>
                  <a:gd name="T14" fmla="*/ 323 w 387"/>
                  <a:gd name="T15" fmla="*/ 0 h 129"/>
                  <a:gd name="T16" fmla="*/ 65 w 387"/>
                  <a:gd name="T17" fmla="*/ 0 h 129"/>
                  <a:gd name="T18" fmla="*/ 0 w 387"/>
                  <a:gd name="T19" fmla="*/ 64 h 129"/>
                  <a:gd name="T20" fmla="*/ 65 w 387"/>
                  <a:gd name="T21" fmla="*/ 129 h 129"/>
                  <a:gd name="T22" fmla="*/ 323 w 387"/>
                  <a:gd name="T23" fmla="*/ 129 h 129"/>
                  <a:gd name="T24" fmla="*/ 387 w 387"/>
                  <a:gd name="T25" fmla="*/ 64 h 129"/>
                  <a:gd name="T26" fmla="*/ 323 w 387"/>
                  <a:gd name="T2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7" h="129">
                    <a:moveTo>
                      <a:pt x="65" y="129"/>
                    </a:moveTo>
                    <a:cubicBezTo>
                      <a:pt x="29" y="129"/>
                      <a:pt x="0" y="100"/>
                      <a:pt x="0" y="64"/>
                    </a:cubicBezTo>
                    <a:cubicBezTo>
                      <a:pt x="0" y="29"/>
                      <a:pt x="29" y="0"/>
                      <a:pt x="65" y="0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58" y="0"/>
                      <a:pt x="387" y="29"/>
                      <a:pt x="387" y="64"/>
                    </a:cubicBezTo>
                    <a:cubicBezTo>
                      <a:pt x="387" y="100"/>
                      <a:pt x="358" y="129"/>
                      <a:pt x="323" y="129"/>
                    </a:cubicBezTo>
                    <a:cubicBezTo>
                      <a:pt x="65" y="129"/>
                      <a:pt x="65" y="129"/>
                      <a:pt x="65" y="129"/>
                    </a:cubicBezTo>
                    <a:moveTo>
                      <a:pt x="323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00"/>
                      <a:pt x="29" y="129"/>
                      <a:pt x="65" y="129"/>
                    </a:cubicBezTo>
                    <a:cubicBezTo>
                      <a:pt x="323" y="129"/>
                      <a:pt x="323" y="129"/>
                      <a:pt x="323" y="129"/>
                    </a:cubicBezTo>
                    <a:cubicBezTo>
                      <a:pt x="358" y="129"/>
                      <a:pt x="387" y="100"/>
                      <a:pt x="387" y="64"/>
                    </a:cubicBezTo>
                    <a:cubicBezTo>
                      <a:pt x="387" y="29"/>
                      <a:pt x="358" y="0"/>
                      <a:pt x="323" y="0"/>
                    </a:cubicBezTo>
                  </a:path>
                </a:pathLst>
              </a:custGeom>
              <a:solidFill>
                <a:srgbClr val="E5E5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33"/>
              <p:cNvSpPr>
                <a:spLocks noEditPoints="1"/>
              </p:cNvSpPr>
              <p:nvPr/>
            </p:nvSpPr>
            <p:spPr bwMode="auto">
              <a:xfrm>
                <a:off x="344488" y="1704975"/>
                <a:ext cx="1462087" cy="492125"/>
              </a:xfrm>
              <a:custGeom>
                <a:avLst/>
                <a:gdLst>
                  <a:gd name="T0" fmla="*/ 65 w 387"/>
                  <a:gd name="T1" fmla="*/ 128 h 129"/>
                  <a:gd name="T2" fmla="*/ 1 w 387"/>
                  <a:gd name="T3" fmla="*/ 64 h 129"/>
                  <a:gd name="T4" fmla="*/ 65 w 387"/>
                  <a:gd name="T5" fmla="*/ 1 h 129"/>
                  <a:gd name="T6" fmla="*/ 323 w 387"/>
                  <a:gd name="T7" fmla="*/ 1 h 129"/>
                  <a:gd name="T8" fmla="*/ 386 w 387"/>
                  <a:gd name="T9" fmla="*/ 64 h 129"/>
                  <a:gd name="T10" fmla="*/ 323 w 387"/>
                  <a:gd name="T11" fmla="*/ 128 h 129"/>
                  <a:gd name="T12" fmla="*/ 65 w 387"/>
                  <a:gd name="T13" fmla="*/ 128 h 129"/>
                  <a:gd name="T14" fmla="*/ 323 w 387"/>
                  <a:gd name="T15" fmla="*/ 0 h 129"/>
                  <a:gd name="T16" fmla="*/ 65 w 387"/>
                  <a:gd name="T17" fmla="*/ 0 h 129"/>
                  <a:gd name="T18" fmla="*/ 0 w 387"/>
                  <a:gd name="T19" fmla="*/ 64 h 129"/>
                  <a:gd name="T20" fmla="*/ 65 w 387"/>
                  <a:gd name="T21" fmla="*/ 129 h 129"/>
                  <a:gd name="T22" fmla="*/ 323 w 387"/>
                  <a:gd name="T23" fmla="*/ 129 h 129"/>
                  <a:gd name="T24" fmla="*/ 387 w 387"/>
                  <a:gd name="T25" fmla="*/ 64 h 129"/>
                  <a:gd name="T26" fmla="*/ 323 w 387"/>
                  <a:gd name="T2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7" h="129">
                    <a:moveTo>
                      <a:pt x="65" y="128"/>
                    </a:moveTo>
                    <a:cubicBezTo>
                      <a:pt x="29" y="128"/>
                      <a:pt x="1" y="100"/>
                      <a:pt x="1" y="64"/>
                    </a:cubicBezTo>
                    <a:cubicBezTo>
                      <a:pt x="1" y="29"/>
                      <a:pt x="29" y="1"/>
                      <a:pt x="65" y="1"/>
                    </a:cubicBezTo>
                    <a:cubicBezTo>
                      <a:pt x="323" y="1"/>
                      <a:pt x="323" y="1"/>
                      <a:pt x="323" y="1"/>
                    </a:cubicBezTo>
                    <a:cubicBezTo>
                      <a:pt x="358" y="1"/>
                      <a:pt x="386" y="29"/>
                      <a:pt x="386" y="64"/>
                    </a:cubicBezTo>
                    <a:cubicBezTo>
                      <a:pt x="386" y="100"/>
                      <a:pt x="358" y="128"/>
                      <a:pt x="323" y="128"/>
                    </a:cubicBezTo>
                    <a:cubicBezTo>
                      <a:pt x="65" y="128"/>
                      <a:pt x="65" y="128"/>
                      <a:pt x="65" y="128"/>
                    </a:cubicBezTo>
                    <a:moveTo>
                      <a:pt x="323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00"/>
                      <a:pt x="29" y="129"/>
                      <a:pt x="65" y="129"/>
                    </a:cubicBezTo>
                    <a:cubicBezTo>
                      <a:pt x="323" y="129"/>
                      <a:pt x="323" y="129"/>
                      <a:pt x="323" y="129"/>
                    </a:cubicBezTo>
                    <a:cubicBezTo>
                      <a:pt x="358" y="129"/>
                      <a:pt x="387" y="100"/>
                      <a:pt x="387" y="64"/>
                    </a:cubicBezTo>
                    <a:cubicBezTo>
                      <a:pt x="387" y="29"/>
                      <a:pt x="358" y="0"/>
                      <a:pt x="323" y="0"/>
                    </a:cubicBezTo>
                  </a:path>
                </a:pathLst>
              </a:custGeom>
              <a:solidFill>
                <a:srgbClr val="E4E4E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34"/>
              <p:cNvSpPr>
                <a:spLocks noEditPoints="1"/>
              </p:cNvSpPr>
              <p:nvPr/>
            </p:nvSpPr>
            <p:spPr bwMode="auto">
              <a:xfrm>
                <a:off x="349250" y="1708150"/>
                <a:ext cx="1452562" cy="484188"/>
              </a:xfrm>
              <a:custGeom>
                <a:avLst/>
                <a:gdLst>
                  <a:gd name="T0" fmla="*/ 64 w 385"/>
                  <a:gd name="T1" fmla="*/ 127 h 127"/>
                  <a:gd name="T2" fmla="*/ 0 w 385"/>
                  <a:gd name="T3" fmla="*/ 63 h 127"/>
                  <a:gd name="T4" fmla="*/ 64 w 385"/>
                  <a:gd name="T5" fmla="*/ 0 h 127"/>
                  <a:gd name="T6" fmla="*/ 322 w 385"/>
                  <a:gd name="T7" fmla="*/ 0 h 127"/>
                  <a:gd name="T8" fmla="*/ 385 w 385"/>
                  <a:gd name="T9" fmla="*/ 63 h 127"/>
                  <a:gd name="T10" fmla="*/ 322 w 385"/>
                  <a:gd name="T11" fmla="*/ 127 h 127"/>
                  <a:gd name="T12" fmla="*/ 64 w 385"/>
                  <a:gd name="T13" fmla="*/ 127 h 127"/>
                  <a:gd name="T14" fmla="*/ 322 w 385"/>
                  <a:gd name="T15" fmla="*/ 0 h 127"/>
                  <a:gd name="T16" fmla="*/ 64 w 385"/>
                  <a:gd name="T17" fmla="*/ 0 h 127"/>
                  <a:gd name="T18" fmla="*/ 0 w 385"/>
                  <a:gd name="T19" fmla="*/ 63 h 127"/>
                  <a:gd name="T20" fmla="*/ 64 w 385"/>
                  <a:gd name="T21" fmla="*/ 127 h 127"/>
                  <a:gd name="T22" fmla="*/ 322 w 385"/>
                  <a:gd name="T23" fmla="*/ 127 h 127"/>
                  <a:gd name="T24" fmla="*/ 385 w 385"/>
                  <a:gd name="T25" fmla="*/ 63 h 127"/>
                  <a:gd name="T26" fmla="*/ 322 w 385"/>
                  <a:gd name="T2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5" h="127">
                    <a:moveTo>
                      <a:pt x="64" y="127"/>
                    </a:moveTo>
                    <a:cubicBezTo>
                      <a:pt x="29" y="127"/>
                      <a:pt x="0" y="98"/>
                      <a:pt x="0" y="63"/>
                    </a:cubicBezTo>
                    <a:cubicBezTo>
                      <a:pt x="0" y="29"/>
                      <a:pt x="29" y="0"/>
                      <a:pt x="64" y="0"/>
                    </a:cubicBezTo>
                    <a:cubicBezTo>
                      <a:pt x="322" y="0"/>
                      <a:pt x="322" y="0"/>
                      <a:pt x="322" y="0"/>
                    </a:cubicBezTo>
                    <a:cubicBezTo>
                      <a:pt x="356" y="0"/>
                      <a:pt x="385" y="29"/>
                      <a:pt x="385" y="63"/>
                    </a:cubicBezTo>
                    <a:cubicBezTo>
                      <a:pt x="385" y="98"/>
                      <a:pt x="356" y="127"/>
                      <a:pt x="322" y="127"/>
                    </a:cubicBezTo>
                    <a:cubicBezTo>
                      <a:pt x="64" y="127"/>
                      <a:pt x="64" y="127"/>
                      <a:pt x="64" y="127"/>
                    </a:cubicBezTo>
                    <a:moveTo>
                      <a:pt x="322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8" y="0"/>
                      <a:pt x="0" y="28"/>
                      <a:pt x="0" y="63"/>
                    </a:cubicBezTo>
                    <a:cubicBezTo>
                      <a:pt x="0" y="99"/>
                      <a:pt x="28" y="127"/>
                      <a:pt x="64" y="127"/>
                    </a:cubicBezTo>
                    <a:cubicBezTo>
                      <a:pt x="322" y="127"/>
                      <a:pt x="322" y="127"/>
                      <a:pt x="322" y="127"/>
                    </a:cubicBezTo>
                    <a:cubicBezTo>
                      <a:pt x="357" y="127"/>
                      <a:pt x="385" y="99"/>
                      <a:pt x="385" y="63"/>
                    </a:cubicBezTo>
                    <a:cubicBezTo>
                      <a:pt x="385" y="28"/>
                      <a:pt x="357" y="0"/>
                      <a:pt x="322" y="0"/>
                    </a:cubicBezTo>
                  </a:path>
                </a:pathLst>
              </a:custGeom>
              <a:solidFill>
                <a:srgbClr val="E3E3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35"/>
              <p:cNvSpPr>
                <a:spLocks noEditPoints="1"/>
              </p:cNvSpPr>
              <p:nvPr/>
            </p:nvSpPr>
            <p:spPr bwMode="auto">
              <a:xfrm>
                <a:off x="349250" y="1708150"/>
                <a:ext cx="1452562" cy="484188"/>
              </a:xfrm>
              <a:custGeom>
                <a:avLst/>
                <a:gdLst>
                  <a:gd name="T0" fmla="*/ 64 w 385"/>
                  <a:gd name="T1" fmla="*/ 126 h 127"/>
                  <a:gd name="T2" fmla="*/ 1 w 385"/>
                  <a:gd name="T3" fmla="*/ 63 h 127"/>
                  <a:gd name="T4" fmla="*/ 64 w 385"/>
                  <a:gd name="T5" fmla="*/ 1 h 127"/>
                  <a:gd name="T6" fmla="*/ 322 w 385"/>
                  <a:gd name="T7" fmla="*/ 1 h 127"/>
                  <a:gd name="T8" fmla="*/ 384 w 385"/>
                  <a:gd name="T9" fmla="*/ 63 h 127"/>
                  <a:gd name="T10" fmla="*/ 322 w 385"/>
                  <a:gd name="T11" fmla="*/ 126 h 127"/>
                  <a:gd name="T12" fmla="*/ 64 w 385"/>
                  <a:gd name="T13" fmla="*/ 126 h 127"/>
                  <a:gd name="T14" fmla="*/ 322 w 385"/>
                  <a:gd name="T15" fmla="*/ 0 h 127"/>
                  <a:gd name="T16" fmla="*/ 64 w 385"/>
                  <a:gd name="T17" fmla="*/ 0 h 127"/>
                  <a:gd name="T18" fmla="*/ 0 w 385"/>
                  <a:gd name="T19" fmla="*/ 63 h 127"/>
                  <a:gd name="T20" fmla="*/ 64 w 385"/>
                  <a:gd name="T21" fmla="*/ 127 h 127"/>
                  <a:gd name="T22" fmla="*/ 322 w 385"/>
                  <a:gd name="T23" fmla="*/ 127 h 127"/>
                  <a:gd name="T24" fmla="*/ 385 w 385"/>
                  <a:gd name="T25" fmla="*/ 63 h 127"/>
                  <a:gd name="T26" fmla="*/ 322 w 385"/>
                  <a:gd name="T2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5" h="127">
                    <a:moveTo>
                      <a:pt x="64" y="126"/>
                    </a:moveTo>
                    <a:cubicBezTo>
                      <a:pt x="29" y="126"/>
                      <a:pt x="1" y="98"/>
                      <a:pt x="1" y="63"/>
                    </a:cubicBezTo>
                    <a:cubicBezTo>
                      <a:pt x="1" y="29"/>
                      <a:pt x="29" y="1"/>
                      <a:pt x="64" y="1"/>
                    </a:cubicBezTo>
                    <a:cubicBezTo>
                      <a:pt x="322" y="1"/>
                      <a:pt x="322" y="1"/>
                      <a:pt x="322" y="1"/>
                    </a:cubicBezTo>
                    <a:cubicBezTo>
                      <a:pt x="356" y="1"/>
                      <a:pt x="384" y="29"/>
                      <a:pt x="384" y="63"/>
                    </a:cubicBezTo>
                    <a:cubicBezTo>
                      <a:pt x="384" y="98"/>
                      <a:pt x="356" y="126"/>
                      <a:pt x="322" y="126"/>
                    </a:cubicBezTo>
                    <a:cubicBezTo>
                      <a:pt x="64" y="126"/>
                      <a:pt x="64" y="126"/>
                      <a:pt x="64" y="126"/>
                    </a:cubicBezTo>
                    <a:moveTo>
                      <a:pt x="322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9" y="0"/>
                      <a:pt x="0" y="29"/>
                      <a:pt x="0" y="63"/>
                    </a:cubicBezTo>
                    <a:cubicBezTo>
                      <a:pt x="0" y="98"/>
                      <a:pt x="29" y="127"/>
                      <a:pt x="64" y="127"/>
                    </a:cubicBezTo>
                    <a:cubicBezTo>
                      <a:pt x="322" y="127"/>
                      <a:pt x="322" y="127"/>
                      <a:pt x="322" y="127"/>
                    </a:cubicBezTo>
                    <a:cubicBezTo>
                      <a:pt x="356" y="127"/>
                      <a:pt x="385" y="98"/>
                      <a:pt x="385" y="63"/>
                    </a:cubicBezTo>
                    <a:cubicBezTo>
                      <a:pt x="385" y="29"/>
                      <a:pt x="356" y="0"/>
                      <a:pt x="322" y="0"/>
                    </a:cubicBezTo>
                  </a:path>
                </a:pathLst>
              </a:custGeom>
              <a:solidFill>
                <a:srgbClr val="E2E2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36"/>
              <p:cNvSpPr>
                <a:spLocks noEditPoints="1"/>
              </p:cNvSpPr>
              <p:nvPr/>
            </p:nvSpPr>
            <p:spPr bwMode="auto">
              <a:xfrm>
                <a:off x="352425" y="1712913"/>
                <a:ext cx="1446212" cy="476250"/>
              </a:xfrm>
              <a:custGeom>
                <a:avLst/>
                <a:gdLst>
                  <a:gd name="T0" fmla="*/ 63 w 383"/>
                  <a:gd name="T1" fmla="*/ 125 h 125"/>
                  <a:gd name="T2" fmla="*/ 0 w 383"/>
                  <a:gd name="T3" fmla="*/ 62 h 125"/>
                  <a:gd name="T4" fmla="*/ 63 w 383"/>
                  <a:gd name="T5" fmla="*/ 0 h 125"/>
                  <a:gd name="T6" fmla="*/ 321 w 383"/>
                  <a:gd name="T7" fmla="*/ 0 h 125"/>
                  <a:gd name="T8" fmla="*/ 383 w 383"/>
                  <a:gd name="T9" fmla="*/ 62 h 125"/>
                  <a:gd name="T10" fmla="*/ 321 w 383"/>
                  <a:gd name="T11" fmla="*/ 125 h 125"/>
                  <a:gd name="T12" fmla="*/ 63 w 383"/>
                  <a:gd name="T13" fmla="*/ 125 h 125"/>
                  <a:gd name="T14" fmla="*/ 321 w 383"/>
                  <a:gd name="T15" fmla="*/ 0 h 125"/>
                  <a:gd name="T16" fmla="*/ 63 w 383"/>
                  <a:gd name="T17" fmla="*/ 0 h 125"/>
                  <a:gd name="T18" fmla="*/ 0 w 383"/>
                  <a:gd name="T19" fmla="*/ 62 h 125"/>
                  <a:gd name="T20" fmla="*/ 63 w 383"/>
                  <a:gd name="T21" fmla="*/ 125 h 125"/>
                  <a:gd name="T22" fmla="*/ 321 w 383"/>
                  <a:gd name="T23" fmla="*/ 125 h 125"/>
                  <a:gd name="T24" fmla="*/ 383 w 383"/>
                  <a:gd name="T25" fmla="*/ 62 h 125"/>
                  <a:gd name="T26" fmla="*/ 321 w 383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3" h="125">
                    <a:moveTo>
                      <a:pt x="63" y="125"/>
                    </a:moveTo>
                    <a:cubicBezTo>
                      <a:pt x="28" y="125"/>
                      <a:pt x="0" y="97"/>
                      <a:pt x="0" y="62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321" y="0"/>
                      <a:pt x="321" y="0"/>
                      <a:pt x="321" y="0"/>
                    </a:cubicBezTo>
                    <a:cubicBezTo>
                      <a:pt x="355" y="0"/>
                      <a:pt x="383" y="28"/>
                      <a:pt x="383" y="62"/>
                    </a:cubicBezTo>
                    <a:cubicBezTo>
                      <a:pt x="383" y="97"/>
                      <a:pt x="355" y="125"/>
                      <a:pt x="321" y="125"/>
                    </a:cubicBezTo>
                    <a:cubicBezTo>
                      <a:pt x="63" y="125"/>
                      <a:pt x="63" y="125"/>
                      <a:pt x="63" y="125"/>
                    </a:cubicBezTo>
                    <a:moveTo>
                      <a:pt x="321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321" y="125"/>
                      <a:pt x="321" y="125"/>
                      <a:pt x="321" y="125"/>
                    </a:cubicBezTo>
                    <a:cubicBezTo>
                      <a:pt x="355" y="125"/>
                      <a:pt x="383" y="97"/>
                      <a:pt x="383" y="62"/>
                    </a:cubicBezTo>
                    <a:cubicBezTo>
                      <a:pt x="383" y="28"/>
                      <a:pt x="355" y="0"/>
                      <a:pt x="321" y="0"/>
                    </a:cubicBezTo>
                  </a:path>
                </a:pathLst>
              </a:custGeom>
              <a:solidFill>
                <a:srgbClr val="E1E1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37"/>
              <p:cNvSpPr>
                <a:spLocks noEditPoints="1"/>
              </p:cNvSpPr>
              <p:nvPr/>
            </p:nvSpPr>
            <p:spPr bwMode="auto">
              <a:xfrm>
                <a:off x="352425" y="1712913"/>
                <a:ext cx="1446212" cy="476250"/>
              </a:xfrm>
              <a:custGeom>
                <a:avLst/>
                <a:gdLst>
                  <a:gd name="T0" fmla="*/ 63 w 383"/>
                  <a:gd name="T1" fmla="*/ 124 h 125"/>
                  <a:gd name="T2" fmla="*/ 1 w 383"/>
                  <a:gd name="T3" fmla="*/ 62 h 125"/>
                  <a:gd name="T4" fmla="*/ 63 w 383"/>
                  <a:gd name="T5" fmla="*/ 1 h 125"/>
                  <a:gd name="T6" fmla="*/ 321 w 383"/>
                  <a:gd name="T7" fmla="*/ 1 h 125"/>
                  <a:gd name="T8" fmla="*/ 382 w 383"/>
                  <a:gd name="T9" fmla="*/ 62 h 125"/>
                  <a:gd name="T10" fmla="*/ 321 w 383"/>
                  <a:gd name="T11" fmla="*/ 124 h 125"/>
                  <a:gd name="T12" fmla="*/ 63 w 383"/>
                  <a:gd name="T13" fmla="*/ 124 h 125"/>
                  <a:gd name="T14" fmla="*/ 321 w 383"/>
                  <a:gd name="T15" fmla="*/ 0 h 125"/>
                  <a:gd name="T16" fmla="*/ 63 w 383"/>
                  <a:gd name="T17" fmla="*/ 0 h 125"/>
                  <a:gd name="T18" fmla="*/ 0 w 383"/>
                  <a:gd name="T19" fmla="*/ 62 h 125"/>
                  <a:gd name="T20" fmla="*/ 63 w 383"/>
                  <a:gd name="T21" fmla="*/ 125 h 125"/>
                  <a:gd name="T22" fmla="*/ 321 w 383"/>
                  <a:gd name="T23" fmla="*/ 125 h 125"/>
                  <a:gd name="T24" fmla="*/ 383 w 383"/>
                  <a:gd name="T25" fmla="*/ 62 h 125"/>
                  <a:gd name="T26" fmla="*/ 321 w 383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3" h="125">
                    <a:moveTo>
                      <a:pt x="63" y="124"/>
                    </a:moveTo>
                    <a:cubicBezTo>
                      <a:pt x="29" y="124"/>
                      <a:pt x="1" y="96"/>
                      <a:pt x="1" y="62"/>
                    </a:cubicBezTo>
                    <a:cubicBezTo>
                      <a:pt x="1" y="29"/>
                      <a:pt x="29" y="1"/>
                      <a:pt x="63" y="1"/>
                    </a:cubicBezTo>
                    <a:cubicBezTo>
                      <a:pt x="321" y="1"/>
                      <a:pt x="321" y="1"/>
                      <a:pt x="321" y="1"/>
                    </a:cubicBezTo>
                    <a:cubicBezTo>
                      <a:pt x="354" y="1"/>
                      <a:pt x="382" y="29"/>
                      <a:pt x="382" y="62"/>
                    </a:cubicBezTo>
                    <a:cubicBezTo>
                      <a:pt x="382" y="96"/>
                      <a:pt x="354" y="124"/>
                      <a:pt x="321" y="124"/>
                    </a:cubicBezTo>
                    <a:cubicBezTo>
                      <a:pt x="63" y="124"/>
                      <a:pt x="63" y="124"/>
                      <a:pt x="63" y="124"/>
                    </a:cubicBezTo>
                    <a:moveTo>
                      <a:pt x="321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321" y="125"/>
                      <a:pt x="321" y="125"/>
                      <a:pt x="321" y="125"/>
                    </a:cubicBezTo>
                    <a:cubicBezTo>
                      <a:pt x="355" y="125"/>
                      <a:pt x="383" y="97"/>
                      <a:pt x="383" y="62"/>
                    </a:cubicBezTo>
                    <a:cubicBezTo>
                      <a:pt x="383" y="28"/>
                      <a:pt x="355" y="0"/>
                      <a:pt x="321" y="0"/>
                    </a:cubicBezTo>
                  </a:path>
                </a:pathLst>
              </a:custGeom>
              <a:solidFill>
                <a:srgbClr val="E0E0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38"/>
              <p:cNvSpPr>
                <a:spLocks noEditPoints="1"/>
              </p:cNvSpPr>
              <p:nvPr/>
            </p:nvSpPr>
            <p:spPr bwMode="auto">
              <a:xfrm>
                <a:off x="355600" y="1716088"/>
                <a:ext cx="1439862" cy="469900"/>
              </a:xfrm>
              <a:custGeom>
                <a:avLst/>
                <a:gdLst>
                  <a:gd name="T0" fmla="*/ 62 w 381"/>
                  <a:gd name="T1" fmla="*/ 122 h 123"/>
                  <a:gd name="T2" fmla="*/ 1 w 381"/>
                  <a:gd name="T3" fmla="*/ 61 h 123"/>
                  <a:gd name="T4" fmla="*/ 62 w 381"/>
                  <a:gd name="T5" fmla="*/ 1 h 123"/>
                  <a:gd name="T6" fmla="*/ 320 w 381"/>
                  <a:gd name="T7" fmla="*/ 1 h 123"/>
                  <a:gd name="T8" fmla="*/ 380 w 381"/>
                  <a:gd name="T9" fmla="*/ 61 h 123"/>
                  <a:gd name="T10" fmla="*/ 320 w 381"/>
                  <a:gd name="T11" fmla="*/ 122 h 123"/>
                  <a:gd name="T12" fmla="*/ 62 w 381"/>
                  <a:gd name="T13" fmla="*/ 122 h 123"/>
                  <a:gd name="T14" fmla="*/ 320 w 381"/>
                  <a:gd name="T15" fmla="*/ 0 h 123"/>
                  <a:gd name="T16" fmla="*/ 62 w 381"/>
                  <a:gd name="T17" fmla="*/ 0 h 123"/>
                  <a:gd name="T18" fmla="*/ 0 w 381"/>
                  <a:gd name="T19" fmla="*/ 61 h 123"/>
                  <a:gd name="T20" fmla="*/ 62 w 381"/>
                  <a:gd name="T21" fmla="*/ 123 h 123"/>
                  <a:gd name="T22" fmla="*/ 320 w 381"/>
                  <a:gd name="T23" fmla="*/ 123 h 123"/>
                  <a:gd name="T24" fmla="*/ 381 w 381"/>
                  <a:gd name="T25" fmla="*/ 61 h 123"/>
                  <a:gd name="T26" fmla="*/ 320 w 381"/>
                  <a:gd name="T2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1" h="123">
                    <a:moveTo>
                      <a:pt x="62" y="122"/>
                    </a:moveTo>
                    <a:cubicBezTo>
                      <a:pt x="28" y="122"/>
                      <a:pt x="1" y="95"/>
                      <a:pt x="1" y="61"/>
                    </a:cubicBezTo>
                    <a:cubicBezTo>
                      <a:pt x="1" y="28"/>
                      <a:pt x="28" y="1"/>
                      <a:pt x="62" y="1"/>
                    </a:cubicBezTo>
                    <a:cubicBezTo>
                      <a:pt x="320" y="1"/>
                      <a:pt x="320" y="1"/>
                      <a:pt x="320" y="1"/>
                    </a:cubicBezTo>
                    <a:cubicBezTo>
                      <a:pt x="353" y="1"/>
                      <a:pt x="380" y="28"/>
                      <a:pt x="380" y="61"/>
                    </a:cubicBezTo>
                    <a:cubicBezTo>
                      <a:pt x="380" y="95"/>
                      <a:pt x="353" y="122"/>
                      <a:pt x="320" y="122"/>
                    </a:cubicBezTo>
                    <a:cubicBezTo>
                      <a:pt x="62" y="122"/>
                      <a:pt x="62" y="122"/>
                      <a:pt x="62" y="122"/>
                    </a:cubicBezTo>
                    <a:moveTo>
                      <a:pt x="320" y="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1"/>
                    </a:cubicBezTo>
                    <a:cubicBezTo>
                      <a:pt x="0" y="95"/>
                      <a:pt x="28" y="123"/>
                      <a:pt x="62" y="123"/>
                    </a:cubicBezTo>
                    <a:cubicBezTo>
                      <a:pt x="320" y="123"/>
                      <a:pt x="320" y="123"/>
                      <a:pt x="320" y="123"/>
                    </a:cubicBezTo>
                    <a:cubicBezTo>
                      <a:pt x="353" y="123"/>
                      <a:pt x="381" y="95"/>
                      <a:pt x="381" y="61"/>
                    </a:cubicBezTo>
                    <a:cubicBezTo>
                      <a:pt x="381" y="28"/>
                      <a:pt x="353" y="0"/>
                      <a:pt x="320" y="0"/>
                    </a:cubicBezTo>
                  </a:path>
                </a:pathLst>
              </a:custGeom>
              <a:solidFill>
                <a:srgbClr val="DFD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39"/>
              <p:cNvSpPr>
                <a:spLocks noEditPoints="1"/>
              </p:cNvSpPr>
              <p:nvPr/>
            </p:nvSpPr>
            <p:spPr bwMode="auto">
              <a:xfrm>
                <a:off x="360363" y="1720850"/>
                <a:ext cx="1430337" cy="460375"/>
              </a:xfrm>
              <a:custGeom>
                <a:avLst/>
                <a:gdLst>
                  <a:gd name="T0" fmla="*/ 61 w 379"/>
                  <a:gd name="T1" fmla="*/ 121 h 121"/>
                  <a:gd name="T2" fmla="*/ 0 w 379"/>
                  <a:gd name="T3" fmla="*/ 60 h 121"/>
                  <a:gd name="T4" fmla="*/ 61 w 379"/>
                  <a:gd name="T5" fmla="*/ 0 h 121"/>
                  <a:gd name="T6" fmla="*/ 319 w 379"/>
                  <a:gd name="T7" fmla="*/ 0 h 121"/>
                  <a:gd name="T8" fmla="*/ 379 w 379"/>
                  <a:gd name="T9" fmla="*/ 60 h 121"/>
                  <a:gd name="T10" fmla="*/ 319 w 379"/>
                  <a:gd name="T11" fmla="*/ 121 h 121"/>
                  <a:gd name="T12" fmla="*/ 61 w 379"/>
                  <a:gd name="T13" fmla="*/ 121 h 121"/>
                  <a:gd name="T14" fmla="*/ 319 w 379"/>
                  <a:gd name="T15" fmla="*/ 0 h 121"/>
                  <a:gd name="T16" fmla="*/ 61 w 379"/>
                  <a:gd name="T17" fmla="*/ 0 h 121"/>
                  <a:gd name="T18" fmla="*/ 0 w 379"/>
                  <a:gd name="T19" fmla="*/ 60 h 121"/>
                  <a:gd name="T20" fmla="*/ 61 w 379"/>
                  <a:gd name="T21" fmla="*/ 121 h 121"/>
                  <a:gd name="T22" fmla="*/ 319 w 379"/>
                  <a:gd name="T23" fmla="*/ 121 h 121"/>
                  <a:gd name="T24" fmla="*/ 379 w 379"/>
                  <a:gd name="T25" fmla="*/ 60 h 121"/>
                  <a:gd name="T26" fmla="*/ 319 w 379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9" h="121">
                    <a:moveTo>
                      <a:pt x="61" y="121"/>
                    </a:moveTo>
                    <a:cubicBezTo>
                      <a:pt x="27" y="121"/>
                      <a:pt x="0" y="94"/>
                      <a:pt x="0" y="60"/>
                    </a:cubicBezTo>
                    <a:cubicBezTo>
                      <a:pt x="0" y="27"/>
                      <a:pt x="27" y="0"/>
                      <a:pt x="61" y="0"/>
                    </a:cubicBezTo>
                    <a:cubicBezTo>
                      <a:pt x="319" y="0"/>
                      <a:pt x="319" y="0"/>
                      <a:pt x="319" y="0"/>
                    </a:cubicBezTo>
                    <a:cubicBezTo>
                      <a:pt x="352" y="0"/>
                      <a:pt x="379" y="27"/>
                      <a:pt x="379" y="60"/>
                    </a:cubicBezTo>
                    <a:cubicBezTo>
                      <a:pt x="379" y="94"/>
                      <a:pt x="352" y="121"/>
                      <a:pt x="319" y="121"/>
                    </a:cubicBezTo>
                    <a:cubicBezTo>
                      <a:pt x="61" y="121"/>
                      <a:pt x="61" y="121"/>
                      <a:pt x="61" y="121"/>
                    </a:cubicBezTo>
                    <a:moveTo>
                      <a:pt x="319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319" y="121"/>
                      <a:pt x="319" y="121"/>
                      <a:pt x="319" y="121"/>
                    </a:cubicBezTo>
                    <a:cubicBezTo>
                      <a:pt x="352" y="121"/>
                      <a:pt x="379" y="94"/>
                      <a:pt x="379" y="60"/>
                    </a:cubicBezTo>
                    <a:cubicBezTo>
                      <a:pt x="379" y="27"/>
                      <a:pt x="352" y="0"/>
                      <a:pt x="319" y="0"/>
                    </a:cubicBezTo>
                  </a:path>
                </a:pathLst>
              </a:custGeom>
              <a:solidFill>
                <a:srgbClr val="DEDE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40"/>
              <p:cNvSpPr>
                <a:spLocks noEditPoints="1"/>
              </p:cNvSpPr>
              <p:nvPr/>
            </p:nvSpPr>
            <p:spPr bwMode="auto">
              <a:xfrm>
                <a:off x="360363" y="1720850"/>
                <a:ext cx="1430337" cy="460375"/>
              </a:xfrm>
              <a:custGeom>
                <a:avLst/>
                <a:gdLst>
                  <a:gd name="T0" fmla="*/ 61 w 379"/>
                  <a:gd name="T1" fmla="*/ 120 h 121"/>
                  <a:gd name="T2" fmla="*/ 1 w 379"/>
                  <a:gd name="T3" fmla="*/ 60 h 121"/>
                  <a:gd name="T4" fmla="*/ 61 w 379"/>
                  <a:gd name="T5" fmla="*/ 1 h 121"/>
                  <a:gd name="T6" fmla="*/ 319 w 379"/>
                  <a:gd name="T7" fmla="*/ 1 h 121"/>
                  <a:gd name="T8" fmla="*/ 378 w 379"/>
                  <a:gd name="T9" fmla="*/ 60 h 121"/>
                  <a:gd name="T10" fmla="*/ 319 w 379"/>
                  <a:gd name="T11" fmla="*/ 120 h 121"/>
                  <a:gd name="T12" fmla="*/ 61 w 379"/>
                  <a:gd name="T13" fmla="*/ 120 h 121"/>
                  <a:gd name="T14" fmla="*/ 319 w 379"/>
                  <a:gd name="T15" fmla="*/ 0 h 121"/>
                  <a:gd name="T16" fmla="*/ 61 w 379"/>
                  <a:gd name="T17" fmla="*/ 0 h 121"/>
                  <a:gd name="T18" fmla="*/ 0 w 379"/>
                  <a:gd name="T19" fmla="*/ 60 h 121"/>
                  <a:gd name="T20" fmla="*/ 61 w 379"/>
                  <a:gd name="T21" fmla="*/ 121 h 121"/>
                  <a:gd name="T22" fmla="*/ 319 w 379"/>
                  <a:gd name="T23" fmla="*/ 121 h 121"/>
                  <a:gd name="T24" fmla="*/ 379 w 379"/>
                  <a:gd name="T25" fmla="*/ 60 h 121"/>
                  <a:gd name="T26" fmla="*/ 319 w 379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9" h="121">
                    <a:moveTo>
                      <a:pt x="61" y="120"/>
                    </a:moveTo>
                    <a:cubicBezTo>
                      <a:pt x="28" y="120"/>
                      <a:pt x="1" y="94"/>
                      <a:pt x="1" y="60"/>
                    </a:cubicBezTo>
                    <a:cubicBezTo>
                      <a:pt x="1" y="27"/>
                      <a:pt x="28" y="1"/>
                      <a:pt x="61" y="1"/>
                    </a:cubicBezTo>
                    <a:cubicBezTo>
                      <a:pt x="319" y="1"/>
                      <a:pt x="319" y="1"/>
                      <a:pt x="319" y="1"/>
                    </a:cubicBezTo>
                    <a:cubicBezTo>
                      <a:pt x="352" y="1"/>
                      <a:pt x="378" y="27"/>
                      <a:pt x="378" y="60"/>
                    </a:cubicBezTo>
                    <a:cubicBezTo>
                      <a:pt x="378" y="94"/>
                      <a:pt x="352" y="120"/>
                      <a:pt x="319" y="120"/>
                    </a:cubicBezTo>
                    <a:cubicBezTo>
                      <a:pt x="61" y="120"/>
                      <a:pt x="61" y="120"/>
                      <a:pt x="61" y="120"/>
                    </a:cubicBezTo>
                    <a:moveTo>
                      <a:pt x="319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319" y="121"/>
                      <a:pt x="319" y="121"/>
                      <a:pt x="319" y="121"/>
                    </a:cubicBezTo>
                    <a:cubicBezTo>
                      <a:pt x="352" y="121"/>
                      <a:pt x="379" y="94"/>
                      <a:pt x="379" y="60"/>
                    </a:cubicBezTo>
                    <a:cubicBezTo>
                      <a:pt x="379" y="27"/>
                      <a:pt x="352" y="0"/>
                      <a:pt x="319" y="0"/>
                    </a:cubicBezTo>
                  </a:path>
                </a:pathLst>
              </a:custGeom>
              <a:solidFill>
                <a:srgbClr val="DDDD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41"/>
              <p:cNvSpPr>
                <a:spLocks noEditPoints="1"/>
              </p:cNvSpPr>
              <p:nvPr/>
            </p:nvSpPr>
            <p:spPr bwMode="auto">
              <a:xfrm>
                <a:off x="363538" y="1724025"/>
                <a:ext cx="1423987" cy="454025"/>
              </a:xfrm>
              <a:custGeom>
                <a:avLst/>
                <a:gdLst>
                  <a:gd name="T0" fmla="*/ 60 w 377"/>
                  <a:gd name="T1" fmla="*/ 119 h 119"/>
                  <a:gd name="T2" fmla="*/ 0 w 377"/>
                  <a:gd name="T3" fmla="*/ 59 h 119"/>
                  <a:gd name="T4" fmla="*/ 60 w 377"/>
                  <a:gd name="T5" fmla="*/ 0 h 119"/>
                  <a:gd name="T6" fmla="*/ 318 w 377"/>
                  <a:gd name="T7" fmla="*/ 0 h 119"/>
                  <a:gd name="T8" fmla="*/ 377 w 377"/>
                  <a:gd name="T9" fmla="*/ 59 h 119"/>
                  <a:gd name="T10" fmla="*/ 318 w 377"/>
                  <a:gd name="T11" fmla="*/ 119 h 119"/>
                  <a:gd name="T12" fmla="*/ 60 w 377"/>
                  <a:gd name="T13" fmla="*/ 119 h 119"/>
                  <a:gd name="T14" fmla="*/ 318 w 377"/>
                  <a:gd name="T15" fmla="*/ 0 h 119"/>
                  <a:gd name="T16" fmla="*/ 60 w 377"/>
                  <a:gd name="T17" fmla="*/ 0 h 119"/>
                  <a:gd name="T18" fmla="*/ 0 w 377"/>
                  <a:gd name="T19" fmla="*/ 59 h 119"/>
                  <a:gd name="T20" fmla="*/ 60 w 377"/>
                  <a:gd name="T21" fmla="*/ 119 h 119"/>
                  <a:gd name="T22" fmla="*/ 318 w 377"/>
                  <a:gd name="T23" fmla="*/ 119 h 119"/>
                  <a:gd name="T24" fmla="*/ 377 w 377"/>
                  <a:gd name="T25" fmla="*/ 59 h 119"/>
                  <a:gd name="T26" fmla="*/ 318 w 377"/>
                  <a:gd name="T2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7" h="119">
                    <a:moveTo>
                      <a:pt x="60" y="119"/>
                    </a:moveTo>
                    <a:cubicBezTo>
                      <a:pt x="27" y="119"/>
                      <a:pt x="0" y="92"/>
                      <a:pt x="0" y="59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0" y="0"/>
                      <a:pt x="377" y="27"/>
                      <a:pt x="377" y="59"/>
                    </a:cubicBezTo>
                    <a:cubicBezTo>
                      <a:pt x="377" y="92"/>
                      <a:pt x="350" y="119"/>
                      <a:pt x="318" y="119"/>
                    </a:cubicBezTo>
                    <a:cubicBezTo>
                      <a:pt x="60" y="119"/>
                      <a:pt x="60" y="119"/>
                      <a:pt x="60" y="119"/>
                    </a:cubicBezTo>
                    <a:moveTo>
                      <a:pt x="318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6"/>
                      <a:pt x="0" y="59"/>
                    </a:cubicBezTo>
                    <a:cubicBezTo>
                      <a:pt x="0" y="93"/>
                      <a:pt x="27" y="119"/>
                      <a:pt x="60" y="119"/>
                    </a:cubicBezTo>
                    <a:cubicBezTo>
                      <a:pt x="318" y="119"/>
                      <a:pt x="318" y="119"/>
                      <a:pt x="318" y="119"/>
                    </a:cubicBezTo>
                    <a:cubicBezTo>
                      <a:pt x="351" y="119"/>
                      <a:pt x="377" y="93"/>
                      <a:pt x="377" y="59"/>
                    </a:cubicBezTo>
                    <a:cubicBezTo>
                      <a:pt x="377" y="26"/>
                      <a:pt x="351" y="0"/>
                      <a:pt x="318" y="0"/>
                    </a:cubicBezTo>
                  </a:path>
                </a:pathLst>
              </a:custGeom>
              <a:solidFill>
                <a:srgbClr val="DCD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42"/>
              <p:cNvSpPr>
                <a:spLocks noEditPoints="1"/>
              </p:cNvSpPr>
              <p:nvPr/>
            </p:nvSpPr>
            <p:spPr bwMode="auto">
              <a:xfrm>
                <a:off x="363538" y="1724025"/>
                <a:ext cx="1423987" cy="454025"/>
              </a:xfrm>
              <a:custGeom>
                <a:avLst/>
                <a:gdLst>
                  <a:gd name="T0" fmla="*/ 60 w 377"/>
                  <a:gd name="T1" fmla="*/ 118 h 119"/>
                  <a:gd name="T2" fmla="*/ 1 w 377"/>
                  <a:gd name="T3" fmla="*/ 59 h 119"/>
                  <a:gd name="T4" fmla="*/ 60 w 377"/>
                  <a:gd name="T5" fmla="*/ 1 h 119"/>
                  <a:gd name="T6" fmla="*/ 318 w 377"/>
                  <a:gd name="T7" fmla="*/ 1 h 119"/>
                  <a:gd name="T8" fmla="*/ 376 w 377"/>
                  <a:gd name="T9" fmla="*/ 59 h 119"/>
                  <a:gd name="T10" fmla="*/ 318 w 377"/>
                  <a:gd name="T11" fmla="*/ 118 h 119"/>
                  <a:gd name="T12" fmla="*/ 60 w 377"/>
                  <a:gd name="T13" fmla="*/ 118 h 119"/>
                  <a:gd name="T14" fmla="*/ 318 w 377"/>
                  <a:gd name="T15" fmla="*/ 0 h 119"/>
                  <a:gd name="T16" fmla="*/ 60 w 377"/>
                  <a:gd name="T17" fmla="*/ 0 h 119"/>
                  <a:gd name="T18" fmla="*/ 0 w 377"/>
                  <a:gd name="T19" fmla="*/ 59 h 119"/>
                  <a:gd name="T20" fmla="*/ 60 w 377"/>
                  <a:gd name="T21" fmla="*/ 119 h 119"/>
                  <a:gd name="T22" fmla="*/ 318 w 377"/>
                  <a:gd name="T23" fmla="*/ 119 h 119"/>
                  <a:gd name="T24" fmla="*/ 377 w 377"/>
                  <a:gd name="T25" fmla="*/ 59 h 119"/>
                  <a:gd name="T26" fmla="*/ 318 w 377"/>
                  <a:gd name="T2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7" h="119">
                    <a:moveTo>
                      <a:pt x="60" y="118"/>
                    </a:moveTo>
                    <a:cubicBezTo>
                      <a:pt x="27" y="118"/>
                      <a:pt x="1" y="92"/>
                      <a:pt x="1" y="59"/>
                    </a:cubicBezTo>
                    <a:cubicBezTo>
                      <a:pt x="1" y="27"/>
                      <a:pt x="27" y="1"/>
                      <a:pt x="60" y="1"/>
                    </a:cubicBezTo>
                    <a:cubicBezTo>
                      <a:pt x="318" y="1"/>
                      <a:pt x="318" y="1"/>
                      <a:pt x="318" y="1"/>
                    </a:cubicBezTo>
                    <a:cubicBezTo>
                      <a:pt x="350" y="1"/>
                      <a:pt x="376" y="27"/>
                      <a:pt x="376" y="59"/>
                    </a:cubicBezTo>
                    <a:cubicBezTo>
                      <a:pt x="376" y="92"/>
                      <a:pt x="350" y="118"/>
                      <a:pt x="318" y="118"/>
                    </a:cubicBezTo>
                    <a:cubicBezTo>
                      <a:pt x="60" y="118"/>
                      <a:pt x="60" y="118"/>
                      <a:pt x="60" y="118"/>
                    </a:cubicBezTo>
                    <a:moveTo>
                      <a:pt x="318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59"/>
                    </a:cubicBezTo>
                    <a:cubicBezTo>
                      <a:pt x="0" y="92"/>
                      <a:pt x="27" y="119"/>
                      <a:pt x="60" y="119"/>
                    </a:cubicBezTo>
                    <a:cubicBezTo>
                      <a:pt x="318" y="119"/>
                      <a:pt x="318" y="119"/>
                      <a:pt x="318" y="119"/>
                    </a:cubicBezTo>
                    <a:cubicBezTo>
                      <a:pt x="350" y="119"/>
                      <a:pt x="377" y="92"/>
                      <a:pt x="377" y="59"/>
                    </a:cubicBezTo>
                    <a:cubicBezTo>
                      <a:pt x="377" y="27"/>
                      <a:pt x="350" y="0"/>
                      <a:pt x="318" y="0"/>
                    </a:cubicBezTo>
                  </a:path>
                </a:pathLst>
              </a:custGeom>
              <a:solidFill>
                <a:srgbClr val="DBDB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43"/>
              <p:cNvSpPr>
                <a:spLocks noEditPoints="1"/>
              </p:cNvSpPr>
              <p:nvPr/>
            </p:nvSpPr>
            <p:spPr bwMode="auto">
              <a:xfrm>
                <a:off x="366713" y="1728788"/>
                <a:ext cx="1416050" cy="444500"/>
              </a:xfrm>
              <a:custGeom>
                <a:avLst/>
                <a:gdLst>
                  <a:gd name="T0" fmla="*/ 59 w 375"/>
                  <a:gd name="T1" fmla="*/ 117 h 117"/>
                  <a:gd name="T2" fmla="*/ 0 w 375"/>
                  <a:gd name="T3" fmla="*/ 58 h 117"/>
                  <a:gd name="T4" fmla="*/ 59 w 375"/>
                  <a:gd name="T5" fmla="*/ 0 h 117"/>
                  <a:gd name="T6" fmla="*/ 317 w 375"/>
                  <a:gd name="T7" fmla="*/ 0 h 117"/>
                  <a:gd name="T8" fmla="*/ 375 w 375"/>
                  <a:gd name="T9" fmla="*/ 58 h 117"/>
                  <a:gd name="T10" fmla="*/ 317 w 375"/>
                  <a:gd name="T11" fmla="*/ 117 h 117"/>
                  <a:gd name="T12" fmla="*/ 59 w 375"/>
                  <a:gd name="T13" fmla="*/ 117 h 117"/>
                  <a:gd name="T14" fmla="*/ 317 w 375"/>
                  <a:gd name="T15" fmla="*/ 0 h 117"/>
                  <a:gd name="T16" fmla="*/ 59 w 375"/>
                  <a:gd name="T17" fmla="*/ 0 h 117"/>
                  <a:gd name="T18" fmla="*/ 0 w 375"/>
                  <a:gd name="T19" fmla="*/ 58 h 117"/>
                  <a:gd name="T20" fmla="*/ 59 w 375"/>
                  <a:gd name="T21" fmla="*/ 117 h 117"/>
                  <a:gd name="T22" fmla="*/ 317 w 375"/>
                  <a:gd name="T23" fmla="*/ 117 h 117"/>
                  <a:gd name="T24" fmla="*/ 375 w 375"/>
                  <a:gd name="T25" fmla="*/ 58 h 117"/>
                  <a:gd name="T26" fmla="*/ 317 w 375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" h="117">
                    <a:moveTo>
                      <a:pt x="59" y="117"/>
                    </a:moveTo>
                    <a:cubicBezTo>
                      <a:pt x="26" y="117"/>
                      <a:pt x="0" y="91"/>
                      <a:pt x="0" y="58"/>
                    </a:cubicBezTo>
                    <a:cubicBezTo>
                      <a:pt x="0" y="26"/>
                      <a:pt x="26" y="0"/>
                      <a:pt x="59" y="0"/>
                    </a:cubicBezTo>
                    <a:cubicBezTo>
                      <a:pt x="317" y="0"/>
                      <a:pt x="317" y="0"/>
                      <a:pt x="317" y="0"/>
                    </a:cubicBezTo>
                    <a:cubicBezTo>
                      <a:pt x="349" y="0"/>
                      <a:pt x="375" y="26"/>
                      <a:pt x="375" y="58"/>
                    </a:cubicBezTo>
                    <a:cubicBezTo>
                      <a:pt x="375" y="91"/>
                      <a:pt x="349" y="117"/>
                      <a:pt x="317" y="117"/>
                    </a:cubicBezTo>
                    <a:cubicBezTo>
                      <a:pt x="59" y="117"/>
                      <a:pt x="59" y="117"/>
                      <a:pt x="59" y="117"/>
                    </a:cubicBezTo>
                    <a:moveTo>
                      <a:pt x="317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317" y="117"/>
                      <a:pt x="317" y="117"/>
                      <a:pt x="317" y="117"/>
                    </a:cubicBezTo>
                    <a:cubicBezTo>
                      <a:pt x="349" y="117"/>
                      <a:pt x="375" y="91"/>
                      <a:pt x="375" y="58"/>
                    </a:cubicBezTo>
                    <a:cubicBezTo>
                      <a:pt x="375" y="26"/>
                      <a:pt x="349" y="0"/>
                      <a:pt x="317" y="0"/>
                    </a:cubicBezTo>
                  </a:path>
                </a:pathLst>
              </a:custGeom>
              <a:solidFill>
                <a:srgbClr val="DADA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44"/>
              <p:cNvSpPr>
                <a:spLocks noEditPoints="1"/>
              </p:cNvSpPr>
              <p:nvPr/>
            </p:nvSpPr>
            <p:spPr bwMode="auto">
              <a:xfrm>
                <a:off x="366713" y="1728788"/>
                <a:ext cx="1416050" cy="444500"/>
              </a:xfrm>
              <a:custGeom>
                <a:avLst/>
                <a:gdLst>
                  <a:gd name="T0" fmla="*/ 59 w 375"/>
                  <a:gd name="T1" fmla="*/ 116 h 117"/>
                  <a:gd name="T2" fmla="*/ 1 w 375"/>
                  <a:gd name="T3" fmla="*/ 58 h 117"/>
                  <a:gd name="T4" fmla="*/ 59 w 375"/>
                  <a:gd name="T5" fmla="*/ 1 h 117"/>
                  <a:gd name="T6" fmla="*/ 317 w 375"/>
                  <a:gd name="T7" fmla="*/ 1 h 117"/>
                  <a:gd name="T8" fmla="*/ 374 w 375"/>
                  <a:gd name="T9" fmla="*/ 58 h 117"/>
                  <a:gd name="T10" fmla="*/ 317 w 375"/>
                  <a:gd name="T11" fmla="*/ 116 h 117"/>
                  <a:gd name="T12" fmla="*/ 59 w 375"/>
                  <a:gd name="T13" fmla="*/ 116 h 117"/>
                  <a:gd name="T14" fmla="*/ 317 w 375"/>
                  <a:gd name="T15" fmla="*/ 0 h 117"/>
                  <a:gd name="T16" fmla="*/ 59 w 375"/>
                  <a:gd name="T17" fmla="*/ 0 h 117"/>
                  <a:gd name="T18" fmla="*/ 0 w 375"/>
                  <a:gd name="T19" fmla="*/ 58 h 117"/>
                  <a:gd name="T20" fmla="*/ 59 w 375"/>
                  <a:gd name="T21" fmla="*/ 117 h 117"/>
                  <a:gd name="T22" fmla="*/ 317 w 375"/>
                  <a:gd name="T23" fmla="*/ 117 h 117"/>
                  <a:gd name="T24" fmla="*/ 375 w 375"/>
                  <a:gd name="T25" fmla="*/ 58 h 117"/>
                  <a:gd name="T26" fmla="*/ 317 w 375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" h="117">
                    <a:moveTo>
                      <a:pt x="59" y="116"/>
                    </a:moveTo>
                    <a:cubicBezTo>
                      <a:pt x="27" y="116"/>
                      <a:pt x="1" y="90"/>
                      <a:pt x="1" y="58"/>
                    </a:cubicBezTo>
                    <a:cubicBezTo>
                      <a:pt x="1" y="27"/>
                      <a:pt x="27" y="1"/>
                      <a:pt x="59" y="1"/>
                    </a:cubicBezTo>
                    <a:cubicBezTo>
                      <a:pt x="317" y="1"/>
                      <a:pt x="317" y="1"/>
                      <a:pt x="317" y="1"/>
                    </a:cubicBezTo>
                    <a:cubicBezTo>
                      <a:pt x="348" y="1"/>
                      <a:pt x="374" y="27"/>
                      <a:pt x="374" y="58"/>
                    </a:cubicBezTo>
                    <a:cubicBezTo>
                      <a:pt x="374" y="90"/>
                      <a:pt x="348" y="116"/>
                      <a:pt x="317" y="116"/>
                    </a:cubicBezTo>
                    <a:cubicBezTo>
                      <a:pt x="59" y="116"/>
                      <a:pt x="59" y="116"/>
                      <a:pt x="59" y="116"/>
                    </a:cubicBezTo>
                    <a:moveTo>
                      <a:pt x="317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317" y="117"/>
                      <a:pt x="317" y="117"/>
                      <a:pt x="317" y="117"/>
                    </a:cubicBezTo>
                    <a:cubicBezTo>
                      <a:pt x="349" y="117"/>
                      <a:pt x="375" y="91"/>
                      <a:pt x="375" y="58"/>
                    </a:cubicBezTo>
                    <a:cubicBezTo>
                      <a:pt x="375" y="26"/>
                      <a:pt x="349" y="0"/>
                      <a:pt x="317" y="0"/>
                    </a:cubicBezTo>
                  </a:path>
                </a:pathLst>
              </a:custGeom>
              <a:solidFill>
                <a:srgbClr val="D9D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45"/>
              <p:cNvSpPr>
                <a:spLocks noEditPoints="1"/>
              </p:cNvSpPr>
              <p:nvPr/>
            </p:nvSpPr>
            <p:spPr bwMode="auto">
              <a:xfrm>
                <a:off x="371475" y="1731963"/>
                <a:ext cx="1408112" cy="438150"/>
              </a:xfrm>
              <a:custGeom>
                <a:avLst/>
                <a:gdLst>
                  <a:gd name="T0" fmla="*/ 58 w 373"/>
                  <a:gd name="T1" fmla="*/ 114 h 115"/>
                  <a:gd name="T2" fmla="*/ 1 w 373"/>
                  <a:gd name="T3" fmla="*/ 57 h 115"/>
                  <a:gd name="T4" fmla="*/ 58 w 373"/>
                  <a:gd name="T5" fmla="*/ 1 h 115"/>
                  <a:gd name="T6" fmla="*/ 316 w 373"/>
                  <a:gd name="T7" fmla="*/ 1 h 115"/>
                  <a:gd name="T8" fmla="*/ 372 w 373"/>
                  <a:gd name="T9" fmla="*/ 57 h 115"/>
                  <a:gd name="T10" fmla="*/ 316 w 373"/>
                  <a:gd name="T11" fmla="*/ 114 h 115"/>
                  <a:gd name="T12" fmla="*/ 58 w 373"/>
                  <a:gd name="T13" fmla="*/ 114 h 115"/>
                  <a:gd name="T14" fmla="*/ 316 w 373"/>
                  <a:gd name="T15" fmla="*/ 0 h 115"/>
                  <a:gd name="T16" fmla="*/ 58 w 373"/>
                  <a:gd name="T17" fmla="*/ 0 h 115"/>
                  <a:gd name="T18" fmla="*/ 0 w 373"/>
                  <a:gd name="T19" fmla="*/ 57 h 115"/>
                  <a:gd name="T20" fmla="*/ 58 w 373"/>
                  <a:gd name="T21" fmla="*/ 115 h 115"/>
                  <a:gd name="T22" fmla="*/ 316 w 373"/>
                  <a:gd name="T23" fmla="*/ 115 h 115"/>
                  <a:gd name="T24" fmla="*/ 373 w 373"/>
                  <a:gd name="T25" fmla="*/ 57 h 115"/>
                  <a:gd name="T26" fmla="*/ 316 w 373"/>
                  <a:gd name="T2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3" h="115">
                    <a:moveTo>
                      <a:pt x="58" y="114"/>
                    </a:moveTo>
                    <a:cubicBezTo>
                      <a:pt x="26" y="114"/>
                      <a:pt x="1" y="89"/>
                      <a:pt x="1" y="57"/>
                    </a:cubicBezTo>
                    <a:cubicBezTo>
                      <a:pt x="1" y="26"/>
                      <a:pt x="26" y="1"/>
                      <a:pt x="58" y="1"/>
                    </a:cubicBezTo>
                    <a:cubicBezTo>
                      <a:pt x="316" y="1"/>
                      <a:pt x="316" y="1"/>
                      <a:pt x="316" y="1"/>
                    </a:cubicBezTo>
                    <a:cubicBezTo>
                      <a:pt x="347" y="1"/>
                      <a:pt x="372" y="26"/>
                      <a:pt x="372" y="57"/>
                    </a:cubicBezTo>
                    <a:cubicBezTo>
                      <a:pt x="372" y="89"/>
                      <a:pt x="347" y="114"/>
                      <a:pt x="316" y="114"/>
                    </a:cubicBezTo>
                    <a:cubicBezTo>
                      <a:pt x="58" y="114"/>
                      <a:pt x="58" y="114"/>
                      <a:pt x="58" y="114"/>
                    </a:cubicBezTo>
                    <a:moveTo>
                      <a:pt x="316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26" y="0"/>
                      <a:pt x="0" y="26"/>
                      <a:pt x="0" y="57"/>
                    </a:cubicBezTo>
                    <a:cubicBezTo>
                      <a:pt x="0" y="89"/>
                      <a:pt x="26" y="115"/>
                      <a:pt x="58" y="115"/>
                    </a:cubicBezTo>
                    <a:cubicBezTo>
                      <a:pt x="316" y="115"/>
                      <a:pt x="316" y="115"/>
                      <a:pt x="316" y="115"/>
                    </a:cubicBezTo>
                    <a:cubicBezTo>
                      <a:pt x="347" y="115"/>
                      <a:pt x="373" y="89"/>
                      <a:pt x="373" y="57"/>
                    </a:cubicBezTo>
                    <a:cubicBezTo>
                      <a:pt x="373" y="26"/>
                      <a:pt x="347" y="0"/>
                      <a:pt x="316" y="0"/>
                    </a:cubicBezTo>
                  </a:path>
                </a:pathLst>
              </a:custGeom>
              <a:solidFill>
                <a:srgbClr val="D8D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46"/>
              <p:cNvSpPr>
                <a:spLocks noEditPoints="1"/>
              </p:cNvSpPr>
              <p:nvPr/>
            </p:nvSpPr>
            <p:spPr bwMode="auto">
              <a:xfrm>
                <a:off x="374650" y="1735138"/>
                <a:ext cx="1401762" cy="431800"/>
              </a:xfrm>
              <a:custGeom>
                <a:avLst/>
                <a:gdLst>
                  <a:gd name="T0" fmla="*/ 57 w 371"/>
                  <a:gd name="T1" fmla="*/ 113 h 113"/>
                  <a:gd name="T2" fmla="*/ 0 w 371"/>
                  <a:gd name="T3" fmla="*/ 56 h 113"/>
                  <a:gd name="T4" fmla="*/ 57 w 371"/>
                  <a:gd name="T5" fmla="*/ 0 h 113"/>
                  <a:gd name="T6" fmla="*/ 315 w 371"/>
                  <a:gd name="T7" fmla="*/ 0 h 113"/>
                  <a:gd name="T8" fmla="*/ 371 w 371"/>
                  <a:gd name="T9" fmla="*/ 56 h 113"/>
                  <a:gd name="T10" fmla="*/ 315 w 371"/>
                  <a:gd name="T11" fmla="*/ 113 h 113"/>
                  <a:gd name="T12" fmla="*/ 57 w 371"/>
                  <a:gd name="T13" fmla="*/ 113 h 113"/>
                  <a:gd name="T14" fmla="*/ 315 w 371"/>
                  <a:gd name="T15" fmla="*/ 0 h 113"/>
                  <a:gd name="T16" fmla="*/ 57 w 371"/>
                  <a:gd name="T17" fmla="*/ 0 h 113"/>
                  <a:gd name="T18" fmla="*/ 0 w 371"/>
                  <a:gd name="T19" fmla="*/ 56 h 113"/>
                  <a:gd name="T20" fmla="*/ 57 w 371"/>
                  <a:gd name="T21" fmla="*/ 113 h 113"/>
                  <a:gd name="T22" fmla="*/ 315 w 371"/>
                  <a:gd name="T23" fmla="*/ 113 h 113"/>
                  <a:gd name="T24" fmla="*/ 371 w 371"/>
                  <a:gd name="T25" fmla="*/ 56 h 113"/>
                  <a:gd name="T26" fmla="*/ 315 w 371"/>
                  <a:gd name="T2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1" h="113">
                    <a:moveTo>
                      <a:pt x="57" y="113"/>
                    </a:moveTo>
                    <a:cubicBezTo>
                      <a:pt x="25" y="113"/>
                      <a:pt x="0" y="88"/>
                      <a:pt x="0" y="56"/>
                    </a:cubicBezTo>
                    <a:cubicBezTo>
                      <a:pt x="0" y="25"/>
                      <a:pt x="25" y="0"/>
                      <a:pt x="57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346" y="0"/>
                      <a:pt x="371" y="25"/>
                      <a:pt x="371" y="56"/>
                    </a:cubicBezTo>
                    <a:cubicBezTo>
                      <a:pt x="371" y="88"/>
                      <a:pt x="346" y="113"/>
                      <a:pt x="315" y="113"/>
                    </a:cubicBezTo>
                    <a:cubicBezTo>
                      <a:pt x="57" y="113"/>
                      <a:pt x="57" y="113"/>
                      <a:pt x="57" y="113"/>
                    </a:cubicBezTo>
                    <a:moveTo>
                      <a:pt x="31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46" y="113"/>
                      <a:pt x="371" y="88"/>
                      <a:pt x="371" y="56"/>
                    </a:cubicBezTo>
                    <a:cubicBezTo>
                      <a:pt x="371" y="25"/>
                      <a:pt x="346" y="0"/>
                      <a:pt x="315" y="0"/>
                    </a:cubicBezTo>
                  </a:path>
                </a:pathLst>
              </a:custGeom>
              <a:solidFill>
                <a:srgbClr val="D7D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47"/>
              <p:cNvSpPr>
                <a:spLocks noEditPoints="1"/>
              </p:cNvSpPr>
              <p:nvPr/>
            </p:nvSpPr>
            <p:spPr bwMode="auto">
              <a:xfrm>
                <a:off x="374650" y="1735138"/>
                <a:ext cx="1401762" cy="431800"/>
              </a:xfrm>
              <a:custGeom>
                <a:avLst/>
                <a:gdLst>
                  <a:gd name="T0" fmla="*/ 57 w 371"/>
                  <a:gd name="T1" fmla="*/ 112 h 113"/>
                  <a:gd name="T2" fmla="*/ 1 w 371"/>
                  <a:gd name="T3" fmla="*/ 56 h 113"/>
                  <a:gd name="T4" fmla="*/ 57 w 371"/>
                  <a:gd name="T5" fmla="*/ 1 h 113"/>
                  <a:gd name="T6" fmla="*/ 315 w 371"/>
                  <a:gd name="T7" fmla="*/ 1 h 113"/>
                  <a:gd name="T8" fmla="*/ 370 w 371"/>
                  <a:gd name="T9" fmla="*/ 56 h 113"/>
                  <a:gd name="T10" fmla="*/ 315 w 371"/>
                  <a:gd name="T11" fmla="*/ 112 h 113"/>
                  <a:gd name="T12" fmla="*/ 57 w 371"/>
                  <a:gd name="T13" fmla="*/ 112 h 113"/>
                  <a:gd name="T14" fmla="*/ 315 w 371"/>
                  <a:gd name="T15" fmla="*/ 0 h 113"/>
                  <a:gd name="T16" fmla="*/ 57 w 371"/>
                  <a:gd name="T17" fmla="*/ 0 h 113"/>
                  <a:gd name="T18" fmla="*/ 0 w 371"/>
                  <a:gd name="T19" fmla="*/ 56 h 113"/>
                  <a:gd name="T20" fmla="*/ 57 w 371"/>
                  <a:gd name="T21" fmla="*/ 113 h 113"/>
                  <a:gd name="T22" fmla="*/ 315 w 371"/>
                  <a:gd name="T23" fmla="*/ 113 h 113"/>
                  <a:gd name="T24" fmla="*/ 371 w 371"/>
                  <a:gd name="T25" fmla="*/ 56 h 113"/>
                  <a:gd name="T26" fmla="*/ 315 w 371"/>
                  <a:gd name="T2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1" h="113">
                    <a:moveTo>
                      <a:pt x="57" y="112"/>
                    </a:moveTo>
                    <a:cubicBezTo>
                      <a:pt x="26" y="112"/>
                      <a:pt x="1" y="87"/>
                      <a:pt x="1" y="56"/>
                    </a:cubicBezTo>
                    <a:cubicBezTo>
                      <a:pt x="1" y="26"/>
                      <a:pt x="26" y="1"/>
                      <a:pt x="57" y="1"/>
                    </a:cubicBezTo>
                    <a:cubicBezTo>
                      <a:pt x="315" y="1"/>
                      <a:pt x="315" y="1"/>
                      <a:pt x="315" y="1"/>
                    </a:cubicBezTo>
                    <a:cubicBezTo>
                      <a:pt x="345" y="1"/>
                      <a:pt x="370" y="26"/>
                      <a:pt x="370" y="56"/>
                    </a:cubicBezTo>
                    <a:cubicBezTo>
                      <a:pt x="370" y="87"/>
                      <a:pt x="345" y="112"/>
                      <a:pt x="315" y="112"/>
                    </a:cubicBezTo>
                    <a:cubicBezTo>
                      <a:pt x="57" y="112"/>
                      <a:pt x="57" y="112"/>
                      <a:pt x="57" y="112"/>
                    </a:cubicBezTo>
                    <a:moveTo>
                      <a:pt x="31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46" y="113"/>
                      <a:pt x="371" y="88"/>
                      <a:pt x="371" y="56"/>
                    </a:cubicBezTo>
                    <a:cubicBezTo>
                      <a:pt x="371" y="25"/>
                      <a:pt x="346" y="0"/>
                      <a:pt x="315" y="0"/>
                    </a:cubicBezTo>
                  </a:path>
                </a:pathLst>
              </a:custGeom>
              <a:solidFill>
                <a:srgbClr val="D6D7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48"/>
              <p:cNvSpPr>
                <a:spLocks noEditPoints="1"/>
              </p:cNvSpPr>
              <p:nvPr/>
            </p:nvSpPr>
            <p:spPr bwMode="auto">
              <a:xfrm>
                <a:off x="379413" y="1739900"/>
                <a:ext cx="1392237" cy="422275"/>
              </a:xfrm>
              <a:custGeom>
                <a:avLst/>
                <a:gdLst>
                  <a:gd name="T0" fmla="*/ 56 w 369"/>
                  <a:gd name="T1" fmla="*/ 111 h 111"/>
                  <a:gd name="T2" fmla="*/ 0 w 369"/>
                  <a:gd name="T3" fmla="*/ 55 h 111"/>
                  <a:gd name="T4" fmla="*/ 56 w 369"/>
                  <a:gd name="T5" fmla="*/ 0 h 111"/>
                  <a:gd name="T6" fmla="*/ 314 w 369"/>
                  <a:gd name="T7" fmla="*/ 0 h 111"/>
                  <a:gd name="T8" fmla="*/ 369 w 369"/>
                  <a:gd name="T9" fmla="*/ 55 h 111"/>
                  <a:gd name="T10" fmla="*/ 314 w 369"/>
                  <a:gd name="T11" fmla="*/ 111 h 111"/>
                  <a:gd name="T12" fmla="*/ 56 w 369"/>
                  <a:gd name="T13" fmla="*/ 111 h 111"/>
                  <a:gd name="T14" fmla="*/ 314 w 369"/>
                  <a:gd name="T15" fmla="*/ 0 h 111"/>
                  <a:gd name="T16" fmla="*/ 56 w 369"/>
                  <a:gd name="T17" fmla="*/ 0 h 111"/>
                  <a:gd name="T18" fmla="*/ 0 w 369"/>
                  <a:gd name="T19" fmla="*/ 55 h 111"/>
                  <a:gd name="T20" fmla="*/ 56 w 369"/>
                  <a:gd name="T21" fmla="*/ 111 h 111"/>
                  <a:gd name="T22" fmla="*/ 314 w 369"/>
                  <a:gd name="T23" fmla="*/ 111 h 111"/>
                  <a:gd name="T24" fmla="*/ 369 w 369"/>
                  <a:gd name="T25" fmla="*/ 55 h 111"/>
                  <a:gd name="T26" fmla="*/ 314 w 369"/>
                  <a:gd name="T2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111">
                    <a:moveTo>
                      <a:pt x="56" y="111"/>
                    </a:moveTo>
                    <a:cubicBezTo>
                      <a:pt x="25" y="111"/>
                      <a:pt x="0" y="86"/>
                      <a:pt x="0" y="55"/>
                    </a:cubicBezTo>
                    <a:cubicBezTo>
                      <a:pt x="0" y="25"/>
                      <a:pt x="25" y="0"/>
                      <a:pt x="56" y="0"/>
                    </a:cubicBezTo>
                    <a:cubicBezTo>
                      <a:pt x="314" y="0"/>
                      <a:pt x="314" y="0"/>
                      <a:pt x="314" y="0"/>
                    </a:cubicBezTo>
                    <a:cubicBezTo>
                      <a:pt x="344" y="0"/>
                      <a:pt x="369" y="25"/>
                      <a:pt x="369" y="55"/>
                    </a:cubicBezTo>
                    <a:cubicBezTo>
                      <a:pt x="369" y="86"/>
                      <a:pt x="344" y="111"/>
                      <a:pt x="314" y="111"/>
                    </a:cubicBezTo>
                    <a:cubicBezTo>
                      <a:pt x="56" y="111"/>
                      <a:pt x="56" y="111"/>
                      <a:pt x="56" y="111"/>
                    </a:cubicBezTo>
                    <a:moveTo>
                      <a:pt x="31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314" y="111"/>
                      <a:pt x="314" y="111"/>
                      <a:pt x="314" y="111"/>
                    </a:cubicBezTo>
                    <a:cubicBezTo>
                      <a:pt x="344" y="111"/>
                      <a:pt x="369" y="86"/>
                      <a:pt x="369" y="55"/>
                    </a:cubicBezTo>
                    <a:cubicBezTo>
                      <a:pt x="369" y="25"/>
                      <a:pt x="344" y="0"/>
                      <a:pt x="314" y="0"/>
                    </a:cubicBezTo>
                  </a:path>
                </a:pathLst>
              </a:custGeom>
              <a:solidFill>
                <a:srgbClr val="D5D6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49"/>
              <p:cNvSpPr>
                <a:spLocks noEditPoints="1"/>
              </p:cNvSpPr>
              <p:nvPr/>
            </p:nvSpPr>
            <p:spPr bwMode="auto">
              <a:xfrm>
                <a:off x="379413" y="1739900"/>
                <a:ext cx="1392237" cy="422275"/>
              </a:xfrm>
              <a:custGeom>
                <a:avLst/>
                <a:gdLst>
                  <a:gd name="T0" fmla="*/ 56 w 369"/>
                  <a:gd name="T1" fmla="*/ 110 h 111"/>
                  <a:gd name="T2" fmla="*/ 1 w 369"/>
                  <a:gd name="T3" fmla="*/ 55 h 111"/>
                  <a:gd name="T4" fmla="*/ 56 w 369"/>
                  <a:gd name="T5" fmla="*/ 1 h 111"/>
                  <a:gd name="T6" fmla="*/ 314 w 369"/>
                  <a:gd name="T7" fmla="*/ 1 h 111"/>
                  <a:gd name="T8" fmla="*/ 368 w 369"/>
                  <a:gd name="T9" fmla="*/ 55 h 111"/>
                  <a:gd name="T10" fmla="*/ 314 w 369"/>
                  <a:gd name="T11" fmla="*/ 110 h 111"/>
                  <a:gd name="T12" fmla="*/ 56 w 369"/>
                  <a:gd name="T13" fmla="*/ 110 h 111"/>
                  <a:gd name="T14" fmla="*/ 314 w 369"/>
                  <a:gd name="T15" fmla="*/ 0 h 111"/>
                  <a:gd name="T16" fmla="*/ 56 w 369"/>
                  <a:gd name="T17" fmla="*/ 0 h 111"/>
                  <a:gd name="T18" fmla="*/ 0 w 369"/>
                  <a:gd name="T19" fmla="*/ 55 h 111"/>
                  <a:gd name="T20" fmla="*/ 56 w 369"/>
                  <a:gd name="T21" fmla="*/ 111 h 111"/>
                  <a:gd name="T22" fmla="*/ 314 w 369"/>
                  <a:gd name="T23" fmla="*/ 111 h 111"/>
                  <a:gd name="T24" fmla="*/ 369 w 369"/>
                  <a:gd name="T25" fmla="*/ 55 h 111"/>
                  <a:gd name="T26" fmla="*/ 314 w 369"/>
                  <a:gd name="T2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111">
                    <a:moveTo>
                      <a:pt x="56" y="110"/>
                    </a:moveTo>
                    <a:cubicBezTo>
                      <a:pt x="25" y="110"/>
                      <a:pt x="1" y="86"/>
                      <a:pt x="1" y="55"/>
                    </a:cubicBezTo>
                    <a:cubicBezTo>
                      <a:pt x="1" y="25"/>
                      <a:pt x="25" y="1"/>
                      <a:pt x="56" y="1"/>
                    </a:cubicBezTo>
                    <a:cubicBezTo>
                      <a:pt x="314" y="1"/>
                      <a:pt x="314" y="1"/>
                      <a:pt x="314" y="1"/>
                    </a:cubicBezTo>
                    <a:cubicBezTo>
                      <a:pt x="344" y="1"/>
                      <a:pt x="368" y="25"/>
                      <a:pt x="368" y="55"/>
                    </a:cubicBezTo>
                    <a:cubicBezTo>
                      <a:pt x="368" y="86"/>
                      <a:pt x="344" y="110"/>
                      <a:pt x="314" y="110"/>
                    </a:cubicBezTo>
                    <a:cubicBezTo>
                      <a:pt x="56" y="110"/>
                      <a:pt x="56" y="110"/>
                      <a:pt x="56" y="110"/>
                    </a:cubicBezTo>
                    <a:moveTo>
                      <a:pt x="31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314" y="111"/>
                      <a:pt x="314" y="111"/>
                      <a:pt x="314" y="111"/>
                    </a:cubicBezTo>
                    <a:cubicBezTo>
                      <a:pt x="344" y="111"/>
                      <a:pt x="369" y="86"/>
                      <a:pt x="369" y="55"/>
                    </a:cubicBezTo>
                    <a:cubicBezTo>
                      <a:pt x="369" y="25"/>
                      <a:pt x="344" y="0"/>
                      <a:pt x="314" y="0"/>
                    </a:cubicBezTo>
                  </a:path>
                </a:pathLst>
              </a:custGeom>
              <a:solidFill>
                <a:srgbClr val="D4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50"/>
              <p:cNvSpPr>
                <a:spLocks noEditPoints="1"/>
              </p:cNvSpPr>
              <p:nvPr/>
            </p:nvSpPr>
            <p:spPr bwMode="auto">
              <a:xfrm>
                <a:off x="382588" y="1743075"/>
                <a:ext cx="1385887" cy="415925"/>
              </a:xfrm>
              <a:custGeom>
                <a:avLst/>
                <a:gdLst>
                  <a:gd name="T0" fmla="*/ 55 w 367"/>
                  <a:gd name="T1" fmla="*/ 109 h 109"/>
                  <a:gd name="T2" fmla="*/ 0 w 367"/>
                  <a:gd name="T3" fmla="*/ 54 h 109"/>
                  <a:gd name="T4" fmla="*/ 55 w 367"/>
                  <a:gd name="T5" fmla="*/ 0 h 109"/>
                  <a:gd name="T6" fmla="*/ 313 w 367"/>
                  <a:gd name="T7" fmla="*/ 0 h 109"/>
                  <a:gd name="T8" fmla="*/ 367 w 367"/>
                  <a:gd name="T9" fmla="*/ 54 h 109"/>
                  <a:gd name="T10" fmla="*/ 313 w 367"/>
                  <a:gd name="T11" fmla="*/ 109 h 109"/>
                  <a:gd name="T12" fmla="*/ 55 w 367"/>
                  <a:gd name="T13" fmla="*/ 109 h 109"/>
                  <a:gd name="T14" fmla="*/ 313 w 367"/>
                  <a:gd name="T15" fmla="*/ 0 h 109"/>
                  <a:gd name="T16" fmla="*/ 55 w 367"/>
                  <a:gd name="T17" fmla="*/ 0 h 109"/>
                  <a:gd name="T18" fmla="*/ 0 w 367"/>
                  <a:gd name="T19" fmla="*/ 54 h 109"/>
                  <a:gd name="T20" fmla="*/ 55 w 367"/>
                  <a:gd name="T21" fmla="*/ 109 h 109"/>
                  <a:gd name="T22" fmla="*/ 313 w 367"/>
                  <a:gd name="T23" fmla="*/ 109 h 109"/>
                  <a:gd name="T24" fmla="*/ 367 w 367"/>
                  <a:gd name="T25" fmla="*/ 54 h 109"/>
                  <a:gd name="T26" fmla="*/ 313 w 367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109">
                    <a:moveTo>
                      <a:pt x="55" y="109"/>
                    </a:moveTo>
                    <a:cubicBezTo>
                      <a:pt x="25" y="109"/>
                      <a:pt x="0" y="84"/>
                      <a:pt x="0" y="54"/>
                    </a:cubicBezTo>
                    <a:cubicBezTo>
                      <a:pt x="0" y="25"/>
                      <a:pt x="25" y="0"/>
                      <a:pt x="55" y="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42" y="0"/>
                      <a:pt x="367" y="25"/>
                      <a:pt x="367" y="54"/>
                    </a:cubicBezTo>
                    <a:cubicBezTo>
                      <a:pt x="367" y="84"/>
                      <a:pt x="342" y="109"/>
                      <a:pt x="313" y="109"/>
                    </a:cubicBezTo>
                    <a:cubicBezTo>
                      <a:pt x="55" y="109"/>
                      <a:pt x="55" y="109"/>
                      <a:pt x="55" y="109"/>
                    </a:cubicBezTo>
                    <a:moveTo>
                      <a:pt x="313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85"/>
                      <a:pt x="24" y="109"/>
                      <a:pt x="55" y="109"/>
                    </a:cubicBezTo>
                    <a:cubicBezTo>
                      <a:pt x="313" y="109"/>
                      <a:pt x="313" y="109"/>
                      <a:pt x="313" y="109"/>
                    </a:cubicBezTo>
                    <a:cubicBezTo>
                      <a:pt x="343" y="109"/>
                      <a:pt x="367" y="85"/>
                      <a:pt x="367" y="54"/>
                    </a:cubicBezTo>
                    <a:cubicBezTo>
                      <a:pt x="367" y="24"/>
                      <a:pt x="343" y="0"/>
                      <a:pt x="313" y="0"/>
                    </a:cubicBezTo>
                  </a:path>
                </a:pathLst>
              </a:custGeom>
              <a:solidFill>
                <a:srgbClr val="D3D4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51"/>
              <p:cNvSpPr>
                <a:spLocks noEditPoints="1"/>
              </p:cNvSpPr>
              <p:nvPr/>
            </p:nvSpPr>
            <p:spPr bwMode="auto">
              <a:xfrm>
                <a:off x="382588" y="1743075"/>
                <a:ext cx="1385887" cy="415925"/>
              </a:xfrm>
              <a:custGeom>
                <a:avLst/>
                <a:gdLst>
                  <a:gd name="T0" fmla="*/ 55 w 367"/>
                  <a:gd name="T1" fmla="*/ 108 h 109"/>
                  <a:gd name="T2" fmla="*/ 1 w 367"/>
                  <a:gd name="T3" fmla="*/ 54 h 109"/>
                  <a:gd name="T4" fmla="*/ 55 w 367"/>
                  <a:gd name="T5" fmla="*/ 1 h 109"/>
                  <a:gd name="T6" fmla="*/ 313 w 367"/>
                  <a:gd name="T7" fmla="*/ 1 h 109"/>
                  <a:gd name="T8" fmla="*/ 366 w 367"/>
                  <a:gd name="T9" fmla="*/ 54 h 109"/>
                  <a:gd name="T10" fmla="*/ 313 w 367"/>
                  <a:gd name="T11" fmla="*/ 108 h 109"/>
                  <a:gd name="T12" fmla="*/ 55 w 367"/>
                  <a:gd name="T13" fmla="*/ 108 h 109"/>
                  <a:gd name="T14" fmla="*/ 313 w 367"/>
                  <a:gd name="T15" fmla="*/ 0 h 109"/>
                  <a:gd name="T16" fmla="*/ 55 w 367"/>
                  <a:gd name="T17" fmla="*/ 0 h 109"/>
                  <a:gd name="T18" fmla="*/ 0 w 367"/>
                  <a:gd name="T19" fmla="*/ 54 h 109"/>
                  <a:gd name="T20" fmla="*/ 55 w 367"/>
                  <a:gd name="T21" fmla="*/ 109 h 109"/>
                  <a:gd name="T22" fmla="*/ 313 w 367"/>
                  <a:gd name="T23" fmla="*/ 109 h 109"/>
                  <a:gd name="T24" fmla="*/ 367 w 367"/>
                  <a:gd name="T25" fmla="*/ 54 h 109"/>
                  <a:gd name="T26" fmla="*/ 313 w 367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109">
                    <a:moveTo>
                      <a:pt x="55" y="108"/>
                    </a:moveTo>
                    <a:cubicBezTo>
                      <a:pt x="25" y="108"/>
                      <a:pt x="1" y="84"/>
                      <a:pt x="1" y="54"/>
                    </a:cubicBezTo>
                    <a:cubicBezTo>
                      <a:pt x="1" y="25"/>
                      <a:pt x="25" y="1"/>
                      <a:pt x="55" y="1"/>
                    </a:cubicBezTo>
                    <a:cubicBezTo>
                      <a:pt x="313" y="1"/>
                      <a:pt x="313" y="1"/>
                      <a:pt x="313" y="1"/>
                    </a:cubicBezTo>
                    <a:cubicBezTo>
                      <a:pt x="342" y="1"/>
                      <a:pt x="366" y="25"/>
                      <a:pt x="366" y="54"/>
                    </a:cubicBezTo>
                    <a:cubicBezTo>
                      <a:pt x="366" y="84"/>
                      <a:pt x="342" y="108"/>
                      <a:pt x="313" y="108"/>
                    </a:cubicBezTo>
                    <a:cubicBezTo>
                      <a:pt x="55" y="108"/>
                      <a:pt x="55" y="108"/>
                      <a:pt x="55" y="108"/>
                    </a:cubicBezTo>
                    <a:moveTo>
                      <a:pt x="313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5" y="0"/>
                      <a:pt x="0" y="25"/>
                      <a:pt x="0" y="54"/>
                    </a:cubicBezTo>
                    <a:cubicBezTo>
                      <a:pt x="0" y="84"/>
                      <a:pt x="25" y="109"/>
                      <a:pt x="55" y="109"/>
                    </a:cubicBezTo>
                    <a:cubicBezTo>
                      <a:pt x="313" y="109"/>
                      <a:pt x="313" y="109"/>
                      <a:pt x="313" y="109"/>
                    </a:cubicBezTo>
                    <a:cubicBezTo>
                      <a:pt x="342" y="109"/>
                      <a:pt x="367" y="84"/>
                      <a:pt x="367" y="54"/>
                    </a:cubicBezTo>
                    <a:cubicBezTo>
                      <a:pt x="367" y="25"/>
                      <a:pt x="342" y="0"/>
                      <a:pt x="313" y="0"/>
                    </a:cubicBezTo>
                  </a:path>
                </a:pathLst>
              </a:custGeom>
              <a:solidFill>
                <a:srgbClr val="D2D3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52"/>
              <p:cNvSpPr>
                <a:spLocks noEditPoints="1"/>
              </p:cNvSpPr>
              <p:nvPr/>
            </p:nvSpPr>
            <p:spPr bwMode="auto">
              <a:xfrm>
                <a:off x="385763" y="1747838"/>
                <a:ext cx="1377950" cy="406400"/>
              </a:xfrm>
              <a:custGeom>
                <a:avLst/>
                <a:gdLst>
                  <a:gd name="T0" fmla="*/ 54 w 365"/>
                  <a:gd name="T1" fmla="*/ 106 h 107"/>
                  <a:gd name="T2" fmla="*/ 1 w 365"/>
                  <a:gd name="T3" fmla="*/ 53 h 107"/>
                  <a:gd name="T4" fmla="*/ 54 w 365"/>
                  <a:gd name="T5" fmla="*/ 0 h 107"/>
                  <a:gd name="T6" fmla="*/ 312 w 365"/>
                  <a:gd name="T7" fmla="*/ 0 h 107"/>
                  <a:gd name="T8" fmla="*/ 365 w 365"/>
                  <a:gd name="T9" fmla="*/ 53 h 107"/>
                  <a:gd name="T10" fmla="*/ 312 w 365"/>
                  <a:gd name="T11" fmla="*/ 106 h 107"/>
                  <a:gd name="T12" fmla="*/ 54 w 365"/>
                  <a:gd name="T13" fmla="*/ 106 h 107"/>
                  <a:gd name="T14" fmla="*/ 312 w 365"/>
                  <a:gd name="T15" fmla="*/ 0 h 107"/>
                  <a:gd name="T16" fmla="*/ 54 w 365"/>
                  <a:gd name="T17" fmla="*/ 0 h 107"/>
                  <a:gd name="T18" fmla="*/ 0 w 365"/>
                  <a:gd name="T19" fmla="*/ 53 h 107"/>
                  <a:gd name="T20" fmla="*/ 54 w 365"/>
                  <a:gd name="T21" fmla="*/ 107 h 107"/>
                  <a:gd name="T22" fmla="*/ 312 w 365"/>
                  <a:gd name="T23" fmla="*/ 107 h 107"/>
                  <a:gd name="T24" fmla="*/ 365 w 365"/>
                  <a:gd name="T25" fmla="*/ 53 h 107"/>
                  <a:gd name="T26" fmla="*/ 312 w 365"/>
                  <a:gd name="T2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5" h="107">
                    <a:moveTo>
                      <a:pt x="54" y="106"/>
                    </a:moveTo>
                    <a:cubicBezTo>
                      <a:pt x="24" y="106"/>
                      <a:pt x="1" y="83"/>
                      <a:pt x="1" y="53"/>
                    </a:cubicBezTo>
                    <a:cubicBezTo>
                      <a:pt x="1" y="24"/>
                      <a:pt x="24" y="0"/>
                      <a:pt x="54" y="0"/>
                    </a:cubicBezTo>
                    <a:cubicBezTo>
                      <a:pt x="312" y="0"/>
                      <a:pt x="312" y="0"/>
                      <a:pt x="312" y="0"/>
                    </a:cubicBezTo>
                    <a:cubicBezTo>
                      <a:pt x="341" y="0"/>
                      <a:pt x="365" y="24"/>
                      <a:pt x="365" y="53"/>
                    </a:cubicBezTo>
                    <a:cubicBezTo>
                      <a:pt x="365" y="83"/>
                      <a:pt x="341" y="106"/>
                      <a:pt x="312" y="106"/>
                    </a:cubicBezTo>
                    <a:cubicBezTo>
                      <a:pt x="54" y="106"/>
                      <a:pt x="54" y="106"/>
                      <a:pt x="54" y="106"/>
                    </a:cubicBezTo>
                    <a:moveTo>
                      <a:pt x="312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24" y="0"/>
                      <a:pt x="0" y="24"/>
                      <a:pt x="0" y="53"/>
                    </a:cubicBezTo>
                    <a:cubicBezTo>
                      <a:pt x="0" y="83"/>
                      <a:pt x="24" y="107"/>
                      <a:pt x="54" y="107"/>
                    </a:cubicBezTo>
                    <a:cubicBezTo>
                      <a:pt x="312" y="107"/>
                      <a:pt x="312" y="107"/>
                      <a:pt x="312" y="107"/>
                    </a:cubicBezTo>
                    <a:cubicBezTo>
                      <a:pt x="341" y="107"/>
                      <a:pt x="365" y="83"/>
                      <a:pt x="365" y="53"/>
                    </a:cubicBezTo>
                    <a:cubicBezTo>
                      <a:pt x="365" y="24"/>
                      <a:pt x="341" y="0"/>
                      <a:pt x="312" y="0"/>
                    </a:cubicBezTo>
                  </a:path>
                </a:pathLst>
              </a:custGeom>
              <a:solidFill>
                <a:srgbClr val="D1D2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53"/>
              <p:cNvSpPr>
                <a:spLocks noEditPoints="1"/>
              </p:cNvSpPr>
              <p:nvPr/>
            </p:nvSpPr>
            <p:spPr bwMode="auto">
              <a:xfrm>
                <a:off x="390525" y="1747838"/>
                <a:ext cx="1373187" cy="403225"/>
              </a:xfrm>
              <a:custGeom>
                <a:avLst/>
                <a:gdLst>
                  <a:gd name="T0" fmla="*/ 53 w 364"/>
                  <a:gd name="T1" fmla="*/ 106 h 106"/>
                  <a:gd name="T2" fmla="*/ 0 w 364"/>
                  <a:gd name="T3" fmla="*/ 53 h 106"/>
                  <a:gd name="T4" fmla="*/ 53 w 364"/>
                  <a:gd name="T5" fmla="*/ 1 h 106"/>
                  <a:gd name="T6" fmla="*/ 311 w 364"/>
                  <a:gd name="T7" fmla="*/ 1 h 106"/>
                  <a:gd name="T8" fmla="*/ 363 w 364"/>
                  <a:gd name="T9" fmla="*/ 53 h 106"/>
                  <a:gd name="T10" fmla="*/ 311 w 364"/>
                  <a:gd name="T11" fmla="*/ 106 h 106"/>
                  <a:gd name="T12" fmla="*/ 53 w 364"/>
                  <a:gd name="T13" fmla="*/ 106 h 106"/>
                  <a:gd name="T14" fmla="*/ 311 w 364"/>
                  <a:gd name="T15" fmla="*/ 0 h 106"/>
                  <a:gd name="T16" fmla="*/ 53 w 364"/>
                  <a:gd name="T17" fmla="*/ 0 h 106"/>
                  <a:gd name="T18" fmla="*/ 0 w 364"/>
                  <a:gd name="T19" fmla="*/ 53 h 106"/>
                  <a:gd name="T20" fmla="*/ 53 w 364"/>
                  <a:gd name="T21" fmla="*/ 106 h 106"/>
                  <a:gd name="T22" fmla="*/ 311 w 364"/>
                  <a:gd name="T23" fmla="*/ 106 h 106"/>
                  <a:gd name="T24" fmla="*/ 364 w 364"/>
                  <a:gd name="T25" fmla="*/ 53 h 106"/>
                  <a:gd name="T26" fmla="*/ 311 w 364"/>
                  <a:gd name="T2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4" h="106">
                    <a:moveTo>
                      <a:pt x="53" y="106"/>
                    </a:moveTo>
                    <a:cubicBezTo>
                      <a:pt x="24" y="106"/>
                      <a:pt x="0" y="82"/>
                      <a:pt x="0" y="53"/>
                    </a:cubicBezTo>
                    <a:cubicBezTo>
                      <a:pt x="0" y="25"/>
                      <a:pt x="24" y="1"/>
                      <a:pt x="53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39" y="1"/>
                      <a:pt x="363" y="25"/>
                      <a:pt x="363" y="53"/>
                    </a:cubicBezTo>
                    <a:cubicBezTo>
                      <a:pt x="363" y="82"/>
                      <a:pt x="339" y="106"/>
                      <a:pt x="311" y="106"/>
                    </a:cubicBezTo>
                    <a:cubicBezTo>
                      <a:pt x="53" y="106"/>
                      <a:pt x="53" y="106"/>
                      <a:pt x="53" y="106"/>
                    </a:cubicBezTo>
                    <a:moveTo>
                      <a:pt x="311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3" y="0"/>
                      <a:pt x="0" y="24"/>
                      <a:pt x="0" y="53"/>
                    </a:cubicBezTo>
                    <a:cubicBezTo>
                      <a:pt x="0" y="83"/>
                      <a:pt x="23" y="106"/>
                      <a:pt x="53" y="106"/>
                    </a:cubicBezTo>
                    <a:cubicBezTo>
                      <a:pt x="311" y="106"/>
                      <a:pt x="311" y="106"/>
                      <a:pt x="311" y="106"/>
                    </a:cubicBezTo>
                    <a:cubicBezTo>
                      <a:pt x="340" y="106"/>
                      <a:pt x="364" y="83"/>
                      <a:pt x="364" y="53"/>
                    </a:cubicBezTo>
                    <a:cubicBezTo>
                      <a:pt x="364" y="24"/>
                      <a:pt x="340" y="0"/>
                      <a:pt x="311" y="0"/>
                    </a:cubicBezTo>
                  </a:path>
                </a:pathLst>
              </a:custGeom>
              <a:solidFill>
                <a:srgbClr val="D0D1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54"/>
              <p:cNvSpPr>
                <a:spLocks noEditPoints="1"/>
              </p:cNvSpPr>
              <p:nvPr/>
            </p:nvSpPr>
            <p:spPr bwMode="auto">
              <a:xfrm>
                <a:off x="390525" y="1751013"/>
                <a:ext cx="1370012" cy="400050"/>
              </a:xfrm>
              <a:custGeom>
                <a:avLst/>
                <a:gdLst>
                  <a:gd name="T0" fmla="*/ 53 w 363"/>
                  <a:gd name="T1" fmla="*/ 104 h 105"/>
                  <a:gd name="T2" fmla="*/ 1 w 363"/>
                  <a:gd name="T3" fmla="*/ 52 h 105"/>
                  <a:gd name="T4" fmla="*/ 53 w 363"/>
                  <a:gd name="T5" fmla="*/ 1 h 105"/>
                  <a:gd name="T6" fmla="*/ 311 w 363"/>
                  <a:gd name="T7" fmla="*/ 1 h 105"/>
                  <a:gd name="T8" fmla="*/ 362 w 363"/>
                  <a:gd name="T9" fmla="*/ 52 h 105"/>
                  <a:gd name="T10" fmla="*/ 311 w 363"/>
                  <a:gd name="T11" fmla="*/ 104 h 105"/>
                  <a:gd name="T12" fmla="*/ 53 w 363"/>
                  <a:gd name="T13" fmla="*/ 104 h 105"/>
                  <a:gd name="T14" fmla="*/ 311 w 363"/>
                  <a:gd name="T15" fmla="*/ 0 h 105"/>
                  <a:gd name="T16" fmla="*/ 53 w 363"/>
                  <a:gd name="T17" fmla="*/ 0 h 105"/>
                  <a:gd name="T18" fmla="*/ 0 w 363"/>
                  <a:gd name="T19" fmla="*/ 52 h 105"/>
                  <a:gd name="T20" fmla="*/ 53 w 363"/>
                  <a:gd name="T21" fmla="*/ 105 h 105"/>
                  <a:gd name="T22" fmla="*/ 311 w 363"/>
                  <a:gd name="T23" fmla="*/ 105 h 105"/>
                  <a:gd name="T24" fmla="*/ 363 w 363"/>
                  <a:gd name="T25" fmla="*/ 52 h 105"/>
                  <a:gd name="T26" fmla="*/ 311 w 363"/>
                  <a:gd name="T27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3" h="105">
                    <a:moveTo>
                      <a:pt x="53" y="104"/>
                    </a:moveTo>
                    <a:cubicBezTo>
                      <a:pt x="24" y="104"/>
                      <a:pt x="1" y="81"/>
                      <a:pt x="1" y="52"/>
                    </a:cubicBezTo>
                    <a:cubicBezTo>
                      <a:pt x="1" y="24"/>
                      <a:pt x="24" y="1"/>
                      <a:pt x="53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39" y="1"/>
                      <a:pt x="362" y="24"/>
                      <a:pt x="362" y="52"/>
                    </a:cubicBezTo>
                    <a:cubicBezTo>
                      <a:pt x="362" y="81"/>
                      <a:pt x="339" y="104"/>
                      <a:pt x="311" y="104"/>
                    </a:cubicBezTo>
                    <a:cubicBezTo>
                      <a:pt x="53" y="104"/>
                      <a:pt x="53" y="104"/>
                      <a:pt x="53" y="104"/>
                    </a:cubicBezTo>
                    <a:moveTo>
                      <a:pt x="311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4" y="0"/>
                      <a:pt x="0" y="24"/>
                      <a:pt x="0" y="52"/>
                    </a:cubicBezTo>
                    <a:cubicBezTo>
                      <a:pt x="0" y="81"/>
                      <a:pt x="24" y="105"/>
                      <a:pt x="53" y="105"/>
                    </a:cubicBezTo>
                    <a:cubicBezTo>
                      <a:pt x="311" y="105"/>
                      <a:pt x="311" y="105"/>
                      <a:pt x="311" y="105"/>
                    </a:cubicBezTo>
                    <a:cubicBezTo>
                      <a:pt x="339" y="105"/>
                      <a:pt x="363" y="81"/>
                      <a:pt x="363" y="52"/>
                    </a:cubicBezTo>
                    <a:cubicBezTo>
                      <a:pt x="363" y="24"/>
                      <a:pt x="339" y="0"/>
                      <a:pt x="311" y="0"/>
                    </a:cubicBezTo>
                  </a:path>
                </a:pathLst>
              </a:custGeom>
              <a:solidFill>
                <a:srgbClr val="CFD0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55"/>
              <p:cNvSpPr>
                <a:spLocks noEditPoints="1"/>
              </p:cNvSpPr>
              <p:nvPr/>
            </p:nvSpPr>
            <p:spPr bwMode="auto">
              <a:xfrm>
                <a:off x="393700" y="1754188"/>
                <a:ext cx="1363662" cy="393700"/>
              </a:xfrm>
              <a:custGeom>
                <a:avLst/>
                <a:gdLst>
                  <a:gd name="T0" fmla="*/ 52 w 361"/>
                  <a:gd name="T1" fmla="*/ 103 h 103"/>
                  <a:gd name="T2" fmla="*/ 0 w 361"/>
                  <a:gd name="T3" fmla="*/ 51 h 103"/>
                  <a:gd name="T4" fmla="*/ 52 w 361"/>
                  <a:gd name="T5" fmla="*/ 0 h 103"/>
                  <a:gd name="T6" fmla="*/ 310 w 361"/>
                  <a:gd name="T7" fmla="*/ 0 h 103"/>
                  <a:gd name="T8" fmla="*/ 361 w 361"/>
                  <a:gd name="T9" fmla="*/ 51 h 103"/>
                  <a:gd name="T10" fmla="*/ 310 w 361"/>
                  <a:gd name="T11" fmla="*/ 103 h 103"/>
                  <a:gd name="T12" fmla="*/ 52 w 361"/>
                  <a:gd name="T13" fmla="*/ 103 h 103"/>
                  <a:gd name="T14" fmla="*/ 310 w 361"/>
                  <a:gd name="T15" fmla="*/ 0 h 103"/>
                  <a:gd name="T16" fmla="*/ 52 w 361"/>
                  <a:gd name="T17" fmla="*/ 0 h 103"/>
                  <a:gd name="T18" fmla="*/ 0 w 361"/>
                  <a:gd name="T19" fmla="*/ 51 h 103"/>
                  <a:gd name="T20" fmla="*/ 52 w 361"/>
                  <a:gd name="T21" fmla="*/ 103 h 103"/>
                  <a:gd name="T22" fmla="*/ 310 w 361"/>
                  <a:gd name="T23" fmla="*/ 103 h 103"/>
                  <a:gd name="T24" fmla="*/ 361 w 361"/>
                  <a:gd name="T25" fmla="*/ 51 h 103"/>
                  <a:gd name="T26" fmla="*/ 310 w 361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03">
                    <a:moveTo>
                      <a:pt x="52" y="103"/>
                    </a:moveTo>
                    <a:cubicBezTo>
                      <a:pt x="23" y="103"/>
                      <a:pt x="0" y="80"/>
                      <a:pt x="0" y="51"/>
                    </a:cubicBezTo>
                    <a:cubicBezTo>
                      <a:pt x="0" y="23"/>
                      <a:pt x="23" y="0"/>
                      <a:pt x="52" y="0"/>
                    </a:cubicBezTo>
                    <a:cubicBezTo>
                      <a:pt x="310" y="0"/>
                      <a:pt x="310" y="0"/>
                      <a:pt x="310" y="0"/>
                    </a:cubicBezTo>
                    <a:cubicBezTo>
                      <a:pt x="338" y="0"/>
                      <a:pt x="361" y="23"/>
                      <a:pt x="361" y="51"/>
                    </a:cubicBezTo>
                    <a:cubicBezTo>
                      <a:pt x="361" y="80"/>
                      <a:pt x="338" y="103"/>
                      <a:pt x="310" y="103"/>
                    </a:cubicBezTo>
                    <a:cubicBezTo>
                      <a:pt x="52" y="103"/>
                      <a:pt x="52" y="103"/>
                      <a:pt x="52" y="103"/>
                    </a:cubicBezTo>
                    <a:moveTo>
                      <a:pt x="31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80"/>
                      <a:pt x="23" y="103"/>
                      <a:pt x="52" y="103"/>
                    </a:cubicBezTo>
                    <a:cubicBezTo>
                      <a:pt x="310" y="103"/>
                      <a:pt x="310" y="103"/>
                      <a:pt x="310" y="103"/>
                    </a:cubicBezTo>
                    <a:cubicBezTo>
                      <a:pt x="338" y="103"/>
                      <a:pt x="361" y="80"/>
                      <a:pt x="361" y="51"/>
                    </a:cubicBezTo>
                    <a:cubicBezTo>
                      <a:pt x="361" y="23"/>
                      <a:pt x="338" y="0"/>
                      <a:pt x="310" y="0"/>
                    </a:cubicBezTo>
                  </a:path>
                </a:pathLst>
              </a:custGeom>
              <a:solidFill>
                <a:srgbClr val="CEC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56"/>
              <p:cNvSpPr>
                <a:spLocks noEditPoints="1"/>
              </p:cNvSpPr>
              <p:nvPr/>
            </p:nvSpPr>
            <p:spPr bwMode="auto">
              <a:xfrm>
                <a:off x="393700" y="1754188"/>
                <a:ext cx="1363662" cy="393700"/>
              </a:xfrm>
              <a:custGeom>
                <a:avLst/>
                <a:gdLst>
                  <a:gd name="T0" fmla="*/ 52 w 361"/>
                  <a:gd name="T1" fmla="*/ 102 h 103"/>
                  <a:gd name="T2" fmla="*/ 1 w 361"/>
                  <a:gd name="T3" fmla="*/ 51 h 103"/>
                  <a:gd name="T4" fmla="*/ 52 w 361"/>
                  <a:gd name="T5" fmla="*/ 1 h 103"/>
                  <a:gd name="T6" fmla="*/ 310 w 361"/>
                  <a:gd name="T7" fmla="*/ 1 h 103"/>
                  <a:gd name="T8" fmla="*/ 360 w 361"/>
                  <a:gd name="T9" fmla="*/ 51 h 103"/>
                  <a:gd name="T10" fmla="*/ 310 w 361"/>
                  <a:gd name="T11" fmla="*/ 102 h 103"/>
                  <a:gd name="T12" fmla="*/ 52 w 361"/>
                  <a:gd name="T13" fmla="*/ 102 h 103"/>
                  <a:gd name="T14" fmla="*/ 310 w 361"/>
                  <a:gd name="T15" fmla="*/ 0 h 103"/>
                  <a:gd name="T16" fmla="*/ 52 w 361"/>
                  <a:gd name="T17" fmla="*/ 0 h 103"/>
                  <a:gd name="T18" fmla="*/ 0 w 361"/>
                  <a:gd name="T19" fmla="*/ 51 h 103"/>
                  <a:gd name="T20" fmla="*/ 52 w 361"/>
                  <a:gd name="T21" fmla="*/ 103 h 103"/>
                  <a:gd name="T22" fmla="*/ 310 w 361"/>
                  <a:gd name="T23" fmla="*/ 103 h 103"/>
                  <a:gd name="T24" fmla="*/ 361 w 361"/>
                  <a:gd name="T25" fmla="*/ 51 h 103"/>
                  <a:gd name="T26" fmla="*/ 310 w 361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03">
                    <a:moveTo>
                      <a:pt x="52" y="102"/>
                    </a:moveTo>
                    <a:cubicBezTo>
                      <a:pt x="24" y="102"/>
                      <a:pt x="1" y="80"/>
                      <a:pt x="1" y="51"/>
                    </a:cubicBezTo>
                    <a:cubicBezTo>
                      <a:pt x="1" y="23"/>
                      <a:pt x="24" y="1"/>
                      <a:pt x="52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38" y="1"/>
                      <a:pt x="360" y="23"/>
                      <a:pt x="360" y="51"/>
                    </a:cubicBezTo>
                    <a:cubicBezTo>
                      <a:pt x="360" y="80"/>
                      <a:pt x="338" y="102"/>
                      <a:pt x="310" y="102"/>
                    </a:cubicBezTo>
                    <a:cubicBezTo>
                      <a:pt x="52" y="102"/>
                      <a:pt x="52" y="102"/>
                      <a:pt x="52" y="102"/>
                    </a:cubicBezTo>
                    <a:moveTo>
                      <a:pt x="31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80"/>
                      <a:pt x="23" y="103"/>
                      <a:pt x="52" y="103"/>
                    </a:cubicBezTo>
                    <a:cubicBezTo>
                      <a:pt x="310" y="103"/>
                      <a:pt x="310" y="103"/>
                      <a:pt x="310" y="103"/>
                    </a:cubicBezTo>
                    <a:cubicBezTo>
                      <a:pt x="338" y="103"/>
                      <a:pt x="361" y="80"/>
                      <a:pt x="361" y="51"/>
                    </a:cubicBezTo>
                    <a:cubicBezTo>
                      <a:pt x="361" y="23"/>
                      <a:pt x="338" y="0"/>
                      <a:pt x="310" y="0"/>
                    </a:cubicBezTo>
                  </a:path>
                </a:pathLst>
              </a:custGeom>
              <a:solidFill>
                <a:srgbClr val="CDCE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57"/>
              <p:cNvSpPr>
                <a:spLocks noEditPoints="1"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51 w 359"/>
                  <a:gd name="T1" fmla="*/ 101 h 101"/>
                  <a:gd name="T2" fmla="*/ 0 w 359"/>
                  <a:gd name="T3" fmla="*/ 50 h 101"/>
                  <a:gd name="T4" fmla="*/ 51 w 359"/>
                  <a:gd name="T5" fmla="*/ 0 h 101"/>
                  <a:gd name="T6" fmla="*/ 309 w 359"/>
                  <a:gd name="T7" fmla="*/ 0 h 101"/>
                  <a:gd name="T8" fmla="*/ 359 w 359"/>
                  <a:gd name="T9" fmla="*/ 50 h 101"/>
                  <a:gd name="T10" fmla="*/ 309 w 359"/>
                  <a:gd name="T11" fmla="*/ 101 h 101"/>
                  <a:gd name="T12" fmla="*/ 51 w 359"/>
                  <a:gd name="T13" fmla="*/ 101 h 101"/>
                  <a:gd name="T14" fmla="*/ 309 w 359"/>
                  <a:gd name="T15" fmla="*/ 0 h 101"/>
                  <a:gd name="T16" fmla="*/ 51 w 359"/>
                  <a:gd name="T17" fmla="*/ 0 h 101"/>
                  <a:gd name="T18" fmla="*/ 0 w 359"/>
                  <a:gd name="T19" fmla="*/ 50 h 101"/>
                  <a:gd name="T20" fmla="*/ 51 w 359"/>
                  <a:gd name="T21" fmla="*/ 101 h 101"/>
                  <a:gd name="T22" fmla="*/ 309 w 359"/>
                  <a:gd name="T23" fmla="*/ 101 h 101"/>
                  <a:gd name="T24" fmla="*/ 359 w 359"/>
                  <a:gd name="T25" fmla="*/ 50 h 101"/>
                  <a:gd name="T26" fmla="*/ 309 w 359"/>
                  <a:gd name="T2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9" h="101">
                    <a:moveTo>
                      <a:pt x="51" y="101"/>
                    </a:moveTo>
                    <a:cubicBezTo>
                      <a:pt x="23" y="101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36" y="0"/>
                      <a:pt x="359" y="23"/>
                      <a:pt x="359" y="50"/>
                    </a:cubicBezTo>
                    <a:cubicBezTo>
                      <a:pt x="359" y="78"/>
                      <a:pt x="336" y="101"/>
                      <a:pt x="309" y="101"/>
                    </a:cubicBezTo>
                    <a:cubicBezTo>
                      <a:pt x="51" y="101"/>
                      <a:pt x="51" y="101"/>
                      <a:pt x="51" y="101"/>
                    </a:cubicBezTo>
                    <a:moveTo>
                      <a:pt x="30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2"/>
                      <a:pt x="0" y="50"/>
                    </a:cubicBezTo>
                    <a:cubicBezTo>
                      <a:pt x="0" y="79"/>
                      <a:pt x="23" y="101"/>
                      <a:pt x="51" y="101"/>
                    </a:cubicBezTo>
                    <a:cubicBezTo>
                      <a:pt x="309" y="101"/>
                      <a:pt x="309" y="101"/>
                      <a:pt x="309" y="101"/>
                    </a:cubicBezTo>
                    <a:cubicBezTo>
                      <a:pt x="337" y="101"/>
                      <a:pt x="359" y="79"/>
                      <a:pt x="359" y="50"/>
                    </a:cubicBezTo>
                    <a:cubicBezTo>
                      <a:pt x="359" y="22"/>
                      <a:pt x="337" y="0"/>
                      <a:pt x="309" y="0"/>
                    </a:cubicBezTo>
                  </a:path>
                </a:pathLst>
              </a:custGeom>
              <a:solidFill>
                <a:srgbClr val="CCCD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58"/>
              <p:cNvSpPr>
                <a:spLocks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309 w 359"/>
                  <a:gd name="T1" fmla="*/ 0 h 101"/>
                  <a:gd name="T2" fmla="*/ 51 w 359"/>
                  <a:gd name="T3" fmla="*/ 0 h 101"/>
                  <a:gd name="T4" fmla="*/ 0 w 359"/>
                  <a:gd name="T5" fmla="*/ 50 h 101"/>
                  <a:gd name="T6" fmla="*/ 51 w 359"/>
                  <a:gd name="T7" fmla="*/ 101 h 101"/>
                  <a:gd name="T8" fmla="*/ 309 w 359"/>
                  <a:gd name="T9" fmla="*/ 101 h 101"/>
                  <a:gd name="T10" fmla="*/ 359 w 359"/>
                  <a:gd name="T11" fmla="*/ 50 h 101"/>
                  <a:gd name="T12" fmla="*/ 309 w 359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101">
                    <a:moveTo>
                      <a:pt x="30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0"/>
                    </a:cubicBezTo>
                    <a:cubicBezTo>
                      <a:pt x="0" y="78"/>
                      <a:pt x="23" y="101"/>
                      <a:pt x="51" y="101"/>
                    </a:cubicBezTo>
                    <a:cubicBezTo>
                      <a:pt x="309" y="101"/>
                      <a:pt x="309" y="101"/>
                      <a:pt x="309" y="101"/>
                    </a:cubicBezTo>
                    <a:cubicBezTo>
                      <a:pt x="336" y="101"/>
                      <a:pt x="359" y="78"/>
                      <a:pt x="359" y="50"/>
                    </a:cubicBezTo>
                    <a:cubicBezTo>
                      <a:pt x="359" y="23"/>
                      <a:pt x="336" y="0"/>
                      <a:pt x="309" y="0"/>
                    </a:cubicBezTo>
                  </a:path>
                </a:pathLst>
              </a:custGeom>
              <a:solidFill>
                <a:srgbClr val="CBCC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59"/>
              <p:cNvSpPr>
                <a:spLocks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309 w 359"/>
                  <a:gd name="T1" fmla="*/ 101 h 101"/>
                  <a:gd name="T2" fmla="*/ 51 w 359"/>
                  <a:gd name="T3" fmla="*/ 101 h 101"/>
                  <a:gd name="T4" fmla="*/ 0 w 359"/>
                  <a:gd name="T5" fmla="*/ 50 h 101"/>
                  <a:gd name="T6" fmla="*/ 51 w 359"/>
                  <a:gd name="T7" fmla="*/ 0 h 101"/>
                  <a:gd name="T8" fmla="*/ 309 w 359"/>
                  <a:gd name="T9" fmla="*/ 0 h 101"/>
                  <a:gd name="T10" fmla="*/ 359 w 359"/>
                  <a:gd name="T11" fmla="*/ 50 h 101"/>
                  <a:gd name="T12" fmla="*/ 309 w 359"/>
                  <a:gd name="T13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101">
                    <a:moveTo>
                      <a:pt x="309" y="101"/>
                    </a:moveTo>
                    <a:cubicBezTo>
                      <a:pt x="51" y="101"/>
                      <a:pt x="51" y="101"/>
                      <a:pt x="51" y="101"/>
                    </a:cubicBezTo>
                    <a:cubicBezTo>
                      <a:pt x="23" y="101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36" y="0"/>
                      <a:pt x="359" y="23"/>
                      <a:pt x="359" y="50"/>
                    </a:cubicBezTo>
                    <a:cubicBezTo>
                      <a:pt x="359" y="78"/>
                      <a:pt x="336" y="101"/>
                      <a:pt x="309" y="101"/>
                    </a:cubicBezTo>
                    <a:close/>
                  </a:path>
                </a:pathLst>
              </a:custGeom>
              <a:solidFill>
                <a:srgbClr val="305F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3" name="PA_矩形 17">
              <a:extLst>
                <a:ext uri="{FF2B5EF4-FFF2-40B4-BE49-F238E27FC236}">
                  <a16:creationId xmlns:a16="http://schemas.microsoft.com/office/drawing/2014/main" id="{B8BC1EFB-2BD3-4780-8D0A-10680DA4057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210026" y="3979603"/>
              <a:ext cx="2323591" cy="416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Baoli SC" charset="-122"/>
                  <a:ea typeface="Baoli SC" charset="-122"/>
                  <a:cs typeface="Baoli SC" charset="-122"/>
                </a:rPr>
                <a:t>信息工程系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oli SC" charset="-122"/>
                <a:ea typeface="Baoli SC" charset="-122"/>
                <a:cs typeface="Baoli SC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454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49">
            <a:extLst>
              <a:ext uri="{FF2B5EF4-FFF2-40B4-BE49-F238E27FC236}">
                <a16:creationId xmlns:a16="http://schemas.microsoft.com/office/drawing/2014/main" id="{F4A8DE0F-E33B-4261-BFCA-3F103C8AAA1E}"/>
              </a:ext>
            </a:extLst>
          </p:cNvPr>
          <p:cNvSpPr/>
          <p:nvPr userDrawn="1"/>
        </p:nvSpPr>
        <p:spPr>
          <a:xfrm>
            <a:off x="20269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10">
            <a:extLst>
              <a:ext uri="{FF2B5EF4-FFF2-40B4-BE49-F238E27FC236}">
                <a16:creationId xmlns:a16="http://schemas.microsoft.com/office/drawing/2014/main" id="{E8875DAF-93D4-4FD7-B1A7-1B61BCF6AFA7}"/>
              </a:ext>
            </a:extLst>
          </p:cNvPr>
          <p:cNvSpPr/>
          <p:nvPr userDrawn="1"/>
        </p:nvSpPr>
        <p:spPr>
          <a:xfrm>
            <a:off x="399607" y="-669852"/>
            <a:ext cx="552893" cy="1339703"/>
          </a:xfrm>
          <a:prstGeom prst="roundRect">
            <a:avLst>
              <a:gd name="adj" fmla="val 50000"/>
            </a:avLst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19D27-C416-4D37-8E7B-A2B4C38B5F6C}" type="datetimeFigureOut">
              <a:rPr lang="zh-CN" altLang="en-US" smtClean="0"/>
              <a:t>2020-07-06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34084-C508-49DA-BFC6-A2075EB74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35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3" r:id="rId3"/>
    <p:sldLayoutId id="2147483664" r:id="rId4"/>
    <p:sldLayoutId id="2147483672" r:id="rId5"/>
    <p:sldLayoutId id="2147483673" r:id="rId6"/>
    <p:sldLayoutId id="2147483674" r:id="rId7"/>
    <p:sldLayoutId id="2147483675" r:id="rId8"/>
    <p:sldLayoutId id="2147483671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A_矩形 17">
            <a:extLst>
              <a:ext uri="{FF2B5EF4-FFF2-40B4-BE49-F238E27FC236}">
                <a16:creationId xmlns:a16="http://schemas.microsoft.com/office/drawing/2014/main" id="{B8BC1EFB-2BD3-4780-8D0A-10680DA4057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42333" y="2601318"/>
            <a:ext cx="4121337" cy="851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3000"/>
              </a:lnSpc>
            </a:pPr>
            <a:r>
              <a:rPr lang="zh-CN" altLang="en-US" sz="44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软件生存周期</a:t>
            </a:r>
          </a:p>
        </p:txBody>
      </p:sp>
      <p:sp>
        <p:nvSpPr>
          <p:cNvPr id="75" name="PA_矩形 17">
            <a:extLst>
              <a:ext uri="{FF2B5EF4-FFF2-40B4-BE49-F238E27FC236}">
                <a16:creationId xmlns:a16="http://schemas.microsoft.com/office/drawing/2014/main" id="{B8BC1EFB-2BD3-4780-8D0A-10680DA4057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78241" y="3620361"/>
            <a:ext cx="4593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23FB2"/>
                </a:solidFill>
                <a:latin typeface="Weibei SC" charset="-122"/>
                <a:ea typeface="Weibei SC" charset="-122"/>
                <a:cs typeface="Weibei SC" charset="-122"/>
              </a:rPr>
              <a:t>系部：信息工程系</a:t>
            </a:r>
            <a:r>
              <a:rPr lang="zh-CN" altLang="en-US" b="1" dirty="0">
                <a:solidFill>
                  <a:srgbClr val="223FB2"/>
                </a:solidFill>
                <a:latin typeface="Weibei SC" charset="-122"/>
                <a:ea typeface="Weibei SC" charset="-122"/>
                <a:cs typeface="Weibei SC" charset="-122"/>
              </a:rPr>
              <a:t>｜</a:t>
            </a:r>
            <a:r>
              <a:rPr lang="zh-CN" altLang="en-US" dirty="0">
                <a:solidFill>
                  <a:srgbClr val="223FB2"/>
                </a:solidFill>
                <a:latin typeface="Weibei SC" charset="-122"/>
                <a:ea typeface="Weibei SC" charset="-122"/>
                <a:cs typeface="Weibei SC" charset="-122"/>
              </a:rPr>
              <a:t>课程名称：</a:t>
            </a:r>
            <a:r>
              <a:rPr lang="en-US" altLang="zh-CN" dirty="0">
                <a:solidFill>
                  <a:srgbClr val="223FB2"/>
                </a:solidFill>
                <a:latin typeface="Weibei SC" charset="-122"/>
                <a:ea typeface="Weibei SC" charset="-122"/>
                <a:cs typeface="Weibei SC" charset="-122"/>
              </a:rPr>
              <a:t>《</a:t>
            </a:r>
            <a:r>
              <a:rPr lang="zh-CN" altLang="en-US" dirty="0">
                <a:solidFill>
                  <a:srgbClr val="223FB2"/>
                </a:solidFill>
                <a:latin typeface="Weibei SC" charset="-122"/>
                <a:ea typeface="Weibei SC" charset="-122"/>
                <a:cs typeface="Weibei SC" charset="-122"/>
              </a:rPr>
              <a:t>软件工程</a:t>
            </a:r>
            <a:r>
              <a:rPr lang="en-US" altLang="zh-CN" dirty="0">
                <a:solidFill>
                  <a:srgbClr val="223FB2"/>
                </a:solidFill>
                <a:latin typeface="Weibei SC" charset="-122"/>
                <a:ea typeface="Weibei SC" charset="-122"/>
                <a:cs typeface="Weibei SC" charset="-122"/>
              </a:rPr>
              <a:t>》</a:t>
            </a:r>
            <a:endParaRPr lang="en-US" dirty="0">
              <a:solidFill>
                <a:srgbClr val="223FB2"/>
              </a:solidFill>
              <a:latin typeface="Weibei SC" charset="-122"/>
              <a:ea typeface="Weibei SC" charset="-122"/>
              <a:cs typeface="Weibei SC" charset="-122"/>
            </a:endParaRPr>
          </a:p>
        </p:txBody>
      </p:sp>
      <p:grpSp>
        <p:nvGrpSpPr>
          <p:cNvPr id="76" name="组 75"/>
          <p:cNvGrpSpPr/>
          <p:nvPr/>
        </p:nvGrpSpPr>
        <p:grpSpPr>
          <a:xfrm>
            <a:off x="1685827" y="4025255"/>
            <a:ext cx="3377843" cy="720406"/>
            <a:chOff x="926233" y="3911281"/>
            <a:chExt cx="2607384" cy="612775"/>
          </a:xfrm>
        </p:grpSpPr>
        <p:grpSp>
          <p:nvGrpSpPr>
            <p:cNvPr id="77" name="PA_组合 79"/>
            <p:cNvGrpSpPr/>
            <p:nvPr>
              <p:custDataLst>
                <p:tags r:id="rId3"/>
              </p:custDataLst>
            </p:nvPr>
          </p:nvGrpSpPr>
          <p:grpSpPr>
            <a:xfrm>
              <a:off x="926233" y="3911281"/>
              <a:ext cx="2424982" cy="612775"/>
              <a:chOff x="284163" y="1644650"/>
              <a:chExt cx="1585912" cy="612775"/>
            </a:xfrm>
          </p:grpSpPr>
          <p:sp>
            <p:nvSpPr>
              <p:cNvPr id="7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284163" y="1647825"/>
                <a:ext cx="1585912" cy="606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5"/>
              <p:cNvSpPr>
                <a:spLocks noEditPoints="1"/>
              </p:cNvSpPr>
              <p:nvPr/>
            </p:nvSpPr>
            <p:spPr bwMode="auto">
              <a:xfrm>
                <a:off x="284163" y="1644650"/>
                <a:ext cx="1582737" cy="612775"/>
              </a:xfrm>
              <a:custGeom>
                <a:avLst/>
                <a:gdLst>
                  <a:gd name="T0" fmla="*/ 81 w 419"/>
                  <a:gd name="T1" fmla="*/ 160 h 161"/>
                  <a:gd name="T2" fmla="*/ 1 w 419"/>
                  <a:gd name="T3" fmla="*/ 80 h 161"/>
                  <a:gd name="T4" fmla="*/ 81 w 419"/>
                  <a:gd name="T5" fmla="*/ 1 h 161"/>
                  <a:gd name="T6" fmla="*/ 339 w 419"/>
                  <a:gd name="T7" fmla="*/ 1 h 161"/>
                  <a:gd name="T8" fmla="*/ 418 w 419"/>
                  <a:gd name="T9" fmla="*/ 80 h 161"/>
                  <a:gd name="T10" fmla="*/ 339 w 419"/>
                  <a:gd name="T11" fmla="*/ 160 h 161"/>
                  <a:gd name="T12" fmla="*/ 81 w 419"/>
                  <a:gd name="T13" fmla="*/ 160 h 161"/>
                  <a:gd name="T14" fmla="*/ 339 w 419"/>
                  <a:gd name="T15" fmla="*/ 0 h 161"/>
                  <a:gd name="T16" fmla="*/ 81 w 419"/>
                  <a:gd name="T17" fmla="*/ 0 h 161"/>
                  <a:gd name="T18" fmla="*/ 0 w 419"/>
                  <a:gd name="T19" fmla="*/ 80 h 161"/>
                  <a:gd name="T20" fmla="*/ 81 w 419"/>
                  <a:gd name="T21" fmla="*/ 161 h 161"/>
                  <a:gd name="T22" fmla="*/ 339 w 419"/>
                  <a:gd name="T23" fmla="*/ 161 h 161"/>
                  <a:gd name="T24" fmla="*/ 419 w 419"/>
                  <a:gd name="T25" fmla="*/ 80 h 161"/>
                  <a:gd name="T26" fmla="*/ 339 w 419"/>
                  <a:gd name="T2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9" h="161">
                    <a:moveTo>
                      <a:pt x="81" y="160"/>
                    </a:moveTo>
                    <a:cubicBezTo>
                      <a:pt x="37" y="160"/>
                      <a:pt x="1" y="124"/>
                      <a:pt x="1" y="80"/>
                    </a:cubicBezTo>
                    <a:cubicBezTo>
                      <a:pt x="1" y="37"/>
                      <a:pt x="37" y="1"/>
                      <a:pt x="81" y="1"/>
                    </a:cubicBezTo>
                    <a:cubicBezTo>
                      <a:pt x="339" y="1"/>
                      <a:pt x="339" y="1"/>
                      <a:pt x="339" y="1"/>
                    </a:cubicBezTo>
                    <a:cubicBezTo>
                      <a:pt x="382" y="1"/>
                      <a:pt x="418" y="37"/>
                      <a:pt x="418" y="80"/>
                    </a:cubicBezTo>
                    <a:cubicBezTo>
                      <a:pt x="418" y="124"/>
                      <a:pt x="382" y="160"/>
                      <a:pt x="339" y="160"/>
                    </a:cubicBezTo>
                    <a:cubicBezTo>
                      <a:pt x="81" y="160"/>
                      <a:pt x="81" y="160"/>
                      <a:pt x="81" y="160"/>
                    </a:cubicBezTo>
                    <a:moveTo>
                      <a:pt x="339" y="0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36" y="0"/>
                      <a:pt x="0" y="36"/>
                      <a:pt x="0" y="80"/>
                    </a:cubicBezTo>
                    <a:cubicBezTo>
                      <a:pt x="0" y="125"/>
                      <a:pt x="36" y="161"/>
                      <a:pt x="81" y="161"/>
                    </a:cubicBezTo>
                    <a:cubicBezTo>
                      <a:pt x="339" y="161"/>
                      <a:pt x="339" y="161"/>
                      <a:pt x="339" y="161"/>
                    </a:cubicBezTo>
                    <a:cubicBezTo>
                      <a:pt x="383" y="161"/>
                      <a:pt x="419" y="125"/>
                      <a:pt x="419" y="80"/>
                    </a:cubicBezTo>
                    <a:cubicBezTo>
                      <a:pt x="419" y="36"/>
                      <a:pt x="383" y="0"/>
                      <a:pt x="3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6"/>
              <p:cNvSpPr>
                <a:spLocks noEditPoints="1"/>
              </p:cNvSpPr>
              <p:nvPr/>
            </p:nvSpPr>
            <p:spPr bwMode="auto">
              <a:xfrm>
                <a:off x="287338" y="1647825"/>
                <a:ext cx="1574800" cy="606425"/>
              </a:xfrm>
              <a:custGeom>
                <a:avLst/>
                <a:gdLst>
                  <a:gd name="T0" fmla="*/ 80 w 417"/>
                  <a:gd name="T1" fmla="*/ 159 h 159"/>
                  <a:gd name="T2" fmla="*/ 0 w 417"/>
                  <a:gd name="T3" fmla="*/ 79 h 159"/>
                  <a:gd name="T4" fmla="*/ 80 w 417"/>
                  <a:gd name="T5" fmla="*/ 0 h 159"/>
                  <a:gd name="T6" fmla="*/ 338 w 417"/>
                  <a:gd name="T7" fmla="*/ 0 h 159"/>
                  <a:gd name="T8" fmla="*/ 417 w 417"/>
                  <a:gd name="T9" fmla="*/ 79 h 159"/>
                  <a:gd name="T10" fmla="*/ 338 w 417"/>
                  <a:gd name="T11" fmla="*/ 159 h 159"/>
                  <a:gd name="T12" fmla="*/ 80 w 417"/>
                  <a:gd name="T13" fmla="*/ 159 h 159"/>
                  <a:gd name="T14" fmla="*/ 338 w 417"/>
                  <a:gd name="T15" fmla="*/ 0 h 159"/>
                  <a:gd name="T16" fmla="*/ 80 w 417"/>
                  <a:gd name="T17" fmla="*/ 0 h 159"/>
                  <a:gd name="T18" fmla="*/ 0 w 417"/>
                  <a:gd name="T19" fmla="*/ 79 h 159"/>
                  <a:gd name="T20" fmla="*/ 80 w 417"/>
                  <a:gd name="T21" fmla="*/ 159 h 159"/>
                  <a:gd name="T22" fmla="*/ 338 w 417"/>
                  <a:gd name="T23" fmla="*/ 159 h 159"/>
                  <a:gd name="T24" fmla="*/ 417 w 417"/>
                  <a:gd name="T25" fmla="*/ 79 h 159"/>
                  <a:gd name="T26" fmla="*/ 338 w 417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59">
                    <a:moveTo>
                      <a:pt x="80" y="159"/>
                    </a:moveTo>
                    <a:cubicBezTo>
                      <a:pt x="36" y="159"/>
                      <a:pt x="0" y="123"/>
                      <a:pt x="0" y="79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338" y="0"/>
                      <a:pt x="338" y="0"/>
                      <a:pt x="338" y="0"/>
                    </a:cubicBezTo>
                    <a:cubicBezTo>
                      <a:pt x="381" y="0"/>
                      <a:pt x="417" y="36"/>
                      <a:pt x="417" y="79"/>
                    </a:cubicBezTo>
                    <a:cubicBezTo>
                      <a:pt x="417" y="123"/>
                      <a:pt x="381" y="159"/>
                      <a:pt x="338" y="159"/>
                    </a:cubicBezTo>
                    <a:cubicBezTo>
                      <a:pt x="80" y="159"/>
                      <a:pt x="80" y="159"/>
                      <a:pt x="80" y="159"/>
                    </a:cubicBezTo>
                    <a:moveTo>
                      <a:pt x="338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123"/>
                      <a:pt x="36" y="159"/>
                      <a:pt x="80" y="159"/>
                    </a:cubicBezTo>
                    <a:cubicBezTo>
                      <a:pt x="338" y="159"/>
                      <a:pt x="338" y="159"/>
                      <a:pt x="338" y="159"/>
                    </a:cubicBezTo>
                    <a:cubicBezTo>
                      <a:pt x="381" y="159"/>
                      <a:pt x="417" y="123"/>
                      <a:pt x="417" y="79"/>
                    </a:cubicBezTo>
                    <a:cubicBezTo>
                      <a:pt x="417" y="36"/>
                      <a:pt x="381" y="0"/>
                      <a:pt x="338" y="0"/>
                    </a:cubicBezTo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7"/>
              <p:cNvSpPr>
                <a:spLocks noEditPoints="1"/>
              </p:cNvSpPr>
              <p:nvPr/>
            </p:nvSpPr>
            <p:spPr bwMode="auto">
              <a:xfrm>
                <a:off x="287338" y="1647825"/>
                <a:ext cx="1574800" cy="606425"/>
              </a:xfrm>
              <a:custGeom>
                <a:avLst/>
                <a:gdLst>
                  <a:gd name="T0" fmla="*/ 80 w 417"/>
                  <a:gd name="T1" fmla="*/ 158 h 159"/>
                  <a:gd name="T2" fmla="*/ 1 w 417"/>
                  <a:gd name="T3" fmla="*/ 79 h 159"/>
                  <a:gd name="T4" fmla="*/ 80 w 417"/>
                  <a:gd name="T5" fmla="*/ 1 h 159"/>
                  <a:gd name="T6" fmla="*/ 338 w 417"/>
                  <a:gd name="T7" fmla="*/ 1 h 159"/>
                  <a:gd name="T8" fmla="*/ 416 w 417"/>
                  <a:gd name="T9" fmla="*/ 79 h 159"/>
                  <a:gd name="T10" fmla="*/ 338 w 417"/>
                  <a:gd name="T11" fmla="*/ 158 h 159"/>
                  <a:gd name="T12" fmla="*/ 80 w 417"/>
                  <a:gd name="T13" fmla="*/ 158 h 159"/>
                  <a:gd name="T14" fmla="*/ 338 w 417"/>
                  <a:gd name="T15" fmla="*/ 0 h 159"/>
                  <a:gd name="T16" fmla="*/ 80 w 417"/>
                  <a:gd name="T17" fmla="*/ 0 h 159"/>
                  <a:gd name="T18" fmla="*/ 0 w 417"/>
                  <a:gd name="T19" fmla="*/ 79 h 159"/>
                  <a:gd name="T20" fmla="*/ 80 w 417"/>
                  <a:gd name="T21" fmla="*/ 159 h 159"/>
                  <a:gd name="T22" fmla="*/ 338 w 417"/>
                  <a:gd name="T23" fmla="*/ 159 h 159"/>
                  <a:gd name="T24" fmla="*/ 417 w 417"/>
                  <a:gd name="T25" fmla="*/ 79 h 159"/>
                  <a:gd name="T26" fmla="*/ 338 w 417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59">
                    <a:moveTo>
                      <a:pt x="80" y="158"/>
                    </a:moveTo>
                    <a:cubicBezTo>
                      <a:pt x="36" y="158"/>
                      <a:pt x="1" y="123"/>
                      <a:pt x="1" y="79"/>
                    </a:cubicBezTo>
                    <a:cubicBezTo>
                      <a:pt x="1" y="36"/>
                      <a:pt x="36" y="1"/>
                      <a:pt x="80" y="1"/>
                    </a:cubicBezTo>
                    <a:cubicBezTo>
                      <a:pt x="338" y="1"/>
                      <a:pt x="338" y="1"/>
                      <a:pt x="338" y="1"/>
                    </a:cubicBezTo>
                    <a:cubicBezTo>
                      <a:pt x="381" y="1"/>
                      <a:pt x="416" y="36"/>
                      <a:pt x="416" y="79"/>
                    </a:cubicBezTo>
                    <a:cubicBezTo>
                      <a:pt x="416" y="123"/>
                      <a:pt x="381" y="158"/>
                      <a:pt x="338" y="158"/>
                    </a:cubicBezTo>
                    <a:cubicBezTo>
                      <a:pt x="80" y="158"/>
                      <a:pt x="80" y="158"/>
                      <a:pt x="80" y="158"/>
                    </a:cubicBezTo>
                    <a:moveTo>
                      <a:pt x="338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123"/>
                      <a:pt x="36" y="159"/>
                      <a:pt x="80" y="159"/>
                    </a:cubicBezTo>
                    <a:cubicBezTo>
                      <a:pt x="338" y="159"/>
                      <a:pt x="338" y="159"/>
                      <a:pt x="338" y="159"/>
                    </a:cubicBezTo>
                    <a:cubicBezTo>
                      <a:pt x="381" y="159"/>
                      <a:pt x="417" y="123"/>
                      <a:pt x="417" y="79"/>
                    </a:cubicBezTo>
                    <a:cubicBezTo>
                      <a:pt x="417" y="36"/>
                      <a:pt x="381" y="0"/>
                      <a:pt x="338" y="0"/>
                    </a:cubicBezTo>
                  </a:path>
                </a:pathLst>
              </a:cu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8"/>
              <p:cNvSpPr>
                <a:spLocks noEditPoints="1"/>
              </p:cNvSpPr>
              <p:nvPr/>
            </p:nvSpPr>
            <p:spPr bwMode="auto">
              <a:xfrm>
                <a:off x="292100" y="1651000"/>
                <a:ext cx="1566862" cy="598488"/>
              </a:xfrm>
              <a:custGeom>
                <a:avLst/>
                <a:gdLst>
                  <a:gd name="T0" fmla="*/ 79 w 415"/>
                  <a:gd name="T1" fmla="*/ 156 h 157"/>
                  <a:gd name="T2" fmla="*/ 1 w 415"/>
                  <a:gd name="T3" fmla="*/ 78 h 157"/>
                  <a:gd name="T4" fmla="*/ 79 w 415"/>
                  <a:gd name="T5" fmla="*/ 0 h 157"/>
                  <a:gd name="T6" fmla="*/ 337 w 415"/>
                  <a:gd name="T7" fmla="*/ 0 h 157"/>
                  <a:gd name="T8" fmla="*/ 415 w 415"/>
                  <a:gd name="T9" fmla="*/ 78 h 157"/>
                  <a:gd name="T10" fmla="*/ 337 w 415"/>
                  <a:gd name="T11" fmla="*/ 156 h 157"/>
                  <a:gd name="T12" fmla="*/ 79 w 415"/>
                  <a:gd name="T13" fmla="*/ 156 h 157"/>
                  <a:gd name="T14" fmla="*/ 337 w 415"/>
                  <a:gd name="T15" fmla="*/ 0 h 157"/>
                  <a:gd name="T16" fmla="*/ 79 w 415"/>
                  <a:gd name="T17" fmla="*/ 0 h 157"/>
                  <a:gd name="T18" fmla="*/ 0 w 415"/>
                  <a:gd name="T19" fmla="*/ 78 h 157"/>
                  <a:gd name="T20" fmla="*/ 79 w 415"/>
                  <a:gd name="T21" fmla="*/ 157 h 157"/>
                  <a:gd name="T22" fmla="*/ 337 w 415"/>
                  <a:gd name="T23" fmla="*/ 157 h 157"/>
                  <a:gd name="T24" fmla="*/ 415 w 415"/>
                  <a:gd name="T25" fmla="*/ 78 h 157"/>
                  <a:gd name="T26" fmla="*/ 337 w 415"/>
                  <a:gd name="T2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5" h="157">
                    <a:moveTo>
                      <a:pt x="79" y="156"/>
                    </a:moveTo>
                    <a:cubicBezTo>
                      <a:pt x="36" y="156"/>
                      <a:pt x="1" y="122"/>
                      <a:pt x="1" y="78"/>
                    </a:cubicBezTo>
                    <a:cubicBezTo>
                      <a:pt x="1" y="35"/>
                      <a:pt x="36" y="0"/>
                      <a:pt x="79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80" y="0"/>
                      <a:pt x="415" y="35"/>
                      <a:pt x="415" y="78"/>
                    </a:cubicBezTo>
                    <a:cubicBezTo>
                      <a:pt x="415" y="122"/>
                      <a:pt x="380" y="156"/>
                      <a:pt x="337" y="156"/>
                    </a:cubicBezTo>
                    <a:cubicBezTo>
                      <a:pt x="79" y="156"/>
                      <a:pt x="79" y="156"/>
                      <a:pt x="79" y="156"/>
                    </a:cubicBezTo>
                    <a:moveTo>
                      <a:pt x="337" y="0"/>
                    </a:moveTo>
                    <a:cubicBezTo>
                      <a:pt x="79" y="0"/>
                      <a:pt x="79" y="0"/>
                      <a:pt x="79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7"/>
                      <a:pt x="79" y="157"/>
                    </a:cubicBezTo>
                    <a:cubicBezTo>
                      <a:pt x="337" y="157"/>
                      <a:pt x="337" y="157"/>
                      <a:pt x="337" y="157"/>
                    </a:cubicBezTo>
                    <a:cubicBezTo>
                      <a:pt x="380" y="157"/>
                      <a:pt x="415" y="122"/>
                      <a:pt x="415" y="78"/>
                    </a:cubicBezTo>
                    <a:cubicBezTo>
                      <a:pt x="415" y="35"/>
                      <a:pt x="380" y="0"/>
                      <a:pt x="337" y="0"/>
                    </a:cubicBezTo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9"/>
              <p:cNvSpPr>
                <a:spLocks noEditPoints="1"/>
              </p:cNvSpPr>
              <p:nvPr/>
            </p:nvSpPr>
            <p:spPr bwMode="auto">
              <a:xfrm>
                <a:off x="295275" y="1651000"/>
                <a:ext cx="1563687" cy="595313"/>
              </a:xfrm>
              <a:custGeom>
                <a:avLst/>
                <a:gdLst>
                  <a:gd name="T0" fmla="*/ 78 w 414"/>
                  <a:gd name="T1" fmla="*/ 156 h 156"/>
                  <a:gd name="T2" fmla="*/ 0 w 414"/>
                  <a:gd name="T3" fmla="*/ 78 h 156"/>
                  <a:gd name="T4" fmla="*/ 78 w 414"/>
                  <a:gd name="T5" fmla="*/ 1 h 156"/>
                  <a:gd name="T6" fmla="*/ 336 w 414"/>
                  <a:gd name="T7" fmla="*/ 1 h 156"/>
                  <a:gd name="T8" fmla="*/ 413 w 414"/>
                  <a:gd name="T9" fmla="*/ 78 h 156"/>
                  <a:gd name="T10" fmla="*/ 336 w 414"/>
                  <a:gd name="T11" fmla="*/ 156 h 156"/>
                  <a:gd name="T12" fmla="*/ 78 w 414"/>
                  <a:gd name="T13" fmla="*/ 156 h 156"/>
                  <a:gd name="T14" fmla="*/ 336 w 414"/>
                  <a:gd name="T15" fmla="*/ 0 h 156"/>
                  <a:gd name="T16" fmla="*/ 78 w 414"/>
                  <a:gd name="T17" fmla="*/ 0 h 156"/>
                  <a:gd name="T18" fmla="*/ 0 w 414"/>
                  <a:gd name="T19" fmla="*/ 78 h 156"/>
                  <a:gd name="T20" fmla="*/ 78 w 414"/>
                  <a:gd name="T21" fmla="*/ 156 h 156"/>
                  <a:gd name="T22" fmla="*/ 336 w 414"/>
                  <a:gd name="T23" fmla="*/ 156 h 156"/>
                  <a:gd name="T24" fmla="*/ 414 w 414"/>
                  <a:gd name="T25" fmla="*/ 78 h 156"/>
                  <a:gd name="T26" fmla="*/ 336 w 414"/>
                  <a:gd name="T2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4" h="156">
                    <a:moveTo>
                      <a:pt x="78" y="156"/>
                    </a:moveTo>
                    <a:cubicBezTo>
                      <a:pt x="35" y="156"/>
                      <a:pt x="0" y="121"/>
                      <a:pt x="0" y="78"/>
                    </a:cubicBezTo>
                    <a:cubicBezTo>
                      <a:pt x="0" y="36"/>
                      <a:pt x="35" y="1"/>
                      <a:pt x="78" y="1"/>
                    </a:cubicBezTo>
                    <a:cubicBezTo>
                      <a:pt x="336" y="1"/>
                      <a:pt x="336" y="1"/>
                      <a:pt x="336" y="1"/>
                    </a:cubicBezTo>
                    <a:cubicBezTo>
                      <a:pt x="378" y="1"/>
                      <a:pt x="413" y="36"/>
                      <a:pt x="413" y="78"/>
                    </a:cubicBezTo>
                    <a:cubicBezTo>
                      <a:pt x="413" y="121"/>
                      <a:pt x="378" y="156"/>
                      <a:pt x="336" y="156"/>
                    </a:cubicBezTo>
                    <a:cubicBezTo>
                      <a:pt x="78" y="156"/>
                      <a:pt x="78" y="156"/>
                      <a:pt x="78" y="156"/>
                    </a:cubicBezTo>
                    <a:moveTo>
                      <a:pt x="336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6"/>
                      <a:pt x="78" y="156"/>
                    </a:cubicBezTo>
                    <a:cubicBezTo>
                      <a:pt x="336" y="156"/>
                      <a:pt x="336" y="156"/>
                      <a:pt x="336" y="156"/>
                    </a:cubicBezTo>
                    <a:cubicBezTo>
                      <a:pt x="379" y="156"/>
                      <a:pt x="414" y="122"/>
                      <a:pt x="414" y="78"/>
                    </a:cubicBezTo>
                    <a:cubicBezTo>
                      <a:pt x="414" y="35"/>
                      <a:pt x="379" y="0"/>
                      <a:pt x="336" y="0"/>
                    </a:cubicBezTo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0"/>
              <p:cNvSpPr>
                <a:spLocks noEditPoints="1"/>
              </p:cNvSpPr>
              <p:nvPr/>
            </p:nvSpPr>
            <p:spPr bwMode="auto">
              <a:xfrm>
                <a:off x="295275" y="1655763"/>
                <a:ext cx="1560512" cy="590550"/>
              </a:xfrm>
              <a:custGeom>
                <a:avLst/>
                <a:gdLst>
                  <a:gd name="T0" fmla="*/ 78 w 413"/>
                  <a:gd name="T1" fmla="*/ 154 h 155"/>
                  <a:gd name="T2" fmla="*/ 1 w 413"/>
                  <a:gd name="T3" fmla="*/ 77 h 155"/>
                  <a:gd name="T4" fmla="*/ 78 w 413"/>
                  <a:gd name="T5" fmla="*/ 1 h 155"/>
                  <a:gd name="T6" fmla="*/ 336 w 413"/>
                  <a:gd name="T7" fmla="*/ 1 h 155"/>
                  <a:gd name="T8" fmla="*/ 412 w 413"/>
                  <a:gd name="T9" fmla="*/ 77 h 155"/>
                  <a:gd name="T10" fmla="*/ 336 w 413"/>
                  <a:gd name="T11" fmla="*/ 154 h 155"/>
                  <a:gd name="T12" fmla="*/ 78 w 413"/>
                  <a:gd name="T13" fmla="*/ 154 h 155"/>
                  <a:gd name="T14" fmla="*/ 336 w 413"/>
                  <a:gd name="T15" fmla="*/ 0 h 155"/>
                  <a:gd name="T16" fmla="*/ 78 w 413"/>
                  <a:gd name="T17" fmla="*/ 0 h 155"/>
                  <a:gd name="T18" fmla="*/ 0 w 413"/>
                  <a:gd name="T19" fmla="*/ 77 h 155"/>
                  <a:gd name="T20" fmla="*/ 78 w 413"/>
                  <a:gd name="T21" fmla="*/ 155 h 155"/>
                  <a:gd name="T22" fmla="*/ 336 w 413"/>
                  <a:gd name="T23" fmla="*/ 155 h 155"/>
                  <a:gd name="T24" fmla="*/ 413 w 413"/>
                  <a:gd name="T25" fmla="*/ 77 h 155"/>
                  <a:gd name="T26" fmla="*/ 336 w 413"/>
                  <a:gd name="T27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3" h="155">
                    <a:moveTo>
                      <a:pt x="78" y="154"/>
                    </a:moveTo>
                    <a:cubicBezTo>
                      <a:pt x="35" y="154"/>
                      <a:pt x="1" y="120"/>
                      <a:pt x="1" y="77"/>
                    </a:cubicBezTo>
                    <a:cubicBezTo>
                      <a:pt x="1" y="35"/>
                      <a:pt x="35" y="1"/>
                      <a:pt x="78" y="1"/>
                    </a:cubicBezTo>
                    <a:cubicBezTo>
                      <a:pt x="336" y="1"/>
                      <a:pt x="336" y="1"/>
                      <a:pt x="336" y="1"/>
                    </a:cubicBezTo>
                    <a:cubicBezTo>
                      <a:pt x="378" y="1"/>
                      <a:pt x="412" y="35"/>
                      <a:pt x="412" y="77"/>
                    </a:cubicBezTo>
                    <a:cubicBezTo>
                      <a:pt x="412" y="120"/>
                      <a:pt x="378" y="154"/>
                      <a:pt x="336" y="154"/>
                    </a:cubicBezTo>
                    <a:cubicBezTo>
                      <a:pt x="78" y="154"/>
                      <a:pt x="78" y="154"/>
                      <a:pt x="78" y="154"/>
                    </a:cubicBezTo>
                    <a:moveTo>
                      <a:pt x="336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7"/>
                    </a:cubicBezTo>
                    <a:cubicBezTo>
                      <a:pt x="0" y="120"/>
                      <a:pt x="35" y="155"/>
                      <a:pt x="78" y="155"/>
                    </a:cubicBezTo>
                    <a:cubicBezTo>
                      <a:pt x="336" y="155"/>
                      <a:pt x="336" y="155"/>
                      <a:pt x="336" y="155"/>
                    </a:cubicBezTo>
                    <a:cubicBezTo>
                      <a:pt x="378" y="155"/>
                      <a:pt x="413" y="120"/>
                      <a:pt x="413" y="77"/>
                    </a:cubicBezTo>
                    <a:cubicBezTo>
                      <a:pt x="413" y="35"/>
                      <a:pt x="378" y="0"/>
                      <a:pt x="336" y="0"/>
                    </a:cubicBezTo>
                  </a:path>
                </a:pathLst>
              </a:custGeom>
              <a:solidFill>
                <a:srgbClr val="FA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1"/>
              <p:cNvSpPr>
                <a:spLocks noEditPoints="1"/>
              </p:cNvSpPr>
              <p:nvPr/>
            </p:nvSpPr>
            <p:spPr bwMode="auto">
              <a:xfrm>
                <a:off x="300038" y="1658938"/>
                <a:ext cx="1550987" cy="584200"/>
              </a:xfrm>
              <a:custGeom>
                <a:avLst/>
                <a:gdLst>
                  <a:gd name="T0" fmla="*/ 77 w 411"/>
                  <a:gd name="T1" fmla="*/ 153 h 153"/>
                  <a:gd name="T2" fmla="*/ 0 w 411"/>
                  <a:gd name="T3" fmla="*/ 76 h 153"/>
                  <a:gd name="T4" fmla="*/ 77 w 411"/>
                  <a:gd name="T5" fmla="*/ 0 h 153"/>
                  <a:gd name="T6" fmla="*/ 335 w 411"/>
                  <a:gd name="T7" fmla="*/ 0 h 153"/>
                  <a:gd name="T8" fmla="*/ 411 w 411"/>
                  <a:gd name="T9" fmla="*/ 76 h 153"/>
                  <a:gd name="T10" fmla="*/ 335 w 411"/>
                  <a:gd name="T11" fmla="*/ 153 h 153"/>
                  <a:gd name="T12" fmla="*/ 77 w 411"/>
                  <a:gd name="T13" fmla="*/ 153 h 153"/>
                  <a:gd name="T14" fmla="*/ 335 w 411"/>
                  <a:gd name="T15" fmla="*/ 0 h 153"/>
                  <a:gd name="T16" fmla="*/ 77 w 411"/>
                  <a:gd name="T17" fmla="*/ 0 h 153"/>
                  <a:gd name="T18" fmla="*/ 0 w 411"/>
                  <a:gd name="T19" fmla="*/ 76 h 153"/>
                  <a:gd name="T20" fmla="*/ 77 w 411"/>
                  <a:gd name="T21" fmla="*/ 153 h 153"/>
                  <a:gd name="T22" fmla="*/ 335 w 411"/>
                  <a:gd name="T23" fmla="*/ 153 h 153"/>
                  <a:gd name="T24" fmla="*/ 411 w 411"/>
                  <a:gd name="T25" fmla="*/ 76 h 153"/>
                  <a:gd name="T26" fmla="*/ 335 w 411"/>
                  <a:gd name="T2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153">
                    <a:moveTo>
                      <a:pt x="77" y="153"/>
                    </a:moveTo>
                    <a:cubicBezTo>
                      <a:pt x="34" y="153"/>
                      <a:pt x="0" y="119"/>
                      <a:pt x="0" y="76"/>
                    </a:cubicBezTo>
                    <a:cubicBezTo>
                      <a:pt x="0" y="34"/>
                      <a:pt x="34" y="0"/>
                      <a:pt x="77" y="0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377" y="0"/>
                      <a:pt x="411" y="34"/>
                      <a:pt x="411" y="76"/>
                    </a:cubicBezTo>
                    <a:cubicBezTo>
                      <a:pt x="411" y="119"/>
                      <a:pt x="377" y="153"/>
                      <a:pt x="335" y="153"/>
                    </a:cubicBezTo>
                    <a:cubicBezTo>
                      <a:pt x="77" y="153"/>
                      <a:pt x="77" y="153"/>
                      <a:pt x="77" y="153"/>
                    </a:cubicBezTo>
                    <a:moveTo>
                      <a:pt x="335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9"/>
                      <a:pt x="34" y="153"/>
                      <a:pt x="77" y="153"/>
                    </a:cubicBezTo>
                    <a:cubicBezTo>
                      <a:pt x="335" y="153"/>
                      <a:pt x="335" y="153"/>
                      <a:pt x="335" y="153"/>
                    </a:cubicBezTo>
                    <a:cubicBezTo>
                      <a:pt x="377" y="153"/>
                      <a:pt x="411" y="119"/>
                      <a:pt x="411" y="76"/>
                    </a:cubicBezTo>
                    <a:cubicBezTo>
                      <a:pt x="411" y="34"/>
                      <a:pt x="377" y="0"/>
                      <a:pt x="335" y="0"/>
                    </a:cubicBezTo>
                  </a:path>
                </a:pathLst>
              </a:custGeom>
              <a:solidFill>
                <a:srgbClr val="F9F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2"/>
              <p:cNvSpPr>
                <a:spLocks noEditPoints="1"/>
              </p:cNvSpPr>
              <p:nvPr/>
            </p:nvSpPr>
            <p:spPr bwMode="auto">
              <a:xfrm>
                <a:off x="300038" y="1658938"/>
                <a:ext cx="1550987" cy="584200"/>
              </a:xfrm>
              <a:custGeom>
                <a:avLst/>
                <a:gdLst>
                  <a:gd name="T0" fmla="*/ 77 w 411"/>
                  <a:gd name="T1" fmla="*/ 152 h 153"/>
                  <a:gd name="T2" fmla="*/ 1 w 411"/>
                  <a:gd name="T3" fmla="*/ 76 h 153"/>
                  <a:gd name="T4" fmla="*/ 77 w 411"/>
                  <a:gd name="T5" fmla="*/ 1 h 153"/>
                  <a:gd name="T6" fmla="*/ 335 w 411"/>
                  <a:gd name="T7" fmla="*/ 1 h 153"/>
                  <a:gd name="T8" fmla="*/ 410 w 411"/>
                  <a:gd name="T9" fmla="*/ 76 h 153"/>
                  <a:gd name="T10" fmla="*/ 335 w 411"/>
                  <a:gd name="T11" fmla="*/ 152 h 153"/>
                  <a:gd name="T12" fmla="*/ 77 w 411"/>
                  <a:gd name="T13" fmla="*/ 152 h 153"/>
                  <a:gd name="T14" fmla="*/ 335 w 411"/>
                  <a:gd name="T15" fmla="*/ 0 h 153"/>
                  <a:gd name="T16" fmla="*/ 77 w 411"/>
                  <a:gd name="T17" fmla="*/ 0 h 153"/>
                  <a:gd name="T18" fmla="*/ 0 w 411"/>
                  <a:gd name="T19" fmla="*/ 76 h 153"/>
                  <a:gd name="T20" fmla="*/ 77 w 411"/>
                  <a:gd name="T21" fmla="*/ 153 h 153"/>
                  <a:gd name="T22" fmla="*/ 335 w 411"/>
                  <a:gd name="T23" fmla="*/ 153 h 153"/>
                  <a:gd name="T24" fmla="*/ 411 w 411"/>
                  <a:gd name="T25" fmla="*/ 76 h 153"/>
                  <a:gd name="T26" fmla="*/ 335 w 411"/>
                  <a:gd name="T2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153">
                    <a:moveTo>
                      <a:pt x="77" y="152"/>
                    </a:moveTo>
                    <a:cubicBezTo>
                      <a:pt x="35" y="152"/>
                      <a:pt x="1" y="118"/>
                      <a:pt x="1" y="76"/>
                    </a:cubicBezTo>
                    <a:cubicBezTo>
                      <a:pt x="1" y="35"/>
                      <a:pt x="35" y="1"/>
                      <a:pt x="77" y="1"/>
                    </a:cubicBezTo>
                    <a:cubicBezTo>
                      <a:pt x="335" y="1"/>
                      <a:pt x="335" y="1"/>
                      <a:pt x="335" y="1"/>
                    </a:cubicBezTo>
                    <a:cubicBezTo>
                      <a:pt x="376" y="1"/>
                      <a:pt x="410" y="35"/>
                      <a:pt x="410" y="76"/>
                    </a:cubicBezTo>
                    <a:cubicBezTo>
                      <a:pt x="410" y="118"/>
                      <a:pt x="376" y="152"/>
                      <a:pt x="335" y="152"/>
                    </a:cubicBezTo>
                    <a:cubicBezTo>
                      <a:pt x="77" y="152"/>
                      <a:pt x="77" y="152"/>
                      <a:pt x="77" y="152"/>
                    </a:cubicBezTo>
                    <a:moveTo>
                      <a:pt x="335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9"/>
                      <a:pt x="34" y="153"/>
                      <a:pt x="77" y="153"/>
                    </a:cubicBezTo>
                    <a:cubicBezTo>
                      <a:pt x="335" y="153"/>
                      <a:pt x="335" y="153"/>
                      <a:pt x="335" y="153"/>
                    </a:cubicBezTo>
                    <a:cubicBezTo>
                      <a:pt x="377" y="153"/>
                      <a:pt x="411" y="119"/>
                      <a:pt x="411" y="76"/>
                    </a:cubicBezTo>
                    <a:cubicBezTo>
                      <a:pt x="411" y="34"/>
                      <a:pt x="377" y="0"/>
                      <a:pt x="335" y="0"/>
                    </a:cubicBezTo>
                  </a:path>
                </a:pathLst>
              </a:custGeom>
              <a:solidFill>
                <a:srgbClr val="F8F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3"/>
              <p:cNvSpPr>
                <a:spLocks noEditPoints="1"/>
              </p:cNvSpPr>
              <p:nvPr/>
            </p:nvSpPr>
            <p:spPr bwMode="auto">
              <a:xfrm>
                <a:off x="303213" y="1663700"/>
                <a:ext cx="1544637" cy="574675"/>
              </a:xfrm>
              <a:custGeom>
                <a:avLst/>
                <a:gdLst>
                  <a:gd name="T0" fmla="*/ 76 w 409"/>
                  <a:gd name="T1" fmla="*/ 151 h 151"/>
                  <a:gd name="T2" fmla="*/ 0 w 409"/>
                  <a:gd name="T3" fmla="*/ 75 h 151"/>
                  <a:gd name="T4" fmla="*/ 76 w 409"/>
                  <a:gd name="T5" fmla="*/ 0 h 151"/>
                  <a:gd name="T6" fmla="*/ 334 w 409"/>
                  <a:gd name="T7" fmla="*/ 0 h 151"/>
                  <a:gd name="T8" fmla="*/ 409 w 409"/>
                  <a:gd name="T9" fmla="*/ 75 h 151"/>
                  <a:gd name="T10" fmla="*/ 334 w 409"/>
                  <a:gd name="T11" fmla="*/ 151 h 151"/>
                  <a:gd name="T12" fmla="*/ 76 w 409"/>
                  <a:gd name="T13" fmla="*/ 151 h 151"/>
                  <a:gd name="T14" fmla="*/ 334 w 409"/>
                  <a:gd name="T15" fmla="*/ 0 h 151"/>
                  <a:gd name="T16" fmla="*/ 76 w 409"/>
                  <a:gd name="T17" fmla="*/ 0 h 151"/>
                  <a:gd name="T18" fmla="*/ 0 w 409"/>
                  <a:gd name="T19" fmla="*/ 75 h 151"/>
                  <a:gd name="T20" fmla="*/ 76 w 409"/>
                  <a:gd name="T21" fmla="*/ 151 h 151"/>
                  <a:gd name="T22" fmla="*/ 334 w 409"/>
                  <a:gd name="T23" fmla="*/ 151 h 151"/>
                  <a:gd name="T24" fmla="*/ 409 w 409"/>
                  <a:gd name="T25" fmla="*/ 75 h 151"/>
                  <a:gd name="T26" fmla="*/ 334 w 409"/>
                  <a:gd name="T2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9" h="151">
                    <a:moveTo>
                      <a:pt x="76" y="151"/>
                    </a:moveTo>
                    <a:cubicBezTo>
                      <a:pt x="34" y="151"/>
                      <a:pt x="0" y="117"/>
                      <a:pt x="0" y="75"/>
                    </a:cubicBezTo>
                    <a:cubicBezTo>
                      <a:pt x="0" y="34"/>
                      <a:pt x="34" y="0"/>
                      <a:pt x="76" y="0"/>
                    </a:cubicBezTo>
                    <a:cubicBezTo>
                      <a:pt x="334" y="0"/>
                      <a:pt x="334" y="0"/>
                      <a:pt x="334" y="0"/>
                    </a:cubicBezTo>
                    <a:cubicBezTo>
                      <a:pt x="375" y="0"/>
                      <a:pt x="409" y="34"/>
                      <a:pt x="409" y="75"/>
                    </a:cubicBezTo>
                    <a:cubicBezTo>
                      <a:pt x="409" y="117"/>
                      <a:pt x="375" y="151"/>
                      <a:pt x="334" y="151"/>
                    </a:cubicBezTo>
                    <a:cubicBezTo>
                      <a:pt x="76" y="151"/>
                      <a:pt x="76" y="151"/>
                      <a:pt x="76" y="151"/>
                    </a:cubicBezTo>
                    <a:moveTo>
                      <a:pt x="334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75" y="151"/>
                      <a:pt x="409" y="117"/>
                      <a:pt x="409" y="75"/>
                    </a:cubicBezTo>
                    <a:cubicBezTo>
                      <a:pt x="409" y="34"/>
                      <a:pt x="375" y="0"/>
                      <a:pt x="334" y="0"/>
                    </a:cubicBezTo>
                  </a:path>
                </a:pathLst>
              </a:custGeom>
              <a:solidFill>
                <a:srgbClr val="F7F7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4"/>
              <p:cNvSpPr>
                <a:spLocks noEditPoints="1"/>
              </p:cNvSpPr>
              <p:nvPr/>
            </p:nvSpPr>
            <p:spPr bwMode="auto">
              <a:xfrm>
                <a:off x="303213" y="1663700"/>
                <a:ext cx="1544637" cy="574675"/>
              </a:xfrm>
              <a:custGeom>
                <a:avLst/>
                <a:gdLst>
                  <a:gd name="T0" fmla="*/ 76 w 409"/>
                  <a:gd name="T1" fmla="*/ 150 h 151"/>
                  <a:gd name="T2" fmla="*/ 1 w 409"/>
                  <a:gd name="T3" fmla="*/ 75 h 151"/>
                  <a:gd name="T4" fmla="*/ 76 w 409"/>
                  <a:gd name="T5" fmla="*/ 1 h 151"/>
                  <a:gd name="T6" fmla="*/ 334 w 409"/>
                  <a:gd name="T7" fmla="*/ 1 h 151"/>
                  <a:gd name="T8" fmla="*/ 408 w 409"/>
                  <a:gd name="T9" fmla="*/ 75 h 151"/>
                  <a:gd name="T10" fmla="*/ 334 w 409"/>
                  <a:gd name="T11" fmla="*/ 150 h 151"/>
                  <a:gd name="T12" fmla="*/ 76 w 409"/>
                  <a:gd name="T13" fmla="*/ 150 h 151"/>
                  <a:gd name="T14" fmla="*/ 334 w 409"/>
                  <a:gd name="T15" fmla="*/ 0 h 151"/>
                  <a:gd name="T16" fmla="*/ 76 w 409"/>
                  <a:gd name="T17" fmla="*/ 0 h 151"/>
                  <a:gd name="T18" fmla="*/ 0 w 409"/>
                  <a:gd name="T19" fmla="*/ 75 h 151"/>
                  <a:gd name="T20" fmla="*/ 76 w 409"/>
                  <a:gd name="T21" fmla="*/ 151 h 151"/>
                  <a:gd name="T22" fmla="*/ 334 w 409"/>
                  <a:gd name="T23" fmla="*/ 151 h 151"/>
                  <a:gd name="T24" fmla="*/ 409 w 409"/>
                  <a:gd name="T25" fmla="*/ 75 h 151"/>
                  <a:gd name="T26" fmla="*/ 334 w 409"/>
                  <a:gd name="T2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9" h="151">
                    <a:moveTo>
                      <a:pt x="76" y="150"/>
                    </a:moveTo>
                    <a:cubicBezTo>
                      <a:pt x="34" y="150"/>
                      <a:pt x="1" y="117"/>
                      <a:pt x="1" y="75"/>
                    </a:cubicBezTo>
                    <a:cubicBezTo>
                      <a:pt x="1" y="34"/>
                      <a:pt x="34" y="1"/>
                      <a:pt x="76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75" y="1"/>
                      <a:pt x="408" y="34"/>
                      <a:pt x="408" y="75"/>
                    </a:cubicBezTo>
                    <a:cubicBezTo>
                      <a:pt x="408" y="117"/>
                      <a:pt x="375" y="150"/>
                      <a:pt x="334" y="150"/>
                    </a:cubicBezTo>
                    <a:cubicBezTo>
                      <a:pt x="76" y="150"/>
                      <a:pt x="76" y="150"/>
                      <a:pt x="76" y="150"/>
                    </a:cubicBezTo>
                    <a:moveTo>
                      <a:pt x="334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75" y="151"/>
                      <a:pt x="409" y="117"/>
                      <a:pt x="409" y="75"/>
                    </a:cubicBezTo>
                    <a:cubicBezTo>
                      <a:pt x="409" y="34"/>
                      <a:pt x="375" y="0"/>
                      <a:pt x="334" y="0"/>
                    </a:cubicBezTo>
                  </a:path>
                </a:pathLst>
              </a:custGeom>
              <a:solidFill>
                <a:srgbClr val="F6F6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5"/>
              <p:cNvSpPr>
                <a:spLocks noEditPoints="1"/>
              </p:cNvSpPr>
              <p:nvPr/>
            </p:nvSpPr>
            <p:spPr bwMode="auto">
              <a:xfrm>
                <a:off x="306388" y="1666875"/>
                <a:ext cx="1536700" cy="568325"/>
              </a:xfrm>
              <a:custGeom>
                <a:avLst/>
                <a:gdLst>
                  <a:gd name="T0" fmla="*/ 75 w 407"/>
                  <a:gd name="T1" fmla="*/ 149 h 149"/>
                  <a:gd name="T2" fmla="*/ 1 w 407"/>
                  <a:gd name="T3" fmla="*/ 74 h 149"/>
                  <a:gd name="T4" fmla="*/ 75 w 407"/>
                  <a:gd name="T5" fmla="*/ 0 h 149"/>
                  <a:gd name="T6" fmla="*/ 333 w 407"/>
                  <a:gd name="T7" fmla="*/ 0 h 149"/>
                  <a:gd name="T8" fmla="*/ 407 w 407"/>
                  <a:gd name="T9" fmla="*/ 74 h 149"/>
                  <a:gd name="T10" fmla="*/ 333 w 407"/>
                  <a:gd name="T11" fmla="*/ 149 h 149"/>
                  <a:gd name="T12" fmla="*/ 75 w 407"/>
                  <a:gd name="T13" fmla="*/ 149 h 149"/>
                  <a:gd name="T14" fmla="*/ 333 w 407"/>
                  <a:gd name="T15" fmla="*/ 0 h 149"/>
                  <a:gd name="T16" fmla="*/ 75 w 407"/>
                  <a:gd name="T17" fmla="*/ 0 h 149"/>
                  <a:gd name="T18" fmla="*/ 0 w 407"/>
                  <a:gd name="T19" fmla="*/ 74 h 149"/>
                  <a:gd name="T20" fmla="*/ 75 w 407"/>
                  <a:gd name="T21" fmla="*/ 149 h 149"/>
                  <a:gd name="T22" fmla="*/ 333 w 407"/>
                  <a:gd name="T23" fmla="*/ 149 h 149"/>
                  <a:gd name="T24" fmla="*/ 407 w 407"/>
                  <a:gd name="T25" fmla="*/ 74 h 149"/>
                  <a:gd name="T26" fmla="*/ 333 w 407"/>
                  <a:gd name="T2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7" h="149">
                    <a:moveTo>
                      <a:pt x="75" y="149"/>
                    </a:moveTo>
                    <a:cubicBezTo>
                      <a:pt x="34" y="149"/>
                      <a:pt x="1" y="115"/>
                      <a:pt x="1" y="74"/>
                    </a:cubicBezTo>
                    <a:cubicBezTo>
                      <a:pt x="1" y="34"/>
                      <a:pt x="34" y="0"/>
                      <a:pt x="75" y="0"/>
                    </a:cubicBezTo>
                    <a:cubicBezTo>
                      <a:pt x="333" y="0"/>
                      <a:pt x="333" y="0"/>
                      <a:pt x="333" y="0"/>
                    </a:cubicBezTo>
                    <a:cubicBezTo>
                      <a:pt x="373" y="0"/>
                      <a:pt x="407" y="34"/>
                      <a:pt x="407" y="74"/>
                    </a:cubicBezTo>
                    <a:cubicBezTo>
                      <a:pt x="407" y="115"/>
                      <a:pt x="373" y="149"/>
                      <a:pt x="333" y="149"/>
                    </a:cubicBezTo>
                    <a:cubicBezTo>
                      <a:pt x="75" y="149"/>
                      <a:pt x="75" y="149"/>
                      <a:pt x="75" y="149"/>
                    </a:cubicBezTo>
                    <a:moveTo>
                      <a:pt x="333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33" y="0"/>
                      <a:pt x="0" y="33"/>
                      <a:pt x="0" y="74"/>
                    </a:cubicBezTo>
                    <a:cubicBezTo>
                      <a:pt x="0" y="116"/>
                      <a:pt x="33" y="149"/>
                      <a:pt x="75" y="149"/>
                    </a:cubicBezTo>
                    <a:cubicBezTo>
                      <a:pt x="333" y="149"/>
                      <a:pt x="333" y="149"/>
                      <a:pt x="333" y="149"/>
                    </a:cubicBezTo>
                    <a:cubicBezTo>
                      <a:pt x="374" y="149"/>
                      <a:pt x="407" y="116"/>
                      <a:pt x="407" y="74"/>
                    </a:cubicBezTo>
                    <a:cubicBezTo>
                      <a:pt x="407" y="33"/>
                      <a:pt x="374" y="0"/>
                      <a:pt x="333" y="0"/>
                    </a:cubicBezTo>
                  </a:path>
                </a:pathLst>
              </a:custGeom>
              <a:solidFill>
                <a:srgbClr val="F5F5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6"/>
              <p:cNvSpPr>
                <a:spLocks noEditPoints="1"/>
              </p:cNvSpPr>
              <p:nvPr/>
            </p:nvSpPr>
            <p:spPr bwMode="auto">
              <a:xfrm>
                <a:off x="311150" y="1666875"/>
                <a:ext cx="1531937" cy="568325"/>
              </a:xfrm>
              <a:custGeom>
                <a:avLst/>
                <a:gdLst>
                  <a:gd name="T0" fmla="*/ 74 w 406"/>
                  <a:gd name="T1" fmla="*/ 148 h 149"/>
                  <a:gd name="T2" fmla="*/ 0 w 406"/>
                  <a:gd name="T3" fmla="*/ 74 h 149"/>
                  <a:gd name="T4" fmla="*/ 74 w 406"/>
                  <a:gd name="T5" fmla="*/ 1 h 149"/>
                  <a:gd name="T6" fmla="*/ 332 w 406"/>
                  <a:gd name="T7" fmla="*/ 1 h 149"/>
                  <a:gd name="T8" fmla="*/ 405 w 406"/>
                  <a:gd name="T9" fmla="*/ 74 h 149"/>
                  <a:gd name="T10" fmla="*/ 332 w 406"/>
                  <a:gd name="T11" fmla="*/ 148 h 149"/>
                  <a:gd name="T12" fmla="*/ 74 w 406"/>
                  <a:gd name="T13" fmla="*/ 148 h 149"/>
                  <a:gd name="T14" fmla="*/ 332 w 406"/>
                  <a:gd name="T15" fmla="*/ 0 h 149"/>
                  <a:gd name="T16" fmla="*/ 74 w 406"/>
                  <a:gd name="T17" fmla="*/ 0 h 149"/>
                  <a:gd name="T18" fmla="*/ 0 w 406"/>
                  <a:gd name="T19" fmla="*/ 74 h 149"/>
                  <a:gd name="T20" fmla="*/ 74 w 406"/>
                  <a:gd name="T21" fmla="*/ 149 h 149"/>
                  <a:gd name="T22" fmla="*/ 332 w 406"/>
                  <a:gd name="T23" fmla="*/ 149 h 149"/>
                  <a:gd name="T24" fmla="*/ 406 w 406"/>
                  <a:gd name="T25" fmla="*/ 74 h 149"/>
                  <a:gd name="T26" fmla="*/ 332 w 406"/>
                  <a:gd name="T2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6" h="149">
                    <a:moveTo>
                      <a:pt x="74" y="148"/>
                    </a:moveTo>
                    <a:cubicBezTo>
                      <a:pt x="33" y="148"/>
                      <a:pt x="0" y="115"/>
                      <a:pt x="0" y="74"/>
                    </a:cubicBezTo>
                    <a:cubicBezTo>
                      <a:pt x="0" y="34"/>
                      <a:pt x="33" y="1"/>
                      <a:pt x="74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72" y="1"/>
                      <a:pt x="405" y="34"/>
                      <a:pt x="405" y="74"/>
                    </a:cubicBezTo>
                    <a:cubicBezTo>
                      <a:pt x="405" y="115"/>
                      <a:pt x="372" y="148"/>
                      <a:pt x="332" y="148"/>
                    </a:cubicBezTo>
                    <a:cubicBezTo>
                      <a:pt x="74" y="148"/>
                      <a:pt x="74" y="148"/>
                      <a:pt x="74" y="148"/>
                    </a:cubicBezTo>
                    <a:moveTo>
                      <a:pt x="332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4"/>
                      <a:pt x="0" y="74"/>
                    </a:cubicBezTo>
                    <a:cubicBezTo>
                      <a:pt x="0" y="115"/>
                      <a:pt x="33" y="149"/>
                      <a:pt x="74" y="149"/>
                    </a:cubicBezTo>
                    <a:cubicBezTo>
                      <a:pt x="332" y="149"/>
                      <a:pt x="332" y="149"/>
                      <a:pt x="332" y="149"/>
                    </a:cubicBezTo>
                    <a:cubicBezTo>
                      <a:pt x="372" y="149"/>
                      <a:pt x="406" y="115"/>
                      <a:pt x="406" y="74"/>
                    </a:cubicBezTo>
                    <a:cubicBezTo>
                      <a:pt x="406" y="34"/>
                      <a:pt x="372" y="0"/>
                      <a:pt x="332" y="0"/>
                    </a:cubicBezTo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7"/>
              <p:cNvSpPr>
                <a:spLocks noEditPoints="1"/>
              </p:cNvSpPr>
              <p:nvPr/>
            </p:nvSpPr>
            <p:spPr bwMode="auto">
              <a:xfrm>
                <a:off x="311150" y="1670050"/>
                <a:ext cx="1528762" cy="560388"/>
              </a:xfrm>
              <a:custGeom>
                <a:avLst/>
                <a:gdLst>
                  <a:gd name="T0" fmla="*/ 74 w 405"/>
                  <a:gd name="T1" fmla="*/ 146 h 147"/>
                  <a:gd name="T2" fmla="*/ 1 w 405"/>
                  <a:gd name="T3" fmla="*/ 73 h 147"/>
                  <a:gd name="T4" fmla="*/ 74 w 405"/>
                  <a:gd name="T5" fmla="*/ 1 h 147"/>
                  <a:gd name="T6" fmla="*/ 332 w 405"/>
                  <a:gd name="T7" fmla="*/ 1 h 147"/>
                  <a:gd name="T8" fmla="*/ 404 w 405"/>
                  <a:gd name="T9" fmla="*/ 73 h 147"/>
                  <a:gd name="T10" fmla="*/ 332 w 405"/>
                  <a:gd name="T11" fmla="*/ 146 h 147"/>
                  <a:gd name="T12" fmla="*/ 74 w 405"/>
                  <a:gd name="T13" fmla="*/ 146 h 147"/>
                  <a:gd name="T14" fmla="*/ 332 w 405"/>
                  <a:gd name="T15" fmla="*/ 0 h 147"/>
                  <a:gd name="T16" fmla="*/ 74 w 405"/>
                  <a:gd name="T17" fmla="*/ 0 h 147"/>
                  <a:gd name="T18" fmla="*/ 0 w 405"/>
                  <a:gd name="T19" fmla="*/ 73 h 147"/>
                  <a:gd name="T20" fmla="*/ 74 w 405"/>
                  <a:gd name="T21" fmla="*/ 147 h 147"/>
                  <a:gd name="T22" fmla="*/ 332 w 405"/>
                  <a:gd name="T23" fmla="*/ 147 h 147"/>
                  <a:gd name="T24" fmla="*/ 405 w 405"/>
                  <a:gd name="T25" fmla="*/ 73 h 147"/>
                  <a:gd name="T26" fmla="*/ 332 w 405"/>
                  <a:gd name="T27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5" h="147">
                    <a:moveTo>
                      <a:pt x="74" y="146"/>
                    </a:moveTo>
                    <a:cubicBezTo>
                      <a:pt x="33" y="146"/>
                      <a:pt x="1" y="114"/>
                      <a:pt x="1" y="73"/>
                    </a:cubicBezTo>
                    <a:cubicBezTo>
                      <a:pt x="1" y="33"/>
                      <a:pt x="33" y="1"/>
                      <a:pt x="74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72" y="1"/>
                      <a:pt x="404" y="33"/>
                      <a:pt x="404" y="73"/>
                    </a:cubicBezTo>
                    <a:cubicBezTo>
                      <a:pt x="404" y="114"/>
                      <a:pt x="372" y="146"/>
                      <a:pt x="332" y="146"/>
                    </a:cubicBezTo>
                    <a:cubicBezTo>
                      <a:pt x="74" y="146"/>
                      <a:pt x="74" y="146"/>
                      <a:pt x="74" y="146"/>
                    </a:cubicBezTo>
                    <a:moveTo>
                      <a:pt x="332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3"/>
                      <a:pt x="0" y="73"/>
                    </a:cubicBezTo>
                    <a:cubicBezTo>
                      <a:pt x="0" y="114"/>
                      <a:pt x="33" y="147"/>
                      <a:pt x="74" y="147"/>
                    </a:cubicBezTo>
                    <a:cubicBezTo>
                      <a:pt x="332" y="147"/>
                      <a:pt x="332" y="147"/>
                      <a:pt x="332" y="147"/>
                    </a:cubicBezTo>
                    <a:cubicBezTo>
                      <a:pt x="372" y="147"/>
                      <a:pt x="405" y="114"/>
                      <a:pt x="405" y="73"/>
                    </a:cubicBezTo>
                    <a:cubicBezTo>
                      <a:pt x="405" y="33"/>
                      <a:pt x="372" y="0"/>
                      <a:pt x="332" y="0"/>
                    </a:cubicBezTo>
                  </a:path>
                </a:pathLst>
              </a:custGeom>
              <a:solidFill>
                <a:srgbClr val="F3F3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8"/>
              <p:cNvSpPr>
                <a:spLocks noEditPoints="1"/>
              </p:cNvSpPr>
              <p:nvPr/>
            </p:nvSpPr>
            <p:spPr bwMode="auto">
              <a:xfrm>
                <a:off x="314325" y="1674813"/>
                <a:ext cx="1522412" cy="552450"/>
              </a:xfrm>
              <a:custGeom>
                <a:avLst/>
                <a:gdLst>
                  <a:gd name="T0" fmla="*/ 73 w 403"/>
                  <a:gd name="T1" fmla="*/ 145 h 145"/>
                  <a:gd name="T2" fmla="*/ 0 w 403"/>
                  <a:gd name="T3" fmla="*/ 72 h 145"/>
                  <a:gd name="T4" fmla="*/ 73 w 403"/>
                  <a:gd name="T5" fmla="*/ 0 h 145"/>
                  <a:gd name="T6" fmla="*/ 331 w 403"/>
                  <a:gd name="T7" fmla="*/ 0 h 145"/>
                  <a:gd name="T8" fmla="*/ 403 w 403"/>
                  <a:gd name="T9" fmla="*/ 72 h 145"/>
                  <a:gd name="T10" fmla="*/ 331 w 403"/>
                  <a:gd name="T11" fmla="*/ 145 h 145"/>
                  <a:gd name="T12" fmla="*/ 73 w 403"/>
                  <a:gd name="T13" fmla="*/ 145 h 145"/>
                  <a:gd name="T14" fmla="*/ 331 w 403"/>
                  <a:gd name="T15" fmla="*/ 0 h 145"/>
                  <a:gd name="T16" fmla="*/ 73 w 403"/>
                  <a:gd name="T17" fmla="*/ 0 h 145"/>
                  <a:gd name="T18" fmla="*/ 0 w 403"/>
                  <a:gd name="T19" fmla="*/ 72 h 145"/>
                  <a:gd name="T20" fmla="*/ 73 w 403"/>
                  <a:gd name="T21" fmla="*/ 145 h 145"/>
                  <a:gd name="T22" fmla="*/ 331 w 403"/>
                  <a:gd name="T23" fmla="*/ 145 h 145"/>
                  <a:gd name="T24" fmla="*/ 403 w 403"/>
                  <a:gd name="T25" fmla="*/ 72 h 145"/>
                  <a:gd name="T26" fmla="*/ 331 w 403"/>
                  <a:gd name="T2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3" h="145">
                    <a:moveTo>
                      <a:pt x="73" y="145"/>
                    </a:moveTo>
                    <a:cubicBezTo>
                      <a:pt x="33" y="145"/>
                      <a:pt x="0" y="112"/>
                      <a:pt x="0" y="72"/>
                    </a:cubicBezTo>
                    <a:cubicBezTo>
                      <a:pt x="0" y="33"/>
                      <a:pt x="33" y="0"/>
                      <a:pt x="73" y="0"/>
                    </a:cubicBezTo>
                    <a:cubicBezTo>
                      <a:pt x="331" y="0"/>
                      <a:pt x="331" y="0"/>
                      <a:pt x="331" y="0"/>
                    </a:cubicBezTo>
                    <a:cubicBezTo>
                      <a:pt x="370" y="0"/>
                      <a:pt x="403" y="33"/>
                      <a:pt x="403" y="72"/>
                    </a:cubicBezTo>
                    <a:cubicBezTo>
                      <a:pt x="403" y="112"/>
                      <a:pt x="370" y="145"/>
                      <a:pt x="331" y="145"/>
                    </a:cubicBezTo>
                    <a:cubicBezTo>
                      <a:pt x="73" y="145"/>
                      <a:pt x="73" y="145"/>
                      <a:pt x="73" y="145"/>
                    </a:cubicBezTo>
                    <a:moveTo>
                      <a:pt x="331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32" y="0"/>
                      <a:pt x="0" y="32"/>
                      <a:pt x="0" y="72"/>
                    </a:cubicBezTo>
                    <a:cubicBezTo>
                      <a:pt x="0" y="113"/>
                      <a:pt x="32" y="145"/>
                      <a:pt x="73" y="145"/>
                    </a:cubicBezTo>
                    <a:cubicBezTo>
                      <a:pt x="331" y="145"/>
                      <a:pt x="331" y="145"/>
                      <a:pt x="331" y="145"/>
                    </a:cubicBezTo>
                    <a:cubicBezTo>
                      <a:pt x="371" y="145"/>
                      <a:pt x="403" y="113"/>
                      <a:pt x="403" y="72"/>
                    </a:cubicBezTo>
                    <a:cubicBezTo>
                      <a:pt x="403" y="32"/>
                      <a:pt x="371" y="0"/>
                      <a:pt x="331" y="0"/>
                    </a:cubicBezTo>
                  </a:path>
                </a:pathLst>
              </a:custGeom>
              <a:solidFill>
                <a:srgbClr val="F2F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9"/>
              <p:cNvSpPr>
                <a:spLocks noEditPoints="1"/>
              </p:cNvSpPr>
              <p:nvPr/>
            </p:nvSpPr>
            <p:spPr bwMode="auto">
              <a:xfrm>
                <a:off x="314325" y="1674813"/>
                <a:ext cx="1522412" cy="552450"/>
              </a:xfrm>
              <a:custGeom>
                <a:avLst/>
                <a:gdLst>
                  <a:gd name="T0" fmla="*/ 73 w 403"/>
                  <a:gd name="T1" fmla="*/ 144 h 145"/>
                  <a:gd name="T2" fmla="*/ 1 w 403"/>
                  <a:gd name="T3" fmla="*/ 72 h 145"/>
                  <a:gd name="T4" fmla="*/ 73 w 403"/>
                  <a:gd name="T5" fmla="*/ 1 h 145"/>
                  <a:gd name="T6" fmla="*/ 331 w 403"/>
                  <a:gd name="T7" fmla="*/ 1 h 145"/>
                  <a:gd name="T8" fmla="*/ 402 w 403"/>
                  <a:gd name="T9" fmla="*/ 72 h 145"/>
                  <a:gd name="T10" fmla="*/ 331 w 403"/>
                  <a:gd name="T11" fmla="*/ 144 h 145"/>
                  <a:gd name="T12" fmla="*/ 73 w 403"/>
                  <a:gd name="T13" fmla="*/ 144 h 145"/>
                  <a:gd name="T14" fmla="*/ 331 w 403"/>
                  <a:gd name="T15" fmla="*/ 0 h 145"/>
                  <a:gd name="T16" fmla="*/ 73 w 403"/>
                  <a:gd name="T17" fmla="*/ 0 h 145"/>
                  <a:gd name="T18" fmla="*/ 0 w 403"/>
                  <a:gd name="T19" fmla="*/ 72 h 145"/>
                  <a:gd name="T20" fmla="*/ 73 w 403"/>
                  <a:gd name="T21" fmla="*/ 145 h 145"/>
                  <a:gd name="T22" fmla="*/ 331 w 403"/>
                  <a:gd name="T23" fmla="*/ 145 h 145"/>
                  <a:gd name="T24" fmla="*/ 403 w 403"/>
                  <a:gd name="T25" fmla="*/ 72 h 145"/>
                  <a:gd name="T26" fmla="*/ 331 w 403"/>
                  <a:gd name="T2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3" h="145">
                    <a:moveTo>
                      <a:pt x="73" y="144"/>
                    </a:moveTo>
                    <a:cubicBezTo>
                      <a:pt x="33" y="144"/>
                      <a:pt x="1" y="112"/>
                      <a:pt x="1" y="72"/>
                    </a:cubicBezTo>
                    <a:cubicBezTo>
                      <a:pt x="1" y="33"/>
                      <a:pt x="33" y="1"/>
                      <a:pt x="73" y="1"/>
                    </a:cubicBezTo>
                    <a:cubicBezTo>
                      <a:pt x="331" y="1"/>
                      <a:pt x="331" y="1"/>
                      <a:pt x="331" y="1"/>
                    </a:cubicBezTo>
                    <a:cubicBezTo>
                      <a:pt x="370" y="1"/>
                      <a:pt x="402" y="33"/>
                      <a:pt x="402" y="72"/>
                    </a:cubicBezTo>
                    <a:cubicBezTo>
                      <a:pt x="402" y="112"/>
                      <a:pt x="370" y="144"/>
                      <a:pt x="331" y="144"/>
                    </a:cubicBezTo>
                    <a:cubicBezTo>
                      <a:pt x="73" y="144"/>
                      <a:pt x="73" y="144"/>
                      <a:pt x="73" y="144"/>
                    </a:cubicBezTo>
                    <a:moveTo>
                      <a:pt x="331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33" y="0"/>
                      <a:pt x="0" y="33"/>
                      <a:pt x="0" y="72"/>
                    </a:cubicBezTo>
                    <a:cubicBezTo>
                      <a:pt x="0" y="112"/>
                      <a:pt x="33" y="145"/>
                      <a:pt x="73" y="145"/>
                    </a:cubicBezTo>
                    <a:cubicBezTo>
                      <a:pt x="331" y="145"/>
                      <a:pt x="331" y="145"/>
                      <a:pt x="331" y="145"/>
                    </a:cubicBezTo>
                    <a:cubicBezTo>
                      <a:pt x="370" y="145"/>
                      <a:pt x="403" y="112"/>
                      <a:pt x="403" y="72"/>
                    </a:cubicBezTo>
                    <a:cubicBezTo>
                      <a:pt x="403" y="33"/>
                      <a:pt x="370" y="0"/>
                      <a:pt x="331" y="0"/>
                    </a:cubicBezTo>
                  </a:path>
                </a:pathLst>
              </a:custGeom>
              <a:solidFill>
                <a:srgbClr val="F1F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20"/>
              <p:cNvSpPr>
                <a:spLocks noEditPoints="1"/>
              </p:cNvSpPr>
              <p:nvPr/>
            </p:nvSpPr>
            <p:spPr bwMode="auto">
              <a:xfrm>
                <a:off x="317500" y="1677988"/>
                <a:ext cx="1514475" cy="546100"/>
              </a:xfrm>
              <a:custGeom>
                <a:avLst/>
                <a:gdLst>
                  <a:gd name="T0" fmla="*/ 72 w 401"/>
                  <a:gd name="T1" fmla="*/ 143 h 143"/>
                  <a:gd name="T2" fmla="*/ 0 w 401"/>
                  <a:gd name="T3" fmla="*/ 71 h 143"/>
                  <a:gd name="T4" fmla="*/ 72 w 401"/>
                  <a:gd name="T5" fmla="*/ 0 h 143"/>
                  <a:gd name="T6" fmla="*/ 330 w 401"/>
                  <a:gd name="T7" fmla="*/ 0 h 143"/>
                  <a:gd name="T8" fmla="*/ 401 w 401"/>
                  <a:gd name="T9" fmla="*/ 71 h 143"/>
                  <a:gd name="T10" fmla="*/ 330 w 401"/>
                  <a:gd name="T11" fmla="*/ 143 h 143"/>
                  <a:gd name="T12" fmla="*/ 72 w 401"/>
                  <a:gd name="T13" fmla="*/ 143 h 143"/>
                  <a:gd name="T14" fmla="*/ 330 w 401"/>
                  <a:gd name="T15" fmla="*/ 0 h 143"/>
                  <a:gd name="T16" fmla="*/ 72 w 401"/>
                  <a:gd name="T17" fmla="*/ 0 h 143"/>
                  <a:gd name="T18" fmla="*/ 0 w 401"/>
                  <a:gd name="T19" fmla="*/ 71 h 143"/>
                  <a:gd name="T20" fmla="*/ 72 w 401"/>
                  <a:gd name="T21" fmla="*/ 143 h 143"/>
                  <a:gd name="T22" fmla="*/ 330 w 401"/>
                  <a:gd name="T23" fmla="*/ 143 h 143"/>
                  <a:gd name="T24" fmla="*/ 401 w 401"/>
                  <a:gd name="T25" fmla="*/ 71 h 143"/>
                  <a:gd name="T26" fmla="*/ 330 w 401"/>
                  <a:gd name="T2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1" h="143">
                    <a:moveTo>
                      <a:pt x="72" y="143"/>
                    </a:moveTo>
                    <a:cubicBezTo>
                      <a:pt x="32" y="143"/>
                      <a:pt x="0" y="111"/>
                      <a:pt x="0" y="71"/>
                    </a:cubicBezTo>
                    <a:cubicBezTo>
                      <a:pt x="0" y="32"/>
                      <a:pt x="32" y="0"/>
                      <a:pt x="72" y="0"/>
                    </a:cubicBezTo>
                    <a:cubicBezTo>
                      <a:pt x="330" y="0"/>
                      <a:pt x="330" y="0"/>
                      <a:pt x="330" y="0"/>
                    </a:cubicBezTo>
                    <a:cubicBezTo>
                      <a:pt x="369" y="0"/>
                      <a:pt x="401" y="32"/>
                      <a:pt x="401" y="71"/>
                    </a:cubicBezTo>
                    <a:cubicBezTo>
                      <a:pt x="401" y="111"/>
                      <a:pt x="369" y="143"/>
                      <a:pt x="330" y="143"/>
                    </a:cubicBezTo>
                    <a:cubicBezTo>
                      <a:pt x="72" y="143"/>
                      <a:pt x="72" y="143"/>
                      <a:pt x="72" y="143"/>
                    </a:cubicBezTo>
                    <a:moveTo>
                      <a:pt x="330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2" y="143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69" y="143"/>
                      <a:pt x="401" y="111"/>
                      <a:pt x="401" y="71"/>
                    </a:cubicBezTo>
                    <a:cubicBezTo>
                      <a:pt x="401" y="32"/>
                      <a:pt x="369" y="0"/>
                      <a:pt x="330" y="0"/>
                    </a:cubicBezTo>
                  </a:path>
                </a:pathLst>
              </a:custGeom>
              <a:solidFill>
                <a:srgbClr val="F0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1"/>
              <p:cNvSpPr>
                <a:spLocks noEditPoints="1"/>
              </p:cNvSpPr>
              <p:nvPr/>
            </p:nvSpPr>
            <p:spPr bwMode="auto">
              <a:xfrm>
                <a:off x="317500" y="1677988"/>
                <a:ext cx="1514475" cy="546100"/>
              </a:xfrm>
              <a:custGeom>
                <a:avLst/>
                <a:gdLst>
                  <a:gd name="T0" fmla="*/ 72 w 401"/>
                  <a:gd name="T1" fmla="*/ 142 h 143"/>
                  <a:gd name="T2" fmla="*/ 1 w 401"/>
                  <a:gd name="T3" fmla="*/ 71 h 143"/>
                  <a:gd name="T4" fmla="*/ 72 w 401"/>
                  <a:gd name="T5" fmla="*/ 1 h 143"/>
                  <a:gd name="T6" fmla="*/ 330 w 401"/>
                  <a:gd name="T7" fmla="*/ 1 h 143"/>
                  <a:gd name="T8" fmla="*/ 400 w 401"/>
                  <a:gd name="T9" fmla="*/ 71 h 143"/>
                  <a:gd name="T10" fmla="*/ 330 w 401"/>
                  <a:gd name="T11" fmla="*/ 142 h 143"/>
                  <a:gd name="T12" fmla="*/ 72 w 401"/>
                  <a:gd name="T13" fmla="*/ 142 h 143"/>
                  <a:gd name="T14" fmla="*/ 330 w 401"/>
                  <a:gd name="T15" fmla="*/ 0 h 143"/>
                  <a:gd name="T16" fmla="*/ 72 w 401"/>
                  <a:gd name="T17" fmla="*/ 0 h 143"/>
                  <a:gd name="T18" fmla="*/ 0 w 401"/>
                  <a:gd name="T19" fmla="*/ 71 h 143"/>
                  <a:gd name="T20" fmla="*/ 72 w 401"/>
                  <a:gd name="T21" fmla="*/ 143 h 143"/>
                  <a:gd name="T22" fmla="*/ 330 w 401"/>
                  <a:gd name="T23" fmla="*/ 143 h 143"/>
                  <a:gd name="T24" fmla="*/ 401 w 401"/>
                  <a:gd name="T25" fmla="*/ 71 h 143"/>
                  <a:gd name="T26" fmla="*/ 330 w 401"/>
                  <a:gd name="T2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1" h="143">
                    <a:moveTo>
                      <a:pt x="72" y="142"/>
                    </a:moveTo>
                    <a:cubicBezTo>
                      <a:pt x="33" y="142"/>
                      <a:pt x="1" y="110"/>
                      <a:pt x="1" y="71"/>
                    </a:cubicBezTo>
                    <a:cubicBezTo>
                      <a:pt x="1" y="33"/>
                      <a:pt x="33" y="1"/>
                      <a:pt x="72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68" y="1"/>
                      <a:pt x="400" y="33"/>
                      <a:pt x="400" y="71"/>
                    </a:cubicBezTo>
                    <a:cubicBezTo>
                      <a:pt x="400" y="110"/>
                      <a:pt x="368" y="142"/>
                      <a:pt x="330" y="142"/>
                    </a:cubicBezTo>
                    <a:cubicBezTo>
                      <a:pt x="72" y="142"/>
                      <a:pt x="72" y="142"/>
                      <a:pt x="72" y="142"/>
                    </a:cubicBezTo>
                    <a:moveTo>
                      <a:pt x="330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2" y="143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69" y="143"/>
                      <a:pt x="401" y="111"/>
                      <a:pt x="401" y="71"/>
                    </a:cubicBezTo>
                    <a:cubicBezTo>
                      <a:pt x="401" y="32"/>
                      <a:pt x="369" y="0"/>
                      <a:pt x="330" y="0"/>
                    </a:cubicBezTo>
                  </a:path>
                </a:pathLst>
              </a:custGeom>
              <a:solidFill>
                <a:srgbClr val="EFF0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2"/>
              <p:cNvSpPr>
                <a:spLocks noEditPoints="1"/>
              </p:cNvSpPr>
              <p:nvPr/>
            </p:nvSpPr>
            <p:spPr bwMode="auto">
              <a:xfrm>
                <a:off x="322263" y="1682750"/>
                <a:ext cx="1506537" cy="536575"/>
              </a:xfrm>
              <a:custGeom>
                <a:avLst/>
                <a:gdLst>
                  <a:gd name="T0" fmla="*/ 71 w 399"/>
                  <a:gd name="T1" fmla="*/ 141 h 141"/>
                  <a:gd name="T2" fmla="*/ 1 w 399"/>
                  <a:gd name="T3" fmla="*/ 70 h 141"/>
                  <a:gd name="T4" fmla="*/ 71 w 399"/>
                  <a:gd name="T5" fmla="*/ 0 h 141"/>
                  <a:gd name="T6" fmla="*/ 329 w 399"/>
                  <a:gd name="T7" fmla="*/ 0 h 141"/>
                  <a:gd name="T8" fmla="*/ 399 w 399"/>
                  <a:gd name="T9" fmla="*/ 70 h 141"/>
                  <a:gd name="T10" fmla="*/ 329 w 399"/>
                  <a:gd name="T11" fmla="*/ 141 h 141"/>
                  <a:gd name="T12" fmla="*/ 71 w 399"/>
                  <a:gd name="T13" fmla="*/ 141 h 141"/>
                  <a:gd name="T14" fmla="*/ 329 w 399"/>
                  <a:gd name="T15" fmla="*/ 0 h 141"/>
                  <a:gd name="T16" fmla="*/ 71 w 399"/>
                  <a:gd name="T17" fmla="*/ 0 h 141"/>
                  <a:gd name="T18" fmla="*/ 0 w 399"/>
                  <a:gd name="T19" fmla="*/ 70 h 141"/>
                  <a:gd name="T20" fmla="*/ 71 w 399"/>
                  <a:gd name="T21" fmla="*/ 141 h 141"/>
                  <a:gd name="T22" fmla="*/ 329 w 399"/>
                  <a:gd name="T23" fmla="*/ 141 h 141"/>
                  <a:gd name="T24" fmla="*/ 399 w 399"/>
                  <a:gd name="T25" fmla="*/ 70 h 141"/>
                  <a:gd name="T26" fmla="*/ 329 w 399"/>
                  <a:gd name="T2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9" h="141">
                    <a:moveTo>
                      <a:pt x="71" y="141"/>
                    </a:moveTo>
                    <a:cubicBezTo>
                      <a:pt x="32" y="141"/>
                      <a:pt x="1" y="109"/>
                      <a:pt x="1" y="70"/>
                    </a:cubicBezTo>
                    <a:cubicBezTo>
                      <a:pt x="1" y="32"/>
                      <a:pt x="32" y="0"/>
                      <a:pt x="71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67" y="0"/>
                      <a:pt x="399" y="32"/>
                      <a:pt x="399" y="70"/>
                    </a:cubicBezTo>
                    <a:cubicBezTo>
                      <a:pt x="399" y="109"/>
                      <a:pt x="367" y="141"/>
                      <a:pt x="329" y="141"/>
                    </a:cubicBezTo>
                    <a:cubicBezTo>
                      <a:pt x="71" y="141"/>
                      <a:pt x="71" y="141"/>
                      <a:pt x="71" y="141"/>
                    </a:cubicBezTo>
                    <a:moveTo>
                      <a:pt x="329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32" y="0"/>
                      <a:pt x="0" y="32"/>
                      <a:pt x="0" y="70"/>
                    </a:cubicBezTo>
                    <a:cubicBezTo>
                      <a:pt x="0" y="109"/>
                      <a:pt x="32" y="141"/>
                      <a:pt x="71" y="141"/>
                    </a:cubicBezTo>
                    <a:cubicBezTo>
                      <a:pt x="329" y="141"/>
                      <a:pt x="329" y="141"/>
                      <a:pt x="329" y="141"/>
                    </a:cubicBezTo>
                    <a:cubicBezTo>
                      <a:pt x="367" y="141"/>
                      <a:pt x="399" y="109"/>
                      <a:pt x="399" y="70"/>
                    </a:cubicBezTo>
                    <a:cubicBezTo>
                      <a:pt x="399" y="32"/>
                      <a:pt x="367" y="0"/>
                      <a:pt x="329" y="0"/>
                    </a:cubicBezTo>
                  </a:path>
                </a:pathLst>
              </a:custGeom>
              <a:solidFill>
                <a:srgbClr val="EEEF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3"/>
              <p:cNvSpPr>
                <a:spLocks noEditPoints="1"/>
              </p:cNvSpPr>
              <p:nvPr/>
            </p:nvSpPr>
            <p:spPr bwMode="auto">
              <a:xfrm>
                <a:off x="325438" y="1682750"/>
                <a:ext cx="1503362" cy="536575"/>
              </a:xfrm>
              <a:custGeom>
                <a:avLst/>
                <a:gdLst>
                  <a:gd name="T0" fmla="*/ 70 w 398"/>
                  <a:gd name="T1" fmla="*/ 140 h 141"/>
                  <a:gd name="T2" fmla="*/ 0 w 398"/>
                  <a:gd name="T3" fmla="*/ 70 h 141"/>
                  <a:gd name="T4" fmla="*/ 70 w 398"/>
                  <a:gd name="T5" fmla="*/ 1 h 141"/>
                  <a:gd name="T6" fmla="*/ 328 w 398"/>
                  <a:gd name="T7" fmla="*/ 1 h 141"/>
                  <a:gd name="T8" fmla="*/ 397 w 398"/>
                  <a:gd name="T9" fmla="*/ 70 h 141"/>
                  <a:gd name="T10" fmla="*/ 328 w 398"/>
                  <a:gd name="T11" fmla="*/ 140 h 141"/>
                  <a:gd name="T12" fmla="*/ 70 w 398"/>
                  <a:gd name="T13" fmla="*/ 140 h 141"/>
                  <a:gd name="T14" fmla="*/ 328 w 398"/>
                  <a:gd name="T15" fmla="*/ 0 h 141"/>
                  <a:gd name="T16" fmla="*/ 70 w 398"/>
                  <a:gd name="T17" fmla="*/ 0 h 141"/>
                  <a:gd name="T18" fmla="*/ 0 w 398"/>
                  <a:gd name="T19" fmla="*/ 70 h 141"/>
                  <a:gd name="T20" fmla="*/ 70 w 398"/>
                  <a:gd name="T21" fmla="*/ 141 h 141"/>
                  <a:gd name="T22" fmla="*/ 328 w 398"/>
                  <a:gd name="T23" fmla="*/ 141 h 141"/>
                  <a:gd name="T24" fmla="*/ 398 w 398"/>
                  <a:gd name="T25" fmla="*/ 70 h 141"/>
                  <a:gd name="T26" fmla="*/ 328 w 398"/>
                  <a:gd name="T2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8" h="141">
                    <a:moveTo>
                      <a:pt x="70" y="140"/>
                    </a:moveTo>
                    <a:cubicBezTo>
                      <a:pt x="31" y="140"/>
                      <a:pt x="0" y="109"/>
                      <a:pt x="0" y="70"/>
                    </a:cubicBezTo>
                    <a:cubicBezTo>
                      <a:pt x="0" y="32"/>
                      <a:pt x="31" y="1"/>
                      <a:pt x="70" y="1"/>
                    </a:cubicBezTo>
                    <a:cubicBezTo>
                      <a:pt x="328" y="1"/>
                      <a:pt x="328" y="1"/>
                      <a:pt x="328" y="1"/>
                    </a:cubicBezTo>
                    <a:cubicBezTo>
                      <a:pt x="366" y="1"/>
                      <a:pt x="397" y="32"/>
                      <a:pt x="397" y="70"/>
                    </a:cubicBezTo>
                    <a:cubicBezTo>
                      <a:pt x="397" y="109"/>
                      <a:pt x="366" y="140"/>
                      <a:pt x="328" y="140"/>
                    </a:cubicBezTo>
                    <a:cubicBezTo>
                      <a:pt x="70" y="140"/>
                      <a:pt x="70" y="140"/>
                      <a:pt x="70" y="140"/>
                    </a:cubicBezTo>
                    <a:moveTo>
                      <a:pt x="32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2"/>
                      <a:pt x="0" y="70"/>
                    </a:cubicBezTo>
                    <a:cubicBezTo>
                      <a:pt x="0" y="109"/>
                      <a:pt x="31" y="141"/>
                      <a:pt x="70" y="141"/>
                    </a:cubicBezTo>
                    <a:cubicBezTo>
                      <a:pt x="328" y="141"/>
                      <a:pt x="328" y="141"/>
                      <a:pt x="328" y="141"/>
                    </a:cubicBezTo>
                    <a:cubicBezTo>
                      <a:pt x="366" y="141"/>
                      <a:pt x="398" y="109"/>
                      <a:pt x="398" y="70"/>
                    </a:cubicBezTo>
                    <a:cubicBezTo>
                      <a:pt x="398" y="32"/>
                      <a:pt x="366" y="0"/>
                      <a:pt x="328" y="0"/>
                    </a:cubicBezTo>
                  </a:path>
                </a:pathLst>
              </a:custGeom>
              <a:solidFill>
                <a:srgbClr val="EDE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4"/>
              <p:cNvSpPr>
                <a:spLocks noEditPoints="1"/>
              </p:cNvSpPr>
              <p:nvPr/>
            </p:nvSpPr>
            <p:spPr bwMode="auto">
              <a:xfrm>
                <a:off x="325438" y="1685925"/>
                <a:ext cx="1500187" cy="530225"/>
              </a:xfrm>
              <a:custGeom>
                <a:avLst/>
                <a:gdLst>
                  <a:gd name="T0" fmla="*/ 70 w 397"/>
                  <a:gd name="T1" fmla="*/ 138 h 139"/>
                  <a:gd name="T2" fmla="*/ 1 w 397"/>
                  <a:gd name="T3" fmla="*/ 69 h 139"/>
                  <a:gd name="T4" fmla="*/ 70 w 397"/>
                  <a:gd name="T5" fmla="*/ 1 h 139"/>
                  <a:gd name="T6" fmla="*/ 328 w 397"/>
                  <a:gd name="T7" fmla="*/ 1 h 139"/>
                  <a:gd name="T8" fmla="*/ 396 w 397"/>
                  <a:gd name="T9" fmla="*/ 69 h 139"/>
                  <a:gd name="T10" fmla="*/ 328 w 397"/>
                  <a:gd name="T11" fmla="*/ 138 h 139"/>
                  <a:gd name="T12" fmla="*/ 70 w 397"/>
                  <a:gd name="T13" fmla="*/ 138 h 139"/>
                  <a:gd name="T14" fmla="*/ 328 w 397"/>
                  <a:gd name="T15" fmla="*/ 0 h 139"/>
                  <a:gd name="T16" fmla="*/ 70 w 397"/>
                  <a:gd name="T17" fmla="*/ 0 h 139"/>
                  <a:gd name="T18" fmla="*/ 0 w 397"/>
                  <a:gd name="T19" fmla="*/ 69 h 139"/>
                  <a:gd name="T20" fmla="*/ 70 w 397"/>
                  <a:gd name="T21" fmla="*/ 139 h 139"/>
                  <a:gd name="T22" fmla="*/ 328 w 397"/>
                  <a:gd name="T23" fmla="*/ 139 h 139"/>
                  <a:gd name="T24" fmla="*/ 397 w 397"/>
                  <a:gd name="T25" fmla="*/ 69 h 139"/>
                  <a:gd name="T26" fmla="*/ 328 w 397"/>
                  <a:gd name="T27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7" h="139">
                    <a:moveTo>
                      <a:pt x="70" y="138"/>
                    </a:moveTo>
                    <a:cubicBezTo>
                      <a:pt x="32" y="138"/>
                      <a:pt x="1" y="108"/>
                      <a:pt x="1" y="69"/>
                    </a:cubicBezTo>
                    <a:cubicBezTo>
                      <a:pt x="1" y="31"/>
                      <a:pt x="32" y="1"/>
                      <a:pt x="70" y="1"/>
                    </a:cubicBezTo>
                    <a:cubicBezTo>
                      <a:pt x="328" y="1"/>
                      <a:pt x="328" y="1"/>
                      <a:pt x="328" y="1"/>
                    </a:cubicBezTo>
                    <a:cubicBezTo>
                      <a:pt x="366" y="1"/>
                      <a:pt x="396" y="31"/>
                      <a:pt x="396" y="69"/>
                    </a:cubicBezTo>
                    <a:cubicBezTo>
                      <a:pt x="396" y="108"/>
                      <a:pt x="366" y="138"/>
                      <a:pt x="328" y="138"/>
                    </a:cubicBezTo>
                    <a:cubicBezTo>
                      <a:pt x="70" y="138"/>
                      <a:pt x="70" y="138"/>
                      <a:pt x="70" y="138"/>
                    </a:cubicBezTo>
                    <a:moveTo>
                      <a:pt x="32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69"/>
                    </a:cubicBezTo>
                    <a:cubicBezTo>
                      <a:pt x="0" y="108"/>
                      <a:pt x="31" y="139"/>
                      <a:pt x="70" y="139"/>
                    </a:cubicBezTo>
                    <a:cubicBezTo>
                      <a:pt x="328" y="139"/>
                      <a:pt x="328" y="139"/>
                      <a:pt x="328" y="139"/>
                    </a:cubicBezTo>
                    <a:cubicBezTo>
                      <a:pt x="366" y="139"/>
                      <a:pt x="397" y="108"/>
                      <a:pt x="397" y="69"/>
                    </a:cubicBezTo>
                    <a:cubicBezTo>
                      <a:pt x="397" y="31"/>
                      <a:pt x="366" y="0"/>
                      <a:pt x="328" y="0"/>
                    </a:cubicBezTo>
                  </a:path>
                </a:pathLst>
              </a:custGeom>
              <a:solidFill>
                <a:srgbClr val="ECE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5"/>
              <p:cNvSpPr>
                <a:spLocks noEditPoints="1"/>
              </p:cNvSpPr>
              <p:nvPr/>
            </p:nvSpPr>
            <p:spPr bwMode="auto">
              <a:xfrm>
                <a:off x="330200" y="1689100"/>
                <a:ext cx="1490662" cy="522288"/>
              </a:xfrm>
              <a:custGeom>
                <a:avLst/>
                <a:gdLst>
                  <a:gd name="T0" fmla="*/ 69 w 395"/>
                  <a:gd name="T1" fmla="*/ 137 h 137"/>
                  <a:gd name="T2" fmla="*/ 0 w 395"/>
                  <a:gd name="T3" fmla="*/ 68 h 137"/>
                  <a:gd name="T4" fmla="*/ 69 w 395"/>
                  <a:gd name="T5" fmla="*/ 0 h 137"/>
                  <a:gd name="T6" fmla="*/ 327 w 395"/>
                  <a:gd name="T7" fmla="*/ 0 h 137"/>
                  <a:gd name="T8" fmla="*/ 395 w 395"/>
                  <a:gd name="T9" fmla="*/ 68 h 137"/>
                  <a:gd name="T10" fmla="*/ 327 w 395"/>
                  <a:gd name="T11" fmla="*/ 137 h 137"/>
                  <a:gd name="T12" fmla="*/ 69 w 395"/>
                  <a:gd name="T13" fmla="*/ 137 h 137"/>
                  <a:gd name="T14" fmla="*/ 327 w 395"/>
                  <a:gd name="T15" fmla="*/ 0 h 137"/>
                  <a:gd name="T16" fmla="*/ 69 w 395"/>
                  <a:gd name="T17" fmla="*/ 0 h 137"/>
                  <a:gd name="T18" fmla="*/ 0 w 395"/>
                  <a:gd name="T19" fmla="*/ 68 h 137"/>
                  <a:gd name="T20" fmla="*/ 69 w 395"/>
                  <a:gd name="T21" fmla="*/ 137 h 137"/>
                  <a:gd name="T22" fmla="*/ 327 w 395"/>
                  <a:gd name="T23" fmla="*/ 137 h 137"/>
                  <a:gd name="T24" fmla="*/ 395 w 395"/>
                  <a:gd name="T25" fmla="*/ 68 h 137"/>
                  <a:gd name="T26" fmla="*/ 327 w 395"/>
                  <a:gd name="T2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5" h="137">
                    <a:moveTo>
                      <a:pt x="69" y="137"/>
                    </a:moveTo>
                    <a:cubicBezTo>
                      <a:pt x="31" y="137"/>
                      <a:pt x="0" y="106"/>
                      <a:pt x="0" y="68"/>
                    </a:cubicBezTo>
                    <a:cubicBezTo>
                      <a:pt x="0" y="31"/>
                      <a:pt x="31" y="0"/>
                      <a:pt x="69" y="0"/>
                    </a:cubicBezTo>
                    <a:cubicBezTo>
                      <a:pt x="327" y="0"/>
                      <a:pt x="327" y="0"/>
                      <a:pt x="327" y="0"/>
                    </a:cubicBezTo>
                    <a:cubicBezTo>
                      <a:pt x="364" y="0"/>
                      <a:pt x="395" y="31"/>
                      <a:pt x="395" y="68"/>
                    </a:cubicBezTo>
                    <a:cubicBezTo>
                      <a:pt x="395" y="106"/>
                      <a:pt x="364" y="137"/>
                      <a:pt x="327" y="137"/>
                    </a:cubicBezTo>
                    <a:cubicBezTo>
                      <a:pt x="69" y="137"/>
                      <a:pt x="69" y="137"/>
                      <a:pt x="69" y="137"/>
                    </a:cubicBezTo>
                    <a:moveTo>
                      <a:pt x="327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0"/>
                      <a:pt x="0" y="68"/>
                    </a:cubicBezTo>
                    <a:cubicBezTo>
                      <a:pt x="0" y="107"/>
                      <a:pt x="31" y="137"/>
                      <a:pt x="69" y="137"/>
                    </a:cubicBezTo>
                    <a:cubicBezTo>
                      <a:pt x="327" y="137"/>
                      <a:pt x="327" y="137"/>
                      <a:pt x="327" y="137"/>
                    </a:cubicBezTo>
                    <a:cubicBezTo>
                      <a:pt x="365" y="137"/>
                      <a:pt x="395" y="107"/>
                      <a:pt x="395" y="68"/>
                    </a:cubicBezTo>
                    <a:cubicBezTo>
                      <a:pt x="395" y="30"/>
                      <a:pt x="365" y="0"/>
                      <a:pt x="327" y="0"/>
                    </a:cubicBezTo>
                  </a:path>
                </a:pathLst>
              </a:custGeom>
              <a:solidFill>
                <a:srgbClr val="EBEC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6"/>
              <p:cNvSpPr>
                <a:spLocks noEditPoints="1"/>
              </p:cNvSpPr>
              <p:nvPr/>
            </p:nvSpPr>
            <p:spPr bwMode="auto">
              <a:xfrm>
                <a:off x="330200" y="1689100"/>
                <a:ext cx="1490662" cy="522288"/>
              </a:xfrm>
              <a:custGeom>
                <a:avLst/>
                <a:gdLst>
                  <a:gd name="T0" fmla="*/ 69 w 395"/>
                  <a:gd name="T1" fmla="*/ 136 h 137"/>
                  <a:gd name="T2" fmla="*/ 1 w 395"/>
                  <a:gd name="T3" fmla="*/ 68 h 137"/>
                  <a:gd name="T4" fmla="*/ 69 w 395"/>
                  <a:gd name="T5" fmla="*/ 1 h 137"/>
                  <a:gd name="T6" fmla="*/ 327 w 395"/>
                  <a:gd name="T7" fmla="*/ 1 h 137"/>
                  <a:gd name="T8" fmla="*/ 394 w 395"/>
                  <a:gd name="T9" fmla="*/ 68 h 137"/>
                  <a:gd name="T10" fmla="*/ 327 w 395"/>
                  <a:gd name="T11" fmla="*/ 136 h 137"/>
                  <a:gd name="T12" fmla="*/ 69 w 395"/>
                  <a:gd name="T13" fmla="*/ 136 h 137"/>
                  <a:gd name="T14" fmla="*/ 327 w 395"/>
                  <a:gd name="T15" fmla="*/ 0 h 137"/>
                  <a:gd name="T16" fmla="*/ 69 w 395"/>
                  <a:gd name="T17" fmla="*/ 0 h 137"/>
                  <a:gd name="T18" fmla="*/ 0 w 395"/>
                  <a:gd name="T19" fmla="*/ 68 h 137"/>
                  <a:gd name="T20" fmla="*/ 69 w 395"/>
                  <a:gd name="T21" fmla="*/ 137 h 137"/>
                  <a:gd name="T22" fmla="*/ 327 w 395"/>
                  <a:gd name="T23" fmla="*/ 137 h 137"/>
                  <a:gd name="T24" fmla="*/ 395 w 395"/>
                  <a:gd name="T25" fmla="*/ 68 h 137"/>
                  <a:gd name="T26" fmla="*/ 327 w 395"/>
                  <a:gd name="T2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5" h="137">
                    <a:moveTo>
                      <a:pt x="69" y="136"/>
                    </a:moveTo>
                    <a:cubicBezTo>
                      <a:pt x="31" y="136"/>
                      <a:pt x="1" y="106"/>
                      <a:pt x="1" y="68"/>
                    </a:cubicBezTo>
                    <a:cubicBezTo>
                      <a:pt x="1" y="31"/>
                      <a:pt x="31" y="1"/>
                      <a:pt x="69" y="1"/>
                    </a:cubicBezTo>
                    <a:cubicBezTo>
                      <a:pt x="327" y="1"/>
                      <a:pt x="327" y="1"/>
                      <a:pt x="327" y="1"/>
                    </a:cubicBezTo>
                    <a:cubicBezTo>
                      <a:pt x="364" y="1"/>
                      <a:pt x="394" y="31"/>
                      <a:pt x="394" y="68"/>
                    </a:cubicBezTo>
                    <a:cubicBezTo>
                      <a:pt x="394" y="106"/>
                      <a:pt x="364" y="136"/>
                      <a:pt x="327" y="136"/>
                    </a:cubicBezTo>
                    <a:cubicBezTo>
                      <a:pt x="69" y="136"/>
                      <a:pt x="69" y="136"/>
                      <a:pt x="69" y="136"/>
                    </a:cubicBezTo>
                    <a:moveTo>
                      <a:pt x="327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1"/>
                      <a:pt x="0" y="68"/>
                    </a:cubicBezTo>
                    <a:cubicBezTo>
                      <a:pt x="0" y="106"/>
                      <a:pt x="31" y="137"/>
                      <a:pt x="69" y="137"/>
                    </a:cubicBezTo>
                    <a:cubicBezTo>
                      <a:pt x="327" y="137"/>
                      <a:pt x="327" y="137"/>
                      <a:pt x="327" y="137"/>
                    </a:cubicBezTo>
                    <a:cubicBezTo>
                      <a:pt x="364" y="137"/>
                      <a:pt x="395" y="106"/>
                      <a:pt x="395" y="68"/>
                    </a:cubicBezTo>
                    <a:cubicBezTo>
                      <a:pt x="395" y="31"/>
                      <a:pt x="364" y="0"/>
                      <a:pt x="327" y="0"/>
                    </a:cubicBezTo>
                  </a:path>
                </a:pathLst>
              </a:custGeom>
              <a:solidFill>
                <a:srgbClr val="EAE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7"/>
              <p:cNvSpPr>
                <a:spLocks noEditPoints="1"/>
              </p:cNvSpPr>
              <p:nvPr/>
            </p:nvSpPr>
            <p:spPr bwMode="auto">
              <a:xfrm>
                <a:off x="333375" y="1693863"/>
                <a:ext cx="1484312" cy="514350"/>
              </a:xfrm>
              <a:custGeom>
                <a:avLst/>
                <a:gdLst>
                  <a:gd name="T0" fmla="*/ 68 w 393"/>
                  <a:gd name="T1" fmla="*/ 135 h 135"/>
                  <a:gd name="T2" fmla="*/ 0 w 393"/>
                  <a:gd name="T3" fmla="*/ 67 h 135"/>
                  <a:gd name="T4" fmla="*/ 68 w 393"/>
                  <a:gd name="T5" fmla="*/ 0 h 135"/>
                  <a:gd name="T6" fmla="*/ 326 w 393"/>
                  <a:gd name="T7" fmla="*/ 0 h 135"/>
                  <a:gd name="T8" fmla="*/ 393 w 393"/>
                  <a:gd name="T9" fmla="*/ 67 h 135"/>
                  <a:gd name="T10" fmla="*/ 326 w 393"/>
                  <a:gd name="T11" fmla="*/ 135 h 135"/>
                  <a:gd name="T12" fmla="*/ 68 w 393"/>
                  <a:gd name="T13" fmla="*/ 135 h 135"/>
                  <a:gd name="T14" fmla="*/ 326 w 393"/>
                  <a:gd name="T15" fmla="*/ 0 h 135"/>
                  <a:gd name="T16" fmla="*/ 68 w 393"/>
                  <a:gd name="T17" fmla="*/ 0 h 135"/>
                  <a:gd name="T18" fmla="*/ 0 w 393"/>
                  <a:gd name="T19" fmla="*/ 67 h 135"/>
                  <a:gd name="T20" fmla="*/ 68 w 393"/>
                  <a:gd name="T21" fmla="*/ 135 h 135"/>
                  <a:gd name="T22" fmla="*/ 326 w 393"/>
                  <a:gd name="T23" fmla="*/ 135 h 135"/>
                  <a:gd name="T24" fmla="*/ 393 w 393"/>
                  <a:gd name="T25" fmla="*/ 67 h 135"/>
                  <a:gd name="T26" fmla="*/ 326 w 393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135">
                    <a:moveTo>
                      <a:pt x="68" y="135"/>
                    </a:moveTo>
                    <a:cubicBezTo>
                      <a:pt x="30" y="135"/>
                      <a:pt x="0" y="105"/>
                      <a:pt x="0" y="67"/>
                    </a:cubicBezTo>
                    <a:cubicBezTo>
                      <a:pt x="0" y="30"/>
                      <a:pt x="30" y="0"/>
                      <a:pt x="68" y="0"/>
                    </a:cubicBezTo>
                    <a:cubicBezTo>
                      <a:pt x="326" y="0"/>
                      <a:pt x="326" y="0"/>
                      <a:pt x="326" y="0"/>
                    </a:cubicBezTo>
                    <a:cubicBezTo>
                      <a:pt x="363" y="0"/>
                      <a:pt x="393" y="30"/>
                      <a:pt x="393" y="67"/>
                    </a:cubicBezTo>
                    <a:cubicBezTo>
                      <a:pt x="393" y="105"/>
                      <a:pt x="363" y="135"/>
                      <a:pt x="326" y="135"/>
                    </a:cubicBezTo>
                    <a:cubicBezTo>
                      <a:pt x="68" y="135"/>
                      <a:pt x="68" y="135"/>
                      <a:pt x="68" y="135"/>
                    </a:cubicBezTo>
                    <a:moveTo>
                      <a:pt x="32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63" y="135"/>
                      <a:pt x="393" y="105"/>
                      <a:pt x="393" y="67"/>
                    </a:cubicBezTo>
                    <a:cubicBezTo>
                      <a:pt x="393" y="30"/>
                      <a:pt x="363" y="0"/>
                      <a:pt x="326" y="0"/>
                    </a:cubicBezTo>
                  </a:path>
                </a:pathLst>
              </a:custGeom>
              <a:solidFill>
                <a:srgbClr val="E9E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8"/>
              <p:cNvSpPr>
                <a:spLocks noEditPoints="1"/>
              </p:cNvSpPr>
              <p:nvPr/>
            </p:nvSpPr>
            <p:spPr bwMode="auto">
              <a:xfrm>
                <a:off x="333375" y="1693863"/>
                <a:ext cx="1484312" cy="514350"/>
              </a:xfrm>
              <a:custGeom>
                <a:avLst/>
                <a:gdLst>
                  <a:gd name="T0" fmla="*/ 68 w 393"/>
                  <a:gd name="T1" fmla="*/ 134 h 135"/>
                  <a:gd name="T2" fmla="*/ 1 w 393"/>
                  <a:gd name="T3" fmla="*/ 67 h 135"/>
                  <a:gd name="T4" fmla="*/ 68 w 393"/>
                  <a:gd name="T5" fmla="*/ 1 h 135"/>
                  <a:gd name="T6" fmla="*/ 326 w 393"/>
                  <a:gd name="T7" fmla="*/ 1 h 135"/>
                  <a:gd name="T8" fmla="*/ 392 w 393"/>
                  <a:gd name="T9" fmla="*/ 67 h 135"/>
                  <a:gd name="T10" fmla="*/ 326 w 393"/>
                  <a:gd name="T11" fmla="*/ 134 h 135"/>
                  <a:gd name="T12" fmla="*/ 68 w 393"/>
                  <a:gd name="T13" fmla="*/ 134 h 135"/>
                  <a:gd name="T14" fmla="*/ 326 w 393"/>
                  <a:gd name="T15" fmla="*/ 0 h 135"/>
                  <a:gd name="T16" fmla="*/ 68 w 393"/>
                  <a:gd name="T17" fmla="*/ 0 h 135"/>
                  <a:gd name="T18" fmla="*/ 0 w 393"/>
                  <a:gd name="T19" fmla="*/ 67 h 135"/>
                  <a:gd name="T20" fmla="*/ 68 w 393"/>
                  <a:gd name="T21" fmla="*/ 135 h 135"/>
                  <a:gd name="T22" fmla="*/ 326 w 393"/>
                  <a:gd name="T23" fmla="*/ 135 h 135"/>
                  <a:gd name="T24" fmla="*/ 393 w 393"/>
                  <a:gd name="T25" fmla="*/ 67 h 135"/>
                  <a:gd name="T26" fmla="*/ 326 w 393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135">
                    <a:moveTo>
                      <a:pt x="68" y="134"/>
                    </a:moveTo>
                    <a:cubicBezTo>
                      <a:pt x="31" y="134"/>
                      <a:pt x="1" y="104"/>
                      <a:pt x="1" y="67"/>
                    </a:cubicBezTo>
                    <a:cubicBezTo>
                      <a:pt x="1" y="31"/>
                      <a:pt x="31" y="1"/>
                      <a:pt x="68" y="1"/>
                    </a:cubicBezTo>
                    <a:cubicBezTo>
                      <a:pt x="326" y="1"/>
                      <a:pt x="326" y="1"/>
                      <a:pt x="326" y="1"/>
                    </a:cubicBezTo>
                    <a:cubicBezTo>
                      <a:pt x="362" y="1"/>
                      <a:pt x="392" y="31"/>
                      <a:pt x="392" y="67"/>
                    </a:cubicBezTo>
                    <a:cubicBezTo>
                      <a:pt x="392" y="104"/>
                      <a:pt x="362" y="134"/>
                      <a:pt x="326" y="134"/>
                    </a:cubicBezTo>
                    <a:cubicBezTo>
                      <a:pt x="68" y="134"/>
                      <a:pt x="68" y="134"/>
                      <a:pt x="68" y="134"/>
                    </a:cubicBezTo>
                    <a:moveTo>
                      <a:pt x="32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63" y="135"/>
                      <a:pt x="393" y="105"/>
                      <a:pt x="393" y="67"/>
                    </a:cubicBezTo>
                    <a:cubicBezTo>
                      <a:pt x="393" y="30"/>
                      <a:pt x="363" y="0"/>
                      <a:pt x="326" y="0"/>
                    </a:cubicBezTo>
                  </a:path>
                </a:pathLst>
              </a:custGeom>
              <a:solidFill>
                <a:srgbClr val="E8E9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9"/>
              <p:cNvSpPr>
                <a:spLocks noEditPoints="1"/>
              </p:cNvSpPr>
              <p:nvPr/>
            </p:nvSpPr>
            <p:spPr bwMode="auto">
              <a:xfrm>
                <a:off x="336550" y="1697038"/>
                <a:ext cx="1476375" cy="508000"/>
              </a:xfrm>
              <a:custGeom>
                <a:avLst/>
                <a:gdLst>
                  <a:gd name="T0" fmla="*/ 67 w 391"/>
                  <a:gd name="T1" fmla="*/ 133 h 133"/>
                  <a:gd name="T2" fmla="*/ 0 w 391"/>
                  <a:gd name="T3" fmla="*/ 66 h 133"/>
                  <a:gd name="T4" fmla="*/ 67 w 391"/>
                  <a:gd name="T5" fmla="*/ 0 h 133"/>
                  <a:gd name="T6" fmla="*/ 325 w 391"/>
                  <a:gd name="T7" fmla="*/ 0 h 133"/>
                  <a:gd name="T8" fmla="*/ 391 w 391"/>
                  <a:gd name="T9" fmla="*/ 66 h 133"/>
                  <a:gd name="T10" fmla="*/ 325 w 391"/>
                  <a:gd name="T11" fmla="*/ 133 h 133"/>
                  <a:gd name="T12" fmla="*/ 67 w 391"/>
                  <a:gd name="T13" fmla="*/ 133 h 133"/>
                  <a:gd name="T14" fmla="*/ 325 w 391"/>
                  <a:gd name="T15" fmla="*/ 0 h 133"/>
                  <a:gd name="T16" fmla="*/ 67 w 391"/>
                  <a:gd name="T17" fmla="*/ 0 h 133"/>
                  <a:gd name="T18" fmla="*/ 0 w 391"/>
                  <a:gd name="T19" fmla="*/ 66 h 133"/>
                  <a:gd name="T20" fmla="*/ 67 w 391"/>
                  <a:gd name="T21" fmla="*/ 133 h 133"/>
                  <a:gd name="T22" fmla="*/ 325 w 391"/>
                  <a:gd name="T23" fmla="*/ 133 h 133"/>
                  <a:gd name="T24" fmla="*/ 391 w 391"/>
                  <a:gd name="T25" fmla="*/ 66 h 133"/>
                  <a:gd name="T26" fmla="*/ 325 w 391"/>
                  <a:gd name="T2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133">
                    <a:moveTo>
                      <a:pt x="67" y="133"/>
                    </a:moveTo>
                    <a:cubicBezTo>
                      <a:pt x="30" y="133"/>
                      <a:pt x="0" y="103"/>
                      <a:pt x="0" y="66"/>
                    </a:cubicBezTo>
                    <a:cubicBezTo>
                      <a:pt x="0" y="30"/>
                      <a:pt x="30" y="0"/>
                      <a:pt x="67" y="0"/>
                    </a:cubicBezTo>
                    <a:cubicBezTo>
                      <a:pt x="325" y="0"/>
                      <a:pt x="325" y="0"/>
                      <a:pt x="325" y="0"/>
                    </a:cubicBezTo>
                    <a:cubicBezTo>
                      <a:pt x="361" y="0"/>
                      <a:pt x="391" y="30"/>
                      <a:pt x="391" y="66"/>
                    </a:cubicBezTo>
                    <a:cubicBezTo>
                      <a:pt x="391" y="103"/>
                      <a:pt x="361" y="133"/>
                      <a:pt x="325" y="133"/>
                    </a:cubicBezTo>
                    <a:cubicBezTo>
                      <a:pt x="67" y="133"/>
                      <a:pt x="67" y="133"/>
                      <a:pt x="67" y="133"/>
                    </a:cubicBezTo>
                    <a:moveTo>
                      <a:pt x="325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325" y="133"/>
                      <a:pt x="325" y="133"/>
                      <a:pt x="325" y="133"/>
                    </a:cubicBezTo>
                    <a:cubicBezTo>
                      <a:pt x="361" y="133"/>
                      <a:pt x="391" y="103"/>
                      <a:pt x="391" y="66"/>
                    </a:cubicBezTo>
                    <a:cubicBezTo>
                      <a:pt x="391" y="30"/>
                      <a:pt x="361" y="0"/>
                      <a:pt x="325" y="0"/>
                    </a:cubicBezTo>
                  </a:path>
                </a:pathLst>
              </a:custGeom>
              <a:solidFill>
                <a:srgbClr val="E7E8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30"/>
              <p:cNvSpPr>
                <a:spLocks noEditPoints="1"/>
              </p:cNvSpPr>
              <p:nvPr/>
            </p:nvSpPr>
            <p:spPr bwMode="auto">
              <a:xfrm>
                <a:off x="336550" y="1697038"/>
                <a:ext cx="1476375" cy="508000"/>
              </a:xfrm>
              <a:custGeom>
                <a:avLst/>
                <a:gdLst>
                  <a:gd name="T0" fmla="*/ 67 w 391"/>
                  <a:gd name="T1" fmla="*/ 132 h 133"/>
                  <a:gd name="T2" fmla="*/ 1 w 391"/>
                  <a:gd name="T3" fmla="*/ 66 h 133"/>
                  <a:gd name="T4" fmla="*/ 67 w 391"/>
                  <a:gd name="T5" fmla="*/ 1 h 133"/>
                  <a:gd name="T6" fmla="*/ 325 w 391"/>
                  <a:gd name="T7" fmla="*/ 1 h 133"/>
                  <a:gd name="T8" fmla="*/ 390 w 391"/>
                  <a:gd name="T9" fmla="*/ 66 h 133"/>
                  <a:gd name="T10" fmla="*/ 325 w 391"/>
                  <a:gd name="T11" fmla="*/ 132 h 133"/>
                  <a:gd name="T12" fmla="*/ 67 w 391"/>
                  <a:gd name="T13" fmla="*/ 132 h 133"/>
                  <a:gd name="T14" fmla="*/ 325 w 391"/>
                  <a:gd name="T15" fmla="*/ 0 h 133"/>
                  <a:gd name="T16" fmla="*/ 67 w 391"/>
                  <a:gd name="T17" fmla="*/ 0 h 133"/>
                  <a:gd name="T18" fmla="*/ 0 w 391"/>
                  <a:gd name="T19" fmla="*/ 66 h 133"/>
                  <a:gd name="T20" fmla="*/ 67 w 391"/>
                  <a:gd name="T21" fmla="*/ 133 h 133"/>
                  <a:gd name="T22" fmla="*/ 325 w 391"/>
                  <a:gd name="T23" fmla="*/ 133 h 133"/>
                  <a:gd name="T24" fmla="*/ 391 w 391"/>
                  <a:gd name="T25" fmla="*/ 66 h 133"/>
                  <a:gd name="T26" fmla="*/ 325 w 391"/>
                  <a:gd name="T2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133">
                    <a:moveTo>
                      <a:pt x="67" y="132"/>
                    </a:moveTo>
                    <a:cubicBezTo>
                      <a:pt x="30" y="132"/>
                      <a:pt x="1" y="103"/>
                      <a:pt x="1" y="66"/>
                    </a:cubicBezTo>
                    <a:cubicBezTo>
                      <a:pt x="1" y="30"/>
                      <a:pt x="30" y="1"/>
                      <a:pt x="67" y="1"/>
                    </a:cubicBezTo>
                    <a:cubicBezTo>
                      <a:pt x="325" y="1"/>
                      <a:pt x="325" y="1"/>
                      <a:pt x="325" y="1"/>
                    </a:cubicBezTo>
                    <a:cubicBezTo>
                      <a:pt x="361" y="1"/>
                      <a:pt x="390" y="30"/>
                      <a:pt x="390" y="66"/>
                    </a:cubicBezTo>
                    <a:cubicBezTo>
                      <a:pt x="390" y="103"/>
                      <a:pt x="361" y="132"/>
                      <a:pt x="325" y="132"/>
                    </a:cubicBezTo>
                    <a:cubicBezTo>
                      <a:pt x="67" y="132"/>
                      <a:pt x="67" y="132"/>
                      <a:pt x="67" y="132"/>
                    </a:cubicBezTo>
                    <a:moveTo>
                      <a:pt x="325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325" y="133"/>
                      <a:pt x="325" y="133"/>
                      <a:pt x="325" y="133"/>
                    </a:cubicBezTo>
                    <a:cubicBezTo>
                      <a:pt x="361" y="133"/>
                      <a:pt x="391" y="103"/>
                      <a:pt x="391" y="66"/>
                    </a:cubicBezTo>
                    <a:cubicBezTo>
                      <a:pt x="391" y="30"/>
                      <a:pt x="361" y="0"/>
                      <a:pt x="325" y="0"/>
                    </a:cubicBezTo>
                  </a:path>
                </a:pathLst>
              </a:custGeom>
              <a:solidFill>
                <a:srgbClr val="E6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31"/>
              <p:cNvSpPr>
                <a:spLocks noEditPoints="1"/>
              </p:cNvSpPr>
              <p:nvPr/>
            </p:nvSpPr>
            <p:spPr bwMode="auto">
              <a:xfrm>
                <a:off x="341313" y="1701800"/>
                <a:ext cx="1468437" cy="498475"/>
              </a:xfrm>
              <a:custGeom>
                <a:avLst/>
                <a:gdLst>
                  <a:gd name="T0" fmla="*/ 66 w 389"/>
                  <a:gd name="T1" fmla="*/ 130 h 131"/>
                  <a:gd name="T2" fmla="*/ 1 w 389"/>
                  <a:gd name="T3" fmla="*/ 65 h 131"/>
                  <a:gd name="T4" fmla="*/ 66 w 389"/>
                  <a:gd name="T5" fmla="*/ 1 h 131"/>
                  <a:gd name="T6" fmla="*/ 324 w 389"/>
                  <a:gd name="T7" fmla="*/ 1 h 131"/>
                  <a:gd name="T8" fmla="*/ 388 w 389"/>
                  <a:gd name="T9" fmla="*/ 65 h 131"/>
                  <a:gd name="T10" fmla="*/ 324 w 389"/>
                  <a:gd name="T11" fmla="*/ 130 h 131"/>
                  <a:gd name="T12" fmla="*/ 66 w 389"/>
                  <a:gd name="T13" fmla="*/ 130 h 131"/>
                  <a:gd name="T14" fmla="*/ 324 w 389"/>
                  <a:gd name="T15" fmla="*/ 0 h 131"/>
                  <a:gd name="T16" fmla="*/ 66 w 389"/>
                  <a:gd name="T17" fmla="*/ 0 h 131"/>
                  <a:gd name="T18" fmla="*/ 0 w 389"/>
                  <a:gd name="T19" fmla="*/ 65 h 131"/>
                  <a:gd name="T20" fmla="*/ 66 w 389"/>
                  <a:gd name="T21" fmla="*/ 131 h 131"/>
                  <a:gd name="T22" fmla="*/ 324 w 389"/>
                  <a:gd name="T23" fmla="*/ 131 h 131"/>
                  <a:gd name="T24" fmla="*/ 389 w 389"/>
                  <a:gd name="T25" fmla="*/ 65 h 131"/>
                  <a:gd name="T26" fmla="*/ 324 w 389"/>
                  <a:gd name="T2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9" h="131">
                    <a:moveTo>
                      <a:pt x="66" y="130"/>
                    </a:moveTo>
                    <a:cubicBezTo>
                      <a:pt x="30" y="130"/>
                      <a:pt x="1" y="101"/>
                      <a:pt x="1" y="65"/>
                    </a:cubicBezTo>
                    <a:cubicBezTo>
                      <a:pt x="1" y="30"/>
                      <a:pt x="30" y="1"/>
                      <a:pt x="66" y="1"/>
                    </a:cubicBezTo>
                    <a:cubicBezTo>
                      <a:pt x="324" y="1"/>
                      <a:pt x="324" y="1"/>
                      <a:pt x="324" y="1"/>
                    </a:cubicBezTo>
                    <a:cubicBezTo>
                      <a:pt x="359" y="1"/>
                      <a:pt x="388" y="30"/>
                      <a:pt x="388" y="65"/>
                    </a:cubicBezTo>
                    <a:cubicBezTo>
                      <a:pt x="388" y="101"/>
                      <a:pt x="359" y="130"/>
                      <a:pt x="324" y="130"/>
                    </a:cubicBezTo>
                    <a:cubicBezTo>
                      <a:pt x="66" y="130"/>
                      <a:pt x="66" y="130"/>
                      <a:pt x="66" y="130"/>
                    </a:cubicBezTo>
                    <a:moveTo>
                      <a:pt x="324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29" y="0"/>
                      <a:pt x="0" y="29"/>
                      <a:pt x="0" y="65"/>
                    </a:cubicBezTo>
                    <a:cubicBezTo>
                      <a:pt x="0" y="102"/>
                      <a:pt x="29" y="131"/>
                      <a:pt x="66" y="131"/>
                    </a:cubicBezTo>
                    <a:cubicBezTo>
                      <a:pt x="324" y="131"/>
                      <a:pt x="324" y="131"/>
                      <a:pt x="324" y="131"/>
                    </a:cubicBezTo>
                    <a:cubicBezTo>
                      <a:pt x="360" y="131"/>
                      <a:pt x="389" y="102"/>
                      <a:pt x="389" y="65"/>
                    </a:cubicBezTo>
                    <a:cubicBezTo>
                      <a:pt x="389" y="29"/>
                      <a:pt x="360" y="0"/>
                      <a:pt x="324" y="0"/>
                    </a:cubicBezTo>
                  </a:path>
                </a:pathLst>
              </a:custGeom>
              <a:solidFill>
                <a:srgbClr val="E5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32"/>
              <p:cNvSpPr>
                <a:spLocks noEditPoints="1"/>
              </p:cNvSpPr>
              <p:nvPr/>
            </p:nvSpPr>
            <p:spPr bwMode="auto">
              <a:xfrm>
                <a:off x="344488" y="1704975"/>
                <a:ext cx="1462087" cy="492125"/>
              </a:xfrm>
              <a:custGeom>
                <a:avLst/>
                <a:gdLst>
                  <a:gd name="T0" fmla="*/ 65 w 387"/>
                  <a:gd name="T1" fmla="*/ 129 h 129"/>
                  <a:gd name="T2" fmla="*/ 0 w 387"/>
                  <a:gd name="T3" fmla="*/ 64 h 129"/>
                  <a:gd name="T4" fmla="*/ 65 w 387"/>
                  <a:gd name="T5" fmla="*/ 0 h 129"/>
                  <a:gd name="T6" fmla="*/ 323 w 387"/>
                  <a:gd name="T7" fmla="*/ 0 h 129"/>
                  <a:gd name="T8" fmla="*/ 387 w 387"/>
                  <a:gd name="T9" fmla="*/ 64 h 129"/>
                  <a:gd name="T10" fmla="*/ 323 w 387"/>
                  <a:gd name="T11" fmla="*/ 129 h 129"/>
                  <a:gd name="T12" fmla="*/ 65 w 387"/>
                  <a:gd name="T13" fmla="*/ 129 h 129"/>
                  <a:gd name="T14" fmla="*/ 323 w 387"/>
                  <a:gd name="T15" fmla="*/ 0 h 129"/>
                  <a:gd name="T16" fmla="*/ 65 w 387"/>
                  <a:gd name="T17" fmla="*/ 0 h 129"/>
                  <a:gd name="T18" fmla="*/ 0 w 387"/>
                  <a:gd name="T19" fmla="*/ 64 h 129"/>
                  <a:gd name="T20" fmla="*/ 65 w 387"/>
                  <a:gd name="T21" fmla="*/ 129 h 129"/>
                  <a:gd name="T22" fmla="*/ 323 w 387"/>
                  <a:gd name="T23" fmla="*/ 129 h 129"/>
                  <a:gd name="T24" fmla="*/ 387 w 387"/>
                  <a:gd name="T25" fmla="*/ 64 h 129"/>
                  <a:gd name="T26" fmla="*/ 323 w 387"/>
                  <a:gd name="T2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7" h="129">
                    <a:moveTo>
                      <a:pt x="65" y="129"/>
                    </a:moveTo>
                    <a:cubicBezTo>
                      <a:pt x="29" y="129"/>
                      <a:pt x="0" y="100"/>
                      <a:pt x="0" y="64"/>
                    </a:cubicBezTo>
                    <a:cubicBezTo>
                      <a:pt x="0" y="29"/>
                      <a:pt x="29" y="0"/>
                      <a:pt x="65" y="0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58" y="0"/>
                      <a:pt x="387" y="29"/>
                      <a:pt x="387" y="64"/>
                    </a:cubicBezTo>
                    <a:cubicBezTo>
                      <a:pt x="387" y="100"/>
                      <a:pt x="358" y="129"/>
                      <a:pt x="323" y="129"/>
                    </a:cubicBezTo>
                    <a:cubicBezTo>
                      <a:pt x="65" y="129"/>
                      <a:pt x="65" y="129"/>
                      <a:pt x="65" y="129"/>
                    </a:cubicBezTo>
                    <a:moveTo>
                      <a:pt x="323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00"/>
                      <a:pt x="29" y="129"/>
                      <a:pt x="65" y="129"/>
                    </a:cubicBezTo>
                    <a:cubicBezTo>
                      <a:pt x="323" y="129"/>
                      <a:pt x="323" y="129"/>
                      <a:pt x="323" y="129"/>
                    </a:cubicBezTo>
                    <a:cubicBezTo>
                      <a:pt x="358" y="129"/>
                      <a:pt x="387" y="100"/>
                      <a:pt x="387" y="64"/>
                    </a:cubicBezTo>
                    <a:cubicBezTo>
                      <a:pt x="387" y="29"/>
                      <a:pt x="358" y="0"/>
                      <a:pt x="323" y="0"/>
                    </a:cubicBezTo>
                  </a:path>
                </a:pathLst>
              </a:custGeom>
              <a:solidFill>
                <a:srgbClr val="E5E5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3"/>
              <p:cNvSpPr>
                <a:spLocks noEditPoints="1"/>
              </p:cNvSpPr>
              <p:nvPr/>
            </p:nvSpPr>
            <p:spPr bwMode="auto">
              <a:xfrm>
                <a:off x="344488" y="1704975"/>
                <a:ext cx="1462087" cy="492125"/>
              </a:xfrm>
              <a:custGeom>
                <a:avLst/>
                <a:gdLst>
                  <a:gd name="T0" fmla="*/ 65 w 387"/>
                  <a:gd name="T1" fmla="*/ 128 h 129"/>
                  <a:gd name="T2" fmla="*/ 1 w 387"/>
                  <a:gd name="T3" fmla="*/ 64 h 129"/>
                  <a:gd name="T4" fmla="*/ 65 w 387"/>
                  <a:gd name="T5" fmla="*/ 1 h 129"/>
                  <a:gd name="T6" fmla="*/ 323 w 387"/>
                  <a:gd name="T7" fmla="*/ 1 h 129"/>
                  <a:gd name="T8" fmla="*/ 386 w 387"/>
                  <a:gd name="T9" fmla="*/ 64 h 129"/>
                  <a:gd name="T10" fmla="*/ 323 w 387"/>
                  <a:gd name="T11" fmla="*/ 128 h 129"/>
                  <a:gd name="T12" fmla="*/ 65 w 387"/>
                  <a:gd name="T13" fmla="*/ 128 h 129"/>
                  <a:gd name="T14" fmla="*/ 323 w 387"/>
                  <a:gd name="T15" fmla="*/ 0 h 129"/>
                  <a:gd name="T16" fmla="*/ 65 w 387"/>
                  <a:gd name="T17" fmla="*/ 0 h 129"/>
                  <a:gd name="T18" fmla="*/ 0 w 387"/>
                  <a:gd name="T19" fmla="*/ 64 h 129"/>
                  <a:gd name="T20" fmla="*/ 65 w 387"/>
                  <a:gd name="T21" fmla="*/ 129 h 129"/>
                  <a:gd name="T22" fmla="*/ 323 w 387"/>
                  <a:gd name="T23" fmla="*/ 129 h 129"/>
                  <a:gd name="T24" fmla="*/ 387 w 387"/>
                  <a:gd name="T25" fmla="*/ 64 h 129"/>
                  <a:gd name="T26" fmla="*/ 323 w 387"/>
                  <a:gd name="T2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7" h="129">
                    <a:moveTo>
                      <a:pt x="65" y="128"/>
                    </a:moveTo>
                    <a:cubicBezTo>
                      <a:pt x="29" y="128"/>
                      <a:pt x="1" y="100"/>
                      <a:pt x="1" y="64"/>
                    </a:cubicBezTo>
                    <a:cubicBezTo>
                      <a:pt x="1" y="29"/>
                      <a:pt x="29" y="1"/>
                      <a:pt x="65" y="1"/>
                    </a:cubicBezTo>
                    <a:cubicBezTo>
                      <a:pt x="323" y="1"/>
                      <a:pt x="323" y="1"/>
                      <a:pt x="323" y="1"/>
                    </a:cubicBezTo>
                    <a:cubicBezTo>
                      <a:pt x="358" y="1"/>
                      <a:pt x="386" y="29"/>
                      <a:pt x="386" y="64"/>
                    </a:cubicBezTo>
                    <a:cubicBezTo>
                      <a:pt x="386" y="100"/>
                      <a:pt x="358" y="128"/>
                      <a:pt x="323" y="128"/>
                    </a:cubicBezTo>
                    <a:cubicBezTo>
                      <a:pt x="65" y="128"/>
                      <a:pt x="65" y="128"/>
                      <a:pt x="65" y="128"/>
                    </a:cubicBezTo>
                    <a:moveTo>
                      <a:pt x="323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00"/>
                      <a:pt x="29" y="129"/>
                      <a:pt x="65" y="129"/>
                    </a:cubicBezTo>
                    <a:cubicBezTo>
                      <a:pt x="323" y="129"/>
                      <a:pt x="323" y="129"/>
                      <a:pt x="323" y="129"/>
                    </a:cubicBezTo>
                    <a:cubicBezTo>
                      <a:pt x="358" y="129"/>
                      <a:pt x="387" y="100"/>
                      <a:pt x="387" y="64"/>
                    </a:cubicBezTo>
                    <a:cubicBezTo>
                      <a:pt x="387" y="29"/>
                      <a:pt x="358" y="0"/>
                      <a:pt x="323" y="0"/>
                    </a:cubicBezTo>
                  </a:path>
                </a:pathLst>
              </a:custGeom>
              <a:solidFill>
                <a:srgbClr val="E4E4E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34"/>
              <p:cNvSpPr>
                <a:spLocks noEditPoints="1"/>
              </p:cNvSpPr>
              <p:nvPr/>
            </p:nvSpPr>
            <p:spPr bwMode="auto">
              <a:xfrm>
                <a:off x="349250" y="1708150"/>
                <a:ext cx="1452562" cy="484188"/>
              </a:xfrm>
              <a:custGeom>
                <a:avLst/>
                <a:gdLst>
                  <a:gd name="T0" fmla="*/ 64 w 385"/>
                  <a:gd name="T1" fmla="*/ 127 h 127"/>
                  <a:gd name="T2" fmla="*/ 0 w 385"/>
                  <a:gd name="T3" fmla="*/ 63 h 127"/>
                  <a:gd name="T4" fmla="*/ 64 w 385"/>
                  <a:gd name="T5" fmla="*/ 0 h 127"/>
                  <a:gd name="T6" fmla="*/ 322 w 385"/>
                  <a:gd name="T7" fmla="*/ 0 h 127"/>
                  <a:gd name="T8" fmla="*/ 385 w 385"/>
                  <a:gd name="T9" fmla="*/ 63 h 127"/>
                  <a:gd name="T10" fmla="*/ 322 w 385"/>
                  <a:gd name="T11" fmla="*/ 127 h 127"/>
                  <a:gd name="T12" fmla="*/ 64 w 385"/>
                  <a:gd name="T13" fmla="*/ 127 h 127"/>
                  <a:gd name="T14" fmla="*/ 322 w 385"/>
                  <a:gd name="T15" fmla="*/ 0 h 127"/>
                  <a:gd name="T16" fmla="*/ 64 w 385"/>
                  <a:gd name="T17" fmla="*/ 0 h 127"/>
                  <a:gd name="T18" fmla="*/ 0 w 385"/>
                  <a:gd name="T19" fmla="*/ 63 h 127"/>
                  <a:gd name="T20" fmla="*/ 64 w 385"/>
                  <a:gd name="T21" fmla="*/ 127 h 127"/>
                  <a:gd name="T22" fmla="*/ 322 w 385"/>
                  <a:gd name="T23" fmla="*/ 127 h 127"/>
                  <a:gd name="T24" fmla="*/ 385 w 385"/>
                  <a:gd name="T25" fmla="*/ 63 h 127"/>
                  <a:gd name="T26" fmla="*/ 322 w 385"/>
                  <a:gd name="T2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5" h="127">
                    <a:moveTo>
                      <a:pt x="64" y="127"/>
                    </a:moveTo>
                    <a:cubicBezTo>
                      <a:pt x="29" y="127"/>
                      <a:pt x="0" y="98"/>
                      <a:pt x="0" y="63"/>
                    </a:cubicBezTo>
                    <a:cubicBezTo>
                      <a:pt x="0" y="29"/>
                      <a:pt x="29" y="0"/>
                      <a:pt x="64" y="0"/>
                    </a:cubicBezTo>
                    <a:cubicBezTo>
                      <a:pt x="322" y="0"/>
                      <a:pt x="322" y="0"/>
                      <a:pt x="322" y="0"/>
                    </a:cubicBezTo>
                    <a:cubicBezTo>
                      <a:pt x="356" y="0"/>
                      <a:pt x="385" y="29"/>
                      <a:pt x="385" y="63"/>
                    </a:cubicBezTo>
                    <a:cubicBezTo>
                      <a:pt x="385" y="98"/>
                      <a:pt x="356" y="127"/>
                      <a:pt x="322" y="127"/>
                    </a:cubicBezTo>
                    <a:cubicBezTo>
                      <a:pt x="64" y="127"/>
                      <a:pt x="64" y="127"/>
                      <a:pt x="64" y="127"/>
                    </a:cubicBezTo>
                    <a:moveTo>
                      <a:pt x="322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8" y="0"/>
                      <a:pt x="0" y="28"/>
                      <a:pt x="0" y="63"/>
                    </a:cubicBezTo>
                    <a:cubicBezTo>
                      <a:pt x="0" y="99"/>
                      <a:pt x="28" y="127"/>
                      <a:pt x="64" y="127"/>
                    </a:cubicBezTo>
                    <a:cubicBezTo>
                      <a:pt x="322" y="127"/>
                      <a:pt x="322" y="127"/>
                      <a:pt x="322" y="127"/>
                    </a:cubicBezTo>
                    <a:cubicBezTo>
                      <a:pt x="357" y="127"/>
                      <a:pt x="385" y="99"/>
                      <a:pt x="385" y="63"/>
                    </a:cubicBezTo>
                    <a:cubicBezTo>
                      <a:pt x="385" y="28"/>
                      <a:pt x="357" y="0"/>
                      <a:pt x="322" y="0"/>
                    </a:cubicBezTo>
                  </a:path>
                </a:pathLst>
              </a:custGeom>
              <a:solidFill>
                <a:srgbClr val="E3E3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35"/>
              <p:cNvSpPr>
                <a:spLocks noEditPoints="1"/>
              </p:cNvSpPr>
              <p:nvPr/>
            </p:nvSpPr>
            <p:spPr bwMode="auto">
              <a:xfrm>
                <a:off x="349250" y="1708150"/>
                <a:ext cx="1452562" cy="484188"/>
              </a:xfrm>
              <a:custGeom>
                <a:avLst/>
                <a:gdLst>
                  <a:gd name="T0" fmla="*/ 64 w 385"/>
                  <a:gd name="T1" fmla="*/ 126 h 127"/>
                  <a:gd name="T2" fmla="*/ 1 w 385"/>
                  <a:gd name="T3" fmla="*/ 63 h 127"/>
                  <a:gd name="T4" fmla="*/ 64 w 385"/>
                  <a:gd name="T5" fmla="*/ 1 h 127"/>
                  <a:gd name="T6" fmla="*/ 322 w 385"/>
                  <a:gd name="T7" fmla="*/ 1 h 127"/>
                  <a:gd name="T8" fmla="*/ 384 w 385"/>
                  <a:gd name="T9" fmla="*/ 63 h 127"/>
                  <a:gd name="T10" fmla="*/ 322 w 385"/>
                  <a:gd name="T11" fmla="*/ 126 h 127"/>
                  <a:gd name="T12" fmla="*/ 64 w 385"/>
                  <a:gd name="T13" fmla="*/ 126 h 127"/>
                  <a:gd name="T14" fmla="*/ 322 w 385"/>
                  <a:gd name="T15" fmla="*/ 0 h 127"/>
                  <a:gd name="T16" fmla="*/ 64 w 385"/>
                  <a:gd name="T17" fmla="*/ 0 h 127"/>
                  <a:gd name="T18" fmla="*/ 0 w 385"/>
                  <a:gd name="T19" fmla="*/ 63 h 127"/>
                  <a:gd name="T20" fmla="*/ 64 w 385"/>
                  <a:gd name="T21" fmla="*/ 127 h 127"/>
                  <a:gd name="T22" fmla="*/ 322 w 385"/>
                  <a:gd name="T23" fmla="*/ 127 h 127"/>
                  <a:gd name="T24" fmla="*/ 385 w 385"/>
                  <a:gd name="T25" fmla="*/ 63 h 127"/>
                  <a:gd name="T26" fmla="*/ 322 w 385"/>
                  <a:gd name="T2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5" h="127">
                    <a:moveTo>
                      <a:pt x="64" y="126"/>
                    </a:moveTo>
                    <a:cubicBezTo>
                      <a:pt x="29" y="126"/>
                      <a:pt x="1" y="98"/>
                      <a:pt x="1" y="63"/>
                    </a:cubicBezTo>
                    <a:cubicBezTo>
                      <a:pt x="1" y="29"/>
                      <a:pt x="29" y="1"/>
                      <a:pt x="64" y="1"/>
                    </a:cubicBezTo>
                    <a:cubicBezTo>
                      <a:pt x="322" y="1"/>
                      <a:pt x="322" y="1"/>
                      <a:pt x="322" y="1"/>
                    </a:cubicBezTo>
                    <a:cubicBezTo>
                      <a:pt x="356" y="1"/>
                      <a:pt x="384" y="29"/>
                      <a:pt x="384" y="63"/>
                    </a:cubicBezTo>
                    <a:cubicBezTo>
                      <a:pt x="384" y="98"/>
                      <a:pt x="356" y="126"/>
                      <a:pt x="322" y="126"/>
                    </a:cubicBezTo>
                    <a:cubicBezTo>
                      <a:pt x="64" y="126"/>
                      <a:pt x="64" y="126"/>
                      <a:pt x="64" y="126"/>
                    </a:cubicBezTo>
                    <a:moveTo>
                      <a:pt x="322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9" y="0"/>
                      <a:pt x="0" y="29"/>
                      <a:pt x="0" y="63"/>
                    </a:cubicBezTo>
                    <a:cubicBezTo>
                      <a:pt x="0" y="98"/>
                      <a:pt x="29" y="127"/>
                      <a:pt x="64" y="127"/>
                    </a:cubicBezTo>
                    <a:cubicBezTo>
                      <a:pt x="322" y="127"/>
                      <a:pt x="322" y="127"/>
                      <a:pt x="322" y="127"/>
                    </a:cubicBezTo>
                    <a:cubicBezTo>
                      <a:pt x="356" y="127"/>
                      <a:pt x="385" y="98"/>
                      <a:pt x="385" y="63"/>
                    </a:cubicBezTo>
                    <a:cubicBezTo>
                      <a:pt x="385" y="29"/>
                      <a:pt x="356" y="0"/>
                      <a:pt x="322" y="0"/>
                    </a:cubicBezTo>
                  </a:path>
                </a:pathLst>
              </a:custGeom>
              <a:solidFill>
                <a:srgbClr val="E2E2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36"/>
              <p:cNvSpPr>
                <a:spLocks noEditPoints="1"/>
              </p:cNvSpPr>
              <p:nvPr/>
            </p:nvSpPr>
            <p:spPr bwMode="auto">
              <a:xfrm>
                <a:off x="352425" y="1712913"/>
                <a:ext cx="1446212" cy="476250"/>
              </a:xfrm>
              <a:custGeom>
                <a:avLst/>
                <a:gdLst>
                  <a:gd name="T0" fmla="*/ 63 w 383"/>
                  <a:gd name="T1" fmla="*/ 125 h 125"/>
                  <a:gd name="T2" fmla="*/ 0 w 383"/>
                  <a:gd name="T3" fmla="*/ 62 h 125"/>
                  <a:gd name="T4" fmla="*/ 63 w 383"/>
                  <a:gd name="T5" fmla="*/ 0 h 125"/>
                  <a:gd name="T6" fmla="*/ 321 w 383"/>
                  <a:gd name="T7" fmla="*/ 0 h 125"/>
                  <a:gd name="T8" fmla="*/ 383 w 383"/>
                  <a:gd name="T9" fmla="*/ 62 h 125"/>
                  <a:gd name="T10" fmla="*/ 321 w 383"/>
                  <a:gd name="T11" fmla="*/ 125 h 125"/>
                  <a:gd name="T12" fmla="*/ 63 w 383"/>
                  <a:gd name="T13" fmla="*/ 125 h 125"/>
                  <a:gd name="T14" fmla="*/ 321 w 383"/>
                  <a:gd name="T15" fmla="*/ 0 h 125"/>
                  <a:gd name="T16" fmla="*/ 63 w 383"/>
                  <a:gd name="T17" fmla="*/ 0 h 125"/>
                  <a:gd name="T18" fmla="*/ 0 w 383"/>
                  <a:gd name="T19" fmla="*/ 62 h 125"/>
                  <a:gd name="T20" fmla="*/ 63 w 383"/>
                  <a:gd name="T21" fmla="*/ 125 h 125"/>
                  <a:gd name="T22" fmla="*/ 321 w 383"/>
                  <a:gd name="T23" fmla="*/ 125 h 125"/>
                  <a:gd name="T24" fmla="*/ 383 w 383"/>
                  <a:gd name="T25" fmla="*/ 62 h 125"/>
                  <a:gd name="T26" fmla="*/ 321 w 383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3" h="125">
                    <a:moveTo>
                      <a:pt x="63" y="125"/>
                    </a:moveTo>
                    <a:cubicBezTo>
                      <a:pt x="28" y="125"/>
                      <a:pt x="0" y="97"/>
                      <a:pt x="0" y="62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321" y="0"/>
                      <a:pt x="321" y="0"/>
                      <a:pt x="321" y="0"/>
                    </a:cubicBezTo>
                    <a:cubicBezTo>
                      <a:pt x="355" y="0"/>
                      <a:pt x="383" y="28"/>
                      <a:pt x="383" y="62"/>
                    </a:cubicBezTo>
                    <a:cubicBezTo>
                      <a:pt x="383" y="97"/>
                      <a:pt x="355" y="125"/>
                      <a:pt x="321" y="125"/>
                    </a:cubicBezTo>
                    <a:cubicBezTo>
                      <a:pt x="63" y="125"/>
                      <a:pt x="63" y="125"/>
                      <a:pt x="63" y="125"/>
                    </a:cubicBezTo>
                    <a:moveTo>
                      <a:pt x="321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321" y="125"/>
                      <a:pt x="321" y="125"/>
                      <a:pt x="321" y="125"/>
                    </a:cubicBezTo>
                    <a:cubicBezTo>
                      <a:pt x="355" y="125"/>
                      <a:pt x="383" y="97"/>
                      <a:pt x="383" y="62"/>
                    </a:cubicBezTo>
                    <a:cubicBezTo>
                      <a:pt x="383" y="28"/>
                      <a:pt x="355" y="0"/>
                      <a:pt x="321" y="0"/>
                    </a:cubicBezTo>
                  </a:path>
                </a:pathLst>
              </a:custGeom>
              <a:solidFill>
                <a:srgbClr val="E1E1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37"/>
              <p:cNvSpPr>
                <a:spLocks noEditPoints="1"/>
              </p:cNvSpPr>
              <p:nvPr/>
            </p:nvSpPr>
            <p:spPr bwMode="auto">
              <a:xfrm>
                <a:off x="352425" y="1712913"/>
                <a:ext cx="1446212" cy="476250"/>
              </a:xfrm>
              <a:custGeom>
                <a:avLst/>
                <a:gdLst>
                  <a:gd name="T0" fmla="*/ 63 w 383"/>
                  <a:gd name="T1" fmla="*/ 124 h 125"/>
                  <a:gd name="T2" fmla="*/ 1 w 383"/>
                  <a:gd name="T3" fmla="*/ 62 h 125"/>
                  <a:gd name="T4" fmla="*/ 63 w 383"/>
                  <a:gd name="T5" fmla="*/ 1 h 125"/>
                  <a:gd name="T6" fmla="*/ 321 w 383"/>
                  <a:gd name="T7" fmla="*/ 1 h 125"/>
                  <a:gd name="T8" fmla="*/ 382 w 383"/>
                  <a:gd name="T9" fmla="*/ 62 h 125"/>
                  <a:gd name="T10" fmla="*/ 321 w 383"/>
                  <a:gd name="T11" fmla="*/ 124 h 125"/>
                  <a:gd name="T12" fmla="*/ 63 w 383"/>
                  <a:gd name="T13" fmla="*/ 124 h 125"/>
                  <a:gd name="T14" fmla="*/ 321 w 383"/>
                  <a:gd name="T15" fmla="*/ 0 h 125"/>
                  <a:gd name="T16" fmla="*/ 63 w 383"/>
                  <a:gd name="T17" fmla="*/ 0 h 125"/>
                  <a:gd name="T18" fmla="*/ 0 w 383"/>
                  <a:gd name="T19" fmla="*/ 62 h 125"/>
                  <a:gd name="T20" fmla="*/ 63 w 383"/>
                  <a:gd name="T21" fmla="*/ 125 h 125"/>
                  <a:gd name="T22" fmla="*/ 321 w 383"/>
                  <a:gd name="T23" fmla="*/ 125 h 125"/>
                  <a:gd name="T24" fmla="*/ 383 w 383"/>
                  <a:gd name="T25" fmla="*/ 62 h 125"/>
                  <a:gd name="T26" fmla="*/ 321 w 383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3" h="125">
                    <a:moveTo>
                      <a:pt x="63" y="124"/>
                    </a:moveTo>
                    <a:cubicBezTo>
                      <a:pt x="29" y="124"/>
                      <a:pt x="1" y="96"/>
                      <a:pt x="1" y="62"/>
                    </a:cubicBezTo>
                    <a:cubicBezTo>
                      <a:pt x="1" y="29"/>
                      <a:pt x="29" y="1"/>
                      <a:pt x="63" y="1"/>
                    </a:cubicBezTo>
                    <a:cubicBezTo>
                      <a:pt x="321" y="1"/>
                      <a:pt x="321" y="1"/>
                      <a:pt x="321" y="1"/>
                    </a:cubicBezTo>
                    <a:cubicBezTo>
                      <a:pt x="354" y="1"/>
                      <a:pt x="382" y="29"/>
                      <a:pt x="382" y="62"/>
                    </a:cubicBezTo>
                    <a:cubicBezTo>
                      <a:pt x="382" y="96"/>
                      <a:pt x="354" y="124"/>
                      <a:pt x="321" y="124"/>
                    </a:cubicBezTo>
                    <a:cubicBezTo>
                      <a:pt x="63" y="124"/>
                      <a:pt x="63" y="124"/>
                      <a:pt x="63" y="124"/>
                    </a:cubicBezTo>
                    <a:moveTo>
                      <a:pt x="321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321" y="125"/>
                      <a:pt x="321" y="125"/>
                      <a:pt x="321" y="125"/>
                    </a:cubicBezTo>
                    <a:cubicBezTo>
                      <a:pt x="355" y="125"/>
                      <a:pt x="383" y="97"/>
                      <a:pt x="383" y="62"/>
                    </a:cubicBezTo>
                    <a:cubicBezTo>
                      <a:pt x="383" y="28"/>
                      <a:pt x="355" y="0"/>
                      <a:pt x="321" y="0"/>
                    </a:cubicBezTo>
                  </a:path>
                </a:pathLst>
              </a:custGeom>
              <a:solidFill>
                <a:srgbClr val="E0E0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38"/>
              <p:cNvSpPr>
                <a:spLocks noEditPoints="1"/>
              </p:cNvSpPr>
              <p:nvPr/>
            </p:nvSpPr>
            <p:spPr bwMode="auto">
              <a:xfrm>
                <a:off x="355600" y="1716088"/>
                <a:ext cx="1439862" cy="469900"/>
              </a:xfrm>
              <a:custGeom>
                <a:avLst/>
                <a:gdLst>
                  <a:gd name="T0" fmla="*/ 62 w 381"/>
                  <a:gd name="T1" fmla="*/ 122 h 123"/>
                  <a:gd name="T2" fmla="*/ 1 w 381"/>
                  <a:gd name="T3" fmla="*/ 61 h 123"/>
                  <a:gd name="T4" fmla="*/ 62 w 381"/>
                  <a:gd name="T5" fmla="*/ 1 h 123"/>
                  <a:gd name="T6" fmla="*/ 320 w 381"/>
                  <a:gd name="T7" fmla="*/ 1 h 123"/>
                  <a:gd name="T8" fmla="*/ 380 w 381"/>
                  <a:gd name="T9" fmla="*/ 61 h 123"/>
                  <a:gd name="T10" fmla="*/ 320 w 381"/>
                  <a:gd name="T11" fmla="*/ 122 h 123"/>
                  <a:gd name="T12" fmla="*/ 62 w 381"/>
                  <a:gd name="T13" fmla="*/ 122 h 123"/>
                  <a:gd name="T14" fmla="*/ 320 w 381"/>
                  <a:gd name="T15" fmla="*/ 0 h 123"/>
                  <a:gd name="T16" fmla="*/ 62 w 381"/>
                  <a:gd name="T17" fmla="*/ 0 h 123"/>
                  <a:gd name="T18" fmla="*/ 0 w 381"/>
                  <a:gd name="T19" fmla="*/ 61 h 123"/>
                  <a:gd name="T20" fmla="*/ 62 w 381"/>
                  <a:gd name="T21" fmla="*/ 123 h 123"/>
                  <a:gd name="T22" fmla="*/ 320 w 381"/>
                  <a:gd name="T23" fmla="*/ 123 h 123"/>
                  <a:gd name="T24" fmla="*/ 381 w 381"/>
                  <a:gd name="T25" fmla="*/ 61 h 123"/>
                  <a:gd name="T26" fmla="*/ 320 w 381"/>
                  <a:gd name="T2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1" h="123">
                    <a:moveTo>
                      <a:pt x="62" y="122"/>
                    </a:moveTo>
                    <a:cubicBezTo>
                      <a:pt x="28" y="122"/>
                      <a:pt x="1" y="95"/>
                      <a:pt x="1" y="61"/>
                    </a:cubicBezTo>
                    <a:cubicBezTo>
                      <a:pt x="1" y="28"/>
                      <a:pt x="28" y="1"/>
                      <a:pt x="62" y="1"/>
                    </a:cubicBezTo>
                    <a:cubicBezTo>
                      <a:pt x="320" y="1"/>
                      <a:pt x="320" y="1"/>
                      <a:pt x="320" y="1"/>
                    </a:cubicBezTo>
                    <a:cubicBezTo>
                      <a:pt x="353" y="1"/>
                      <a:pt x="380" y="28"/>
                      <a:pt x="380" y="61"/>
                    </a:cubicBezTo>
                    <a:cubicBezTo>
                      <a:pt x="380" y="95"/>
                      <a:pt x="353" y="122"/>
                      <a:pt x="320" y="122"/>
                    </a:cubicBezTo>
                    <a:cubicBezTo>
                      <a:pt x="62" y="122"/>
                      <a:pt x="62" y="122"/>
                      <a:pt x="62" y="122"/>
                    </a:cubicBezTo>
                    <a:moveTo>
                      <a:pt x="320" y="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1"/>
                    </a:cubicBezTo>
                    <a:cubicBezTo>
                      <a:pt x="0" y="95"/>
                      <a:pt x="28" y="123"/>
                      <a:pt x="62" y="123"/>
                    </a:cubicBezTo>
                    <a:cubicBezTo>
                      <a:pt x="320" y="123"/>
                      <a:pt x="320" y="123"/>
                      <a:pt x="320" y="123"/>
                    </a:cubicBezTo>
                    <a:cubicBezTo>
                      <a:pt x="353" y="123"/>
                      <a:pt x="381" y="95"/>
                      <a:pt x="381" y="61"/>
                    </a:cubicBezTo>
                    <a:cubicBezTo>
                      <a:pt x="381" y="28"/>
                      <a:pt x="353" y="0"/>
                      <a:pt x="320" y="0"/>
                    </a:cubicBezTo>
                  </a:path>
                </a:pathLst>
              </a:custGeom>
              <a:solidFill>
                <a:srgbClr val="DFD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39"/>
              <p:cNvSpPr>
                <a:spLocks noEditPoints="1"/>
              </p:cNvSpPr>
              <p:nvPr/>
            </p:nvSpPr>
            <p:spPr bwMode="auto">
              <a:xfrm>
                <a:off x="360363" y="1720850"/>
                <a:ext cx="1430337" cy="460375"/>
              </a:xfrm>
              <a:custGeom>
                <a:avLst/>
                <a:gdLst>
                  <a:gd name="T0" fmla="*/ 61 w 379"/>
                  <a:gd name="T1" fmla="*/ 121 h 121"/>
                  <a:gd name="T2" fmla="*/ 0 w 379"/>
                  <a:gd name="T3" fmla="*/ 60 h 121"/>
                  <a:gd name="T4" fmla="*/ 61 w 379"/>
                  <a:gd name="T5" fmla="*/ 0 h 121"/>
                  <a:gd name="T6" fmla="*/ 319 w 379"/>
                  <a:gd name="T7" fmla="*/ 0 h 121"/>
                  <a:gd name="T8" fmla="*/ 379 w 379"/>
                  <a:gd name="T9" fmla="*/ 60 h 121"/>
                  <a:gd name="T10" fmla="*/ 319 w 379"/>
                  <a:gd name="T11" fmla="*/ 121 h 121"/>
                  <a:gd name="T12" fmla="*/ 61 w 379"/>
                  <a:gd name="T13" fmla="*/ 121 h 121"/>
                  <a:gd name="T14" fmla="*/ 319 w 379"/>
                  <a:gd name="T15" fmla="*/ 0 h 121"/>
                  <a:gd name="T16" fmla="*/ 61 w 379"/>
                  <a:gd name="T17" fmla="*/ 0 h 121"/>
                  <a:gd name="T18" fmla="*/ 0 w 379"/>
                  <a:gd name="T19" fmla="*/ 60 h 121"/>
                  <a:gd name="T20" fmla="*/ 61 w 379"/>
                  <a:gd name="T21" fmla="*/ 121 h 121"/>
                  <a:gd name="T22" fmla="*/ 319 w 379"/>
                  <a:gd name="T23" fmla="*/ 121 h 121"/>
                  <a:gd name="T24" fmla="*/ 379 w 379"/>
                  <a:gd name="T25" fmla="*/ 60 h 121"/>
                  <a:gd name="T26" fmla="*/ 319 w 379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9" h="121">
                    <a:moveTo>
                      <a:pt x="61" y="121"/>
                    </a:moveTo>
                    <a:cubicBezTo>
                      <a:pt x="27" y="121"/>
                      <a:pt x="0" y="94"/>
                      <a:pt x="0" y="60"/>
                    </a:cubicBezTo>
                    <a:cubicBezTo>
                      <a:pt x="0" y="27"/>
                      <a:pt x="27" y="0"/>
                      <a:pt x="61" y="0"/>
                    </a:cubicBezTo>
                    <a:cubicBezTo>
                      <a:pt x="319" y="0"/>
                      <a:pt x="319" y="0"/>
                      <a:pt x="319" y="0"/>
                    </a:cubicBezTo>
                    <a:cubicBezTo>
                      <a:pt x="352" y="0"/>
                      <a:pt x="379" y="27"/>
                      <a:pt x="379" y="60"/>
                    </a:cubicBezTo>
                    <a:cubicBezTo>
                      <a:pt x="379" y="94"/>
                      <a:pt x="352" y="121"/>
                      <a:pt x="319" y="121"/>
                    </a:cubicBezTo>
                    <a:cubicBezTo>
                      <a:pt x="61" y="121"/>
                      <a:pt x="61" y="121"/>
                      <a:pt x="61" y="121"/>
                    </a:cubicBezTo>
                    <a:moveTo>
                      <a:pt x="319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319" y="121"/>
                      <a:pt x="319" y="121"/>
                      <a:pt x="319" y="121"/>
                    </a:cubicBezTo>
                    <a:cubicBezTo>
                      <a:pt x="352" y="121"/>
                      <a:pt x="379" y="94"/>
                      <a:pt x="379" y="60"/>
                    </a:cubicBezTo>
                    <a:cubicBezTo>
                      <a:pt x="379" y="27"/>
                      <a:pt x="352" y="0"/>
                      <a:pt x="319" y="0"/>
                    </a:cubicBezTo>
                  </a:path>
                </a:pathLst>
              </a:custGeom>
              <a:solidFill>
                <a:srgbClr val="DEDE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40"/>
              <p:cNvSpPr>
                <a:spLocks noEditPoints="1"/>
              </p:cNvSpPr>
              <p:nvPr/>
            </p:nvSpPr>
            <p:spPr bwMode="auto">
              <a:xfrm>
                <a:off x="360363" y="1720850"/>
                <a:ext cx="1430337" cy="460375"/>
              </a:xfrm>
              <a:custGeom>
                <a:avLst/>
                <a:gdLst>
                  <a:gd name="T0" fmla="*/ 61 w 379"/>
                  <a:gd name="T1" fmla="*/ 120 h 121"/>
                  <a:gd name="T2" fmla="*/ 1 w 379"/>
                  <a:gd name="T3" fmla="*/ 60 h 121"/>
                  <a:gd name="T4" fmla="*/ 61 w 379"/>
                  <a:gd name="T5" fmla="*/ 1 h 121"/>
                  <a:gd name="T6" fmla="*/ 319 w 379"/>
                  <a:gd name="T7" fmla="*/ 1 h 121"/>
                  <a:gd name="T8" fmla="*/ 378 w 379"/>
                  <a:gd name="T9" fmla="*/ 60 h 121"/>
                  <a:gd name="T10" fmla="*/ 319 w 379"/>
                  <a:gd name="T11" fmla="*/ 120 h 121"/>
                  <a:gd name="T12" fmla="*/ 61 w 379"/>
                  <a:gd name="T13" fmla="*/ 120 h 121"/>
                  <a:gd name="T14" fmla="*/ 319 w 379"/>
                  <a:gd name="T15" fmla="*/ 0 h 121"/>
                  <a:gd name="T16" fmla="*/ 61 w 379"/>
                  <a:gd name="T17" fmla="*/ 0 h 121"/>
                  <a:gd name="T18" fmla="*/ 0 w 379"/>
                  <a:gd name="T19" fmla="*/ 60 h 121"/>
                  <a:gd name="T20" fmla="*/ 61 w 379"/>
                  <a:gd name="T21" fmla="*/ 121 h 121"/>
                  <a:gd name="T22" fmla="*/ 319 w 379"/>
                  <a:gd name="T23" fmla="*/ 121 h 121"/>
                  <a:gd name="T24" fmla="*/ 379 w 379"/>
                  <a:gd name="T25" fmla="*/ 60 h 121"/>
                  <a:gd name="T26" fmla="*/ 319 w 379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9" h="121">
                    <a:moveTo>
                      <a:pt x="61" y="120"/>
                    </a:moveTo>
                    <a:cubicBezTo>
                      <a:pt x="28" y="120"/>
                      <a:pt x="1" y="94"/>
                      <a:pt x="1" y="60"/>
                    </a:cubicBezTo>
                    <a:cubicBezTo>
                      <a:pt x="1" y="27"/>
                      <a:pt x="28" y="1"/>
                      <a:pt x="61" y="1"/>
                    </a:cubicBezTo>
                    <a:cubicBezTo>
                      <a:pt x="319" y="1"/>
                      <a:pt x="319" y="1"/>
                      <a:pt x="319" y="1"/>
                    </a:cubicBezTo>
                    <a:cubicBezTo>
                      <a:pt x="352" y="1"/>
                      <a:pt x="378" y="27"/>
                      <a:pt x="378" y="60"/>
                    </a:cubicBezTo>
                    <a:cubicBezTo>
                      <a:pt x="378" y="94"/>
                      <a:pt x="352" y="120"/>
                      <a:pt x="319" y="120"/>
                    </a:cubicBezTo>
                    <a:cubicBezTo>
                      <a:pt x="61" y="120"/>
                      <a:pt x="61" y="120"/>
                      <a:pt x="61" y="120"/>
                    </a:cubicBezTo>
                    <a:moveTo>
                      <a:pt x="319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319" y="121"/>
                      <a:pt x="319" y="121"/>
                      <a:pt x="319" y="121"/>
                    </a:cubicBezTo>
                    <a:cubicBezTo>
                      <a:pt x="352" y="121"/>
                      <a:pt x="379" y="94"/>
                      <a:pt x="379" y="60"/>
                    </a:cubicBezTo>
                    <a:cubicBezTo>
                      <a:pt x="379" y="27"/>
                      <a:pt x="352" y="0"/>
                      <a:pt x="319" y="0"/>
                    </a:cubicBezTo>
                  </a:path>
                </a:pathLst>
              </a:custGeom>
              <a:solidFill>
                <a:srgbClr val="DDDD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41"/>
              <p:cNvSpPr>
                <a:spLocks noEditPoints="1"/>
              </p:cNvSpPr>
              <p:nvPr/>
            </p:nvSpPr>
            <p:spPr bwMode="auto">
              <a:xfrm>
                <a:off x="363538" y="1724025"/>
                <a:ext cx="1423987" cy="454025"/>
              </a:xfrm>
              <a:custGeom>
                <a:avLst/>
                <a:gdLst>
                  <a:gd name="T0" fmla="*/ 60 w 377"/>
                  <a:gd name="T1" fmla="*/ 119 h 119"/>
                  <a:gd name="T2" fmla="*/ 0 w 377"/>
                  <a:gd name="T3" fmla="*/ 59 h 119"/>
                  <a:gd name="T4" fmla="*/ 60 w 377"/>
                  <a:gd name="T5" fmla="*/ 0 h 119"/>
                  <a:gd name="T6" fmla="*/ 318 w 377"/>
                  <a:gd name="T7" fmla="*/ 0 h 119"/>
                  <a:gd name="T8" fmla="*/ 377 w 377"/>
                  <a:gd name="T9" fmla="*/ 59 h 119"/>
                  <a:gd name="T10" fmla="*/ 318 w 377"/>
                  <a:gd name="T11" fmla="*/ 119 h 119"/>
                  <a:gd name="T12" fmla="*/ 60 w 377"/>
                  <a:gd name="T13" fmla="*/ 119 h 119"/>
                  <a:gd name="T14" fmla="*/ 318 w 377"/>
                  <a:gd name="T15" fmla="*/ 0 h 119"/>
                  <a:gd name="T16" fmla="*/ 60 w 377"/>
                  <a:gd name="T17" fmla="*/ 0 h 119"/>
                  <a:gd name="T18" fmla="*/ 0 w 377"/>
                  <a:gd name="T19" fmla="*/ 59 h 119"/>
                  <a:gd name="T20" fmla="*/ 60 w 377"/>
                  <a:gd name="T21" fmla="*/ 119 h 119"/>
                  <a:gd name="T22" fmla="*/ 318 w 377"/>
                  <a:gd name="T23" fmla="*/ 119 h 119"/>
                  <a:gd name="T24" fmla="*/ 377 w 377"/>
                  <a:gd name="T25" fmla="*/ 59 h 119"/>
                  <a:gd name="T26" fmla="*/ 318 w 377"/>
                  <a:gd name="T2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7" h="119">
                    <a:moveTo>
                      <a:pt x="60" y="119"/>
                    </a:moveTo>
                    <a:cubicBezTo>
                      <a:pt x="27" y="119"/>
                      <a:pt x="0" y="92"/>
                      <a:pt x="0" y="59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0" y="0"/>
                      <a:pt x="377" y="27"/>
                      <a:pt x="377" y="59"/>
                    </a:cubicBezTo>
                    <a:cubicBezTo>
                      <a:pt x="377" y="92"/>
                      <a:pt x="350" y="119"/>
                      <a:pt x="318" y="119"/>
                    </a:cubicBezTo>
                    <a:cubicBezTo>
                      <a:pt x="60" y="119"/>
                      <a:pt x="60" y="119"/>
                      <a:pt x="60" y="119"/>
                    </a:cubicBezTo>
                    <a:moveTo>
                      <a:pt x="318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6"/>
                      <a:pt x="0" y="59"/>
                    </a:cubicBezTo>
                    <a:cubicBezTo>
                      <a:pt x="0" y="93"/>
                      <a:pt x="27" y="119"/>
                      <a:pt x="60" y="119"/>
                    </a:cubicBezTo>
                    <a:cubicBezTo>
                      <a:pt x="318" y="119"/>
                      <a:pt x="318" y="119"/>
                      <a:pt x="318" y="119"/>
                    </a:cubicBezTo>
                    <a:cubicBezTo>
                      <a:pt x="351" y="119"/>
                      <a:pt x="377" y="93"/>
                      <a:pt x="377" y="59"/>
                    </a:cubicBezTo>
                    <a:cubicBezTo>
                      <a:pt x="377" y="26"/>
                      <a:pt x="351" y="0"/>
                      <a:pt x="318" y="0"/>
                    </a:cubicBezTo>
                  </a:path>
                </a:pathLst>
              </a:custGeom>
              <a:solidFill>
                <a:srgbClr val="DCD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42"/>
              <p:cNvSpPr>
                <a:spLocks noEditPoints="1"/>
              </p:cNvSpPr>
              <p:nvPr/>
            </p:nvSpPr>
            <p:spPr bwMode="auto">
              <a:xfrm>
                <a:off x="363538" y="1724025"/>
                <a:ext cx="1423987" cy="454025"/>
              </a:xfrm>
              <a:custGeom>
                <a:avLst/>
                <a:gdLst>
                  <a:gd name="T0" fmla="*/ 60 w 377"/>
                  <a:gd name="T1" fmla="*/ 118 h 119"/>
                  <a:gd name="T2" fmla="*/ 1 w 377"/>
                  <a:gd name="T3" fmla="*/ 59 h 119"/>
                  <a:gd name="T4" fmla="*/ 60 w 377"/>
                  <a:gd name="T5" fmla="*/ 1 h 119"/>
                  <a:gd name="T6" fmla="*/ 318 w 377"/>
                  <a:gd name="T7" fmla="*/ 1 h 119"/>
                  <a:gd name="T8" fmla="*/ 376 w 377"/>
                  <a:gd name="T9" fmla="*/ 59 h 119"/>
                  <a:gd name="T10" fmla="*/ 318 w 377"/>
                  <a:gd name="T11" fmla="*/ 118 h 119"/>
                  <a:gd name="T12" fmla="*/ 60 w 377"/>
                  <a:gd name="T13" fmla="*/ 118 h 119"/>
                  <a:gd name="T14" fmla="*/ 318 w 377"/>
                  <a:gd name="T15" fmla="*/ 0 h 119"/>
                  <a:gd name="T16" fmla="*/ 60 w 377"/>
                  <a:gd name="T17" fmla="*/ 0 h 119"/>
                  <a:gd name="T18" fmla="*/ 0 w 377"/>
                  <a:gd name="T19" fmla="*/ 59 h 119"/>
                  <a:gd name="T20" fmla="*/ 60 w 377"/>
                  <a:gd name="T21" fmla="*/ 119 h 119"/>
                  <a:gd name="T22" fmla="*/ 318 w 377"/>
                  <a:gd name="T23" fmla="*/ 119 h 119"/>
                  <a:gd name="T24" fmla="*/ 377 w 377"/>
                  <a:gd name="T25" fmla="*/ 59 h 119"/>
                  <a:gd name="T26" fmla="*/ 318 w 377"/>
                  <a:gd name="T2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7" h="119">
                    <a:moveTo>
                      <a:pt x="60" y="118"/>
                    </a:moveTo>
                    <a:cubicBezTo>
                      <a:pt x="27" y="118"/>
                      <a:pt x="1" y="92"/>
                      <a:pt x="1" y="59"/>
                    </a:cubicBezTo>
                    <a:cubicBezTo>
                      <a:pt x="1" y="27"/>
                      <a:pt x="27" y="1"/>
                      <a:pt x="60" y="1"/>
                    </a:cubicBezTo>
                    <a:cubicBezTo>
                      <a:pt x="318" y="1"/>
                      <a:pt x="318" y="1"/>
                      <a:pt x="318" y="1"/>
                    </a:cubicBezTo>
                    <a:cubicBezTo>
                      <a:pt x="350" y="1"/>
                      <a:pt x="376" y="27"/>
                      <a:pt x="376" y="59"/>
                    </a:cubicBezTo>
                    <a:cubicBezTo>
                      <a:pt x="376" y="92"/>
                      <a:pt x="350" y="118"/>
                      <a:pt x="318" y="118"/>
                    </a:cubicBezTo>
                    <a:cubicBezTo>
                      <a:pt x="60" y="118"/>
                      <a:pt x="60" y="118"/>
                      <a:pt x="60" y="118"/>
                    </a:cubicBezTo>
                    <a:moveTo>
                      <a:pt x="318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59"/>
                    </a:cubicBezTo>
                    <a:cubicBezTo>
                      <a:pt x="0" y="92"/>
                      <a:pt x="27" y="119"/>
                      <a:pt x="60" y="119"/>
                    </a:cubicBezTo>
                    <a:cubicBezTo>
                      <a:pt x="318" y="119"/>
                      <a:pt x="318" y="119"/>
                      <a:pt x="318" y="119"/>
                    </a:cubicBezTo>
                    <a:cubicBezTo>
                      <a:pt x="350" y="119"/>
                      <a:pt x="377" y="92"/>
                      <a:pt x="377" y="59"/>
                    </a:cubicBezTo>
                    <a:cubicBezTo>
                      <a:pt x="377" y="27"/>
                      <a:pt x="350" y="0"/>
                      <a:pt x="318" y="0"/>
                    </a:cubicBezTo>
                  </a:path>
                </a:pathLst>
              </a:custGeom>
              <a:solidFill>
                <a:srgbClr val="DBDB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43"/>
              <p:cNvSpPr>
                <a:spLocks noEditPoints="1"/>
              </p:cNvSpPr>
              <p:nvPr/>
            </p:nvSpPr>
            <p:spPr bwMode="auto">
              <a:xfrm>
                <a:off x="366713" y="1728788"/>
                <a:ext cx="1416050" cy="444500"/>
              </a:xfrm>
              <a:custGeom>
                <a:avLst/>
                <a:gdLst>
                  <a:gd name="T0" fmla="*/ 59 w 375"/>
                  <a:gd name="T1" fmla="*/ 117 h 117"/>
                  <a:gd name="T2" fmla="*/ 0 w 375"/>
                  <a:gd name="T3" fmla="*/ 58 h 117"/>
                  <a:gd name="T4" fmla="*/ 59 w 375"/>
                  <a:gd name="T5" fmla="*/ 0 h 117"/>
                  <a:gd name="T6" fmla="*/ 317 w 375"/>
                  <a:gd name="T7" fmla="*/ 0 h 117"/>
                  <a:gd name="T8" fmla="*/ 375 w 375"/>
                  <a:gd name="T9" fmla="*/ 58 h 117"/>
                  <a:gd name="T10" fmla="*/ 317 w 375"/>
                  <a:gd name="T11" fmla="*/ 117 h 117"/>
                  <a:gd name="T12" fmla="*/ 59 w 375"/>
                  <a:gd name="T13" fmla="*/ 117 h 117"/>
                  <a:gd name="T14" fmla="*/ 317 w 375"/>
                  <a:gd name="T15" fmla="*/ 0 h 117"/>
                  <a:gd name="T16" fmla="*/ 59 w 375"/>
                  <a:gd name="T17" fmla="*/ 0 h 117"/>
                  <a:gd name="T18" fmla="*/ 0 w 375"/>
                  <a:gd name="T19" fmla="*/ 58 h 117"/>
                  <a:gd name="T20" fmla="*/ 59 w 375"/>
                  <a:gd name="T21" fmla="*/ 117 h 117"/>
                  <a:gd name="T22" fmla="*/ 317 w 375"/>
                  <a:gd name="T23" fmla="*/ 117 h 117"/>
                  <a:gd name="T24" fmla="*/ 375 w 375"/>
                  <a:gd name="T25" fmla="*/ 58 h 117"/>
                  <a:gd name="T26" fmla="*/ 317 w 375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" h="117">
                    <a:moveTo>
                      <a:pt x="59" y="117"/>
                    </a:moveTo>
                    <a:cubicBezTo>
                      <a:pt x="26" y="117"/>
                      <a:pt x="0" y="91"/>
                      <a:pt x="0" y="58"/>
                    </a:cubicBezTo>
                    <a:cubicBezTo>
                      <a:pt x="0" y="26"/>
                      <a:pt x="26" y="0"/>
                      <a:pt x="59" y="0"/>
                    </a:cubicBezTo>
                    <a:cubicBezTo>
                      <a:pt x="317" y="0"/>
                      <a:pt x="317" y="0"/>
                      <a:pt x="317" y="0"/>
                    </a:cubicBezTo>
                    <a:cubicBezTo>
                      <a:pt x="349" y="0"/>
                      <a:pt x="375" y="26"/>
                      <a:pt x="375" y="58"/>
                    </a:cubicBezTo>
                    <a:cubicBezTo>
                      <a:pt x="375" y="91"/>
                      <a:pt x="349" y="117"/>
                      <a:pt x="317" y="117"/>
                    </a:cubicBezTo>
                    <a:cubicBezTo>
                      <a:pt x="59" y="117"/>
                      <a:pt x="59" y="117"/>
                      <a:pt x="59" y="117"/>
                    </a:cubicBezTo>
                    <a:moveTo>
                      <a:pt x="317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317" y="117"/>
                      <a:pt x="317" y="117"/>
                      <a:pt x="317" y="117"/>
                    </a:cubicBezTo>
                    <a:cubicBezTo>
                      <a:pt x="349" y="117"/>
                      <a:pt x="375" y="91"/>
                      <a:pt x="375" y="58"/>
                    </a:cubicBezTo>
                    <a:cubicBezTo>
                      <a:pt x="375" y="26"/>
                      <a:pt x="349" y="0"/>
                      <a:pt x="317" y="0"/>
                    </a:cubicBezTo>
                  </a:path>
                </a:pathLst>
              </a:custGeom>
              <a:solidFill>
                <a:srgbClr val="DADA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44"/>
              <p:cNvSpPr>
                <a:spLocks noEditPoints="1"/>
              </p:cNvSpPr>
              <p:nvPr/>
            </p:nvSpPr>
            <p:spPr bwMode="auto">
              <a:xfrm>
                <a:off x="366713" y="1728788"/>
                <a:ext cx="1416050" cy="444500"/>
              </a:xfrm>
              <a:custGeom>
                <a:avLst/>
                <a:gdLst>
                  <a:gd name="T0" fmla="*/ 59 w 375"/>
                  <a:gd name="T1" fmla="*/ 116 h 117"/>
                  <a:gd name="T2" fmla="*/ 1 w 375"/>
                  <a:gd name="T3" fmla="*/ 58 h 117"/>
                  <a:gd name="T4" fmla="*/ 59 w 375"/>
                  <a:gd name="T5" fmla="*/ 1 h 117"/>
                  <a:gd name="T6" fmla="*/ 317 w 375"/>
                  <a:gd name="T7" fmla="*/ 1 h 117"/>
                  <a:gd name="T8" fmla="*/ 374 w 375"/>
                  <a:gd name="T9" fmla="*/ 58 h 117"/>
                  <a:gd name="T10" fmla="*/ 317 w 375"/>
                  <a:gd name="T11" fmla="*/ 116 h 117"/>
                  <a:gd name="T12" fmla="*/ 59 w 375"/>
                  <a:gd name="T13" fmla="*/ 116 h 117"/>
                  <a:gd name="T14" fmla="*/ 317 w 375"/>
                  <a:gd name="T15" fmla="*/ 0 h 117"/>
                  <a:gd name="T16" fmla="*/ 59 w 375"/>
                  <a:gd name="T17" fmla="*/ 0 h 117"/>
                  <a:gd name="T18" fmla="*/ 0 w 375"/>
                  <a:gd name="T19" fmla="*/ 58 h 117"/>
                  <a:gd name="T20" fmla="*/ 59 w 375"/>
                  <a:gd name="T21" fmla="*/ 117 h 117"/>
                  <a:gd name="T22" fmla="*/ 317 w 375"/>
                  <a:gd name="T23" fmla="*/ 117 h 117"/>
                  <a:gd name="T24" fmla="*/ 375 w 375"/>
                  <a:gd name="T25" fmla="*/ 58 h 117"/>
                  <a:gd name="T26" fmla="*/ 317 w 375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" h="117">
                    <a:moveTo>
                      <a:pt x="59" y="116"/>
                    </a:moveTo>
                    <a:cubicBezTo>
                      <a:pt x="27" y="116"/>
                      <a:pt x="1" y="90"/>
                      <a:pt x="1" y="58"/>
                    </a:cubicBezTo>
                    <a:cubicBezTo>
                      <a:pt x="1" y="27"/>
                      <a:pt x="27" y="1"/>
                      <a:pt x="59" y="1"/>
                    </a:cubicBezTo>
                    <a:cubicBezTo>
                      <a:pt x="317" y="1"/>
                      <a:pt x="317" y="1"/>
                      <a:pt x="317" y="1"/>
                    </a:cubicBezTo>
                    <a:cubicBezTo>
                      <a:pt x="348" y="1"/>
                      <a:pt x="374" y="27"/>
                      <a:pt x="374" y="58"/>
                    </a:cubicBezTo>
                    <a:cubicBezTo>
                      <a:pt x="374" y="90"/>
                      <a:pt x="348" y="116"/>
                      <a:pt x="317" y="116"/>
                    </a:cubicBezTo>
                    <a:cubicBezTo>
                      <a:pt x="59" y="116"/>
                      <a:pt x="59" y="116"/>
                      <a:pt x="59" y="116"/>
                    </a:cubicBezTo>
                    <a:moveTo>
                      <a:pt x="317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317" y="117"/>
                      <a:pt x="317" y="117"/>
                      <a:pt x="317" y="117"/>
                    </a:cubicBezTo>
                    <a:cubicBezTo>
                      <a:pt x="349" y="117"/>
                      <a:pt x="375" y="91"/>
                      <a:pt x="375" y="58"/>
                    </a:cubicBezTo>
                    <a:cubicBezTo>
                      <a:pt x="375" y="26"/>
                      <a:pt x="349" y="0"/>
                      <a:pt x="317" y="0"/>
                    </a:cubicBezTo>
                  </a:path>
                </a:pathLst>
              </a:custGeom>
              <a:solidFill>
                <a:srgbClr val="D9D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45"/>
              <p:cNvSpPr>
                <a:spLocks noEditPoints="1"/>
              </p:cNvSpPr>
              <p:nvPr/>
            </p:nvSpPr>
            <p:spPr bwMode="auto">
              <a:xfrm>
                <a:off x="371475" y="1731963"/>
                <a:ext cx="1408112" cy="438150"/>
              </a:xfrm>
              <a:custGeom>
                <a:avLst/>
                <a:gdLst>
                  <a:gd name="T0" fmla="*/ 58 w 373"/>
                  <a:gd name="T1" fmla="*/ 114 h 115"/>
                  <a:gd name="T2" fmla="*/ 1 w 373"/>
                  <a:gd name="T3" fmla="*/ 57 h 115"/>
                  <a:gd name="T4" fmla="*/ 58 w 373"/>
                  <a:gd name="T5" fmla="*/ 1 h 115"/>
                  <a:gd name="T6" fmla="*/ 316 w 373"/>
                  <a:gd name="T7" fmla="*/ 1 h 115"/>
                  <a:gd name="T8" fmla="*/ 372 w 373"/>
                  <a:gd name="T9" fmla="*/ 57 h 115"/>
                  <a:gd name="T10" fmla="*/ 316 w 373"/>
                  <a:gd name="T11" fmla="*/ 114 h 115"/>
                  <a:gd name="T12" fmla="*/ 58 w 373"/>
                  <a:gd name="T13" fmla="*/ 114 h 115"/>
                  <a:gd name="T14" fmla="*/ 316 w 373"/>
                  <a:gd name="T15" fmla="*/ 0 h 115"/>
                  <a:gd name="T16" fmla="*/ 58 w 373"/>
                  <a:gd name="T17" fmla="*/ 0 h 115"/>
                  <a:gd name="T18" fmla="*/ 0 w 373"/>
                  <a:gd name="T19" fmla="*/ 57 h 115"/>
                  <a:gd name="T20" fmla="*/ 58 w 373"/>
                  <a:gd name="T21" fmla="*/ 115 h 115"/>
                  <a:gd name="T22" fmla="*/ 316 w 373"/>
                  <a:gd name="T23" fmla="*/ 115 h 115"/>
                  <a:gd name="T24" fmla="*/ 373 w 373"/>
                  <a:gd name="T25" fmla="*/ 57 h 115"/>
                  <a:gd name="T26" fmla="*/ 316 w 373"/>
                  <a:gd name="T2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3" h="115">
                    <a:moveTo>
                      <a:pt x="58" y="114"/>
                    </a:moveTo>
                    <a:cubicBezTo>
                      <a:pt x="26" y="114"/>
                      <a:pt x="1" y="89"/>
                      <a:pt x="1" y="57"/>
                    </a:cubicBezTo>
                    <a:cubicBezTo>
                      <a:pt x="1" y="26"/>
                      <a:pt x="26" y="1"/>
                      <a:pt x="58" y="1"/>
                    </a:cubicBezTo>
                    <a:cubicBezTo>
                      <a:pt x="316" y="1"/>
                      <a:pt x="316" y="1"/>
                      <a:pt x="316" y="1"/>
                    </a:cubicBezTo>
                    <a:cubicBezTo>
                      <a:pt x="347" y="1"/>
                      <a:pt x="372" y="26"/>
                      <a:pt x="372" y="57"/>
                    </a:cubicBezTo>
                    <a:cubicBezTo>
                      <a:pt x="372" y="89"/>
                      <a:pt x="347" y="114"/>
                      <a:pt x="316" y="114"/>
                    </a:cubicBezTo>
                    <a:cubicBezTo>
                      <a:pt x="58" y="114"/>
                      <a:pt x="58" y="114"/>
                      <a:pt x="58" y="114"/>
                    </a:cubicBezTo>
                    <a:moveTo>
                      <a:pt x="316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26" y="0"/>
                      <a:pt x="0" y="26"/>
                      <a:pt x="0" y="57"/>
                    </a:cubicBezTo>
                    <a:cubicBezTo>
                      <a:pt x="0" y="89"/>
                      <a:pt x="26" y="115"/>
                      <a:pt x="58" y="115"/>
                    </a:cubicBezTo>
                    <a:cubicBezTo>
                      <a:pt x="316" y="115"/>
                      <a:pt x="316" y="115"/>
                      <a:pt x="316" y="115"/>
                    </a:cubicBezTo>
                    <a:cubicBezTo>
                      <a:pt x="347" y="115"/>
                      <a:pt x="373" y="89"/>
                      <a:pt x="373" y="57"/>
                    </a:cubicBezTo>
                    <a:cubicBezTo>
                      <a:pt x="373" y="26"/>
                      <a:pt x="347" y="0"/>
                      <a:pt x="316" y="0"/>
                    </a:cubicBezTo>
                  </a:path>
                </a:pathLst>
              </a:custGeom>
              <a:solidFill>
                <a:srgbClr val="D8D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46"/>
              <p:cNvSpPr>
                <a:spLocks noEditPoints="1"/>
              </p:cNvSpPr>
              <p:nvPr/>
            </p:nvSpPr>
            <p:spPr bwMode="auto">
              <a:xfrm>
                <a:off x="374650" y="1735138"/>
                <a:ext cx="1401762" cy="431800"/>
              </a:xfrm>
              <a:custGeom>
                <a:avLst/>
                <a:gdLst>
                  <a:gd name="T0" fmla="*/ 57 w 371"/>
                  <a:gd name="T1" fmla="*/ 113 h 113"/>
                  <a:gd name="T2" fmla="*/ 0 w 371"/>
                  <a:gd name="T3" fmla="*/ 56 h 113"/>
                  <a:gd name="T4" fmla="*/ 57 w 371"/>
                  <a:gd name="T5" fmla="*/ 0 h 113"/>
                  <a:gd name="T6" fmla="*/ 315 w 371"/>
                  <a:gd name="T7" fmla="*/ 0 h 113"/>
                  <a:gd name="T8" fmla="*/ 371 w 371"/>
                  <a:gd name="T9" fmla="*/ 56 h 113"/>
                  <a:gd name="T10" fmla="*/ 315 w 371"/>
                  <a:gd name="T11" fmla="*/ 113 h 113"/>
                  <a:gd name="T12" fmla="*/ 57 w 371"/>
                  <a:gd name="T13" fmla="*/ 113 h 113"/>
                  <a:gd name="T14" fmla="*/ 315 w 371"/>
                  <a:gd name="T15" fmla="*/ 0 h 113"/>
                  <a:gd name="T16" fmla="*/ 57 w 371"/>
                  <a:gd name="T17" fmla="*/ 0 h 113"/>
                  <a:gd name="T18" fmla="*/ 0 w 371"/>
                  <a:gd name="T19" fmla="*/ 56 h 113"/>
                  <a:gd name="T20" fmla="*/ 57 w 371"/>
                  <a:gd name="T21" fmla="*/ 113 h 113"/>
                  <a:gd name="T22" fmla="*/ 315 w 371"/>
                  <a:gd name="T23" fmla="*/ 113 h 113"/>
                  <a:gd name="T24" fmla="*/ 371 w 371"/>
                  <a:gd name="T25" fmla="*/ 56 h 113"/>
                  <a:gd name="T26" fmla="*/ 315 w 371"/>
                  <a:gd name="T2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1" h="113">
                    <a:moveTo>
                      <a:pt x="57" y="113"/>
                    </a:moveTo>
                    <a:cubicBezTo>
                      <a:pt x="25" y="113"/>
                      <a:pt x="0" y="88"/>
                      <a:pt x="0" y="56"/>
                    </a:cubicBezTo>
                    <a:cubicBezTo>
                      <a:pt x="0" y="25"/>
                      <a:pt x="25" y="0"/>
                      <a:pt x="57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346" y="0"/>
                      <a:pt x="371" y="25"/>
                      <a:pt x="371" y="56"/>
                    </a:cubicBezTo>
                    <a:cubicBezTo>
                      <a:pt x="371" y="88"/>
                      <a:pt x="346" y="113"/>
                      <a:pt x="315" y="113"/>
                    </a:cubicBezTo>
                    <a:cubicBezTo>
                      <a:pt x="57" y="113"/>
                      <a:pt x="57" y="113"/>
                      <a:pt x="57" y="113"/>
                    </a:cubicBezTo>
                    <a:moveTo>
                      <a:pt x="31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46" y="113"/>
                      <a:pt x="371" y="88"/>
                      <a:pt x="371" y="56"/>
                    </a:cubicBezTo>
                    <a:cubicBezTo>
                      <a:pt x="371" y="25"/>
                      <a:pt x="346" y="0"/>
                      <a:pt x="315" y="0"/>
                    </a:cubicBezTo>
                  </a:path>
                </a:pathLst>
              </a:custGeom>
              <a:solidFill>
                <a:srgbClr val="D7D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47"/>
              <p:cNvSpPr>
                <a:spLocks noEditPoints="1"/>
              </p:cNvSpPr>
              <p:nvPr/>
            </p:nvSpPr>
            <p:spPr bwMode="auto">
              <a:xfrm>
                <a:off x="374650" y="1735138"/>
                <a:ext cx="1401762" cy="431800"/>
              </a:xfrm>
              <a:custGeom>
                <a:avLst/>
                <a:gdLst>
                  <a:gd name="T0" fmla="*/ 57 w 371"/>
                  <a:gd name="T1" fmla="*/ 112 h 113"/>
                  <a:gd name="T2" fmla="*/ 1 w 371"/>
                  <a:gd name="T3" fmla="*/ 56 h 113"/>
                  <a:gd name="T4" fmla="*/ 57 w 371"/>
                  <a:gd name="T5" fmla="*/ 1 h 113"/>
                  <a:gd name="T6" fmla="*/ 315 w 371"/>
                  <a:gd name="T7" fmla="*/ 1 h 113"/>
                  <a:gd name="T8" fmla="*/ 370 w 371"/>
                  <a:gd name="T9" fmla="*/ 56 h 113"/>
                  <a:gd name="T10" fmla="*/ 315 w 371"/>
                  <a:gd name="T11" fmla="*/ 112 h 113"/>
                  <a:gd name="T12" fmla="*/ 57 w 371"/>
                  <a:gd name="T13" fmla="*/ 112 h 113"/>
                  <a:gd name="T14" fmla="*/ 315 w 371"/>
                  <a:gd name="T15" fmla="*/ 0 h 113"/>
                  <a:gd name="T16" fmla="*/ 57 w 371"/>
                  <a:gd name="T17" fmla="*/ 0 h 113"/>
                  <a:gd name="T18" fmla="*/ 0 w 371"/>
                  <a:gd name="T19" fmla="*/ 56 h 113"/>
                  <a:gd name="T20" fmla="*/ 57 w 371"/>
                  <a:gd name="T21" fmla="*/ 113 h 113"/>
                  <a:gd name="T22" fmla="*/ 315 w 371"/>
                  <a:gd name="T23" fmla="*/ 113 h 113"/>
                  <a:gd name="T24" fmla="*/ 371 w 371"/>
                  <a:gd name="T25" fmla="*/ 56 h 113"/>
                  <a:gd name="T26" fmla="*/ 315 w 371"/>
                  <a:gd name="T2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1" h="113">
                    <a:moveTo>
                      <a:pt x="57" y="112"/>
                    </a:moveTo>
                    <a:cubicBezTo>
                      <a:pt x="26" y="112"/>
                      <a:pt x="1" y="87"/>
                      <a:pt x="1" y="56"/>
                    </a:cubicBezTo>
                    <a:cubicBezTo>
                      <a:pt x="1" y="26"/>
                      <a:pt x="26" y="1"/>
                      <a:pt x="57" y="1"/>
                    </a:cubicBezTo>
                    <a:cubicBezTo>
                      <a:pt x="315" y="1"/>
                      <a:pt x="315" y="1"/>
                      <a:pt x="315" y="1"/>
                    </a:cubicBezTo>
                    <a:cubicBezTo>
                      <a:pt x="345" y="1"/>
                      <a:pt x="370" y="26"/>
                      <a:pt x="370" y="56"/>
                    </a:cubicBezTo>
                    <a:cubicBezTo>
                      <a:pt x="370" y="87"/>
                      <a:pt x="345" y="112"/>
                      <a:pt x="315" y="112"/>
                    </a:cubicBezTo>
                    <a:cubicBezTo>
                      <a:pt x="57" y="112"/>
                      <a:pt x="57" y="112"/>
                      <a:pt x="57" y="112"/>
                    </a:cubicBezTo>
                    <a:moveTo>
                      <a:pt x="31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46" y="113"/>
                      <a:pt x="371" y="88"/>
                      <a:pt x="371" y="56"/>
                    </a:cubicBezTo>
                    <a:cubicBezTo>
                      <a:pt x="371" y="25"/>
                      <a:pt x="346" y="0"/>
                      <a:pt x="315" y="0"/>
                    </a:cubicBezTo>
                  </a:path>
                </a:pathLst>
              </a:custGeom>
              <a:solidFill>
                <a:srgbClr val="D6D7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48"/>
              <p:cNvSpPr>
                <a:spLocks noEditPoints="1"/>
              </p:cNvSpPr>
              <p:nvPr/>
            </p:nvSpPr>
            <p:spPr bwMode="auto">
              <a:xfrm>
                <a:off x="379413" y="1739900"/>
                <a:ext cx="1392237" cy="422275"/>
              </a:xfrm>
              <a:custGeom>
                <a:avLst/>
                <a:gdLst>
                  <a:gd name="T0" fmla="*/ 56 w 369"/>
                  <a:gd name="T1" fmla="*/ 111 h 111"/>
                  <a:gd name="T2" fmla="*/ 0 w 369"/>
                  <a:gd name="T3" fmla="*/ 55 h 111"/>
                  <a:gd name="T4" fmla="*/ 56 w 369"/>
                  <a:gd name="T5" fmla="*/ 0 h 111"/>
                  <a:gd name="T6" fmla="*/ 314 w 369"/>
                  <a:gd name="T7" fmla="*/ 0 h 111"/>
                  <a:gd name="T8" fmla="*/ 369 w 369"/>
                  <a:gd name="T9" fmla="*/ 55 h 111"/>
                  <a:gd name="T10" fmla="*/ 314 w 369"/>
                  <a:gd name="T11" fmla="*/ 111 h 111"/>
                  <a:gd name="T12" fmla="*/ 56 w 369"/>
                  <a:gd name="T13" fmla="*/ 111 h 111"/>
                  <a:gd name="T14" fmla="*/ 314 w 369"/>
                  <a:gd name="T15" fmla="*/ 0 h 111"/>
                  <a:gd name="T16" fmla="*/ 56 w 369"/>
                  <a:gd name="T17" fmla="*/ 0 h 111"/>
                  <a:gd name="T18" fmla="*/ 0 w 369"/>
                  <a:gd name="T19" fmla="*/ 55 h 111"/>
                  <a:gd name="T20" fmla="*/ 56 w 369"/>
                  <a:gd name="T21" fmla="*/ 111 h 111"/>
                  <a:gd name="T22" fmla="*/ 314 w 369"/>
                  <a:gd name="T23" fmla="*/ 111 h 111"/>
                  <a:gd name="T24" fmla="*/ 369 w 369"/>
                  <a:gd name="T25" fmla="*/ 55 h 111"/>
                  <a:gd name="T26" fmla="*/ 314 w 369"/>
                  <a:gd name="T2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111">
                    <a:moveTo>
                      <a:pt x="56" y="111"/>
                    </a:moveTo>
                    <a:cubicBezTo>
                      <a:pt x="25" y="111"/>
                      <a:pt x="0" y="86"/>
                      <a:pt x="0" y="55"/>
                    </a:cubicBezTo>
                    <a:cubicBezTo>
                      <a:pt x="0" y="25"/>
                      <a:pt x="25" y="0"/>
                      <a:pt x="56" y="0"/>
                    </a:cubicBezTo>
                    <a:cubicBezTo>
                      <a:pt x="314" y="0"/>
                      <a:pt x="314" y="0"/>
                      <a:pt x="314" y="0"/>
                    </a:cubicBezTo>
                    <a:cubicBezTo>
                      <a:pt x="344" y="0"/>
                      <a:pt x="369" y="25"/>
                      <a:pt x="369" y="55"/>
                    </a:cubicBezTo>
                    <a:cubicBezTo>
                      <a:pt x="369" y="86"/>
                      <a:pt x="344" y="111"/>
                      <a:pt x="314" y="111"/>
                    </a:cubicBezTo>
                    <a:cubicBezTo>
                      <a:pt x="56" y="111"/>
                      <a:pt x="56" y="111"/>
                      <a:pt x="56" y="111"/>
                    </a:cubicBezTo>
                    <a:moveTo>
                      <a:pt x="31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314" y="111"/>
                      <a:pt x="314" y="111"/>
                      <a:pt x="314" y="111"/>
                    </a:cubicBezTo>
                    <a:cubicBezTo>
                      <a:pt x="344" y="111"/>
                      <a:pt x="369" y="86"/>
                      <a:pt x="369" y="55"/>
                    </a:cubicBezTo>
                    <a:cubicBezTo>
                      <a:pt x="369" y="25"/>
                      <a:pt x="344" y="0"/>
                      <a:pt x="314" y="0"/>
                    </a:cubicBezTo>
                  </a:path>
                </a:pathLst>
              </a:custGeom>
              <a:solidFill>
                <a:srgbClr val="D5D6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49"/>
              <p:cNvSpPr>
                <a:spLocks noEditPoints="1"/>
              </p:cNvSpPr>
              <p:nvPr/>
            </p:nvSpPr>
            <p:spPr bwMode="auto">
              <a:xfrm>
                <a:off x="379413" y="1739900"/>
                <a:ext cx="1392237" cy="422275"/>
              </a:xfrm>
              <a:custGeom>
                <a:avLst/>
                <a:gdLst>
                  <a:gd name="T0" fmla="*/ 56 w 369"/>
                  <a:gd name="T1" fmla="*/ 110 h 111"/>
                  <a:gd name="T2" fmla="*/ 1 w 369"/>
                  <a:gd name="T3" fmla="*/ 55 h 111"/>
                  <a:gd name="T4" fmla="*/ 56 w 369"/>
                  <a:gd name="T5" fmla="*/ 1 h 111"/>
                  <a:gd name="T6" fmla="*/ 314 w 369"/>
                  <a:gd name="T7" fmla="*/ 1 h 111"/>
                  <a:gd name="T8" fmla="*/ 368 w 369"/>
                  <a:gd name="T9" fmla="*/ 55 h 111"/>
                  <a:gd name="T10" fmla="*/ 314 w 369"/>
                  <a:gd name="T11" fmla="*/ 110 h 111"/>
                  <a:gd name="T12" fmla="*/ 56 w 369"/>
                  <a:gd name="T13" fmla="*/ 110 h 111"/>
                  <a:gd name="T14" fmla="*/ 314 w 369"/>
                  <a:gd name="T15" fmla="*/ 0 h 111"/>
                  <a:gd name="T16" fmla="*/ 56 w 369"/>
                  <a:gd name="T17" fmla="*/ 0 h 111"/>
                  <a:gd name="T18" fmla="*/ 0 w 369"/>
                  <a:gd name="T19" fmla="*/ 55 h 111"/>
                  <a:gd name="T20" fmla="*/ 56 w 369"/>
                  <a:gd name="T21" fmla="*/ 111 h 111"/>
                  <a:gd name="T22" fmla="*/ 314 w 369"/>
                  <a:gd name="T23" fmla="*/ 111 h 111"/>
                  <a:gd name="T24" fmla="*/ 369 w 369"/>
                  <a:gd name="T25" fmla="*/ 55 h 111"/>
                  <a:gd name="T26" fmla="*/ 314 w 369"/>
                  <a:gd name="T2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111">
                    <a:moveTo>
                      <a:pt x="56" y="110"/>
                    </a:moveTo>
                    <a:cubicBezTo>
                      <a:pt x="25" y="110"/>
                      <a:pt x="1" y="86"/>
                      <a:pt x="1" y="55"/>
                    </a:cubicBezTo>
                    <a:cubicBezTo>
                      <a:pt x="1" y="25"/>
                      <a:pt x="25" y="1"/>
                      <a:pt x="56" y="1"/>
                    </a:cubicBezTo>
                    <a:cubicBezTo>
                      <a:pt x="314" y="1"/>
                      <a:pt x="314" y="1"/>
                      <a:pt x="314" y="1"/>
                    </a:cubicBezTo>
                    <a:cubicBezTo>
                      <a:pt x="344" y="1"/>
                      <a:pt x="368" y="25"/>
                      <a:pt x="368" y="55"/>
                    </a:cubicBezTo>
                    <a:cubicBezTo>
                      <a:pt x="368" y="86"/>
                      <a:pt x="344" y="110"/>
                      <a:pt x="314" y="110"/>
                    </a:cubicBezTo>
                    <a:cubicBezTo>
                      <a:pt x="56" y="110"/>
                      <a:pt x="56" y="110"/>
                      <a:pt x="56" y="110"/>
                    </a:cubicBezTo>
                    <a:moveTo>
                      <a:pt x="31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314" y="111"/>
                      <a:pt x="314" y="111"/>
                      <a:pt x="314" y="111"/>
                    </a:cubicBezTo>
                    <a:cubicBezTo>
                      <a:pt x="344" y="111"/>
                      <a:pt x="369" y="86"/>
                      <a:pt x="369" y="55"/>
                    </a:cubicBezTo>
                    <a:cubicBezTo>
                      <a:pt x="369" y="25"/>
                      <a:pt x="344" y="0"/>
                      <a:pt x="314" y="0"/>
                    </a:cubicBezTo>
                  </a:path>
                </a:pathLst>
              </a:custGeom>
              <a:solidFill>
                <a:srgbClr val="D4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50"/>
              <p:cNvSpPr>
                <a:spLocks noEditPoints="1"/>
              </p:cNvSpPr>
              <p:nvPr/>
            </p:nvSpPr>
            <p:spPr bwMode="auto">
              <a:xfrm>
                <a:off x="382588" y="1743075"/>
                <a:ext cx="1385887" cy="415925"/>
              </a:xfrm>
              <a:custGeom>
                <a:avLst/>
                <a:gdLst>
                  <a:gd name="T0" fmla="*/ 55 w 367"/>
                  <a:gd name="T1" fmla="*/ 109 h 109"/>
                  <a:gd name="T2" fmla="*/ 0 w 367"/>
                  <a:gd name="T3" fmla="*/ 54 h 109"/>
                  <a:gd name="T4" fmla="*/ 55 w 367"/>
                  <a:gd name="T5" fmla="*/ 0 h 109"/>
                  <a:gd name="T6" fmla="*/ 313 w 367"/>
                  <a:gd name="T7" fmla="*/ 0 h 109"/>
                  <a:gd name="T8" fmla="*/ 367 w 367"/>
                  <a:gd name="T9" fmla="*/ 54 h 109"/>
                  <a:gd name="T10" fmla="*/ 313 w 367"/>
                  <a:gd name="T11" fmla="*/ 109 h 109"/>
                  <a:gd name="T12" fmla="*/ 55 w 367"/>
                  <a:gd name="T13" fmla="*/ 109 h 109"/>
                  <a:gd name="T14" fmla="*/ 313 w 367"/>
                  <a:gd name="T15" fmla="*/ 0 h 109"/>
                  <a:gd name="T16" fmla="*/ 55 w 367"/>
                  <a:gd name="T17" fmla="*/ 0 h 109"/>
                  <a:gd name="T18" fmla="*/ 0 w 367"/>
                  <a:gd name="T19" fmla="*/ 54 h 109"/>
                  <a:gd name="T20" fmla="*/ 55 w 367"/>
                  <a:gd name="T21" fmla="*/ 109 h 109"/>
                  <a:gd name="T22" fmla="*/ 313 w 367"/>
                  <a:gd name="T23" fmla="*/ 109 h 109"/>
                  <a:gd name="T24" fmla="*/ 367 w 367"/>
                  <a:gd name="T25" fmla="*/ 54 h 109"/>
                  <a:gd name="T26" fmla="*/ 313 w 367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109">
                    <a:moveTo>
                      <a:pt x="55" y="109"/>
                    </a:moveTo>
                    <a:cubicBezTo>
                      <a:pt x="25" y="109"/>
                      <a:pt x="0" y="84"/>
                      <a:pt x="0" y="54"/>
                    </a:cubicBezTo>
                    <a:cubicBezTo>
                      <a:pt x="0" y="25"/>
                      <a:pt x="25" y="0"/>
                      <a:pt x="55" y="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42" y="0"/>
                      <a:pt x="367" y="25"/>
                      <a:pt x="367" y="54"/>
                    </a:cubicBezTo>
                    <a:cubicBezTo>
                      <a:pt x="367" y="84"/>
                      <a:pt x="342" y="109"/>
                      <a:pt x="313" y="109"/>
                    </a:cubicBezTo>
                    <a:cubicBezTo>
                      <a:pt x="55" y="109"/>
                      <a:pt x="55" y="109"/>
                      <a:pt x="55" y="109"/>
                    </a:cubicBezTo>
                    <a:moveTo>
                      <a:pt x="313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85"/>
                      <a:pt x="24" y="109"/>
                      <a:pt x="55" y="109"/>
                    </a:cubicBezTo>
                    <a:cubicBezTo>
                      <a:pt x="313" y="109"/>
                      <a:pt x="313" y="109"/>
                      <a:pt x="313" y="109"/>
                    </a:cubicBezTo>
                    <a:cubicBezTo>
                      <a:pt x="343" y="109"/>
                      <a:pt x="367" y="85"/>
                      <a:pt x="367" y="54"/>
                    </a:cubicBezTo>
                    <a:cubicBezTo>
                      <a:pt x="367" y="24"/>
                      <a:pt x="343" y="0"/>
                      <a:pt x="313" y="0"/>
                    </a:cubicBezTo>
                  </a:path>
                </a:pathLst>
              </a:custGeom>
              <a:solidFill>
                <a:srgbClr val="D3D4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51"/>
              <p:cNvSpPr>
                <a:spLocks noEditPoints="1"/>
              </p:cNvSpPr>
              <p:nvPr/>
            </p:nvSpPr>
            <p:spPr bwMode="auto">
              <a:xfrm>
                <a:off x="382588" y="1743075"/>
                <a:ext cx="1385887" cy="415925"/>
              </a:xfrm>
              <a:custGeom>
                <a:avLst/>
                <a:gdLst>
                  <a:gd name="T0" fmla="*/ 55 w 367"/>
                  <a:gd name="T1" fmla="*/ 108 h 109"/>
                  <a:gd name="T2" fmla="*/ 1 w 367"/>
                  <a:gd name="T3" fmla="*/ 54 h 109"/>
                  <a:gd name="T4" fmla="*/ 55 w 367"/>
                  <a:gd name="T5" fmla="*/ 1 h 109"/>
                  <a:gd name="T6" fmla="*/ 313 w 367"/>
                  <a:gd name="T7" fmla="*/ 1 h 109"/>
                  <a:gd name="T8" fmla="*/ 366 w 367"/>
                  <a:gd name="T9" fmla="*/ 54 h 109"/>
                  <a:gd name="T10" fmla="*/ 313 w 367"/>
                  <a:gd name="T11" fmla="*/ 108 h 109"/>
                  <a:gd name="T12" fmla="*/ 55 w 367"/>
                  <a:gd name="T13" fmla="*/ 108 h 109"/>
                  <a:gd name="T14" fmla="*/ 313 w 367"/>
                  <a:gd name="T15" fmla="*/ 0 h 109"/>
                  <a:gd name="T16" fmla="*/ 55 w 367"/>
                  <a:gd name="T17" fmla="*/ 0 h 109"/>
                  <a:gd name="T18" fmla="*/ 0 w 367"/>
                  <a:gd name="T19" fmla="*/ 54 h 109"/>
                  <a:gd name="T20" fmla="*/ 55 w 367"/>
                  <a:gd name="T21" fmla="*/ 109 h 109"/>
                  <a:gd name="T22" fmla="*/ 313 w 367"/>
                  <a:gd name="T23" fmla="*/ 109 h 109"/>
                  <a:gd name="T24" fmla="*/ 367 w 367"/>
                  <a:gd name="T25" fmla="*/ 54 h 109"/>
                  <a:gd name="T26" fmla="*/ 313 w 367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109">
                    <a:moveTo>
                      <a:pt x="55" y="108"/>
                    </a:moveTo>
                    <a:cubicBezTo>
                      <a:pt x="25" y="108"/>
                      <a:pt x="1" y="84"/>
                      <a:pt x="1" y="54"/>
                    </a:cubicBezTo>
                    <a:cubicBezTo>
                      <a:pt x="1" y="25"/>
                      <a:pt x="25" y="1"/>
                      <a:pt x="55" y="1"/>
                    </a:cubicBezTo>
                    <a:cubicBezTo>
                      <a:pt x="313" y="1"/>
                      <a:pt x="313" y="1"/>
                      <a:pt x="313" y="1"/>
                    </a:cubicBezTo>
                    <a:cubicBezTo>
                      <a:pt x="342" y="1"/>
                      <a:pt x="366" y="25"/>
                      <a:pt x="366" y="54"/>
                    </a:cubicBezTo>
                    <a:cubicBezTo>
                      <a:pt x="366" y="84"/>
                      <a:pt x="342" y="108"/>
                      <a:pt x="313" y="108"/>
                    </a:cubicBezTo>
                    <a:cubicBezTo>
                      <a:pt x="55" y="108"/>
                      <a:pt x="55" y="108"/>
                      <a:pt x="55" y="108"/>
                    </a:cubicBezTo>
                    <a:moveTo>
                      <a:pt x="313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5" y="0"/>
                      <a:pt x="0" y="25"/>
                      <a:pt x="0" y="54"/>
                    </a:cubicBezTo>
                    <a:cubicBezTo>
                      <a:pt x="0" y="84"/>
                      <a:pt x="25" y="109"/>
                      <a:pt x="55" y="109"/>
                    </a:cubicBezTo>
                    <a:cubicBezTo>
                      <a:pt x="313" y="109"/>
                      <a:pt x="313" y="109"/>
                      <a:pt x="313" y="109"/>
                    </a:cubicBezTo>
                    <a:cubicBezTo>
                      <a:pt x="342" y="109"/>
                      <a:pt x="367" y="84"/>
                      <a:pt x="367" y="54"/>
                    </a:cubicBezTo>
                    <a:cubicBezTo>
                      <a:pt x="367" y="25"/>
                      <a:pt x="342" y="0"/>
                      <a:pt x="313" y="0"/>
                    </a:cubicBezTo>
                  </a:path>
                </a:pathLst>
              </a:custGeom>
              <a:solidFill>
                <a:srgbClr val="D2D3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52"/>
              <p:cNvSpPr>
                <a:spLocks noEditPoints="1"/>
              </p:cNvSpPr>
              <p:nvPr/>
            </p:nvSpPr>
            <p:spPr bwMode="auto">
              <a:xfrm>
                <a:off x="385763" y="1747838"/>
                <a:ext cx="1377950" cy="406400"/>
              </a:xfrm>
              <a:custGeom>
                <a:avLst/>
                <a:gdLst>
                  <a:gd name="T0" fmla="*/ 54 w 365"/>
                  <a:gd name="T1" fmla="*/ 106 h 107"/>
                  <a:gd name="T2" fmla="*/ 1 w 365"/>
                  <a:gd name="T3" fmla="*/ 53 h 107"/>
                  <a:gd name="T4" fmla="*/ 54 w 365"/>
                  <a:gd name="T5" fmla="*/ 0 h 107"/>
                  <a:gd name="T6" fmla="*/ 312 w 365"/>
                  <a:gd name="T7" fmla="*/ 0 h 107"/>
                  <a:gd name="T8" fmla="*/ 365 w 365"/>
                  <a:gd name="T9" fmla="*/ 53 h 107"/>
                  <a:gd name="T10" fmla="*/ 312 w 365"/>
                  <a:gd name="T11" fmla="*/ 106 h 107"/>
                  <a:gd name="T12" fmla="*/ 54 w 365"/>
                  <a:gd name="T13" fmla="*/ 106 h 107"/>
                  <a:gd name="T14" fmla="*/ 312 w 365"/>
                  <a:gd name="T15" fmla="*/ 0 h 107"/>
                  <a:gd name="T16" fmla="*/ 54 w 365"/>
                  <a:gd name="T17" fmla="*/ 0 h 107"/>
                  <a:gd name="T18" fmla="*/ 0 w 365"/>
                  <a:gd name="T19" fmla="*/ 53 h 107"/>
                  <a:gd name="T20" fmla="*/ 54 w 365"/>
                  <a:gd name="T21" fmla="*/ 107 h 107"/>
                  <a:gd name="T22" fmla="*/ 312 w 365"/>
                  <a:gd name="T23" fmla="*/ 107 h 107"/>
                  <a:gd name="T24" fmla="*/ 365 w 365"/>
                  <a:gd name="T25" fmla="*/ 53 h 107"/>
                  <a:gd name="T26" fmla="*/ 312 w 365"/>
                  <a:gd name="T2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5" h="107">
                    <a:moveTo>
                      <a:pt x="54" y="106"/>
                    </a:moveTo>
                    <a:cubicBezTo>
                      <a:pt x="24" y="106"/>
                      <a:pt x="1" y="83"/>
                      <a:pt x="1" y="53"/>
                    </a:cubicBezTo>
                    <a:cubicBezTo>
                      <a:pt x="1" y="24"/>
                      <a:pt x="24" y="0"/>
                      <a:pt x="54" y="0"/>
                    </a:cubicBezTo>
                    <a:cubicBezTo>
                      <a:pt x="312" y="0"/>
                      <a:pt x="312" y="0"/>
                      <a:pt x="312" y="0"/>
                    </a:cubicBezTo>
                    <a:cubicBezTo>
                      <a:pt x="341" y="0"/>
                      <a:pt x="365" y="24"/>
                      <a:pt x="365" y="53"/>
                    </a:cubicBezTo>
                    <a:cubicBezTo>
                      <a:pt x="365" y="83"/>
                      <a:pt x="341" y="106"/>
                      <a:pt x="312" y="106"/>
                    </a:cubicBezTo>
                    <a:cubicBezTo>
                      <a:pt x="54" y="106"/>
                      <a:pt x="54" y="106"/>
                      <a:pt x="54" y="106"/>
                    </a:cubicBezTo>
                    <a:moveTo>
                      <a:pt x="312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24" y="0"/>
                      <a:pt x="0" y="24"/>
                      <a:pt x="0" y="53"/>
                    </a:cubicBezTo>
                    <a:cubicBezTo>
                      <a:pt x="0" y="83"/>
                      <a:pt x="24" y="107"/>
                      <a:pt x="54" y="107"/>
                    </a:cubicBezTo>
                    <a:cubicBezTo>
                      <a:pt x="312" y="107"/>
                      <a:pt x="312" y="107"/>
                      <a:pt x="312" y="107"/>
                    </a:cubicBezTo>
                    <a:cubicBezTo>
                      <a:pt x="341" y="107"/>
                      <a:pt x="365" y="83"/>
                      <a:pt x="365" y="53"/>
                    </a:cubicBezTo>
                    <a:cubicBezTo>
                      <a:pt x="365" y="24"/>
                      <a:pt x="341" y="0"/>
                      <a:pt x="312" y="0"/>
                    </a:cubicBezTo>
                  </a:path>
                </a:pathLst>
              </a:custGeom>
              <a:solidFill>
                <a:srgbClr val="D1D2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53"/>
              <p:cNvSpPr>
                <a:spLocks noEditPoints="1"/>
              </p:cNvSpPr>
              <p:nvPr/>
            </p:nvSpPr>
            <p:spPr bwMode="auto">
              <a:xfrm>
                <a:off x="390525" y="1747838"/>
                <a:ext cx="1373187" cy="403225"/>
              </a:xfrm>
              <a:custGeom>
                <a:avLst/>
                <a:gdLst>
                  <a:gd name="T0" fmla="*/ 53 w 364"/>
                  <a:gd name="T1" fmla="*/ 106 h 106"/>
                  <a:gd name="T2" fmla="*/ 0 w 364"/>
                  <a:gd name="T3" fmla="*/ 53 h 106"/>
                  <a:gd name="T4" fmla="*/ 53 w 364"/>
                  <a:gd name="T5" fmla="*/ 1 h 106"/>
                  <a:gd name="T6" fmla="*/ 311 w 364"/>
                  <a:gd name="T7" fmla="*/ 1 h 106"/>
                  <a:gd name="T8" fmla="*/ 363 w 364"/>
                  <a:gd name="T9" fmla="*/ 53 h 106"/>
                  <a:gd name="T10" fmla="*/ 311 w 364"/>
                  <a:gd name="T11" fmla="*/ 106 h 106"/>
                  <a:gd name="T12" fmla="*/ 53 w 364"/>
                  <a:gd name="T13" fmla="*/ 106 h 106"/>
                  <a:gd name="T14" fmla="*/ 311 w 364"/>
                  <a:gd name="T15" fmla="*/ 0 h 106"/>
                  <a:gd name="T16" fmla="*/ 53 w 364"/>
                  <a:gd name="T17" fmla="*/ 0 h 106"/>
                  <a:gd name="T18" fmla="*/ 0 w 364"/>
                  <a:gd name="T19" fmla="*/ 53 h 106"/>
                  <a:gd name="T20" fmla="*/ 53 w 364"/>
                  <a:gd name="T21" fmla="*/ 106 h 106"/>
                  <a:gd name="T22" fmla="*/ 311 w 364"/>
                  <a:gd name="T23" fmla="*/ 106 h 106"/>
                  <a:gd name="T24" fmla="*/ 364 w 364"/>
                  <a:gd name="T25" fmla="*/ 53 h 106"/>
                  <a:gd name="T26" fmla="*/ 311 w 364"/>
                  <a:gd name="T2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4" h="106">
                    <a:moveTo>
                      <a:pt x="53" y="106"/>
                    </a:moveTo>
                    <a:cubicBezTo>
                      <a:pt x="24" y="106"/>
                      <a:pt x="0" y="82"/>
                      <a:pt x="0" y="53"/>
                    </a:cubicBezTo>
                    <a:cubicBezTo>
                      <a:pt x="0" y="25"/>
                      <a:pt x="24" y="1"/>
                      <a:pt x="53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39" y="1"/>
                      <a:pt x="363" y="25"/>
                      <a:pt x="363" y="53"/>
                    </a:cubicBezTo>
                    <a:cubicBezTo>
                      <a:pt x="363" y="82"/>
                      <a:pt x="339" y="106"/>
                      <a:pt x="311" y="106"/>
                    </a:cubicBezTo>
                    <a:cubicBezTo>
                      <a:pt x="53" y="106"/>
                      <a:pt x="53" y="106"/>
                      <a:pt x="53" y="106"/>
                    </a:cubicBezTo>
                    <a:moveTo>
                      <a:pt x="311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3" y="0"/>
                      <a:pt x="0" y="24"/>
                      <a:pt x="0" y="53"/>
                    </a:cubicBezTo>
                    <a:cubicBezTo>
                      <a:pt x="0" y="83"/>
                      <a:pt x="23" y="106"/>
                      <a:pt x="53" y="106"/>
                    </a:cubicBezTo>
                    <a:cubicBezTo>
                      <a:pt x="311" y="106"/>
                      <a:pt x="311" y="106"/>
                      <a:pt x="311" y="106"/>
                    </a:cubicBezTo>
                    <a:cubicBezTo>
                      <a:pt x="340" y="106"/>
                      <a:pt x="364" y="83"/>
                      <a:pt x="364" y="53"/>
                    </a:cubicBezTo>
                    <a:cubicBezTo>
                      <a:pt x="364" y="24"/>
                      <a:pt x="340" y="0"/>
                      <a:pt x="311" y="0"/>
                    </a:cubicBezTo>
                  </a:path>
                </a:pathLst>
              </a:custGeom>
              <a:solidFill>
                <a:srgbClr val="D0D1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54"/>
              <p:cNvSpPr>
                <a:spLocks noEditPoints="1"/>
              </p:cNvSpPr>
              <p:nvPr/>
            </p:nvSpPr>
            <p:spPr bwMode="auto">
              <a:xfrm>
                <a:off x="390525" y="1751013"/>
                <a:ext cx="1370012" cy="400050"/>
              </a:xfrm>
              <a:custGeom>
                <a:avLst/>
                <a:gdLst>
                  <a:gd name="T0" fmla="*/ 53 w 363"/>
                  <a:gd name="T1" fmla="*/ 104 h 105"/>
                  <a:gd name="T2" fmla="*/ 1 w 363"/>
                  <a:gd name="T3" fmla="*/ 52 h 105"/>
                  <a:gd name="T4" fmla="*/ 53 w 363"/>
                  <a:gd name="T5" fmla="*/ 1 h 105"/>
                  <a:gd name="T6" fmla="*/ 311 w 363"/>
                  <a:gd name="T7" fmla="*/ 1 h 105"/>
                  <a:gd name="T8" fmla="*/ 362 w 363"/>
                  <a:gd name="T9" fmla="*/ 52 h 105"/>
                  <a:gd name="T10" fmla="*/ 311 w 363"/>
                  <a:gd name="T11" fmla="*/ 104 h 105"/>
                  <a:gd name="T12" fmla="*/ 53 w 363"/>
                  <a:gd name="T13" fmla="*/ 104 h 105"/>
                  <a:gd name="T14" fmla="*/ 311 w 363"/>
                  <a:gd name="T15" fmla="*/ 0 h 105"/>
                  <a:gd name="T16" fmla="*/ 53 w 363"/>
                  <a:gd name="T17" fmla="*/ 0 h 105"/>
                  <a:gd name="T18" fmla="*/ 0 w 363"/>
                  <a:gd name="T19" fmla="*/ 52 h 105"/>
                  <a:gd name="T20" fmla="*/ 53 w 363"/>
                  <a:gd name="T21" fmla="*/ 105 h 105"/>
                  <a:gd name="T22" fmla="*/ 311 w 363"/>
                  <a:gd name="T23" fmla="*/ 105 h 105"/>
                  <a:gd name="T24" fmla="*/ 363 w 363"/>
                  <a:gd name="T25" fmla="*/ 52 h 105"/>
                  <a:gd name="T26" fmla="*/ 311 w 363"/>
                  <a:gd name="T27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3" h="105">
                    <a:moveTo>
                      <a:pt x="53" y="104"/>
                    </a:moveTo>
                    <a:cubicBezTo>
                      <a:pt x="24" y="104"/>
                      <a:pt x="1" y="81"/>
                      <a:pt x="1" y="52"/>
                    </a:cubicBezTo>
                    <a:cubicBezTo>
                      <a:pt x="1" y="24"/>
                      <a:pt x="24" y="1"/>
                      <a:pt x="53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39" y="1"/>
                      <a:pt x="362" y="24"/>
                      <a:pt x="362" y="52"/>
                    </a:cubicBezTo>
                    <a:cubicBezTo>
                      <a:pt x="362" y="81"/>
                      <a:pt x="339" y="104"/>
                      <a:pt x="311" y="104"/>
                    </a:cubicBezTo>
                    <a:cubicBezTo>
                      <a:pt x="53" y="104"/>
                      <a:pt x="53" y="104"/>
                      <a:pt x="53" y="104"/>
                    </a:cubicBezTo>
                    <a:moveTo>
                      <a:pt x="311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4" y="0"/>
                      <a:pt x="0" y="24"/>
                      <a:pt x="0" y="52"/>
                    </a:cubicBezTo>
                    <a:cubicBezTo>
                      <a:pt x="0" y="81"/>
                      <a:pt x="24" y="105"/>
                      <a:pt x="53" y="105"/>
                    </a:cubicBezTo>
                    <a:cubicBezTo>
                      <a:pt x="311" y="105"/>
                      <a:pt x="311" y="105"/>
                      <a:pt x="311" y="105"/>
                    </a:cubicBezTo>
                    <a:cubicBezTo>
                      <a:pt x="339" y="105"/>
                      <a:pt x="363" y="81"/>
                      <a:pt x="363" y="52"/>
                    </a:cubicBezTo>
                    <a:cubicBezTo>
                      <a:pt x="363" y="24"/>
                      <a:pt x="339" y="0"/>
                      <a:pt x="311" y="0"/>
                    </a:cubicBezTo>
                  </a:path>
                </a:pathLst>
              </a:custGeom>
              <a:solidFill>
                <a:srgbClr val="CFD0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55"/>
              <p:cNvSpPr>
                <a:spLocks noEditPoints="1"/>
              </p:cNvSpPr>
              <p:nvPr/>
            </p:nvSpPr>
            <p:spPr bwMode="auto">
              <a:xfrm>
                <a:off x="393700" y="1754188"/>
                <a:ext cx="1363662" cy="393700"/>
              </a:xfrm>
              <a:custGeom>
                <a:avLst/>
                <a:gdLst>
                  <a:gd name="T0" fmla="*/ 52 w 361"/>
                  <a:gd name="T1" fmla="*/ 103 h 103"/>
                  <a:gd name="T2" fmla="*/ 0 w 361"/>
                  <a:gd name="T3" fmla="*/ 51 h 103"/>
                  <a:gd name="T4" fmla="*/ 52 w 361"/>
                  <a:gd name="T5" fmla="*/ 0 h 103"/>
                  <a:gd name="T6" fmla="*/ 310 w 361"/>
                  <a:gd name="T7" fmla="*/ 0 h 103"/>
                  <a:gd name="T8" fmla="*/ 361 w 361"/>
                  <a:gd name="T9" fmla="*/ 51 h 103"/>
                  <a:gd name="T10" fmla="*/ 310 w 361"/>
                  <a:gd name="T11" fmla="*/ 103 h 103"/>
                  <a:gd name="T12" fmla="*/ 52 w 361"/>
                  <a:gd name="T13" fmla="*/ 103 h 103"/>
                  <a:gd name="T14" fmla="*/ 310 w 361"/>
                  <a:gd name="T15" fmla="*/ 0 h 103"/>
                  <a:gd name="T16" fmla="*/ 52 w 361"/>
                  <a:gd name="T17" fmla="*/ 0 h 103"/>
                  <a:gd name="T18" fmla="*/ 0 w 361"/>
                  <a:gd name="T19" fmla="*/ 51 h 103"/>
                  <a:gd name="T20" fmla="*/ 52 w 361"/>
                  <a:gd name="T21" fmla="*/ 103 h 103"/>
                  <a:gd name="T22" fmla="*/ 310 w 361"/>
                  <a:gd name="T23" fmla="*/ 103 h 103"/>
                  <a:gd name="T24" fmla="*/ 361 w 361"/>
                  <a:gd name="T25" fmla="*/ 51 h 103"/>
                  <a:gd name="T26" fmla="*/ 310 w 361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03">
                    <a:moveTo>
                      <a:pt x="52" y="103"/>
                    </a:moveTo>
                    <a:cubicBezTo>
                      <a:pt x="23" y="103"/>
                      <a:pt x="0" y="80"/>
                      <a:pt x="0" y="51"/>
                    </a:cubicBezTo>
                    <a:cubicBezTo>
                      <a:pt x="0" y="23"/>
                      <a:pt x="23" y="0"/>
                      <a:pt x="52" y="0"/>
                    </a:cubicBezTo>
                    <a:cubicBezTo>
                      <a:pt x="310" y="0"/>
                      <a:pt x="310" y="0"/>
                      <a:pt x="310" y="0"/>
                    </a:cubicBezTo>
                    <a:cubicBezTo>
                      <a:pt x="338" y="0"/>
                      <a:pt x="361" y="23"/>
                      <a:pt x="361" y="51"/>
                    </a:cubicBezTo>
                    <a:cubicBezTo>
                      <a:pt x="361" y="80"/>
                      <a:pt x="338" y="103"/>
                      <a:pt x="310" y="103"/>
                    </a:cubicBezTo>
                    <a:cubicBezTo>
                      <a:pt x="52" y="103"/>
                      <a:pt x="52" y="103"/>
                      <a:pt x="52" y="103"/>
                    </a:cubicBezTo>
                    <a:moveTo>
                      <a:pt x="31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80"/>
                      <a:pt x="23" y="103"/>
                      <a:pt x="52" y="103"/>
                    </a:cubicBezTo>
                    <a:cubicBezTo>
                      <a:pt x="310" y="103"/>
                      <a:pt x="310" y="103"/>
                      <a:pt x="310" y="103"/>
                    </a:cubicBezTo>
                    <a:cubicBezTo>
                      <a:pt x="338" y="103"/>
                      <a:pt x="361" y="80"/>
                      <a:pt x="361" y="51"/>
                    </a:cubicBezTo>
                    <a:cubicBezTo>
                      <a:pt x="361" y="23"/>
                      <a:pt x="338" y="0"/>
                      <a:pt x="310" y="0"/>
                    </a:cubicBezTo>
                  </a:path>
                </a:pathLst>
              </a:custGeom>
              <a:solidFill>
                <a:srgbClr val="CEC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56"/>
              <p:cNvSpPr>
                <a:spLocks noEditPoints="1"/>
              </p:cNvSpPr>
              <p:nvPr/>
            </p:nvSpPr>
            <p:spPr bwMode="auto">
              <a:xfrm>
                <a:off x="393700" y="1754188"/>
                <a:ext cx="1363662" cy="393700"/>
              </a:xfrm>
              <a:custGeom>
                <a:avLst/>
                <a:gdLst>
                  <a:gd name="T0" fmla="*/ 52 w 361"/>
                  <a:gd name="T1" fmla="*/ 102 h 103"/>
                  <a:gd name="T2" fmla="*/ 1 w 361"/>
                  <a:gd name="T3" fmla="*/ 51 h 103"/>
                  <a:gd name="T4" fmla="*/ 52 w 361"/>
                  <a:gd name="T5" fmla="*/ 1 h 103"/>
                  <a:gd name="T6" fmla="*/ 310 w 361"/>
                  <a:gd name="T7" fmla="*/ 1 h 103"/>
                  <a:gd name="T8" fmla="*/ 360 w 361"/>
                  <a:gd name="T9" fmla="*/ 51 h 103"/>
                  <a:gd name="T10" fmla="*/ 310 w 361"/>
                  <a:gd name="T11" fmla="*/ 102 h 103"/>
                  <a:gd name="T12" fmla="*/ 52 w 361"/>
                  <a:gd name="T13" fmla="*/ 102 h 103"/>
                  <a:gd name="T14" fmla="*/ 310 w 361"/>
                  <a:gd name="T15" fmla="*/ 0 h 103"/>
                  <a:gd name="T16" fmla="*/ 52 w 361"/>
                  <a:gd name="T17" fmla="*/ 0 h 103"/>
                  <a:gd name="T18" fmla="*/ 0 w 361"/>
                  <a:gd name="T19" fmla="*/ 51 h 103"/>
                  <a:gd name="T20" fmla="*/ 52 w 361"/>
                  <a:gd name="T21" fmla="*/ 103 h 103"/>
                  <a:gd name="T22" fmla="*/ 310 w 361"/>
                  <a:gd name="T23" fmla="*/ 103 h 103"/>
                  <a:gd name="T24" fmla="*/ 361 w 361"/>
                  <a:gd name="T25" fmla="*/ 51 h 103"/>
                  <a:gd name="T26" fmla="*/ 310 w 361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03">
                    <a:moveTo>
                      <a:pt x="52" y="102"/>
                    </a:moveTo>
                    <a:cubicBezTo>
                      <a:pt x="24" y="102"/>
                      <a:pt x="1" y="80"/>
                      <a:pt x="1" y="51"/>
                    </a:cubicBezTo>
                    <a:cubicBezTo>
                      <a:pt x="1" y="23"/>
                      <a:pt x="24" y="1"/>
                      <a:pt x="52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38" y="1"/>
                      <a:pt x="360" y="23"/>
                      <a:pt x="360" y="51"/>
                    </a:cubicBezTo>
                    <a:cubicBezTo>
                      <a:pt x="360" y="80"/>
                      <a:pt x="338" y="102"/>
                      <a:pt x="310" y="102"/>
                    </a:cubicBezTo>
                    <a:cubicBezTo>
                      <a:pt x="52" y="102"/>
                      <a:pt x="52" y="102"/>
                      <a:pt x="52" y="102"/>
                    </a:cubicBezTo>
                    <a:moveTo>
                      <a:pt x="31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80"/>
                      <a:pt x="23" y="103"/>
                      <a:pt x="52" y="103"/>
                    </a:cubicBezTo>
                    <a:cubicBezTo>
                      <a:pt x="310" y="103"/>
                      <a:pt x="310" y="103"/>
                      <a:pt x="310" y="103"/>
                    </a:cubicBezTo>
                    <a:cubicBezTo>
                      <a:pt x="338" y="103"/>
                      <a:pt x="361" y="80"/>
                      <a:pt x="361" y="51"/>
                    </a:cubicBezTo>
                    <a:cubicBezTo>
                      <a:pt x="361" y="23"/>
                      <a:pt x="338" y="0"/>
                      <a:pt x="310" y="0"/>
                    </a:cubicBezTo>
                  </a:path>
                </a:pathLst>
              </a:custGeom>
              <a:solidFill>
                <a:srgbClr val="CDCE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57"/>
              <p:cNvSpPr>
                <a:spLocks noEditPoints="1"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51 w 359"/>
                  <a:gd name="T1" fmla="*/ 101 h 101"/>
                  <a:gd name="T2" fmla="*/ 0 w 359"/>
                  <a:gd name="T3" fmla="*/ 50 h 101"/>
                  <a:gd name="T4" fmla="*/ 51 w 359"/>
                  <a:gd name="T5" fmla="*/ 0 h 101"/>
                  <a:gd name="T6" fmla="*/ 309 w 359"/>
                  <a:gd name="T7" fmla="*/ 0 h 101"/>
                  <a:gd name="T8" fmla="*/ 359 w 359"/>
                  <a:gd name="T9" fmla="*/ 50 h 101"/>
                  <a:gd name="T10" fmla="*/ 309 w 359"/>
                  <a:gd name="T11" fmla="*/ 101 h 101"/>
                  <a:gd name="T12" fmla="*/ 51 w 359"/>
                  <a:gd name="T13" fmla="*/ 101 h 101"/>
                  <a:gd name="T14" fmla="*/ 309 w 359"/>
                  <a:gd name="T15" fmla="*/ 0 h 101"/>
                  <a:gd name="T16" fmla="*/ 51 w 359"/>
                  <a:gd name="T17" fmla="*/ 0 h 101"/>
                  <a:gd name="T18" fmla="*/ 0 w 359"/>
                  <a:gd name="T19" fmla="*/ 50 h 101"/>
                  <a:gd name="T20" fmla="*/ 51 w 359"/>
                  <a:gd name="T21" fmla="*/ 101 h 101"/>
                  <a:gd name="T22" fmla="*/ 309 w 359"/>
                  <a:gd name="T23" fmla="*/ 101 h 101"/>
                  <a:gd name="T24" fmla="*/ 359 w 359"/>
                  <a:gd name="T25" fmla="*/ 50 h 101"/>
                  <a:gd name="T26" fmla="*/ 309 w 359"/>
                  <a:gd name="T2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9" h="101">
                    <a:moveTo>
                      <a:pt x="51" y="101"/>
                    </a:moveTo>
                    <a:cubicBezTo>
                      <a:pt x="23" y="101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36" y="0"/>
                      <a:pt x="359" y="23"/>
                      <a:pt x="359" y="50"/>
                    </a:cubicBezTo>
                    <a:cubicBezTo>
                      <a:pt x="359" y="78"/>
                      <a:pt x="336" y="101"/>
                      <a:pt x="309" y="101"/>
                    </a:cubicBezTo>
                    <a:cubicBezTo>
                      <a:pt x="51" y="101"/>
                      <a:pt x="51" y="101"/>
                      <a:pt x="51" y="101"/>
                    </a:cubicBezTo>
                    <a:moveTo>
                      <a:pt x="30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2"/>
                      <a:pt x="0" y="50"/>
                    </a:cubicBezTo>
                    <a:cubicBezTo>
                      <a:pt x="0" y="79"/>
                      <a:pt x="23" y="101"/>
                      <a:pt x="51" y="101"/>
                    </a:cubicBezTo>
                    <a:cubicBezTo>
                      <a:pt x="309" y="101"/>
                      <a:pt x="309" y="101"/>
                      <a:pt x="309" y="101"/>
                    </a:cubicBezTo>
                    <a:cubicBezTo>
                      <a:pt x="337" y="101"/>
                      <a:pt x="359" y="79"/>
                      <a:pt x="359" y="50"/>
                    </a:cubicBezTo>
                    <a:cubicBezTo>
                      <a:pt x="359" y="22"/>
                      <a:pt x="337" y="0"/>
                      <a:pt x="309" y="0"/>
                    </a:cubicBezTo>
                  </a:path>
                </a:pathLst>
              </a:custGeom>
              <a:solidFill>
                <a:srgbClr val="CCCD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58"/>
              <p:cNvSpPr>
                <a:spLocks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309 w 359"/>
                  <a:gd name="T1" fmla="*/ 0 h 101"/>
                  <a:gd name="T2" fmla="*/ 51 w 359"/>
                  <a:gd name="T3" fmla="*/ 0 h 101"/>
                  <a:gd name="T4" fmla="*/ 0 w 359"/>
                  <a:gd name="T5" fmla="*/ 50 h 101"/>
                  <a:gd name="T6" fmla="*/ 51 w 359"/>
                  <a:gd name="T7" fmla="*/ 101 h 101"/>
                  <a:gd name="T8" fmla="*/ 309 w 359"/>
                  <a:gd name="T9" fmla="*/ 101 h 101"/>
                  <a:gd name="T10" fmla="*/ 359 w 359"/>
                  <a:gd name="T11" fmla="*/ 50 h 101"/>
                  <a:gd name="T12" fmla="*/ 309 w 359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101">
                    <a:moveTo>
                      <a:pt x="30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0"/>
                    </a:cubicBezTo>
                    <a:cubicBezTo>
                      <a:pt x="0" y="78"/>
                      <a:pt x="23" y="101"/>
                      <a:pt x="51" y="101"/>
                    </a:cubicBezTo>
                    <a:cubicBezTo>
                      <a:pt x="309" y="101"/>
                      <a:pt x="309" y="101"/>
                      <a:pt x="309" y="101"/>
                    </a:cubicBezTo>
                    <a:cubicBezTo>
                      <a:pt x="336" y="101"/>
                      <a:pt x="359" y="78"/>
                      <a:pt x="359" y="50"/>
                    </a:cubicBezTo>
                    <a:cubicBezTo>
                      <a:pt x="359" y="23"/>
                      <a:pt x="336" y="0"/>
                      <a:pt x="309" y="0"/>
                    </a:cubicBezTo>
                  </a:path>
                </a:pathLst>
              </a:custGeom>
              <a:solidFill>
                <a:srgbClr val="CBCC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59"/>
              <p:cNvSpPr>
                <a:spLocks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309 w 359"/>
                  <a:gd name="T1" fmla="*/ 101 h 101"/>
                  <a:gd name="T2" fmla="*/ 51 w 359"/>
                  <a:gd name="T3" fmla="*/ 101 h 101"/>
                  <a:gd name="T4" fmla="*/ 0 w 359"/>
                  <a:gd name="T5" fmla="*/ 50 h 101"/>
                  <a:gd name="T6" fmla="*/ 51 w 359"/>
                  <a:gd name="T7" fmla="*/ 0 h 101"/>
                  <a:gd name="T8" fmla="*/ 309 w 359"/>
                  <a:gd name="T9" fmla="*/ 0 h 101"/>
                  <a:gd name="T10" fmla="*/ 359 w 359"/>
                  <a:gd name="T11" fmla="*/ 50 h 101"/>
                  <a:gd name="T12" fmla="*/ 309 w 359"/>
                  <a:gd name="T13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101">
                    <a:moveTo>
                      <a:pt x="309" y="101"/>
                    </a:moveTo>
                    <a:cubicBezTo>
                      <a:pt x="51" y="101"/>
                      <a:pt x="51" y="101"/>
                      <a:pt x="51" y="101"/>
                    </a:cubicBezTo>
                    <a:cubicBezTo>
                      <a:pt x="23" y="101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36" y="0"/>
                      <a:pt x="359" y="23"/>
                      <a:pt x="359" y="50"/>
                    </a:cubicBezTo>
                    <a:cubicBezTo>
                      <a:pt x="359" y="78"/>
                      <a:pt x="336" y="101"/>
                      <a:pt x="309" y="101"/>
                    </a:cubicBezTo>
                    <a:close/>
                  </a:path>
                </a:pathLst>
              </a:custGeom>
              <a:solidFill>
                <a:srgbClr val="305F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8" name="PA_矩形 17">
              <a:extLst>
                <a:ext uri="{FF2B5EF4-FFF2-40B4-BE49-F238E27FC236}">
                  <a16:creationId xmlns:a16="http://schemas.microsoft.com/office/drawing/2014/main" id="{B8BC1EFB-2BD3-4780-8D0A-10680DA4057B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210025" y="4019041"/>
              <a:ext cx="2323592" cy="2568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200" dirty="0">
                  <a:solidFill>
                    <a:schemeClr val="bg1"/>
                  </a:solidFill>
                  <a:latin typeface="Baoli SC" charset="-122"/>
                  <a:ea typeface="Baoli SC" charset="-122"/>
                  <a:cs typeface="Baoli SC" charset="-122"/>
                </a:rPr>
                <a:t>主讲教师：周建儒</a:t>
              </a: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oli SC" charset="-122"/>
                <a:ea typeface="Baoli SC" charset="-122"/>
                <a:cs typeface="Baoli SC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37988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1126332" y="266701"/>
            <a:ext cx="279596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zh-CN" altLang="en-US" sz="2200" b="1" dirty="0">
                <a:latin typeface="微软雅黑" charset="-122"/>
                <a:ea typeface="微软雅黑" charset="-122"/>
              </a:rPr>
              <a:t>软件生存周期</a:t>
            </a:r>
            <a:endParaRPr lang="en-US" altLang="zh-CN" sz="2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30" name="Text Box 44">
            <a:extLst>
              <a:ext uri="{FF2B5EF4-FFF2-40B4-BE49-F238E27FC236}">
                <a16:creationId xmlns:a16="http://schemas.microsoft.com/office/drawing/2014/main" id="{E640C0E9-1A8A-4429-BCDC-F163DA778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9" y="1233663"/>
            <a:ext cx="10392802" cy="389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3400" defTabSz="720725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defTabSz="720725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defTabSz="720725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defTabSz="720725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defTabSz="720725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defTabSz="720725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defTabSz="720725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defTabSz="720725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defTabSz="720725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 dirty="0">
                <a:latin typeface="宋体" charset="-122"/>
              </a:rPr>
              <a:t>软件产品或软件系统从设计、开发、投入使用到被淘汰的全过程称为软件生存周期（软件生命周期）。</a:t>
            </a:r>
            <a:endParaRPr lang="en-US" altLang="zh-CN" sz="2000" dirty="0">
              <a:latin typeface="宋体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 dirty="0">
                <a:latin typeface="宋体" charset="-122"/>
              </a:rPr>
              <a:t>软件生存周期是软件工程的一个重要概念。把软件生存周期划分为若干个小的阶段，每个阶段都有相对独立的任务和活动，逐步完成各阶段的任务有利于软件开发过程的组织和管理，可以降低软件开发过程的困难程度，使规模庞大、结构复杂和管理复杂的软件开发变得容易控制和管理。</a:t>
            </a:r>
            <a:endParaRPr lang="en-US" altLang="zh-CN" sz="2000" dirty="0">
              <a:latin typeface="宋体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 dirty="0">
                <a:latin typeface="宋体" charset="-122"/>
              </a:rPr>
              <a:t>软件生存周期通常分为计划时期（定义时期）、开发时期、运行时期。又可以详细分为问题定义和可行性研究、需求分析、软件设计、编码、软件测试、运行和维护六个阶段。</a:t>
            </a:r>
          </a:p>
        </p:txBody>
      </p:sp>
    </p:spTree>
    <p:extLst>
      <p:ext uri="{BB962C8B-B14F-4D97-AF65-F5344CB8AC3E}">
        <p14:creationId xmlns:p14="http://schemas.microsoft.com/office/powerpoint/2010/main" val="8817922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1126332" y="266701"/>
            <a:ext cx="279596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zh-CN" altLang="en-US" sz="2200" b="1" dirty="0">
                <a:latin typeface="微软雅黑" charset="-122"/>
                <a:ea typeface="微软雅黑" charset="-122"/>
              </a:rPr>
              <a:t>软件生存周期</a:t>
            </a:r>
            <a:endParaRPr lang="en-US" altLang="zh-CN" sz="2200" b="1" dirty="0">
              <a:latin typeface="微软雅黑" charset="-122"/>
              <a:ea typeface="微软雅黑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5579FEC-6D5F-4F0F-86BE-4DEDF66A7055}"/>
              </a:ext>
            </a:extLst>
          </p:cNvPr>
          <p:cNvGrpSpPr/>
          <p:nvPr/>
        </p:nvGrpSpPr>
        <p:grpSpPr>
          <a:xfrm>
            <a:off x="1659075" y="1625357"/>
            <a:ext cx="8637864" cy="3953807"/>
            <a:chOff x="1659075" y="1625357"/>
            <a:chExt cx="8637864" cy="3953807"/>
          </a:xfrm>
        </p:grpSpPr>
        <p:grpSp>
          <p:nvGrpSpPr>
            <p:cNvPr id="5" name="组合 17414">
              <a:extLst>
                <a:ext uri="{FF2B5EF4-FFF2-40B4-BE49-F238E27FC236}">
                  <a16:creationId xmlns:a16="http://schemas.microsoft.com/office/drawing/2014/main" id="{8B2A6F4A-EA1F-48FB-B134-8E486B060C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9075" y="1625357"/>
              <a:ext cx="8637864" cy="3953807"/>
              <a:chOff x="2232" y="1440"/>
              <a:chExt cx="7033" cy="2340"/>
            </a:xfrm>
          </p:grpSpPr>
          <p:sp>
            <p:nvSpPr>
              <p:cNvPr id="6" name="直接连接符 17415">
                <a:extLst>
                  <a:ext uri="{FF2B5EF4-FFF2-40B4-BE49-F238E27FC236}">
                    <a16:creationId xmlns:a16="http://schemas.microsoft.com/office/drawing/2014/main" id="{9B5CB2C8-329C-42D0-8FBC-F9CAAD1D37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32" y="1440"/>
                <a:ext cx="0" cy="20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" name="直接连接符 17416">
                <a:extLst>
                  <a:ext uri="{FF2B5EF4-FFF2-40B4-BE49-F238E27FC236}">
                    <a16:creationId xmlns:a16="http://schemas.microsoft.com/office/drawing/2014/main" id="{2290D86B-3E73-4556-A6EE-B73213699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5" y="3478"/>
                <a:ext cx="70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文本框 17417">
                <a:extLst>
                  <a:ext uri="{FF2B5EF4-FFF2-40B4-BE49-F238E27FC236}">
                    <a16:creationId xmlns:a16="http://schemas.microsoft.com/office/drawing/2014/main" id="{43446A0A-EDD2-4433-BBE1-11DC0750E2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5" y="3159"/>
                <a:ext cx="1260" cy="312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200">
                    <a:latin typeface="Times New Roman" panose="02020603050405020304" pitchFamily="18" charset="0"/>
                  </a:rPr>
                  <a:t>可行性研究</a:t>
                </a:r>
                <a:endParaRPr lang="zh-CN" altLang="en-US" sz="1200">
                  <a:latin typeface="Tahoma" panose="020B0604030504040204" pitchFamily="34" charset="0"/>
                </a:endParaRPr>
              </a:p>
            </p:txBody>
          </p:sp>
          <p:sp>
            <p:nvSpPr>
              <p:cNvPr id="10" name="文本框 17418">
                <a:extLst>
                  <a:ext uri="{FF2B5EF4-FFF2-40B4-BE49-F238E27FC236}">
                    <a16:creationId xmlns:a16="http://schemas.microsoft.com/office/drawing/2014/main" id="{7199094E-1B01-475B-969E-E5EBE867B8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6" y="2805"/>
                <a:ext cx="1260" cy="312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200">
                    <a:latin typeface="Times New Roman" panose="02020603050405020304" pitchFamily="18" charset="0"/>
                  </a:rPr>
                  <a:t>问题定义</a:t>
                </a:r>
                <a:endParaRPr lang="zh-CN" altLang="en-US" sz="1200">
                  <a:latin typeface="Tahoma" panose="020B0604030504040204" pitchFamily="34" charset="0"/>
                </a:endParaRPr>
              </a:p>
            </p:txBody>
          </p:sp>
          <p:sp>
            <p:nvSpPr>
              <p:cNvPr id="11" name="文本框 17419">
                <a:extLst>
                  <a:ext uri="{FF2B5EF4-FFF2-40B4-BE49-F238E27FC236}">
                    <a16:creationId xmlns:a16="http://schemas.microsoft.com/office/drawing/2014/main" id="{0F5AB5EB-7A68-492D-A228-5CF158479A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1" y="3156"/>
                <a:ext cx="1080" cy="312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200">
                    <a:latin typeface="Times New Roman" panose="02020603050405020304" pitchFamily="18" charset="0"/>
                  </a:rPr>
                  <a:t>需求分析</a:t>
                </a:r>
                <a:endParaRPr lang="zh-CN" altLang="en-US" sz="1200">
                  <a:latin typeface="Tahoma" panose="020B0604030504040204" pitchFamily="34" charset="0"/>
                </a:endParaRPr>
              </a:p>
            </p:txBody>
          </p:sp>
          <p:sp>
            <p:nvSpPr>
              <p:cNvPr id="12" name="文本框 17420">
                <a:extLst>
                  <a:ext uri="{FF2B5EF4-FFF2-40B4-BE49-F238E27FC236}">
                    <a16:creationId xmlns:a16="http://schemas.microsoft.com/office/drawing/2014/main" id="{AB7A14F4-7C9E-4353-824F-CA3A8AD6E0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8" y="3156"/>
                <a:ext cx="965" cy="312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200">
                    <a:latin typeface="Times New Roman" panose="02020603050405020304" pitchFamily="18" charset="0"/>
                  </a:rPr>
                  <a:t>详细设计</a:t>
                </a:r>
                <a:endParaRPr lang="zh-CN" altLang="en-US" sz="1200">
                  <a:latin typeface="Tahoma" panose="020B0604030504040204" pitchFamily="34" charset="0"/>
                </a:endParaRPr>
              </a:p>
            </p:txBody>
          </p:sp>
          <p:sp>
            <p:nvSpPr>
              <p:cNvPr id="13" name="文本框 17421">
                <a:extLst>
                  <a:ext uri="{FF2B5EF4-FFF2-40B4-BE49-F238E27FC236}">
                    <a16:creationId xmlns:a16="http://schemas.microsoft.com/office/drawing/2014/main" id="{C94EB41C-2D83-4CBF-B95C-4DC94FD9A4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7" y="2805"/>
                <a:ext cx="976" cy="312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200">
                    <a:latin typeface="Times New Roman" panose="02020603050405020304" pitchFamily="18" charset="0"/>
                  </a:rPr>
                  <a:t>总体设计</a:t>
                </a:r>
                <a:endParaRPr lang="zh-CN" altLang="en-US" sz="1200">
                  <a:latin typeface="Tahoma" panose="020B0604030504040204" pitchFamily="34" charset="0"/>
                </a:endParaRPr>
              </a:p>
            </p:txBody>
          </p:sp>
          <p:sp>
            <p:nvSpPr>
              <p:cNvPr id="14" name="文本框 17422">
                <a:extLst>
                  <a:ext uri="{FF2B5EF4-FFF2-40B4-BE49-F238E27FC236}">
                    <a16:creationId xmlns:a16="http://schemas.microsoft.com/office/drawing/2014/main" id="{1271CF62-513F-4C61-BF0B-90704FD2CA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02" y="3156"/>
                <a:ext cx="965" cy="312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200">
                    <a:latin typeface="Times New Roman" panose="02020603050405020304" pitchFamily="18" charset="0"/>
                  </a:rPr>
                  <a:t>编码</a:t>
                </a:r>
                <a:endParaRPr lang="zh-CN" altLang="en-US" sz="1200">
                  <a:latin typeface="Tahoma" panose="020B0604030504040204" pitchFamily="34" charset="0"/>
                </a:endParaRPr>
              </a:p>
            </p:txBody>
          </p:sp>
          <p:sp>
            <p:nvSpPr>
              <p:cNvPr id="15" name="文本框 17423">
                <a:extLst>
                  <a:ext uri="{FF2B5EF4-FFF2-40B4-BE49-F238E27FC236}">
                    <a16:creationId xmlns:a16="http://schemas.microsoft.com/office/drawing/2014/main" id="{15CE48F8-B144-4806-9A11-533689EAD3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71" y="3156"/>
                <a:ext cx="976" cy="312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200">
                    <a:latin typeface="Times New Roman" panose="02020603050405020304" pitchFamily="18" charset="0"/>
                  </a:rPr>
                  <a:t>系统测试</a:t>
                </a:r>
                <a:endParaRPr lang="zh-CN" altLang="en-US" sz="1200">
                  <a:latin typeface="Tahoma" panose="020B0604030504040204" pitchFamily="34" charset="0"/>
                </a:endParaRPr>
              </a:p>
            </p:txBody>
          </p:sp>
          <p:sp>
            <p:nvSpPr>
              <p:cNvPr id="16" name="文本框 17424">
                <a:extLst>
                  <a:ext uri="{FF2B5EF4-FFF2-40B4-BE49-F238E27FC236}">
                    <a16:creationId xmlns:a16="http://schemas.microsoft.com/office/drawing/2014/main" id="{DC472BD1-6E8F-4F02-A955-AB0BBC625B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71" y="2805"/>
                <a:ext cx="976" cy="312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200">
                    <a:latin typeface="Times New Roman" panose="02020603050405020304" pitchFamily="18" charset="0"/>
                  </a:rPr>
                  <a:t>确认测试</a:t>
                </a:r>
                <a:endParaRPr lang="zh-CN" altLang="en-US" sz="1200">
                  <a:latin typeface="Tahoma" panose="020B0604030504040204" pitchFamily="34" charset="0"/>
                </a:endParaRPr>
              </a:p>
            </p:txBody>
          </p:sp>
          <p:sp>
            <p:nvSpPr>
              <p:cNvPr id="17" name="文本框 17425">
                <a:extLst>
                  <a:ext uri="{FF2B5EF4-FFF2-40B4-BE49-F238E27FC236}">
                    <a16:creationId xmlns:a16="http://schemas.microsoft.com/office/drawing/2014/main" id="{C4127A41-2868-4FB6-99A4-3FFE41BAB6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75" y="2441"/>
                <a:ext cx="976" cy="312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200">
                    <a:latin typeface="Times New Roman" panose="02020603050405020304" pitchFamily="18" charset="0"/>
                  </a:rPr>
                  <a:t>集成测试</a:t>
                </a:r>
                <a:endParaRPr lang="zh-CN" altLang="en-US" sz="1200">
                  <a:latin typeface="Tahoma" panose="020B0604030504040204" pitchFamily="34" charset="0"/>
                </a:endParaRPr>
              </a:p>
            </p:txBody>
          </p:sp>
          <p:sp>
            <p:nvSpPr>
              <p:cNvPr id="18" name="文本框 17426">
                <a:extLst>
                  <a:ext uri="{FF2B5EF4-FFF2-40B4-BE49-F238E27FC236}">
                    <a16:creationId xmlns:a16="http://schemas.microsoft.com/office/drawing/2014/main" id="{AA7DE57C-526A-4D4F-A8BC-1734931243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75" y="2077"/>
                <a:ext cx="976" cy="312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200">
                    <a:latin typeface="Times New Roman" panose="02020603050405020304" pitchFamily="18" charset="0"/>
                  </a:rPr>
                  <a:t>单元测试</a:t>
                </a:r>
                <a:endParaRPr lang="zh-CN" altLang="en-US" sz="1200">
                  <a:latin typeface="Tahoma" panose="020B0604030504040204" pitchFamily="34" charset="0"/>
                </a:endParaRPr>
              </a:p>
            </p:txBody>
          </p:sp>
          <p:sp>
            <p:nvSpPr>
              <p:cNvPr id="19" name="文本框 17427">
                <a:extLst>
                  <a:ext uri="{FF2B5EF4-FFF2-40B4-BE49-F238E27FC236}">
                    <a16:creationId xmlns:a16="http://schemas.microsoft.com/office/drawing/2014/main" id="{D5E649A0-E32E-427D-9728-02B07CA538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66" y="3156"/>
                <a:ext cx="965" cy="312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200">
                    <a:latin typeface="Times New Roman" panose="02020603050405020304" pitchFamily="18" charset="0"/>
                  </a:rPr>
                  <a:t>运行与维护</a:t>
                </a:r>
                <a:endParaRPr lang="zh-CN" altLang="en-US" sz="1200">
                  <a:latin typeface="Tahoma" panose="020B0604030504040204" pitchFamily="34" charset="0"/>
                </a:endParaRPr>
              </a:p>
            </p:txBody>
          </p:sp>
          <p:sp>
            <p:nvSpPr>
              <p:cNvPr id="20" name="直接连接符 17428">
                <a:extLst>
                  <a:ext uri="{FF2B5EF4-FFF2-40B4-BE49-F238E27FC236}">
                    <a16:creationId xmlns:a16="http://schemas.microsoft.com/office/drawing/2014/main" id="{F74989DF-FCAF-4E33-A50A-60BF756A8F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1440"/>
                <a:ext cx="0" cy="20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直接连接符 17429">
                <a:extLst>
                  <a:ext uri="{FF2B5EF4-FFF2-40B4-BE49-F238E27FC236}">
                    <a16:creationId xmlns:a16="http://schemas.microsoft.com/office/drawing/2014/main" id="{39A91BE0-44E9-4D9C-8F7E-B1934224F4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77" y="1440"/>
                <a:ext cx="0" cy="20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直接连接符 17430">
                <a:extLst>
                  <a:ext uri="{FF2B5EF4-FFF2-40B4-BE49-F238E27FC236}">
                    <a16:creationId xmlns:a16="http://schemas.microsoft.com/office/drawing/2014/main" id="{7719D6D9-96C9-485E-9C52-B097ED7BF4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57" y="1440"/>
                <a:ext cx="0" cy="20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直接连接符 17431">
                <a:extLst>
                  <a:ext uri="{FF2B5EF4-FFF2-40B4-BE49-F238E27FC236}">
                    <a16:creationId xmlns:a16="http://schemas.microsoft.com/office/drawing/2014/main" id="{60D11AC8-B7A9-4451-ABC6-C5680F0AB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3" y="1752"/>
                <a:ext cx="126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直接连接符 17432">
                <a:extLst>
                  <a:ext uri="{FF2B5EF4-FFF2-40B4-BE49-F238E27FC236}">
                    <a16:creationId xmlns:a16="http://schemas.microsoft.com/office/drawing/2014/main" id="{605ACADA-5FB5-4A39-92F0-C6A7B8F52D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5" y="1752"/>
                <a:ext cx="434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直接连接符 17433">
                <a:extLst>
                  <a:ext uri="{FF2B5EF4-FFF2-40B4-BE49-F238E27FC236}">
                    <a16:creationId xmlns:a16="http://schemas.microsoft.com/office/drawing/2014/main" id="{C01C9C87-8566-42A6-90DD-53693A9294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64" y="1752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文本框 17434">
                <a:extLst>
                  <a:ext uri="{FF2B5EF4-FFF2-40B4-BE49-F238E27FC236}">
                    <a16:creationId xmlns:a16="http://schemas.microsoft.com/office/drawing/2014/main" id="{2909D2A8-B030-449F-BAFC-3420DE74F2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5" y="1440"/>
                <a:ext cx="126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200">
                    <a:latin typeface="Times New Roman" panose="02020603050405020304" pitchFamily="18" charset="0"/>
                  </a:rPr>
                  <a:t>计划时期</a:t>
                </a:r>
                <a:endParaRPr lang="zh-CN" altLang="en-US" sz="1200">
                  <a:latin typeface="Tahoma" panose="020B0604030504040204" pitchFamily="34" charset="0"/>
                </a:endParaRPr>
              </a:p>
            </p:txBody>
          </p:sp>
          <p:sp>
            <p:nvSpPr>
              <p:cNvPr id="27" name="文本框 17435">
                <a:extLst>
                  <a:ext uri="{FF2B5EF4-FFF2-40B4-BE49-F238E27FC236}">
                    <a16:creationId xmlns:a16="http://schemas.microsoft.com/office/drawing/2014/main" id="{D93E7853-FA44-414A-B1B7-A73764C08B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75" y="1440"/>
                <a:ext cx="126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200">
                    <a:latin typeface="Times New Roman" panose="02020603050405020304" pitchFamily="18" charset="0"/>
                  </a:rPr>
                  <a:t>开发时期</a:t>
                </a:r>
                <a:endParaRPr lang="zh-CN" altLang="en-US" sz="1200">
                  <a:latin typeface="Tahoma" panose="020B0604030504040204" pitchFamily="34" charset="0"/>
                </a:endParaRPr>
              </a:p>
            </p:txBody>
          </p:sp>
          <p:sp>
            <p:nvSpPr>
              <p:cNvPr id="28" name="文本框 17436">
                <a:extLst>
                  <a:ext uri="{FF2B5EF4-FFF2-40B4-BE49-F238E27FC236}">
                    <a16:creationId xmlns:a16="http://schemas.microsoft.com/office/drawing/2014/main" id="{DE33918B-7343-478D-BA7C-10DBD8C71C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49" y="1440"/>
                <a:ext cx="126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200">
                    <a:latin typeface="Times New Roman" panose="02020603050405020304" pitchFamily="18" charset="0"/>
                  </a:rPr>
                  <a:t>运行时期</a:t>
                </a:r>
                <a:endParaRPr lang="zh-CN" altLang="en-US" sz="1200">
                  <a:latin typeface="Tahoma" panose="020B0604030504040204" pitchFamily="34" charset="0"/>
                </a:endParaRPr>
              </a:p>
            </p:txBody>
          </p:sp>
          <p:sp>
            <p:nvSpPr>
              <p:cNvPr id="29" name="文本框 17437">
                <a:extLst>
                  <a:ext uri="{FF2B5EF4-FFF2-40B4-BE49-F238E27FC236}">
                    <a16:creationId xmlns:a16="http://schemas.microsoft.com/office/drawing/2014/main" id="{921BBE71-C9EF-4BBF-A4B2-DB250540C9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65" y="3468"/>
                <a:ext cx="72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200">
                    <a:latin typeface="Times New Roman" panose="02020603050405020304" pitchFamily="18" charset="0"/>
                  </a:rPr>
                  <a:t>时间</a:t>
                </a:r>
                <a:endParaRPr lang="zh-CN" altLang="en-US" sz="12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F4B6AF1-8BFB-4488-B781-8B1F1E676AF9}"/>
                </a:ext>
              </a:extLst>
            </p:cNvPr>
            <p:cNvSpPr txBox="1"/>
            <p:nvPr/>
          </p:nvSpPr>
          <p:spPr>
            <a:xfrm>
              <a:off x="4412971" y="5208104"/>
              <a:ext cx="2464905" cy="37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软件生存周期图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380435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1126332" y="266701"/>
            <a:ext cx="449259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zh-CN" altLang="en-US" sz="2200" b="1" dirty="0">
                <a:latin typeface="微软雅黑" charset="-122"/>
                <a:ea typeface="微软雅黑" charset="-122"/>
              </a:rPr>
              <a:t>软件生存周期各阶段的主要任务</a:t>
            </a:r>
            <a:endParaRPr lang="en-US" altLang="zh-CN" sz="2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30" name="Text Box 44">
            <a:extLst>
              <a:ext uri="{FF2B5EF4-FFF2-40B4-BE49-F238E27FC236}">
                <a16:creationId xmlns:a16="http://schemas.microsoft.com/office/drawing/2014/main" id="{E640C0E9-1A8A-4429-BCDC-F163DA778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660" y="1485454"/>
            <a:ext cx="6375844" cy="325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3400" defTabSz="720725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defTabSz="720725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defTabSz="720725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defTabSz="720725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defTabSz="720725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defTabSz="720725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defTabSz="720725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defTabSz="720725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defTabSz="720725"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CN" sz="2000" dirty="0">
                <a:latin typeface="宋体" charset="-122"/>
              </a:rPr>
              <a:t>1.</a:t>
            </a:r>
            <a:r>
              <a:rPr lang="zh-CN" altLang="en-US" sz="2000" dirty="0">
                <a:latin typeface="宋体" charset="-122"/>
              </a:rPr>
              <a:t>问题定义和可行性研究</a:t>
            </a:r>
            <a:endParaRPr lang="en-US" altLang="zh-CN" sz="2000" dirty="0">
              <a:latin typeface="宋体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CN" sz="2000" dirty="0">
                <a:latin typeface="宋体" charset="-122"/>
              </a:rPr>
              <a:t>2.</a:t>
            </a:r>
            <a:r>
              <a:rPr lang="zh-CN" altLang="en-US" sz="2000" dirty="0">
                <a:latin typeface="宋体" charset="-122"/>
              </a:rPr>
              <a:t>需求分析</a:t>
            </a:r>
            <a:endParaRPr lang="en-US" altLang="zh-CN" sz="2000" dirty="0">
              <a:latin typeface="宋体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CN" sz="2000" dirty="0">
                <a:latin typeface="宋体" charset="-122"/>
              </a:rPr>
              <a:t>3.</a:t>
            </a:r>
            <a:r>
              <a:rPr lang="zh-CN" altLang="en-US" sz="2000" dirty="0">
                <a:latin typeface="宋体" charset="-122"/>
              </a:rPr>
              <a:t>软件设计</a:t>
            </a:r>
            <a:endParaRPr lang="en-US" altLang="zh-CN" sz="2000" dirty="0">
              <a:latin typeface="宋体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CN" sz="2000" dirty="0">
                <a:latin typeface="宋体" charset="-122"/>
              </a:rPr>
              <a:t>4.</a:t>
            </a:r>
            <a:r>
              <a:rPr lang="zh-CN" altLang="en-US" sz="2000" dirty="0">
                <a:latin typeface="宋体" charset="-122"/>
              </a:rPr>
              <a:t>编码</a:t>
            </a:r>
            <a:endParaRPr lang="en-US" altLang="zh-CN" sz="2000" dirty="0">
              <a:latin typeface="宋体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CN" sz="2000" dirty="0">
                <a:latin typeface="宋体" charset="-122"/>
              </a:rPr>
              <a:t>5.</a:t>
            </a:r>
            <a:r>
              <a:rPr lang="zh-CN" altLang="en-US" sz="2000" dirty="0">
                <a:latin typeface="宋体" charset="-122"/>
              </a:rPr>
              <a:t>软件测试</a:t>
            </a:r>
            <a:endParaRPr lang="en-US" altLang="zh-CN" sz="2000" dirty="0">
              <a:latin typeface="宋体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CN" sz="2000" dirty="0">
                <a:latin typeface="宋体" charset="-122"/>
              </a:rPr>
              <a:t>6.</a:t>
            </a:r>
            <a:r>
              <a:rPr lang="zh-CN" altLang="en-US" sz="2000" dirty="0">
                <a:latin typeface="宋体" charset="-122"/>
              </a:rPr>
              <a:t>运行与维护</a:t>
            </a:r>
          </a:p>
        </p:txBody>
      </p:sp>
    </p:spTree>
    <p:extLst>
      <p:ext uri="{BB962C8B-B14F-4D97-AF65-F5344CB8AC3E}">
        <p14:creationId xmlns:p14="http://schemas.microsoft.com/office/powerpoint/2010/main" val="37139516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1126332" y="266701"/>
            <a:ext cx="279596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zh-CN" altLang="en-US" sz="2200" b="1" dirty="0">
                <a:latin typeface="微软雅黑" charset="-122"/>
                <a:ea typeface="微软雅黑" charset="-122"/>
              </a:rPr>
              <a:t>软件生存周期</a:t>
            </a:r>
            <a:endParaRPr lang="en-US" altLang="zh-CN" sz="2200" b="1" dirty="0">
              <a:latin typeface="微软雅黑" charset="-122"/>
              <a:ea typeface="微软雅黑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1A1A2CB-C255-426B-B6FD-485FDB81EF14}"/>
              </a:ext>
            </a:extLst>
          </p:cNvPr>
          <p:cNvGrpSpPr/>
          <p:nvPr/>
        </p:nvGrpSpPr>
        <p:grpSpPr>
          <a:xfrm>
            <a:off x="2968488" y="1006579"/>
            <a:ext cx="8746434" cy="4844841"/>
            <a:chOff x="1423158" y="1226153"/>
            <a:chExt cx="6552380" cy="366666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3596F82-FFB8-4FC8-9F37-F21D26447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3158" y="1226153"/>
              <a:ext cx="3276190" cy="1914286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99F9B4C-E5B4-4916-95DD-C1632B895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9348" y="1226153"/>
              <a:ext cx="3276190" cy="3666667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FDAABE06-2E45-4A78-A439-3F8647C15E9E}"/>
              </a:ext>
            </a:extLst>
          </p:cNvPr>
          <p:cNvSpPr txBox="1"/>
          <p:nvPr/>
        </p:nvSpPr>
        <p:spPr>
          <a:xfrm>
            <a:off x="768625" y="3682126"/>
            <a:ext cx="4996070" cy="2347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软件工程项目不同于一般的工程项目，在软件系统开发过程中，编写程序代码的成本只占整个工程成本的一小部分，可以说是“冰山一角”。而软件系统维护的任务占据了整个工程成本的大部分。</a:t>
            </a:r>
          </a:p>
        </p:txBody>
      </p:sp>
    </p:spTree>
    <p:extLst>
      <p:ext uri="{BB962C8B-B14F-4D97-AF65-F5344CB8AC3E}">
        <p14:creationId xmlns:p14="http://schemas.microsoft.com/office/powerpoint/2010/main" val="288215143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1126332" y="266701"/>
            <a:ext cx="279596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zh-CN" altLang="en-US" sz="2200" b="1" dirty="0">
                <a:latin typeface="微软雅黑" charset="-122"/>
                <a:ea typeface="微软雅黑" charset="-122"/>
              </a:rPr>
              <a:t>课后思考</a:t>
            </a:r>
            <a:endParaRPr lang="en-US" altLang="zh-CN" sz="2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AABE06-2E45-4A78-A439-3F8647C15E9E}"/>
              </a:ext>
            </a:extLst>
          </p:cNvPr>
          <p:cNvSpPr txBox="1"/>
          <p:nvPr/>
        </p:nvSpPr>
        <p:spPr>
          <a:xfrm>
            <a:off x="1126332" y="1858604"/>
            <a:ext cx="9382539" cy="14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1. </a:t>
            </a:r>
            <a:r>
              <a:rPr lang="zh-CN" altLang="en-US" sz="2000" dirty="0"/>
              <a:t>软件生存周期的概念对软件系统开发有哪些指导作用？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2. </a:t>
            </a:r>
            <a:r>
              <a:rPr lang="zh-CN" altLang="en-US" sz="2000" dirty="0"/>
              <a:t>同学们在“生产实习”或“课程实训”过程中都要开发一个系统，根据软件生存周期的概念，你们的系统开发流程和方法应该做哪些调整和改进？</a:t>
            </a:r>
          </a:p>
        </p:txBody>
      </p:sp>
    </p:spTree>
    <p:extLst>
      <p:ext uri="{BB962C8B-B14F-4D97-AF65-F5344CB8AC3E}">
        <p14:creationId xmlns:p14="http://schemas.microsoft.com/office/powerpoint/2010/main" val="26789336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 72"/>
          <p:cNvGrpSpPr/>
          <p:nvPr/>
        </p:nvGrpSpPr>
        <p:grpSpPr>
          <a:xfrm>
            <a:off x="1483793" y="3999965"/>
            <a:ext cx="3377843" cy="720406"/>
            <a:chOff x="926233" y="3911281"/>
            <a:chExt cx="2607384" cy="612775"/>
          </a:xfrm>
        </p:grpSpPr>
        <p:grpSp>
          <p:nvGrpSpPr>
            <p:cNvPr id="74" name="PA_组合 79"/>
            <p:cNvGrpSpPr/>
            <p:nvPr>
              <p:custDataLst>
                <p:tags r:id="rId1"/>
              </p:custDataLst>
            </p:nvPr>
          </p:nvGrpSpPr>
          <p:grpSpPr>
            <a:xfrm>
              <a:off x="926233" y="3911281"/>
              <a:ext cx="2424982" cy="612775"/>
              <a:chOff x="284163" y="1644650"/>
              <a:chExt cx="1585912" cy="612775"/>
            </a:xfrm>
          </p:grpSpPr>
          <p:sp>
            <p:nvSpPr>
              <p:cNvPr id="76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284163" y="1647825"/>
                <a:ext cx="1585912" cy="606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5"/>
              <p:cNvSpPr>
                <a:spLocks noEditPoints="1"/>
              </p:cNvSpPr>
              <p:nvPr/>
            </p:nvSpPr>
            <p:spPr bwMode="auto">
              <a:xfrm>
                <a:off x="284163" y="1644650"/>
                <a:ext cx="1582737" cy="612775"/>
              </a:xfrm>
              <a:custGeom>
                <a:avLst/>
                <a:gdLst>
                  <a:gd name="T0" fmla="*/ 81 w 419"/>
                  <a:gd name="T1" fmla="*/ 160 h 161"/>
                  <a:gd name="T2" fmla="*/ 1 w 419"/>
                  <a:gd name="T3" fmla="*/ 80 h 161"/>
                  <a:gd name="T4" fmla="*/ 81 w 419"/>
                  <a:gd name="T5" fmla="*/ 1 h 161"/>
                  <a:gd name="T6" fmla="*/ 339 w 419"/>
                  <a:gd name="T7" fmla="*/ 1 h 161"/>
                  <a:gd name="T8" fmla="*/ 418 w 419"/>
                  <a:gd name="T9" fmla="*/ 80 h 161"/>
                  <a:gd name="T10" fmla="*/ 339 w 419"/>
                  <a:gd name="T11" fmla="*/ 160 h 161"/>
                  <a:gd name="T12" fmla="*/ 81 w 419"/>
                  <a:gd name="T13" fmla="*/ 160 h 161"/>
                  <a:gd name="T14" fmla="*/ 339 w 419"/>
                  <a:gd name="T15" fmla="*/ 0 h 161"/>
                  <a:gd name="T16" fmla="*/ 81 w 419"/>
                  <a:gd name="T17" fmla="*/ 0 h 161"/>
                  <a:gd name="T18" fmla="*/ 0 w 419"/>
                  <a:gd name="T19" fmla="*/ 80 h 161"/>
                  <a:gd name="T20" fmla="*/ 81 w 419"/>
                  <a:gd name="T21" fmla="*/ 161 h 161"/>
                  <a:gd name="T22" fmla="*/ 339 w 419"/>
                  <a:gd name="T23" fmla="*/ 161 h 161"/>
                  <a:gd name="T24" fmla="*/ 419 w 419"/>
                  <a:gd name="T25" fmla="*/ 80 h 161"/>
                  <a:gd name="T26" fmla="*/ 339 w 419"/>
                  <a:gd name="T2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9" h="161">
                    <a:moveTo>
                      <a:pt x="81" y="160"/>
                    </a:moveTo>
                    <a:cubicBezTo>
                      <a:pt x="37" y="160"/>
                      <a:pt x="1" y="124"/>
                      <a:pt x="1" y="80"/>
                    </a:cubicBezTo>
                    <a:cubicBezTo>
                      <a:pt x="1" y="37"/>
                      <a:pt x="37" y="1"/>
                      <a:pt x="81" y="1"/>
                    </a:cubicBezTo>
                    <a:cubicBezTo>
                      <a:pt x="339" y="1"/>
                      <a:pt x="339" y="1"/>
                      <a:pt x="339" y="1"/>
                    </a:cubicBezTo>
                    <a:cubicBezTo>
                      <a:pt x="382" y="1"/>
                      <a:pt x="418" y="37"/>
                      <a:pt x="418" y="80"/>
                    </a:cubicBezTo>
                    <a:cubicBezTo>
                      <a:pt x="418" y="124"/>
                      <a:pt x="382" y="160"/>
                      <a:pt x="339" y="160"/>
                    </a:cubicBezTo>
                    <a:cubicBezTo>
                      <a:pt x="81" y="160"/>
                      <a:pt x="81" y="160"/>
                      <a:pt x="81" y="160"/>
                    </a:cubicBezTo>
                    <a:moveTo>
                      <a:pt x="339" y="0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36" y="0"/>
                      <a:pt x="0" y="36"/>
                      <a:pt x="0" y="80"/>
                    </a:cubicBezTo>
                    <a:cubicBezTo>
                      <a:pt x="0" y="125"/>
                      <a:pt x="36" y="161"/>
                      <a:pt x="81" y="161"/>
                    </a:cubicBezTo>
                    <a:cubicBezTo>
                      <a:pt x="339" y="161"/>
                      <a:pt x="339" y="161"/>
                      <a:pt x="339" y="161"/>
                    </a:cubicBezTo>
                    <a:cubicBezTo>
                      <a:pt x="383" y="161"/>
                      <a:pt x="419" y="125"/>
                      <a:pt x="419" y="80"/>
                    </a:cubicBezTo>
                    <a:cubicBezTo>
                      <a:pt x="419" y="36"/>
                      <a:pt x="383" y="0"/>
                      <a:pt x="3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6"/>
              <p:cNvSpPr>
                <a:spLocks noEditPoints="1"/>
              </p:cNvSpPr>
              <p:nvPr/>
            </p:nvSpPr>
            <p:spPr bwMode="auto">
              <a:xfrm>
                <a:off x="287338" y="1647825"/>
                <a:ext cx="1574800" cy="606425"/>
              </a:xfrm>
              <a:custGeom>
                <a:avLst/>
                <a:gdLst>
                  <a:gd name="T0" fmla="*/ 80 w 417"/>
                  <a:gd name="T1" fmla="*/ 159 h 159"/>
                  <a:gd name="T2" fmla="*/ 0 w 417"/>
                  <a:gd name="T3" fmla="*/ 79 h 159"/>
                  <a:gd name="T4" fmla="*/ 80 w 417"/>
                  <a:gd name="T5" fmla="*/ 0 h 159"/>
                  <a:gd name="T6" fmla="*/ 338 w 417"/>
                  <a:gd name="T7" fmla="*/ 0 h 159"/>
                  <a:gd name="T8" fmla="*/ 417 w 417"/>
                  <a:gd name="T9" fmla="*/ 79 h 159"/>
                  <a:gd name="T10" fmla="*/ 338 w 417"/>
                  <a:gd name="T11" fmla="*/ 159 h 159"/>
                  <a:gd name="T12" fmla="*/ 80 w 417"/>
                  <a:gd name="T13" fmla="*/ 159 h 159"/>
                  <a:gd name="T14" fmla="*/ 338 w 417"/>
                  <a:gd name="T15" fmla="*/ 0 h 159"/>
                  <a:gd name="T16" fmla="*/ 80 w 417"/>
                  <a:gd name="T17" fmla="*/ 0 h 159"/>
                  <a:gd name="T18" fmla="*/ 0 w 417"/>
                  <a:gd name="T19" fmla="*/ 79 h 159"/>
                  <a:gd name="T20" fmla="*/ 80 w 417"/>
                  <a:gd name="T21" fmla="*/ 159 h 159"/>
                  <a:gd name="T22" fmla="*/ 338 w 417"/>
                  <a:gd name="T23" fmla="*/ 159 h 159"/>
                  <a:gd name="T24" fmla="*/ 417 w 417"/>
                  <a:gd name="T25" fmla="*/ 79 h 159"/>
                  <a:gd name="T26" fmla="*/ 338 w 417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59">
                    <a:moveTo>
                      <a:pt x="80" y="159"/>
                    </a:moveTo>
                    <a:cubicBezTo>
                      <a:pt x="36" y="159"/>
                      <a:pt x="0" y="123"/>
                      <a:pt x="0" y="79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338" y="0"/>
                      <a:pt x="338" y="0"/>
                      <a:pt x="338" y="0"/>
                    </a:cubicBezTo>
                    <a:cubicBezTo>
                      <a:pt x="381" y="0"/>
                      <a:pt x="417" y="36"/>
                      <a:pt x="417" y="79"/>
                    </a:cubicBezTo>
                    <a:cubicBezTo>
                      <a:pt x="417" y="123"/>
                      <a:pt x="381" y="159"/>
                      <a:pt x="338" y="159"/>
                    </a:cubicBezTo>
                    <a:cubicBezTo>
                      <a:pt x="80" y="159"/>
                      <a:pt x="80" y="159"/>
                      <a:pt x="80" y="159"/>
                    </a:cubicBezTo>
                    <a:moveTo>
                      <a:pt x="338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123"/>
                      <a:pt x="36" y="159"/>
                      <a:pt x="80" y="159"/>
                    </a:cubicBezTo>
                    <a:cubicBezTo>
                      <a:pt x="338" y="159"/>
                      <a:pt x="338" y="159"/>
                      <a:pt x="338" y="159"/>
                    </a:cubicBezTo>
                    <a:cubicBezTo>
                      <a:pt x="381" y="159"/>
                      <a:pt x="417" y="123"/>
                      <a:pt x="417" y="79"/>
                    </a:cubicBezTo>
                    <a:cubicBezTo>
                      <a:pt x="417" y="36"/>
                      <a:pt x="381" y="0"/>
                      <a:pt x="338" y="0"/>
                    </a:cubicBezTo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7"/>
              <p:cNvSpPr>
                <a:spLocks noEditPoints="1"/>
              </p:cNvSpPr>
              <p:nvPr/>
            </p:nvSpPr>
            <p:spPr bwMode="auto">
              <a:xfrm>
                <a:off x="287338" y="1647825"/>
                <a:ext cx="1574800" cy="606425"/>
              </a:xfrm>
              <a:custGeom>
                <a:avLst/>
                <a:gdLst>
                  <a:gd name="T0" fmla="*/ 80 w 417"/>
                  <a:gd name="T1" fmla="*/ 158 h 159"/>
                  <a:gd name="T2" fmla="*/ 1 w 417"/>
                  <a:gd name="T3" fmla="*/ 79 h 159"/>
                  <a:gd name="T4" fmla="*/ 80 w 417"/>
                  <a:gd name="T5" fmla="*/ 1 h 159"/>
                  <a:gd name="T6" fmla="*/ 338 w 417"/>
                  <a:gd name="T7" fmla="*/ 1 h 159"/>
                  <a:gd name="T8" fmla="*/ 416 w 417"/>
                  <a:gd name="T9" fmla="*/ 79 h 159"/>
                  <a:gd name="T10" fmla="*/ 338 w 417"/>
                  <a:gd name="T11" fmla="*/ 158 h 159"/>
                  <a:gd name="T12" fmla="*/ 80 w 417"/>
                  <a:gd name="T13" fmla="*/ 158 h 159"/>
                  <a:gd name="T14" fmla="*/ 338 w 417"/>
                  <a:gd name="T15" fmla="*/ 0 h 159"/>
                  <a:gd name="T16" fmla="*/ 80 w 417"/>
                  <a:gd name="T17" fmla="*/ 0 h 159"/>
                  <a:gd name="T18" fmla="*/ 0 w 417"/>
                  <a:gd name="T19" fmla="*/ 79 h 159"/>
                  <a:gd name="T20" fmla="*/ 80 w 417"/>
                  <a:gd name="T21" fmla="*/ 159 h 159"/>
                  <a:gd name="T22" fmla="*/ 338 w 417"/>
                  <a:gd name="T23" fmla="*/ 159 h 159"/>
                  <a:gd name="T24" fmla="*/ 417 w 417"/>
                  <a:gd name="T25" fmla="*/ 79 h 159"/>
                  <a:gd name="T26" fmla="*/ 338 w 417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59">
                    <a:moveTo>
                      <a:pt x="80" y="158"/>
                    </a:moveTo>
                    <a:cubicBezTo>
                      <a:pt x="36" y="158"/>
                      <a:pt x="1" y="123"/>
                      <a:pt x="1" y="79"/>
                    </a:cubicBezTo>
                    <a:cubicBezTo>
                      <a:pt x="1" y="36"/>
                      <a:pt x="36" y="1"/>
                      <a:pt x="80" y="1"/>
                    </a:cubicBezTo>
                    <a:cubicBezTo>
                      <a:pt x="338" y="1"/>
                      <a:pt x="338" y="1"/>
                      <a:pt x="338" y="1"/>
                    </a:cubicBezTo>
                    <a:cubicBezTo>
                      <a:pt x="381" y="1"/>
                      <a:pt x="416" y="36"/>
                      <a:pt x="416" y="79"/>
                    </a:cubicBezTo>
                    <a:cubicBezTo>
                      <a:pt x="416" y="123"/>
                      <a:pt x="381" y="158"/>
                      <a:pt x="338" y="158"/>
                    </a:cubicBezTo>
                    <a:cubicBezTo>
                      <a:pt x="80" y="158"/>
                      <a:pt x="80" y="158"/>
                      <a:pt x="80" y="158"/>
                    </a:cubicBezTo>
                    <a:moveTo>
                      <a:pt x="338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123"/>
                      <a:pt x="36" y="159"/>
                      <a:pt x="80" y="159"/>
                    </a:cubicBezTo>
                    <a:cubicBezTo>
                      <a:pt x="338" y="159"/>
                      <a:pt x="338" y="159"/>
                      <a:pt x="338" y="159"/>
                    </a:cubicBezTo>
                    <a:cubicBezTo>
                      <a:pt x="381" y="159"/>
                      <a:pt x="417" y="123"/>
                      <a:pt x="417" y="79"/>
                    </a:cubicBezTo>
                    <a:cubicBezTo>
                      <a:pt x="417" y="36"/>
                      <a:pt x="381" y="0"/>
                      <a:pt x="338" y="0"/>
                    </a:cubicBezTo>
                  </a:path>
                </a:pathLst>
              </a:cu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8"/>
              <p:cNvSpPr>
                <a:spLocks noEditPoints="1"/>
              </p:cNvSpPr>
              <p:nvPr/>
            </p:nvSpPr>
            <p:spPr bwMode="auto">
              <a:xfrm>
                <a:off x="292100" y="1651000"/>
                <a:ext cx="1566862" cy="598488"/>
              </a:xfrm>
              <a:custGeom>
                <a:avLst/>
                <a:gdLst>
                  <a:gd name="T0" fmla="*/ 79 w 415"/>
                  <a:gd name="T1" fmla="*/ 156 h 157"/>
                  <a:gd name="T2" fmla="*/ 1 w 415"/>
                  <a:gd name="T3" fmla="*/ 78 h 157"/>
                  <a:gd name="T4" fmla="*/ 79 w 415"/>
                  <a:gd name="T5" fmla="*/ 0 h 157"/>
                  <a:gd name="T6" fmla="*/ 337 w 415"/>
                  <a:gd name="T7" fmla="*/ 0 h 157"/>
                  <a:gd name="T8" fmla="*/ 415 w 415"/>
                  <a:gd name="T9" fmla="*/ 78 h 157"/>
                  <a:gd name="T10" fmla="*/ 337 w 415"/>
                  <a:gd name="T11" fmla="*/ 156 h 157"/>
                  <a:gd name="T12" fmla="*/ 79 w 415"/>
                  <a:gd name="T13" fmla="*/ 156 h 157"/>
                  <a:gd name="T14" fmla="*/ 337 w 415"/>
                  <a:gd name="T15" fmla="*/ 0 h 157"/>
                  <a:gd name="T16" fmla="*/ 79 w 415"/>
                  <a:gd name="T17" fmla="*/ 0 h 157"/>
                  <a:gd name="T18" fmla="*/ 0 w 415"/>
                  <a:gd name="T19" fmla="*/ 78 h 157"/>
                  <a:gd name="T20" fmla="*/ 79 w 415"/>
                  <a:gd name="T21" fmla="*/ 157 h 157"/>
                  <a:gd name="T22" fmla="*/ 337 w 415"/>
                  <a:gd name="T23" fmla="*/ 157 h 157"/>
                  <a:gd name="T24" fmla="*/ 415 w 415"/>
                  <a:gd name="T25" fmla="*/ 78 h 157"/>
                  <a:gd name="T26" fmla="*/ 337 w 415"/>
                  <a:gd name="T2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5" h="157">
                    <a:moveTo>
                      <a:pt x="79" y="156"/>
                    </a:moveTo>
                    <a:cubicBezTo>
                      <a:pt x="36" y="156"/>
                      <a:pt x="1" y="122"/>
                      <a:pt x="1" y="78"/>
                    </a:cubicBezTo>
                    <a:cubicBezTo>
                      <a:pt x="1" y="35"/>
                      <a:pt x="36" y="0"/>
                      <a:pt x="79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80" y="0"/>
                      <a:pt x="415" y="35"/>
                      <a:pt x="415" y="78"/>
                    </a:cubicBezTo>
                    <a:cubicBezTo>
                      <a:pt x="415" y="122"/>
                      <a:pt x="380" y="156"/>
                      <a:pt x="337" y="156"/>
                    </a:cubicBezTo>
                    <a:cubicBezTo>
                      <a:pt x="79" y="156"/>
                      <a:pt x="79" y="156"/>
                      <a:pt x="79" y="156"/>
                    </a:cubicBezTo>
                    <a:moveTo>
                      <a:pt x="337" y="0"/>
                    </a:moveTo>
                    <a:cubicBezTo>
                      <a:pt x="79" y="0"/>
                      <a:pt x="79" y="0"/>
                      <a:pt x="79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7"/>
                      <a:pt x="79" y="157"/>
                    </a:cubicBezTo>
                    <a:cubicBezTo>
                      <a:pt x="337" y="157"/>
                      <a:pt x="337" y="157"/>
                      <a:pt x="337" y="157"/>
                    </a:cubicBezTo>
                    <a:cubicBezTo>
                      <a:pt x="380" y="157"/>
                      <a:pt x="415" y="122"/>
                      <a:pt x="415" y="78"/>
                    </a:cubicBezTo>
                    <a:cubicBezTo>
                      <a:pt x="415" y="35"/>
                      <a:pt x="380" y="0"/>
                      <a:pt x="337" y="0"/>
                    </a:cubicBezTo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9"/>
              <p:cNvSpPr>
                <a:spLocks noEditPoints="1"/>
              </p:cNvSpPr>
              <p:nvPr/>
            </p:nvSpPr>
            <p:spPr bwMode="auto">
              <a:xfrm>
                <a:off x="295275" y="1651000"/>
                <a:ext cx="1563687" cy="595313"/>
              </a:xfrm>
              <a:custGeom>
                <a:avLst/>
                <a:gdLst>
                  <a:gd name="T0" fmla="*/ 78 w 414"/>
                  <a:gd name="T1" fmla="*/ 156 h 156"/>
                  <a:gd name="T2" fmla="*/ 0 w 414"/>
                  <a:gd name="T3" fmla="*/ 78 h 156"/>
                  <a:gd name="T4" fmla="*/ 78 w 414"/>
                  <a:gd name="T5" fmla="*/ 1 h 156"/>
                  <a:gd name="T6" fmla="*/ 336 w 414"/>
                  <a:gd name="T7" fmla="*/ 1 h 156"/>
                  <a:gd name="T8" fmla="*/ 413 w 414"/>
                  <a:gd name="T9" fmla="*/ 78 h 156"/>
                  <a:gd name="T10" fmla="*/ 336 w 414"/>
                  <a:gd name="T11" fmla="*/ 156 h 156"/>
                  <a:gd name="T12" fmla="*/ 78 w 414"/>
                  <a:gd name="T13" fmla="*/ 156 h 156"/>
                  <a:gd name="T14" fmla="*/ 336 w 414"/>
                  <a:gd name="T15" fmla="*/ 0 h 156"/>
                  <a:gd name="T16" fmla="*/ 78 w 414"/>
                  <a:gd name="T17" fmla="*/ 0 h 156"/>
                  <a:gd name="T18" fmla="*/ 0 w 414"/>
                  <a:gd name="T19" fmla="*/ 78 h 156"/>
                  <a:gd name="T20" fmla="*/ 78 w 414"/>
                  <a:gd name="T21" fmla="*/ 156 h 156"/>
                  <a:gd name="T22" fmla="*/ 336 w 414"/>
                  <a:gd name="T23" fmla="*/ 156 h 156"/>
                  <a:gd name="T24" fmla="*/ 414 w 414"/>
                  <a:gd name="T25" fmla="*/ 78 h 156"/>
                  <a:gd name="T26" fmla="*/ 336 w 414"/>
                  <a:gd name="T2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4" h="156">
                    <a:moveTo>
                      <a:pt x="78" y="156"/>
                    </a:moveTo>
                    <a:cubicBezTo>
                      <a:pt x="35" y="156"/>
                      <a:pt x="0" y="121"/>
                      <a:pt x="0" y="78"/>
                    </a:cubicBezTo>
                    <a:cubicBezTo>
                      <a:pt x="0" y="36"/>
                      <a:pt x="35" y="1"/>
                      <a:pt x="78" y="1"/>
                    </a:cubicBezTo>
                    <a:cubicBezTo>
                      <a:pt x="336" y="1"/>
                      <a:pt x="336" y="1"/>
                      <a:pt x="336" y="1"/>
                    </a:cubicBezTo>
                    <a:cubicBezTo>
                      <a:pt x="378" y="1"/>
                      <a:pt x="413" y="36"/>
                      <a:pt x="413" y="78"/>
                    </a:cubicBezTo>
                    <a:cubicBezTo>
                      <a:pt x="413" y="121"/>
                      <a:pt x="378" y="156"/>
                      <a:pt x="336" y="156"/>
                    </a:cubicBezTo>
                    <a:cubicBezTo>
                      <a:pt x="78" y="156"/>
                      <a:pt x="78" y="156"/>
                      <a:pt x="78" y="156"/>
                    </a:cubicBezTo>
                    <a:moveTo>
                      <a:pt x="336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6"/>
                      <a:pt x="78" y="156"/>
                    </a:cubicBezTo>
                    <a:cubicBezTo>
                      <a:pt x="336" y="156"/>
                      <a:pt x="336" y="156"/>
                      <a:pt x="336" y="156"/>
                    </a:cubicBezTo>
                    <a:cubicBezTo>
                      <a:pt x="379" y="156"/>
                      <a:pt x="414" y="122"/>
                      <a:pt x="414" y="78"/>
                    </a:cubicBezTo>
                    <a:cubicBezTo>
                      <a:pt x="414" y="35"/>
                      <a:pt x="379" y="0"/>
                      <a:pt x="336" y="0"/>
                    </a:cubicBezTo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10"/>
              <p:cNvSpPr>
                <a:spLocks noEditPoints="1"/>
              </p:cNvSpPr>
              <p:nvPr/>
            </p:nvSpPr>
            <p:spPr bwMode="auto">
              <a:xfrm>
                <a:off x="295275" y="1655763"/>
                <a:ext cx="1560512" cy="590550"/>
              </a:xfrm>
              <a:custGeom>
                <a:avLst/>
                <a:gdLst>
                  <a:gd name="T0" fmla="*/ 78 w 413"/>
                  <a:gd name="T1" fmla="*/ 154 h 155"/>
                  <a:gd name="T2" fmla="*/ 1 w 413"/>
                  <a:gd name="T3" fmla="*/ 77 h 155"/>
                  <a:gd name="T4" fmla="*/ 78 w 413"/>
                  <a:gd name="T5" fmla="*/ 1 h 155"/>
                  <a:gd name="T6" fmla="*/ 336 w 413"/>
                  <a:gd name="T7" fmla="*/ 1 h 155"/>
                  <a:gd name="T8" fmla="*/ 412 w 413"/>
                  <a:gd name="T9" fmla="*/ 77 h 155"/>
                  <a:gd name="T10" fmla="*/ 336 w 413"/>
                  <a:gd name="T11" fmla="*/ 154 h 155"/>
                  <a:gd name="T12" fmla="*/ 78 w 413"/>
                  <a:gd name="T13" fmla="*/ 154 h 155"/>
                  <a:gd name="T14" fmla="*/ 336 w 413"/>
                  <a:gd name="T15" fmla="*/ 0 h 155"/>
                  <a:gd name="T16" fmla="*/ 78 w 413"/>
                  <a:gd name="T17" fmla="*/ 0 h 155"/>
                  <a:gd name="T18" fmla="*/ 0 w 413"/>
                  <a:gd name="T19" fmla="*/ 77 h 155"/>
                  <a:gd name="T20" fmla="*/ 78 w 413"/>
                  <a:gd name="T21" fmla="*/ 155 h 155"/>
                  <a:gd name="T22" fmla="*/ 336 w 413"/>
                  <a:gd name="T23" fmla="*/ 155 h 155"/>
                  <a:gd name="T24" fmla="*/ 413 w 413"/>
                  <a:gd name="T25" fmla="*/ 77 h 155"/>
                  <a:gd name="T26" fmla="*/ 336 w 413"/>
                  <a:gd name="T27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3" h="155">
                    <a:moveTo>
                      <a:pt x="78" y="154"/>
                    </a:moveTo>
                    <a:cubicBezTo>
                      <a:pt x="35" y="154"/>
                      <a:pt x="1" y="120"/>
                      <a:pt x="1" y="77"/>
                    </a:cubicBezTo>
                    <a:cubicBezTo>
                      <a:pt x="1" y="35"/>
                      <a:pt x="35" y="1"/>
                      <a:pt x="78" y="1"/>
                    </a:cubicBezTo>
                    <a:cubicBezTo>
                      <a:pt x="336" y="1"/>
                      <a:pt x="336" y="1"/>
                      <a:pt x="336" y="1"/>
                    </a:cubicBezTo>
                    <a:cubicBezTo>
                      <a:pt x="378" y="1"/>
                      <a:pt x="412" y="35"/>
                      <a:pt x="412" y="77"/>
                    </a:cubicBezTo>
                    <a:cubicBezTo>
                      <a:pt x="412" y="120"/>
                      <a:pt x="378" y="154"/>
                      <a:pt x="336" y="154"/>
                    </a:cubicBezTo>
                    <a:cubicBezTo>
                      <a:pt x="78" y="154"/>
                      <a:pt x="78" y="154"/>
                      <a:pt x="78" y="154"/>
                    </a:cubicBezTo>
                    <a:moveTo>
                      <a:pt x="336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7"/>
                    </a:cubicBezTo>
                    <a:cubicBezTo>
                      <a:pt x="0" y="120"/>
                      <a:pt x="35" y="155"/>
                      <a:pt x="78" y="155"/>
                    </a:cubicBezTo>
                    <a:cubicBezTo>
                      <a:pt x="336" y="155"/>
                      <a:pt x="336" y="155"/>
                      <a:pt x="336" y="155"/>
                    </a:cubicBezTo>
                    <a:cubicBezTo>
                      <a:pt x="378" y="155"/>
                      <a:pt x="413" y="120"/>
                      <a:pt x="413" y="77"/>
                    </a:cubicBezTo>
                    <a:cubicBezTo>
                      <a:pt x="413" y="35"/>
                      <a:pt x="378" y="0"/>
                      <a:pt x="336" y="0"/>
                    </a:cubicBezTo>
                  </a:path>
                </a:pathLst>
              </a:custGeom>
              <a:solidFill>
                <a:srgbClr val="FA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11"/>
              <p:cNvSpPr>
                <a:spLocks noEditPoints="1"/>
              </p:cNvSpPr>
              <p:nvPr/>
            </p:nvSpPr>
            <p:spPr bwMode="auto">
              <a:xfrm>
                <a:off x="300038" y="1658938"/>
                <a:ext cx="1550987" cy="584200"/>
              </a:xfrm>
              <a:custGeom>
                <a:avLst/>
                <a:gdLst>
                  <a:gd name="T0" fmla="*/ 77 w 411"/>
                  <a:gd name="T1" fmla="*/ 153 h 153"/>
                  <a:gd name="T2" fmla="*/ 0 w 411"/>
                  <a:gd name="T3" fmla="*/ 76 h 153"/>
                  <a:gd name="T4" fmla="*/ 77 w 411"/>
                  <a:gd name="T5" fmla="*/ 0 h 153"/>
                  <a:gd name="T6" fmla="*/ 335 w 411"/>
                  <a:gd name="T7" fmla="*/ 0 h 153"/>
                  <a:gd name="T8" fmla="*/ 411 w 411"/>
                  <a:gd name="T9" fmla="*/ 76 h 153"/>
                  <a:gd name="T10" fmla="*/ 335 w 411"/>
                  <a:gd name="T11" fmla="*/ 153 h 153"/>
                  <a:gd name="T12" fmla="*/ 77 w 411"/>
                  <a:gd name="T13" fmla="*/ 153 h 153"/>
                  <a:gd name="T14" fmla="*/ 335 w 411"/>
                  <a:gd name="T15" fmla="*/ 0 h 153"/>
                  <a:gd name="T16" fmla="*/ 77 w 411"/>
                  <a:gd name="T17" fmla="*/ 0 h 153"/>
                  <a:gd name="T18" fmla="*/ 0 w 411"/>
                  <a:gd name="T19" fmla="*/ 76 h 153"/>
                  <a:gd name="T20" fmla="*/ 77 w 411"/>
                  <a:gd name="T21" fmla="*/ 153 h 153"/>
                  <a:gd name="T22" fmla="*/ 335 w 411"/>
                  <a:gd name="T23" fmla="*/ 153 h 153"/>
                  <a:gd name="T24" fmla="*/ 411 w 411"/>
                  <a:gd name="T25" fmla="*/ 76 h 153"/>
                  <a:gd name="T26" fmla="*/ 335 w 411"/>
                  <a:gd name="T2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153">
                    <a:moveTo>
                      <a:pt x="77" y="153"/>
                    </a:moveTo>
                    <a:cubicBezTo>
                      <a:pt x="34" y="153"/>
                      <a:pt x="0" y="119"/>
                      <a:pt x="0" y="76"/>
                    </a:cubicBezTo>
                    <a:cubicBezTo>
                      <a:pt x="0" y="34"/>
                      <a:pt x="34" y="0"/>
                      <a:pt x="77" y="0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377" y="0"/>
                      <a:pt x="411" y="34"/>
                      <a:pt x="411" y="76"/>
                    </a:cubicBezTo>
                    <a:cubicBezTo>
                      <a:pt x="411" y="119"/>
                      <a:pt x="377" y="153"/>
                      <a:pt x="335" y="153"/>
                    </a:cubicBezTo>
                    <a:cubicBezTo>
                      <a:pt x="77" y="153"/>
                      <a:pt x="77" y="153"/>
                      <a:pt x="77" y="153"/>
                    </a:cubicBezTo>
                    <a:moveTo>
                      <a:pt x="335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9"/>
                      <a:pt x="34" y="153"/>
                      <a:pt x="77" y="153"/>
                    </a:cubicBezTo>
                    <a:cubicBezTo>
                      <a:pt x="335" y="153"/>
                      <a:pt x="335" y="153"/>
                      <a:pt x="335" y="153"/>
                    </a:cubicBezTo>
                    <a:cubicBezTo>
                      <a:pt x="377" y="153"/>
                      <a:pt x="411" y="119"/>
                      <a:pt x="411" y="76"/>
                    </a:cubicBezTo>
                    <a:cubicBezTo>
                      <a:pt x="411" y="34"/>
                      <a:pt x="377" y="0"/>
                      <a:pt x="335" y="0"/>
                    </a:cubicBezTo>
                  </a:path>
                </a:pathLst>
              </a:custGeom>
              <a:solidFill>
                <a:srgbClr val="F9F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12"/>
              <p:cNvSpPr>
                <a:spLocks noEditPoints="1"/>
              </p:cNvSpPr>
              <p:nvPr/>
            </p:nvSpPr>
            <p:spPr bwMode="auto">
              <a:xfrm>
                <a:off x="300038" y="1658938"/>
                <a:ext cx="1550987" cy="584200"/>
              </a:xfrm>
              <a:custGeom>
                <a:avLst/>
                <a:gdLst>
                  <a:gd name="T0" fmla="*/ 77 w 411"/>
                  <a:gd name="T1" fmla="*/ 152 h 153"/>
                  <a:gd name="T2" fmla="*/ 1 w 411"/>
                  <a:gd name="T3" fmla="*/ 76 h 153"/>
                  <a:gd name="T4" fmla="*/ 77 w 411"/>
                  <a:gd name="T5" fmla="*/ 1 h 153"/>
                  <a:gd name="T6" fmla="*/ 335 w 411"/>
                  <a:gd name="T7" fmla="*/ 1 h 153"/>
                  <a:gd name="T8" fmla="*/ 410 w 411"/>
                  <a:gd name="T9" fmla="*/ 76 h 153"/>
                  <a:gd name="T10" fmla="*/ 335 w 411"/>
                  <a:gd name="T11" fmla="*/ 152 h 153"/>
                  <a:gd name="T12" fmla="*/ 77 w 411"/>
                  <a:gd name="T13" fmla="*/ 152 h 153"/>
                  <a:gd name="T14" fmla="*/ 335 w 411"/>
                  <a:gd name="T15" fmla="*/ 0 h 153"/>
                  <a:gd name="T16" fmla="*/ 77 w 411"/>
                  <a:gd name="T17" fmla="*/ 0 h 153"/>
                  <a:gd name="T18" fmla="*/ 0 w 411"/>
                  <a:gd name="T19" fmla="*/ 76 h 153"/>
                  <a:gd name="T20" fmla="*/ 77 w 411"/>
                  <a:gd name="T21" fmla="*/ 153 h 153"/>
                  <a:gd name="T22" fmla="*/ 335 w 411"/>
                  <a:gd name="T23" fmla="*/ 153 h 153"/>
                  <a:gd name="T24" fmla="*/ 411 w 411"/>
                  <a:gd name="T25" fmla="*/ 76 h 153"/>
                  <a:gd name="T26" fmla="*/ 335 w 411"/>
                  <a:gd name="T2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153">
                    <a:moveTo>
                      <a:pt x="77" y="152"/>
                    </a:moveTo>
                    <a:cubicBezTo>
                      <a:pt x="35" y="152"/>
                      <a:pt x="1" y="118"/>
                      <a:pt x="1" y="76"/>
                    </a:cubicBezTo>
                    <a:cubicBezTo>
                      <a:pt x="1" y="35"/>
                      <a:pt x="35" y="1"/>
                      <a:pt x="77" y="1"/>
                    </a:cubicBezTo>
                    <a:cubicBezTo>
                      <a:pt x="335" y="1"/>
                      <a:pt x="335" y="1"/>
                      <a:pt x="335" y="1"/>
                    </a:cubicBezTo>
                    <a:cubicBezTo>
                      <a:pt x="376" y="1"/>
                      <a:pt x="410" y="35"/>
                      <a:pt x="410" y="76"/>
                    </a:cubicBezTo>
                    <a:cubicBezTo>
                      <a:pt x="410" y="118"/>
                      <a:pt x="376" y="152"/>
                      <a:pt x="335" y="152"/>
                    </a:cubicBezTo>
                    <a:cubicBezTo>
                      <a:pt x="77" y="152"/>
                      <a:pt x="77" y="152"/>
                      <a:pt x="77" y="152"/>
                    </a:cubicBezTo>
                    <a:moveTo>
                      <a:pt x="335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9"/>
                      <a:pt x="34" y="153"/>
                      <a:pt x="77" y="153"/>
                    </a:cubicBezTo>
                    <a:cubicBezTo>
                      <a:pt x="335" y="153"/>
                      <a:pt x="335" y="153"/>
                      <a:pt x="335" y="153"/>
                    </a:cubicBezTo>
                    <a:cubicBezTo>
                      <a:pt x="377" y="153"/>
                      <a:pt x="411" y="119"/>
                      <a:pt x="411" y="76"/>
                    </a:cubicBezTo>
                    <a:cubicBezTo>
                      <a:pt x="411" y="34"/>
                      <a:pt x="377" y="0"/>
                      <a:pt x="335" y="0"/>
                    </a:cubicBezTo>
                  </a:path>
                </a:pathLst>
              </a:custGeom>
              <a:solidFill>
                <a:srgbClr val="F8F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3"/>
              <p:cNvSpPr>
                <a:spLocks noEditPoints="1"/>
              </p:cNvSpPr>
              <p:nvPr/>
            </p:nvSpPr>
            <p:spPr bwMode="auto">
              <a:xfrm>
                <a:off x="303213" y="1663700"/>
                <a:ext cx="1544637" cy="574675"/>
              </a:xfrm>
              <a:custGeom>
                <a:avLst/>
                <a:gdLst>
                  <a:gd name="T0" fmla="*/ 76 w 409"/>
                  <a:gd name="T1" fmla="*/ 151 h 151"/>
                  <a:gd name="T2" fmla="*/ 0 w 409"/>
                  <a:gd name="T3" fmla="*/ 75 h 151"/>
                  <a:gd name="T4" fmla="*/ 76 w 409"/>
                  <a:gd name="T5" fmla="*/ 0 h 151"/>
                  <a:gd name="T6" fmla="*/ 334 w 409"/>
                  <a:gd name="T7" fmla="*/ 0 h 151"/>
                  <a:gd name="T8" fmla="*/ 409 w 409"/>
                  <a:gd name="T9" fmla="*/ 75 h 151"/>
                  <a:gd name="T10" fmla="*/ 334 w 409"/>
                  <a:gd name="T11" fmla="*/ 151 h 151"/>
                  <a:gd name="T12" fmla="*/ 76 w 409"/>
                  <a:gd name="T13" fmla="*/ 151 h 151"/>
                  <a:gd name="T14" fmla="*/ 334 w 409"/>
                  <a:gd name="T15" fmla="*/ 0 h 151"/>
                  <a:gd name="T16" fmla="*/ 76 w 409"/>
                  <a:gd name="T17" fmla="*/ 0 h 151"/>
                  <a:gd name="T18" fmla="*/ 0 w 409"/>
                  <a:gd name="T19" fmla="*/ 75 h 151"/>
                  <a:gd name="T20" fmla="*/ 76 w 409"/>
                  <a:gd name="T21" fmla="*/ 151 h 151"/>
                  <a:gd name="T22" fmla="*/ 334 w 409"/>
                  <a:gd name="T23" fmla="*/ 151 h 151"/>
                  <a:gd name="T24" fmla="*/ 409 w 409"/>
                  <a:gd name="T25" fmla="*/ 75 h 151"/>
                  <a:gd name="T26" fmla="*/ 334 w 409"/>
                  <a:gd name="T2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9" h="151">
                    <a:moveTo>
                      <a:pt x="76" y="151"/>
                    </a:moveTo>
                    <a:cubicBezTo>
                      <a:pt x="34" y="151"/>
                      <a:pt x="0" y="117"/>
                      <a:pt x="0" y="75"/>
                    </a:cubicBezTo>
                    <a:cubicBezTo>
                      <a:pt x="0" y="34"/>
                      <a:pt x="34" y="0"/>
                      <a:pt x="76" y="0"/>
                    </a:cubicBezTo>
                    <a:cubicBezTo>
                      <a:pt x="334" y="0"/>
                      <a:pt x="334" y="0"/>
                      <a:pt x="334" y="0"/>
                    </a:cubicBezTo>
                    <a:cubicBezTo>
                      <a:pt x="375" y="0"/>
                      <a:pt x="409" y="34"/>
                      <a:pt x="409" y="75"/>
                    </a:cubicBezTo>
                    <a:cubicBezTo>
                      <a:pt x="409" y="117"/>
                      <a:pt x="375" y="151"/>
                      <a:pt x="334" y="151"/>
                    </a:cubicBezTo>
                    <a:cubicBezTo>
                      <a:pt x="76" y="151"/>
                      <a:pt x="76" y="151"/>
                      <a:pt x="76" y="151"/>
                    </a:cubicBezTo>
                    <a:moveTo>
                      <a:pt x="334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75" y="151"/>
                      <a:pt x="409" y="117"/>
                      <a:pt x="409" y="75"/>
                    </a:cubicBezTo>
                    <a:cubicBezTo>
                      <a:pt x="409" y="34"/>
                      <a:pt x="375" y="0"/>
                      <a:pt x="334" y="0"/>
                    </a:cubicBezTo>
                  </a:path>
                </a:pathLst>
              </a:custGeom>
              <a:solidFill>
                <a:srgbClr val="F7F7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4"/>
              <p:cNvSpPr>
                <a:spLocks noEditPoints="1"/>
              </p:cNvSpPr>
              <p:nvPr/>
            </p:nvSpPr>
            <p:spPr bwMode="auto">
              <a:xfrm>
                <a:off x="303213" y="1663700"/>
                <a:ext cx="1544637" cy="574675"/>
              </a:xfrm>
              <a:custGeom>
                <a:avLst/>
                <a:gdLst>
                  <a:gd name="T0" fmla="*/ 76 w 409"/>
                  <a:gd name="T1" fmla="*/ 150 h 151"/>
                  <a:gd name="T2" fmla="*/ 1 w 409"/>
                  <a:gd name="T3" fmla="*/ 75 h 151"/>
                  <a:gd name="T4" fmla="*/ 76 w 409"/>
                  <a:gd name="T5" fmla="*/ 1 h 151"/>
                  <a:gd name="T6" fmla="*/ 334 w 409"/>
                  <a:gd name="T7" fmla="*/ 1 h 151"/>
                  <a:gd name="T8" fmla="*/ 408 w 409"/>
                  <a:gd name="T9" fmla="*/ 75 h 151"/>
                  <a:gd name="T10" fmla="*/ 334 w 409"/>
                  <a:gd name="T11" fmla="*/ 150 h 151"/>
                  <a:gd name="T12" fmla="*/ 76 w 409"/>
                  <a:gd name="T13" fmla="*/ 150 h 151"/>
                  <a:gd name="T14" fmla="*/ 334 w 409"/>
                  <a:gd name="T15" fmla="*/ 0 h 151"/>
                  <a:gd name="T16" fmla="*/ 76 w 409"/>
                  <a:gd name="T17" fmla="*/ 0 h 151"/>
                  <a:gd name="T18" fmla="*/ 0 w 409"/>
                  <a:gd name="T19" fmla="*/ 75 h 151"/>
                  <a:gd name="T20" fmla="*/ 76 w 409"/>
                  <a:gd name="T21" fmla="*/ 151 h 151"/>
                  <a:gd name="T22" fmla="*/ 334 w 409"/>
                  <a:gd name="T23" fmla="*/ 151 h 151"/>
                  <a:gd name="T24" fmla="*/ 409 w 409"/>
                  <a:gd name="T25" fmla="*/ 75 h 151"/>
                  <a:gd name="T26" fmla="*/ 334 w 409"/>
                  <a:gd name="T2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9" h="151">
                    <a:moveTo>
                      <a:pt x="76" y="150"/>
                    </a:moveTo>
                    <a:cubicBezTo>
                      <a:pt x="34" y="150"/>
                      <a:pt x="1" y="117"/>
                      <a:pt x="1" y="75"/>
                    </a:cubicBezTo>
                    <a:cubicBezTo>
                      <a:pt x="1" y="34"/>
                      <a:pt x="34" y="1"/>
                      <a:pt x="76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75" y="1"/>
                      <a:pt x="408" y="34"/>
                      <a:pt x="408" y="75"/>
                    </a:cubicBezTo>
                    <a:cubicBezTo>
                      <a:pt x="408" y="117"/>
                      <a:pt x="375" y="150"/>
                      <a:pt x="334" y="150"/>
                    </a:cubicBezTo>
                    <a:cubicBezTo>
                      <a:pt x="76" y="150"/>
                      <a:pt x="76" y="150"/>
                      <a:pt x="76" y="150"/>
                    </a:cubicBezTo>
                    <a:moveTo>
                      <a:pt x="334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75" y="151"/>
                      <a:pt x="409" y="117"/>
                      <a:pt x="409" y="75"/>
                    </a:cubicBezTo>
                    <a:cubicBezTo>
                      <a:pt x="409" y="34"/>
                      <a:pt x="375" y="0"/>
                      <a:pt x="334" y="0"/>
                    </a:cubicBezTo>
                  </a:path>
                </a:pathLst>
              </a:custGeom>
              <a:solidFill>
                <a:srgbClr val="F6F6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5"/>
              <p:cNvSpPr>
                <a:spLocks noEditPoints="1"/>
              </p:cNvSpPr>
              <p:nvPr/>
            </p:nvSpPr>
            <p:spPr bwMode="auto">
              <a:xfrm>
                <a:off x="306388" y="1666875"/>
                <a:ext cx="1536700" cy="568325"/>
              </a:xfrm>
              <a:custGeom>
                <a:avLst/>
                <a:gdLst>
                  <a:gd name="T0" fmla="*/ 75 w 407"/>
                  <a:gd name="T1" fmla="*/ 149 h 149"/>
                  <a:gd name="T2" fmla="*/ 1 w 407"/>
                  <a:gd name="T3" fmla="*/ 74 h 149"/>
                  <a:gd name="T4" fmla="*/ 75 w 407"/>
                  <a:gd name="T5" fmla="*/ 0 h 149"/>
                  <a:gd name="T6" fmla="*/ 333 w 407"/>
                  <a:gd name="T7" fmla="*/ 0 h 149"/>
                  <a:gd name="T8" fmla="*/ 407 w 407"/>
                  <a:gd name="T9" fmla="*/ 74 h 149"/>
                  <a:gd name="T10" fmla="*/ 333 w 407"/>
                  <a:gd name="T11" fmla="*/ 149 h 149"/>
                  <a:gd name="T12" fmla="*/ 75 w 407"/>
                  <a:gd name="T13" fmla="*/ 149 h 149"/>
                  <a:gd name="T14" fmla="*/ 333 w 407"/>
                  <a:gd name="T15" fmla="*/ 0 h 149"/>
                  <a:gd name="T16" fmla="*/ 75 w 407"/>
                  <a:gd name="T17" fmla="*/ 0 h 149"/>
                  <a:gd name="T18" fmla="*/ 0 w 407"/>
                  <a:gd name="T19" fmla="*/ 74 h 149"/>
                  <a:gd name="T20" fmla="*/ 75 w 407"/>
                  <a:gd name="T21" fmla="*/ 149 h 149"/>
                  <a:gd name="T22" fmla="*/ 333 w 407"/>
                  <a:gd name="T23" fmla="*/ 149 h 149"/>
                  <a:gd name="T24" fmla="*/ 407 w 407"/>
                  <a:gd name="T25" fmla="*/ 74 h 149"/>
                  <a:gd name="T26" fmla="*/ 333 w 407"/>
                  <a:gd name="T2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7" h="149">
                    <a:moveTo>
                      <a:pt x="75" y="149"/>
                    </a:moveTo>
                    <a:cubicBezTo>
                      <a:pt x="34" y="149"/>
                      <a:pt x="1" y="115"/>
                      <a:pt x="1" y="74"/>
                    </a:cubicBezTo>
                    <a:cubicBezTo>
                      <a:pt x="1" y="34"/>
                      <a:pt x="34" y="0"/>
                      <a:pt x="75" y="0"/>
                    </a:cubicBezTo>
                    <a:cubicBezTo>
                      <a:pt x="333" y="0"/>
                      <a:pt x="333" y="0"/>
                      <a:pt x="333" y="0"/>
                    </a:cubicBezTo>
                    <a:cubicBezTo>
                      <a:pt x="373" y="0"/>
                      <a:pt x="407" y="34"/>
                      <a:pt x="407" y="74"/>
                    </a:cubicBezTo>
                    <a:cubicBezTo>
                      <a:pt x="407" y="115"/>
                      <a:pt x="373" y="149"/>
                      <a:pt x="333" y="149"/>
                    </a:cubicBezTo>
                    <a:cubicBezTo>
                      <a:pt x="75" y="149"/>
                      <a:pt x="75" y="149"/>
                      <a:pt x="75" y="149"/>
                    </a:cubicBezTo>
                    <a:moveTo>
                      <a:pt x="333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33" y="0"/>
                      <a:pt x="0" y="33"/>
                      <a:pt x="0" y="74"/>
                    </a:cubicBezTo>
                    <a:cubicBezTo>
                      <a:pt x="0" y="116"/>
                      <a:pt x="33" y="149"/>
                      <a:pt x="75" y="149"/>
                    </a:cubicBezTo>
                    <a:cubicBezTo>
                      <a:pt x="333" y="149"/>
                      <a:pt x="333" y="149"/>
                      <a:pt x="333" y="149"/>
                    </a:cubicBezTo>
                    <a:cubicBezTo>
                      <a:pt x="374" y="149"/>
                      <a:pt x="407" y="116"/>
                      <a:pt x="407" y="74"/>
                    </a:cubicBezTo>
                    <a:cubicBezTo>
                      <a:pt x="407" y="33"/>
                      <a:pt x="374" y="0"/>
                      <a:pt x="333" y="0"/>
                    </a:cubicBezTo>
                  </a:path>
                </a:pathLst>
              </a:custGeom>
              <a:solidFill>
                <a:srgbClr val="F5F5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6"/>
              <p:cNvSpPr>
                <a:spLocks noEditPoints="1"/>
              </p:cNvSpPr>
              <p:nvPr/>
            </p:nvSpPr>
            <p:spPr bwMode="auto">
              <a:xfrm>
                <a:off x="311150" y="1666875"/>
                <a:ext cx="1531937" cy="568325"/>
              </a:xfrm>
              <a:custGeom>
                <a:avLst/>
                <a:gdLst>
                  <a:gd name="T0" fmla="*/ 74 w 406"/>
                  <a:gd name="T1" fmla="*/ 148 h 149"/>
                  <a:gd name="T2" fmla="*/ 0 w 406"/>
                  <a:gd name="T3" fmla="*/ 74 h 149"/>
                  <a:gd name="T4" fmla="*/ 74 w 406"/>
                  <a:gd name="T5" fmla="*/ 1 h 149"/>
                  <a:gd name="T6" fmla="*/ 332 w 406"/>
                  <a:gd name="T7" fmla="*/ 1 h 149"/>
                  <a:gd name="T8" fmla="*/ 405 w 406"/>
                  <a:gd name="T9" fmla="*/ 74 h 149"/>
                  <a:gd name="T10" fmla="*/ 332 w 406"/>
                  <a:gd name="T11" fmla="*/ 148 h 149"/>
                  <a:gd name="T12" fmla="*/ 74 w 406"/>
                  <a:gd name="T13" fmla="*/ 148 h 149"/>
                  <a:gd name="T14" fmla="*/ 332 w 406"/>
                  <a:gd name="T15" fmla="*/ 0 h 149"/>
                  <a:gd name="T16" fmla="*/ 74 w 406"/>
                  <a:gd name="T17" fmla="*/ 0 h 149"/>
                  <a:gd name="T18" fmla="*/ 0 w 406"/>
                  <a:gd name="T19" fmla="*/ 74 h 149"/>
                  <a:gd name="T20" fmla="*/ 74 w 406"/>
                  <a:gd name="T21" fmla="*/ 149 h 149"/>
                  <a:gd name="T22" fmla="*/ 332 w 406"/>
                  <a:gd name="T23" fmla="*/ 149 h 149"/>
                  <a:gd name="T24" fmla="*/ 406 w 406"/>
                  <a:gd name="T25" fmla="*/ 74 h 149"/>
                  <a:gd name="T26" fmla="*/ 332 w 406"/>
                  <a:gd name="T2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6" h="149">
                    <a:moveTo>
                      <a:pt x="74" y="148"/>
                    </a:moveTo>
                    <a:cubicBezTo>
                      <a:pt x="33" y="148"/>
                      <a:pt x="0" y="115"/>
                      <a:pt x="0" y="74"/>
                    </a:cubicBezTo>
                    <a:cubicBezTo>
                      <a:pt x="0" y="34"/>
                      <a:pt x="33" y="1"/>
                      <a:pt x="74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72" y="1"/>
                      <a:pt x="405" y="34"/>
                      <a:pt x="405" y="74"/>
                    </a:cubicBezTo>
                    <a:cubicBezTo>
                      <a:pt x="405" y="115"/>
                      <a:pt x="372" y="148"/>
                      <a:pt x="332" y="148"/>
                    </a:cubicBezTo>
                    <a:cubicBezTo>
                      <a:pt x="74" y="148"/>
                      <a:pt x="74" y="148"/>
                      <a:pt x="74" y="148"/>
                    </a:cubicBezTo>
                    <a:moveTo>
                      <a:pt x="332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4"/>
                      <a:pt x="0" y="74"/>
                    </a:cubicBezTo>
                    <a:cubicBezTo>
                      <a:pt x="0" y="115"/>
                      <a:pt x="33" y="149"/>
                      <a:pt x="74" y="149"/>
                    </a:cubicBezTo>
                    <a:cubicBezTo>
                      <a:pt x="332" y="149"/>
                      <a:pt x="332" y="149"/>
                      <a:pt x="332" y="149"/>
                    </a:cubicBezTo>
                    <a:cubicBezTo>
                      <a:pt x="372" y="149"/>
                      <a:pt x="406" y="115"/>
                      <a:pt x="406" y="74"/>
                    </a:cubicBezTo>
                    <a:cubicBezTo>
                      <a:pt x="406" y="34"/>
                      <a:pt x="372" y="0"/>
                      <a:pt x="332" y="0"/>
                    </a:cubicBezTo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7"/>
              <p:cNvSpPr>
                <a:spLocks noEditPoints="1"/>
              </p:cNvSpPr>
              <p:nvPr/>
            </p:nvSpPr>
            <p:spPr bwMode="auto">
              <a:xfrm>
                <a:off x="311150" y="1670050"/>
                <a:ext cx="1528762" cy="560388"/>
              </a:xfrm>
              <a:custGeom>
                <a:avLst/>
                <a:gdLst>
                  <a:gd name="T0" fmla="*/ 74 w 405"/>
                  <a:gd name="T1" fmla="*/ 146 h 147"/>
                  <a:gd name="T2" fmla="*/ 1 w 405"/>
                  <a:gd name="T3" fmla="*/ 73 h 147"/>
                  <a:gd name="T4" fmla="*/ 74 w 405"/>
                  <a:gd name="T5" fmla="*/ 1 h 147"/>
                  <a:gd name="T6" fmla="*/ 332 w 405"/>
                  <a:gd name="T7" fmla="*/ 1 h 147"/>
                  <a:gd name="T8" fmla="*/ 404 w 405"/>
                  <a:gd name="T9" fmla="*/ 73 h 147"/>
                  <a:gd name="T10" fmla="*/ 332 w 405"/>
                  <a:gd name="T11" fmla="*/ 146 h 147"/>
                  <a:gd name="T12" fmla="*/ 74 w 405"/>
                  <a:gd name="T13" fmla="*/ 146 h 147"/>
                  <a:gd name="T14" fmla="*/ 332 w 405"/>
                  <a:gd name="T15" fmla="*/ 0 h 147"/>
                  <a:gd name="T16" fmla="*/ 74 w 405"/>
                  <a:gd name="T17" fmla="*/ 0 h 147"/>
                  <a:gd name="T18" fmla="*/ 0 w 405"/>
                  <a:gd name="T19" fmla="*/ 73 h 147"/>
                  <a:gd name="T20" fmla="*/ 74 w 405"/>
                  <a:gd name="T21" fmla="*/ 147 h 147"/>
                  <a:gd name="T22" fmla="*/ 332 w 405"/>
                  <a:gd name="T23" fmla="*/ 147 h 147"/>
                  <a:gd name="T24" fmla="*/ 405 w 405"/>
                  <a:gd name="T25" fmla="*/ 73 h 147"/>
                  <a:gd name="T26" fmla="*/ 332 w 405"/>
                  <a:gd name="T27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5" h="147">
                    <a:moveTo>
                      <a:pt x="74" y="146"/>
                    </a:moveTo>
                    <a:cubicBezTo>
                      <a:pt x="33" y="146"/>
                      <a:pt x="1" y="114"/>
                      <a:pt x="1" y="73"/>
                    </a:cubicBezTo>
                    <a:cubicBezTo>
                      <a:pt x="1" y="33"/>
                      <a:pt x="33" y="1"/>
                      <a:pt x="74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72" y="1"/>
                      <a:pt x="404" y="33"/>
                      <a:pt x="404" y="73"/>
                    </a:cubicBezTo>
                    <a:cubicBezTo>
                      <a:pt x="404" y="114"/>
                      <a:pt x="372" y="146"/>
                      <a:pt x="332" y="146"/>
                    </a:cubicBezTo>
                    <a:cubicBezTo>
                      <a:pt x="74" y="146"/>
                      <a:pt x="74" y="146"/>
                      <a:pt x="74" y="146"/>
                    </a:cubicBezTo>
                    <a:moveTo>
                      <a:pt x="332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3"/>
                      <a:pt x="0" y="73"/>
                    </a:cubicBezTo>
                    <a:cubicBezTo>
                      <a:pt x="0" y="114"/>
                      <a:pt x="33" y="147"/>
                      <a:pt x="74" y="147"/>
                    </a:cubicBezTo>
                    <a:cubicBezTo>
                      <a:pt x="332" y="147"/>
                      <a:pt x="332" y="147"/>
                      <a:pt x="332" y="147"/>
                    </a:cubicBezTo>
                    <a:cubicBezTo>
                      <a:pt x="372" y="147"/>
                      <a:pt x="405" y="114"/>
                      <a:pt x="405" y="73"/>
                    </a:cubicBezTo>
                    <a:cubicBezTo>
                      <a:pt x="405" y="33"/>
                      <a:pt x="372" y="0"/>
                      <a:pt x="332" y="0"/>
                    </a:cubicBezTo>
                  </a:path>
                </a:pathLst>
              </a:custGeom>
              <a:solidFill>
                <a:srgbClr val="F3F3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8"/>
              <p:cNvSpPr>
                <a:spLocks noEditPoints="1"/>
              </p:cNvSpPr>
              <p:nvPr/>
            </p:nvSpPr>
            <p:spPr bwMode="auto">
              <a:xfrm>
                <a:off x="314325" y="1674813"/>
                <a:ext cx="1522412" cy="552450"/>
              </a:xfrm>
              <a:custGeom>
                <a:avLst/>
                <a:gdLst>
                  <a:gd name="T0" fmla="*/ 73 w 403"/>
                  <a:gd name="T1" fmla="*/ 145 h 145"/>
                  <a:gd name="T2" fmla="*/ 0 w 403"/>
                  <a:gd name="T3" fmla="*/ 72 h 145"/>
                  <a:gd name="T4" fmla="*/ 73 w 403"/>
                  <a:gd name="T5" fmla="*/ 0 h 145"/>
                  <a:gd name="T6" fmla="*/ 331 w 403"/>
                  <a:gd name="T7" fmla="*/ 0 h 145"/>
                  <a:gd name="T8" fmla="*/ 403 w 403"/>
                  <a:gd name="T9" fmla="*/ 72 h 145"/>
                  <a:gd name="T10" fmla="*/ 331 w 403"/>
                  <a:gd name="T11" fmla="*/ 145 h 145"/>
                  <a:gd name="T12" fmla="*/ 73 w 403"/>
                  <a:gd name="T13" fmla="*/ 145 h 145"/>
                  <a:gd name="T14" fmla="*/ 331 w 403"/>
                  <a:gd name="T15" fmla="*/ 0 h 145"/>
                  <a:gd name="T16" fmla="*/ 73 w 403"/>
                  <a:gd name="T17" fmla="*/ 0 h 145"/>
                  <a:gd name="T18" fmla="*/ 0 w 403"/>
                  <a:gd name="T19" fmla="*/ 72 h 145"/>
                  <a:gd name="T20" fmla="*/ 73 w 403"/>
                  <a:gd name="T21" fmla="*/ 145 h 145"/>
                  <a:gd name="T22" fmla="*/ 331 w 403"/>
                  <a:gd name="T23" fmla="*/ 145 h 145"/>
                  <a:gd name="T24" fmla="*/ 403 w 403"/>
                  <a:gd name="T25" fmla="*/ 72 h 145"/>
                  <a:gd name="T26" fmla="*/ 331 w 403"/>
                  <a:gd name="T2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3" h="145">
                    <a:moveTo>
                      <a:pt x="73" y="145"/>
                    </a:moveTo>
                    <a:cubicBezTo>
                      <a:pt x="33" y="145"/>
                      <a:pt x="0" y="112"/>
                      <a:pt x="0" y="72"/>
                    </a:cubicBezTo>
                    <a:cubicBezTo>
                      <a:pt x="0" y="33"/>
                      <a:pt x="33" y="0"/>
                      <a:pt x="73" y="0"/>
                    </a:cubicBezTo>
                    <a:cubicBezTo>
                      <a:pt x="331" y="0"/>
                      <a:pt x="331" y="0"/>
                      <a:pt x="331" y="0"/>
                    </a:cubicBezTo>
                    <a:cubicBezTo>
                      <a:pt x="370" y="0"/>
                      <a:pt x="403" y="33"/>
                      <a:pt x="403" y="72"/>
                    </a:cubicBezTo>
                    <a:cubicBezTo>
                      <a:pt x="403" y="112"/>
                      <a:pt x="370" y="145"/>
                      <a:pt x="331" y="145"/>
                    </a:cubicBezTo>
                    <a:cubicBezTo>
                      <a:pt x="73" y="145"/>
                      <a:pt x="73" y="145"/>
                      <a:pt x="73" y="145"/>
                    </a:cubicBezTo>
                    <a:moveTo>
                      <a:pt x="331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32" y="0"/>
                      <a:pt x="0" y="32"/>
                      <a:pt x="0" y="72"/>
                    </a:cubicBezTo>
                    <a:cubicBezTo>
                      <a:pt x="0" y="113"/>
                      <a:pt x="32" y="145"/>
                      <a:pt x="73" y="145"/>
                    </a:cubicBezTo>
                    <a:cubicBezTo>
                      <a:pt x="331" y="145"/>
                      <a:pt x="331" y="145"/>
                      <a:pt x="331" y="145"/>
                    </a:cubicBezTo>
                    <a:cubicBezTo>
                      <a:pt x="371" y="145"/>
                      <a:pt x="403" y="113"/>
                      <a:pt x="403" y="72"/>
                    </a:cubicBezTo>
                    <a:cubicBezTo>
                      <a:pt x="403" y="32"/>
                      <a:pt x="371" y="0"/>
                      <a:pt x="331" y="0"/>
                    </a:cubicBezTo>
                  </a:path>
                </a:pathLst>
              </a:custGeom>
              <a:solidFill>
                <a:srgbClr val="F2F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9"/>
              <p:cNvSpPr>
                <a:spLocks noEditPoints="1"/>
              </p:cNvSpPr>
              <p:nvPr/>
            </p:nvSpPr>
            <p:spPr bwMode="auto">
              <a:xfrm>
                <a:off x="314325" y="1674813"/>
                <a:ext cx="1522412" cy="552450"/>
              </a:xfrm>
              <a:custGeom>
                <a:avLst/>
                <a:gdLst>
                  <a:gd name="T0" fmla="*/ 73 w 403"/>
                  <a:gd name="T1" fmla="*/ 144 h 145"/>
                  <a:gd name="T2" fmla="*/ 1 w 403"/>
                  <a:gd name="T3" fmla="*/ 72 h 145"/>
                  <a:gd name="T4" fmla="*/ 73 w 403"/>
                  <a:gd name="T5" fmla="*/ 1 h 145"/>
                  <a:gd name="T6" fmla="*/ 331 w 403"/>
                  <a:gd name="T7" fmla="*/ 1 h 145"/>
                  <a:gd name="T8" fmla="*/ 402 w 403"/>
                  <a:gd name="T9" fmla="*/ 72 h 145"/>
                  <a:gd name="T10" fmla="*/ 331 w 403"/>
                  <a:gd name="T11" fmla="*/ 144 h 145"/>
                  <a:gd name="T12" fmla="*/ 73 w 403"/>
                  <a:gd name="T13" fmla="*/ 144 h 145"/>
                  <a:gd name="T14" fmla="*/ 331 w 403"/>
                  <a:gd name="T15" fmla="*/ 0 h 145"/>
                  <a:gd name="T16" fmla="*/ 73 w 403"/>
                  <a:gd name="T17" fmla="*/ 0 h 145"/>
                  <a:gd name="T18" fmla="*/ 0 w 403"/>
                  <a:gd name="T19" fmla="*/ 72 h 145"/>
                  <a:gd name="T20" fmla="*/ 73 w 403"/>
                  <a:gd name="T21" fmla="*/ 145 h 145"/>
                  <a:gd name="T22" fmla="*/ 331 w 403"/>
                  <a:gd name="T23" fmla="*/ 145 h 145"/>
                  <a:gd name="T24" fmla="*/ 403 w 403"/>
                  <a:gd name="T25" fmla="*/ 72 h 145"/>
                  <a:gd name="T26" fmla="*/ 331 w 403"/>
                  <a:gd name="T2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3" h="145">
                    <a:moveTo>
                      <a:pt x="73" y="144"/>
                    </a:moveTo>
                    <a:cubicBezTo>
                      <a:pt x="33" y="144"/>
                      <a:pt x="1" y="112"/>
                      <a:pt x="1" y="72"/>
                    </a:cubicBezTo>
                    <a:cubicBezTo>
                      <a:pt x="1" y="33"/>
                      <a:pt x="33" y="1"/>
                      <a:pt x="73" y="1"/>
                    </a:cubicBezTo>
                    <a:cubicBezTo>
                      <a:pt x="331" y="1"/>
                      <a:pt x="331" y="1"/>
                      <a:pt x="331" y="1"/>
                    </a:cubicBezTo>
                    <a:cubicBezTo>
                      <a:pt x="370" y="1"/>
                      <a:pt x="402" y="33"/>
                      <a:pt x="402" y="72"/>
                    </a:cubicBezTo>
                    <a:cubicBezTo>
                      <a:pt x="402" y="112"/>
                      <a:pt x="370" y="144"/>
                      <a:pt x="331" y="144"/>
                    </a:cubicBezTo>
                    <a:cubicBezTo>
                      <a:pt x="73" y="144"/>
                      <a:pt x="73" y="144"/>
                      <a:pt x="73" y="144"/>
                    </a:cubicBezTo>
                    <a:moveTo>
                      <a:pt x="331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33" y="0"/>
                      <a:pt x="0" y="33"/>
                      <a:pt x="0" y="72"/>
                    </a:cubicBezTo>
                    <a:cubicBezTo>
                      <a:pt x="0" y="112"/>
                      <a:pt x="33" y="145"/>
                      <a:pt x="73" y="145"/>
                    </a:cubicBezTo>
                    <a:cubicBezTo>
                      <a:pt x="331" y="145"/>
                      <a:pt x="331" y="145"/>
                      <a:pt x="331" y="145"/>
                    </a:cubicBezTo>
                    <a:cubicBezTo>
                      <a:pt x="370" y="145"/>
                      <a:pt x="403" y="112"/>
                      <a:pt x="403" y="72"/>
                    </a:cubicBezTo>
                    <a:cubicBezTo>
                      <a:pt x="403" y="33"/>
                      <a:pt x="370" y="0"/>
                      <a:pt x="331" y="0"/>
                    </a:cubicBezTo>
                  </a:path>
                </a:pathLst>
              </a:custGeom>
              <a:solidFill>
                <a:srgbClr val="F1F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20"/>
              <p:cNvSpPr>
                <a:spLocks noEditPoints="1"/>
              </p:cNvSpPr>
              <p:nvPr/>
            </p:nvSpPr>
            <p:spPr bwMode="auto">
              <a:xfrm>
                <a:off x="317500" y="1677988"/>
                <a:ext cx="1514475" cy="546100"/>
              </a:xfrm>
              <a:custGeom>
                <a:avLst/>
                <a:gdLst>
                  <a:gd name="T0" fmla="*/ 72 w 401"/>
                  <a:gd name="T1" fmla="*/ 143 h 143"/>
                  <a:gd name="T2" fmla="*/ 0 w 401"/>
                  <a:gd name="T3" fmla="*/ 71 h 143"/>
                  <a:gd name="T4" fmla="*/ 72 w 401"/>
                  <a:gd name="T5" fmla="*/ 0 h 143"/>
                  <a:gd name="T6" fmla="*/ 330 w 401"/>
                  <a:gd name="T7" fmla="*/ 0 h 143"/>
                  <a:gd name="T8" fmla="*/ 401 w 401"/>
                  <a:gd name="T9" fmla="*/ 71 h 143"/>
                  <a:gd name="T10" fmla="*/ 330 w 401"/>
                  <a:gd name="T11" fmla="*/ 143 h 143"/>
                  <a:gd name="T12" fmla="*/ 72 w 401"/>
                  <a:gd name="T13" fmla="*/ 143 h 143"/>
                  <a:gd name="T14" fmla="*/ 330 w 401"/>
                  <a:gd name="T15" fmla="*/ 0 h 143"/>
                  <a:gd name="T16" fmla="*/ 72 w 401"/>
                  <a:gd name="T17" fmla="*/ 0 h 143"/>
                  <a:gd name="T18" fmla="*/ 0 w 401"/>
                  <a:gd name="T19" fmla="*/ 71 h 143"/>
                  <a:gd name="T20" fmla="*/ 72 w 401"/>
                  <a:gd name="T21" fmla="*/ 143 h 143"/>
                  <a:gd name="T22" fmla="*/ 330 w 401"/>
                  <a:gd name="T23" fmla="*/ 143 h 143"/>
                  <a:gd name="T24" fmla="*/ 401 w 401"/>
                  <a:gd name="T25" fmla="*/ 71 h 143"/>
                  <a:gd name="T26" fmla="*/ 330 w 401"/>
                  <a:gd name="T2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1" h="143">
                    <a:moveTo>
                      <a:pt x="72" y="143"/>
                    </a:moveTo>
                    <a:cubicBezTo>
                      <a:pt x="32" y="143"/>
                      <a:pt x="0" y="111"/>
                      <a:pt x="0" y="71"/>
                    </a:cubicBezTo>
                    <a:cubicBezTo>
                      <a:pt x="0" y="32"/>
                      <a:pt x="32" y="0"/>
                      <a:pt x="72" y="0"/>
                    </a:cubicBezTo>
                    <a:cubicBezTo>
                      <a:pt x="330" y="0"/>
                      <a:pt x="330" y="0"/>
                      <a:pt x="330" y="0"/>
                    </a:cubicBezTo>
                    <a:cubicBezTo>
                      <a:pt x="369" y="0"/>
                      <a:pt x="401" y="32"/>
                      <a:pt x="401" y="71"/>
                    </a:cubicBezTo>
                    <a:cubicBezTo>
                      <a:pt x="401" y="111"/>
                      <a:pt x="369" y="143"/>
                      <a:pt x="330" y="143"/>
                    </a:cubicBezTo>
                    <a:cubicBezTo>
                      <a:pt x="72" y="143"/>
                      <a:pt x="72" y="143"/>
                      <a:pt x="72" y="143"/>
                    </a:cubicBezTo>
                    <a:moveTo>
                      <a:pt x="330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2" y="143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69" y="143"/>
                      <a:pt x="401" y="111"/>
                      <a:pt x="401" y="71"/>
                    </a:cubicBezTo>
                    <a:cubicBezTo>
                      <a:pt x="401" y="32"/>
                      <a:pt x="369" y="0"/>
                      <a:pt x="330" y="0"/>
                    </a:cubicBezTo>
                  </a:path>
                </a:pathLst>
              </a:custGeom>
              <a:solidFill>
                <a:srgbClr val="F0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21"/>
              <p:cNvSpPr>
                <a:spLocks noEditPoints="1"/>
              </p:cNvSpPr>
              <p:nvPr/>
            </p:nvSpPr>
            <p:spPr bwMode="auto">
              <a:xfrm>
                <a:off x="317500" y="1677988"/>
                <a:ext cx="1514475" cy="546100"/>
              </a:xfrm>
              <a:custGeom>
                <a:avLst/>
                <a:gdLst>
                  <a:gd name="T0" fmla="*/ 72 w 401"/>
                  <a:gd name="T1" fmla="*/ 142 h 143"/>
                  <a:gd name="T2" fmla="*/ 1 w 401"/>
                  <a:gd name="T3" fmla="*/ 71 h 143"/>
                  <a:gd name="T4" fmla="*/ 72 w 401"/>
                  <a:gd name="T5" fmla="*/ 1 h 143"/>
                  <a:gd name="T6" fmla="*/ 330 w 401"/>
                  <a:gd name="T7" fmla="*/ 1 h 143"/>
                  <a:gd name="T8" fmla="*/ 400 w 401"/>
                  <a:gd name="T9" fmla="*/ 71 h 143"/>
                  <a:gd name="T10" fmla="*/ 330 w 401"/>
                  <a:gd name="T11" fmla="*/ 142 h 143"/>
                  <a:gd name="T12" fmla="*/ 72 w 401"/>
                  <a:gd name="T13" fmla="*/ 142 h 143"/>
                  <a:gd name="T14" fmla="*/ 330 w 401"/>
                  <a:gd name="T15" fmla="*/ 0 h 143"/>
                  <a:gd name="T16" fmla="*/ 72 w 401"/>
                  <a:gd name="T17" fmla="*/ 0 h 143"/>
                  <a:gd name="T18" fmla="*/ 0 w 401"/>
                  <a:gd name="T19" fmla="*/ 71 h 143"/>
                  <a:gd name="T20" fmla="*/ 72 w 401"/>
                  <a:gd name="T21" fmla="*/ 143 h 143"/>
                  <a:gd name="T22" fmla="*/ 330 w 401"/>
                  <a:gd name="T23" fmla="*/ 143 h 143"/>
                  <a:gd name="T24" fmla="*/ 401 w 401"/>
                  <a:gd name="T25" fmla="*/ 71 h 143"/>
                  <a:gd name="T26" fmla="*/ 330 w 401"/>
                  <a:gd name="T2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1" h="143">
                    <a:moveTo>
                      <a:pt x="72" y="142"/>
                    </a:moveTo>
                    <a:cubicBezTo>
                      <a:pt x="33" y="142"/>
                      <a:pt x="1" y="110"/>
                      <a:pt x="1" y="71"/>
                    </a:cubicBezTo>
                    <a:cubicBezTo>
                      <a:pt x="1" y="33"/>
                      <a:pt x="33" y="1"/>
                      <a:pt x="72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68" y="1"/>
                      <a:pt x="400" y="33"/>
                      <a:pt x="400" y="71"/>
                    </a:cubicBezTo>
                    <a:cubicBezTo>
                      <a:pt x="400" y="110"/>
                      <a:pt x="368" y="142"/>
                      <a:pt x="330" y="142"/>
                    </a:cubicBezTo>
                    <a:cubicBezTo>
                      <a:pt x="72" y="142"/>
                      <a:pt x="72" y="142"/>
                      <a:pt x="72" y="142"/>
                    </a:cubicBezTo>
                    <a:moveTo>
                      <a:pt x="330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2" y="143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69" y="143"/>
                      <a:pt x="401" y="111"/>
                      <a:pt x="401" y="71"/>
                    </a:cubicBezTo>
                    <a:cubicBezTo>
                      <a:pt x="401" y="32"/>
                      <a:pt x="369" y="0"/>
                      <a:pt x="330" y="0"/>
                    </a:cubicBezTo>
                  </a:path>
                </a:pathLst>
              </a:custGeom>
              <a:solidFill>
                <a:srgbClr val="EFF0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22"/>
              <p:cNvSpPr>
                <a:spLocks noEditPoints="1"/>
              </p:cNvSpPr>
              <p:nvPr/>
            </p:nvSpPr>
            <p:spPr bwMode="auto">
              <a:xfrm>
                <a:off x="322263" y="1682750"/>
                <a:ext cx="1506537" cy="536575"/>
              </a:xfrm>
              <a:custGeom>
                <a:avLst/>
                <a:gdLst>
                  <a:gd name="T0" fmla="*/ 71 w 399"/>
                  <a:gd name="T1" fmla="*/ 141 h 141"/>
                  <a:gd name="T2" fmla="*/ 1 w 399"/>
                  <a:gd name="T3" fmla="*/ 70 h 141"/>
                  <a:gd name="T4" fmla="*/ 71 w 399"/>
                  <a:gd name="T5" fmla="*/ 0 h 141"/>
                  <a:gd name="T6" fmla="*/ 329 w 399"/>
                  <a:gd name="T7" fmla="*/ 0 h 141"/>
                  <a:gd name="T8" fmla="*/ 399 w 399"/>
                  <a:gd name="T9" fmla="*/ 70 h 141"/>
                  <a:gd name="T10" fmla="*/ 329 w 399"/>
                  <a:gd name="T11" fmla="*/ 141 h 141"/>
                  <a:gd name="T12" fmla="*/ 71 w 399"/>
                  <a:gd name="T13" fmla="*/ 141 h 141"/>
                  <a:gd name="T14" fmla="*/ 329 w 399"/>
                  <a:gd name="T15" fmla="*/ 0 h 141"/>
                  <a:gd name="T16" fmla="*/ 71 w 399"/>
                  <a:gd name="T17" fmla="*/ 0 h 141"/>
                  <a:gd name="T18" fmla="*/ 0 w 399"/>
                  <a:gd name="T19" fmla="*/ 70 h 141"/>
                  <a:gd name="T20" fmla="*/ 71 w 399"/>
                  <a:gd name="T21" fmla="*/ 141 h 141"/>
                  <a:gd name="T22" fmla="*/ 329 w 399"/>
                  <a:gd name="T23" fmla="*/ 141 h 141"/>
                  <a:gd name="T24" fmla="*/ 399 w 399"/>
                  <a:gd name="T25" fmla="*/ 70 h 141"/>
                  <a:gd name="T26" fmla="*/ 329 w 399"/>
                  <a:gd name="T2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9" h="141">
                    <a:moveTo>
                      <a:pt x="71" y="141"/>
                    </a:moveTo>
                    <a:cubicBezTo>
                      <a:pt x="32" y="141"/>
                      <a:pt x="1" y="109"/>
                      <a:pt x="1" y="70"/>
                    </a:cubicBezTo>
                    <a:cubicBezTo>
                      <a:pt x="1" y="32"/>
                      <a:pt x="32" y="0"/>
                      <a:pt x="71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67" y="0"/>
                      <a:pt x="399" y="32"/>
                      <a:pt x="399" y="70"/>
                    </a:cubicBezTo>
                    <a:cubicBezTo>
                      <a:pt x="399" y="109"/>
                      <a:pt x="367" y="141"/>
                      <a:pt x="329" y="141"/>
                    </a:cubicBezTo>
                    <a:cubicBezTo>
                      <a:pt x="71" y="141"/>
                      <a:pt x="71" y="141"/>
                      <a:pt x="71" y="141"/>
                    </a:cubicBezTo>
                    <a:moveTo>
                      <a:pt x="329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32" y="0"/>
                      <a:pt x="0" y="32"/>
                      <a:pt x="0" y="70"/>
                    </a:cubicBezTo>
                    <a:cubicBezTo>
                      <a:pt x="0" y="109"/>
                      <a:pt x="32" y="141"/>
                      <a:pt x="71" y="141"/>
                    </a:cubicBezTo>
                    <a:cubicBezTo>
                      <a:pt x="329" y="141"/>
                      <a:pt x="329" y="141"/>
                      <a:pt x="329" y="141"/>
                    </a:cubicBezTo>
                    <a:cubicBezTo>
                      <a:pt x="367" y="141"/>
                      <a:pt x="399" y="109"/>
                      <a:pt x="399" y="70"/>
                    </a:cubicBezTo>
                    <a:cubicBezTo>
                      <a:pt x="399" y="32"/>
                      <a:pt x="367" y="0"/>
                      <a:pt x="329" y="0"/>
                    </a:cubicBezTo>
                  </a:path>
                </a:pathLst>
              </a:custGeom>
              <a:solidFill>
                <a:srgbClr val="EEEF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23"/>
              <p:cNvSpPr>
                <a:spLocks noEditPoints="1"/>
              </p:cNvSpPr>
              <p:nvPr/>
            </p:nvSpPr>
            <p:spPr bwMode="auto">
              <a:xfrm>
                <a:off x="325438" y="1682750"/>
                <a:ext cx="1503362" cy="536575"/>
              </a:xfrm>
              <a:custGeom>
                <a:avLst/>
                <a:gdLst>
                  <a:gd name="T0" fmla="*/ 70 w 398"/>
                  <a:gd name="T1" fmla="*/ 140 h 141"/>
                  <a:gd name="T2" fmla="*/ 0 w 398"/>
                  <a:gd name="T3" fmla="*/ 70 h 141"/>
                  <a:gd name="T4" fmla="*/ 70 w 398"/>
                  <a:gd name="T5" fmla="*/ 1 h 141"/>
                  <a:gd name="T6" fmla="*/ 328 w 398"/>
                  <a:gd name="T7" fmla="*/ 1 h 141"/>
                  <a:gd name="T8" fmla="*/ 397 w 398"/>
                  <a:gd name="T9" fmla="*/ 70 h 141"/>
                  <a:gd name="T10" fmla="*/ 328 w 398"/>
                  <a:gd name="T11" fmla="*/ 140 h 141"/>
                  <a:gd name="T12" fmla="*/ 70 w 398"/>
                  <a:gd name="T13" fmla="*/ 140 h 141"/>
                  <a:gd name="T14" fmla="*/ 328 w 398"/>
                  <a:gd name="T15" fmla="*/ 0 h 141"/>
                  <a:gd name="T16" fmla="*/ 70 w 398"/>
                  <a:gd name="T17" fmla="*/ 0 h 141"/>
                  <a:gd name="T18" fmla="*/ 0 w 398"/>
                  <a:gd name="T19" fmla="*/ 70 h 141"/>
                  <a:gd name="T20" fmla="*/ 70 w 398"/>
                  <a:gd name="T21" fmla="*/ 141 h 141"/>
                  <a:gd name="T22" fmla="*/ 328 w 398"/>
                  <a:gd name="T23" fmla="*/ 141 h 141"/>
                  <a:gd name="T24" fmla="*/ 398 w 398"/>
                  <a:gd name="T25" fmla="*/ 70 h 141"/>
                  <a:gd name="T26" fmla="*/ 328 w 398"/>
                  <a:gd name="T2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8" h="141">
                    <a:moveTo>
                      <a:pt x="70" y="140"/>
                    </a:moveTo>
                    <a:cubicBezTo>
                      <a:pt x="31" y="140"/>
                      <a:pt x="0" y="109"/>
                      <a:pt x="0" y="70"/>
                    </a:cubicBezTo>
                    <a:cubicBezTo>
                      <a:pt x="0" y="32"/>
                      <a:pt x="31" y="1"/>
                      <a:pt x="70" y="1"/>
                    </a:cubicBezTo>
                    <a:cubicBezTo>
                      <a:pt x="328" y="1"/>
                      <a:pt x="328" y="1"/>
                      <a:pt x="328" y="1"/>
                    </a:cubicBezTo>
                    <a:cubicBezTo>
                      <a:pt x="366" y="1"/>
                      <a:pt x="397" y="32"/>
                      <a:pt x="397" y="70"/>
                    </a:cubicBezTo>
                    <a:cubicBezTo>
                      <a:pt x="397" y="109"/>
                      <a:pt x="366" y="140"/>
                      <a:pt x="328" y="140"/>
                    </a:cubicBezTo>
                    <a:cubicBezTo>
                      <a:pt x="70" y="140"/>
                      <a:pt x="70" y="140"/>
                      <a:pt x="70" y="140"/>
                    </a:cubicBezTo>
                    <a:moveTo>
                      <a:pt x="32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2"/>
                      <a:pt x="0" y="70"/>
                    </a:cubicBezTo>
                    <a:cubicBezTo>
                      <a:pt x="0" y="109"/>
                      <a:pt x="31" y="141"/>
                      <a:pt x="70" y="141"/>
                    </a:cubicBezTo>
                    <a:cubicBezTo>
                      <a:pt x="328" y="141"/>
                      <a:pt x="328" y="141"/>
                      <a:pt x="328" y="141"/>
                    </a:cubicBezTo>
                    <a:cubicBezTo>
                      <a:pt x="366" y="141"/>
                      <a:pt x="398" y="109"/>
                      <a:pt x="398" y="70"/>
                    </a:cubicBezTo>
                    <a:cubicBezTo>
                      <a:pt x="398" y="32"/>
                      <a:pt x="366" y="0"/>
                      <a:pt x="328" y="0"/>
                    </a:cubicBezTo>
                  </a:path>
                </a:pathLst>
              </a:custGeom>
              <a:solidFill>
                <a:srgbClr val="EDE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4"/>
              <p:cNvSpPr>
                <a:spLocks noEditPoints="1"/>
              </p:cNvSpPr>
              <p:nvPr/>
            </p:nvSpPr>
            <p:spPr bwMode="auto">
              <a:xfrm>
                <a:off x="325438" y="1685925"/>
                <a:ext cx="1500187" cy="530225"/>
              </a:xfrm>
              <a:custGeom>
                <a:avLst/>
                <a:gdLst>
                  <a:gd name="T0" fmla="*/ 70 w 397"/>
                  <a:gd name="T1" fmla="*/ 138 h 139"/>
                  <a:gd name="T2" fmla="*/ 1 w 397"/>
                  <a:gd name="T3" fmla="*/ 69 h 139"/>
                  <a:gd name="T4" fmla="*/ 70 w 397"/>
                  <a:gd name="T5" fmla="*/ 1 h 139"/>
                  <a:gd name="T6" fmla="*/ 328 w 397"/>
                  <a:gd name="T7" fmla="*/ 1 h 139"/>
                  <a:gd name="T8" fmla="*/ 396 w 397"/>
                  <a:gd name="T9" fmla="*/ 69 h 139"/>
                  <a:gd name="T10" fmla="*/ 328 w 397"/>
                  <a:gd name="T11" fmla="*/ 138 h 139"/>
                  <a:gd name="T12" fmla="*/ 70 w 397"/>
                  <a:gd name="T13" fmla="*/ 138 h 139"/>
                  <a:gd name="T14" fmla="*/ 328 w 397"/>
                  <a:gd name="T15" fmla="*/ 0 h 139"/>
                  <a:gd name="T16" fmla="*/ 70 w 397"/>
                  <a:gd name="T17" fmla="*/ 0 h 139"/>
                  <a:gd name="T18" fmla="*/ 0 w 397"/>
                  <a:gd name="T19" fmla="*/ 69 h 139"/>
                  <a:gd name="T20" fmla="*/ 70 w 397"/>
                  <a:gd name="T21" fmla="*/ 139 h 139"/>
                  <a:gd name="T22" fmla="*/ 328 w 397"/>
                  <a:gd name="T23" fmla="*/ 139 h 139"/>
                  <a:gd name="T24" fmla="*/ 397 w 397"/>
                  <a:gd name="T25" fmla="*/ 69 h 139"/>
                  <a:gd name="T26" fmla="*/ 328 w 397"/>
                  <a:gd name="T27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7" h="139">
                    <a:moveTo>
                      <a:pt x="70" y="138"/>
                    </a:moveTo>
                    <a:cubicBezTo>
                      <a:pt x="32" y="138"/>
                      <a:pt x="1" y="108"/>
                      <a:pt x="1" y="69"/>
                    </a:cubicBezTo>
                    <a:cubicBezTo>
                      <a:pt x="1" y="31"/>
                      <a:pt x="32" y="1"/>
                      <a:pt x="70" y="1"/>
                    </a:cubicBezTo>
                    <a:cubicBezTo>
                      <a:pt x="328" y="1"/>
                      <a:pt x="328" y="1"/>
                      <a:pt x="328" y="1"/>
                    </a:cubicBezTo>
                    <a:cubicBezTo>
                      <a:pt x="366" y="1"/>
                      <a:pt x="396" y="31"/>
                      <a:pt x="396" y="69"/>
                    </a:cubicBezTo>
                    <a:cubicBezTo>
                      <a:pt x="396" y="108"/>
                      <a:pt x="366" y="138"/>
                      <a:pt x="328" y="138"/>
                    </a:cubicBezTo>
                    <a:cubicBezTo>
                      <a:pt x="70" y="138"/>
                      <a:pt x="70" y="138"/>
                      <a:pt x="70" y="138"/>
                    </a:cubicBezTo>
                    <a:moveTo>
                      <a:pt x="32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69"/>
                    </a:cubicBezTo>
                    <a:cubicBezTo>
                      <a:pt x="0" y="108"/>
                      <a:pt x="31" y="139"/>
                      <a:pt x="70" y="139"/>
                    </a:cubicBezTo>
                    <a:cubicBezTo>
                      <a:pt x="328" y="139"/>
                      <a:pt x="328" y="139"/>
                      <a:pt x="328" y="139"/>
                    </a:cubicBezTo>
                    <a:cubicBezTo>
                      <a:pt x="366" y="139"/>
                      <a:pt x="397" y="108"/>
                      <a:pt x="397" y="69"/>
                    </a:cubicBezTo>
                    <a:cubicBezTo>
                      <a:pt x="397" y="31"/>
                      <a:pt x="366" y="0"/>
                      <a:pt x="328" y="0"/>
                    </a:cubicBezTo>
                  </a:path>
                </a:pathLst>
              </a:custGeom>
              <a:solidFill>
                <a:srgbClr val="ECE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5"/>
              <p:cNvSpPr>
                <a:spLocks noEditPoints="1"/>
              </p:cNvSpPr>
              <p:nvPr/>
            </p:nvSpPr>
            <p:spPr bwMode="auto">
              <a:xfrm>
                <a:off x="330200" y="1689100"/>
                <a:ext cx="1490662" cy="522288"/>
              </a:xfrm>
              <a:custGeom>
                <a:avLst/>
                <a:gdLst>
                  <a:gd name="T0" fmla="*/ 69 w 395"/>
                  <a:gd name="T1" fmla="*/ 137 h 137"/>
                  <a:gd name="T2" fmla="*/ 0 w 395"/>
                  <a:gd name="T3" fmla="*/ 68 h 137"/>
                  <a:gd name="T4" fmla="*/ 69 w 395"/>
                  <a:gd name="T5" fmla="*/ 0 h 137"/>
                  <a:gd name="T6" fmla="*/ 327 w 395"/>
                  <a:gd name="T7" fmla="*/ 0 h 137"/>
                  <a:gd name="T8" fmla="*/ 395 w 395"/>
                  <a:gd name="T9" fmla="*/ 68 h 137"/>
                  <a:gd name="T10" fmla="*/ 327 w 395"/>
                  <a:gd name="T11" fmla="*/ 137 h 137"/>
                  <a:gd name="T12" fmla="*/ 69 w 395"/>
                  <a:gd name="T13" fmla="*/ 137 h 137"/>
                  <a:gd name="T14" fmla="*/ 327 w 395"/>
                  <a:gd name="T15" fmla="*/ 0 h 137"/>
                  <a:gd name="T16" fmla="*/ 69 w 395"/>
                  <a:gd name="T17" fmla="*/ 0 h 137"/>
                  <a:gd name="T18" fmla="*/ 0 w 395"/>
                  <a:gd name="T19" fmla="*/ 68 h 137"/>
                  <a:gd name="T20" fmla="*/ 69 w 395"/>
                  <a:gd name="T21" fmla="*/ 137 h 137"/>
                  <a:gd name="T22" fmla="*/ 327 w 395"/>
                  <a:gd name="T23" fmla="*/ 137 h 137"/>
                  <a:gd name="T24" fmla="*/ 395 w 395"/>
                  <a:gd name="T25" fmla="*/ 68 h 137"/>
                  <a:gd name="T26" fmla="*/ 327 w 395"/>
                  <a:gd name="T2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5" h="137">
                    <a:moveTo>
                      <a:pt x="69" y="137"/>
                    </a:moveTo>
                    <a:cubicBezTo>
                      <a:pt x="31" y="137"/>
                      <a:pt x="0" y="106"/>
                      <a:pt x="0" y="68"/>
                    </a:cubicBezTo>
                    <a:cubicBezTo>
                      <a:pt x="0" y="31"/>
                      <a:pt x="31" y="0"/>
                      <a:pt x="69" y="0"/>
                    </a:cubicBezTo>
                    <a:cubicBezTo>
                      <a:pt x="327" y="0"/>
                      <a:pt x="327" y="0"/>
                      <a:pt x="327" y="0"/>
                    </a:cubicBezTo>
                    <a:cubicBezTo>
                      <a:pt x="364" y="0"/>
                      <a:pt x="395" y="31"/>
                      <a:pt x="395" y="68"/>
                    </a:cubicBezTo>
                    <a:cubicBezTo>
                      <a:pt x="395" y="106"/>
                      <a:pt x="364" y="137"/>
                      <a:pt x="327" y="137"/>
                    </a:cubicBezTo>
                    <a:cubicBezTo>
                      <a:pt x="69" y="137"/>
                      <a:pt x="69" y="137"/>
                      <a:pt x="69" y="137"/>
                    </a:cubicBezTo>
                    <a:moveTo>
                      <a:pt x="327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0"/>
                      <a:pt x="0" y="68"/>
                    </a:cubicBezTo>
                    <a:cubicBezTo>
                      <a:pt x="0" y="107"/>
                      <a:pt x="31" y="137"/>
                      <a:pt x="69" y="137"/>
                    </a:cubicBezTo>
                    <a:cubicBezTo>
                      <a:pt x="327" y="137"/>
                      <a:pt x="327" y="137"/>
                      <a:pt x="327" y="137"/>
                    </a:cubicBezTo>
                    <a:cubicBezTo>
                      <a:pt x="365" y="137"/>
                      <a:pt x="395" y="107"/>
                      <a:pt x="395" y="68"/>
                    </a:cubicBezTo>
                    <a:cubicBezTo>
                      <a:pt x="395" y="30"/>
                      <a:pt x="365" y="0"/>
                      <a:pt x="327" y="0"/>
                    </a:cubicBezTo>
                  </a:path>
                </a:pathLst>
              </a:custGeom>
              <a:solidFill>
                <a:srgbClr val="EBEC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6"/>
              <p:cNvSpPr>
                <a:spLocks noEditPoints="1"/>
              </p:cNvSpPr>
              <p:nvPr/>
            </p:nvSpPr>
            <p:spPr bwMode="auto">
              <a:xfrm>
                <a:off x="330200" y="1689100"/>
                <a:ext cx="1490662" cy="522288"/>
              </a:xfrm>
              <a:custGeom>
                <a:avLst/>
                <a:gdLst>
                  <a:gd name="T0" fmla="*/ 69 w 395"/>
                  <a:gd name="T1" fmla="*/ 136 h 137"/>
                  <a:gd name="T2" fmla="*/ 1 w 395"/>
                  <a:gd name="T3" fmla="*/ 68 h 137"/>
                  <a:gd name="T4" fmla="*/ 69 w 395"/>
                  <a:gd name="T5" fmla="*/ 1 h 137"/>
                  <a:gd name="T6" fmla="*/ 327 w 395"/>
                  <a:gd name="T7" fmla="*/ 1 h 137"/>
                  <a:gd name="T8" fmla="*/ 394 w 395"/>
                  <a:gd name="T9" fmla="*/ 68 h 137"/>
                  <a:gd name="T10" fmla="*/ 327 w 395"/>
                  <a:gd name="T11" fmla="*/ 136 h 137"/>
                  <a:gd name="T12" fmla="*/ 69 w 395"/>
                  <a:gd name="T13" fmla="*/ 136 h 137"/>
                  <a:gd name="T14" fmla="*/ 327 w 395"/>
                  <a:gd name="T15" fmla="*/ 0 h 137"/>
                  <a:gd name="T16" fmla="*/ 69 w 395"/>
                  <a:gd name="T17" fmla="*/ 0 h 137"/>
                  <a:gd name="T18" fmla="*/ 0 w 395"/>
                  <a:gd name="T19" fmla="*/ 68 h 137"/>
                  <a:gd name="T20" fmla="*/ 69 w 395"/>
                  <a:gd name="T21" fmla="*/ 137 h 137"/>
                  <a:gd name="T22" fmla="*/ 327 w 395"/>
                  <a:gd name="T23" fmla="*/ 137 h 137"/>
                  <a:gd name="T24" fmla="*/ 395 w 395"/>
                  <a:gd name="T25" fmla="*/ 68 h 137"/>
                  <a:gd name="T26" fmla="*/ 327 w 395"/>
                  <a:gd name="T2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5" h="137">
                    <a:moveTo>
                      <a:pt x="69" y="136"/>
                    </a:moveTo>
                    <a:cubicBezTo>
                      <a:pt x="31" y="136"/>
                      <a:pt x="1" y="106"/>
                      <a:pt x="1" y="68"/>
                    </a:cubicBezTo>
                    <a:cubicBezTo>
                      <a:pt x="1" y="31"/>
                      <a:pt x="31" y="1"/>
                      <a:pt x="69" y="1"/>
                    </a:cubicBezTo>
                    <a:cubicBezTo>
                      <a:pt x="327" y="1"/>
                      <a:pt x="327" y="1"/>
                      <a:pt x="327" y="1"/>
                    </a:cubicBezTo>
                    <a:cubicBezTo>
                      <a:pt x="364" y="1"/>
                      <a:pt x="394" y="31"/>
                      <a:pt x="394" y="68"/>
                    </a:cubicBezTo>
                    <a:cubicBezTo>
                      <a:pt x="394" y="106"/>
                      <a:pt x="364" y="136"/>
                      <a:pt x="327" y="136"/>
                    </a:cubicBezTo>
                    <a:cubicBezTo>
                      <a:pt x="69" y="136"/>
                      <a:pt x="69" y="136"/>
                      <a:pt x="69" y="136"/>
                    </a:cubicBezTo>
                    <a:moveTo>
                      <a:pt x="327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1"/>
                      <a:pt x="0" y="68"/>
                    </a:cubicBezTo>
                    <a:cubicBezTo>
                      <a:pt x="0" y="106"/>
                      <a:pt x="31" y="137"/>
                      <a:pt x="69" y="137"/>
                    </a:cubicBezTo>
                    <a:cubicBezTo>
                      <a:pt x="327" y="137"/>
                      <a:pt x="327" y="137"/>
                      <a:pt x="327" y="137"/>
                    </a:cubicBezTo>
                    <a:cubicBezTo>
                      <a:pt x="364" y="137"/>
                      <a:pt x="395" y="106"/>
                      <a:pt x="395" y="68"/>
                    </a:cubicBezTo>
                    <a:cubicBezTo>
                      <a:pt x="395" y="31"/>
                      <a:pt x="364" y="0"/>
                      <a:pt x="327" y="0"/>
                    </a:cubicBezTo>
                  </a:path>
                </a:pathLst>
              </a:custGeom>
              <a:solidFill>
                <a:srgbClr val="EAE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7"/>
              <p:cNvSpPr>
                <a:spLocks noEditPoints="1"/>
              </p:cNvSpPr>
              <p:nvPr/>
            </p:nvSpPr>
            <p:spPr bwMode="auto">
              <a:xfrm>
                <a:off x="333375" y="1693863"/>
                <a:ext cx="1484312" cy="514350"/>
              </a:xfrm>
              <a:custGeom>
                <a:avLst/>
                <a:gdLst>
                  <a:gd name="T0" fmla="*/ 68 w 393"/>
                  <a:gd name="T1" fmla="*/ 135 h 135"/>
                  <a:gd name="T2" fmla="*/ 0 w 393"/>
                  <a:gd name="T3" fmla="*/ 67 h 135"/>
                  <a:gd name="T4" fmla="*/ 68 w 393"/>
                  <a:gd name="T5" fmla="*/ 0 h 135"/>
                  <a:gd name="T6" fmla="*/ 326 w 393"/>
                  <a:gd name="T7" fmla="*/ 0 h 135"/>
                  <a:gd name="T8" fmla="*/ 393 w 393"/>
                  <a:gd name="T9" fmla="*/ 67 h 135"/>
                  <a:gd name="T10" fmla="*/ 326 w 393"/>
                  <a:gd name="T11" fmla="*/ 135 h 135"/>
                  <a:gd name="T12" fmla="*/ 68 w 393"/>
                  <a:gd name="T13" fmla="*/ 135 h 135"/>
                  <a:gd name="T14" fmla="*/ 326 w 393"/>
                  <a:gd name="T15" fmla="*/ 0 h 135"/>
                  <a:gd name="T16" fmla="*/ 68 w 393"/>
                  <a:gd name="T17" fmla="*/ 0 h 135"/>
                  <a:gd name="T18" fmla="*/ 0 w 393"/>
                  <a:gd name="T19" fmla="*/ 67 h 135"/>
                  <a:gd name="T20" fmla="*/ 68 w 393"/>
                  <a:gd name="T21" fmla="*/ 135 h 135"/>
                  <a:gd name="T22" fmla="*/ 326 w 393"/>
                  <a:gd name="T23" fmla="*/ 135 h 135"/>
                  <a:gd name="T24" fmla="*/ 393 w 393"/>
                  <a:gd name="T25" fmla="*/ 67 h 135"/>
                  <a:gd name="T26" fmla="*/ 326 w 393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135">
                    <a:moveTo>
                      <a:pt x="68" y="135"/>
                    </a:moveTo>
                    <a:cubicBezTo>
                      <a:pt x="30" y="135"/>
                      <a:pt x="0" y="105"/>
                      <a:pt x="0" y="67"/>
                    </a:cubicBezTo>
                    <a:cubicBezTo>
                      <a:pt x="0" y="30"/>
                      <a:pt x="30" y="0"/>
                      <a:pt x="68" y="0"/>
                    </a:cubicBezTo>
                    <a:cubicBezTo>
                      <a:pt x="326" y="0"/>
                      <a:pt x="326" y="0"/>
                      <a:pt x="326" y="0"/>
                    </a:cubicBezTo>
                    <a:cubicBezTo>
                      <a:pt x="363" y="0"/>
                      <a:pt x="393" y="30"/>
                      <a:pt x="393" y="67"/>
                    </a:cubicBezTo>
                    <a:cubicBezTo>
                      <a:pt x="393" y="105"/>
                      <a:pt x="363" y="135"/>
                      <a:pt x="326" y="135"/>
                    </a:cubicBezTo>
                    <a:cubicBezTo>
                      <a:pt x="68" y="135"/>
                      <a:pt x="68" y="135"/>
                      <a:pt x="68" y="135"/>
                    </a:cubicBezTo>
                    <a:moveTo>
                      <a:pt x="32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63" y="135"/>
                      <a:pt x="393" y="105"/>
                      <a:pt x="393" y="67"/>
                    </a:cubicBezTo>
                    <a:cubicBezTo>
                      <a:pt x="393" y="30"/>
                      <a:pt x="363" y="0"/>
                      <a:pt x="326" y="0"/>
                    </a:cubicBezTo>
                  </a:path>
                </a:pathLst>
              </a:custGeom>
              <a:solidFill>
                <a:srgbClr val="E9E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8"/>
              <p:cNvSpPr>
                <a:spLocks noEditPoints="1"/>
              </p:cNvSpPr>
              <p:nvPr/>
            </p:nvSpPr>
            <p:spPr bwMode="auto">
              <a:xfrm>
                <a:off x="333375" y="1693863"/>
                <a:ext cx="1484312" cy="514350"/>
              </a:xfrm>
              <a:custGeom>
                <a:avLst/>
                <a:gdLst>
                  <a:gd name="T0" fmla="*/ 68 w 393"/>
                  <a:gd name="T1" fmla="*/ 134 h 135"/>
                  <a:gd name="T2" fmla="*/ 1 w 393"/>
                  <a:gd name="T3" fmla="*/ 67 h 135"/>
                  <a:gd name="T4" fmla="*/ 68 w 393"/>
                  <a:gd name="T5" fmla="*/ 1 h 135"/>
                  <a:gd name="T6" fmla="*/ 326 w 393"/>
                  <a:gd name="T7" fmla="*/ 1 h 135"/>
                  <a:gd name="T8" fmla="*/ 392 w 393"/>
                  <a:gd name="T9" fmla="*/ 67 h 135"/>
                  <a:gd name="T10" fmla="*/ 326 w 393"/>
                  <a:gd name="T11" fmla="*/ 134 h 135"/>
                  <a:gd name="T12" fmla="*/ 68 w 393"/>
                  <a:gd name="T13" fmla="*/ 134 h 135"/>
                  <a:gd name="T14" fmla="*/ 326 w 393"/>
                  <a:gd name="T15" fmla="*/ 0 h 135"/>
                  <a:gd name="T16" fmla="*/ 68 w 393"/>
                  <a:gd name="T17" fmla="*/ 0 h 135"/>
                  <a:gd name="T18" fmla="*/ 0 w 393"/>
                  <a:gd name="T19" fmla="*/ 67 h 135"/>
                  <a:gd name="T20" fmla="*/ 68 w 393"/>
                  <a:gd name="T21" fmla="*/ 135 h 135"/>
                  <a:gd name="T22" fmla="*/ 326 w 393"/>
                  <a:gd name="T23" fmla="*/ 135 h 135"/>
                  <a:gd name="T24" fmla="*/ 393 w 393"/>
                  <a:gd name="T25" fmla="*/ 67 h 135"/>
                  <a:gd name="T26" fmla="*/ 326 w 393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135">
                    <a:moveTo>
                      <a:pt x="68" y="134"/>
                    </a:moveTo>
                    <a:cubicBezTo>
                      <a:pt x="31" y="134"/>
                      <a:pt x="1" y="104"/>
                      <a:pt x="1" y="67"/>
                    </a:cubicBezTo>
                    <a:cubicBezTo>
                      <a:pt x="1" y="31"/>
                      <a:pt x="31" y="1"/>
                      <a:pt x="68" y="1"/>
                    </a:cubicBezTo>
                    <a:cubicBezTo>
                      <a:pt x="326" y="1"/>
                      <a:pt x="326" y="1"/>
                      <a:pt x="326" y="1"/>
                    </a:cubicBezTo>
                    <a:cubicBezTo>
                      <a:pt x="362" y="1"/>
                      <a:pt x="392" y="31"/>
                      <a:pt x="392" y="67"/>
                    </a:cubicBezTo>
                    <a:cubicBezTo>
                      <a:pt x="392" y="104"/>
                      <a:pt x="362" y="134"/>
                      <a:pt x="326" y="134"/>
                    </a:cubicBezTo>
                    <a:cubicBezTo>
                      <a:pt x="68" y="134"/>
                      <a:pt x="68" y="134"/>
                      <a:pt x="68" y="134"/>
                    </a:cubicBezTo>
                    <a:moveTo>
                      <a:pt x="32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63" y="135"/>
                      <a:pt x="393" y="105"/>
                      <a:pt x="393" y="67"/>
                    </a:cubicBezTo>
                    <a:cubicBezTo>
                      <a:pt x="393" y="30"/>
                      <a:pt x="363" y="0"/>
                      <a:pt x="326" y="0"/>
                    </a:cubicBezTo>
                  </a:path>
                </a:pathLst>
              </a:custGeom>
              <a:solidFill>
                <a:srgbClr val="E8E9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9"/>
              <p:cNvSpPr>
                <a:spLocks noEditPoints="1"/>
              </p:cNvSpPr>
              <p:nvPr/>
            </p:nvSpPr>
            <p:spPr bwMode="auto">
              <a:xfrm>
                <a:off x="336550" y="1697038"/>
                <a:ext cx="1476375" cy="508000"/>
              </a:xfrm>
              <a:custGeom>
                <a:avLst/>
                <a:gdLst>
                  <a:gd name="T0" fmla="*/ 67 w 391"/>
                  <a:gd name="T1" fmla="*/ 133 h 133"/>
                  <a:gd name="T2" fmla="*/ 0 w 391"/>
                  <a:gd name="T3" fmla="*/ 66 h 133"/>
                  <a:gd name="T4" fmla="*/ 67 w 391"/>
                  <a:gd name="T5" fmla="*/ 0 h 133"/>
                  <a:gd name="T6" fmla="*/ 325 w 391"/>
                  <a:gd name="T7" fmla="*/ 0 h 133"/>
                  <a:gd name="T8" fmla="*/ 391 w 391"/>
                  <a:gd name="T9" fmla="*/ 66 h 133"/>
                  <a:gd name="T10" fmla="*/ 325 w 391"/>
                  <a:gd name="T11" fmla="*/ 133 h 133"/>
                  <a:gd name="T12" fmla="*/ 67 w 391"/>
                  <a:gd name="T13" fmla="*/ 133 h 133"/>
                  <a:gd name="T14" fmla="*/ 325 w 391"/>
                  <a:gd name="T15" fmla="*/ 0 h 133"/>
                  <a:gd name="T16" fmla="*/ 67 w 391"/>
                  <a:gd name="T17" fmla="*/ 0 h 133"/>
                  <a:gd name="T18" fmla="*/ 0 w 391"/>
                  <a:gd name="T19" fmla="*/ 66 h 133"/>
                  <a:gd name="T20" fmla="*/ 67 w 391"/>
                  <a:gd name="T21" fmla="*/ 133 h 133"/>
                  <a:gd name="T22" fmla="*/ 325 w 391"/>
                  <a:gd name="T23" fmla="*/ 133 h 133"/>
                  <a:gd name="T24" fmla="*/ 391 w 391"/>
                  <a:gd name="T25" fmla="*/ 66 h 133"/>
                  <a:gd name="T26" fmla="*/ 325 w 391"/>
                  <a:gd name="T2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133">
                    <a:moveTo>
                      <a:pt x="67" y="133"/>
                    </a:moveTo>
                    <a:cubicBezTo>
                      <a:pt x="30" y="133"/>
                      <a:pt x="0" y="103"/>
                      <a:pt x="0" y="66"/>
                    </a:cubicBezTo>
                    <a:cubicBezTo>
                      <a:pt x="0" y="30"/>
                      <a:pt x="30" y="0"/>
                      <a:pt x="67" y="0"/>
                    </a:cubicBezTo>
                    <a:cubicBezTo>
                      <a:pt x="325" y="0"/>
                      <a:pt x="325" y="0"/>
                      <a:pt x="325" y="0"/>
                    </a:cubicBezTo>
                    <a:cubicBezTo>
                      <a:pt x="361" y="0"/>
                      <a:pt x="391" y="30"/>
                      <a:pt x="391" y="66"/>
                    </a:cubicBezTo>
                    <a:cubicBezTo>
                      <a:pt x="391" y="103"/>
                      <a:pt x="361" y="133"/>
                      <a:pt x="325" y="133"/>
                    </a:cubicBezTo>
                    <a:cubicBezTo>
                      <a:pt x="67" y="133"/>
                      <a:pt x="67" y="133"/>
                      <a:pt x="67" y="133"/>
                    </a:cubicBezTo>
                    <a:moveTo>
                      <a:pt x="325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325" y="133"/>
                      <a:pt x="325" y="133"/>
                      <a:pt x="325" y="133"/>
                    </a:cubicBezTo>
                    <a:cubicBezTo>
                      <a:pt x="361" y="133"/>
                      <a:pt x="391" y="103"/>
                      <a:pt x="391" y="66"/>
                    </a:cubicBezTo>
                    <a:cubicBezTo>
                      <a:pt x="391" y="30"/>
                      <a:pt x="361" y="0"/>
                      <a:pt x="325" y="0"/>
                    </a:cubicBezTo>
                  </a:path>
                </a:pathLst>
              </a:custGeom>
              <a:solidFill>
                <a:srgbClr val="E7E8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30"/>
              <p:cNvSpPr>
                <a:spLocks noEditPoints="1"/>
              </p:cNvSpPr>
              <p:nvPr/>
            </p:nvSpPr>
            <p:spPr bwMode="auto">
              <a:xfrm>
                <a:off x="336550" y="1697038"/>
                <a:ext cx="1476375" cy="508000"/>
              </a:xfrm>
              <a:custGeom>
                <a:avLst/>
                <a:gdLst>
                  <a:gd name="T0" fmla="*/ 67 w 391"/>
                  <a:gd name="T1" fmla="*/ 132 h 133"/>
                  <a:gd name="T2" fmla="*/ 1 w 391"/>
                  <a:gd name="T3" fmla="*/ 66 h 133"/>
                  <a:gd name="T4" fmla="*/ 67 w 391"/>
                  <a:gd name="T5" fmla="*/ 1 h 133"/>
                  <a:gd name="T6" fmla="*/ 325 w 391"/>
                  <a:gd name="T7" fmla="*/ 1 h 133"/>
                  <a:gd name="T8" fmla="*/ 390 w 391"/>
                  <a:gd name="T9" fmla="*/ 66 h 133"/>
                  <a:gd name="T10" fmla="*/ 325 w 391"/>
                  <a:gd name="T11" fmla="*/ 132 h 133"/>
                  <a:gd name="T12" fmla="*/ 67 w 391"/>
                  <a:gd name="T13" fmla="*/ 132 h 133"/>
                  <a:gd name="T14" fmla="*/ 325 w 391"/>
                  <a:gd name="T15" fmla="*/ 0 h 133"/>
                  <a:gd name="T16" fmla="*/ 67 w 391"/>
                  <a:gd name="T17" fmla="*/ 0 h 133"/>
                  <a:gd name="T18" fmla="*/ 0 w 391"/>
                  <a:gd name="T19" fmla="*/ 66 h 133"/>
                  <a:gd name="T20" fmla="*/ 67 w 391"/>
                  <a:gd name="T21" fmla="*/ 133 h 133"/>
                  <a:gd name="T22" fmla="*/ 325 w 391"/>
                  <a:gd name="T23" fmla="*/ 133 h 133"/>
                  <a:gd name="T24" fmla="*/ 391 w 391"/>
                  <a:gd name="T25" fmla="*/ 66 h 133"/>
                  <a:gd name="T26" fmla="*/ 325 w 391"/>
                  <a:gd name="T2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133">
                    <a:moveTo>
                      <a:pt x="67" y="132"/>
                    </a:moveTo>
                    <a:cubicBezTo>
                      <a:pt x="30" y="132"/>
                      <a:pt x="1" y="103"/>
                      <a:pt x="1" y="66"/>
                    </a:cubicBezTo>
                    <a:cubicBezTo>
                      <a:pt x="1" y="30"/>
                      <a:pt x="30" y="1"/>
                      <a:pt x="67" y="1"/>
                    </a:cubicBezTo>
                    <a:cubicBezTo>
                      <a:pt x="325" y="1"/>
                      <a:pt x="325" y="1"/>
                      <a:pt x="325" y="1"/>
                    </a:cubicBezTo>
                    <a:cubicBezTo>
                      <a:pt x="361" y="1"/>
                      <a:pt x="390" y="30"/>
                      <a:pt x="390" y="66"/>
                    </a:cubicBezTo>
                    <a:cubicBezTo>
                      <a:pt x="390" y="103"/>
                      <a:pt x="361" y="132"/>
                      <a:pt x="325" y="132"/>
                    </a:cubicBezTo>
                    <a:cubicBezTo>
                      <a:pt x="67" y="132"/>
                      <a:pt x="67" y="132"/>
                      <a:pt x="67" y="132"/>
                    </a:cubicBezTo>
                    <a:moveTo>
                      <a:pt x="325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325" y="133"/>
                      <a:pt x="325" y="133"/>
                      <a:pt x="325" y="133"/>
                    </a:cubicBezTo>
                    <a:cubicBezTo>
                      <a:pt x="361" y="133"/>
                      <a:pt x="391" y="103"/>
                      <a:pt x="391" y="66"/>
                    </a:cubicBezTo>
                    <a:cubicBezTo>
                      <a:pt x="391" y="30"/>
                      <a:pt x="361" y="0"/>
                      <a:pt x="325" y="0"/>
                    </a:cubicBezTo>
                  </a:path>
                </a:pathLst>
              </a:custGeom>
              <a:solidFill>
                <a:srgbClr val="E6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31"/>
              <p:cNvSpPr>
                <a:spLocks noEditPoints="1"/>
              </p:cNvSpPr>
              <p:nvPr/>
            </p:nvSpPr>
            <p:spPr bwMode="auto">
              <a:xfrm>
                <a:off x="341313" y="1701800"/>
                <a:ext cx="1468437" cy="498475"/>
              </a:xfrm>
              <a:custGeom>
                <a:avLst/>
                <a:gdLst>
                  <a:gd name="T0" fmla="*/ 66 w 389"/>
                  <a:gd name="T1" fmla="*/ 130 h 131"/>
                  <a:gd name="T2" fmla="*/ 1 w 389"/>
                  <a:gd name="T3" fmla="*/ 65 h 131"/>
                  <a:gd name="T4" fmla="*/ 66 w 389"/>
                  <a:gd name="T5" fmla="*/ 1 h 131"/>
                  <a:gd name="T6" fmla="*/ 324 w 389"/>
                  <a:gd name="T7" fmla="*/ 1 h 131"/>
                  <a:gd name="T8" fmla="*/ 388 w 389"/>
                  <a:gd name="T9" fmla="*/ 65 h 131"/>
                  <a:gd name="T10" fmla="*/ 324 w 389"/>
                  <a:gd name="T11" fmla="*/ 130 h 131"/>
                  <a:gd name="T12" fmla="*/ 66 w 389"/>
                  <a:gd name="T13" fmla="*/ 130 h 131"/>
                  <a:gd name="T14" fmla="*/ 324 w 389"/>
                  <a:gd name="T15" fmla="*/ 0 h 131"/>
                  <a:gd name="T16" fmla="*/ 66 w 389"/>
                  <a:gd name="T17" fmla="*/ 0 h 131"/>
                  <a:gd name="T18" fmla="*/ 0 w 389"/>
                  <a:gd name="T19" fmla="*/ 65 h 131"/>
                  <a:gd name="T20" fmla="*/ 66 w 389"/>
                  <a:gd name="T21" fmla="*/ 131 h 131"/>
                  <a:gd name="T22" fmla="*/ 324 w 389"/>
                  <a:gd name="T23" fmla="*/ 131 h 131"/>
                  <a:gd name="T24" fmla="*/ 389 w 389"/>
                  <a:gd name="T25" fmla="*/ 65 h 131"/>
                  <a:gd name="T26" fmla="*/ 324 w 389"/>
                  <a:gd name="T2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9" h="131">
                    <a:moveTo>
                      <a:pt x="66" y="130"/>
                    </a:moveTo>
                    <a:cubicBezTo>
                      <a:pt x="30" y="130"/>
                      <a:pt x="1" y="101"/>
                      <a:pt x="1" y="65"/>
                    </a:cubicBezTo>
                    <a:cubicBezTo>
                      <a:pt x="1" y="30"/>
                      <a:pt x="30" y="1"/>
                      <a:pt x="66" y="1"/>
                    </a:cubicBezTo>
                    <a:cubicBezTo>
                      <a:pt x="324" y="1"/>
                      <a:pt x="324" y="1"/>
                      <a:pt x="324" y="1"/>
                    </a:cubicBezTo>
                    <a:cubicBezTo>
                      <a:pt x="359" y="1"/>
                      <a:pt x="388" y="30"/>
                      <a:pt x="388" y="65"/>
                    </a:cubicBezTo>
                    <a:cubicBezTo>
                      <a:pt x="388" y="101"/>
                      <a:pt x="359" y="130"/>
                      <a:pt x="324" y="130"/>
                    </a:cubicBezTo>
                    <a:cubicBezTo>
                      <a:pt x="66" y="130"/>
                      <a:pt x="66" y="130"/>
                      <a:pt x="66" y="130"/>
                    </a:cubicBezTo>
                    <a:moveTo>
                      <a:pt x="324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29" y="0"/>
                      <a:pt x="0" y="29"/>
                      <a:pt x="0" y="65"/>
                    </a:cubicBezTo>
                    <a:cubicBezTo>
                      <a:pt x="0" y="102"/>
                      <a:pt x="29" y="131"/>
                      <a:pt x="66" y="131"/>
                    </a:cubicBezTo>
                    <a:cubicBezTo>
                      <a:pt x="324" y="131"/>
                      <a:pt x="324" y="131"/>
                      <a:pt x="324" y="131"/>
                    </a:cubicBezTo>
                    <a:cubicBezTo>
                      <a:pt x="360" y="131"/>
                      <a:pt x="389" y="102"/>
                      <a:pt x="389" y="65"/>
                    </a:cubicBezTo>
                    <a:cubicBezTo>
                      <a:pt x="389" y="29"/>
                      <a:pt x="360" y="0"/>
                      <a:pt x="324" y="0"/>
                    </a:cubicBezTo>
                  </a:path>
                </a:pathLst>
              </a:custGeom>
              <a:solidFill>
                <a:srgbClr val="E5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32"/>
              <p:cNvSpPr>
                <a:spLocks noEditPoints="1"/>
              </p:cNvSpPr>
              <p:nvPr/>
            </p:nvSpPr>
            <p:spPr bwMode="auto">
              <a:xfrm>
                <a:off x="344488" y="1704975"/>
                <a:ext cx="1462087" cy="492125"/>
              </a:xfrm>
              <a:custGeom>
                <a:avLst/>
                <a:gdLst>
                  <a:gd name="T0" fmla="*/ 65 w 387"/>
                  <a:gd name="T1" fmla="*/ 129 h 129"/>
                  <a:gd name="T2" fmla="*/ 0 w 387"/>
                  <a:gd name="T3" fmla="*/ 64 h 129"/>
                  <a:gd name="T4" fmla="*/ 65 w 387"/>
                  <a:gd name="T5" fmla="*/ 0 h 129"/>
                  <a:gd name="T6" fmla="*/ 323 w 387"/>
                  <a:gd name="T7" fmla="*/ 0 h 129"/>
                  <a:gd name="T8" fmla="*/ 387 w 387"/>
                  <a:gd name="T9" fmla="*/ 64 h 129"/>
                  <a:gd name="T10" fmla="*/ 323 w 387"/>
                  <a:gd name="T11" fmla="*/ 129 h 129"/>
                  <a:gd name="T12" fmla="*/ 65 w 387"/>
                  <a:gd name="T13" fmla="*/ 129 h 129"/>
                  <a:gd name="T14" fmla="*/ 323 w 387"/>
                  <a:gd name="T15" fmla="*/ 0 h 129"/>
                  <a:gd name="T16" fmla="*/ 65 w 387"/>
                  <a:gd name="T17" fmla="*/ 0 h 129"/>
                  <a:gd name="T18" fmla="*/ 0 w 387"/>
                  <a:gd name="T19" fmla="*/ 64 h 129"/>
                  <a:gd name="T20" fmla="*/ 65 w 387"/>
                  <a:gd name="T21" fmla="*/ 129 h 129"/>
                  <a:gd name="T22" fmla="*/ 323 w 387"/>
                  <a:gd name="T23" fmla="*/ 129 h 129"/>
                  <a:gd name="T24" fmla="*/ 387 w 387"/>
                  <a:gd name="T25" fmla="*/ 64 h 129"/>
                  <a:gd name="T26" fmla="*/ 323 w 387"/>
                  <a:gd name="T2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7" h="129">
                    <a:moveTo>
                      <a:pt x="65" y="129"/>
                    </a:moveTo>
                    <a:cubicBezTo>
                      <a:pt x="29" y="129"/>
                      <a:pt x="0" y="100"/>
                      <a:pt x="0" y="64"/>
                    </a:cubicBezTo>
                    <a:cubicBezTo>
                      <a:pt x="0" y="29"/>
                      <a:pt x="29" y="0"/>
                      <a:pt x="65" y="0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58" y="0"/>
                      <a:pt x="387" y="29"/>
                      <a:pt x="387" y="64"/>
                    </a:cubicBezTo>
                    <a:cubicBezTo>
                      <a:pt x="387" y="100"/>
                      <a:pt x="358" y="129"/>
                      <a:pt x="323" y="129"/>
                    </a:cubicBezTo>
                    <a:cubicBezTo>
                      <a:pt x="65" y="129"/>
                      <a:pt x="65" y="129"/>
                      <a:pt x="65" y="129"/>
                    </a:cubicBezTo>
                    <a:moveTo>
                      <a:pt x="323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00"/>
                      <a:pt x="29" y="129"/>
                      <a:pt x="65" y="129"/>
                    </a:cubicBezTo>
                    <a:cubicBezTo>
                      <a:pt x="323" y="129"/>
                      <a:pt x="323" y="129"/>
                      <a:pt x="323" y="129"/>
                    </a:cubicBezTo>
                    <a:cubicBezTo>
                      <a:pt x="358" y="129"/>
                      <a:pt x="387" y="100"/>
                      <a:pt x="387" y="64"/>
                    </a:cubicBezTo>
                    <a:cubicBezTo>
                      <a:pt x="387" y="29"/>
                      <a:pt x="358" y="0"/>
                      <a:pt x="323" y="0"/>
                    </a:cubicBezTo>
                  </a:path>
                </a:pathLst>
              </a:custGeom>
              <a:solidFill>
                <a:srgbClr val="E5E5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33"/>
              <p:cNvSpPr>
                <a:spLocks noEditPoints="1"/>
              </p:cNvSpPr>
              <p:nvPr/>
            </p:nvSpPr>
            <p:spPr bwMode="auto">
              <a:xfrm>
                <a:off x="344488" y="1704975"/>
                <a:ext cx="1462087" cy="492125"/>
              </a:xfrm>
              <a:custGeom>
                <a:avLst/>
                <a:gdLst>
                  <a:gd name="T0" fmla="*/ 65 w 387"/>
                  <a:gd name="T1" fmla="*/ 128 h 129"/>
                  <a:gd name="T2" fmla="*/ 1 w 387"/>
                  <a:gd name="T3" fmla="*/ 64 h 129"/>
                  <a:gd name="T4" fmla="*/ 65 w 387"/>
                  <a:gd name="T5" fmla="*/ 1 h 129"/>
                  <a:gd name="T6" fmla="*/ 323 w 387"/>
                  <a:gd name="T7" fmla="*/ 1 h 129"/>
                  <a:gd name="T8" fmla="*/ 386 w 387"/>
                  <a:gd name="T9" fmla="*/ 64 h 129"/>
                  <a:gd name="T10" fmla="*/ 323 w 387"/>
                  <a:gd name="T11" fmla="*/ 128 h 129"/>
                  <a:gd name="T12" fmla="*/ 65 w 387"/>
                  <a:gd name="T13" fmla="*/ 128 h 129"/>
                  <a:gd name="T14" fmla="*/ 323 w 387"/>
                  <a:gd name="T15" fmla="*/ 0 h 129"/>
                  <a:gd name="T16" fmla="*/ 65 w 387"/>
                  <a:gd name="T17" fmla="*/ 0 h 129"/>
                  <a:gd name="T18" fmla="*/ 0 w 387"/>
                  <a:gd name="T19" fmla="*/ 64 h 129"/>
                  <a:gd name="T20" fmla="*/ 65 w 387"/>
                  <a:gd name="T21" fmla="*/ 129 h 129"/>
                  <a:gd name="T22" fmla="*/ 323 w 387"/>
                  <a:gd name="T23" fmla="*/ 129 h 129"/>
                  <a:gd name="T24" fmla="*/ 387 w 387"/>
                  <a:gd name="T25" fmla="*/ 64 h 129"/>
                  <a:gd name="T26" fmla="*/ 323 w 387"/>
                  <a:gd name="T2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7" h="129">
                    <a:moveTo>
                      <a:pt x="65" y="128"/>
                    </a:moveTo>
                    <a:cubicBezTo>
                      <a:pt x="29" y="128"/>
                      <a:pt x="1" y="100"/>
                      <a:pt x="1" y="64"/>
                    </a:cubicBezTo>
                    <a:cubicBezTo>
                      <a:pt x="1" y="29"/>
                      <a:pt x="29" y="1"/>
                      <a:pt x="65" y="1"/>
                    </a:cubicBezTo>
                    <a:cubicBezTo>
                      <a:pt x="323" y="1"/>
                      <a:pt x="323" y="1"/>
                      <a:pt x="323" y="1"/>
                    </a:cubicBezTo>
                    <a:cubicBezTo>
                      <a:pt x="358" y="1"/>
                      <a:pt x="386" y="29"/>
                      <a:pt x="386" y="64"/>
                    </a:cubicBezTo>
                    <a:cubicBezTo>
                      <a:pt x="386" y="100"/>
                      <a:pt x="358" y="128"/>
                      <a:pt x="323" y="128"/>
                    </a:cubicBezTo>
                    <a:cubicBezTo>
                      <a:pt x="65" y="128"/>
                      <a:pt x="65" y="128"/>
                      <a:pt x="65" y="128"/>
                    </a:cubicBezTo>
                    <a:moveTo>
                      <a:pt x="323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00"/>
                      <a:pt x="29" y="129"/>
                      <a:pt x="65" y="129"/>
                    </a:cubicBezTo>
                    <a:cubicBezTo>
                      <a:pt x="323" y="129"/>
                      <a:pt x="323" y="129"/>
                      <a:pt x="323" y="129"/>
                    </a:cubicBezTo>
                    <a:cubicBezTo>
                      <a:pt x="358" y="129"/>
                      <a:pt x="387" y="100"/>
                      <a:pt x="387" y="64"/>
                    </a:cubicBezTo>
                    <a:cubicBezTo>
                      <a:pt x="387" y="29"/>
                      <a:pt x="358" y="0"/>
                      <a:pt x="323" y="0"/>
                    </a:cubicBezTo>
                  </a:path>
                </a:pathLst>
              </a:custGeom>
              <a:solidFill>
                <a:srgbClr val="E4E4E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34"/>
              <p:cNvSpPr>
                <a:spLocks noEditPoints="1"/>
              </p:cNvSpPr>
              <p:nvPr/>
            </p:nvSpPr>
            <p:spPr bwMode="auto">
              <a:xfrm>
                <a:off x="349250" y="1708150"/>
                <a:ext cx="1452562" cy="484188"/>
              </a:xfrm>
              <a:custGeom>
                <a:avLst/>
                <a:gdLst>
                  <a:gd name="T0" fmla="*/ 64 w 385"/>
                  <a:gd name="T1" fmla="*/ 127 h 127"/>
                  <a:gd name="T2" fmla="*/ 0 w 385"/>
                  <a:gd name="T3" fmla="*/ 63 h 127"/>
                  <a:gd name="T4" fmla="*/ 64 w 385"/>
                  <a:gd name="T5" fmla="*/ 0 h 127"/>
                  <a:gd name="T6" fmla="*/ 322 w 385"/>
                  <a:gd name="T7" fmla="*/ 0 h 127"/>
                  <a:gd name="T8" fmla="*/ 385 w 385"/>
                  <a:gd name="T9" fmla="*/ 63 h 127"/>
                  <a:gd name="T10" fmla="*/ 322 w 385"/>
                  <a:gd name="T11" fmla="*/ 127 h 127"/>
                  <a:gd name="T12" fmla="*/ 64 w 385"/>
                  <a:gd name="T13" fmla="*/ 127 h 127"/>
                  <a:gd name="T14" fmla="*/ 322 w 385"/>
                  <a:gd name="T15" fmla="*/ 0 h 127"/>
                  <a:gd name="T16" fmla="*/ 64 w 385"/>
                  <a:gd name="T17" fmla="*/ 0 h 127"/>
                  <a:gd name="T18" fmla="*/ 0 w 385"/>
                  <a:gd name="T19" fmla="*/ 63 h 127"/>
                  <a:gd name="T20" fmla="*/ 64 w 385"/>
                  <a:gd name="T21" fmla="*/ 127 h 127"/>
                  <a:gd name="T22" fmla="*/ 322 w 385"/>
                  <a:gd name="T23" fmla="*/ 127 h 127"/>
                  <a:gd name="T24" fmla="*/ 385 w 385"/>
                  <a:gd name="T25" fmla="*/ 63 h 127"/>
                  <a:gd name="T26" fmla="*/ 322 w 385"/>
                  <a:gd name="T2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5" h="127">
                    <a:moveTo>
                      <a:pt x="64" y="127"/>
                    </a:moveTo>
                    <a:cubicBezTo>
                      <a:pt x="29" y="127"/>
                      <a:pt x="0" y="98"/>
                      <a:pt x="0" y="63"/>
                    </a:cubicBezTo>
                    <a:cubicBezTo>
                      <a:pt x="0" y="29"/>
                      <a:pt x="29" y="0"/>
                      <a:pt x="64" y="0"/>
                    </a:cubicBezTo>
                    <a:cubicBezTo>
                      <a:pt x="322" y="0"/>
                      <a:pt x="322" y="0"/>
                      <a:pt x="322" y="0"/>
                    </a:cubicBezTo>
                    <a:cubicBezTo>
                      <a:pt x="356" y="0"/>
                      <a:pt x="385" y="29"/>
                      <a:pt x="385" y="63"/>
                    </a:cubicBezTo>
                    <a:cubicBezTo>
                      <a:pt x="385" y="98"/>
                      <a:pt x="356" y="127"/>
                      <a:pt x="322" y="127"/>
                    </a:cubicBezTo>
                    <a:cubicBezTo>
                      <a:pt x="64" y="127"/>
                      <a:pt x="64" y="127"/>
                      <a:pt x="64" y="127"/>
                    </a:cubicBezTo>
                    <a:moveTo>
                      <a:pt x="322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8" y="0"/>
                      <a:pt x="0" y="28"/>
                      <a:pt x="0" y="63"/>
                    </a:cubicBezTo>
                    <a:cubicBezTo>
                      <a:pt x="0" y="99"/>
                      <a:pt x="28" y="127"/>
                      <a:pt x="64" y="127"/>
                    </a:cubicBezTo>
                    <a:cubicBezTo>
                      <a:pt x="322" y="127"/>
                      <a:pt x="322" y="127"/>
                      <a:pt x="322" y="127"/>
                    </a:cubicBezTo>
                    <a:cubicBezTo>
                      <a:pt x="357" y="127"/>
                      <a:pt x="385" y="99"/>
                      <a:pt x="385" y="63"/>
                    </a:cubicBezTo>
                    <a:cubicBezTo>
                      <a:pt x="385" y="28"/>
                      <a:pt x="357" y="0"/>
                      <a:pt x="322" y="0"/>
                    </a:cubicBezTo>
                  </a:path>
                </a:pathLst>
              </a:custGeom>
              <a:solidFill>
                <a:srgbClr val="E3E3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35"/>
              <p:cNvSpPr>
                <a:spLocks noEditPoints="1"/>
              </p:cNvSpPr>
              <p:nvPr/>
            </p:nvSpPr>
            <p:spPr bwMode="auto">
              <a:xfrm>
                <a:off x="349250" y="1708150"/>
                <a:ext cx="1452562" cy="484188"/>
              </a:xfrm>
              <a:custGeom>
                <a:avLst/>
                <a:gdLst>
                  <a:gd name="T0" fmla="*/ 64 w 385"/>
                  <a:gd name="T1" fmla="*/ 126 h 127"/>
                  <a:gd name="T2" fmla="*/ 1 w 385"/>
                  <a:gd name="T3" fmla="*/ 63 h 127"/>
                  <a:gd name="T4" fmla="*/ 64 w 385"/>
                  <a:gd name="T5" fmla="*/ 1 h 127"/>
                  <a:gd name="T6" fmla="*/ 322 w 385"/>
                  <a:gd name="T7" fmla="*/ 1 h 127"/>
                  <a:gd name="T8" fmla="*/ 384 w 385"/>
                  <a:gd name="T9" fmla="*/ 63 h 127"/>
                  <a:gd name="T10" fmla="*/ 322 w 385"/>
                  <a:gd name="T11" fmla="*/ 126 h 127"/>
                  <a:gd name="T12" fmla="*/ 64 w 385"/>
                  <a:gd name="T13" fmla="*/ 126 h 127"/>
                  <a:gd name="T14" fmla="*/ 322 w 385"/>
                  <a:gd name="T15" fmla="*/ 0 h 127"/>
                  <a:gd name="T16" fmla="*/ 64 w 385"/>
                  <a:gd name="T17" fmla="*/ 0 h 127"/>
                  <a:gd name="T18" fmla="*/ 0 w 385"/>
                  <a:gd name="T19" fmla="*/ 63 h 127"/>
                  <a:gd name="T20" fmla="*/ 64 w 385"/>
                  <a:gd name="T21" fmla="*/ 127 h 127"/>
                  <a:gd name="T22" fmla="*/ 322 w 385"/>
                  <a:gd name="T23" fmla="*/ 127 h 127"/>
                  <a:gd name="T24" fmla="*/ 385 w 385"/>
                  <a:gd name="T25" fmla="*/ 63 h 127"/>
                  <a:gd name="T26" fmla="*/ 322 w 385"/>
                  <a:gd name="T2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5" h="127">
                    <a:moveTo>
                      <a:pt x="64" y="126"/>
                    </a:moveTo>
                    <a:cubicBezTo>
                      <a:pt x="29" y="126"/>
                      <a:pt x="1" y="98"/>
                      <a:pt x="1" y="63"/>
                    </a:cubicBezTo>
                    <a:cubicBezTo>
                      <a:pt x="1" y="29"/>
                      <a:pt x="29" y="1"/>
                      <a:pt x="64" y="1"/>
                    </a:cubicBezTo>
                    <a:cubicBezTo>
                      <a:pt x="322" y="1"/>
                      <a:pt x="322" y="1"/>
                      <a:pt x="322" y="1"/>
                    </a:cubicBezTo>
                    <a:cubicBezTo>
                      <a:pt x="356" y="1"/>
                      <a:pt x="384" y="29"/>
                      <a:pt x="384" y="63"/>
                    </a:cubicBezTo>
                    <a:cubicBezTo>
                      <a:pt x="384" y="98"/>
                      <a:pt x="356" y="126"/>
                      <a:pt x="322" y="126"/>
                    </a:cubicBezTo>
                    <a:cubicBezTo>
                      <a:pt x="64" y="126"/>
                      <a:pt x="64" y="126"/>
                      <a:pt x="64" y="126"/>
                    </a:cubicBezTo>
                    <a:moveTo>
                      <a:pt x="322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9" y="0"/>
                      <a:pt x="0" y="29"/>
                      <a:pt x="0" y="63"/>
                    </a:cubicBezTo>
                    <a:cubicBezTo>
                      <a:pt x="0" y="98"/>
                      <a:pt x="29" y="127"/>
                      <a:pt x="64" y="127"/>
                    </a:cubicBezTo>
                    <a:cubicBezTo>
                      <a:pt x="322" y="127"/>
                      <a:pt x="322" y="127"/>
                      <a:pt x="322" y="127"/>
                    </a:cubicBezTo>
                    <a:cubicBezTo>
                      <a:pt x="356" y="127"/>
                      <a:pt x="385" y="98"/>
                      <a:pt x="385" y="63"/>
                    </a:cubicBezTo>
                    <a:cubicBezTo>
                      <a:pt x="385" y="29"/>
                      <a:pt x="356" y="0"/>
                      <a:pt x="322" y="0"/>
                    </a:cubicBezTo>
                  </a:path>
                </a:pathLst>
              </a:custGeom>
              <a:solidFill>
                <a:srgbClr val="E2E2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6"/>
              <p:cNvSpPr>
                <a:spLocks noEditPoints="1"/>
              </p:cNvSpPr>
              <p:nvPr/>
            </p:nvSpPr>
            <p:spPr bwMode="auto">
              <a:xfrm>
                <a:off x="352425" y="1712913"/>
                <a:ext cx="1446212" cy="476250"/>
              </a:xfrm>
              <a:custGeom>
                <a:avLst/>
                <a:gdLst>
                  <a:gd name="T0" fmla="*/ 63 w 383"/>
                  <a:gd name="T1" fmla="*/ 125 h 125"/>
                  <a:gd name="T2" fmla="*/ 0 w 383"/>
                  <a:gd name="T3" fmla="*/ 62 h 125"/>
                  <a:gd name="T4" fmla="*/ 63 w 383"/>
                  <a:gd name="T5" fmla="*/ 0 h 125"/>
                  <a:gd name="T6" fmla="*/ 321 w 383"/>
                  <a:gd name="T7" fmla="*/ 0 h 125"/>
                  <a:gd name="T8" fmla="*/ 383 w 383"/>
                  <a:gd name="T9" fmla="*/ 62 h 125"/>
                  <a:gd name="T10" fmla="*/ 321 w 383"/>
                  <a:gd name="T11" fmla="*/ 125 h 125"/>
                  <a:gd name="T12" fmla="*/ 63 w 383"/>
                  <a:gd name="T13" fmla="*/ 125 h 125"/>
                  <a:gd name="T14" fmla="*/ 321 w 383"/>
                  <a:gd name="T15" fmla="*/ 0 h 125"/>
                  <a:gd name="T16" fmla="*/ 63 w 383"/>
                  <a:gd name="T17" fmla="*/ 0 h 125"/>
                  <a:gd name="T18" fmla="*/ 0 w 383"/>
                  <a:gd name="T19" fmla="*/ 62 h 125"/>
                  <a:gd name="T20" fmla="*/ 63 w 383"/>
                  <a:gd name="T21" fmla="*/ 125 h 125"/>
                  <a:gd name="T22" fmla="*/ 321 w 383"/>
                  <a:gd name="T23" fmla="*/ 125 h 125"/>
                  <a:gd name="T24" fmla="*/ 383 w 383"/>
                  <a:gd name="T25" fmla="*/ 62 h 125"/>
                  <a:gd name="T26" fmla="*/ 321 w 383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3" h="125">
                    <a:moveTo>
                      <a:pt x="63" y="125"/>
                    </a:moveTo>
                    <a:cubicBezTo>
                      <a:pt x="28" y="125"/>
                      <a:pt x="0" y="97"/>
                      <a:pt x="0" y="62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321" y="0"/>
                      <a:pt x="321" y="0"/>
                      <a:pt x="321" y="0"/>
                    </a:cubicBezTo>
                    <a:cubicBezTo>
                      <a:pt x="355" y="0"/>
                      <a:pt x="383" y="28"/>
                      <a:pt x="383" y="62"/>
                    </a:cubicBezTo>
                    <a:cubicBezTo>
                      <a:pt x="383" y="97"/>
                      <a:pt x="355" y="125"/>
                      <a:pt x="321" y="125"/>
                    </a:cubicBezTo>
                    <a:cubicBezTo>
                      <a:pt x="63" y="125"/>
                      <a:pt x="63" y="125"/>
                      <a:pt x="63" y="125"/>
                    </a:cubicBezTo>
                    <a:moveTo>
                      <a:pt x="321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321" y="125"/>
                      <a:pt x="321" y="125"/>
                      <a:pt x="321" y="125"/>
                    </a:cubicBezTo>
                    <a:cubicBezTo>
                      <a:pt x="355" y="125"/>
                      <a:pt x="383" y="97"/>
                      <a:pt x="383" y="62"/>
                    </a:cubicBezTo>
                    <a:cubicBezTo>
                      <a:pt x="383" y="28"/>
                      <a:pt x="355" y="0"/>
                      <a:pt x="321" y="0"/>
                    </a:cubicBezTo>
                  </a:path>
                </a:pathLst>
              </a:custGeom>
              <a:solidFill>
                <a:srgbClr val="E1E1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37"/>
              <p:cNvSpPr>
                <a:spLocks noEditPoints="1"/>
              </p:cNvSpPr>
              <p:nvPr/>
            </p:nvSpPr>
            <p:spPr bwMode="auto">
              <a:xfrm>
                <a:off x="352425" y="1712913"/>
                <a:ext cx="1446212" cy="476250"/>
              </a:xfrm>
              <a:custGeom>
                <a:avLst/>
                <a:gdLst>
                  <a:gd name="T0" fmla="*/ 63 w 383"/>
                  <a:gd name="T1" fmla="*/ 124 h 125"/>
                  <a:gd name="T2" fmla="*/ 1 w 383"/>
                  <a:gd name="T3" fmla="*/ 62 h 125"/>
                  <a:gd name="T4" fmla="*/ 63 w 383"/>
                  <a:gd name="T5" fmla="*/ 1 h 125"/>
                  <a:gd name="T6" fmla="*/ 321 w 383"/>
                  <a:gd name="T7" fmla="*/ 1 h 125"/>
                  <a:gd name="T8" fmla="*/ 382 w 383"/>
                  <a:gd name="T9" fmla="*/ 62 h 125"/>
                  <a:gd name="T10" fmla="*/ 321 w 383"/>
                  <a:gd name="T11" fmla="*/ 124 h 125"/>
                  <a:gd name="T12" fmla="*/ 63 w 383"/>
                  <a:gd name="T13" fmla="*/ 124 h 125"/>
                  <a:gd name="T14" fmla="*/ 321 w 383"/>
                  <a:gd name="T15" fmla="*/ 0 h 125"/>
                  <a:gd name="T16" fmla="*/ 63 w 383"/>
                  <a:gd name="T17" fmla="*/ 0 h 125"/>
                  <a:gd name="T18" fmla="*/ 0 w 383"/>
                  <a:gd name="T19" fmla="*/ 62 h 125"/>
                  <a:gd name="T20" fmla="*/ 63 w 383"/>
                  <a:gd name="T21" fmla="*/ 125 h 125"/>
                  <a:gd name="T22" fmla="*/ 321 w 383"/>
                  <a:gd name="T23" fmla="*/ 125 h 125"/>
                  <a:gd name="T24" fmla="*/ 383 w 383"/>
                  <a:gd name="T25" fmla="*/ 62 h 125"/>
                  <a:gd name="T26" fmla="*/ 321 w 383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3" h="125">
                    <a:moveTo>
                      <a:pt x="63" y="124"/>
                    </a:moveTo>
                    <a:cubicBezTo>
                      <a:pt x="29" y="124"/>
                      <a:pt x="1" y="96"/>
                      <a:pt x="1" y="62"/>
                    </a:cubicBezTo>
                    <a:cubicBezTo>
                      <a:pt x="1" y="29"/>
                      <a:pt x="29" y="1"/>
                      <a:pt x="63" y="1"/>
                    </a:cubicBezTo>
                    <a:cubicBezTo>
                      <a:pt x="321" y="1"/>
                      <a:pt x="321" y="1"/>
                      <a:pt x="321" y="1"/>
                    </a:cubicBezTo>
                    <a:cubicBezTo>
                      <a:pt x="354" y="1"/>
                      <a:pt x="382" y="29"/>
                      <a:pt x="382" y="62"/>
                    </a:cubicBezTo>
                    <a:cubicBezTo>
                      <a:pt x="382" y="96"/>
                      <a:pt x="354" y="124"/>
                      <a:pt x="321" y="124"/>
                    </a:cubicBezTo>
                    <a:cubicBezTo>
                      <a:pt x="63" y="124"/>
                      <a:pt x="63" y="124"/>
                      <a:pt x="63" y="124"/>
                    </a:cubicBezTo>
                    <a:moveTo>
                      <a:pt x="321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321" y="125"/>
                      <a:pt x="321" y="125"/>
                      <a:pt x="321" y="125"/>
                    </a:cubicBezTo>
                    <a:cubicBezTo>
                      <a:pt x="355" y="125"/>
                      <a:pt x="383" y="97"/>
                      <a:pt x="383" y="62"/>
                    </a:cubicBezTo>
                    <a:cubicBezTo>
                      <a:pt x="383" y="28"/>
                      <a:pt x="355" y="0"/>
                      <a:pt x="321" y="0"/>
                    </a:cubicBezTo>
                  </a:path>
                </a:pathLst>
              </a:custGeom>
              <a:solidFill>
                <a:srgbClr val="E0E0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38"/>
              <p:cNvSpPr>
                <a:spLocks noEditPoints="1"/>
              </p:cNvSpPr>
              <p:nvPr/>
            </p:nvSpPr>
            <p:spPr bwMode="auto">
              <a:xfrm>
                <a:off x="355600" y="1716088"/>
                <a:ext cx="1439862" cy="469900"/>
              </a:xfrm>
              <a:custGeom>
                <a:avLst/>
                <a:gdLst>
                  <a:gd name="T0" fmla="*/ 62 w 381"/>
                  <a:gd name="T1" fmla="*/ 122 h 123"/>
                  <a:gd name="T2" fmla="*/ 1 w 381"/>
                  <a:gd name="T3" fmla="*/ 61 h 123"/>
                  <a:gd name="T4" fmla="*/ 62 w 381"/>
                  <a:gd name="T5" fmla="*/ 1 h 123"/>
                  <a:gd name="T6" fmla="*/ 320 w 381"/>
                  <a:gd name="T7" fmla="*/ 1 h 123"/>
                  <a:gd name="T8" fmla="*/ 380 w 381"/>
                  <a:gd name="T9" fmla="*/ 61 h 123"/>
                  <a:gd name="T10" fmla="*/ 320 w 381"/>
                  <a:gd name="T11" fmla="*/ 122 h 123"/>
                  <a:gd name="T12" fmla="*/ 62 w 381"/>
                  <a:gd name="T13" fmla="*/ 122 h 123"/>
                  <a:gd name="T14" fmla="*/ 320 w 381"/>
                  <a:gd name="T15" fmla="*/ 0 h 123"/>
                  <a:gd name="T16" fmla="*/ 62 w 381"/>
                  <a:gd name="T17" fmla="*/ 0 h 123"/>
                  <a:gd name="T18" fmla="*/ 0 w 381"/>
                  <a:gd name="T19" fmla="*/ 61 h 123"/>
                  <a:gd name="T20" fmla="*/ 62 w 381"/>
                  <a:gd name="T21" fmla="*/ 123 h 123"/>
                  <a:gd name="T22" fmla="*/ 320 w 381"/>
                  <a:gd name="T23" fmla="*/ 123 h 123"/>
                  <a:gd name="T24" fmla="*/ 381 w 381"/>
                  <a:gd name="T25" fmla="*/ 61 h 123"/>
                  <a:gd name="T26" fmla="*/ 320 w 381"/>
                  <a:gd name="T2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1" h="123">
                    <a:moveTo>
                      <a:pt x="62" y="122"/>
                    </a:moveTo>
                    <a:cubicBezTo>
                      <a:pt x="28" y="122"/>
                      <a:pt x="1" y="95"/>
                      <a:pt x="1" y="61"/>
                    </a:cubicBezTo>
                    <a:cubicBezTo>
                      <a:pt x="1" y="28"/>
                      <a:pt x="28" y="1"/>
                      <a:pt x="62" y="1"/>
                    </a:cubicBezTo>
                    <a:cubicBezTo>
                      <a:pt x="320" y="1"/>
                      <a:pt x="320" y="1"/>
                      <a:pt x="320" y="1"/>
                    </a:cubicBezTo>
                    <a:cubicBezTo>
                      <a:pt x="353" y="1"/>
                      <a:pt x="380" y="28"/>
                      <a:pt x="380" y="61"/>
                    </a:cubicBezTo>
                    <a:cubicBezTo>
                      <a:pt x="380" y="95"/>
                      <a:pt x="353" y="122"/>
                      <a:pt x="320" y="122"/>
                    </a:cubicBezTo>
                    <a:cubicBezTo>
                      <a:pt x="62" y="122"/>
                      <a:pt x="62" y="122"/>
                      <a:pt x="62" y="122"/>
                    </a:cubicBezTo>
                    <a:moveTo>
                      <a:pt x="320" y="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1"/>
                    </a:cubicBezTo>
                    <a:cubicBezTo>
                      <a:pt x="0" y="95"/>
                      <a:pt x="28" y="123"/>
                      <a:pt x="62" y="123"/>
                    </a:cubicBezTo>
                    <a:cubicBezTo>
                      <a:pt x="320" y="123"/>
                      <a:pt x="320" y="123"/>
                      <a:pt x="320" y="123"/>
                    </a:cubicBezTo>
                    <a:cubicBezTo>
                      <a:pt x="353" y="123"/>
                      <a:pt x="381" y="95"/>
                      <a:pt x="381" y="61"/>
                    </a:cubicBezTo>
                    <a:cubicBezTo>
                      <a:pt x="381" y="28"/>
                      <a:pt x="353" y="0"/>
                      <a:pt x="320" y="0"/>
                    </a:cubicBezTo>
                  </a:path>
                </a:pathLst>
              </a:custGeom>
              <a:solidFill>
                <a:srgbClr val="DFD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39"/>
              <p:cNvSpPr>
                <a:spLocks noEditPoints="1"/>
              </p:cNvSpPr>
              <p:nvPr/>
            </p:nvSpPr>
            <p:spPr bwMode="auto">
              <a:xfrm>
                <a:off x="360363" y="1720850"/>
                <a:ext cx="1430337" cy="460375"/>
              </a:xfrm>
              <a:custGeom>
                <a:avLst/>
                <a:gdLst>
                  <a:gd name="T0" fmla="*/ 61 w 379"/>
                  <a:gd name="T1" fmla="*/ 121 h 121"/>
                  <a:gd name="T2" fmla="*/ 0 w 379"/>
                  <a:gd name="T3" fmla="*/ 60 h 121"/>
                  <a:gd name="T4" fmla="*/ 61 w 379"/>
                  <a:gd name="T5" fmla="*/ 0 h 121"/>
                  <a:gd name="T6" fmla="*/ 319 w 379"/>
                  <a:gd name="T7" fmla="*/ 0 h 121"/>
                  <a:gd name="T8" fmla="*/ 379 w 379"/>
                  <a:gd name="T9" fmla="*/ 60 h 121"/>
                  <a:gd name="T10" fmla="*/ 319 w 379"/>
                  <a:gd name="T11" fmla="*/ 121 h 121"/>
                  <a:gd name="T12" fmla="*/ 61 w 379"/>
                  <a:gd name="T13" fmla="*/ 121 h 121"/>
                  <a:gd name="T14" fmla="*/ 319 w 379"/>
                  <a:gd name="T15" fmla="*/ 0 h 121"/>
                  <a:gd name="T16" fmla="*/ 61 w 379"/>
                  <a:gd name="T17" fmla="*/ 0 h 121"/>
                  <a:gd name="T18" fmla="*/ 0 w 379"/>
                  <a:gd name="T19" fmla="*/ 60 h 121"/>
                  <a:gd name="T20" fmla="*/ 61 w 379"/>
                  <a:gd name="T21" fmla="*/ 121 h 121"/>
                  <a:gd name="T22" fmla="*/ 319 w 379"/>
                  <a:gd name="T23" fmla="*/ 121 h 121"/>
                  <a:gd name="T24" fmla="*/ 379 w 379"/>
                  <a:gd name="T25" fmla="*/ 60 h 121"/>
                  <a:gd name="T26" fmla="*/ 319 w 379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9" h="121">
                    <a:moveTo>
                      <a:pt x="61" y="121"/>
                    </a:moveTo>
                    <a:cubicBezTo>
                      <a:pt x="27" y="121"/>
                      <a:pt x="0" y="94"/>
                      <a:pt x="0" y="60"/>
                    </a:cubicBezTo>
                    <a:cubicBezTo>
                      <a:pt x="0" y="27"/>
                      <a:pt x="27" y="0"/>
                      <a:pt x="61" y="0"/>
                    </a:cubicBezTo>
                    <a:cubicBezTo>
                      <a:pt x="319" y="0"/>
                      <a:pt x="319" y="0"/>
                      <a:pt x="319" y="0"/>
                    </a:cubicBezTo>
                    <a:cubicBezTo>
                      <a:pt x="352" y="0"/>
                      <a:pt x="379" y="27"/>
                      <a:pt x="379" y="60"/>
                    </a:cubicBezTo>
                    <a:cubicBezTo>
                      <a:pt x="379" y="94"/>
                      <a:pt x="352" y="121"/>
                      <a:pt x="319" y="121"/>
                    </a:cubicBezTo>
                    <a:cubicBezTo>
                      <a:pt x="61" y="121"/>
                      <a:pt x="61" y="121"/>
                      <a:pt x="61" y="121"/>
                    </a:cubicBezTo>
                    <a:moveTo>
                      <a:pt x="319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319" y="121"/>
                      <a:pt x="319" y="121"/>
                      <a:pt x="319" y="121"/>
                    </a:cubicBezTo>
                    <a:cubicBezTo>
                      <a:pt x="352" y="121"/>
                      <a:pt x="379" y="94"/>
                      <a:pt x="379" y="60"/>
                    </a:cubicBezTo>
                    <a:cubicBezTo>
                      <a:pt x="379" y="27"/>
                      <a:pt x="352" y="0"/>
                      <a:pt x="319" y="0"/>
                    </a:cubicBezTo>
                  </a:path>
                </a:pathLst>
              </a:custGeom>
              <a:solidFill>
                <a:srgbClr val="DEDE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40"/>
              <p:cNvSpPr>
                <a:spLocks noEditPoints="1"/>
              </p:cNvSpPr>
              <p:nvPr/>
            </p:nvSpPr>
            <p:spPr bwMode="auto">
              <a:xfrm>
                <a:off x="360363" y="1720850"/>
                <a:ext cx="1430337" cy="460375"/>
              </a:xfrm>
              <a:custGeom>
                <a:avLst/>
                <a:gdLst>
                  <a:gd name="T0" fmla="*/ 61 w 379"/>
                  <a:gd name="T1" fmla="*/ 120 h 121"/>
                  <a:gd name="T2" fmla="*/ 1 w 379"/>
                  <a:gd name="T3" fmla="*/ 60 h 121"/>
                  <a:gd name="T4" fmla="*/ 61 w 379"/>
                  <a:gd name="T5" fmla="*/ 1 h 121"/>
                  <a:gd name="T6" fmla="*/ 319 w 379"/>
                  <a:gd name="T7" fmla="*/ 1 h 121"/>
                  <a:gd name="T8" fmla="*/ 378 w 379"/>
                  <a:gd name="T9" fmla="*/ 60 h 121"/>
                  <a:gd name="T10" fmla="*/ 319 w 379"/>
                  <a:gd name="T11" fmla="*/ 120 h 121"/>
                  <a:gd name="T12" fmla="*/ 61 w 379"/>
                  <a:gd name="T13" fmla="*/ 120 h 121"/>
                  <a:gd name="T14" fmla="*/ 319 w 379"/>
                  <a:gd name="T15" fmla="*/ 0 h 121"/>
                  <a:gd name="T16" fmla="*/ 61 w 379"/>
                  <a:gd name="T17" fmla="*/ 0 h 121"/>
                  <a:gd name="T18" fmla="*/ 0 w 379"/>
                  <a:gd name="T19" fmla="*/ 60 h 121"/>
                  <a:gd name="T20" fmla="*/ 61 w 379"/>
                  <a:gd name="T21" fmla="*/ 121 h 121"/>
                  <a:gd name="T22" fmla="*/ 319 w 379"/>
                  <a:gd name="T23" fmla="*/ 121 h 121"/>
                  <a:gd name="T24" fmla="*/ 379 w 379"/>
                  <a:gd name="T25" fmla="*/ 60 h 121"/>
                  <a:gd name="T26" fmla="*/ 319 w 379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9" h="121">
                    <a:moveTo>
                      <a:pt x="61" y="120"/>
                    </a:moveTo>
                    <a:cubicBezTo>
                      <a:pt x="28" y="120"/>
                      <a:pt x="1" y="94"/>
                      <a:pt x="1" y="60"/>
                    </a:cubicBezTo>
                    <a:cubicBezTo>
                      <a:pt x="1" y="27"/>
                      <a:pt x="28" y="1"/>
                      <a:pt x="61" y="1"/>
                    </a:cubicBezTo>
                    <a:cubicBezTo>
                      <a:pt x="319" y="1"/>
                      <a:pt x="319" y="1"/>
                      <a:pt x="319" y="1"/>
                    </a:cubicBezTo>
                    <a:cubicBezTo>
                      <a:pt x="352" y="1"/>
                      <a:pt x="378" y="27"/>
                      <a:pt x="378" y="60"/>
                    </a:cubicBezTo>
                    <a:cubicBezTo>
                      <a:pt x="378" y="94"/>
                      <a:pt x="352" y="120"/>
                      <a:pt x="319" y="120"/>
                    </a:cubicBezTo>
                    <a:cubicBezTo>
                      <a:pt x="61" y="120"/>
                      <a:pt x="61" y="120"/>
                      <a:pt x="61" y="120"/>
                    </a:cubicBezTo>
                    <a:moveTo>
                      <a:pt x="319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319" y="121"/>
                      <a:pt x="319" y="121"/>
                      <a:pt x="319" y="121"/>
                    </a:cubicBezTo>
                    <a:cubicBezTo>
                      <a:pt x="352" y="121"/>
                      <a:pt x="379" y="94"/>
                      <a:pt x="379" y="60"/>
                    </a:cubicBezTo>
                    <a:cubicBezTo>
                      <a:pt x="379" y="27"/>
                      <a:pt x="352" y="0"/>
                      <a:pt x="319" y="0"/>
                    </a:cubicBezTo>
                  </a:path>
                </a:pathLst>
              </a:custGeom>
              <a:solidFill>
                <a:srgbClr val="DDDD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41"/>
              <p:cNvSpPr>
                <a:spLocks noEditPoints="1"/>
              </p:cNvSpPr>
              <p:nvPr/>
            </p:nvSpPr>
            <p:spPr bwMode="auto">
              <a:xfrm>
                <a:off x="363538" y="1724025"/>
                <a:ext cx="1423987" cy="454025"/>
              </a:xfrm>
              <a:custGeom>
                <a:avLst/>
                <a:gdLst>
                  <a:gd name="T0" fmla="*/ 60 w 377"/>
                  <a:gd name="T1" fmla="*/ 119 h 119"/>
                  <a:gd name="T2" fmla="*/ 0 w 377"/>
                  <a:gd name="T3" fmla="*/ 59 h 119"/>
                  <a:gd name="T4" fmla="*/ 60 w 377"/>
                  <a:gd name="T5" fmla="*/ 0 h 119"/>
                  <a:gd name="T6" fmla="*/ 318 w 377"/>
                  <a:gd name="T7" fmla="*/ 0 h 119"/>
                  <a:gd name="T8" fmla="*/ 377 w 377"/>
                  <a:gd name="T9" fmla="*/ 59 h 119"/>
                  <a:gd name="T10" fmla="*/ 318 w 377"/>
                  <a:gd name="T11" fmla="*/ 119 h 119"/>
                  <a:gd name="T12" fmla="*/ 60 w 377"/>
                  <a:gd name="T13" fmla="*/ 119 h 119"/>
                  <a:gd name="T14" fmla="*/ 318 w 377"/>
                  <a:gd name="T15" fmla="*/ 0 h 119"/>
                  <a:gd name="T16" fmla="*/ 60 w 377"/>
                  <a:gd name="T17" fmla="*/ 0 h 119"/>
                  <a:gd name="T18" fmla="*/ 0 w 377"/>
                  <a:gd name="T19" fmla="*/ 59 h 119"/>
                  <a:gd name="T20" fmla="*/ 60 w 377"/>
                  <a:gd name="T21" fmla="*/ 119 h 119"/>
                  <a:gd name="T22" fmla="*/ 318 w 377"/>
                  <a:gd name="T23" fmla="*/ 119 h 119"/>
                  <a:gd name="T24" fmla="*/ 377 w 377"/>
                  <a:gd name="T25" fmla="*/ 59 h 119"/>
                  <a:gd name="T26" fmla="*/ 318 w 377"/>
                  <a:gd name="T2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7" h="119">
                    <a:moveTo>
                      <a:pt x="60" y="119"/>
                    </a:moveTo>
                    <a:cubicBezTo>
                      <a:pt x="27" y="119"/>
                      <a:pt x="0" y="92"/>
                      <a:pt x="0" y="59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0" y="0"/>
                      <a:pt x="377" y="27"/>
                      <a:pt x="377" y="59"/>
                    </a:cubicBezTo>
                    <a:cubicBezTo>
                      <a:pt x="377" y="92"/>
                      <a:pt x="350" y="119"/>
                      <a:pt x="318" y="119"/>
                    </a:cubicBezTo>
                    <a:cubicBezTo>
                      <a:pt x="60" y="119"/>
                      <a:pt x="60" y="119"/>
                      <a:pt x="60" y="119"/>
                    </a:cubicBezTo>
                    <a:moveTo>
                      <a:pt x="318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6"/>
                      <a:pt x="0" y="59"/>
                    </a:cubicBezTo>
                    <a:cubicBezTo>
                      <a:pt x="0" y="93"/>
                      <a:pt x="27" y="119"/>
                      <a:pt x="60" y="119"/>
                    </a:cubicBezTo>
                    <a:cubicBezTo>
                      <a:pt x="318" y="119"/>
                      <a:pt x="318" y="119"/>
                      <a:pt x="318" y="119"/>
                    </a:cubicBezTo>
                    <a:cubicBezTo>
                      <a:pt x="351" y="119"/>
                      <a:pt x="377" y="93"/>
                      <a:pt x="377" y="59"/>
                    </a:cubicBezTo>
                    <a:cubicBezTo>
                      <a:pt x="377" y="26"/>
                      <a:pt x="351" y="0"/>
                      <a:pt x="318" y="0"/>
                    </a:cubicBezTo>
                  </a:path>
                </a:pathLst>
              </a:custGeom>
              <a:solidFill>
                <a:srgbClr val="DCD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42"/>
              <p:cNvSpPr>
                <a:spLocks noEditPoints="1"/>
              </p:cNvSpPr>
              <p:nvPr/>
            </p:nvSpPr>
            <p:spPr bwMode="auto">
              <a:xfrm>
                <a:off x="363538" y="1724025"/>
                <a:ext cx="1423987" cy="454025"/>
              </a:xfrm>
              <a:custGeom>
                <a:avLst/>
                <a:gdLst>
                  <a:gd name="T0" fmla="*/ 60 w 377"/>
                  <a:gd name="T1" fmla="*/ 118 h 119"/>
                  <a:gd name="T2" fmla="*/ 1 w 377"/>
                  <a:gd name="T3" fmla="*/ 59 h 119"/>
                  <a:gd name="T4" fmla="*/ 60 w 377"/>
                  <a:gd name="T5" fmla="*/ 1 h 119"/>
                  <a:gd name="T6" fmla="*/ 318 w 377"/>
                  <a:gd name="T7" fmla="*/ 1 h 119"/>
                  <a:gd name="T8" fmla="*/ 376 w 377"/>
                  <a:gd name="T9" fmla="*/ 59 h 119"/>
                  <a:gd name="T10" fmla="*/ 318 w 377"/>
                  <a:gd name="T11" fmla="*/ 118 h 119"/>
                  <a:gd name="T12" fmla="*/ 60 w 377"/>
                  <a:gd name="T13" fmla="*/ 118 h 119"/>
                  <a:gd name="T14" fmla="*/ 318 w 377"/>
                  <a:gd name="T15" fmla="*/ 0 h 119"/>
                  <a:gd name="T16" fmla="*/ 60 w 377"/>
                  <a:gd name="T17" fmla="*/ 0 h 119"/>
                  <a:gd name="T18" fmla="*/ 0 w 377"/>
                  <a:gd name="T19" fmla="*/ 59 h 119"/>
                  <a:gd name="T20" fmla="*/ 60 w 377"/>
                  <a:gd name="T21" fmla="*/ 119 h 119"/>
                  <a:gd name="T22" fmla="*/ 318 w 377"/>
                  <a:gd name="T23" fmla="*/ 119 h 119"/>
                  <a:gd name="T24" fmla="*/ 377 w 377"/>
                  <a:gd name="T25" fmla="*/ 59 h 119"/>
                  <a:gd name="T26" fmla="*/ 318 w 377"/>
                  <a:gd name="T2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7" h="119">
                    <a:moveTo>
                      <a:pt x="60" y="118"/>
                    </a:moveTo>
                    <a:cubicBezTo>
                      <a:pt x="27" y="118"/>
                      <a:pt x="1" y="92"/>
                      <a:pt x="1" y="59"/>
                    </a:cubicBezTo>
                    <a:cubicBezTo>
                      <a:pt x="1" y="27"/>
                      <a:pt x="27" y="1"/>
                      <a:pt x="60" y="1"/>
                    </a:cubicBezTo>
                    <a:cubicBezTo>
                      <a:pt x="318" y="1"/>
                      <a:pt x="318" y="1"/>
                      <a:pt x="318" y="1"/>
                    </a:cubicBezTo>
                    <a:cubicBezTo>
                      <a:pt x="350" y="1"/>
                      <a:pt x="376" y="27"/>
                      <a:pt x="376" y="59"/>
                    </a:cubicBezTo>
                    <a:cubicBezTo>
                      <a:pt x="376" y="92"/>
                      <a:pt x="350" y="118"/>
                      <a:pt x="318" y="118"/>
                    </a:cubicBezTo>
                    <a:cubicBezTo>
                      <a:pt x="60" y="118"/>
                      <a:pt x="60" y="118"/>
                      <a:pt x="60" y="118"/>
                    </a:cubicBezTo>
                    <a:moveTo>
                      <a:pt x="318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59"/>
                    </a:cubicBezTo>
                    <a:cubicBezTo>
                      <a:pt x="0" y="92"/>
                      <a:pt x="27" y="119"/>
                      <a:pt x="60" y="119"/>
                    </a:cubicBezTo>
                    <a:cubicBezTo>
                      <a:pt x="318" y="119"/>
                      <a:pt x="318" y="119"/>
                      <a:pt x="318" y="119"/>
                    </a:cubicBezTo>
                    <a:cubicBezTo>
                      <a:pt x="350" y="119"/>
                      <a:pt x="377" y="92"/>
                      <a:pt x="377" y="59"/>
                    </a:cubicBezTo>
                    <a:cubicBezTo>
                      <a:pt x="377" y="27"/>
                      <a:pt x="350" y="0"/>
                      <a:pt x="318" y="0"/>
                    </a:cubicBezTo>
                  </a:path>
                </a:pathLst>
              </a:custGeom>
              <a:solidFill>
                <a:srgbClr val="DBDB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43"/>
              <p:cNvSpPr>
                <a:spLocks noEditPoints="1"/>
              </p:cNvSpPr>
              <p:nvPr/>
            </p:nvSpPr>
            <p:spPr bwMode="auto">
              <a:xfrm>
                <a:off x="366713" y="1728788"/>
                <a:ext cx="1416050" cy="444500"/>
              </a:xfrm>
              <a:custGeom>
                <a:avLst/>
                <a:gdLst>
                  <a:gd name="T0" fmla="*/ 59 w 375"/>
                  <a:gd name="T1" fmla="*/ 117 h 117"/>
                  <a:gd name="T2" fmla="*/ 0 w 375"/>
                  <a:gd name="T3" fmla="*/ 58 h 117"/>
                  <a:gd name="T4" fmla="*/ 59 w 375"/>
                  <a:gd name="T5" fmla="*/ 0 h 117"/>
                  <a:gd name="T6" fmla="*/ 317 w 375"/>
                  <a:gd name="T7" fmla="*/ 0 h 117"/>
                  <a:gd name="T8" fmla="*/ 375 w 375"/>
                  <a:gd name="T9" fmla="*/ 58 h 117"/>
                  <a:gd name="T10" fmla="*/ 317 w 375"/>
                  <a:gd name="T11" fmla="*/ 117 h 117"/>
                  <a:gd name="T12" fmla="*/ 59 w 375"/>
                  <a:gd name="T13" fmla="*/ 117 h 117"/>
                  <a:gd name="T14" fmla="*/ 317 w 375"/>
                  <a:gd name="T15" fmla="*/ 0 h 117"/>
                  <a:gd name="T16" fmla="*/ 59 w 375"/>
                  <a:gd name="T17" fmla="*/ 0 h 117"/>
                  <a:gd name="T18" fmla="*/ 0 w 375"/>
                  <a:gd name="T19" fmla="*/ 58 h 117"/>
                  <a:gd name="T20" fmla="*/ 59 w 375"/>
                  <a:gd name="T21" fmla="*/ 117 h 117"/>
                  <a:gd name="T22" fmla="*/ 317 w 375"/>
                  <a:gd name="T23" fmla="*/ 117 h 117"/>
                  <a:gd name="T24" fmla="*/ 375 w 375"/>
                  <a:gd name="T25" fmla="*/ 58 h 117"/>
                  <a:gd name="T26" fmla="*/ 317 w 375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" h="117">
                    <a:moveTo>
                      <a:pt x="59" y="117"/>
                    </a:moveTo>
                    <a:cubicBezTo>
                      <a:pt x="26" y="117"/>
                      <a:pt x="0" y="91"/>
                      <a:pt x="0" y="58"/>
                    </a:cubicBezTo>
                    <a:cubicBezTo>
                      <a:pt x="0" y="26"/>
                      <a:pt x="26" y="0"/>
                      <a:pt x="59" y="0"/>
                    </a:cubicBezTo>
                    <a:cubicBezTo>
                      <a:pt x="317" y="0"/>
                      <a:pt x="317" y="0"/>
                      <a:pt x="317" y="0"/>
                    </a:cubicBezTo>
                    <a:cubicBezTo>
                      <a:pt x="349" y="0"/>
                      <a:pt x="375" y="26"/>
                      <a:pt x="375" y="58"/>
                    </a:cubicBezTo>
                    <a:cubicBezTo>
                      <a:pt x="375" y="91"/>
                      <a:pt x="349" y="117"/>
                      <a:pt x="317" y="117"/>
                    </a:cubicBezTo>
                    <a:cubicBezTo>
                      <a:pt x="59" y="117"/>
                      <a:pt x="59" y="117"/>
                      <a:pt x="59" y="117"/>
                    </a:cubicBezTo>
                    <a:moveTo>
                      <a:pt x="317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317" y="117"/>
                      <a:pt x="317" y="117"/>
                      <a:pt x="317" y="117"/>
                    </a:cubicBezTo>
                    <a:cubicBezTo>
                      <a:pt x="349" y="117"/>
                      <a:pt x="375" y="91"/>
                      <a:pt x="375" y="58"/>
                    </a:cubicBezTo>
                    <a:cubicBezTo>
                      <a:pt x="375" y="26"/>
                      <a:pt x="349" y="0"/>
                      <a:pt x="317" y="0"/>
                    </a:cubicBezTo>
                  </a:path>
                </a:pathLst>
              </a:custGeom>
              <a:solidFill>
                <a:srgbClr val="DADA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44"/>
              <p:cNvSpPr>
                <a:spLocks noEditPoints="1"/>
              </p:cNvSpPr>
              <p:nvPr/>
            </p:nvSpPr>
            <p:spPr bwMode="auto">
              <a:xfrm>
                <a:off x="366713" y="1728788"/>
                <a:ext cx="1416050" cy="444500"/>
              </a:xfrm>
              <a:custGeom>
                <a:avLst/>
                <a:gdLst>
                  <a:gd name="T0" fmla="*/ 59 w 375"/>
                  <a:gd name="T1" fmla="*/ 116 h 117"/>
                  <a:gd name="T2" fmla="*/ 1 w 375"/>
                  <a:gd name="T3" fmla="*/ 58 h 117"/>
                  <a:gd name="T4" fmla="*/ 59 w 375"/>
                  <a:gd name="T5" fmla="*/ 1 h 117"/>
                  <a:gd name="T6" fmla="*/ 317 w 375"/>
                  <a:gd name="T7" fmla="*/ 1 h 117"/>
                  <a:gd name="T8" fmla="*/ 374 w 375"/>
                  <a:gd name="T9" fmla="*/ 58 h 117"/>
                  <a:gd name="T10" fmla="*/ 317 w 375"/>
                  <a:gd name="T11" fmla="*/ 116 h 117"/>
                  <a:gd name="T12" fmla="*/ 59 w 375"/>
                  <a:gd name="T13" fmla="*/ 116 h 117"/>
                  <a:gd name="T14" fmla="*/ 317 w 375"/>
                  <a:gd name="T15" fmla="*/ 0 h 117"/>
                  <a:gd name="T16" fmla="*/ 59 w 375"/>
                  <a:gd name="T17" fmla="*/ 0 h 117"/>
                  <a:gd name="T18" fmla="*/ 0 w 375"/>
                  <a:gd name="T19" fmla="*/ 58 h 117"/>
                  <a:gd name="T20" fmla="*/ 59 w 375"/>
                  <a:gd name="T21" fmla="*/ 117 h 117"/>
                  <a:gd name="T22" fmla="*/ 317 w 375"/>
                  <a:gd name="T23" fmla="*/ 117 h 117"/>
                  <a:gd name="T24" fmla="*/ 375 w 375"/>
                  <a:gd name="T25" fmla="*/ 58 h 117"/>
                  <a:gd name="T26" fmla="*/ 317 w 375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" h="117">
                    <a:moveTo>
                      <a:pt x="59" y="116"/>
                    </a:moveTo>
                    <a:cubicBezTo>
                      <a:pt x="27" y="116"/>
                      <a:pt x="1" y="90"/>
                      <a:pt x="1" y="58"/>
                    </a:cubicBezTo>
                    <a:cubicBezTo>
                      <a:pt x="1" y="27"/>
                      <a:pt x="27" y="1"/>
                      <a:pt x="59" y="1"/>
                    </a:cubicBezTo>
                    <a:cubicBezTo>
                      <a:pt x="317" y="1"/>
                      <a:pt x="317" y="1"/>
                      <a:pt x="317" y="1"/>
                    </a:cubicBezTo>
                    <a:cubicBezTo>
                      <a:pt x="348" y="1"/>
                      <a:pt x="374" y="27"/>
                      <a:pt x="374" y="58"/>
                    </a:cubicBezTo>
                    <a:cubicBezTo>
                      <a:pt x="374" y="90"/>
                      <a:pt x="348" y="116"/>
                      <a:pt x="317" y="116"/>
                    </a:cubicBezTo>
                    <a:cubicBezTo>
                      <a:pt x="59" y="116"/>
                      <a:pt x="59" y="116"/>
                      <a:pt x="59" y="116"/>
                    </a:cubicBezTo>
                    <a:moveTo>
                      <a:pt x="317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317" y="117"/>
                      <a:pt x="317" y="117"/>
                      <a:pt x="317" y="117"/>
                    </a:cubicBezTo>
                    <a:cubicBezTo>
                      <a:pt x="349" y="117"/>
                      <a:pt x="375" y="91"/>
                      <a:pt x="375" y="58"/>
                    </a:cubicBezTo>
                    <a:cubicBezTo>
                      <a:pt x="375" y="26"/>
                      <a:pt x="349" y="0"/>
                      <a:pt x="317" y="0"/>
                    </a:cubicBezTo>
                  </a:path>
                </a:pathLst>
              </a:custGeom>
              <a:solidFill>
                <a:srgbClr val="D9D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45"/>
              <p:cNvSpPr>
                <a:spLocks noEditPoints="1"/>
              </p:cNvSpPr>
              <p:nvPr/>
            </p:nvSpPr>
            <p:spPr bwMode="auto">
              <a:xfrm>
                <a:off x="371475" y="1731963"/>
                <a:ext cx="1408112" cy="438150"/>
              </a:xfrm>
              <a:custGeom>
                <a:avLst/>
                <a:gdLst>
                  <a:gd name="T0" fmla="*/ 58 w 373"/>
                  <a:gd name="T1" fmla="*/ 114 h 115"/>
                  <a:gd name="T2" fmla="*/ 1 w 373"/>
                  <a:gd name="T3" fmla="*/ 57 h 115"/>
                  <a:gd name="T4" fmla="*/ 58 w 373"/>
                  <a:gd name="T5" fmla="*/ 1 h 115"/>
                  <a:gd name="T6" fmla="*/ 316 w 373"/>
                  <a:gd name="T7" fmla="*/ 1 h 115"/>
                  <a:gd name="T8" fmla="*/ 372 w 373"/>
                  <a:gd name="T9" fmla="*/ 57 h 115"/>
                  <a:gd name="T10" fmla="*/ 316 w 373"/>
                  <a:gd name="T11" fmla="*/ 114 h 115"/>
                  <a:gd name="T12" fmla="*/ 58 w 373"/>
                  <a:gd name="T13" fmla="*/ 114 h 115"/>
                  <a:gd name="T14" fmla="*/ 316 w 373"/>
                  <a:gd name="T15" fmla="*/ 0 h 115"/>
                  <a:gd name="T16" fmla="*/ 58 w 373"/>
                  <a:gd name="T17" fmla="*/ 0 h 115"/>
                  <a:gd name="T18" fmla="*/ 0 w 373"/>
                  <a:gd name="T19" fmla="*/ 57 h 115"/>
                  <a:gd name="T20" fmla="*/ 58 w 373"/>
                  <a:gd name="T21" fmla="*/ 115 h 115"/>
                  <a:gd name="T22" fmla="*/ 316 w 373"/>
                  <a:gd name="T23" fmla="*/ 115 h 115"/>
                  <a:gd name="T24" fmla="*/ 373 w 373"/>
                  <a:gd name="T25" fmla="*/ 57 h 115"/>
                  <a:gd name="T26" fmla="*/ 316 w 373"/>
                  <a:gd name="T2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3" h="115">
                    <a:moveTo>
                      <a:pt x="58" y="114"/>
                    </a:moveTo>
                    <a:cubicBezTo>
                      <a:pt x="26" y="114"/>
                      <a:pt x="1" y="89"/>
                      <a:pt x="1" y="57"/>
                    </a:cubicBezTo>
                    <a:cubicBezTo>
                      <a:pt x="1" y="26"/>
                      <a:pt x="26" y="1"/>
                      <a:pt x="58" y="1"/>
                    </a:cubicBezTo>
                    <a:cubicBezTo>
                      <a:pt x="316" y="1"/>
                      <a:pt x="316" y="1"/>
                      <a:pt x="316" y="1"/>
                    </a:cubicBezTo>
                    <a:cubicBezTo>
                      <a:pt x="347" y="1"/>
                      <a:pt x="372" y="26"/>
                      <a:pt x="372" y="57"/>
                    </a:cubicBezTo>
                    <a:cubicBezTo>
                      <a:pt x="372" y="89"/>
                      <a:pt x="347" y="114"/>
                      <a:pt x="316" y="114"/>
                    </a:cubicBezTo>
                    <a:cubicBezTo>
                      <a:pt x="58" y="114"/>
                      <a:pt x="58" y="114"/>
                      <a:pt x="58" y="114"/>
                    </a:cubicBezTo>
                    <a:moveTo>
                      <a:pt x="316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26" y="0"/>
                      <a:pt x="0" y="26"/>
                      <a:pt x="0" y="57"/>
                    </a:cubicBezTo>
                    <a:cubicBezTo>
                      <a:pt x="0" y="89"/>
                      <a:pt x="26" y="115"/>
                      <a:pt x="58" y="115"/>
                    </a:cubicBezTo>
                    <a:cubicBezTo>
                      <a:pt x="316" y="115"/>
                      <a:pt x="316" y="115"/>
                      <a:pt x="316" y="115"/>
                    </a:cubicBezTo>
                    <a:cubicBezTo>
                      <a:pt x="347" y="115"/>
                      <a:pt x="373" y="89"/>
                      <a:pt x="373" y="57"/>
                    </a:cubicBezTo>
                    <a:cubicBezTo>
                      <a:pt x="373" y="26"/>
                      <a:pt x="347" y="0"/>
                      <a:pt x="316" y="0"/>
                    </a:cubicBezTo>
                  </a:path>
                </a:pathLst>
              </a:custGeom>
              <a:solidFill>
                <a:srgbClr val="D8D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46"/>
              <p:cNvSpPr>
                <a:spLocks noEditPoints="1"/>
              </p:cNvSpPr>
              <p:nvPr/>
            </p:nvSpPr>
            <p:spPr bwMode="auto">
              <a:xfrm>
                <a:off x="374650" y="1735138"/>
                <a:ext cx="1401762" cy="431800"/>
              </a:xfrm>
              <a:custGeom>
                <a:avLst/>
                <a:gdLst>
                  <a:gd name="T0" fmla="*/ 57 w 371"/>
                  <a:gd name="T1" fmla="*/ 113 h 113"/>
                  <a:gd name="T2" fmla="*/ 0 w 371"/>
                  <a:gd name="T3" fmla="*/ 56 h 113"/>
                  <a:gd name="T4" fmla="*/ 57 w 371"/>
                  <a:gd name="T5" fmla="*/ 0 h 113"/>
                  <a:gd name="T6" fmla="*/ 315 w 371"/>
                  <a:gd name="T7" fmla="*/ 0 h 113"/>
                  <a:gd name="T8" fmla="*/ 371 w 371"/>
                  <a:gd name="T9" fmla="*/ 56 h 113"/>
                  <a:gd name="T10" fmla="*/ 315 w 371"/>
                  <a:gd name="T11" fmla="*/ 113 h 113"/>
                  <a:gd name="T12" fmla="*/ 57 w 371"/>
                  <a:gd name="T13" fmla="*/ 113 h 113"/>
                  <a:gd name="T14" fmla="*/ 315 w 371"/>
                  <a:gd name="T15" fmla="*/ 0 h 113"/>
                  <a:gd name="T16" fmla="*/ 57 w 371"/>
                  <a:gd name="T17" fmla="*/ 0 h 113"/>
                  <a:gd name="T18" fmla="*/ 0 w 371"/>
                  <a:gd name="T19" fmla="*/ 56 h 113"/>
                  <a:gd name="T20" fmla="*/ 57 w 371"/>
                  <a:gd name="T21" fmla="*/ 113 h 113"/>
                  <a:gd name="T22" fmla="*/ 315 w 371"/>
                  <a:gd name="T23" fmla="*/ 113 h 113"/>
                  <a:gd name="T24" fmla="*/ 371 w 371"/>
                  <a:gd name="T25" fmla="*/ 56 h 113"/>
                  <a:gd name="T26" fmla="*/ 315 w 371"/>
                  <a:gd name="T2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1" h="113">
                    <a:moveTo>
                      <a:pt x="57" y="113"/>
                    </a:moveTo>
                    <a:cubicBezTo>
                      <a:pt x="25" y="113"/>
                      <a:pt x="0" y="88"/>
                      <a:pt x="0" y="56"/>
                    </a:cubicBezTo>
                    <a:cubicBezTo>
                      <a:pt x="0" y="25"/>
                      <a:pt x="25" y="0"/>
                      <a:pt x="57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346" y="0"/>
                      <a:pt x="371" y="25"/>
                      <a:pt x="371" y="56"/>
                    </a:cubicBezTo>
                    <a:cubicBezTo>
                      <a:pt x="371" y="88"/>
                      <a:pt x="346" y="113"/>
                      <a:pt x="315" y="113"/>
                    </a:cubicBezTo>
                    <a:cubicBezTo>
                      <a:pt x="57" y="113"/>
                      <a:pt x="57" y="113"/>
                      <a:pt x="57" y="113"/>
                    </a:cubicBezTo>
                    <a:moveTo>
                      <a:pt x="31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46" y="113"/>
                      <a:pt x="371" y="88"/>
                      <a:pt x="371" y="56"/>
                    </a:cubicBezTo>
                    <a:cubicBezTo>
                      <a:pt x="371" y="25"/>
                      <a:pt x="346" y="0"/>
                      <a:pt x="315" y="0"/>
                    </a:cubicBezTo>
                  </a:path>
                </a:pathLst>
              </a:custGeom>
              <a:solidFill>
                <a:srgbClr val="D7D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47"/>
              <p:cNvSpPr>
                <a:spLocks noEditPoints="1"/>
              </p:cNvSpPr>
              <p:nvPr/>
            </p:nvSpPr>
            <p:spPr bwMode="auto">
              <a:xfrm>
                <a:off x="374650" y="1735138"/>
                <a:ext cx="1401762" cy="431800"/>
              </a:xfrm>
              <a:custGeom>
                <a:avLst/>
                <a:gdLst>
                  <a:gd name="T0" fmla="*/ 57 w 371"/>
                  <a:gd name="T1" fmla="*/ 112 h 113"/>
                  <a:gd name="T2" fmla="*/ 1 w 371"/>
                  <a:gd name="T3" fmla="*/ 56 h 113"/>
                  <a:gd name="T4" fmla="*/ 57 w 371"/>
                  <a:gd name="T5" fmla="*/ 1 h 113"/>
                  <a:gd name="T6" fmla="*/ 315 w 371"/>
                  <a:gd name="T7" fmla="*/ 1 h 113"/>
                  <a:gd name="T8" fmla="*/ 370 w 371"/>
                  <a:gd name="T9" fmla="*/ 56 h 113"/>
                  <a:gd name="T10" fmla="*/ 315 w 371"/>
                  <a:gd name="T11" fmla="*/ 112 h 113"/>
                  <a:gd name="T12" fmla="*/ 57 w 371"/>
                  <a:gd name="T13" fmla="*/ 112 h 113"/>
                  <a:gd name="T14" fmla="*/ 315 w 371"/>
                  <a:gd name="T15" fmla="*/ 0 h 113"/>
                  <a:gd name="T16" fmla="*/ 57 w 371"/>
                  <a:gd name="T17" fmla="*/ 0 h 113"/>
                  <a:gd name="T18" fmla="*/ 0 w 371"/>
                  <a:gd name="T19" fmla="*/ 56 h 113"/>
                  <a:gd name="T20" fmla="*/ 57 w 371"/>
                  <a:gd name="T21" fmla="*/ 113 h 113"/>
                  <a:gd name="T22" fmla="*/ 315 w 371"/>
                  <a:gd name="T23" fmla="*/ 113 h 113"/>
                  <a:gd name="T24" fmla="*/ 371 w 371"/>
                  <a:gd name="T25" fmla="*/ 56 h 113"/>
                  <a:gd name="T26" fmla="*/ 315 w 371"/>
                  <a:gd name="T2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1" h="113">
                    <a:moveTo>
                      <a:pt x="57" y="112"/>
                    </a:moveTo>
                    <a:cubicBezTo>
                      <a:pt x="26" y="112"/>
                      <a:pt x="1" y="87"/>
                      <a:pt x="1" y="56"/>
                    </a:cubicBezTo>
                    <a:cubicBezTo>
                      <a:pt x="1" y="26"/>
                      <a:pt x="26" y="1"/>
                      <a:pt x="57" y="1"/>
                    </a:cubicBezTo>
                    <a:cubicBezTo>
                      <a:pt x="315" y="1"/>
                      <a:pt x="315" y="1"/>
                      <a:pt x="315" y="1"/>
                    </a:cubicBezTo>
                    <a:cubicBezTo>
                      <a:pt x="345" y="1"/>
                      <a:pt x="370" y="26"/>
                      <a:pt x="370" y="56"/>
                    </a:cubicBezTo>
                    <a:cubicBezTo>
                      <a:pt x="370" y="87"/>
                      <a:pt x="345" y="112"/>
                      <a:pt x="315" y="112"/>
                    </a:cubicBezTo>
                    <a:cubicBezTo>
                      <a:pt x="57" y="112"/>
                      <a:pt x="57" y="112"/>
                      <a:pt x="57" y="112"/>
                    </a:cubicBezTo>
                    <a:moveTo>
                      <a:pt x="31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46" y="113"/>
                      <a:pt x="371" y="88"/>
                      <a:pt x="371" y="56"/>
                    </a:cubicBezTo>
                    <a:cubicBezTo>
                      <a:pt x="371" y="25"/>
                      <a:pt x="346" y="0"/>
                      <a:pt x="315" y="0"/>
                    </a:cubicBezTo>
                  </a:path>
                </a:pathLst>
              </a:custGeom>
              <a:solidFill>
                <a:srgbClr val="D6D7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48"/>
              <p:cNvSpPr>
                <a:spLocks noEditPoints="1"/>
              </p:cNvSpPr>
              <p:nvPr/>
            </p:nvSpPr>
            <p:spPr bwMode="auto">
              <a:xfrm>
                <a:off x="379413" y="1739900"/>
                <a:ext cx="1392237" cy="422275"/>
              </a:xfrm>
              <a:custGeom>
                <a:avLst/>
                <a:gdLst>
                  <a:gd name="T0" fmla="*/ 56 w 369"/>
                  <a:gd name="T1" fmla="*/ 111 h 111"/>
                  <a:gd name="T2" fmla="*/ 0 w 369"/>
                  <a:gd name="T3" fmla="*/ 55 h 111"/>
                  <a:gd name="T4" fmla="*/ 56 w 369"/>
                  <a:gd name="T5" fmla="*/ 0 h 111"/>
                  <a:gd name="T6" fmla="*/ 314 w 369"/>
                  <a:gd name="T7" fmla="*/ 0 h 111"/>
                  <a:gd name="T8" fmla="*/ 369 w 369"/>
                  <a:gd name="T9" fmla="*/ 55 h 111"/>
                  <a:gd name="T10" fmla="*/ 314 w 369"/>
                  <a:gd name="T11" fmla="*/ 111 h 111"/>
                  <a:gd name="T12" fmla="*/ 56 w 369"/>
                  <a:gd name="T13" fmla="*/ 111 h 111"/>
                  <a:gd name="T14" fmla="*/ 314 w 369"/>
                  <a:gd name="T15" fmla="*/ 0 h 111"/>
                  <a:gd name="T16" fmla="*/ 56 w 369"/>
                  <a:gd name="T17" fmla="*/ 0 h 111"/>
                  <a:gd name="T18" fmla="*/ 0 w 369"/>
                  <a:gd name="T19" fmla="*/ 55 h 111"/>
                  <a:gd name="T20" fmla="*/ 56 w 369"/>
                  <a:gd name="T21" fmla="*/ 111 h 111"/>
                  <a:gd name="T22" fmla="*/ 314 w 369"/>
                  <a:gd name="T23" fmla="*/ 111 h 111"/>
                  <a:gd name="T24" fmla="*/ 369 w 369"/>
                  <a:gd name="T25" fmla="*/ 55 h 111"/>
                  <a:gd name="T26" fmla="*/ 314 w 369"/>
                  <a:gd name="T2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111">
                    <a:moveTo>
                      <a:pt x="56" y="111"/>
                    </a:moveTo>
                    <a:cubicBezTo>
                      <a:pt x="25" y="111"/>
                      <a:pt x="0" y="86"/>
                      <a:pt x="0" y="55"/>
                    </a:cubicBezTo>
                    <a:cubicBezTo>
                      <a:pt x="0" y="25"/>
                      <a:pt x="25" y="0"/>
                      <a:pt x="56" y="0"/>
                    </a:cubicBezTo>
                    <a:cubicBezTo>
                      <a:pt x="314" y="0"/>
                      <a:pt x="314" y="0"/>
                      <a:pt x="314" y="0"/>
                    </a:cubicBezTo>
                    <a:cubicBezTo>
                      <a:pt x="344" y="0"/>
                      <a:pt x="369" y="25"/>
                      <a:pt x="369" y="55"/>
                    </a:cubicBezTo>
                    <a:cubicBezTo>
                      <a:pt x="369" y="86"/>
                      <a:pt x="344" y="111"/>
                      <a:pt x="314" y="111"/>
                    </a:cubicBezTo>
                    <a:cubicBezTo>
                      <a:pt x="56" y="111"/>
                      <a:pt x="56" y="111"/>
                      <a:pt x="56" y="111"/>
                    </a:cubicBezTo>
                    <a:moveTo>
                      <a:pt x="31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314" y="111"/>
                      <a:pt x="314" y="111"/>
                      <a:pt x="314" y="111"/>
                    </a:cubicBezTo>
                    <a:cubicBezTo>
                      <a:pt x="344" y="111"/>
                      <a:pt x="369" y="86"/>
                      <a:pt x="369" y="55"/>
                    </a:cubicBezTo>
                    <a:cubicBezTo>
                      <a:pt x="369" y="25"/>
                      <a:pt x="344" y="0"/>
                      <a:pt x="314" y="0"/>
                    </a:cubicBezTo>
                  </a:path>
                </a:pathLst>
              </a:custGeom>
              <a:solidFill>
                <a:srgbClr val="D5D6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49"/>
              <p:cNvSpPr>
                <a:spLocks noEditPoints="1"/>
              </p:cNvSpPr>
              <p:nvPr/>
            </p:nvSpPr>
            <p:spPr bwMode="auto">
              <a:xfrm>
                <a:off x="379413" y="1739900"/>
                <a:ext cx="1392237" cy="422275"/>
              </a:xfrm>
              <a:custGeom>
                <a:avLst/>
                <a:gdLst>
                  <a:gd name="T0" fmla="*/ 56 w 369"/>
                  <a:gd name="T1" fmla="*/ 110 h 111"/>
                  <a:gd name="T2" fmla="*/ 1 w 369"/>
                  <a:gd name="T3" fmla="*/ 55 h 111"/>
                  <a:gd name="T4" fmla="*/ 56 w 369"/>
                  <a:gd name="T5" fmla="*/ 1 h 111"/>
                  <a:gd name="T6" fmla="*/ 314 w 369"/>
                  <a:gd name="T7" fmla="*/ 1 h 111"/>
                  <a:gd name="T8" fmla="*/ 368 w 369"/>
                  <a:gd name="T9" fmla="*/ 55 h 111"/>
                  <a:gd name="T10" fmla="*/ 314 w 369"/>
                  <a:gd name="T11" fmla="*/ 110 h 111"/>
                  <a:gd name="T12" fmla="*/ 56 w 369"/>
                  <a:gd name="T13" fmla="*/ 110 h 111"/>
                  <a:gd name="T14" fmla="*/ 314 w 369"/>
                  <a:gd name="T15" fmla="*/ 0 h 111"/>
                  <a:gd name="T16" fmla="*/ 56 w 369"/>
                  <a:gd name="T17" fmla="*/ 0 h 111"/>
                  <a:gd name="T18" fmla="*/ 0 w 369"/>
                  <a:gd name="T19" fmla="*/ 55 h 111"/>
                  <a:gd name="T20" fmla="*/ 56 w 369"/>
                  <a:gd name="T21" fmla="*/ 111 h 111"/>
                  <a:gd name="T22" fmla="*/ 314 w 369"/>
                  <a:gd name="T23" fmla="*/ 111 h 111"/>
                  <a:gd name="T24" fmla="*/ 369 w 369"/>
                  <a:gd name="T25" fmla="*/ 55 h 111"/>
                  <a:gd name="T26" fmla="*/ 314 w 369"/>
                  <a:gd name="T2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111">
                    <a:moveTo>
                      <a:pt x="56" y="110"/>
                    </a:moveTo>
                    <a:cubicBezTo>
                      <a:pt x="25" y="110"/>
                      <a:pt x="1" y="86"/>
                      <a:pt x="1" y="55"/>
                    </a:cubicBezTo>
                    <a:cubicBezTo>
                      <a:pt x="1" y="25"/>
                      <a:pt x="25" y="1"/>
                      <a:pt x="56" y="1"/>
                    </a:cubicBezTo>
                    <a:cubicBezTo>
                      <a:pt x="314" y="1"/>
                      <a:pt x="314" y="1"/>
                      <a:pt x="314" y="1"/>
                    </a:cubicBezTo>
                    <a:cubicBezTo>
                      <a:pt x="344" y="1"/>
                      <a:pt x="368" y="25"/>
                      <a:pt x="368" y="55"/>
                    </a:cubicBezTo>
                    <a:cubicBezTo>
                      <a:pt x="368" y="86"/>
                      <a:pt x="344" y="110"/>
                      <a:pt x="314" y="110"/>
                    </a:cubicBezTo>
                    <a:cubicBezTo>
                      <a:pt x="56" y="110"/>
                      <a:pt x="56" y="110"/>
                      <a:pt x="56" y="110"/>
                    </a:cubicBezTo>
                    <a:moveTo>
                      <a:pt x="31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314" y="111"/>
                      <a:pt x="314" y="111"/>
                      <a:pt x="314" y="111"/>
                    </a:cubicBezTo>
                    <a:cubicBezTo>
                      <a:pt x="344" y="111"/>
                      <a:pt x="369" y="86"/>
                      <a:pt x="369" y="55"/>
                    </a:cubicBezTo>
                    <a:cubicBezTo>
                      <a:pt x="369" y="25"/>
                      <a:pt x="344" y="0"/>
                      <a:pt x="314" y="0"/>
                    </a:cubicBezTo>
                  </a:path>
                </a:pathLst>
              </a:custGeom>
              <a:solidFill>
                <a:srgbClr val="D4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50"/>
              <p:cNvSpPr>
                <a:spLocks noEditPoints="1"/>
              </p:cNvSpPr>
              <p:nvPr/>
            </p:nvSpPr>
            <p:spPr bwMode="auto">
              <a:xfrm>
                <a:off x="382588" y="1743075"/>
                <a:ext cx="1385887" cy="415925"/>
              </a:xfrm>
              <a:custGeom>
                <a:avLst/>
                <a:gdLst>
                  <a:gd name="T0" fmla="*/ 55 w 367"/>
                  <a:gd name="T1" fmla="*/ 109 h 109"/>
                  <a:gd name="T2" fmla="*/ 0 w 367"/>
                  <a:gd name="T3" fmla="*/ 54 h 109"/>
                  <a:gd name="T4" fmla="*/ 55 w 367"/>
                  <a:gd name="T5" fmla="*/ 0 h 109"/>
                  <a:gd name="T6" fmla="*/ 313 w 367"/>
                  <a:gd name="T7" fmla="*/ 0 h 109"/>
                  <a:gd name="T8" fmla="*/ 367 w 367"/>
                  <a:gd name="T9" fmla="*/ 54 h 109"/>
                  <a:gd name="T10" fmla="*/ 313 w 367"/>
                  <a:gd name="T11" fmla="*/ 109 h 109"/>
                  <a:gd name="T12" fmla="*/ 55 w 367"/>
                  <a:gd name="T13" fmla="*/ 109 h 109"/>
                  <a:gd name="T14" fmla="*/ 313 w 367"/>
                  <a:gd name="T15" fmla="*/ 0 h 109"/>
                  <a:gd name="T16" fmla="*/ 55 w 367"/>
                  <a:gd name="T17" fmla="*/ 0 h 109"/>
                  <a:gd name="T18" fmla="*/ 0 w 367"/>
                  <a:gd name="T19" fmla="*/ 54 h 109"/>
                  <a:gd name="T20" fmla="*/ 55 w 367"/>
                  <a:gd name="T21" fmla="*/ 109 h 109"/>
                  <a:gd name="T22" fmla="*/ 313 w 367"/>
                  <a:gd name="T23" fmla="*/ 109 h 109"/>
                  <a:gd name="T24" fmla="*/ 367 w 367"/>
                  <a:gd name="T25" fmla="*/ 54 h 109"/>
                  <a:gd name="T26" fmla="*/ 313 w 367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109">
                    <a:moveTo>
                      <a:pt x="55" y="109"/>
                    </a:moveTo>
                    <a:cubicBezTo>
                      <a:pt x="25" y="109"/>
                      <a:pt x="0" y="84"/>
                      <a:pt x="0" y="54"/>
                    </a:cubicBezTo>
                    <a:cubicBezTo>
                      <a:pt x="0" y="25"/>
                      <a:pt x="25" y="0"/>
                      <a:pt x="55" y="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42" y="0"/>
                      <a:pt x="367" y="25"/>
                      <a:pt x="367" y="54"/>
                    </a:cubicBezTo>
                    <a:cubicBezTo>
                      <a:pt x="367" y="84"/>
                      <a:pt x="342" y="109"/>
                      <a:pt x="313" y="109"/>
                    </a:cubicBezTo>
                    <a:cubicBezTo>
                      <a:pt x="55" y="109"/>
                      <a:pt x="55" y="109"/>
                      <a:pt x="55" y="109"/>
                    </a:cubicBezTo>
                    <a:moveTo>
                      <a:pt x="313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85"/>
                      <a:pt x="24" y="109"/>
                      <a:pt x="55" y="109"/>
                    </a:cubicBezTo>
                    <a:cubicBezTo>
                      <a:pt x="313" y="109"/>
                      <a:pt x="313" y="109"/>
                      <a:pt x="313" y="109"/>
                    </a:cubicBezTo>
                    <a:cubicBezTo>
                      <a:pt x="343" y="109"/>
                      <a:pt x="367" y="85"/>
                      <a:pt x="367" y="54"/>
                    </a:cubicBezTo>
                    <a:cubicBezTo>
                      <a:pt x="367" y="24"/>
                      <a:pt x="343" y="0"/>
                      <a:pt x="313" y="0"/>
                    </a:cubicBezTo>
                  </a:path>
                </a:pathLst>
              </a:custGeom>
              <a:solidFill>
                <a:srgbClr val="D3D4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1"/>
              <p:cNvSpPr>
                <a:spLocks noEditPoints="1"/>
              </p:cNvSpPr>
              <p:nvPr/>
            </p:nvSpPr>
            <p:spPr bwMode="auto">
              <a:xfrm>
                <a:off x="382588" y="1743075"/>
                <a:ext cx="1385887" cy="415925"/>
              </a:xfrm>
              <a:custGeom>
                <a:avLst/>
                <a:gdLst>
                  <a:gd name="T0" fmla="*/ 55 w 367"/>
                  <a:gd name="T1" fmla="*/ 108 h 109"/>
                  <a:gd name="T2" fmla="*/ 1 w 367"/>
                  <a:gd name="T3" fmla="*/ 54 h 109"/>
                  <a:gd name="T4" fmla="*/ 55 w 367"/>
                  <a:gd name="T5" fmla="*/ 1 h 109"/>
                  <a:gd name="T6" fmla="*/ 313 w 367"/>
                  <a:gd name="T7" fmla="*/ 1 h 109"/>
                  <a:gd name="T8" fmla="*/ 366 w 367"/>
                  <a:gd name="T9" fmla="*/ 54 h 109"/>
                  <a:gd name="T10" fmla="*/ 313 w 367"/>
                  <a:gd name="T11" fmla="*/ 108 h 109"/>
                  <a:gd name="T12" fmla="*/ 55 w 367"/>
                  <a:gd name="T13" fmla="*/ 108 h 109"/>
                  <a:gd name="T14" fmla="*/ 313 w 367"/>
                  <a:gd name="T15" fmla="*/ 0 h 109"/>
                  <a:gd name="T16" fmla="*/ 55 w 367"/>
                  <a:gd name="T17" fmla="*/ 0 h 109"/>
                  <a:gd name="T18" fmla="*/ 0 w 367"/>
                  <a:gd name="T19" fmla="*/ 54 h 109"/>
                  <a:gd name="T20" fmla="*/ 55 w 367"/>
                  <a:gd name="T21" fmla="*/ 109 h 109"/>
                  <a:gd name="T22" fmla="*/ 313 w 367"/>
                  <a:gd name="T23" fmla="*/ 109 h 109"/>
                  <a:gd name="T24" fmla="*/ 367 w 367"/>
                  <a:gd name="T25" fmla="*/ 54 h 109"/>
                  <a:gd name="T26" fmla="*/ 313 w 367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109">
                    <a:moveTo>
                      <a:pt x="55" y="108"/>
                    </a:moveTo>
                    <a:cubicBezTo>
                      <a:pt x="25" y="108"/>
                      <a:pt x="1" y="84"/>
                      <a:pt x="1" y="54"/>
                    </a:cubicBezTo>
                    <a:cubicBezTo>
                      <a:pt x="1" y="25"/>
                      <a:pt x="25" y="1"/>
                      <a:pt x="55" y="1"/>
                    </a:cubicBezTo>
                    <a:cubicBezTo>
                      <a:pt x="313" y="1"/>
                      <a:pt x="313" y="1"/>
                      <a:pt x="313" y="1"/>
                    </a:cubicBezTo>
                    <a:cubicBezTo>
                      <a:pt x="342" y="1"/>
                      <a:pt x="366" y="25"/>
                      <a:pt x="366" y="54"/>
                    </a:cubicBezTo>
                    <a:cubicBezTo>
                      <a:pt x="366" y="84"/>
                      <a:pt x="342" y="108"/>
                      <a:pt x="313" y="108"/>
                    </a:cubicBezTo>
                    <a:cubicBezTo>
                      <a:pt x="55" y="108"/>
                      <a:pt x="55" y="108"/>
                      <a:pt x="55" y="108"/>
                    </a:cubicBezTo>
                    <a:moveTo>
                      <a:pt x="313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5" y="0"/>
                      <a:pt x="0" y="25"/>
                      <a:pt x="0" y="54"/>
                    </a:cubicBezTo>
                    <a:cubicBezTo>
                      <a:pt x="0" y="84"/>
                      <a:pt x="25" y="109"/>
                      <a:pt x="55" y="109"/>
                    </a:cubicBezTo>
                    <a:cubicBezTo>
                      <a:pt x="313" y="109"/>
                      <a:pt x="313" y="109"/>
                      <a:pt x="313" y="109"/>
                    </a:cubicBezTo>
                    <a:cubicBezTo>
                      <a:pt x="342" y="109"/>
                      <a:pt x="367" y="84"/>
                      <a:pt x="367" y="54"/>
                    </a:cubicBezTo>
                    <a:cubicBezTo>
                      <a:pt x="367" y="25"/>
                      <a:pt x="342" y="0"/>
                      <a:pt x="313" y="0"/>
                    </a:cubicBezTo>
                  </a:path>
                </a:pathLst>
              </a:custGeom>
              <a:solidFill>
                <a:srgbClr val="D2D3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52"/>
              <p:cNvSpPr>
                <a:spLocks noEditPoints="1"/>
              </p:cNvSpPr>
              <p:nvPr/>
            </p:nvSpPr>
            <p:spPr bwMode="auto">
              <a:xfrm>
                <a:off x="385763" y="1747838"/>
                <a:ext cx="1377950" cy="406400"/>
              </a:xfrm>
              <a:custGeom>
                <a:avLst/>
                <a:gdLst>
                  <a:gd name="T0" fmla="*/ 54 w 365"/>
                  <a:gd name="T1" fmla="*/ 106 h 107"/>
                  <a:gd name="T2" fmla="*/ 1 w 365"/>
                  <a:gd name="T3" fmla="*/ 53 h 107"/>
                  <a:gd name="T4" fmla="*/ 54 w 365"/>
                  <a:gd name="T5" fmla="*/ 0 h 107"/>
                  <a:gd name="T6" fmla="*/ 312 w 365"/>
                  <a:gd name="T7" fmla="*/ 0 h 107"/>
                  <a:gd name="T8" fmla="*/ 365 w 365"/>
                  <a:gd name="T9" fmla="*/ 53 h 107"/>
                  <a:gd name="T10" fmla="*/ 312 w 365"/>
                  <a:gd name="T11" fmla="*/ 106 h 107"/>
                  <a:gd name="T12" fmla="*/ 54 w 365"/>
                  <a:gd name="T13" fmla="*/ 106 h 107"/>
                  <a:gd name="T14" fmla="*/ 312 w 365"/>
                  <a:gd name="T15" fmla="*/ 0 h 107"/>
                  <a:gd name="T16" fmla="*/ 54 w 365"/>
                  <a:gd name="T17" fmla="*/ 0 h 107"/>
                  <a:gd name="T18" fmla="*/ 0 w 365"/>
                  <a:gd name="T19" fmla="*/ 53 h 107"/>
                  <a:gd name="T20" fmla="*/ 54 w 365"/>
                  <a:gd name="T21" fmla="*/ 107 h 107"/>
                  <a:gd name="T22" fmla="*/ 312 w 365"/>
                  <a:gd name="T23" fmla="*/ 107 h 107"/>
                  <a:gd name="T24" fmla="*/ 365 w 365"/>
                  <a:gd name="T25" fmla="*/ 53 h 107"/>
                  <a:gd name="T26" fmla="*/ 312 w 365"/>
                  <a:gd name="T2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5" h="107">
                    <a:moveTo>
                      <a:pt x="54" y="106"/>
                    </a:moveTo>
                    <a:cubicBezTo>
                      <a:pt x="24" y="106"/>
                      <a:pt x="1" y="83"/>
                      <a:pt x="1" y="53"/>
                    </a:cubicBezTo>
                    <a:cubicBezTo>
                      <a:pt x="1" y="24"/>
                      <a:pt x="24" y="0"/>
                      <a:pt x="54" y="0"/>
                    </a:cubicBezTo>
                    <a:cubicBezTo>
                      <a:pt x="312" y="0"/>
                      <a:pt x="312" y="0"/>
                      <a:pt x="312" y="0"/>
                    </a:cubicBezTo>
                    <a:cubicBezTo>
                      <a:pt x="341" y="0"/>
                      <a:pt x="365" y="24"/>
                      <a:pt x="365" y="53"/>
                    </a:cubicBezTo>
                    <a:cubicBezTo>
                      <a:pt x="365" y="83"/>
                      <a:pt x="341" y="106"/>
                      <a:pt x="312" y="106"/>
                    </a:cubicBezTo>
                    <a:cubicBezTo>
                      <a:pt x="54" y="106"/>
                      <a:pt x="54" y="106"/>
                      <a:pt x="54" y="106"/>
                    </a:cubicBezTo>
                    <a:moveTo>
                      <a:pt x="312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24" y="0"/>
                      <a:pt x="0" y="24"/>
                      <a:pt x="0" y="53"/>
                    </a:cubicBezTo>
                    <a:cubicBezTo>
                      <a:pt x="0" y="83"/>
                      <a:pt x="24" y="107"/>
                      <a:pt x="54" y="107"/>
                    </a:cubicBezTo>
                    <a:cubicBezTo>
                      <a:pt x="312" y="107"/>
                      <a:pt x="312" y="107"/>
                      <a:pt x="312" y="107"/>
                    </a:cubicBezTo>
                    <a:cubicBezTo>
                      <a:pt x="341" y="107"/>
                      <a:pt x="365" y="83"/>
                      <a:pt x="365" y="53"/>
                    </a:cubicBezTo>
                    <a:cubicBezTo>
                      <a:pt x="365" y="24"/>
                      <a:pt x="341" y="0"/>
                      <a:pt x="312" y="0"/>
                    </a:cubicBezTo>
                  </a:path>
                </a:pathLst>
              </a:custGeom>
              <a:solidFill>
                <a:srgbClr val="D1D2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53"/>
              <p:cNvSpPr>
                <a:spLocks noEditPoints="1"/>
              </p:cNvSpPr>
              <p:nvPr/>
            </p:nvSpPr>
            <p:spPr bwMode="auto">
              <a:xfrm>
                <a:off x="390525" y="1747838"/>
                <a:ext cx="1373187" cy="403225"/>
              </a:xfrm>
              <a:custGeom>
                <a:avLst/>
                <a:gdLst>
                  <a:gd name="T0" fmla="*/ 53 w 364"/>
                  <a:gd name="T1" fmla="*/ 106 h 106"/>
                  <a:gd name="T2" fmla="*/ 0 w 364"/>
                  <a:gd name="T3" fmla="*/ 53 h 106"/>
                  <a:gd name="T4" fmla="*/ 53 w 364"/>
                  <a:gd name="T5" fmla="*/ 1 h 106"/>
                  <a:gd name="T6" fmla="*/ 311 w 364"/>
                  <a:gd name="T7" fmla="*/ 1 h 106"/>
                  <a:gd name="T8" fmla="*/ 363 w 364"/>
                  <a:gd name="T9" fmla="*/ 53 h 106"/>
                  <a:gd name="T10" fmla="*/ 311 w 364"/>
                  <a:gd name="T11" fmla="*/ 106 h 106"/>
                  <a:gd name="T12" fmla="*/ 53 w 364"/>
                  <a:gd name="T13" fmla="*/ 106 h 106"/>
                  <a:gd name="T14" fmla="*/ 311 w 364"/>
                  <a:gd name="T15" fmla="*/ 0 h 106"/>
                  <a:gd name="T16" fmla="*/ 53 w 364"/>
                  <a:gd name="T17" fmla="*/ 0 h 106"/>
                  <a:gd name="T18" fmla="*/ 0 w 364"/>
                  <a:gd name="T19" fmla="*/ 53 h 106"/>
                  <a:gd name="T20" fmla="*/ 53 w 364"/>
                  <a:gd name="T21" fmla="*/ 106 h 106"/>
                  <a:gd name="T22" fmla="*/ 311 w 364"/>
                  <a:gd name="T23" fmla="*/ 106 h 106"/>
                  <a:gd name="T24" fmla="*/ 364 w 364"/>
                  <a:gd name="T25" fmla="*/ 53 h 106"/>
                  <a:gd name="T26" fmla="*/ 311 w 364"/>
                  <a:gd name="T2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4" h="106">
                    <a:moveTo>
                      <a:pt x="53" y="106"/>
                    </a:moveTo>
                    <a:cubicBezTo>
                      <a:pt x="24" y="106"/>
                      <a:pt x="0" y="82"/>
                      <a:pt x="0" y="53"/>
                    </a:cubicBezTo>
                    <a:cubicBezTo>
                      <a:pt x="0" y="25"/>
                      <a:pt x="24" y="1"/>
                      <a:pt x="53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39" y="1"/>
                      <a:pt x="363" y="25"/>
                      <a:pt x="363" y="53"/>
                    </a:cubicBezTo>
                    <a:cubicBezTo>
                      <a:pt x="363" y="82"/>
                      <a:pt x="339" y="106"/>
                      <a:pt x="311" y="106"/>
                    </a:cubicBezTo>
                    <a:cubicBezTo>
                      <a:pt x="53" y="106"/>
                      <a:pt x="53" y="106"/>
                      <a:pt x="53" y="106"/>
                    </a:cubicBezTo>
                    <a:moveTo>
                      <a:pt x="311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3" y="0"/>
                      <a:pt x="0" y="24"/>
                      <a:pt x="0" y="53"/>
                    </a:cubicBezTo>
                    <a:cubicBezTo>
                      <a:pt x="0" y="83"/>
                      <a:pt x="23" y="106"/>
                      <a:pt x="53" y="106"/>
                    </a:cubicBezTo>
                    <a:cubicBezTo>
                      <a:pt x="311" y="106"/>
                      <a:pt x="311" y="106"/>
                      <a:pt x="311" y="106"/>
                    </a:cubicBezTo>
                    <a:cubicBezTo>
                      <a:pt x="340" y="106"/>
                      <a:pt x="364" y="83"/>
                      <a:pt x="364" y="53"/>
                    </a:cubicBezTo>
                    <a:cubicBezTo>
                      <a:pt x="364" y="24"/>
                      <a:pt x="340" y="0"/>
                      <a:pt x="311" y="0"/>
                    </a:cubicBezTo>
                  </a:path>
                </a:pathLst>
              </a:custGeom>
              <a:solidFill>
                <a:srgbClr val="D0D1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54"/>
              <p:cNvSpPr>
                <a:spLocks noEditPoints="1"/>
              </p:cNvSpPr>
              <p:nvPr/>
            </p:nvSpPr>
            <p:spPr bwMode="auto">
              <a:xfrm>
                <a:off x="390525" y="1751013"/>
                <a:ext cx="1370012" cy="400050"/>
              </a:xfrm>
              <a:custGeom>
                <a:avLst/>
                <a:gdLst>
                  <a:gd name="T0" fmla="*/ 53 w 363"/>
                  <a:gd name="T1" fmla="*/ 104 h 105"/>
                  <a:gd name="T2" fmla="*/ 1 w 363"/>
                  <a:gd name="T3" fmla="*/ 52 h 105"/>
                  <a:gd name="T4" fmla="*/ 53 w 363"/>
                  <a:gd name="T5" fmla="*/ 1 h 105"/>
                  <a:gd name="T6" fmla="*/ 311 w 363"/>
                  <a:gd name="T7" fmla="*/ 1 h 105"/>
                  <a:gd name="T8" fmla="*/ 362 w 363"/>
                  <a:gd name="T9" fmla="*/ 52 h 105"/>
                  <a:gd name="T10" fmla="*/ 311 w 363"/>
                  <a:gd name="T11" fmla="*/ 104 h 105"/>
                  <a:gd name="T12" fmla="*/ 53 w 363"/>
                  <a:gd name="T13" fmla="*/ 104 h 105"/>
                  <a:gd name="T14" fmla="*/ 311 w 363"/>
                  <a:gd name="T15" fmla="*/ 0 h 105"/>
                  <a:gd name="T16" fmla="*/ 53 w 363"/>
                  <a:gd name="T17" fmla="*/ 0 h 105"/>
                  <a:gd name="T18" fmla="*/ 0 w 363"/>
                  <a:gd name="T19" fmla="*/ 52 h 105"/>
                  <a:gd name="T20" fmla="*/ 53 w 363"/>
                  <a:gd name="T21" fmla="*/ 105 h 105"/>
                  <a:gd name="T22" fmla="*/ 311 w 363"/>
                  <a:gd name="T23" fmla="*/ 105 h 105"/>
                  <a:gd name="T24" fmla="*/ 363 w 363"/>
                  <a:gd name="T25" fmla="*/ 52 h 105"/>
                  <a:gd name="T26" fmla="*/ 311 w 363"/>
                  <a:gd name="T27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3" h="105">
                    <a:moveTo>
                      <a:pt x="53" y="104"/>
                    </a:moveTo>
                    <a:cubicBezTo>
                      <a:pt x="24" y="104"/>
                      <a:pt x="1" y="81"/>
                      <a:pt x="1" y="52"/>
                    </a:cubicBezTo>
                    <a:cubicBezTo>
                      <a:pt x="1" y="24"/>
                      <a:pt x="24" y="1"/>
                      <a:pt x="53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39" y="1"/>
                      <a:pt x="362" y="24"/>
                      <a:pt x="362" y="52"/>
                    </a:cubicBezTo>
                    <a:cubicBezTo>
                      <a:pt x="362" y="81"/>
                      <a:pt x="339" y="104"/>
                      <a:pt x="311" y="104"/>
                    </a:cubicBezTo>
                    <a:cubicBezTo>
                      <a:pt x="53" y="104"/>
                      <a:pt x="53" y="104"/>
                      <a:pt x="53" y="104"/>
                    </a:cubicBezTo>
                    <a:moveTo>
                      <a:pt x="311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4" y="0"/>
                      <a:pt x="0" y="24"/>
                      <a:pt x="0" y="52"/>
                    </a:cubicBezTo>
                    <a:cubicBezTo>
                      <a:pt x="0" y="81"/>
                      <a:pt x="24" y="105"/>
                      <a:pt x="53" y="105"/>
                    </a:cubicBezTo>
                    <a:cubicBezTo>
                      <a:pt x="311" y="105"/>
                      <a:pt x="311" y="105"/>
                      <a:pt x="311" y="105"/>
                    </a:cubicBezTo>
                    <a:cubicBezTo>
                      <a:pt x="339" y="105"/>
                      <a:pt x="363" y="81"/>
                      <a:pt x="363" y="52"/>
                    </a:cubicBezTo>
                    <a:cubicBezTo>
                      <a:pt x="363" y="24"/>
                      <a:pt x="339" y="0"/>
                      <a:pt x="311" y="0"/>
                    </a:cubicBezTo>
                  </a:path>
                </a:pathLst>
              </a:custGeom>
              <a:solidFill>
                <a:srgbClr val="CFD0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55"/>
              <p:cNvSpPr>
                <a:spLocks noEditPoints="1"/>
              </p:cNvSpPr>
              <p:nvPr/>
            </p:nvSpPr>
            <p:spPr bwMode="auto">
              <a:xfrm>
                <a:off x="393700" y="1754188"/>
                <a:ext cx="1363662" cy="393700"/>
              </a:xfrm>
              <a:custGeom>
                <a:avLst/>
                <a:gdLst>
                  <a:gd name="T0" fmla="*/ 52 w 361"/>
                  <a:gd name="T1" fmla="*/ 103 h 103"/>
                  <a:gd name="T2" fmla="*/ 0 w 361"/>
                  <a:gd name="T3" fmla="*/ 51 h 103"/>
                  <a:gd name="T4" fmla="*/ 52 w 361"/>
                  <a:gd name="T5" fmla="*/ 0 h 103"/>
                  <a:gd name="T6" fmla="*/ 310 w 361"/>
                  <a:gd name="T7" fmla="*/ 0 h 103"/>
                  <a:gd name="T8" fmla="*/ 361 w 361"/>
                  <a:gd name="T9" fmla="*/ 51 h 103"/>
                  <a:gd name="T10" fmla="*/ 310 w 361"/>
                  <a:gd name="T11" fmla="*/ 103 h 103"/>
                  <a:gd name="T12" fmla="*/ 52 w 361"/>
                  <a:gd name="T13" fmla="*/ 103 h 103"/>
                  <a:gd name="T14" fmla="*/ 310 w 361"/>
                  <a:gd name="T15" fmla="*/ 0 h 103"/>
                  <a:gd name="T16" fmla="*/ 52 w 361"/>
                  <a:gd name="T17" fmla="*/ 0 h 103"/>
                  <a:gd name="T18" fmla="*/ 0 w 361"/>
                  <a:gd name="T19" fmla="*/ 51 h 103"/>
                  <a:gd name="T20" fmla="*/ 52 w 361"/>
                  <a:gd name="T21" fmla="*/ 103 h 103"/>
                  <a:gd name="T22" fmla="*/ 310 w 361"/>
                  <a:gd name="T23" fmla="*/ 103 h 103"/>
                  <a:gd name="T24" fmla="*/ 361 w 361"/>
                  <a:gd name="T25" fmla="*/ 51 h 103"/>
                  <a:gd name="T26" fmla="*/ 310 w 361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03">
                    <a:moveTo>
                      <a:pt x="52" y="103"/>
                    </a:moveTo>
                    <a:cubicBezTo>
                      <a:pt x="23" y="103"/>
                      <a:pt x="0" y="80"/>
                      <a:pt x="0" y="51"/>
                    </a:cubicBezTo>
                    <a:cubicBezTo>
                      <a:pt x="0" y="23"/>
                      <a:pt x="23" y="0"/>
                      <a:pt x="52" y="0"/>
                    </a:cubicBezTo>
                    <a:cubicBezTo>
                      <a:pt x="310" y="0"/>
                      <a:pt x="310" y="0"/>
                      <a:pt x="310" y="0"/>
                    </a:cubicBezTo>
                    <a:cubicBezTo>
                      <a:pt x="338" y="0"/>
                      <a:pt x="361" y="23"/>
                      <a:pt x="361" y="51"/>
                    </a:cubicBezTo>
                    <a:cubicBezTo>
                      <a:pt x="361" y="80"/>
                      <a:pt x="338" y="103"/>
                      <a:pt x="310" y="103"/>
                    </a:cubicBezTo>
                    <a:cubicBezTo>
                      <a:pt x="52" y="103"/>
                      <a:pt x="52" y="103"/>
                      <a:pt x="52" y="103"/>
                    </a:cubicBezTo>
                    <a:moveTo>
                      <a:pt x="31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80"/>
                      <a:pt x="23" y="103"/>
                      <a:pt x="52" y="103"/>
                    </a:cubicBezTo>
                    <a:cubicBezTo>
                      <a:pt x="310" y="103"/>
                      <a:pt x="310" y="103"/>
                      <a:pt x="310" y="103"/>
                    </a:cubicBezTo>
                    <a:cubicBezTo>
                      <a:pt x="338" y="103"/>
                      <a:pt x="361" y="80"/>
                      <a:pt x="361" y="51"/>
                    </a:cubicBezTo>
                    <a:cubicBezTo>
                      <a:pt x="361" y="23"/>
                      <a:pt x="338" y="0"/>
                      <a:pt x="310" y="0"/>
                    </a:cubicBezTo>
                  </a:path>
                </a:pathLst>
              </a:custGeom>
              <a:solidFill>
                <a:srgbClr val="CEC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56"/>
              <p:cNvSpPr>
                <a:spLocks noEditPoints="1"/>
              </p:cNvSpPr>
              <p:nvPr/>
            </p:nvSpPr>
            <p:spPr bwMode="auto">
              <a:xfrm>
                <a:off x="393700" y="1754188"/>
                <a:ext cx="1363662" cy="393700"/>
              </a:xfrm>
              <a:custGeom>
                <a:avLst/>
                <a:gdLst>
                  <a:gd name="T0" fmla="*/ 52 w 361"/>
                  <a:gd name="T1" fmla="*/ 102 h 103"/>
                  <a:gd name="T2" fmla="*/ 1 w 361"/>
                  <a:gd name="T3" fmla="*/ 51 h 103"/>
                  <a:gd name="T4" fmla="*/ 52 w 361"/>
                  <a:gd name="T5" fmla="*/ 1 h 103"/>
                  <a:gd name="T6" fmla="*/ 310 w 361"/>
                  <a:gd name="T7" fmla="*/ 1 h 103"/>
                  <a:gd name="T8" fmla="*/ 360 w 361"/>
                  <a:gd name="T9" fmla="*/ 51 h 103"/>
                  <a:gd name="T10" fmla="*/ 310 w 361"/>
                  <a:gd name="T11" fmla="*/ 102 h 103"/>
                  <a:gd name="T12" fmla="*/ 52 w 361"/>
                  <a:gd name="T13" fmla="*/ 102 h 103"/>
                  <a:gd name="T14" fmla="*/ 310 w 361"/>
                  <a:gd name="T15" fmla="*/ 0 h 103"/>
                  <a:gd name="T16" fmla="*/ 52 w 361"/>
                  <a:gd name="T17" fmla="*/ 0 h 103"/>
                  <a:gd name="T18" fmla="*/ 0 w 361"/>
                  <a:gd name="T19" fmla="*/ 51 h 103"/>
                  <a:gd name="T20" fmla="*/ 52 w 361"/>
                  <a:gd name="T21" fmla="*/ 103 h 103"/>
                  <a:gd name="T22" fmla="*/ 310 w 361"/>
                  <a:gd name="T23" fmla="*/ 103 h 103"/>
                  <a:gd name="T24" fmla="*/ 361 w 361"/>
                  <a:gd name="T25" fmla="*/ 51 h 103"/>
                  <a:gd name="T26" fmla="*/ 310 w 361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03">
                    <a:moveTo>
                      <a:pt x="52" y="102"/>
                    </a:moveTo>
                    <a:cubicBezTo>
                      <a:pt x="24" y="102"/>
                      <a:pt x="1" y="80"/>
                      <a:pt x="1" y="51"/>
                    </a:cubicBezTo>
                    <a:cubicBezTo>
                      <a:pt x="1" y="23"/>
                      <a:pt x="24" y="1"/>
                      <a:pt x="52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38" y="1"/>
                      <a:pt x="360" y="23"/>
                      <a:pt x="360" y="51"/>
                    </a:cubicBezTo>
                    <a:cubicBezTo>
                      <a:pt x="360" y="80"/>
                      <a:pt x="338" y="102"/>
                      <a:pt x="310" y="102"/>
                    </a:cubicBezTo>
                    <a:cubicBezTo>
                      <a:pt x="52" y="102"/>
                      <a:pt x="52" y="102"/>
                      <a:pt x="52" y="102"/>
                    </a:cubicBezTo>
                    <a:moveTo>
                      <a:pt x="31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80"/>
                      <a:pt x="23" y="103"/>
                      <a:pt x="52" y="103"/>
                    </a:cubicBezTo>
                    <a:cubicBezTo>
                      <a:pt x="310" y="103"/>
                      <a:pt x="310" y="103"/>
                      <a:pt x="310" y="103"/>
                    </a:cubicBezTo>
                    <a:cubicBezTo>
                      <a:pt x="338" y="103"/>
                      <a:pt x="361" y="80"/>
                      <a:pt x="361" y="51"/>
                    </a:cubicBezTo>
                    <a:cubicBezTo>
                      <a:pt x="361" y="23"/>
                      <a:pt x="338" y="0"/>
                      <a:pt x="310" y="0"/>
                    </a:cubicBezTo>
                  </a:path>
                </a:pathLst>
              </a:custGeom>
              <a:solidFill>
                <a:srgbClr val="CDCE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57"/>
              <p:cNvSpPr>
                <a:spLocks noEditPoints="1"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51 w 359"/>
                  <a:gd name="T1" fmla="*/ 101 h 101"/>
                  <a:gd name="T2" fmla="*/ 0 w 359"/>
                  <a:gd name="T3" fmla="*/ 50 h 101"/>
                  <a:gd name="T4" fmla="*/ 51 w 359"/>
                  <a:gd name="T5" fmla="*/ 0 h 101"/>
                  <a:gd name="T6" fmla="*/ 309 w 359"/>
                  <a:gd name="T7" fmla="*/ 0 h 101"/>
                  <a:gd name="T8" fmla="*/ 359 w 359"/>
                  <a:gd name="T9" fmla="*/ 50 h 101"/>
                  <a:gd name="T10" fmla="*/ 309 w 359"/>
                  <a:gd name="T11" fmla="*/ 101 h 101"/>
                  <a:gd name="T12" fmla="*/ 51 w 359"/>
                  <a:gd name="T13" fmla="*/ 101 h 101"/>
                  <a:gd name="T14" fmla="*/ 309 w 359"/>
                  <a:gd name="T15" fmla="*/ 0 h 101"/>
                  <a:gd name="T16" fmla="*/ 51 w 359"/>
                  <a:gd name="T17" fmla="*/ 0 h 101"/>
                  <a:gd name="T18" fmla="*/ 0 w 359"/>
                  <a:gd name="T19" fmla="*/ 50 h 101"/>
                  <a:gd name="T20" fmla="*/ 51 w 359"/>
                  <a:gd name="T21" fmla="*/ 101 h 101"/>
                  <a:gd name="T22" fmla="*/ 309 w 359"/>
                  <a:gd name="T23" fmla="*/ 101 h 101"/>
                  <a:gd name="T24" fmla="*/ 359 w 359"/>
                  <a:gd name="T25" fmla="*/ 50 h 101"/>
                  <a:gd name="T26" fmla="*/ 309 w 359"/>
                  <a:gd name="T2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9" h="101">
                    <a:moveTo>
                      <a:pt x="51" y="101"/>
                    </a:moveTo>
                    <a:cubicBezTo>
                      <a:pt x="23" y="101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36" y="0"/>
                      <a:pt x="359" y="23"/>
                      <a:pt x="359" y="50"/>
                    </a:cubicBezTo>
                    <a:cubicBezTo>
                      <a:pt x="359" y="78"/>
                      <a:pt x="336" y="101"/>
                      <a:pt x="309" y="101"/>
                    </a:cubicBezTo>
                    <a:cubicBezTo>
                      <a:pt x="51" y="101"/>
                      <a:pt x="51" y="101"/>
                      <a:pt x="51" y="101"/>
                    </a:cubicBezTo>
                    <a:moveTo>
                      <a:pt x="30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2"/>
                      <a:pt x="0" y="50"/>
                    </a:cubicBezTo>
                    <a:cubicBezTo>
                      <a:pt x="0" y="79"/>
                      <a:pt x="23" y="101"/>
                      <a:pt x="51" y="101"/>
                    </a:cubicBezTo>
                    <a:cubicBezTo>
                      <a:pt x="309" y="101"/>
                      <a:pt x="309" y="101"/>
                      <a:pt x="309" y="101"/>
                    </a:cubicBezTo>
                    <a:cubicBezTo>
                      <a:pt x="337" y="101"/>
                      <a:pt x="359" y="79"/>
                      <a:pt x="359" y="50"/>
                    </a:cubicBezTo>
                    <a:cubicBezTo>
                      <a:pt x="359" y="22"/>
                      <a:pt x="337" y="0"/>
                      <a:pt x="309" y="0"/>
                    </a:cubicBezTo>
                  </a:path>
                </a:pathLst>
              </a:custGeom>
              <a:solidFill>
                <a:srgbClr val="CCCD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58"/>
              <p:cNvSpPr>
                <a:spLocks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309 w 359"/>
                  <a:gd name="T1" fmla="*/ 0 h 101"/>
                  <a:gd name="T2" fmla="*/ 51 w 359"/>
                  <a:gd name="T3" fmla="*/ 0 h 101"/>
                  <a:gd name="T4" fmla="*/ 0 w 359"/>
                  <a:gd name="T5" fmla="*/ 50 h 101"/>
                  <a:gd name="T6" fmla="*/ 51 w 359"/>
                  <a:gd name="T7" fmla="*/ 101 h 101"/>
                  <a:gd name="T8" fmla="*/ 309 w 359"/>
                  <a:gd name="T9" fmla="*/ 101 h 101"/>
                  <a:gd name="T10" fmla="*/ 359 w 359"/>
                  <a:gd name="T11" fmla="*/ 50 h 101"/>
                  <a:gd name="T12" fmla="*/ 309 w 359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101">
                    <a:moveTo>
                      <a:pt x="30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0"/>
                    </a:cubicBezTo>
                    <a:cubicBezTo>
                      <a:pt x="0" y="78"/>
                      <a:pt x="23" y="101"/>
                      <a:pt x="51" y="101"/>
                    </a:cubicBezTo>
                    <a:cubicBezTo>
                      <a:pt x="309" y="101"/>
                      <a:pt x="309" y="101"/>
                      <a:pt x="309" y="101"/>
                    </a:cubicBezTo>
                    <a:cubicBezTo>
                      <a:pt x="336" y="101"/>
                      <a:pt x="359" y="78"/>
                      <a:pt x="359" y="50"/>
                    </a:cubicBezTo>
                    <a:cubicBezTo>
                      <a:pt x="359" y="23"/>
                      <a:pt x="336" y="0"/>
                      <a:pt x="309" y="0"/>
                    </a:cubicBezTo>
                  </a:path>
                </a:pathLst>
              </a:custGeom>
              <a:solidFill>
                <a:srgbClr val="CBCC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59"/>
              <p:cNvSpPr>
                <a:spLocks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309 w 359"/>
                  <a:gd name="T1" fmla="*/ 101 h 101"/>
                  <a:gd name="T2" fmla="*/ 51 w 359"/>
                  <a:gd name="T3" fmla="*/ 101 h 101"/>
                  <a:gd name="T4" fmla="*/ 0 w 359"/>
                  <a:gd name="T5" fmla="*/ 50 h 101"/>
                  <a:gd name="T6" fmla="*/ 51 w 359"/>
                  <a:gd name="T7" fmla="*/ 0 h 101"/>
                  <a:gd name="T8" fmla="*/ 309 w 359"/>
                  <a:gd name="T9" fmla="*/ 0 h 101"/>
                  <a:gd name="T10" fmla="*/ 359 w 359"/>
                  <a:gd name="T11" fmla="*/ 50 h 101"/>
                  <a:gd name="T12" fmla="*/ 309 w 359"/>
                  <a:gd name="T13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101">
                    <a:moveTo>
                      <a:pt x="309" y="101"/>
                    </a:moveTo>
                    <a:cubicBezTo>
                      <a:pt x="51" y="101"/>
                      <a:pt x="51" y="101"/>
                      <a:pt x="51" y="101"/>
                    </a:cubicBezTo>
                    <a:cubicBezTo>
                      <a:pt x="23" y="101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36" y="0"/>
                      <a:pt x="359" y="23"/>
                      <a:pt x="359" y="50"/>
                    </a:cubicBezTo>
                    <a:cubicBezTo>
                      <a:pt x="359" y="78"/>
                      <a:pt x="336" y="101"/>
                      <a:pt x="309" y="101"/>
                    </a:cubicBezTo>
                    <a:close/>
                  </a:path>
                </a:pathLst>
              </a:custGeom>
              <a:solidFill>
                <a:srgbClr val="305F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5" name="PA_矩形 17">
              <a:extLst>
                <a:ext uri="{FF2B5EF4-FFF2-40B4-BE49-F238E27FC236}">
                  <a16:creationId xmlns:a16="http://schemas.microsoft.com/office/drawing/2014/main" id="{B8BC1EFB-2BD3-4780-8D0A-10680DA4057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210025" y="4019041"/>
              <a:ext cx="2323592" cy="2568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200" dirty="0">
                  <a:solidFill>
                    <a:schemeClr val="bg1"/>
                  </a:solidFill>
                  <a:latin typeface="Baoli SC" charset="-122"/>
                  <a:ea typeface="Baoli SC" charset="-122"/>
                  <a:cs typeface="Baoli SC" charset="-122"/>
                </a:rPr>
                <a:t>主讲教师：周建儒</a:t>
              </a: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oli SC" charset="-122"/>
                <a:ea typeface="Baoli SC" charset="-122"/>
                <a:cs typeface="Baoli SC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224679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">
  <a:themeElements>
    <a:clrScheme name="自定义 5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FFC000"/>
      </a:accent1>
      <a:accent2>
        <a:srgbClr val="2F2FE9"/>
      </a:accent2>
      <a:accent3>
        <a:srgbClr val="F7AD19"/>
      </a:accent3>
      <a:accent4>
        <a:srgbClr val="F6AF2E"/>
      </a:accent4>
      <a:accent5>
        <a:srgbClr val="2F2FE9"/>
      </a:accent5>
      <a:accent6>
        <a:srgbClr val="F7AD19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319</Words>
  <Application>Microsoft Office PowerPoint</Application>
  <PresentationFormat>宽屏</PresentationFormat>
  <Paragraphs>39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Baoli SC</vt:lpstr>
      <vt:lpstr>Weibei SC</vt:lpstr>
      <vt:lpstr>等线</vt:lpstr>
      <vt:lpstr>汉仪晓波折纸体简</vt:lpstr>
      <vt:lpstr>STXinwei</vt:lpstr>
      <vt:lpstr>宋体</vt:lpstr>
      <vt:lpstr>微软雅黑</vt:lpstr>
      <vt:lpstr>Arial</vt:lpstr>
      <vt:lpstr>Calibri</vt:lpstr>
      <vt:lpstr>Calibri Light</vt:lpstr>
      <vt:lpstr>Tahoma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合肥网思科技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dreamsummit</dc:creator>
  <cp:lastModifiedBy>zhou</cp:lastModifiedBy>
  <cp:revision>124</cp:revision>
  <dcterms:created xsi:type="dcterms:W3CDTF">2018-08-20T15:14:05Z</dcterms:created>
  <dcterms:modified xsi:type="dcterms:W3CDTF">2020-07-06T15:10:36Z</dcterms:modified>
</cp:coreProperties>
</file>