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tags/tag6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2.xml" ContentType="application/vnd.openxmlformats-officedocument.presentationml.notesSlide+xml"/>
  <Override PartName="/ppt/tags/tag78.xml" ContentType="application/vnd.openxmlformats-officedocument.presentationml.tags+xml"/>
  <Override PartName="/ppt/notesSlides/notesSlide23.xml" ContentType="application/vnd.openxmlformats-officedocument.presentationml.notesSlide+xml"/>
  <Override PartName="/ppt/tags/tag7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08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handoutMasterIdLst>
    <p:handoutMasterId r:id="rId38"/>
  </p:handoutMasterIdLst>
  <p:sldIdLst>
    <p:sldId id="1138" r:id="rId2"/>
    <p:sldId id="1148" r:id="rId3"/>
    <p:sldId id="283" r:id="rId4"/>
    <p:sldId id="1104" r:id="rId5"/>
    <p:sldId id="1152" r:id="rId6"/>
    <p:sldId id="1153" r:id="rId7"/>
    <p:sldId id="1154" r:id="rId8"/>
    <p:sldId id="1140" r:id="rId9"/>
    <p:sldId id="1155" r:id="rId10"/>
    <p:sldId id="1103" r:id="rId11"/>
    <p:sldId id="1159" r:id="rId12"/>
    <p:sldId id="1143" r:id="rId13"/>
    <p:sldId id="1160" r:id="rId14"/>
    <p:sldId id="289" r:id="rId15"/>
    <p:sldId id="290" r:id="rId16"/>
    <p:sldId id="291" r:id="rId17"/>
    <p:sldId id="1167" r:id="rId18"/>
    <p:sldId id="1161" r:id="rId19"/>
    <p:sldId id="294" r:id="rId20"/>
    <p:sldId id="295" r:id="rId21"/>
    <p:sldId id="1157" r:id="rId22"/>
    <p:sldId id="1162" r:id="rId23"/>
    <p:sldId id="1156" r:id="rId24"/>
    <p:sldId id="1169" r:id="rId25"/>
    <p:sldId id="1158" r:id="rId26"/>
    <p:sldId id="1163" r:id="rId27"/>
    <p:sldId id="296" r:id="rId28"/>
    <p:sldId id="1172" r:id="rId29"/>
    <p:sldId id="1171" r:id="rId30"/>
    <p:sldId id="1164" r:id="rId31"/>
    <p:sldId id="297" r:id="rId32"/>
    <p:sldId id="1174" r:id="rId33"/>
    <p:sldId id="1173" r:id="rId34"/>
    <p:sldId id="1150" r:id="rId35"/>
    <p:sldId id="114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9536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528" userDrawn="1">
          <p15:clr>
            <a:srgbClr val="A4A3A4"/>
          </p15:clr>
        </p15:guide>
        <p15:guide id="11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FA30C"/>
    <a:srgbClr val="8EC320"/>
    <a:srgbClr val="FFFFFF"/>
    <a:srgbClr val="3D3D3D"/>
    <a:srgbClr val="39594E"/>
    <a:srgbClr val="006835"/>
    <a:srgbClr val="EF4454"/>
    <a:srgbClr val="FCB3BC"/>
    <a:srgbClr val="281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62" y="394"/>
      </p:cViewPr>
      <p:guideLst>
        <p:guide orient="horz" pos="2886"/>
        <p:guide pos="5110"/>
        <p:guide pos="960"/>
        <p:guide pos="9536"/>
        <p:guide orient="horz" pos="2614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83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7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4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7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164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0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06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40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2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8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34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49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309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69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44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44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56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93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1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1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12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0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3644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364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364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0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3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0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6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8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0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18D4-3418-4ED1-9BFC-530E14D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282288"/>
            <a:ext cx="10329072" cy="53755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​ 11">
            <a:extLst>
              <a:ext uri="{FF2B5EF4-FFF2-40B4-BE49-F238E27FC236}">
                <a16:creationId xmlns:a16="http://schemas.microsoft.com/office/drawing/2014/main" id="{B57C4BDA-FB77-4CE8-AF59-B05273598688}"/>
              </a:ext>
            </a:extLst>
          </p:cNvPr>
          <p:cNvCxnSpPr>
            <a:cxnSpLocks/>
          </p:cNvCxnSpPr>
          <p:nvPr userDrawn="1"/>
        </p:nvCxnSpPr>
        <p:spPr>
          <a:xfrm>
            <a:off x="314693" y="843924"/>
            <a:ext cx="115490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AB486D-F8EE-4B1E-9D4F-B04B6465C64E}"/>
              </a:ext>
            </a:extLst>
          </p:cNvPr>
          <p:cNvSpPr txBox="1"/>
          <p:nvPr userDrawn="1"/>
        </p:nvSpPr>
        <p:spPr>
          <a:xfrm>
            <a:off x="11255984" y="467599"/>
            <a:ext cx="621323" cy="36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979A47-1483-4B2A-A384-086102EF5D5A}" type="slidenum">
              <a:rPr lang="zh-CN" altLang="en-US" b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‹#›</a:t>
            </a:fld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ndroid_154871">
            <a:extLst>
              <a:ext uri="{FF2B5EF4-FFF2-40B4-BE49-F238E27FC236}">
                <a16:creationId xmlns:a16="http://schemas.microsoft.com/office/drawing/2014/main" id="{5CF0030A-7F90-4C2A-8847-40C3636F78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10" y="16275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E087C-3260-4FA9-938D-B0A0ABBF11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6" Type="http://schemas.openxmlformats.org/officeDocument/2006/relationships/notesSlide" Target="../notesSlides/notesSlide11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6" Type="http://schemas.openxmlformats.org/officeDocument/2006/relationships/notesSlide" Target="../notesSlides/notesSlide13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6" Type="http://schemas.openxmlformats.org/officeDocument/2006/relationships/notesSlide" Target="../notesSlides/notesSlide1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6" Type="http://schemas.openxmlformats.org/officeDocument/2006/relationships/notesSlide" Target="../notesSlides/notesSlide2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2" Type="http://schemas.openxmlformats.org/officeDocument/2006/relationships/tags" Target="../tags/tag81.xml"/><Relationship Id="rId16" Type="http://schemas.openxmlformats.org/officeDocument/2006/relationships/notesSlide" Target="../notesSlides/notesSlide26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2" Type="http://schemas.openxmlformats.org/officeDocument/2006/relationships/tags" Target="../tags/tag95.xml"/><Relationship Id="rId16" Type="http://schemas.openxmlformats.org/officeDocument/2006/relationships/notesSlide" Target="../notesSlides/notesSlide30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686767"/>
            <a:ext cx="12192000" cy="12343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8" name="PA_文本框 59"/>
          <p:cNvSpPr txBox="1"/>
          <p:nvPr>
            <p:custDataLst>
              <p:tags r:id="rId2"/>
            </p:custDataLst>
          </p:nvPr>
        </p:nvSpPr>
        <p:spPr>
          <a:xfrm>
            <a:off x="1404871" y="2904433"/>
            <a:ext cx="8836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Activity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与多个用户界面</a:t>
            </a:r>
          </a:p>
        </p:txBody>
      </p:sp>
      <p:sp>
        <p:nvSpPr>
          <p:cNvPr id="12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29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Activity</a:t>
            </a:r>
            <a:r>
              <a:rPr lang="zh-CN" altLang="en-US" dirty="0"/>
              <a:t>与</a:t>
            </a:r>
            <a:r>
              <a:rPr lang="en-US" altLang="zh-CN" dirty="0"/>
              <a:t>View</a:t>
            </a:r>
            <a:r>
              <a:rPr lang="zh-CN" altLang="en-US" dirty="0"/>
              <a:t>之间的关系</a:t>
            </a:r>
          </a:p>
        </p:txBody>
      </p:sp>
      <p:grpSp>
        <p:nvGrpSpPr>
          <p:cNvPr id="481" name="8f1d0f6d-59d1-4a80-a757-f0df026618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5F53F4-97F2-4DA5-8D6A-B167E08EBC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28273" y="2020211"/>
            <a:ext cx="2558566" cy="5014686"/>
            <a:chOff x="4816717" y="1124857"/>
            <a:chExt cx="2558566" cy="5014686"/>
          </a:xfrm>
        </p:grpSpPr>
        <p:sp>
          <p:nvSpPr>
            <p:cNvPr id="482" name="ï$1iḓe">
              <a:extLst>
                <a:ext uri="{FF2B5EF4-FFF2-40B4-BE49-F238E27FC236}">
                  <a16:creationId xmlns:a16="http://schemas.microsoft.com/office/drawing/2014/main" id="{20220991-71AE-483A-A1FC-D9E95254A2D9}"/>
                </a:ext>
              </a:extLst>
            </p:cNvPr>
            <p:cNvSpPr/>
            <p:nvPr/>
          </p:nvSpPr>
          <p:spPr bwMode="auto">
            <a:xfrm>
              <a:off x="5210277" y="1124857"/>
              <a:ext cx="1542652" cy="3035788"/>
            </a:xfrm>
            <a:custGeom>
              <a:avLst/>
              <a:gdLst>
                <a:gd name="T0" fmla="*/ 689 w 764"/>
                <a:gd name="T1" fmla="*/ 0 h 1504"/>
                <a:gd name="T2" fmla="*/ 75 w 764"/>
                <a:gd name="T3" fmla="*/ 0 h 1504"/>
                <a:gd name="T4" fmla="*/ 0 w 764"/>
                <a:gd name="T5" fmla="*/ 75 h 1504"/>
                <a:gd name="T6" fmla="*/ 0 w 764"/>
                <a:gd name="T7" fmla="*/ 692 h 1504"/>
                <a:gd name="T8" fmla="*/ 0 w 764"/>
                <a:gd name="T9" fmla="*/ 850 h 1504"/>
                <a:gd name="T10" fmla="*/ 0 w 764"/>
                <a:gd name="T11" fmla="*/ 948 h 1504"/>
                <a:gd name="T12" fmla="*/ 0 w 764"/>
                <a:gd name="T13" fmla="*/ 1137 h 1504"/>
                <a:gd name="T14" fmla="*/ 0 w 764"/>
                <a:gd name="T15" fmla="*/ 1429 h 1504"/>
                <a:gd name="T16" fmla="*/ 75 w 764"/>
                <a:gd name="T17" fmla="*/ 1504 h 1504"/>
                <a:gd name="T18" fmla="*/ 76 w 764"/>
                <a:gd name="T19" fmla="*/ 1504 h 1504"/>
                <a:gd name="T20" fmla="*/ 230 w 764"/>
                <a:gd name="T21" fmla="*/ 1504 h 1504"/>
                <a:gd name="T22" fmla="*/ 689 w 764"/>
                <a:gd name="T23" fmla="*/ 1504 h 1504"/>
                <a:gd name="T24" fmla="*/ 764 w 764"/>
                <a:gd name="T25" fmla="*/ 1429 h 1504"/>
                <a:gd name="T26" fmla="*/ 764 w 764"/>
                <a:gd name="T27" fmla="*/ 75 h 1504"/>
                <a:gd name="T28" fmla="*/ 689 w 764"/>
                <a:gd name="T2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4" h="1504">
                  <a:moveTo>
                    <a:pt x="68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137"/>
                    <a:pt x="0" y="1137"/>
                    <a:pt x="0" y="1137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470"/>
                    <a:pt x="34" y="1504"/>
                    <a:pt x="75" y="1504"/>
                  </a:cubicBezTo>
                  <a:cubicBezTo>
                    <a:pt x="76" y="1504"/>
                    <a:pt x="76" y="1504"/>
                    <a:pt x="76" y="1504"/>
                  </a:cubicBezTo>
                  <a:cubicBezTo>
                    <a:pt x="230" y="1504"/>
                    <a:pt x="230" y="1504"/>
                    <a:pt x="230" y="1504"/>
                  </a:cubicBezTo>
                  <a:cubicBezTo>
                    <a:pt x="689" y="1504"/>
                    <a:pt x="689" y="1504"/>
                    <a:pt x="689" y="1504"/>
                  </a:cubicBezTo>
                  <a:cubicBezTo>
                    <a:pt x="730" y="1504"/>
                    <a:pt x="764" y="1470"/>
                    <a:pt x="764" y="1429"/>
                  </a:cubicBezTo>
                  <a:cubicBezTo>
                    <a:pt x="764" y="75"/>
                    <a:pt x="764" y="75"/>
                    <a:pt x="764" y="75"/>
                  </a:cubicBezTo>
                  <a:cubicBezTo>
                    <a:pt x="764" y="34"/>
                    <a:pt x="730" y="0"/>
                    <a:pt x="689" y="0"/>
                  </a:cubicBezTo>
                </a:path>
              </a:pathLst>
            </a:custGeom>
            <a:solidFill>
              <a:srgbClr val="45546A">
                <a:lumMod val="40000"/>
                <a:lumOff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3" name="íşļíḑê">
              <a:extLst>
                <a:ext uri="{FF2B5EF4-FFF2-40B4-BE49-F238E27FC236}">
                  <a16:creationId xmlns:a16="http://schemas.microsoft.com/office/drawing/2014/main" id="{C35501CB-805C-43F5-9691-8B54EB316D43}"/>
                </a:ext>
              </a:extLst>
            </p:cNvPr>
            <p:cNvSpPr/>
            <p:nvPr/>
          </p:nvSpPr>
          <p:spPr bwMode="auto">
            <a:xfrm>
              <a:off x="5842875" y="3820016"/>
              <a:ext cx="266357" cy="266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4" name="îṧļiḓé">
              <a:extLst>
                <a:ext uri="{FF2B5EF4-FFF2-40B4-BE49-F238E27FC236}">
                  <a16:creationId xmlns:a16="http://schemas.microsoft.com/office/drawing/2014/main" id="{97DABC32-FC88-4487-9CC5-6CCFEF323323}"/>
                </a:ext>
              </a:extLst>
            </p:cNvPr>
            <p:cNvSpPr/>
            <p:nvPr/>
          </p:nvSpPr>
          <p:spPr bwMode="auto">
            <a:xfrm>
              <a:off x="5890683" y="3870384"/>
              <a:ext cx="168181" cy="167327"/>
            </a:xfrm>
            <a:prstGeom prst="ellipse">
              <a:avLst/>
            </a:prstGeom>
            <a:solidFill>
              <a:srgbClr val="AE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5" name="iṧḷíḋè">
              <a:extLst>
                <a:ext uri="{FF2B5EF4-FFF2-40B4-BE49-F238E27FC236}">
                  <a16:creationId xmlns:a16="http://schemas.microsoft.com/office/drawing/2014/main" id="{92360E4B-2858-476D-90B4-321B5F5C3B41}"/>
                </a:ext>
              </a:extLst>
            </p:cNvPr>
            <p:cNvSpPr/>
            <p:nvPr/>
          </p:nvSpPr>
          <p:spPr bwMode="auto">
            <a:xfrm>
              <a:off x="5791652" y="1366457"/>
              <a:ext cx="363680" cy="32441"/>
            </a:xfrm>
            <a:custGeom>
              <a:avLst/>
              <a:gdLst>
                <a:gd name="T0" fmla="*/ 180 w 180"/>
                <a:gd name="T1" fmla="*/ 8 h 16"/>
                <a:gd name="T2" fmla="*/ 172 w 180"/>
                <a:gd name="T3" fmla="*/ 16 h 16"/>
                <a:gd name="T4" fmla="*/ 8 w 180"/>
                <a:gd name="T5" fmla="*/ 16 h 16"/>
                <a:gd name="T6" fmla="*/ 0 w 180"/>
                <a:gd name="T7" fmla="*/ 8 h 16"/>
                <a:gd name="T8" fmla="*/ 8 w 180"/>
                <a:gd name="T9" fmla="*/ 0 h 16"/>
                <a:gd name="T10" fmla="*/ 172 w 180"/>
                <a:gd name="T11" fmla="*/ 0 h 16"/>
                <a:gd name="T12" fmla="*/ 180 w 18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6">
                  <a:moveTo>
                    <a:pt x="180" y="8"/>
                  </a:moveTo>
                  <a:cubicBezTo>
                    <a:pt x="180" y="12"/>
                    <a:pt x="176" y="16"/>
                    <a:pt x="17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80" y="4"/>
                    <a:pt x="18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6" name="íşḷíďè">
              <a:extLst>
                <a:ext uri="{FF2B5EF4-FFF2-40B4-BE49-F238E27FC236}">
                  <a16:creationId xmlns:a16="http://schemas.microsoft.com/office/drawing/2014/main" id="{5BBE1108-C7C1-40FE-8E91-0BE2166600F2}"/>
                </a:ext>
              </a:extLst>
            </p:cNvPr>
            <p:cNvSpPr/>
            <p:nvPr/>
          </p:nvSpPr>
          <p:spPr bwMode="auto">
            <a:xfrm>
              <a:off x="5929100" y="1233278"/>
              <a:ext cx="93054" cy="93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7" name="ïSľîďè">
              <a:extLst>
                <a:ext uri="{FF2B5EF4-FFF2-40B4-BE49-F238E27FC236}">
                  <a16:creationId xmlns:a16="http://schemas.microsoft.com/office/drawing/2014/main" id="{50C20543-F9D4-4280-92DF-E9B0D56DE739}"/>
                </a:ext>
              </a:extLst>
            </p:cNvPr>
            <p:cNvSpPr/>
            <p:nvPr/>
          </p:nvSpPr>
          <p:spPr bwMode="auto">
            <a:xfrm>
              <a:off x="5701159" y="1363043"/>
              <a:ext cx="42686" cy="41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8" name="íšḷíḓe">
              <a:extLst>
                <a:ext uri="{FF2B5EF4-FFF2-40B4-BE49-F238E27FC236}">
                  <a16:creationId xmlns:a16="http://schemas.microsoft.com/office/drawing/2014/main" id="{EE61A9F9-649F-4E82-8F65-7FB13B6D8FD8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2236717"/>
            </a:xfrm>
            <a:prstGeom prst="rect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9" name="iśḻíḑé">
              <a:extLst>
                <a:ext uri="{FF2B5EF4-FFF2-40B4-BE49-F238E27FC236}">
                  <a16:creationId xmlns:a16="http://schemas.microsoft.com/office/drawing/2014/main" id="{52FB39D5-1ACB-41C6-8271-977285881BA1}"/>
                </a:ext>
              </a:extLst>
            </p:cNvPr>
            <p:cNvSpPr/>
            <p:nvPr/>
          </p:nvSpPr>
          <p:spPr bwMode="auto">
            <a:xfrm>
              <a:off x="5315283" y="3289009"/>
              <a:ext cx="1324957" cy="460149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0" name="ïṧḷîďè">
              <a:extLst>
                <a:ext uri="{FF2B5EF4-FFF2-40B4-BE49-F238E27FC236}">
                  <a16:creationId xmlns:a16="http://schemas.microsoft.com/office/drawing/2014/main" id="{31311595-CE67-4134-AF4B-19B0FE44E5D6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121227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1" name="îṡḻîḓê">
              <a:extLst>
                <a:ext uri="{FF2B5EF4-FFF2-40B4-BE49-F238E27FC236}">
                  <a16:creationId xmlns:a16="http://schemas.microsoft.com/office/drawing/2014/main" id="{9F5F201B-53C2-45D2-B142-EF68CBDC3F88}"/>
                </a:ext>
              </a:extLst>
            </p:cNvPr>
            <p:cNvSpPr/>
            <p:nvPr/>
          </p:nvSpPr>
          <p:spPr bwMode="auto">
            <a:xfrm>
              <a:off x="6220214" y="3377795"/>
              <a:ext cx="290261" cy="290261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2" name="ís1íḑé">
              <a:extLst>
                <a:ext uri="{FF2B5EF4-FFF2-40B4-BE49-F238E27FC236}">
                  <a16:creationId xmlns:a16="http://schemas.microsoft.com/office/drawing/2014/main" id="{29E34A65-8B1E-4D35-90A9-4A8701FD47A6}"/>
                </a:ext>
              </a:extLst>
            </p:cNvPr>
            <p:cNvSpPr/>
            <p:nvPr/>
          </p:nvSpPr>
          <p:spPr bwMode="auto">
            <a:xfrm>
              <a:off x="5824093" y="3369258"/>
              <a:ext cx="291115" cy="291115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3" name="íSḻiḓê">
              <a:extLst>
                <a:ext uri="{FF2B5EF4-FFF2-40B4-BE49-F238E27FC236}">
                  <a16:creationId xmlns:a16="http://schemas.microsoft.com/office/drawing/2014/main" id="{12BA58D0-5FEA-4888-B63B-14D5EAD32999}"/>
                </a:ext>
              </a:extLst>
            </p:cNvPr>
            <p:cNvSpPr/>
            <p:nvPr/>
          </p:nvSpPr>
          <p:spPr bwMode="auto">
            <a:xfrm>
              <a:off x="5909464" y="3444384"/>
              <a:ext cx="139154" cy="155375"/>
            </a:xfrm>
            <a:custGeom>
              <a:avLst/>
              <a:gdLst>
                <a:gd name="T0" fmla="*/ 41 w 69"/>
                <a:gd name="T1" fmla="*/ 24 h 77"/>
                <a:gd name="T2" fmla="*/ 35 w 69"/>
                <a:gd name="T3" fmla="*/ 39 h 77"/>
                <a:gd name="T4" fmla="*/ 21 w 69"/>
                <a:gd name="T5" fmla="*/ 49 h 77"/>
                <a:gd name="T6" fmla="*/ 12 w 69"/>
                <a:gd name="T7" fmla="*/ 43 h 77"/>
                <a:gd name="T8" fmla="*/ 0 w 69"/>
                <a:gd name="T9" fmla="*/ 58 h 77"/>
                <a:gd name="T10" fmla="*/ 43 w 69"/>
                <a:gd name="T11" fmla="*/ 49 h 77"/>
                <a:gd name="T12" fmla="*/ 48 w 69"/>
                <a:gd name="T13" fmla="*/ 0 h 77"/>
                <a:gd name="T14" fmla="*/ 35 w 69"/>
                <a:gd name="T15" fmla="*/ 18 h 77"/>
                <a:gd name="T16" fmla="*/ 41 w 69"/>
                <a:gd name="T17" fmla="*/ 2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41" y="24"/>
                  </a:moveTo>
                  <a:cubicBezTo>
                    <a:pt x="41" y="24"/>
                    <a:pt x="41" y="31"/>
                    <a:pt x="35" y="39"/>
                  </a:cubicBezTo>
                  <a:cubicBezTo>
                    <a:pt x="28" y="47"/>
                    <a:pt x="21" y="49"/>
                    <a:pt x="21" y="4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20" y="77"/>
                    <a:pt x="43" y="49"/>
                  </a:cubicBezTo>
                  <a:cubicBezTo>
                    <a:pt x="69" y="17"/>
                    <a:pt x="48" y="0"/>
                    <a:pt x="48" y="0"/>
                  </a:cubicBezTo>
                  <a:cubicBezTo>
                    <a:pt x="35" y="18"/>
                    <a:pt x="35" y="18"/>
                    <a:pt x="35" y="18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4" name="ïŝ1ïḋe">
              <a:extLst>
                <a:ext uri="{FF2B5EF4-FFF2-40B4-BE49-F238E27FC236}">
                  <a16:creationId xmlns:a16="http://schemas.microsoft.com/office/drawing/2014/main" id="{6D8A5216-EA46-48F0-8479-E9C7F35D50A3}"/>
                </a:ext>
              </a:extLst>
            </p:cNvPr>
            <p:cNvSpPr/>
            <p:nvPr/>
          </p:nvSpPr>
          <p:spPr bwMode="auto">
            <a:xfrm>
              <a:off x="5871048" y="3407674"/>
              <a:ext cx="201476" cy="204037"/>
            </a:xfrm>
            <a:prstGeom prst="ellipse">
              <a:avLst/>
            </a:prstGeom>
            <a:noFill/>
            <a:ln w="222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5" name="íşľiḍe">
              <a:extLst>
                <a:ext uri="{FF2B5EF4-FFF2-40B4-BE49-F238E27FC236}">
                  <a16:creationId xmlns:a16="http://schemas.microsoft.com/office/drawing/2014/main" id="{7F43E7F1-167D-41AC-AEB4-CFA8A772E829}"/>
                </a:ext>
              </a:extLst>
            </p:cNvPr>
            <p:cNvSpPr/>
            <p:nvPr/>
          </p:nvSpPr>
          <p:spPr bwMode="auto">
            <a:xfrm>
              <a:off x="5436510" y="3369258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6" name="îs1iďè">
              <a:extLst>
                <a:ext uri="{FF2B5EF4-FFF2-40B4-BE49-F238E27FC236}">
                  <a16:creationId xmlns:a16="http://schemas.microsoft.com/office/drawing/2014/main" id="{88A083CA-B560-4B33-981B-B61A99DEB546}"/>
                </a:ext>
              </a:extLst>
            </p:cNvPr>
            <p:cNvSpPr/>
            <p:nvPr/>
          </p:nvSpPr>
          <p:spPr bwMode="auto">
            <a:xfrm>
              <a:off x="5477488" y="3434139"/>
              <a:ext cx="193792" cy="161351"/>
            </a:xfrm>
            <a:custGeom>
              <a:avLst/>
              <a:gdLst>
                <a:gd name="T0" fmla="*/ 96 w 96"/>
                <a:gd name="T1" fmla="*/ 76 h 80"/>
                <a:gd name="T2" fmla="*/ 92 w 96"/>
                <a:gd name="T3" fmla="*/ 80 h 80"/>
                <a:gd name="T4" fmla="*/ 4 w 96"/>
                <a:gd name="T5" fmla="*/ 80 h 80"/>
                <a:gd name="T6" fmla="*/ 0 w 96"/>
                <a:gd name="T7" fmla="*/ 76 h 80"/>
                <a:gd name="T8" fmla="*/ 0 w 96"/>
                <a:gd name="T9" fmla="*/ 4 h 80"/>
                <a:gd name="T10" fmla="*/ 4 w 96"/>
                <a:gd name="T11" fmla="*/ 0 h 80"/>
                <a:gd name="T12" fmla="*/ 92 w 96"/>
                <a:gd name="T13" fmla="*/ 0 h 80"/>
                <a:gd name="T14" fmla="*/ 96 w 96"/>
                <a:gd name="T15" fmla="*/ 4 h 80"/>
                <a:gd name="T16" fmla="*/ 96 w 96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80">
                  <a:moveTo>
                    <a:pt x="96" y="76"/>
                  </a:moveTo>
                  <a:cubicBezTo>
                    <a:pt x="96" y="78"/>
                    <a:pt x="94" y="80"/>
                    <a:pt x="9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lnTo>
                    <a:pt x="9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7" name="íṧ1idé">
              <a:extLst>
                <a:ext uri="{FF2B5EF4-FFF2-40B4-BE49-F238E27FC236}">
                  <a16:creationId xmlns:a16="http://schemas.microsoft.com/office/drawing/2014/main" id="{8A6EC3C5-AA76-485F-83C4-5ADE078DBCFB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8" name="ïṧḷídè">
              <a:extLst>
                <a:ext uri="{FF2B5EF4-FFF2-40B4-BE49-F238E27FC236}">
                  <a16:creationId xmlns:a16="http://schemas.microsoft.com/office/drawing/2014/main" id="{D388CD26-DA4C-4DC8-A6A7-C03172D25E21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noFill/>
            <a:ln w="41275" cap="rnd">
              <a:solidFill>
                <a:srgbClr val="FFAF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9" name="ïŝ1ïḓe">
              <a:extLst>
                <a:ext uri="{FF2B5EF4-FFF2-40B4-BE49-F238E27FC236}">
                  <a16:creationId xmlns:a16="http://schemas.microsoft.com/office/drawing/2014/main" id="{41E558F1-437C-448D-888A-A2330B27AFE4}"/>
                </a:ext>
              </a:extLst>
            </p:cNvPr>
            <p:cNvSpPr/>
            <p:nvPr/>
          </p:nvSpPr>
          <p:spPr bwMode="auto">
            <a:xfrm>
              <a:off x="5445047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0" name="íš1ïdê">
              <a:extLst>
                <a:ext uri="{FF2B5EF4-FFF2-40B4-BE49-F238E27FC236}">
                  <a16:creationId xmlns:a16="http://schemas.microsoft.com/office/drawing/2014/main" id="{5D1CE679-E86D-4915-B25B-B828B38BE90D}"/>
                </a:ext>
              </a:extLst>
            </p:cNvPr>
            <p:cNvSpPr/>
            <p:nvPr/>
          </p:nvSpPr>
          <p:spPr bwMode="auto">
            <a:xfrm>
              <a:off x="5473219" y="1770261"/>
              <a:ext cx="213427" cy="2142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1" name="íṡḷiḓè">
              <a:extLst>
                <a:ext uri="{FF2B5EF4-FFF2-40B4-BE49-F238E27FC236}">
                  <a16:creationId xmlns:a16="http://schemas.microsoft.com/office/drawing/2014/main" id="{B830005E-236A-42AB-8F1F-8E26E3A4C296}"/>
                </a:ext>
              </a:extLst>
            </p:cNvPr>
            <p:cNvSpPr/>
            <p:nvPr/>
          </p:nvSpPr>
          <p:spPr bwMode="auto">
            <a:xfrm>
              <a:off x="5572249" y="1869291"/>
              <a:ext cx="17928" cy="18781"/>
            </a:xfrm>
            <a:prstGeom prst="ellipse">
              <a:avLst/>
            </a:pr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2" name="îś1íḓê">
              <a:extLst>
                <a:ext uri="{FF2B5EF4-FFF2-40B4-BE49-F238E27FC236}">
                  <a16:creationId xmlns:a16="http://schemas.microsoft.com/office/drawing/2014/main" id="{0D11169F-B51D-4AB5-BBE2-546D50C8608A}"/>
                </a:ext>
              </a:extLst>
            </p:cNvPr>
            <p:cNvSpPr/>
            <p:nvPr/>
          </p:nvSpPr>
          <p:spPr bwMode="auto">
            <a:xfrm>
              <a:off x="5573957" y="1778798"/>
              <a:ext cx="16221" cy="4012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3" name="ïṧḷíďè">
              <a:extLst>
                <a:ext uri="{FF2B5EF4-FFF2-40B4-BE49-F238E27FC236}">
                  <a16:creationId xmlns:a16="http://schemas.microsoft.com/office/drawing/2014/main" id="{08088FDA-6D10-4175-889D-2CF3D358E6BD}"/>
                </a:ext>
              </a:extLst>
            </p:cNvPr>
            <p:cNvSpPr/>
            <p:nvPr/>
          </p:nvSpPr>
          <p:spPr bwMode="auto">
            <a:xfrm>
              <a:off x="5529564" y="1790750"/>
              <a:ext cx="26465" cy="36710"/>
            </a:xfrm>
            <a:custGeom>
              <a:avLst/>
              <a:gdLst>
                <a:gd name="T0" fmla="*/ 31 w 31"/>
                <a:gd name="T1" fmla="*/ 38 h 43"/>
                <a:gd name="T2" fmla="*/ 21 w 31"/>
                <a:gd name="T3" fmla="*/ 43 h 43"/>
                <a:gd name="T4" fmla="*/ 0 w 31"/>
                <a:gd name="T5" fmla="*/ 5 h 43"/>
                <a:gd name="T6" fmla="*/ 9 w 31"/>
                <a:gd name="T7" fmla="*/ 0 h 43"/>
                <a:gd name="T8" fmla="*/ 31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38"/>
                  </a:moveTo>
                  <a:lnTo>
                    <a:pt x="21" y="43"/>
                  </a:lnTo>
                  <a:lnTo>
                    <a:pt x="0" y="5"/>
                  </a:lnTo>
                  <a:lnTo>
                    <a:pt x="9" y="0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4" name="ísḻïḋé">
              <a:extLst>
                <a:ext uri="{FF2B5EF4-FFF2-40B4-BE49-F238E27FC236}">
                  <a16:creationId xmlns:a16="http://schemas.microsoft.com/office/drawing/2014/main" id="{A0A45FC7-2C35-4870-9098-2F3F5B67173F}"/>
                </a:ext>
              </a:extLst>
            </p:cNvPr>
            <p:cNvSpPr/>
            <p:nvPr/>
          </p:nvSpPr>
          <p:spPr bwMode="auto">
            <a:xfrm>
              <a:off x="5495415" y="1823191"/>
              <a:ext cx="35856" cy="26465"/>
            </a:xfrm>
            <a:custGeom>
              <a:avLst/>
              <a:gdLst>
                <a:gd name="T0" fmla="*/ 42 w 42"/>
                <a:gd name="T1" fmla="*/ 24 h 31"/>
                <a:gd name="T2" fmla="*/ 38 w 42"/>
                <a:gd name="T3" fmla="*/ 31 h 31"/>
                <a:gd name="T4" fmla="*/ 0 w 42"/>
                <a:gd name="T5" fmla="*/ 9 h 31"/>
                <a:gd name="T6" fmla="*/ 5 w 42"/>
                <a:gd name="T7" fmla="*/ 0 h 31"/>
                <a:gd name="T8" fmla="*/ 42 w 42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2" y="24"/>
                  </a:moveTo>
                  <a:lnTo>
                    <a:pt x="38" y="31"/>
                  </a:lnTo>
                  <a:lnTo>
                    <a:pt x="0" y="9"/>
                  </a:lnTo>
                  <a:lnTo>
                    <a:pt x="5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5" name="ïŝlïḑe">
              <a:extLst>
                <a:ext uri="{FF2B5EF4-FFF2-40B4-BE49-F238E27FC236}">
                  <a16:creationId xmlns:a16="http://schemas.microsoft.com/office/drawing/2014/main" id="{D14D4EE0-1EFB-4C3D-BF97-5EC2CC3AF270}"/>
                </a:ext>
              </a:extLst>
            </p:cNvPr>
            <p:cNvSpPr/>
            <p:nvPr/>
          </p:nvSpPr>
          <p:spPr bwMode="auto">
            <a:xfrm>
              <a:off x="5468950" y="1875267"/>
              <a:ext cx="56345" cy="8537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6" name="íṣļíḓé">
              <a:extLst>
                <a:ext uri="{FF2B5EF4-FFF2-40B4-BE49-F238E27FC236}">
                  <a16:creationId xmlns:a16="http://schemas.microsoft.com/office/drawing/2014/main" id="{9AC7E656-2B9D-4025-9D20-7373CD761EF7}"/>
                </a:ext>
              </a:extLst>
            </p:cNvPr>
            <p:cNvSpPr/>
            <p:nvPr/>
          </p:nvSpPr>
          <p:spPr bwMode="auto">
            <a:xfrm>
              <a:off x="5492854" y="1901732"/>
              <a:ext cx="36710" cy="26465"/>
            </a:xfrm>
            <a:custGeom>
              <a:avLst/>
              <a:gdLst>
                <a:gd name="T0" fmla="*/ 38 w 43"/>
                <a:gd name="T1" fmla="*/ 0 h 31"/>
                <a:gd name="T2" fmla="*/ 43 w 43"/>
                <a:gd name="T3" fmla="*/ 10 h 31"/>
                <a:gd name="T4" fmla="*/ 5 w 43"/>
                <a:gd name="T5" fmla="*/ 31 h 31"/>
                <a:gd name="T6" fmla="*/ 0 w 43"/>
                <a:gd name="T7" fmla="*/ 24 h 31"/>
                <a:gd name="T8" fmla="*/ 38 w 4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38" y="0"/>
                  </a:moveTo>
                  <a:lnTo>
                    <a:pt x="43" y="10"/>
                  </a:lnTo>
                  <a:lnTo>
                    <a:pt x="5" y="31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7" name="ïšḻíḓê">
              <a:extLst>
                <a:ext uri="{FF2B5EF4-FFF2-40B4-BE49-F238E27FC236}">
                  <a16:creationId xmlns:a16="http://schemas.microsoft.com/office/drawing/2014/main" id="{F276C4B0-E1E3-42FD-89C1-562A82E3760E}"/>
                </a:ext>
              </a:extLst>
            </p:cNvPr>
            <p:cNvSpPr/>
            <p:nvPr/>
          </p:nvSpPr>
          <p:spPr bwMode="auto">
            <a:xfrm>
              <a:off x="5525295" y="1925636"/>
              <a:ext cx="26465" cy="36710"/>
            </a:xfrm>
            <a:custGeom>
              <a:avLst/>
              <a:gdLst>
                <a:gd name="T0" fmla="*/ 24 w 31"/>
                <a:gd name="T1" fmla="*/ 0 h 43"/>
                <a:gd name="T2" fmla="*/ 31 w 31"/>
                <a:gd name="T3" fmla="*/ 5 h 43"/>
                <a:gd name="T4" fmla="*/ 10 w 31"/>
                <a:gd name="T5" fmla="*/ 43 h 43"/>
                <a:gd name="T6" fmla="*/ 0 w 31"/>
                <a:gd name="T7" fmla="*/ 38 h 43"/>
                <a:gd name="T8" fmla="*/ 24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4" y="0"/>
                  </a:moveTo>
                  <a:lnTo>
                    <a:pt x="31" y="5"/>
                  </a:lnTo>
                  <a:lnTo>
                    <a:pt x="10" y="43"/>
                  </a:lnTo>
                  <a:lnTo>
                    <a:pt x="0" y="3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8" name="íśḻide">
              <a:extLst>
                <a:ext uri="{FF2B5EF4-FFF2-40B4-BE49-F238E27FC236}">
                  <a16:creationId xmlns:a16="http://schemas.microsoft.com/office/drawing/2014/main" id="{9F96937E-7489-46BA-B8C4-BAFFBC1D7119}"/>
                </a:ext>
              </a:extLst>
            </p:cNvPr>
            <p:cNvSpPr/>
            <p:nvPr/>
          </p:nvSpPr>
          <p:spPr bwMode="auto">
            <a:xfrm>
              <a:off x="5573957" y="1932466"/>
              <a:ext cx="8537" cy="47808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9" name="îSḻîḑe">
              <a:extLst>
                <a:ext uri="{FF2B5EF4-FFF2-40B4-BE49-F238E27FC236}">
                  <a16:creationId xmlns:a16="http://schemas.microsoft.com/office/drawing/2014/main" id="{46CEA540-19B0-44E7-A59B-9E54596BE846}"/>
                </a:ext>
              </a:extLst>
            </p:cNvPr>
            <p:cNvSpPr/>
            <p:nvPr/>
          </p:nvSpPr>
          <p:spPr bwMode="auto">
            <a:xfrm>
              <a:off x="5604690" y="1928197"/>
              <a:ext cx="25611" cy="35856"/>
            </a:xfrm>
            <a:custGeom>
              <a:avLst/>
              <a:gdLst>
                <a:gd name="T0" fmla="*/ 0 w 30"/>
                <a:gd name="T1" fmla="*/ 5 h 42"/>
                <a:gd name="T2" fmla="*/ 9 w 30"/>
                <a:gd name="T3" fmla="*/ 0 h 42"/>
                <a:gd name="T4" fmla="*/ 30 w 30"/>
                <a:gd name="T5" fmla="*/ 38 h 42"/>
                <a:gd name="T6" fmla="*/ 23 w 30"/>
                <a:gd name="T7" fmla="*/ 42 h 42"/>
                <a:gd name="T8" fmla="*/ 0 w 30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5"/>
                  </a:moveTo>
                  <a:lnTo>
                    <a:pt x="9" y="0"/>
                  </a:lnTo>
                  <a:lnTo>
                    <a:pt x="30" y="38"/>
                  </a:lnTo>
                  <a:lnTo>
                    <a:pt x="23" y="4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0" name="ïṡ1iḋe">
              <a:extLst>
                <a:ext uri="{FF2B5EF4-FFF2-40B4-BE49-F238E27FC236}">
                  <a16:creationId xmlns:a16="http://schemas.microsoft.com/office/drawing/2014/main" id="{FC24EDC1-23AE-4252-B62E-97CB9EF005A0}"/>
                </a:ext>
              </a:extLst>
            </p:cNvPr>
            <p:cNvSpPr/>
            <p:nvPr/>
          </p:nvSpPr>
          <p:spPr bwMode="auto">
            <a:xfrm>
              <a:off x="5628594" y="1906001"/>
              <a:ext cx="35856" cy="26465"/>
            </a:xfrm>
            <a:custGeom>
              <a:avLst/>
              <a:gdLst>
                <a:gd name="T0" fmla="*/ 0 w 42"/>
                <a:gd name="T1" fmla="*/ 9 h 31"/>
                <a:gd name="T2" fmla="*/ 5 w 42"/>
                <a:gd name="T3" fmla="*/ 0 h 31"/>
                <a:gd name="T4" fmla="*/ 42 w 42"/>
                <a:gd name="T5" fmla="*/ 21 h 31"/>
                <a:gd name="T6" fmla="*/ 38 w 42"/>
                <a:gd name="T7" fmla="*/ 31 h 31"/>
                <a:gd name="T8" fmla="*/ 0 w 4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0" y="9"/>
                  </a:moveTo>
                  <a:lnTo>
                    <a:pt x="5" y="0"/>
                  </a:lnTo>
                  <a:lnTo>
                    <a:pt x="42" y="21"/>
                  </a:lnTo>
                  <a:lnTo>
                    <a:pt x="38" y="3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1" name="iŝļiḋe">
              <a:extLst>
                <a:ext uri="{FF2B5EF4-FFF2-40B4-BE49-F238E27FC236}">
                  <a16:creationId xmlns:a16="http://schemas.microsoft.com/office/drawing/2014/main" id="{7419FFEA-8D12-4257-96C6-9AC65DD0BFE8}"/>
                </a:ext>
              </a:extLst>
            </p:cNvPr>
            <p:cNvSpPr/>
            <p:nvPr/>
          </p:nvSpPr>
          <p:spPr bwMode="auto">
            <a:xfrm>
              <a:off x="5630302" y="1875267"/>
              <a:ext cx="48662" cy="16221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2" name="íṥ1ïḍe">
              <a:extLst>
                <a:ext uri="{FF2B5EF4-FFF2-40B4-BE49-F238E27FC236}">
                  <a16:creationId xmlns:a16="http://schemas.microsoft.com/office/drawing/2014/main" id="{4CBE0877-57B5-490A-969C-0AC67942AC0B}"/>
                </a:ext>
              </a:extLst>
            </p:cNvPr>
            <p:cNvSpPr/>
            <p:nvPr/>
          </p:nvSpPr>
          <p:spPr bwMode="auto">
            <a:xfrm>
              <a:off x="5630302" y="1827459"/>
              <a:ext cx="36710" cy="25611"/>
            </a:xfrm>
            <a:custGeom>
              <a:avLst/>
              <a:gdLst>
                <a:gd name="T0" fmla="*/ 5 w 43"/>
                <a:gd name="T1" fmla="*/ 30 h 30"/>
                <a:gd name="T2" fmla="*/ 0 w 43"/>
                <a:gd name="T3" fmla="*/ 21 h 30"/>
                <a:gd name="T4" fmla="*/ 38 w 43"/>
                <a:gd name="T5" fmla="*/ 0 h 30"/>
                <a:gd name="T6" fmla="*/ 43 w 43"/>
                <a:gd name="T7" fmla="*/ 9 h 30"/>
                <a:gd name="T8" fmla="*/ 5 w 4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5" y="30"/>
                  </a:moveTo>
                  <a:lnTo>
                    <a:pt x="0" y="21"/>
                  </a:lnTo>
                  <a:lnTo>
                    <a:pt x="38" y="0"/>
                  </a:lnTo>
                  <a:lnTo>
                    <a:pt x="43" y="9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3" name="îşľiḑê">
              <a:extLst>
                <a:ext uri="{FF2B5EF4-FFF2-40B4-BE49-F238E27FC236}">
                  <a16:creationId xmlns:a16="http://schemas.microsoft.com/office/drawing/2014/main" id="{39A2614E-5862-457D-A863-3A41B7B48214}"/>
                </a:ext>
              </a:extLst>
            </p:cNvPr>
            <p:cNvSpPr/>
            <p:nvPr/>
          </p:nvSpPr>
          <p:spPr bwMode="auto">
            <a:xfrm>
              <a:off x="5608105" y="1792457"/>
              <a:ext cx="26465" cy="36710"/>
            </a:xfrm>
            <a:custGeom>
              <a:avLst/>
              <a:gdLst>
                <a:gd name="T0" fmla="*/ 10 w 31"/>
                <a:gd name="T1" fmla="*/ 43 h 43"/>
                <a:gd name="T2" fmla="*/ 0 w 31"/>
                <a:gd name="T3" fmla="*/ 38 h 43"/>
                <a:gd name="T4" fmla="*/ 22 w 31"/>
                <a:gd name="T5" fmla="*/ 0 h 43"/>
                <a:gd name="T6" fmla="*/ 31 w 31"/>
                <a:gd name="T7" fmla="*/ 5 h 43"/>
                <a:gd name="T8" fmla="*/ 10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0" y="43"/>
                  </a:moveTo>
                  <a:lnTo>
                    <a:pt x="0" y="38"/>
                  </a:lnTo>
                  <a:lnTo>
                    <a:pt x="22" y="0"/>
                  </a:lnTo>
                  <a:lnTo>
                    <a:pt x="31" y="5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4" name="îŝļíḋé">
              <a:extLst>
                <a:ext uri="{FF2B5EF4-FFF2-40B4-BE49-F238E27FC236}">
                  <a16:creationId xmlns:a16="http://schemas.microsoft.com/office/drawing/2014/main" id="{23C2036C-B11C-4718-B3C4-CEDC4B17039F}"/>
                </a:ext>
              </a:extLst>
            </p:cNvPr>
            <p:cNvSpPr/>
            <p:nvPr/>
          </p:nvSpPr>
          <p:spPr bwMode="auto">
            <a:xfrm>
              <a:off x="5573957" y="1836850"/>
              <a:ext cx="76834" cy="48662"/>
            </a:xfrm>
            <a:custGeom>
              <a:avLst/>
              <a:gdLst>
                <a:gd name="T0" fmla="*/ 83 w 90"/>
                <a:gd name="T1" fmla="*/ 0 h 57"/>
                <a:gd name="T2" fmla="*/ 90 w 90"/>
                <a:gd name="T3" fmla="*/ 12 h 57"/>
                <a:gd name="T4" fmla="*/ 7 w 90"/>
                <a:gd name="T5" fmla="*/ 57 h 57"/>
                <a:gd name="T6" fmla="*/ 0 w 90"/>
                <a:gd name="T7" fmla="*/ 43 h 57"/>
                <a:gd name="T8" fmla="*/ 83 w 9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7">
                  <a:moveTo>
                    <a:pt x="83" y="0"/>
                  </a:moveTo>
                  <a:lnTo>
                    <a:pt x="90" y="12"/>
                  </a:lnTo>
                  <a:lnTo>
                    <a:pt x="7" y="57"/>
                  </a:lnTo>
                  <a:lnTo>
                    <a:pt x="0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5" name="iṣ1îḋè">
              <a:extLst>
                <a:ext uri="{FF2B5EF4-FFF2-40B4-BE49-F238E27FC236}">
                  <a16:creationId xmlns:a16="http://schemas.microsoft.com/office/drawing/2014/main" id="{E609D341-E3B8-4E68-AB11-2B0F17D3743E}"/>
                </a:ext>
              </a:extLst>
            </p:cNvPr>
            <p:cNvSpPr/>
            <p:nvPr/>
          </p:nvSpPr>
          <p:spPr bwMode="auto">
            <a:xfrm>
              <a:off x="5517612" y="1836850"/>
              <a:ext cx="70858" cy="48662"/>
            </a:xfrm>
            <a:custGeom>
              <a:avLst/>
              <a:gdLst>
                <a:gd name="T0" fmla="*/ 83 w 83"/>
                <a:gd name="T1" fmla="*/ 48 h 57"/>
                <a:gd name="T2" fmla="*/ 78 w 83"/>
                <a:gd name="T3" fmla="*/ 57 h 57"/>
                <a:gd name="T4" fmla="*/ 0 w 83"/>
                <a:gd name="T5" fmla="*/ 10 h 57"/>
                <a:gd name="T6" fmla="*/ 5 w 83"/>
                <a:gd name="T7" fmla="*/ 0 h 57"/>
                <a:gd name="T8" fmla="*/ 83 w 83"/>
                <a:gd name="T9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7">
                  <a:moveTo>
                    <a:pt x="83" y="48"/>
                  </a:moveTo>
                  <a:lnTo>
                    <a:pt x="78" y="57"/>
                  </a:lnTo>
                  <a:lnTo>
                    <a:pt x="0" y="10"/>
                  </a:lnTo>
                  <a:lnTo>
                    <a:pt x="5" y="0"/>
                  </a:lnTo>
                  <a:lnTo>
                    <a:pt x="83" y="48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6" name="îşļïḋe">
              <a:extLst>
                <a:ext uri="{FF2B5EF4-FFF2-40B4-BE49-F238E27FC236}">
                  <a16:creationId xmlns:a16="http://schemas.microsoft.com/office/drawing/2014/main" id="{4ABB0C6E-7DF4-435C-819A-FE4EB29CAF8A}"/>
                </a:ext>
              </a:extLst>
            </p:cNvPr>
            <p:cNvSpPr/>
            <p:nvPr/>
          </p:nvSpPr>
          <p:spPr bwMode="auto">
            <a:xfrm>
              <a:off x="5445047" y="2497621"/>
              <a:ext cx="282578" cy="274041"/>
            </a:xfrm>
            <a:custGeom>
              <a:avLst/>
              <a:gdLst>
                <a:gd name="T0" fmla="*/ 140 w 140"/>
                <a:gd name="T1" fmla="*/ 115 h 136"/>
                <a:gd name="T2" fmla="*/ 115 w 140"/>
                <a:gd name="T3" fmla="*/ 136 h 136"/>
                <a:gd name="T4" fmla="*/ 22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2 w 140"/>
                <a:gd name="T11" fmla="*/ 0 h 136"/>
                <a:gd name="T12" fmla="*/ 115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8" y="136"/>
                    <a:pt x="115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9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8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7" name="iś1ïďè">
              <a:extLst>
                <a:ext uri="{FF2B5EF4-FFF2-40B4-BE49-F238E27FC236}">
                  <a16:creationId xmlns:a16="http://schemas.microsoft.com/office/drawing/2014/main" id="{3429E69E-EB8A-455C-A72D-516413B3347A}"/>
                </a:ext>
              </a:extLst>
            </p:cNvPr>
            <p:cNvSpPr/>
            <p:nvPr/>
          </p:nvSpPr>
          <p:spPr bwMode="auto">
            <a:xfrm>
              <a:off x="5519319" y="2533477"/>
              <a:ext cx="125495" cy="202329"/>
            </a:xfrm>
            <a:custGeom>
              <a:avLst/>
              <a:gdLst>
                <a:gd name="T0" fmla="*/ 62 w 62"/>
                <a:gd name="T1" fmla="*/ 30 h 100"/>
                <a:gd name="T2" fmla="*/ 32 w 62"/>
                <a:gd name="T3" fmla="*/ 100 h 100"/>
                <a:gd name="T4" fmla="*/ 1 w 62"/>
                <a:gd name="T5" fmla="*/ 31 h 100"/>
                <a:gd name="T6" fmla="*/ 31 w 62"/>
                <a:gd name="T7" fmla="*/ 0 h 100"/>
                <a:gd name="T8" fmla="*/ 62 w 62"/>
                <a:gd name="T9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">
                  <a:moveTo>
                    <a:pt x="62" y="30"/>
                  </a:moveTo>
                  <a:cubicBezTo>
                    <a:pt x="62" y="47"/>
                    <a:pt x="32" y="100"/>
                    <a:pt x="32" y="100"/>
                  </a:cubicBezTo>
                  <a:cubicBezTo>
                    <a:pt x="32" y="100"/>
                    <a:pt x="1" y="48"/>
                    <a:pt x="1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8" name="ïṣļïdé">
              <a:extLst>
                <a:ext uri="{FF2B5EF4-FFF2-40B4-BE49-F238E27FC236}">
                  <a16:creationId xmlns:a16="http://schemas.microsoft.com/office/drawing/2014/main" id="{5027091A-0B1D-477E-AFD0-E3133531AEE8}"/>
                </a:ext>
              </a:extLst>
            </p:cNvPr>
            <p:cNvSpPr/>
            <p:nvPr/>
          </p:nvSpPr>
          <p:spPr bwMode="auto">
            <a:xfrm>
              <a:off x="5547491" y="2561649"/>
              <a:ext cx="69151" cy="69151"/>
            </a:xfrm>
            <a:custGeom>
              <a:avLst/>
              <a:gdLst>
                <a:gd name="T0" fmla="*/ 1 w 34"/>
                <a:gd name="T1" fmla="*/ 17 h 34"/>
                <a:gd name="T2" fmla="*/ 17 w 34"/>
                <a:gd name="T3" fmla="*/ 0 h 34"/>
                <a:gd name="T4" fmla="*/ 34 w 34"/>
                <a:gd name="T5" fmla="*/ 17 h 34"/>
                <a:gd name="T6" fmla="*/ 17 w 34"/>
                <a:gd name="T7" fmla="*/ 34 h 34"/>
                <a:gd name="T8" fmla="*/ 1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" y="17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7" y="33"/>
                    <a:pt x="17" y="34"/>
                  </a:cubicBezTo>
                  <a:cubicBezTo>
                    <a:pt x="8" y="34"/>
                    <a:pt x="1" y="26"/>
                    <a:pt x="1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9" name="îšḷiḍé">
              <a:extLst>
                <a:ext uri="{FF2B5EF4-FFF2-40B4-BE49-F238E27FC236}">
                  <a16:creationId xmlns:a16="http://schemas.microsoft.com/office/drawing/2014/main" id="{6A4CA89F-9D65-4541-B7B0-8CFF90F94ED3}"/>
                </a:ext>
              </a:extLst>
            </p:cNvPr>
            <p:cNvSpPr/>
            <p:nvPr/>
          </p:nvSpPr>
          <p:spPr bwMode="auto">
            <a:xfrm>
              <a:off x="6220214" y="2117721"/>
              <a:ext cx="282578" cy="274895"/>
            </a:xfrm>
            <a:custGeom>
              <a:avLst/>
              <a:gdLst>
                <a:gd name="T0" fmla="*/ 140 w 140"/>
                <a:gd name="T1" fmla="*/ 115 h 136"/>
                <a:gd name="T2" fmla="*/ 117 w 140"/>
                <a:gd name="T3" fmla="*/ 136 h 136"/>
                <a:gd name="T4" fmla="*/ 23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3 w 140"/>
                <a:gd name="T11" fmla="*/ 0 h 136"/>
                <a:gd name="T12" fmla="*/ 117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9" y="136"/>
                    <a:pt x="117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10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9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0" name="íṧļidé">
              <a:extLst>
                <a:ext uri="{FF2B5EF4-FFF2-40B4-BE49-F238E27FC236}">
                  <a16:creationId xmlns:a16="http://schemas.microsoft.com/office/drawing/2014/main" id="{CB63C88B-5079-48E8-9C28-FFDE3EDD5581}"/>
                </a:ext>
              </a:extLst>
            </p:cNvPr>
            <p:cNvSpPr/>
            <p:nvPr/>
          </p:nvSpPr>
          <p:spPr bwMode="auto">
            <a:xfrm>
              <a:off x="6268876" y="2160406"/>
              <a:ext cx="187816" cy="169035"/>
            </a:xfrm>
            <a:custGeom>
              <a:avLst/>
              <a:gdLst>
                <a:gd name="T0" fmla="*/ 93 w 93"/>
                <a:gd name="T1" fmla="*/ 42 h 84"/>
                <a:gd name="T2" fmla="*/ 46 w 93"/>
                <a:gd name="T3" fmla="*/ 84 h 84"/>
                <a:gd name="T4" fmla="*/ 15 w 93"/>
                <a:gd name="T5" fmla="*/ 74 h 84"/>
                <a:gd name="T6" fmla="*/ 0 w 93"/>
                <a:gd name="T7" fmla="*/ 42 h 84"/>
                <a:gd name="T8" fmla="*/ 46 w 93"/>
                <a:gd name="T9" fmla="*/ 0 h 84"/>
                <a:gd name="T10" fmla="*/ 93 w 93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4">
                  <a:moveTo>
                    <a:pt x="93" y="42"/>
                  </a:moveTo>
                  <a:cubicBezTo>
                    <a:pt x="93" y="65"/>
                    <a:pt x="72" y="84"/>
                    <a:pt x="46" y="84"/>
                  </a:cubicBezTo>
                  <a:cubicBezTo>
                    <a:pt x="34" y="84"/>
                    <a:pt x="24" y="80"/>
                    <a:pt x="15" y="74"/>
                  </a:cubicBezTo>
                  <a:cubicBezTo>
                    <a:pt x="6" y="66"/>
                    <a:pt x="0" y="55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1" name="iṣlîḋè">
              <a:extLst>
                <a:ext uri="{FF2B5EF4-FFF2-40B4-BE49-F238E27FC236}">
                  <a16:creationId xmlns:a16="http://schemas.microsoft.com/office/drawing/2014/main" id="{8EC7EDCE-2256-4B12-8A6F-66C5695719DE}"/>
                </a:ext>
              </a:extLst>
            </p:cNvPr>
            <p:cNvSpPr/>
            <p:nvPr/>
          </p:nvSpPr>
          <p:spPr bwMode="auto">
            <a:xfrm>
              <a:off x="5832630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C5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2" name="íṣļíďè">
              <a:extLst>
                <a:ext uri="{FF2B5EF4-FFF2-40B4-BE49-F238E27FC236}">
                  <a16:creationId xmlns:a16="http://schemas.microsoft.com/office/drawing/2014/main" id="{D912A3C3-8B0D-46B4-99F2-CE07427C83A6}"/>
                </a:ext>
              </a:extLst>
            </p:cNvPr>
            <p:cNvSpPr/>
            <p:nvPr/>
          </p:nvSpPr>
          <p:spPr bwMode="auto">
            <a:xfrm>
              <a:off x="5881292" y="1802702"/>
              <a:ext cx="193792" cy="153668"/>
            </a:xfrm>
            <a:custGeom>
              <a:avLst/>
              <a:gdLst>
                <a:gd name="T0" fmla="*/ 96 w 96"/>
                <a:gd name="T1" fmla="*/ 60 h 76"/>
                <a:gd name="T2" fmla="*/ 80 w 96"/>
                <a:gd name="T3" fmla="*/ 76 h 76"/>
                <a:gd name="T4" fmla="*/ 16 w 96"/>
                <a:gd name="T5" fmla="*/ 76 h 76"/>
                <a:gd name="T6" fmla="*/ 0 w 96"/>
                <a:gd name="T7" fmla="*/ 60 h 76"/>
                <a:gd name="T8" fmla="*/ 0 w 96"/>
                <a:gd name="T9" fmla="*/ 16 h 76"/>
                <a:gd name="T10" fmla="*/ 16 w 96"/>
                <a:gd name="T11" fmla="*/ 0 h 76"/>
                <a:gd name="T12" fmla="*/ 80 w 96"/>
                <a:gd name="T13" fmla="*/ 0 h 76"/>
                <a:gd name="T14" fmla="*/ 96 w 96"/>
                <a:gd name="T15" fmla="*/ 16 h 76"/>
                <a:gd name="T16" fmla="*/ 96 w 96"/>
                <a:gd name="T1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">
                  <a:moveTo>
                    <a:pt x="96" y="60"/>
                  </a:moveTo>
                  <a:cubicBezTo>
                    <a:pt x="96" y="69"/>
                    <a:pt x="89" y="76"/>
                    <a:pt x="8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6" y="7"/>
                    <a:pt x="96" y="16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3" name="ïṧḷiḋé">
              <a:extLst>
                <a:ext uri="{FF2B5EF4-FFF2-40B4-BE49-F238E27FC236}">
                  <a16:creationId xmlns:a16="http://schemas.microsoft.com/office/drawing/2014/main" id="{7F6C13D2-48BA-433F-98BA-6017E1B62F99}"/>
                </a:ext>
              </a:extLst>
            </p:cNvPr>
            <p:cNvSpPr/>
            <p:nvPr/>
          </p:nvSpPr>
          <p:spPr bwMode="auto">
            <a:xfrm>
              <a:off x="5931661" y="1835143"/>
              <a:ext cx="82810" cy="84518"/>
            </a:xfrm>
            <a:prstGeom prst="ellipse">
              <a:avLst/>
            </a:pr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4" name="ïSľíďè">
              <a:extLst>
                <a:ext uri="{FF2B5EF4-FFF2-40B4-BE49-F238E27FC236}">
                  <a16:creationId xmlns:a16="http://schemas.microsoft.com/office/drawing/2014/main" id="{32F0A01B-F5C1-4A81-96E8-87D2028B4259}"/>
                </a:ext>
              </a:extLst>
            </p:cNvPr>
            <p:cNvSpPr/>
            <p:nvPr/>
          </p:nvSpPr>
          <p:spPr bwMode="auto">
            <a:xfrm>
              <a:off x="5943613" y="1849656"/>
              <a:ext cx="56345" cy="56345"/>
            </a:xfrm>
            <a:prstGeom prst="ellipse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5" name="îṩļiḍé">
              <a:extLst>
                <a:ext uri="{FF2B5EF4-FFF2-40B4-BE49-F238E27FC236}">
                  <a16:creationId xmlns:a16="http://schemas.microsoft.com/office/drawing/2014/main" id="{01C2A89C-1F5B-419A-8D88-82BCF8AE028A}"/>
                </a:ext>
              </a:extLst>
            </p:cNvPr>
            <p:cNvSpPr/>
            <p:nvPr/>
          </p:nvSpPr>
          <p:spPr bwMode="auto">
            <a:xfrm>
              <a:off x="5896659" y="1778798"/>
              <a:ext cx="32441" cy="40124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6" name="îslîḓè">
              <a:extLst>
                <a:ext uri="{FF2B5EF4-FFF2-40B4-BE49-F238E27FC236}">
                  <a16:creationId xmlns:a16="http://schemas.microsoft.com/office/drawing/2014/main" id="{7930DA6A-C947-423D-916D-FE1AEDB84715}"/>
                </a:ext>
              </a:extLst>
            </p:cNvPr>
            <p:cNvSpPr/>
            <p:nvPr/>
          </p:nvSpPr>
          <p:spPr bwMode="auto">
            <a:xfrm>
              <a:off x="5445047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7" name="iśliḑè">
              <a:extLst>
                <a:ext uri="{FF2B5EF4-FFF2-40B4-BE49-F238E27FC236}">
                  <a16:creationId xmlns:a16="http://schemas.microsoft.com/office/drawing/2014/main" id="{F24F891F-4746-4A9F-858C-7DE126EE99B0}"/>
                </a:ext>
              </a:extLst>
            </p:cNvPr>
            <p:cNvSpPr/>
            <p:nvPr/>
          </p:nvSpPr>
          <p:spPr bwMode="auto">
            <a:xfrm>
              <a:off x="5492854" y="2180041"/>
              <a:ext cx="153668" cy="162205"/>
            </a:xfrm>
            <a:custGeom>
              <a:avLst/>
              <a:gdLst>
                <a:gd name="T0" fmla="*/ 76 w 76"/>
                <a:gd name="T1" fmla="*/ 0 h 80"/>
                <a:gd name="T2" fmla="*/ 24 w 76"/>
                <a:gd name="T3" fmla="*/ 1 h 80"/>
                <a:gd name="T4" fmla="*/ 24 w 76"/>
                <a:gd name="T5" fmla="*/ 49 h 80"/>
                <a:gd name="T6" fmla="*/ 9 w 76"/>
                <a:gd name="T7" fmla="*/ 52 h 80"/>
                <a:gd name="T8" fmla="*/ 5 w 76"/>
                <a:gd name="T9" fmla="*/ 74 h 80"/>
                <a:gd name="T10" fmla="*/ 27 w 76"/>
                <a:gd name="T11" fmla="*/ 75 h 80"/>
                <a:gd name="T12" fmla="*/ 34 w 76"/>
                <a:gd name="T13" fmla="*/ 59 h 80"/>
                <a:gd name="T14" fmla="*/ 35 w 76"/>
                <a:gd name="T15" fmla="*/ 9 h 80"/>
                <a:gd name="T16" fmla="*/ 64 w 76"/>
                <a:gd name="T17" fmla="*/ 9 h 80"/>
                <a:gd name="T18" fmla="*/ 64 w 76"/>
                <a:gd name="T19" fmla="*/ 49 h 80"/>
                <a:gd name="T20" fmla="*/ 50 w 76"/>
                <a:gd name="T21" fmla="*/ 52 h 80"/>
                <a:gd name="T22" fmla="*/ 46 w 76"/>
                <a:gd name="T23" fmla="*/ 74 h 80"/>
                <a:gd name="T24" fmla="*/ 68 w 76"/>
                <a:gd name="T25" fmla="*/ 75 h 80"/>
                <a:gd name="T26" fmla="*/ 75 w 76"/>
                <a:gd name="T27" fmla="*/ 62 h 80"/>
                <a:gd name="T28" fmla="*/ 76 w 7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80">
                  <a:moveTo>
                    <a:pt x="76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0" y="47"/>
                    <a:pt x="14" y="49"/>
                    <a:pt x="9" y="52"/>
                  </a:cubicBezTo>
                  <a:cubicBezTo>
                    <a:pt x="2" y="58"/>
                    <a:pt x="0" y="68"/>
                    <a:pt x="5" y="74"/>
                  </a:cubicBezTo>
                  <a:cubicBezTo>
                    <a:pt x="10" y="80"/>
                    <a:pt x="20" y="80"/>
                    <a:pt x="27" y="75"/>
                  </a:cubicBezTo>
                  <a:cubicBezTo>
                    <a:pt x="33" y="70"/>
                    <a:pt x="34" y="65"/>
                    <a:pt x="34" y="5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7"/>
                    <a:pt x="55" y="48"/>
                    <a:pt x="50" y="52"/>
                  </a:cubicBezTo>
                  <a:cubicBezTo>
                    <a:pt x="42" y="58"/>
                    <a:pt x="41" y="68"/>
                    <a:pt x="46" y="74"/>
                  </a:cubicBezTo>
                  <a:cubicBezTo>
                    <a:pt x="50" y="80"/>
                    <a:pt x="61" y="80"/>
                    <a:pt x="68" y="75"/>
                  </a:cubicBezTo>
                  <a:cubicBezTo>
                    <a:pt x="72" y="71"/>
                    <a:pt x="74" y="67"/>
                    <a:pt x="75" y="6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8" name="ïṡḻíḍé">
              <a:extLst>
                <a:ext uri="{FF2B5EF4-FFF2-40B4-BE49-F238E27FC236}">
                  <a16:creationId xmlns:a16="http://schemas.microsoft.com/office/drawing/2014/main" id="{79737CFA-4652-44F9-9C6B-645827F3C8D8}"/>
                </a:ext>
              </a:extLst>
            </p:cNvPr>
            <p:cNvSpPr/>
            <p:nvPr/>
          </p:nvSpPr>
          <p:spPr bwMode="auto">
            <a:xfrm>
              <a:off x="5832630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9" name="ïśľïdê">
              <a:extLst>
                <a:ext uri="{FF2B5EF4-FFF2-40B4-BE49-F238E27FC236}">
                  <a16:creationId xmlns:a16="http://schemas.microsoft.com/office/drawing/2014/main" id="{D4F4A2BA-A6EF-4067-8C54-AD8C3A422BA8}"/>
                </a:ext>
              </a:extLst>
            </p:cNvPr>
            <p:cNvSpPr/>
            <p:nvPr/>
          </p:nvSpPr>
          <p:spPr bwMode="auto">
            <a:xfrm>
              <a:off x="5884707" y="2174065"/>
              <a:ext cx="131471" cy="133179"/>
            </a:xfrm>
            <a:prstGeom prst="ellipse">
              <a:avLst/>
            </a:prstGeom>
            <a:solidFill>
              <a:srgbClr val="FFB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0" name="iṣļïdê">
              <a:extLst>
                <a:ext uri="{FF2B5EF4-FFF2-40B4-BE49-F238E27FC236}">
                  <a16:creationId xmlns:a16="http://schemas.microsoft.com/office/drawing/2014/main" id="{F5367C5A-28D5-4F43-8EB4-F27F097D1B50}"/>
                </a:ext>
              </a:extLst>
            </p:cNvPr>
            <p:cNvSpPr/>
            <p:nvPr/>
          </p:nvSpPr>
          <p:spPr bwMode="auto">
            <a:xfrm>
              <a:off x="5874462" y="2224434"/>
              <a:ext cx="210013" cy="113543"/>
            </a:xfrm>
            <a:custGeom>
              <a:avLst/>
              <a:gdLst>
                <a:gd name="T0" fmla="*/ 98 w 104"/>
                <a:gd name="T1" fmla="*/ 56 h 56"/>
                <a:gd name="T2" fmla="*/ 103 w 104"/>
                <a:gd name="T3" fmla="*/ 46 h 56"/>
                <a:gd name="T4" fmla="*/ 91 w 104"/>
                <a:gd name="T5" fmla="*/ 32 h 56"/>
                <a:gd name="T6" fmla="*/ 87 w 104"/>
                <a:gd name="T7" fmla="*/ 32 h 56"/>
                <a:gd name="T8" fmla="*/ 87 w 104"/>
                <a:gd name="T9" fmla="*/ 28 h 56"/>
                <a:gd name="T10" fmla="*/ 83 w 104"/>
                <a:gd name="T11" fmla="*/ 20 h 56"/>
                <a:gd name="T12" fmla="*/ 72 w 104"/>
                <a:gd name="T13" fmla="*/ 15 h 56"/>
                <a:gd name="T14" fmla="*/ 67 w 104"/>
                <a:gd name="T15" fmla="*/ 15 h 56"/>
                <a:gd name="T16" fmla="*/ 52 w 104"/>
                <a:gd name="T17" fmla="*/ 0 h 56"/>
                <a:gd name="T18" fmla="*/ 35 w 104"/>
                <a:gd name="T19" fmla="*/ 15 h 56"/>
                <a:gd name="T20" fmla="*/ 35 w 104"/>
                <a:gd name="T21" fmla="*/ 20 h 56"/>
                <a:gd name="T22" fmla="*/ 32 w 104"/>
                <a:gd name="T23" fmla="*/ 19 h 56"/>
                <a:gd name="T24" fmla="*/ 14 w 104"/>
                <a:gd name="T25" fmla="*/ 35 h 56"/>
                <a:gd name="T26" fmla="*/ 14 w 104"/>
                <a:gd name="T27" fmla="*/ 37 h 56"/>
                <a:gd name="T28" fmla="*/ 7 w 104"/>
                <a:gd name="T29" fmla="*/ 40 h 56"/>
                <a:gd name="T30" fmla="*/ 4 w 104"/>
                <a:gd name="T31" fmla="*/ 56 h 56"/>
                <a:gd name="T32" fmla="*/ 98 w 10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6">
                  <a:moveTo>
                    <a:pt x="98" y="56"/>
                  </a:moveTo>
                  <a:cubicBezTo>
                    <a:pt x="101" y="54"/>
                    <a:pt x="103" y="50"/>
                    <a:pt x="103" y="46"/>
                  </a:cubicBezTo>
                  <a:cubicBezTo>
                    <a:pt x="104" y="39"/>
                    <a:pt x="98" y="33"/>
                    <a:pt x="91" y="32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0"/>
                    <a:pt x="87" y="29"/>
                    <a:pt x="87" y="28"/>
                  </a:cubicBezTo>
                  <a:cubicBezTo>
                    <a:pt x="86" y="25"/>
                    <a:pt x="85" y="22"/>
                    <a:pt x="83" y="20"/>
                  </a:cubicBezTo>
                  <a:cubicBezTo>
                    <a:pt x="80" y="17"/>
                    <a:pt x="76" y="15"/>
                    <a:pt x="72" y="15"/>
                  </a:cubicBezTo>
                  <a:cubicBezTo>
                    <a:pt x="70" y="15"/>
                    <a:pt x="69" y="15"/>
                    <a:pt x="67" y="15"/>
                  </a:cubicBezTo>
                  <a:cubicBezTo>
                    <a:pt x="66" y="8"/>
                    <a:pt x="60" y="0"/>
                    <a:pt x="52" y="0"/>
                  </a:cubicBezTo>
                  <a:cubicBezTo>
                    <a:pt x="43" y="0"/>
                    <a:pt x="35" y="6"/>
                    <a:pt x="35" y="15"/>
                  </a:cubicBezTo>
                  <a:cubicBezTo>
                    <a:pt x="34" y="17"/>
                    <a:pt x="35" y="18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3" y="19"/>
                    <a:pt x="14" y="25"/>
                    <a:pt x="14" y="35"/>
                  </a:cubicBezTo>
                  <a:cubicBezTo>
                    <a:pt x="14" y="36"/>
                    <a:pt x="14" y="36"/>
                    <a:pt x="14" y="37"/>
                  </a:cubicBezTo>
                  <a:cubicBezTo>
                    <a:pt x="11" y="38"/>
                    <a:pt x="9" y="39"/>
                    <a:pt x="7" y="40"/>
                  </a:cubicBezTo>
                  <a:cubicBezTo>
                    <a:pt x="1" y="43"/>
                    <a:pt x="0" y="51"/>
                    <a:pt x="4" y="56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1" name="ï$liḓé">
              <a:extLst>
                <a:ext uri="{FF2B5EF4-FFF2-40B4-BE49-F238E27FC236}">
                  <a16:creationId xmlns:a16="http://schemas.microsoft.com/office/drawing/2014/main" id="{635C3B70-E64D-4C2D-A5F7-9C720A8B34AD}"/>
                </a:ext>
              </a:extLst>
            </p:cNvPr>
            <p:cNvSpPr/>
            <p:nvPr/>
          </p:nvSpPr>
          <p:spPr bwMode="auto">
            <a:xfrm>
              <a:off x="5832630" y="2505304"/>
              <a:ext cx="274041" cy="274895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2" name="iśḻíďe">
              <a:extLst>
                <a:ext uri="{FF2B5EF4-FFF2-40B4-BE49-F238E27FC236}">
                  <a16:creationId xmlns:a16="http://schemas.microsoft.com/office/drawing/2014/main" id="{0F490BDF-3D6E-4EB8-AE0F-888FBB3ADD7C}"/>
                </a:ext>
              </a:extLst>
            </p:cNvPr>
            <p:cNvSpPr/>
            <p:nvPr/>
          </p:nvSpPr>
          <p:spPr bwMode="auto">
            <a:xfrm>
              <a:off x="5937637" y="2675192"/>
              <a:ext cx="56345" cy="72565"/>
            </a:xfrm>
            <a:custGeom>
              <a:avLst/>
              <a:gdLst>
                <a:gd name="T0" fmla="*/ 28 w 28"/>
                <a:gd name="T1" fmla="*/ 28 h 36"/>
                <a:gd name="T2" fmla="*/ 20 w 28"/>
                <a:gd name="T3" fmla="*/ 36 h 36"/>
                <a:gd name="T4" fmla="*/ 8 w 28"/>
                <a:gd name="T5" fmla="*/ 36 h 36"/>
                <a:gd name="T6" fmla="*/ 0 w 28"/>
                <a:gd name="T7" fmla="*/ 28 h 36"/>
                <a:gd name="T8" fmla="*/ 0 w 28"/>
                <a:gd name="T9" fmla="*/ 8 h 36"/>
                <a:gd name="T10" fmla="*/ 8 w 28"/>
                <a:gd name="T11" fmla="*/ 0 h 36"/>
                <a:gd name="T12" fmla="*/ 20 w 28"/>
                <a:gd name="T13" fmla="*/ 0 h 36"/>
                <a:gd name="T14" fmla="*/ 28 w 28"/>
                <a:gd name="T15" fmla="*/ 8 h 36"/>
                <a:gd name="T16" fmla="*/ 28 w 28"/>
                <a:gd name="T1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8"/>
                  </a:moveTo>
                  <a:cubicBezTo>
                    <a:pt x="28" y="33"/>
                    <a:pt x="25" y="36"/>
                    <a:pt x="2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0" y="33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3"/>
                    <a:pt x="28" y="8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3" name="íṧľïḍé">
              <a:extLst>
                <a:ext uri="{FF2B5EF4-FFF2-40B4-BE49-F238E27FC236}">
                  <a16:creationId xmlns:a16="http://schemas.microsoft.com/office/drawing/2014/main" id="{A73CC9CE-BD3E-4EC1-8BC5-B097E8418857}"/>
                </a:ext>
              </a:extLst>
            </p:cNvPr>
            <p:cNvSpPr/>
            <p:nvPr/>
          </p:nvSpPr>
          <p:spPr bwMode="auto">
            <a:xfrm>
              <a:off x="5890683" y="2536038"/>
              <a:ext cx="153668" cy="185255"/>
            </a:xfrm>
            <a:custGeom>
              <a:avLst/>
              <a:gdLst>
                <a:gd name="T0" fmla="*/ 76 w 76"/>
                <a:gd name="T1" fmla="*/ 38 h 92"/>
                <a:gd name="T2" fmla="*/ 38 w 76"/>
                <a:gd name="T3" fmla="*/ 0 h 92"/>
                <a:gd name="T4" fmla="*/ 0 w 76"/>
                <a:gd name="T5" fmla="*/ 38 h 92"/>
                <a:gd name="T6" fmla="*/ 18 w 76"/>
                <a:gd name="T7" fmla="*/ 70 h 92"/>
                <a:gd name="T8" fmla="*/ 38 w 76"/>
                <a:gd name="T9" fmla="*/ 92 h 92"/>
                <a:gd name="T10" fmla="*/ 58 w 76"/>
                <a:gd name="T11" fmla="*/ 70 h 92"/>
                <a:gd name="T12" fmla="*/ 76 w 76"/>
                <a:gd name="T1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2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7" y="63"/>
                    <a:pt x="18" y="70"/>
                  </a:cubicBezTo>
                  <a:cubicBezTo>
                    <a:pt x="19" y="82"/>
                    <a:pt x="21" y="92"/>
                    <a:pt x="38" y="92"/>
                  </a:cubicBezTo>
                  <a:cubicBezTo>
                    <a:pt x="55" y="92"/>
                    <a:pt x="57" y="82"/>
                    <a:pt x="58" y="70"/>
                  </a:cubicBezTo>
                  <a:cubicBezTo>
                    <a:pt x="69" y="63"/>
                    <a:pt x="76" y="51"/>
                    <a:pt x="7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4" name="í$1ïḍe">
              <a:extLst>
                <a:ext uri="{FF2B5EF4-FFF2-40B4-BE49-F238E27FC236}">
                  <a16:creationId xmlns:a16="http://schemas.microsoft.com/office/drawing/2014/main" id="{E37E8F1C-DC9D-4310-94E5-2B161D700467}"/>
                </a:ext>
              </a:extLst>
            </p:cNvPr>
            <p:cNvSpPr/>
            <p:nvPr/>
          </p:nvSpPr>
          <p:spPr bwMode="auto">
            <a:xfrm>
              <a:off x="5929100" y="2596651"/>
              <a:ext cx="81102" cy="140862"/>
            </a:xfrm>
            <a:custGeom>
              <a:avLst/>
              <a:gdLst>
                <a:gd name="T0" fmla="*/ 30 w 40"/>
                <a:gd name="T1" fmla="*/ 3 h 70"/>
                <a:gd name="T2" fmla="*/ 27 w 40"/>
                <a:gd name="T3" fmla="*/ 1 h 70"/>
                <a:gd name="T4" fmla="*/ 18 w 40"/>
                <a:gd name="T5" fmla="*/ 8 h 70"/>
                <a:gd name="T6" fmla="*/ 14 w 40"/>
                <a:gd name="T7" fmla="*/ 1 h 70"/>
                <a:gd name="T8" fmla="*/ 10 w 40"/>
                <a:gd name="T9" fmla="*/ 1 h 70"/>
                <a:gd name="T10" fmla="*/ 13 w 40"/>
                <a:gd name="T11" fmla="*/ 64 h 70"/>
                <a:gd name="T12" fmla="*/ 14 w 40"/>
                <a:gd name="T13" fmla="*/ 64 h 70"/>
                <a:gd name="T14" fmla="*/ 13 w 40"/>
                <a:gd name="T15" fmla="*/ 7 h 70"/>
                <a:gd name="T16" fmla="*/ 15 w 40"/>
                <a:gd name="T17" fmla="*/ 20 h 70"/>
                <a:gd name="T18" fmla="*/ 20 w 40"/>
                <a:gd name="T19" fmla="*/ 21 h 70"/>
                <a:gd name="T20" fmla="*/ 27 w 40"/>
                <a:gd name="T21" fmla="*/ 7 h 70"/>
                <a:gd name="T22" fmla="*/ 29 w 40"/>
                <a:gd name="T23" fmla="*/ 18 h 70"/>
                <a:gd name="T24" fmla="*/ 27 w 40"/>
                <a:gd name="T25" fmla="*/ 36 h 70"/>
                <a:gd name="T26" fmla="*/ 21 w 40"/>
                <a:gd name="T27" fmla="*/ 66 h 70"/>
                <a:gd name="T28" fmla="*/ 27 w 40"/>
                <a:gd name="T29" fmla="*/ 67 h 70"/>
                <a:gd name="T30" fmla="*/ 30 w 40"/>
                <a:gd name="T3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0">
                  <a:moveTo>
                    <a:pt x="30" y="3"/>
                  </a:moveTo>
                  <a:cubicBezTo>
                    <a:pt x="30" y="2"/>
                    <a:pt x="29" y="1"/>
                    <a:pt x="27" y="1"/>
                  </a:cubicBezTo>
                  <a:cubicBezTo>
                    <a:pt x="23" y="3"/>
                    <a:pt x="20" y="5"/>
                    <a:pt x="18" y="8"/>
                  </a:cubicBezTo>
                  <a:cubicBezTo>
                    <a:pt x="17" y="5"/>
                    <a:pt x="16" y="3"/>
                    <a:pt x="14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0" y="19"/>
                    <a:pt x="7" y="46"/>
                    <a:pt x="13" y="64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4" y="46"/>
                    <a:pt x="5" y="25"/>
                    <a:pt x="13" y="7"/>
                  </a:cubicBezTo>
                  <a:cubicBezTo>
                    <a:pt x="15" y="11"/>
                    <a:pt x="15" y="16"/>
                    <a:pt x="15" y="20"/>
                  </a:cubicBezTo>
                  <a:cubicBezTo>
                    <a:pt x="15" y="24"/>
                    <a:pt x="20" y="24"/>
                    <a:pt x="20" y="21"/>
                  </a:cubicBezTo>
                  <a:cubicBezTo>
                    <a:pt x="20" y="20"/>
                    <a:pt x="25" y="3"/>
                    <a:pt x="27" y="7"/>
                  </a:cubicBezTo>
                  <a:cubicBezTo>
                    <a:pt x="28" y="10"/>
                    <a:pt x="28" y="15"/>
                    <a:pt x="29" y="18"/>
                  </a:cubicBezTo>
                  <a:cubicBezTo>
                    <a:pt x="29" y="24"/>
                    <a:pt x="28" y="30"/>
                    <a:pt x="27" y="36"/>
                  </a:cubicBezTo>
                  <a:cubicBezTo>
                    <a:pt x="25" y="46"/>
                    <a:pt x="21" y="56"/>
                    <a:pt x="21" y="66"/>
                  </a:cubicBezTo>
                  <a:cubicBezTo>
                    <a:pt x="22" y="70"/>
                    <a:pt x="26" y="70"/>
                    <a:pt x="27" y="67"/>
                  </a:cubicBezTo>
                  <a:cubicBezTo>
                    <a:pt x="29" y="46"/>
                    <a:pt x="40" y="22"/>
                    <a:pt x="30" y="3"/>
                  </a:cubicBezTo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5" name="iṣ1iḑe">
              <a:extLst>
                <a:ext uri="{FF2B5EF4-FFF2-40B4-BE49-F238E27FC236}">
                  <a16:creationId xmlns:a16="http://schemas.microsoft.com/office/drawing/2014/main" id="{BA459BDE-884E-4C1D-B315-16A24C2715B2}"/>
                </a:ext>
              </a:extLst>
            </p:cNvPr>
            <p:cNvSpPr/>
            <p:nvPr/>
          </p:nvSpPr>
          <p:spPr bwMode="auto">
            <a:xfrm>
              <a:off x="6220214" y="1730137"/>
              <a:ext cx="290261" cy="291115"/>
            </a:xfrm>
            <a:custGeom>
              <a:avLst/>
              <a:gdLst>
                <a:gd name="T0" fmla="*/ 144 w 144"/>
                <a:gd name="T1" fmla="*/ 23 h 144"/>
                <a:gd name="T2" fmla="*/ 121 w 144"/>
                <a:gd name="T3" fmla="*/ 0 h 144"/>
                <a:gd name="T4" fmla="*/ 23 w 144"/>
                <a:gd name="T5" fmla="*/ 0 h 144"/>
                <a:gd name="T6" fmla="*/ 0 w 144"/>
                <a:gd name="T7" fmla="*/ 23 h 144"/>
                <a:gd name="T8" fmla="*/ 0 w 144"/>
                <a:gd name="T9" fmla="*/ 121 h 144"/>
                <a:gd name="T10" fmla="*/ 23 w 144"/>
                <a:gd name="T11" fmla="*/ 144 h 144"/>
                <a:gd name="T12" fmla="*/ 121 w 144"/>
                <a:gd name="T13" fmla="*/ 144 h 144"/>
                <a:gd name="T14" fmla="*/ 144 w 144"/>
                <a:gd name="T15" fmla="*/ 121 h 144"/>
                <a:gd name="T16" fmla="*/ 144 w 144"/>
                <a:gd name="T17" fmla="*/ 23 h 144"/>
                <a:gd name="T18" fmla="*/ 116 w 144"/>
                <a:gd name="T19" fmla="*/ 27 h 144"/>
                <a:gd name="T20" fmla="*/ 116 w 144"/>
                <a:gd name="T21" fmla="*/ 29 h 144"/>
                <a:gd name="T22" fmla="*/ 116 w 144"/>
                <a:gd name="T23" fmla="*/ 108 h 144"/>
                <a:gd name="T24" fmla="*/ 116 w 144"/>
                <a:gd name="T25" fmla="*/ 112 h 144"/>
                <a:gd name="T26" fmla="*/ 116 w 144"/>
                <a:gd name="T27" fmla="*/ 116 h 144"/>
                <a:gd name="T28" fmla="*/ 28 w 144"/>
                <a:gd name="T29" fmla="*/ 116 h 144"/>
                <a:gd name="T30" fmla="*/ 28 w 144"/>
                <a:gd name="T31" fmla="*/ 112 h 144"/>
                <a:gd name="T32" fmla="*/ 28 w 144"/>
                <a:gd name="T33" fmla="*/ 108 h 144"/>
                <a:gd name="T34" fmla="*/ 28 w 144"/>
                <a:gd name="T35" fmla="*/ 29 h 144"/>
                <a:gd name="T36" fmla="*/ 28 w 144"/>
                <a:gd name="T37" fmla="*/ 27 h 144"/>
                <a:gd name="T38" fmla="*/ 28 w 144"/>
                <a:gd name="T39" fmla="*/ 20 h 144"/>
                <a:gd name="T40" fmla="*/ 116 w 144"/>
                <a:gd name="T41" fmla="*/ 20 h 144"/>
                <a:gd name="T42" fmla="*/ 116 w 144"/>
                <a:gd name="T43" fmla="*/ 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144" y="23"/>
                  </a:moveTo>
                  <a:cubicBezTo>
                    <a:pt x="144" y="10"/>
                    <a:pt x="134" y="0"/>
                    <a:pt x="1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4"/>
                    <a:pt x="10" y="144"/>
                    <a:pt x="2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34" y="144"/>
                    <a:pt x="144" y="134"/>
                    <a:pt x="144" y="121"/>
                  </a:cubicBezTo>
                  <a:lnTo>
                    <a:pt x="144" y="23"/>
                  </a:lnTo>
                  <a:close/>
                  <a:moveTo>
                    <a:pt x="116" y="27"/>
                  </a:moveTo>
                  <a:cubicBezTo>
                    <a:pt x="116" y="29"/>
                    <a:pt x="116" y="29"/>
                    <a:pt x="116" y="29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16" y="27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6" name="ïṩlíḋè">
              <a:extLst>
                <a:ext uri="{FF2B5EF4-FFF2-40B4-BE49-F238E27FC236}">
                  <a16:creationId xmlns:a16="http://schemas.microsoft.com/office/drawing/2014/main" id="{91BAC9E3-DB40-4FA4-A9DF-794DA005AB1B}"/>
                </a:ext>
              </a:extLst>
            </p:cNvPr>
            <p:cNvSpPr/>
            <p:nvPr/>
          </p:nvSpPr>
          <p:spPr bwMode="auto">
            <a:xfrm>
              <a:off x="6276559" y="1778798"/>
              <a:ext cx="177572" cy="177571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208 h 208"/>
                <a:gd name="T4" fmla="*/ 208 w 208"/>
                <a:gd name="T5" fmla="*/ 0 h 208"/>
                <a:gd name="T6" fmla="*/ 0 w 208"/>
                <a:gd name="T7" fmla="*/ 0 h 208"/>
                <a:gd name="T8" fmla="*/ 0 w 208"/>
                <a:gd name="T9" fmla="*/ 208 h 208"/>
                <a:gd name="T10" fmla="*/ 76 w 208"/>
                <a:gd name="T11" fmla="*/ 57 h 208"/>
                <a:gd name="T12" fmla="*/ 156 w 208"/>
                <a:gd name="T13" fmla="*/ 109 h 208"/>
                <a:gd name="T14" fmla="*/ 76 w 208"/>
                <a:gd name="T15" fmla="*/ 161 h 208"/>
                <a:gd name="T16" fmla="*/ 76 w 208"/>
                <a:gd name="T17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208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  <a:moveTo>
                    <a:pt x="76" y="57"/>
                  </a:moveTo>
                  <a:lnTo>
                    <a:pt x="156" y="109"/>
                  </a:lnTo>
                  <a:lnTo>
                    <a:pt x="76" y="161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7" name="išļiḋe">
              <a:extLst>
                <a:ext uri="{FF2B5EF4-FFF2-40B4-BE49-F238E27FC236}">
                  <a16:creationId xmlns:a16="http://schemas.microsoft.com/office/drawing/2014/main" id="{EC67198A-3141-4CAF-9B61-46A53315F7E0}"/>
                </a:ext>
              </a:extLst>
            </p:cNvPr>
            <p:cNvSpPr/>
            <p:nvPr/>
          </p:nvSpPr>
          <p:spPr bwMode="auto">
            <a:xfrm>
              <a:off x="6276559" y="1770261"/>
              <a:ext cx="177572" cy="14513"/>
            </a:xfrm>
            <a:custGeom>
              <a:avLst/>
              <a:gdLst>
                <a:gd name="T0" fmla="*/ 0 w 208"/>
                <a:gd name="T1" fmla="*/ 17 h 17"/>
                <a:gd name="T2" fmla="*/ 0 w 208"/>
                <a:gd name="T3" fmla="*/ 10 h 17"/>
                <a:gd name="T4" fmla="*/ 208 w 208"/>
                <a:gd name="T5" fmla="*/ 10 h 17"/>
                <a:gd name="T6" fmla="*/ 208 w 208"/>
                <a:gd name="T7" fmla="*/ 17 h 17"/>
                <a:gd name="T8" fmla="*/ 208 w 208"/>
                <a:gd name="T9" fmla="*/ 0 h 17"/>
                <a:gd name="T10" fmla="*/ 0 w 208"/>
                <a:gd name="T11" fmla="*/ 0 h 17"/>
                <a:gd name="T12" fmla="*/ 0 w 20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7">
                  <a:moveTo>
                    <a:pt x="0" y="17"/>
                  </a:moveTo>
                  <a:lnTo>
                    <a:pt x="0" y="10"/>
                  </a:lnTo>
                  <a:lnTo>
                    <a:pt x="208" y="10"/>
                  </a:lnTo>
                  <a:lnTo>
                    <a:pt x="208" y="17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8" name="îṩľíḑè">
              <a:extLst>
                <a:ext uri="{FF2B5EF4-FFF2-40B4-BE49-F238E27FC236}">
                  <a16:creationId xmlns:a16="http://schemas.microsoft.com/office/drawing/2014/main" id="{C8929539-2788-419A-9A7C-D1B471A386DD}"/>
                </a:ext>
              </a:extLst>
            </p:cNvPr>
            <p:cNvSpPr/>
            <p:nvPr/>
          </p:nvSpPr>
          <p:spPr bwMode="auto">
            <a:xfrm>
              <a:off x="6276559" y="1956370"/>
              <a:ext cx="177572" cy="7683"/>
            </a:xfrm>
            <a:custGeom>
              <a:avLst/>
              <a:gdLst>
                <a:gd name="T0" fmla="*/ 0 w 208"/>
                <a:gd name="T1" fmla="*/ 0 h 9"/>
                <a:gd name="T2" fmla="*/ 0 w 208"/>
                <a:gd name="T3" fmla="*/ 9 h 9"/>
                <a:gd name="T4" fmla="*/ 208 w 208"/>
                <a:gd name="T5" fmla="*/ 9 h 9"/>
                <a:gd name="T6" fmla="*/ 208 w 208"/>
                <a:gd name="T7" fmla="*/ 0 h 9"/>
                <a:gd name="T8" fmla="*/ 208 w 208"/>
                <a:gd name="T9" fmla="*/ 0 h 9"/>
                <a:gd name="T10" fmla="*/ 0 w 208"/>
                <a:gd name="T11" fmla="*/ 0 h 9"/>
                <a:gd name="T12" fmla="*/ 0 w 20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9">
                  <a:moveTo>
                    <a:pt x="0" y="0"/>
                  </a:moveTo>
                  <a:lnTo>
                    <a:pt x="0" y="9"/>
                  </a:lnTo>
                  <a:lnTo>
                    <a:pt x="20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9" name="îS1ïḋê">
              <a:extLst>
                <a:ext uri="{FF2B5EF4-FFF2-40B4-BE49-F238E27FC236}">
                  <a16:creationId xmlns:a16="http://schemas.microsoft.com/office/drawing/2014/main" id="{5D55B739-6214-41C0-B50F-04F95179D692}"/>
                </a:ext>
              </a:extLst>
            </p:cNvPr>
            <p:cNvSpPr/>
            <p:nvPr/>
          </p:nvSpPr>
          <p:spPr bwMode="auto">
            <a:xfrm>
              <a:off x="6341441" y="1827459"/>
              <a:ext cx="68297" cy="88786"/>
            </a:xfrm>
            <a:custGeom>
              <a:avLst/>
              <a:gdLst>
                <a:gd name="T0" fmla="*/ 0 w 80"/>
                <a:gd name="T1" fmla="*/ 0 h 104"/>
                <a:gd name="T2" fmla="*/ 0 w 80"/>
                <a:gd name="T3" fmla="*/ 104 h 104"/>
                <a:gd name="T4" fmla="*/ 80 w 80"/>
                <a:gd name="T5" fmla="*/ 52 h 104"/>
                <a:gd name="T6" fmla="*/ 0 w 80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4">
                  <a:moveTo>
                    <a:pt x="0" y="0"/>
                  </a:moveTo>
                  <a:lnTo>
                    <a:pt x="0" y="104"/>
                  </a:lnTo>
                  <a:lnTo>
                    <a:pt x="8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0" name="îşḻide">
              <a:extLst>
                <a:ext uri="{FF2B5EF4-FFF2-40B4-BE49-F238E27FC236}">
                  <a16:creationId xmlns:a16="http://schemas.microsoft.com/office/drawing/2014/main" id="{F466D601-D019-4EFD-A4E5-584458DCD16B}"/>
                </a:ext>
              </a:extLst>
            </p:cNvPr>
            <p:cNvSpPr/>
            <p:nvPr/>
          </p:nvSpPr>
          <p:spPr bwMode="auto">
            <a:xfrm>
              <a:off x="5254670" y="4160645"/>
              <a:ext cx="420025" cy="215989"/>
            </a:xfrm>
            <a:custGeom>
              <a:avLst/>
              <a:gdLst>
                <a:gd name="T0" fmla="*/ 46 w 208"/>
                <a:gd name="T1" fmla="*/ 95 h 107"/>
                <a:gd name="T2" fmla="*/ 208 w 208"/>
                <a:gd name="T3" fmla="*/ 0 h 107"/>
                <a:gd name="T4" fmla="*/ 54 w 208"/>
                <a:gd name="T5" fmla="*/ 0 h 107"/>
                <a:gd name="T6" fmla="*/ 46 w 208"/>
                <a:gd name="T7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7">
                  <a:moveTo>
                    <a:pt x="46" y="95"/>
                  </a:moveTo>
                  <a:cubicBezTo>
                    <a:pt x="85" y="107"/>
                    <a:pt x="145" y="61"/>
                    <a:pt x="20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0" y="41"/>
                    <a:pt x="0" y="81"/>
                    <a:pt x="46" y="9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1" name="îşḷïḑè">
              <a:extLst>
                <a:ext uri="{FF2B5EF4-FFF2-40B4-BE49-F238E27FC236}">
                  <a16:creationId xmlns:a16="http://schemas.microsoft.com/office/drawing/2014/main" id="{4C23C679-EECE-4E02-BF54-BE8ECB6D2D34}"/>
                </a:ext>
              </a:extLst>
            </p:cNvPr>
            <p:cNvSpPr/>
            <p:nvPr/>
          </p:nvSpPr>
          <p:spPr bwMode="auto">
            <a:xfrm>
              <a:off x="4923430" y="2521525"/>
              <a:ext cx="286846" cy="319287"/>
            </a:xfrm>
            <a:custGeom>
              <a:avLst/>
              <a:gdLst>
                <a:gd name="T0" fmla="*/ 39 w 142"/>
                <a:gd name="T1" fmla="*/ 119 h 158"/>
                <a:gd name="T2" fmla="*/ 142 w 142"/>
                <a:gd name="T3" fmla="*/ 158 h 158"/>
                <a:gd name="T4" fmla="*/ 142 w 142"/>
                <a:gd name="T5" fmla="*/ 0 h 158"/>
                <a:gd name="T6" fmla="*/ 39 w 142"/>
                <a:gd name="T7" fmla="*/ 11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39" y="119"/>
                  </a:moveTo>
                  <a:cubicBezTo>
                    <a:pt x="61" y="150"/>
                    <a:pt x="102" y="158"/>
                    <a:pt x="142" y="15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2" y="20"/>
                    <a:pt x="0" y="66"/>
                    <a:pt x="39" y="119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2" name="îṧľiḓé">
              <a:extLst>
                <a:ext uri="{FF2B5EF4-FFF2-40B4-BE49-F238E27FC236}">
                  <a16:creationId xmlns:a16="http://schemas.microsoft.com/office/drawing/2014/main" id="{11C9A16A-6091-43D7-AC17-611E24F1A749}"/>
                </a:ext>
              </a:extLst>
            </p:cNvPr>
            <p:cNvSpPr/>
            <p:nvPr/>
          </p:nvSpPr>
          <p:spPr bwMode="auto">
            <a:xfrm>
              <a:off x="4816717" y="3038019"/>
              <a:ext cx="393560" cy="426001"/>
            </a:xfrm>
            <a:custGeom>
              <a:avLst/>
              <a:gdLst>
                <a:gd name="T0" fmla="*/ 75 w 195"/>
                <a:gd name="T1" fmla="*/ 187 h 211"/>
                <a:gd name="T2" fmla="*/ 195 w 195"/>
                <a:gd name="T3" fmla="*/ 189 h 211"/>
                <a:gd name="T4" fmla="*/ 195 w 195"/>
                <a:gd name="T5" fmla="*/ 0 h 211"/>
                <a:gd name="T6" fmla="*/ 75 w 195"/>
                <a:gd name="T7" fmla="*/ 18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11">
                  <a:moveTo>
                    <a:pt x="75" y="187"/>
                  </a:moveTo>
                  <a:cubicBezTo>
                    <a:pt x="108" y="211"/>
                    <a:pt x="155" y="204"/>
                    <a:pt x="195" y="189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26" y="42"/>
                    <a:pt x="0" y="132"/>
                    <a:pt x="75" y="187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3" name="iśḻiḋê">
              <a:extLst>
                <a:ext uri="{FF2B5EF4-FFF2-40B4-BE49-F238E27FC236}">
                  <a16:creationId xmlns:a16="http://schemas.microsoft.com/office/drawing/2014/main" id="{E3B77CCB-C970-4DCD-A93B-2B1993D92AA8}"/>
                </a:ext>
              </a:extLst>
            </p:cNvPr>
            <p:cNvSpPr/>
            <p:nvPr/>
          </p:nvSpPr>
          <p:spPr bwMode="auto">
            <a:xfrm>
              <a:off x="6056302" y="2123696"/>
              <a:ext cx="1318981" cy="2912854"/>
            </a:xfrm>
            <a:custGeom>
              <a:avLst/>
              <a:gdLst>
                <a:gd name="T0" fmla="*/ 485 w 653"/>
                <a:gd name="T1" fmla="*/ 235 h 1443"/>
                <a:gd name="T2" fmla="*/ 346 w 653"/>
                <a:gd name="T3" fmla="*/ 20 h 1443"/>
                <a:gd name="T4" fmla="*/ 342 w 653"/>
                <a:gd name="T5" fmla="*/ 590 h 1443"/>
                <a:gd name="T6" fmla="*/ 188 w 653"/>
                <a:gd name="T7" fmla="*/ 190 h 1443"/>
                <a:gd name="T8" fmla="*/ 86 w 653"/>
                <a:gd name="T9" fmla="*/ 7 h 1443"/>
                <a:gd name="T10" fmla="*/ 22 w 653"/>
                <a:gd name="T11" fmla="*/ 191 h 1443"/>
                <a:gd name="T12" fmla="*/ 107 w 653"/>
                <a:gd name="T13" fmla="*/ 538 h 1443"/>
                <a:gd name="T14" fmla="*/ 132 w 653"/>
                <a:gd name="T15" fmla="*/ 1010 h 1443"/>
                <a:gd name="T16" fmla="*/ 60 w 653"/>
                <a:gd name="T17" fmla="*/ 1009 h 1443"/>
                <a:gd name="T18" fmla="*/ 113 w 653"/>
                <a:gd name="T19" fmla="*/ 1152 h 1443"/>
                <a:gd name="T20" fmla="*/ 137 w 653"/>
                <a:gd name="T21" fmla="*/ 1433 h 1443"/>
                <a:gd name="T22" fmla="*/ 563 w 653"/>
                <a:gd name="T23" fmla="*/ 1443 h 1443"/>
                <a:gd name="T24" fmla="*/ 622 w 653"/>
                <a:gd name="T25" fmla="*/ 644 h 1443"/>
                <a:gd name="T26" fmla="*/ 485 w 653"/>
                <a:gd name="T27" fmla="*/ 23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" h="1443">
                  <a:moveTo>
                    <a:pt x="485" y="235"/>
                  </a:moveTo>
                  <a:cubicBezTo>
                    <a:pt x="440" y="138"/>
                    <a:pt x="415" y="20"/>
                    <a:pt x="346" y="20"/>
                  </a:cubicBezTo>
                  <a:cubicBezTo>
                    <a:pt x="342" y="590"/>
                    <a:pt x="342" y="590"/>
                    <a:pt x="342" y="590"/>
                  </a:cubicBezTo>
                  <a:cubicBezTo>
                    <a:pt x="342" y="590"/>
                    <a:pt x="196" y="234"/>
                    <a:pt x="188" y="190"/>
                  </a:cubicBezTo>
                  <a:cubicBezTo>
                    <a:pt x="181" y="146"/>
                    <a:pt x="150" y="14"/>
                    <a:pt x="86" y="7"/>
                  </a:cubicBezTo>
                  <a:cubicBezTo>
                    <a:pt x="23" y="0"/>
                    <a:pt x="0" y="115"/>
                    <a:pt x="22" y="191"/>
                  </a:cubicBezTo>
                  <a:cubicBezTo>
                    <a:pt x="63" y="339"/>
                    <a:pt x="101" y="424"/>
                    <a:pt x="107" y="538"/>
                  </a:cubicBezTo>
                  <a:cubicBezTo>
                    <a:pt x="114" y="642"/>
                    <a:pt x="13" y="718"/>
                    <a:pt x="132" y="1010"/>
                  </a:cubicBezTo>
                  <a:cubicBezTo>
                    <a:pt x="60" y="1009"/>
                    <a:pt x="60" y="1009"/>
                    <a:pt x="60" y="1009"/>
                  </a:cubicBezTo>
                  <a:cubicBezTo>
                    <a:pt x="60" y="1009"/>
                    <a:pt x="43" y="1054"/>
                    <a:pt x="113" y="1152"/>
                  </a:cubicBezTo>
                  <a:cubicBezTo>
                    <a:pt x="144" y="1195"/>
                    <a:pt x="142" y="1344"/>
                    <a:pt x="137" y="1433"/>
                  </a:cubicBezTo>
                  <a:cubicBezTo>
                    <a:pt x="563" y="1443"/>
                    <a:pt x="563" y="1443"/>
                    <a:pt x="563" y="1443"/>
                  </a:cubicBezTo>
                  <a:cubicBezTo>
                    <a:pt x="568" y="1265"/>
                    <a:pt x="597" y="791"/>
                    <a:pt x="622" y="644"/>
                  </a:cubicBezTo>
                  <a:cubicBezTo>
                    <a:pt x="653" y="457"/>
                    <a:pt x="522" y="316"/>
                    <a:pt x="485" y="23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4" name="îṣḻîḓè">
              <a:extLst>
                <a:ext uri="{FF2B5EF4-FFF2-40B4-BE49-F238E27FC236}">
                  <a16:creationId xmlns:a16="http://schemas.microsoft.com/office/drawing/2014/main" id="{8F6D01A5-90B6-40D7-B797-4A72DC077212}"/>
                </a:ext>
              </a:extLst>
            </p:cNvPr>
            <p:cNvSpPr/>
            <p:nvPr/>
          </p:nvSpPr>
          <p:spPr bwMode="auto">
            <a:xfrm>
              <a:off x="6254362" y="5016916"/>
              <a:ext cx="952739" cy="233916"/>
            </a:xfrm>
            <a:custGeom>
              <a:avLst/>
              <a:gdLst>
                <a:gd name="T0" fmla="*/ 24 w 1116"/>
                <a:gd name="T1" fmla="*/ 0 h 274"/>
                <a:gd name="T2" fmla="*/ 0 w 1116"/>
                <a:gd name="T3" fmla="*/ 232 h 274"/>
                <a:gd name="T4" fmla="*/ 1116 w 1116"/>
                <a:gd name="T5" fmla="*/ 274 h 274"/>
                <a:gd name="T6" fmla="*/ 1116 w 1116"/>
                <a:gd name="T7" fmla="*/ 23 h 274"/>
                <a:gd name="T8" fmla="*/ 1100 w 1116"/>
                <a:gd name="T9" fmla="*/ 23 h 274"/>
                <a:gd name="T10" fmla="*/ 92 w 1116"/>
                <a:gd name="T11" fmla="*/ 0 h 274"/>
                <a:gd name="T12" fmla="*/ 24 w 1116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4">
                  <a:moveTo>
                    <a:pt x="24" y="0"/>
                  </a:moveTo>
                  <a:lnTo>
                    <a:pt x="0" y="232"/>
                  </a:lnTo>
                  <a:lnTo>
                    <a:pt x="1116" y="274"/>
                  </a:lnTo>
                  <a:lnTo>
                    <a:pt x="1116" y="23"/>
                  </a:lnTo>
                  <a:lnTo>
                    <a:pt x="1100" y="23"/>
                  </a:lnTo>
                  <a:lnTo>
                    <a:pt x="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F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5" name="iṧlíḓè">
              <a:extLst>
                <a:ext uri="{FF2B5EF4-FFF2-40B4-BE49-F238E27FC236}">
                  <a16:creationId xmlns:a16="http://schemas.microsoft.com/office/drawing/2014/main" id="{F3143927-31E6-4C90-BFD0-DD8679622C45}"/>
                </a:ext>
              </a:extLst>
            </p:cNvPr>
            <p:cNvSpPr/>
            <p:nvPr/>
          </p:nvSpPr>
          <p:spPr bwMode="auto">
            <a:xfrm>
              <a:off x="6109233" y="5214976"/>
              <a:ext cx="1156776" cy="924567"/>
            </a:xfrm>
            <a:custGeom>
              <a:avLst/>
              <a:gdLst>
                <a:gd name="T0" fmla="*/ 118 w 1355"/>
                <a:gd name="T1" fmla="*/ 0 h 1083"/>
                <a:gd name="T2" fmla="*/ 0 w 1355"/>
                <a:gd name="T3" fmla="*/ 1023 h 1083"/>
                <a:gd name="T4" fmla="*/ 1355 w 1355"/>
                <a:gd name="T5" fmla="*/ 1083 h 1083"/>
                <a:gd name="T6" fmla="*/ 1350 w 1355"/>
                <a:gd name="T7" fmla="*/ 45 h 1083"/>
                <a:gd name="T8" fmla="*/ 1286 w 1355"/>
                <a:gd name="T9" fmla="*/ 42 h 1083"/>
                <a:gd name="T10" fmla="*/ 170 w 1355"/>
                <a:gd name="T11" fmla="*/ 0 h 1083"/>
                <a:gd name="T12" fmla="*/ 118 w 1355"/>
                <a:gd name="T13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5" h="1083">
                  <a:moveTo>
                    <a:pt x="118" y="0"/>
                  </a:moveTo>
                  <a:lnTo>
                    <a:pt x="0" y="1023"/>
                  </a:lnTo>
                  <a:lnTo>
                    <a:pt x="1355" y="1083"/>
                  </a:lnTo>
                  <a:lnTo>
                    <a:pt x="1350" y="45"/>
                  </a:lnTo>
                  <a:lnTo>
                    <a:pt x="1286" y="42"/>
                  </a:lnTo>
                  <a:lnTo>
                    <a:pt x="17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0700">
                <a:lumMod val="60000"/>
                <a:lumOff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546" name="TextBox 39"/>
          <p:cNvSpPr txBox="1"/>
          <p:nvPr/>
        </p:nvSpPr>
        <p:spPr>
          <a:xfrm>
            <a:off x="1209953" y="1638793"/>
            <a:ext cx="195825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ct val="130000"/>
              </a:lnSpc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3FA30C"/>
                </a:solidFill>
                <a:sym typeface="Arial" panose="020B0604020202020204" pitchFamily="34" charset="0"/>
              </a:rPr>
              <a:t>View</a:t>
            </a:r>
            <a:endParaRPr lang="zh-CN" altLang="en-US" b="1" dirty="0">
              <a:solidFill>
                <a:srgbClr val="3FA30C"/>
              </a:solidFill>
              <a:sym typeface="Arial" panose="020B0604020202020204" pitchFamily="34" charset="0"/>
            </a:endParaRPr>
          </a:p>
        </p:txBody>
      </p:sp>
      <p:sp>
        <p:nvSpPr>
          <p:cNvPr id="547" name="TextBox 39"/>
          <p:cNvSpPr txBox="1"/>
          <p:nvPr/>
        </p:nvSpPr>
        <p:spPr>
          <a:xfrm>
            <a:off x="7595858" y="1658285"/>
            <a:ext cx="3046401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ct val="130000"/>
              </a:lnSpc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3FA30C"/>
                </a:solidFill>
                <a:sym typeface="Arial" panose="020B0604020202020204" pitchFamily="34" charset="0"/>
              </a:rPr>
              <a:t>findViewById()</a:t>
            </a:r>
            <a:r>
              <a:rPr lang="zh-CN" altLang="en-US" b="1" dirty="0">
                <a:solidFill>
                  <a:srgbClr val="3FA30C"/>
                </a:solidFill>
                <a:sym typeface="Arial" panose="020B0604020202020204" pitchFamily="34" charset="0"/>
              </a:rPr>
              <a:t>方法</a:t>
            </a:r>
          </a:p>
        </p:txBody>
      </p:sp>
      <p:sp>
        <p:nvSpPr>
          <p:cNvPr id="548" name="矩形 1"/>
          <p:cNvSpPr>
            <a:spLocks noChangeArrowheads="1"/>
          </p:cNvSpPr>
          <p:nvPr/>
        </p:nvSpPr>
        <p:spPr bwMode="auto">
          <a:xfrm>
            <a:off x="1059255" y="2275614"/>
            <a:ext cx="3509374" cy="286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类派生的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对象分层次结构提供。每个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的窗口中控制了一个特定的矩形的空间，它们能够响应用户的交互操作。</a:t>
            </a:r>
          </a:p>
        </p:txBody>
      </p:sp>
      <p:sp>
        <p:nvSpPr>
          <p:cNvPr id="549" name="矩形 1"/>
          <p:cNvSpPr>
            <a:spLocks noChangeArrowheads="1"/>
          </p:cNvSpPr>
          <p:nvPr/>
        </p:nvSpPr>
        <p:spPr bwMode="auto">
          <a:xfrm>
            <a:off x="7595858" y="2327535"/>
            <a:ext cx="3792644" cy="286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findViewById()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方法可以获取控件的对象，再通过这个对象去设置控件的属性，随时修改控件的属性，包括文字内容、颜色等，以此来修改和改变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布局。</a:t>
            </a:r>
          </a:p>
        </p:txBody>
      </p:sp>
    </p:spTree>
    <p:extLst>
      <p:ext uri="{BB962C8B-B14F-4D97-AF65-F5344CB8AC3E}">
        <p14:creationId xmlns:p14="http://schemas.microsoft.com/office/powerpoint/2010/main" val="22594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068233" y="1022323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797674" y="1148191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296642" y="177182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086328" y="1875732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创建新的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 </a:t>
            </a:r>
            <a:endParaRPr lang="zh-CN" altLang="en-US" sz="2000" b="1" dirty="0">
              <a:solidFill>
                <a:srgbClr val="3FA3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578353" y="24987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356902" y="2582441"/>
            <a:ext cx="3057991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介绍 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3797674" y="322563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574007" y="3391243"/>
            <a:ext cx="480528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Bundle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类及应用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传递数据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</a:p>
        </p:txBody>
      </p:sp>
      <p:sp>
        <p:nvSpPr>
          <p:cNvPr id="18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59827" y="395253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57490" y="4103948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消息提示类 </a:t>
            </a: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76932" y="468696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074595" y="4838374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</a:t>
            </a:r>
          </a:p>
        </p:txBody>
      </p:sp>
      <p:sp>
        <p:nvSpPr>
          <p:cNvPr id="21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00266" y="542138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2.7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97929" y="5572800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菜单设计</a:t>
            </a:r>
          </a:p>
        </p:txBody>
      </p:sp>
    </p:spTree>
    <p:extLst>
      <p:ext uri="{BB962C8B-B14F-4D97-AF65-F5344CB8AC3E}">
        <p14:creationId xmlns:p14="http://schemas.microsoft.com/office/powerpoint/2010/main" val="22908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9"/>
          <p:cNvSpPr txBox="1"/>
          <p:nvPr/>
        </p:nvSpPr>
        <p:spPr>
          <a:xfrm>
            <a:off x="698032" y="1171351"/>
            <a:ext cx="1036737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b="1" dirty="0">
                <a:solidFill>
                  <a:srgbClr val="3FA30C"/>
                </a:solidFill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3FA30C"/>
                </a:solidFill>
                <a:sym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3FA30C"/>
                </a:solidFill>
                <a:sym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3FA30C"/>
                </a:solidFill>
                <a:sym typeface="Arial" panose="020B0604020202020204" pitchFamily="34" charset="0"/>
              </a:rPr>
              <a:t>2-1】</a:t>
            </a:r>
            <a:r>
              <a:rPr lang="zh-CN" altLang="en-US" dirty="0">
                <a:sym typeface="Arial" panose="020B0604020202020204" pitchFamily="34" charset="0"/>
              </a:rPr>
              <a:t>从</a:t>
            </a:r>
            <a:r>
              <a:rPr lang="en-US" altLang="zh-CN" dirty="0">
                <a:sym typeface="Arial" panose="020B0604020202020204" pitchFamily="34" charset="0"/>
              </a:rPr>
              <a:t>Activity</a:t>
            </a:r>
            <a:r>
              <a:rPr lang="zh-CN" altLang="en-US" dirty="0">
                <a:sym typeface="Arial" panose="020B0604020202020204" pitchFamily="34" charset="0"/>
              </a:rPr>
              <a:t>启动另一个</a:t>
            </a:r>
            <a:r>
              <a:rPr lang="en-US" altLang="zh-CN" dirty="0">
                <a:sym typeface="Arial" panose="020B0604020202020204" pitchFamily="34" charset="0"/>
              </a:rPr>
              <a:t>Activity</a:t>
            </a:r>
            <a:r>
              <a:rPr lang="zh-CN" altLang="en-US" dirty="0">
                <a:sym typeface="Arial" panose="020B0604020202020204" pitchFamily="34" charset="0"/>
              </a:rPr>
              <a:t>示例。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pic>
        <p:nvPicPr>
          <p:cNvPr id="198" name="图片 3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02" y="2381624"/>
            <a:ext cx="9965398" cy="342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068233" y="1022323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797674" y="1148191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296642" y="177182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086328" y="1875732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创建新的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578353" y="24987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356902" y="2601935"/>
            <a:ext cx="3057991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介绍 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3797674" y="322563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574007" y="3391243"/>
            <a:ext cx="480528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Bundle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类及应用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传递数据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</a:p>
        </p:txBody>
      </p:sp>
      <p:sp>
        <p:nvSpPr>
          <p:cNvPr id="18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59827" y="395253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57490" y="4103948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消息提示类 </a:t>
            </a: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76932" y="468696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074595" y="4838374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</a:t>
            </a:r>
          </a:p>
        </p:txBody>
      </p:sp>
      <p:sp>
        <p:nvSpPr>
          <p:cNvPr id="21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00266" y="542138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2.7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97929" y="5572800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菜单设计</a:t>
            </a:r>
          </a:p>
        </p:txBody>
      </p:sp>
    </p:spTree>
    <p:extLst>
      <p:ext uri="{BB962C8B-B14F-4D97-AF65-F5344CB8AC3E}">
        <p14:creationId xmlns:p14="http://schemas.microsoft.com/office/powerpoint/2010/main" val="37301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2.3 Intent</a:t>
            </a:r>
            <a:r>
              <a:rPr lang="zh-CN" altLang="en-US" dirty="0"/>
              <a:t>介绍</a:t>
            </a:r>
            <a:endParaRPr lang="zh-CN" altLang="zh-CN" dirty="0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2219644" y="1434714"/>
            <a:ext cx="907002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通常都由多个界面组成，每个界面都是由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控制，这些界面进行跳转，实际上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也在进行跳转。跳转时需要用到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意图组件，通过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被称为意图，是程序中各组件进行交互的一种重要方式，它不仅可以指定当前组件要执行的动作，还可以在不同组件之间进行数据传递。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用于启动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以及发送广播等（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和广播将在后续章节讲解）。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根据开启目标组件的方式不同，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被分为两种类型：显式意图和隐式意图。</a:t>
            </a:r>
          </a:p>
        </p:txBody>
      </p:sp>
      <p:sp>
        <p:nvSpPr>
          <p:cNvPr id="355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1346747" y="1443767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6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441996" y="1478518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7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1346747" y="3212817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8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441996" y="3256621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9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1346747" y="4939404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0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441996" y="4983208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46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2.3.1  </a:t>
            </a:r>
            <a:r>
              <a:rPr lang="zh-CN" altLang="en-US" dirty="0"/>
              <a:t>显式意图</a:t>
            </a:r>
            <a:endParaRPr lang="zh-CN" altLang="zh-CN" dirty="0"/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476716"/>
            <a:ext cx="10548885" cy="3934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显式意图可以直接通过名称</a:t>
            </a:r>
            <a:r>
              <a:rPr lang="zh-CN" altLang="en-US" dirty="0">
                <a:solidFill>
                  <a:srgbClr val="FF0000"/>
                </a:solidFill>
              </a:rPr>
              <a:t>开启指定的目标组件</a:t>
            </a:r>
            <a:r>
              <a:rPr lang="zh-CN" altLang="en-US" dirty="0"/>
              <a:t>，通过其构造方法</a:t>
            </a:r>
            <a:r>
              <a:rPr lang="en-US" altLang="zh-CN" dirty="0"/>
              <a:t>Intent(Context packageContext, Class&lt;?&gt;cls)</a:t>
            </a:r>
            <a:r>
              <a:rPr lang="zh-CN" altLang="en-US" dirty="0"/>
              <a:t>来实现。</a:t>
            </a:r>
          </a:p>
          <a:p>
            <a:endParaRPr lang="zh-CN" altLang="en-US" dirty="0"/>
          </a:p>
          <a:p>
            <a:pPr marL="342900" indent="-342900">
              <a:buClr>
                <a:srgbClr val="3FA30C"/>
              </a:buCl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342900" indent="-342900"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个参数</a:t>
            </a:r>
            <a:r>
              <a:rPr lang="en-US" altLang="zh-CN" dirty="0"/>
              <a:t>Context</a:t>
            </a:r>
            <a:r>
              <a:rPr lang="zh-CN" altLang="en-US" dirty="0"/>
              <a:t>，表示当前的</a:t>
            </a:r>
            <a:r>
              <a:rPr lang="en-US" altLang="zh-CN" dirty="0"/>
              <a:t>Activity</a:t>
            </a:r>
            <a:r>
              <a:rPr lang="zh-CN" altLang="en-US" dirty="0"/>
              <a:t>对象，使用</a:t>
            </a:r>
            <a:r>
              <a:rPr lang="en-US" altLang="zh-CN" dirty="0"/>
              <a:t>this</a:t>
            </a:r>
            <a:r>
              <a:rPr lang="zh-CN" altLang="en-US" dirty="0"/>
              <a:t>即可。</a:t>
            </a:r>
          </a:p>
          <a:p>
            <a:pPr marL="342900" indent="-342900"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个参数</a:t>
            </a:r>
            <a:r>
              <a:rPr lang="en-US" altLang="zh-CN" dirty="0"/>
              <a:t>Class</a:t>
            </a:r>
            <a:r>
              <a:rPr lang="zh-CN" altLang="en-US" dirty="0"/>
              <a:t>，表示要启动的目标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通过构造方法创建一个</a:t>
            </a:r>
            <a:r>
              <a:rPr lang="en-US" altLang="zh-CN" dirty="0"/>
              <a:t>Intent</a:t>
            </a:r>
            <a:r>
              <a:rPr lang="zh-CN" altLang="en-US" dirty="0"/>
              <a:t>对象，然后将该对象传递给</a:t>
            </a:r>
            <a:r>
              <a:rPr lang="en-US" altLang="zh-CN" dirty="0"/>
              <a:t>Activity</a:t>
            </a:r>
            <a:r>
              <a:rPr lang="zh-CN" altLang="en-US" dirty="0"/>
              <a:t>的 </a:t>
            </a:r>
            <a:r>
              <a:rPr lang="en-US" altLang="zh-CN" dirty="0"/>
              <a:t>startActivity()</a:t>
            </a:r>
            <a:r>
              <a:rPr lang="zh-CN" altLang="en-US" dirty="0"/>
              <a:t> 方法即可启动 </a:t>
            </a:r>
            <a:r>
              <a:rPr lang="en-US" altLang="zh-CN" dirty="0"/>
              <a:t>intent </a:t>
            </a:r>
            <a:r>
              <a:rPr lang="zh-CN" altLang="en-US" dirty="0"/>
              <a:t>。 </a:t>
            </a:r>
            <a:endParaRPr 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E91E8A9-BAC7-4F15-BCA0-47FB58509663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95266" y="2576910"/>
            <a:ext cx="99517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6000"/>
            <a:r>
              <a:rPr lang="en-US" altLang="zh-CN" dirty="0"/>
              <a:t>Intent intent = new Intent(Activity01.this, Activity02.class); 	// </a:t>
            </a:r>
            <a:r>
              <a:rPr lang="zh-CN" altLang="zh-CN" dirty="0"/>
              <a:t>创建</a:t>
            </a:r>
            <a:r>
              <a:rPr lang="en-US" altLang="zh-CN" dirty="0"/>
              <a:t>Intent</a:t>
            </a:r>
            <a:r>
              <a:rPr lang="zh-CN" altLang="zh-CN" dirty="0"/>
              <a:t>对象</a:t>
            </a:r>
          </a:p>
          <a:p>
            <a:pPr marL="216000"/>
            <a:r>
              <a:rPr lang="en-US" altLang="zh-CN" dirty="0"/>
              <a:t>startActivity(intent);                       				</a:t>
            </a:r>
            <a:r>
              <a:rPr lang="zh-CN" altLang="en-US" dirty="0"/>
              <a:t>                  </a:t>
            </a:r>
            <a:r>
              <a:rPr lang="en-US" altLang="zh-CN" dirty="0"/>
              <a:t>// </a:t>
            </a:r>
            <a:r>
              <a:rPr lang="zh-CN" altLang="zh-CN" dirty="0"/>
              <a:t>开启</a:t>
            </a:r>
            <a:r>
              <a:rPr lang="en-US" altLang="zh-CN" dirty="0"/>
              <a:t>Activity02 </a:t>
            </a:r>
            <a:endParaRPr lang="zh-CN" altLang="zh-CN" dirty="0"/>
          </a:p>
        </p:txBody>
      </p:sp>
      <p:sp>
        <p:nvSpPr>
          <p:cNvPr id="112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943750" y="2512515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113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0638826" y="2903504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09E3E4C-06B1-4F1E-90F7-B5DBB63B823C}"/>
              </a:ext>
            </a:extLst>
          </p:cNvPr>
          <p:cNvGrpSpPr/>
          <p:nvPr/>
        </p:nvGrpSpPr>
        <p:grpSpPr>
          <a:xfrm>
            <a:off x="572125" y="1553851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DED94103-F92F-41AF-8185-BE5FECD7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E2CE23E-AA1C-4E90-9449-DF3599D7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A1A15DB-CBAE-4A54-A9B8-674574B8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52BA85-BDFC-4626-B341-318CA45B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2838C00-EE6E-43F4-A0E0-A9694F4A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6B271CD-B438-4365-A5B0-5E2654A1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2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2.3.2  </a:t>
            </a:r>
            <a:r>
              <a:rPr lang="zh-CN" altLang="en-US" dirty="0"/>
              <a:t>隐式意图</a:t>
            </a:r>
            <a:endParaRPr lang="zh-CN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E1E753-36BE-41C0-A182-C89540AEBE7B}"/>
              </a:ext>
            </a:extLst>
          </p:cNvPr>
          <p:cNvSpPr/>
          <p:nvPr/>
        </p:nvSpPr>
        <p:spPr>
          <a:xfrm>
            <a:off x="1007115" y="1330380"/>
            <a:ext cx="62599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隐式意图相比显式意图来说更为抽象，它并没有明确指定要开启哪个目标组件，而是通过指定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category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等属性信息，系统根据这些信息进行分析，然后寻找目标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其示例代码如下：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7CEF157-416D-40BF-AA5C-12B095786F15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61" name="a48c38ab-90f5-472b-aa75-c326584f1ac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4B3300-EEC6-4F35-9DBA-EA813B5F95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12125" y="2057634"/>
            <a:ext cx="4051300" cy="4814887"/>
            <a:chOff x="4062413" y="1017588"/>
            <a:chExt cx="4051300" cy="4814887"/>
          </a:xfrm>
        </p:grpSpPr>
        <p:sp>
          <p:nvSpPr>
            <p:cNvPr id="62" name="işlíḓè">
              <a:extLst>
                <a:ext uri="{FF2B5EF4-FFF2-40B4-BE49-F238E27FC236}">
                  <a16:creationId xmlns:a16="http://schemas.microsoft.com/office/drawing/2014/main" id="{03673F13-CE75-404B-A340-4383556D017E}"/>
                </a:ext>
              </a:extLst>
            </p:cNvPr>
            <p:cNvSpPr/>
            <p:nvPr/>
          </p:nvSpPr>
          <p:spPr bwMode="auto">
            <a:xfrm>
              <a:off x="4062413" y="4189413"/>
              <a:ext cx="1343025" cy="758825"/>
            </a:xfrm>
            <a:custGeom>
              <a:avLst/>
              <a:gdLst>
                <a:gd name="T0" fmla="*/ 459 w 512"/>
                <a:gd name="T1" fmla="*/ 0 h 290"/>
                <a:gd name="T2" fmla="*/ 434 w 512"/>
                <a:gd name="T3" fmla="*/ 6 h 290"/>
                <a:gd name="T4" fmla="*/ 15 w 512"/>
                <a:gd name="T5" fmla="*/ 248 h 290"/>
                <a:gd name="T6" fmla="*/ 19 w 512"/>
                <a:gd name="T7" fmla="*/ 282 h 290"/>
                <a:gd name="T8" fmla="*/ 53 w 512"/>
                <a:gd name="T9" fmla="*/ 290 h 290"/>
                <a:gd name="T10" fmla="*/ 79 w 512"/>
                <a:gd name="T11" fmla="*/ 284 h 290"/>
                <a:gd name="T12" fmla="*/ 497 w 512"/>
                <a:gd name="T13" fmla="*/ 43 h 290"/>
                <a:gd name="T14" fmla="*/ 493 w 512"/>
                <a:gd name="T15" fmla="*/ 8 h 290"/>
                <a:gd name="T16" fmla="*/ 459 w 512"/>
                <a:gd name="T1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290">
                  <a:moveTo>
                    <a:pt x="459" y="0"/>
                  </a:moveTo>
                  <a:cubicBezTo>
                    <a:pt x="450" y="0"/>
                    <a:pt x="440" y="2"/>
                    <a:pt x="434" y="6"/>
                  </a:cubicBezTo>
                  <a:cubicBezTo>
                    <a:pt x="15" y="248"/>
                    <a:pt x="15" y="248"/>
                    <a:pt x="15" y="248"/>
                  </a:cubicBezTo>
                  <a:cubicBezTo>
                    <a:pt x="0" y="256"/>
                    <a:pt x="2" y="272"/>
                    <a:pt x="19" y="282"/>
                  </a:cubicBezTo>
                  <a:cubicBezTo>
                    <a:pt x="29" y="287"/>
                    <a:pt x="41" y="290"/>
                    <a:pt x="53" y="290"/>
                  </a:cubicBezTo>
                  <a:cubicBezTo>
                    <a:pt x="62" y="290"/>
                    <a:pt x="72" y="288"/>
                    <a:pt x="79" y="284"/>
                  </a:cubicBezTo>
                  <a:cubicBezTo>
                    <a:pt x="497" y="43"/>
                    <a:pt x="497" y="43"/>
                    <a:pt x="497" y="43"/>
                  </a:cubicBezTo>
                  <a:cubicBezTo>
                    <a:pt x="512" y="34"/>
                    <a:pt x="510" y="18"/>
                    <a:pt x="493" y="8"/>
                  </a:cubicBezTo>
                  <a:cubicBezTo>
                    <a:pt x="483" y="3"/>
                    <a:pt x="471" y="0"/>
                    <a:pt x="459" y="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" name="ïšļïḋê">
              <a:extLst>
                <a:ext uri="{FF2B5EF4-FFF2-40B4-BE49-F238E27FC236}">
                  <a16:creationId xmlns:a16="http://schemas.microsoft.com/office/drawing/2014/main" id="{D199C939-1339-4DB2-854B-12EA6F5E8732}"/>
                </a:ext>
              </a:extLst>
            </p:cNvPr>
            <p:cNvSpPr/>
            <p:nvPr/>
          </p:nvSpPr>
          <p:spPr bwMode="auto">
            <a:xfrm>
              <a:off x="5346701" y="1100138"/>
              <a:ext cx="1588" cy="1588"/>
            </a:xfrm>
            <a:prstGeom prst="rect">
              <a:avLst/>
            </a:prstGeom>
            <a:solidFill>
              <a:srgbClr val="4F4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" name="íṥlïde">
              <a:extLst>
                <a:ext uri="{FF2B5EF4-FFF2-40B4-BE49-F238E27FC236}">
                  <a16:creationId xmlns:a16="http://schemas.microsoft.com/office/drawing/2014/main" id="{5C99E538-60AD-4069-B53D-9D35A9898D7D}"/>
                </a:ext>
              </a:extLst>
            </p:cNvPr>
            <p:cNvSpPr/>
            <p:nvPr/>
          </p:nvSpPr>
          <p:spPr bwMode="auto">
            <a:xfrm>
              <a:off x="4081463" y="1017588"/>
              <a:ext cx="1289050" cy="3302000"/>
            </a:xfrm>
            <a:custGeom>
              <a:avLst/>
              <a:gdLst>
                <a:gd name="T0" fmla="*/ 51 w 492"/>
                <a:gd name="T1" fmla="*/ 1232 h 1262"/>
                <a:gd name="T2" fmla="*/ 51 w 492"/>
                <a:gd name="T3" fmla="*/ 313 h 1262"/>
                <a:gd name="T4" fmla="*/ 82 w 492"/>
                <a:gd name="T5" fmla="*/ 254 h 1262"/>
                <a:gd name="T6" fmla="*/ 463 w 492"/>
                <a:gd name="T7" fmla="*/ 34 h 1262"/>
                <a:gd name="T8" fmla="*/ 492 w 492"/>
                <a:gd name="T9" fmla="*/ 45 h 1262"/>
                <a:gd name="T10" fmla="*/ 435 w 492"/>
                <a:gd name="T11" fmla="*/ 2 h 1262"/>
                <a:gd name="T12" fmla="*/ 400 w 492"/>
                <a:gd name="T13" fmla="*/ 9 h 1262"/>
                <a:gd name="T14" fmla="*/ 42 w 492"/>
                <a:gd name="T15" fmla="*/ 216 h 1262"/>
                <a:gd name="T16" fmla="*/ 1 w 492"/>
                <a:gd name="T17" fmla="*/ 276 h 1262"/>
                <a:gd name="T18" fmla="*/ 0 w 492"/>
                <a:gd name="T19" fmla="*/ 283 h 1262"/>
                <a:gd name="T20" fmla="*/ 0 w 492"/>
                <a:gd name="T21" fmla="*/ 1203 h 1262"/>
                <a:gd name="T22" fmla="*/ 8 w 492"/>
                <a:gd name="T23" fmla="*/ 1232 h 1262"/>
                <a:gd name="T24" fmla="*/ 73 w 492"/>
                <a:gd name="T25" fmla="*/ 1259 h 1262"/>
                <a:gd name="T26" fmla="*/ 62 w 492"/>
                <a:gd name="T27" fmla="*/ 1257 h 1262"/>
                <a:gd name="T28" fmla="*/ 51 w 492"/>
                <a:gd name="T29" fmla="*/ 123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2" h="1262">
                  <a:moveTo>
                    <a:pt x="51" y="1232"/>
                  </a:moveTo>
                  <a:cubicBezTo>
                    <a:pt x="51" y="313"/>
                    <a:pt x="51" y="313"/>
                    <a:pt x="51" y="313"/>
                  </a:cubicBezTo>
                  <a:cubicBezTo>
                    <a:pt x="51" y="290"/>
                    <a:pt x="65" y="264"/>
                    <a:pt x="82" y="254"/>
                  </a:cubicBezTo>
                  <a:cubicBezTo>
                    <a:pt x="463" y="34"/>
                    <a:pt x="463" y="34"/>
                    <a:pt x="463" y="34"/>
                  </a:cubicBezTo>
                  <a:cubicBezTo>
                    <a:pt x="470" y="30"/>
                    <a:pt x="490" y="35"/>
                    <a:pt x="492" y="45"/>
                  </a:cubicBezTo>
                  <a:cubicBezTo>
                    <a:pt x="489" y="29"/>
                    <a:pt x="454" y="7"/>
                    <a:pt x="435" y="2"/>
                  </a:cubicBezTo>
                  <a:cubicBezTo>
                    <a:pt x="429" y="0"/>
                    <a:pt x="420" y="0"/>
                    <a:pt x="400" y="9"/>
                  </a:cubicBezTo>
                  <a:cubicBezTo>
                    <a:pt x="42" y="216"/>
                    <a:pt x="42" y="216"/>
                    <a:pt x="42" y="216"/>
                  </a:cubicBezTo>
                  <a:cubicBezTo>
                    <a:pt x="19" y="228"/>
                    <a:pt x="4" y="250"/>
                    <a:pt x="1" y="276"/>
                  </a:cubicBezTo>
                  <a:cubicBezTo>
                    <a:pt x="0" y="278"/>
                    <a:pt x="0" y="281"/>
                    <a:pt x="0" y="283"/>
                  </a:cubicBezTo>
                  <a:cubicBezTo>
                    <a:pt x="0" y="1203"/>
                    <a:pt x="0" y="1203"/>
                    <a:pt x="0" y="1203"/>
                  </a:cubicBezTo>
                  <a:cubicBezTo>
                    <a:pt x="0" y="1215"/>
                    <a:pt x="3" y="1225"/>
                    <a:pt x="8" y="1232"/>
                  </a:cubicBezTo>
                  <a:cubicBezTo>
                    <a:pt x="21" y="1251"/>
                    <a:pt x="54" y="1262"/>
                    <a:pt x="73" y="1259"/>
                  </a:cubicBezTo>
                  <a:cubicBezTo>
                    <a:pt x="62" y="1257"/>
                    <a:pt x="62" y="1257"/>
                    <a:pt x="62" y="1257"/>
                  </a:cubicBezTo>
                  <a:cubicBezTo>
                    <a:pt x="55" y="1254"/>
                    <a:pt x="51" y="1245"/>
                    <a:pt x="51" y="1232"/>
                  </a:cubicBez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" name="iSlídè">
              <a:extLst>
                <a:ext uri="{FF2B5EF4-FFF2-40B4-BE49-F238E27FC236}">
                  <a16:creationId xmlns:a16="http://schemas.microsoft.com/office/drawing/2014/main" id="{91B53C70-85BD-40CC-891F-4341CEC95618}"/>
                </a:ext>
              </a:extLst>
            </p:cNvPr>
            <p:cNvSpPr/>
            <p:nvPr/>
          </p:nvSpPr>
          <p:spPr bwMode="auto">
            <a:xfrm>
              <a:off x="4214813" y="1079500"/>
              <a:ext cx="1162050" cy="3248025"/>
            </a:xfrm>
            <a:custGeom>
              <a:avLst/>
              <a:gdLst>
                <a:gd name="T0" fmla="*/ 412 w 443"/>
                <a:gd name="T1" fmla="*/ 1012 h 1241"/>
                <a:gd name="T2" fmla="*/ 31 w 443"/>
                <a:gd name="T3" fmla="*/ 1232 h 1241"/>
                <a:gd name="T4" fmla="*/ 0 w 443"/>
                <a:gd name="T5" fmla="*/ 1208 h 1241"/>
                <a:gd name="T6" fmla="*/ 0 w 443"/>
                <a:gd name="T7" fmla="*/ 289 h 1241"/>
                <a:gd name="T8" fmla="*/ 31 w 443"/>
                <a:gd name="T9" fmla="*/ 230 h 1241"/>
                <a:gd name="T10" fmla="*/ 412 w 443"/>
                <a:gd name="T11" fmla="*/ 10 h 1241"/>
                <a:gd name="T12" fmla="*/ 443 w 443"/>
                <a:gd name="T13" fmla="*/ 33 h 1241"/>
                <a:gd name="T14" fmla="*/ 443 w 443"/>
                <a:gd name="T15" fmla="*/ 953 h 1241"/>
                <a:gd name="T16" fmla="*/ 412 w 443"/>
                <a:gd name="T17" fmla="*/ 1012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1241">
                  <a:moveTo>
                    <a:pt x="412" y="1012"/>
                  </a:moveTo>
                  <a:cubicBezTo>
                    <a:pt x="31" y="1232"/>
                    <a:pt x="31" y="1232"/>
                    <a:pt x="31" y="1232"/>
                  </a:cubicBezTo>
                  <a:cubicBezTo>
                    <a:pt x="14" y="1241"/>
                    <a:pt x="0" y="1231"/>
                    <a:pt x="0" y="1208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66"/>
                    <a:pt x="14" y="240"/>
                    <a:pt x="31" y="230"/>
                  </a:cubicBezTo>
                  <a:cubicBezTo>
                    <a:pt x="412" y="10"/>
                    <a:pt x="412" y="10"/>
                    <a:pt x="412" y="10"/>
                  </a:cubicBezTo>
                  <a:cubicBezTo>
                    <a:pt x="429" y="0"/>
                    <a:pt x="443" y="10"/>
                    <a:pt x="443" y="33"/>
                  </a:cubicBezTo>
                  <a:cubicBezTo>
                    <a:pt x="443" y="953"/>
                    <a:pt x="443" y="953"/>
                    <a:pt x="443" y="953"/>
                  </a:cubicBezTo>
                  <a:cubicBezTo>
                    <a:pt x="443" y="975"/>
                    <a:pt x="429" y="1002"/>
                    <a:pt x="412" y="10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" name="ïśļidê">
              <a:extLst>
                <a:ext uri="{FF2B5EF4-FFF2-40B4-BE49-F238E27FC236}">
                  <a16:creationId xmlns:a16="http://schemas.microsoft.com/office/drawing/2014/main" id="{5EFE58BF-62A5-46AB-842A-08F29E423AFC}"/>
                </a:ext>
              </a:extLst>
            </p:cNvPr>
            <p:cNvSpPr/>
            <p:nvPr/>
          </p:nvSpPr>
          <p:spPr bwMode="auto">
            <a:xfrm>
              <a:off x="4291013" y="1389063"/>
              <a:ext cx="1009650" cy="2632075"/>
            </a:xfrm>
            <a:custGeom>
              <a:avLst/>
              <a:gdLst>
                <a:gd name="T0" fmla="*/ 636 w 636"/>
                <a:gd name="T1" fmla="*/ 1292 h 1658"/>
                <a:gd name="T2" fmla="*/ 0 w 636"/>
                <a:gd name="T3" fmla="*/ 1658 h 1658"/>
                <a:gd name="T4" fmla="*/ 0 w 636"/>
                <a:gd name="T5" fmla="*/ 366 h 1658"/>
                <a:gd name="T6" fmla="*/ 636 w 636"/>
                <a:gd name="T7" fmla="*/ 0 h 1658"/>
                <a:gd name="T8" fmla="*/ 636 w 636"/>
                <a:gd name="T9" fmla="*/ 1292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658">
                  <a:moveTo>
                    <a:pt x="636" y="1292"/>
                  </a:moveTo>
                  <a:lnTo>
                    <a:pt x="0" y="1658"/>
                  </a:lnTo>
                  <a:lnTo>
                    <a:pt x="0" y="366"/>
                  </a:lnTo>
                  <a:lnTo>
                    <a:pt x="636" y="0"/>
                  </a:lnTo>
                  <a:lnTo>
                    <a:pt x="636" y="1292"/>
                  </a:lnTo>
                  <a:close/>
                </a:path>
              </a:pathLst>
            </a:custGeom>
            <a:solidFill>
              <a:srgbClr val="A8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" name="ïṩliďê">
              <a:extLst>
                <a:ext uri="{FF2B5EF4-FFF2-40B4-BE49-F238E27FC236}">
                  <a16:creationId xmlns:a16="http://schemas.microsoft.com/office/drawing/2014/main" id="{7ADF9E5A-ED13-4E50-B9BF-9B93919DFE29}"/>
                </a:ext>
              </a:extLst>
            </p:cNvPr>
            <p:cNvSpPr/>
            <p:nvPr/>
          </p:nvSpPr>
          <p:spPr bwMode="auto">
            <a:xfrm>
              <a:off x="4291013" y="1389063"/>
              <a:ext cx="1009650" cy="2632075"/>
            </a:xfrm>
            <a:custGeom>
              <a:avLst/>
              <a:gdLst>
                <a:gd name="T0" fmla="*/ 636 w 636"/>
                <a:gd name="T1" fmla="*/ 1292 h 1658"/>
                <a:gd name="T2" fmla="*/ 0 w 636"/>
                <a:gd name="T3" fmla="*/ 1658 h 1658"/>
                <a:gd name="T4" fmla="*/ 0 w 636"/>
                <a:gd name="T5" fmla="*/ 366 h 1658"/>
                <a:gd name="T6" fmla="*/ 636 w 636"/>
                <a:gd name="T7" fmla="*/ 0 h 1658"/>
                <a:gd name="T8" fmla="*/ 636 w 636"/>
                <a:gd name="T9" fmla="*/ 1292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658">
                  <a:moveTo>
                    <a:pt x="636" y="1292"/>
                  </a:moveTo>
                  <a:lnTo>
                    <a:pt x="0" y="1658"/>
                  </a:lnTo>
                  <a:lnTo>
                    <a:pt x="0" y="366"/>
                  </a:lnTo>
                  <a:lnTo>
                    <a:pt x="636" y="0"/>
                  </a:lnTo>
                  <a:lnTo>
                    <a:pt x="636" y="1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" name="îṡlîḓê">
              <a:extLst>
                <a:ext uri="{FF2B5EF4-FFF2-40B4-BE49-F238E27FC236}">
                  <a16:creationId xmlns:a16="http://schemas.microsoft.com/office/drawing/2014/main" id="{CFF929C0-9BAF-4ACC-8377-013BE5BFADFB}"/>
                </a:ext>
              </a:extLst>
            </p:cNvPr>
            <p:cNvSpPr/>
            <p:nvPr/>
          </p:nvSpPr>
          <p:spPr bwMode="auto">
            <a:xfrm>
              <a:off x="4689476" y="1490663"/>
              <a:ext cx="212725" cy="146050"/>
            </a:xfrm>
            <a:custGeom>
              <a:avLst/>
              <a:gdLst>
                <a:gd name="T0" fmla="*/ 78 w 81"/>
                <a:gd name="T1" fmla="*/ 12 h 56"/>
                <a:gd name="T2" fmla="*/ 5 w 81"/>
                <a:gd name="T3" fmla="*/ 55 h 56"/>
                <a:gd name="T4" fmla="*/ 0 w 81"/>
                <a:gd name="T5" fmla="*/ 51 h 56"/>
                <a:gd name="T6" fmla="*/ 0 w 81"/>
                <a:gd name="T7" fmla="*/ 48 h 56"/>
                <a:gd name="T8" fmla="*/ 3 w 81"/>
                <a:gd name="T9" fmla="*/ 44 h 56"/>
                <a:gd name="T10" fmla="*/ 76 w 81"/>
                <a:gd name="T11" fmla="*/ 2 h 56"/>
                <a:gd name="T12" fmla="*/ 81 w 81"/>
                <a:gd name="T13" fmla="*/ 5 h 56"/>
                <a:gd name="T14" fmla="*/ 81 w 81"/>
                <a:gd name="T15" fmla="*/ 8 h 56"/>
                <a:gd name="T16" fmla="*/ 78 w 81"/>
                <a:gd name="T17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6">
                  <a:moveTo>
                    <a:pt x="78" y="12"/>
                  </a:moveTo>
                  <a:cubicBezTo>
                    <a:pt x="5" y="55"/>
                    <a:pt x="5" y="55"/>
                    <a:pt x="5" y="55"/>
                  </a:cubicBezTo>
                  <a:cubicBezTo>
                    <a:pt x="2" y="56"/>
                    <a:pt x="0" y="55"/>
                    <a:pt x="0" y="5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1" y="45"/>
                    <a:pt x="3" y="4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9" y="0"/>
                    <a:pt x="81" y="2"/>
                    <a:pt x="81" y="5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10"/>
                    <a:pt x="80" y="12"/>
                    <a:pt x="78" y="12"/>
                  </a:cubicBez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" name="îS1íďè">
              <a:extLst>
                <a:ext uri="{FF2B5EF4-FFF2-40B4-BE49-F238E27FC236}">
                  <a16:creationId xmlns:a16="http://schemas.microsoft.com/office/drawing/2014/main" id="{26A5D355-4B52-432F-A8A6-A6652876F0DA}"/>
                </a:ext>
              </a:extLst>
            </p:cNvPr>
            <p:cNvSpPr/>
            <p:nvPr/>
          </p:nvSpPr>
          <p:spPr bwMode="auto">
            <a:xfrm>
              <a:off x="4689476" y="3806825"/>
              <a:ext cx="212725" cy="147638"/>
            </a:xfrm>
            <a:custGeom>
              <a:avLst/>
              <a:gdLst>
                <a:gd name="T0" fmla="*/ 81 w 81"/>
                <a:gd name="T1" fmla="*/ 5 h 56"/>
                <a:gd name="T2" fmla="*/ 76 w 81"/>
                <a:gd name="T3" fmla="*/ 1 h 56"/>
                <a:gd name="T4" fmla="*/ 3 w 81"/>
                <a:gd name="T5" fmla="*/ 44 h 56"/>
                <a:gd name="T6" fmla="*/ 0 w 81"/>
                <a:gd name="T7" fmla="*/ 48 h 56"/>
                <a:gd name="T8" fmla="*/ 0 w 81"/>
                <a:gd name="T9" fmla="*/ 51 h 56"/>
                <a:gd name="T10" fmla="*/ 5 w 81"/>
                <a:gd name="T11" fmla="*/ 54 h 56"/>
                <a:gd name="T12" fmla="*/ 78 w 81"/>
                <a:gd name="T13" fmla="*/ 12 h 56"/>
                <a:gd name="T14" fmla="*/ 81 w 81"/>
                <a:gd name="T15" fmla="*/ 8 h 56"/>
                <a:gd name="T16" fmla="*/ 81 w 81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6">
                  <a:moveTo>
                    <a:pt x="81" y="5"/>
                  </a:moveTo>
                  <a:cubicBezTo>
                    <a:pt x="81" y="1"/>
                    <a:pt x="79" y="0"/>
                    <a:pt x="76" y="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5"/>
                    <a:pt x="0" y="46"/>
                    <a:pt x="0" y="4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2" y="56"/>
                    <a:pt x="5" y="5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80" y="11"/>
                    <a:pt x="81" y="9"/>
                    <a:pt x="81" y="8"/>
                  </a:cubicBezTo>
                  <a:lnTo>
                    <a:pt x="81" y="5"/>
                  </a:ln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" name="ïṣlïdè">
              <a:extLst>
                <a:ext uri="{FF2B5EF4-FFF2-40B4-BE49-F238E27FC236}">
                  <a16:creationId xmlns:a16="http://schemas.microsoft.com/office/drawing/2014/main" id="{664A45CD-65BD-455F-9705-7F3306EA8D78}"/>
                </a:ext>
              </a:extLst>
            </p:cNvPr>
            <p:cNvSpPr/>
            <p:nvPr/>
          </p:nvSpPr>
          <p:spPr bwMode="auto">
            <a:xfrm>
              <a:off x="4972051" y="1404938"/>
              <a:ext cx="58738" cy="80963"/>
            </a:xfrm>
            <a:custGeom>
              <a:avLst/>
              <a:gdLst>
                <a:gd name="T0" fmla="*/ 22 w 22"/>
                <a:gd name="T1" fmla="*/ 9 h 31"/>
                <a:gd name="T2" fmla="*/ 11 w 22"/>
                <a:gd name="T3" fmla="*/ 28 h 31"/>
                <a:gd name="T4" fmla="*/ 0 w 22"/>
                <a:gd name="T5" fmla="*/ 22 h 31"/>
                <a:gd name="T6" fmla="*/ 11 w 22"/>
                <a:gd name="T7" fmla="*/ 3 h 31"/>
                <a:gd name="T8" fmla="*/ 22 w 2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">
                  <a:moveTo>
                    <a:pt x="22" y="9"/>
                  </a:moveTo>
                  <a:cubicBezTo>
                    <a:pt x="22" y="16"/>
                    <a:pt x="17" y="24"/>
                    <a:pt x="11" y="28"/>
                  </a:cubicBezTo>
                  <a:cubicBezTo>
                    <a:pt x="5" y="31"/>
                    <a:pt x="0" y="28"/>
                    <a:pt x="0" y="22"/>
                  </a:cubicBezTo>
                  <a:cubicBezTo>
                    <a:pt x="0" y="15"/>
                    <a:pt x="5" y="7"/>
                    <a:pt x="11" y="3"/>
                  </a:cubicBezTo>
                  <a:cubicBezTo>
                    <a:pt x="17" y="0"/>
                    <a:pt x="22" y="3"/>
                    <a:pt x="22" y="9"/>
                  </a:cubicBez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" name="iṧḻïḑè">
              <a:extLst>
                <a:ext uri="{FF2B5EF4-FFF2-40B4-BE49-F238E27FC236}">
                  <a16:creationId xmlns:a16="http://schemas.microsoft.com/office/drawing/2014/main" id="{17134F73-45C4-42D5-9E06-FC1D2957EE2E}"/>
                </a:ext>
              </a:extLst>
            </p:cNvPr>
            <p:cNvSpPr/>
            <p:nvPr/>
          </p:nvSpPr>
          <p:spPr bwMode="auto">
            <a:xfrm>
              <a:off x="4114801" y="1938338"/>
              <a:ext cx="65088" cy="354013"/>
            </a:xfrm>
            <a:custGeom>
              <a:avLst/>
              <a:gdLst>
                <a:gd name="T0" fmla="*/ 25 w 25"/>
                <a:gd name="T1" fmla="*/ 24 h 135"/>
                <a:gd name="T2" fmla="*/ 13 w 25"/>
                <a:gd name="T3" fmla="*/ 4 h 135"/>
                <a:gd name="T4" fmla="*/ 0 w 25"/>
                <a:gd name="T5" fmla="*/ 10 h 135"/>
                <a:gd name="T6" fmla="*/ 0 w 25"/>
                <a:gd name="T7" fmla="*/ 10 h 135"/>
                <a:gd name="T8" fmla="*/ 0 w 25"/>
                <a:gd name="T9" fmla="*/ 109 h 135"/>
                <a:gd name="T10" fmla="*/ 0 w 25"/>
                <a:gd name="T11" fmla="*/ 109 h 135"/>
                <a:gd name="T12" fmla="*/ 0 w 25"/>
                <a:gd name="T13" fmla="*/ 110 h 135"/>
                <a:gd name="T14" fmla="*/ 13 w 25"/>
                <a:gd name="T15" fmla="*/ 131 h 135"/>
                <a:gd name="T16" fmla="*/ 25 w 25"/>
                <a:gd name="T17" fmla="*/ 124 h 135"/>
                <a:gd name="T18" fmla="*/ 25 w 25"/>
                <a:gd name="T19" fmla="*/ 124 h 135"/>
                <a:gd name="T20" fmla="*/ 25 w 25"/>
                <a:gd name="T21" fmla="*/ 124 h 135"/>
                <a:gd name="T22" fmla="*/ 25 w 25"/>
                <a:gd name="T23" fmla="*/ 2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35">
                  <a:moveTo>
                    <a:pt x="25" y="24"/>
                  </a:moveTo>
                  <a:cubicBezTo>
                    <a:pt x="25" y="17"/>
                    <a:pt x="19" y="7"/>
                    <a:pt x="13" y="4"/>
                  </a:cubicBezTo>
                  <a:cubicBezTo>
                    <a:pt x="6" y="0"/>
                    <a:pt x="1" y="3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8"/>
                    <a:pt x="6" y="127"/>
                    <a:pt x="13" y="131"/>
                  </a:cubicBezTo>
                  <a:cubicBezTo>
                    <a:pt x="20" y="135"/>
                    <a:pt x="25" y="132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24"/>
                    <a:pt x="25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" name="ïšḻîďê">
              <a:extLst>
                <a:ext uri="{FF2B5EF4-FFF2-40B4-BE49-F238E27FC236}">
                  <a16:creationId xmlns:a16="http://schemas.microsoft.com/office/drawing/2014/main" id="{A808AD36-25A0-41F9-903A-8733166E7F2F}"/>
                </a:ext>
              </a:extLst>
            </p:cNvPr>
            <p:cNvSpPr/>
            <p:nvPr/>
          </p:nvSpPr>
          <p:spPr bwMode="auto">
            <a:xfrm>
              <a:off x="4114801" y="2947988"/>
              <a:ext cx="65088" cy="354013"/>
            </a:xfrm>
            <a:custGeom>
              <a:avLst/>
              <a:gdLst>
                <a:gd name="T0" fmla="*/ 25 w 25"/>
                <a:gd name="T1" fmla="*/ 25 h 135"/>
                <a:gd name="T2" fmla="*/ 13 w 25"/>
                <a:gd name="T3" fmla="*/ 4 h 135"/>
                <a:gd name="T4" fmla="*/ 0 w 25"/>
                <a:gd name="T5" fmla="*/ 10 h 135"/>
                <a:gd name="T6" fmla="*/ 0 w 25"/>
                <a:gd name="T7" fmla="*/ 10 h 135"/>
                <a:gd name="T8" fmla="*/ 0 w 25"/>
                <a:gd name="T9" fmla="*/ 110 h 135"/>
                <a:gd name="T10" fmla="*/ 0 w 25"/>
                <a:gd name="T11" fmla="*/ 110 h 135"/>
                <a:gd name="T12" fmla="*/ 0 w 25"/>
                <a:gd name="T13" fmla="*/ 110 h 135"/>
                <a:gd name="T14" fmla="*/ 13 w 25"/>
                <a:gd name="T15" fmla="*/ 131 h 135"/>
                <a:gd name="T16" fmla="*/ 25 w 25"/>
                <a:gd name="T17" fmla="*/ 124 h 135"/>
                <a:gd name="T18" fmla="*/ 25 w 25"/>
                <a:gd name="T19" fmla="*/ 124 h 135"/>
                <a:gd name="T20" fmla="*/ 25 w 25"/>
                <a:gd name="T21" fmla="*/ 124 h 135"/>
                <a:gd name="T22" fmla="*/ 25 w 25"/>
                <a:gd name="T23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35">
                  <a:moveTo>
                    <a:pt x="25" y="25"/>
                  </a:moveTo>
                  <a:cubicBezTo>
                    <a:pt x="25" y="17"/>
                    <a:pt x="19" y="8"/>
                    <a:pt x="13" y="4"/>
                  </a:cubicBezTo>
                  <a:cubicBezTo>
                    <a:pt x="6" y="0"/>
                    <a:pt x="1" y="3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8"/>
                    <a:pt x="6" y="127"/>
                    <a:pt x="13" y="131"/>
                  </a:cubicBezTo>
                  <a:cubicBezTo>
                    <a:pt x="20" y="135"/>
                    <a:pt x="25" y="132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25"/>
                    <a:pt x="25" y="25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" name="í$ḷiḍé">
              <a:extLst>
                <a:ext uri="{FF2B5EF4-FFF2-40B4-BE49-F238E27FC236}">
                  <a16:creationId xmlns:a16="http://schemas.microsoft.com/office/drawing/2014/main" id="{DBE84F12-23F3-4BB3-8AC8-7634F9191DD6}"/>
                </a:ext>
              </a:extLst>
            </p:cNvPr>
            <p:cNvSpPr/>
            <p:nvPr/>
          </p:nvSpPr>
          <p:spPr bwMode="auto">
            <a:xfrm>
              <a:off x="4114801" y="2773363"/>
              <a:ext cx="65088" cy="96838"/>
            </a:xfrm>
            <a:custGeom>
              <a:avLst/>
              <a:gdLst>
                <a:gd name="T0" fmla="*/ 25 w 25"/>
                <a:gd name="T1" fmla="*/ 26 h 37"/>
                <a:gd name="T2" fmla="*/ 13 w 25"/>
                <a:gd name="T3" fmla="*/ 33 h 37"/>
                <a:gd name="T4" fmla="*/ 0 w 25"/>
                <a:gd name="T5" fmla="*/ 11 h 37"/>
                <a:gd name="T6" fmla="*/ 13 w 25"/>
                <a:gd name="T7" fmla="*/ 4 h 37"/>
                <a:gd name="T8" fmla="*/ 25 w 25"/>
                <a:gd name="T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25" y="26"/>
                  </a:moveTo>
                  <a:cubicBezTo>
                    <a:pt x="25" y="33"/>
                    <a:pt x="20" y="37"/>
                    <a:pt x="13" y="33"/>
                  </a:cubicBezTo>
                  <a:cubicBezTo>
                    <a:pt x="6" y="29"/>
                    <a:pt x="0" y="19"/>
                    <a:pt x="0" y="11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20" y="8"/>
                    <a:pt x="25" y="18"/>
                    <a:pt x="2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4" name="ïṥlíďê">
              <a:extLst>
                <a:ext uri="{FF2B5EF4-FFF2-40B4-BE49-F238E27FC236}">
                  <a16:creationId xmlns:a16="http://schemas.microsoft.com/office/drawing/2014/main" id="{15D2AB74-2D27-42DE-88CE-D817DCDF9845}"/>
                </a:ext>
              </a:extLst>
            </p:cNvPr>
            <p:cNvSpPr/>
            <p:nvPr/>
          </p:nvSpPr>
          <p:spPr bwMode="auto">
            <a:xfrm>
              <a:off x="4291013" y="1389063"/>
              <a:ext cx="1009650" cy="771525"/>
            </a:xfrm>
            <a:custGeom>
              <a:avLst/>
              <a:gdLst>
                <a:gd name="T0" fmla="*/ 636 w 636"/>
                <a:gd name="T1" fmla="*/ 120 h 486"/>
                <a:gd name="T2" fmla="*/ 0 w 636"/>
                <a:gd name="T3" fmla="*/ 486 h 486"/>
                <a:gd name="T4" fmla="*/ 0 w 636"/>
                <a:gd name="T5" fmla="*/ 366 h 486"/>
                <a:gd name="T6" fmla="*/ 636 w 636"/>
                <a:gd name="T7" fmla="*/ 0 h 486"/>
                <a:gd name="T8" fmla="*/ 636 w 636"/>
                <a:gd name="T9" fmla="*/ 12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486">
                  <a:moveTo>
                    <a:pt x="636" y="120"/>
                  </a:moveTo>
                  <a:lnTo>
                    <a:pt x="0" y="486"/>
                  </a:lnTo>
                  <a:lnTo>
                    <a:pt x="0" y="366"/>
                  </a:lnTo>
                  <a:lnTo>
                    <a:pt x="636" y="0"/>
                  </a:lnTo>
                  <a:lnTo>
                    <a:pt x="636" y="12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5" name="íṩľídè">
              <a:extLst>
                <a:ext uri="{FF2B5EF4-FFF2-40B4-BE49-F238E27FC236}">
                  <a16:creationId xmlns:a16="http://schemas.microsoft.com/office/drawing/2014/main" id="{AEC9D90B-416B-4352-AD2C-60F9E907FFC5}"/>
                </a:ext>
              </a:extLst>
            </p:cNvPr>
            <p:cNvSpPr/>
            <p:nvPr/>
          </p:nvSpPr>
          <p:spPr bwMode="auto">
            <a:xfrm>
              <a:off x="4327526" y="2568575"/>
              <a:ext cx="860425" cy="754063"/>
            </a:xfrm>
            <a:custGeom>
              <a:avLst/>
              <a:gdLst>
                <a:gd name="T0" fmla="*/ 112 w 328"/>
                <a:gd name="T1" fmla="*/ 203 h 288"/>
                <a:gd name="T2" fmla="*/ 110 w 328"/>
                <a:gd name="T3" fmla="*/ 199 h 288"/>
                <a:gd name="T4" fmla="*/ 161 w 328"/>
                <a:gd name="T5" fmla="*/ 170 h 288"/>
                <a:gd name="T6" fmla="*/ 164 w 328"/>
                <a:gd name="T7" fmla="*/ 174 h 288"/>
                <a:gd name="T8" fmla="*/ 112 w 328"/>
                <a:gd name="T9" fmla="*/ 203 h 288"/>
                <a:gd name="T10" fmla="*/ 23 w 328"/>
                <a:gd name="T11" fmla="*/ 265 h 288"/>
                <a:gd name="T12" fmla="*/ 17 w 328"/>
                <a:gd name="T13" fmla="*/ 256 h 288"/>
                <a:gd name="T14" fmla="*/ 17 w 328"/>
                <a:gd name="T15" fmla="*/ 201 h 288"/>
                <a:gd name="T16" fmla="*/ 27 w 328"/>
                <a:gd name="T17" fmla="*/ 183 h 288"/>
                <a:gd name="T18" fmla="*/ 78 w 328"/>
                <a:gd name="T19" fmla="*/ 153 h 288"/>
                <a:gd name="T20" fmla="*/ 82 w 328"/>
                <a:gd name="T21" fmla="*/ 152 h 288"/>
                <a:gd name="T22" fmla="*/ 88 w 328"/>
                <a:gd name="T23" fmla="*/ 160 h 288"/>
                <a:gd name="T24" fmla="*/ 88 w 328"/>
                <a:gd name="T25" fmla="*/ 216 h 288"/>
                <a:gd name="T26" fmla="*/ 78 w 328"/>
                <a:gd name="T27" fmla="*/ 234 h 288"/>
                <a:gd name="T28" fmla="*/ 27 w 328"/>
                <a:gd name="T29" fmla="*/ 263 h 288"/>
                <a:gd name="T30" fmla="*/ 23 w 328"/>
                <a:gd name="T31" fmla="*/ 265 h 288"/>
                <a:gd name="T32" fmla="*/ 187 w 328"/>
                <a:gd name="T33" fmla="*/ 160 h 288"/>
                <a:gd name="T34" fmla="*/ 185 w 328"/>
                <a:gd name="T35" fmla="*/ 156 h 288"/>
                <a:gd name="T36" fmla="*/ 265 w 328"/>
                <a:gd name="T37" fmla="*/ 109 h 288"/>
                <a:gd name="T38" fmla="*/ 268 w 328"/>
                <a:gd name="T39" fmla="*/ 114 h 288"/>
                <a:gd name="T40" fmla="*/ 187 w 328"/>
                <a:gd name="T41" fmla="*/ 160 h 288"/>
                <a:gd name="T42" fmla="*/ 112 w 328"/>
                <a:gd name="T43" fmla="*/ 177 h 288"/>
                <a:gd name="T44" fmla="*/ 110 w 328"/>
                <a:gd name="T45" fmla="*/ 172 h 288"/>
                <a:gd name="T46" fmla="*/ 309 w 328"/>
                <a:gd name="T47" fmla="*/ 57 h 288"/>
                <a:gd name="T48" fmla="*/ 312 w 328"/>
                <a:gd name="T49" fmla="*/ 62 h 288"/>
                <a:gd name="T50" fmla="*/ 112 w 328"/>
                <a:gd name="T51" fmla="*/ 177 h 288"/>
                <a:gd name="T52" fmla="*/ 322 w 328"/>
                <a:gd name="T53" fmla="*/ 0 h 288"/>
                <a:gd name="T54" fmla="*/ 319 w 328"/>
                <a:gd name="T55" fmla="*/ 1 h 288"/>
                <a:gd name="T56" fmla="*/ 9 w 328"/>
                <a:gd name="T57" fmla="*/ 179 h 288"/>
                <a:gd name="T58" fmla="*/ 0 w 328"/>
                <a:gd name="T59" fmla="*/ 197 h 288"/>
                <a:gd name="T60" fmla="*/ 0 w 328"/>
                <a:gd name="T61" fmla="*/ 280 h 288"/>
                <a:gd name="T62" fmla="*/ 6 w 328"/>
                <a:gd name="T63" fmla="*/ 288 h 288"/>
                <a:gd name="T64" fmla="*/ 9 w 328"/>
                <a:gd name="T65" fmla="*/ 287 h 288"/>
                <a:gd name="T66" fmla="*/ 319 w 328"/>
                <a:gd name="T67" fmla="*/ 108 h 288"/>
                <a:gd name="T68" fmla="*/ 328 w 328"/>
                <a:gd name="T69" fmla="*/ 91 h 288"/>
                <a:gd name="T70" fmla="*/ 328 w 328"/>
                <a:gd name="T71" fmla="*/ 8 h 288"/>
                <a:gd name="T72" fmla="*/ 322 w 328"/>
                <a:gd name="T7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" h="288">
                  <a:moveTo>
                    <a:pt x="112" y="203"/>
                  </a:moveTo>
                  <a:cubicBezTo>
                    <a:pt x="110" y="199"/>
                    <a:pt x="110" y="199"/>
                    <a:pt x="110" y="199"/>
                  </a:cubicBezTo>
                  <a:cubicBezTo>
                    <a:pt x="161" y="170"/>
                    <a:pt x="161" y="170"/>
                    <a:pt x="161" y="170"/>
                  </a:cubicBezTo>
                  <a:cubicBezTo>
                    <a:pt x="164" y="174"/>
                    <a:pt x="164" y="174"/>
                    <a:pt x="164" y="174"/>
                  </a:cubicBezTo>
                  <a:cubicBezTo>
                    <a:pt x="112" y="203"/>
                    <a:pt x="112" y="203"/>
                    <a:pt x="112" y="203"/>
                  </a:cubicBezTo>
                  <a:moveTo>
                    <a:pt x="23" y="265"/>
                  </a:moveTo>
                  <a:cubicBezTo>
                    <a:pt x="20" y="265"/>
                    <a:pt x="17" y="261"/>
                    <a:pt x="17" y="256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194"/>
                    <a:pt x="22" y="186"/>
                    <a:pt x="27" y="18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80" y="152"/>
                    <a:pt x="81" y="152"/>
                    <a:pt x="82" y="152"/>
                  </a:cubicBezTo>
                  <a:cubicBezTo>
                    <a:pt x="85" y="152"/>
                    <a:pt x="88" y="155"/>
                    <a:pt x="88" y="160"/>
                  </a:cubicBezTo>
                  <a:cubicBezTo>
                    <a:pt x="88" y="216"/>
                    <a:pt x="88" y="216"/>
                    <a:pt x="88" y="216"/>
                  </a:cubicBezTo>
                  <a:cubicBezTo>
                    <a:pt x="88" y="223"/>
                    <a:pt x="84" y="231"/>
                    <a:pt x="78" y="234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6" y="264"/>
                    <a:pt x="24" y="265"/>
                    <a:pt x="23" y="265"/>
                  </a:cubicBezTo>
                  <a:moveTo>
                    <a:pt x="187" y="160"/>
                  </a:moveTo>
                  <a:cubicBezTo>
                    <a:pt x="185" y="156"/>
                    <a:pt x="185" y="156"/>
                    <a:pt x="185" y="156"/>
                  </a:cubicBezTo>
                  <a:cubicBezTo>
                    <a:pt x="265" y="109"/>
                    <a:pt x="265" y="109"/>
                    <a:pt x="265" y="109"/>
                  </a:cubicBezTo>
                  <a:cubicBezTo>
                    <a:pt x="268" y="114"/>
                    <a:pt x="268" y="114"/>
                    <a:pt x="268" y="114"/>
                  </a:cubicBezTo>
                  <a:cubicBezTo>
                    <a:pt x="187" y="160"/>
                    <a:pt x="187" y="160"/>
                    <a:pt x="187" y="160"/>
                  </a:cubicBezTo>
                  <a:moveTo>
                    <a:pt x="112" y="177"/>
                  </a:moveTo>
                  <a:cubicBezTo>
                    <a:pt x="110" y="172"/>
                    <a:pt x="110" y="172"/>
                    <a:pt x="110" y="172"/>
                  </a:cubicBezTo>
                  <a:cubicBezTo>
                    <a:pt x="309" y="57"/>
                    <a:pt x="309" y="57"/>
                    <a:pt x="309" y="57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112" y="177"/>
                    <a:pt x="112" y="177"/>
                    <a:pt x="112" y="177"/>
                  </a:cubicBezTo>
                  <a:moveTo>
                    <a:pt x="322" y="0"/>
                  </a:moveTo>
                  <a:cubicBezTo>
                    <a:pt x="321" y="0"/>
                    <a:pt x="320" y="0"/>
                    <a:pt x="319" y="1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4" y="182"/>
                    <a:pt x="0" y="190"/>
                    <a:pt x="0" y="197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5"/>
                    <a:pt x="2" y="288"/>
                    <a:pt x="6" y="288"/>
                  </a:cubicBezTo>
                  <a:cubicBezTo>
                    <a:pt x="7" y="288"/>
                    <a:pt x="8" y="288"/>
                    <a:pt x="9" y="287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24" y="105"/>
                    <a:pt x="328" y="97"/>
                    <a:pt x="328" y="91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8" y="3"/>
                    <a:pt x="326" y="0"/>
                    <a:pt x="322" y="0"/>
                  </a:cubicBezTo>
                </a:path>
              </a:pathLst>
            </a:custGeom>
            <a:solidFill>
              <a:srgbClr val="CB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6" name="îšľïďe">
              <a:extLst>
                <a:ext uri="{FF2B5EF4-FFF2-40B4-BE49-F238E27FC236}">
                  <a16:creationId xmlns:a16="http://schemas.microsoft.com/office/drawing/2014/main" id="{A3DC4993-21EC-465E-A4BD-694046656FAA}"/>
                </a:ext>
              </a:extLst>
            </p:cNvPr>
            <p:cNvSpPr/>
            <p:nvPr/>
          </p:nvSpPr>
          <p:spPr bwMode="auto">
            <a:xfrm>
              <a:off x="4616451" y="2717800"/>
              <a:ext cx="528638" cy="314325"/>
            </a:xfrm>
            <a:custGeom>
              <a:avLst/>
              <a:gdLst>
                <a:gd name="T0" fmla="*/ 328 w 333"/>
                <a:gd name="T1" fmla="*/ 0 h 198"/>
                <a:gd name="T2" fmla="*/ 0 w 333"/>
                <a:gd name="T3" fmla="*/ 190 h 198"/>
                <a:gd name="T4" fmla="*/ 3 w 333"/>
                <a:gd name="T5" fmla="*/ 198 h 198"/>
                <a:gd name="T6" fmla="*/ 333 w 333"/>
                <a:gd name="T7" fmla="*/ 9 h 198"/>
                <a:gd name="T8" fmla="*/ 328 w 333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8">
                  <a:moveTo>
                    <a:pt x="328" y="0"/>
                  </a:moveTo>
                  <a:lnTo>
                    <a:pt x="0" y="190"/>
                  </a:lnTo>
                  <a:lnTo>
                    <a:pt x="3" y="198"/>
                  </a:lnTo>
                  <a:lnTo>
                    <a:pt x="333" y="9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7" name="iŝḷîḓê">
              <a:extLst>
                <a:ext uri="{FF2B5EF4-FFF2-40B4-BE49-F238E27FC236}">
                  <a16:creationId xmlns:a16="http://schemas.microsoft.com/office/drawing/2014/main" id="{8BC8B0DF-8C0D-4536-9252-56E94941FA6C}"/>
                </a:ext>
              </a:extLst>
            </p:cNvPr>
            <p:cNvSpPr/>
            <p:nvPr/>
          </p:nvSpPr>
          <p:spPr bwMode="auto">
            <a:xfrm>
              <a:off x="4616451" y="2717800"/>
              <a:ext cx="528638" cy="314325"/>
            </a:xfrm>
            <a:custGeom>
              <a:avLst/>
              <a:gdLst>
                <a:gd name="T0" fmla="*/ 328 w 333"/>
                <a:gd name="T1" fmla="*/ 0 h 198"/>
                <a:gd name="T2" fmla="*/ 0 w 333"/>
                <a:gd name="T3" fmla="*/ 190 h 198"/>
                <a:gd name="T4" fmla="*/ 3 w 333"/>
                <a:gd name="T5" fmla="*/ 198 h 198"/>
                <a:gd name="T6" fmla="*/ 333 w 333"/>
                <a:gd name="T7" fmla="*/ 9 h 198"/>
                <a:gd name="T8" fmla="*/ 328 w 333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8">
                  <a:moveTo>
                    <a:pt x="328" y="0"/>
                  </a:moveTo>
                  <a:lnTo>
                    <a:pt x="0" y="190"/>
                  </a:lnTo>
                  <a:lnTo>
                    <a:pt x="3" y="198"/>
                  </a:lnTo>
                  <a:lnTo>
                    <a:pt x="333" y="9"/>
                  </a:lnTo>
                  <a:lnTo>
                    <a:pt x="3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8" name="iš1íďé">
              <a:extLst>
                <a:ext uri="{FF2B5EF4-FFF2-40B4-BE49-F238E27FC236}">
                  <a16:creationId xmlns:a16="http://schemas.microsoft.com/office/drawing/2014/main" id="{988B50BF-E857-4426-A678-CA71B90C7462}"/>
                </a:ext>
              </a:extLst>
            </p:cNvPr>
            <p:cNvSpPr/>
            <p:nvPr/>
          </p:nvSpPr>
          <p:spPr bwMode="auto">
            <a:xfrm>
              <a:off x="4811713" y="2854325"/>
              <a:ext cx="219075" cy="133350"/>
            </a:xfrm>
            <a:custGeom>
              <a:avLst/>
              <a:gdLst>
                <a:gd name="T0" fmla="*/ 133 w 138"/>
                <a:gd name="T1" fmla="*/ 0 h 84"/>
                <a:gd name="T2" fmla="*/ 0 w 138"/>
                <a:gd name="T3" fmla="*/ 78 h 84"/>
                <a:gd name="T4" fmla="*/ 4 w 138"/>
                <a:gd name="T5" fmla="*/ 84 h 84"/>
                <a:gd name="T6" fmla="*/ 138 w 138"/>
                <a:gd name="T7" fmla="*/ 8 h 84"/>
                <a:gd name="T8" fmla="*/ 133 w 138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4">
                  <a:moveTo>
                    <a:pt x="133" y="0"/>
                  </a:moveTo>
                  <a:lnTo>
                    <a:pt x="0" y="78"/>
                  </a:lnTo>
                  <a:lnTo>
                    <a:pt x="4" y="84"/>
                  </a:lnTo>
                  <a:lnTo>
                    <a:pt x="138" y="8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9" name="îŝlîďé">
              <a:extLst>
                <a:ext uri="{FF2B5EF4-FFF2-40B4-BE49-F238E27FC236}">
                  <a16:creationId xmlns:a16="http://schemas.microsoft.com/office/drawing/2014/main" id="{F1B4F8D9-C44A-48A2-8674-30C4678B7212}"/>
                </a:ext>
              </a:extLst>
            </p:cNvPr>
            <p:cNvSpPr/>
            <p:nvPr/>
          </p:nvSpPr>
          <p:spPr bwMode="auto">
            <a:xfrm>
              <a:off x="4811713" y="2854325"/>
              <a:ext cx="219075" cy="133350"/>
            </a:xfrm>
            <a:custGeom>
              <a:avLst/>
              <a:gdLst>
                <a:gd name="T0" fmla="*/ 133 w 138"/>
                <a:gd name="T1" fmla="*/ 0 h 84"/>
                <a:gd name="T2" fmla="*/ 0 w 138"/>
                <a:gd name="T3" fmla="*/ 78 h 84"/>
                <a:gd name="T4" fmla="*/ 4 w 138"/>
                <a:gd name="T5" fmla="*/ 84 h 84"/>
                <a:gd name="T6" fmla="*/ 138 w 138"/>
                <a:gd name="T7" fmla="*/ 8 h 84"/>
                <a:gd name="T8" fmla="*/ 133 w 138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4">
                  <a:moveTo>
                    <a:pt x="133" y="0"/>
                  </a:moveTo>
                  <a:lnTo>
                    <a:pt x="0" y="78"/>
                  </a:lnTo>
                  <a:lnTo>
                    <a:pt x="4" y="84"/>
                  </a:lnTo>
                  <a:lnTo>
                    <a:pt x="138" y="8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0" name="iṣḻïḑe">
              <a:extLst>
                <a:ext uri="{FF2B5EF4-FFF2-40B4-BE49-F238E27FC236}">
                  <a16:creationId xmlns:a16="http://schemas.microsoft.com/office/drawing/2014/main" id="{642F0450-0276-4AF7-BCAB-FFC643C3F11B}"/>
                </a:ext>
              </a:extLst>
            </p:cNvPr>
            <p:cNvSpPr/>
            <p:nvPr/>
          </p:nvSpPr>
          <p:spPr bwMode="auto">
            <a:xfrm>
              <a:off x="4616451" y="3014663"/>
              <a:ext cx="141288" cy="85725"/>
            </a:xfrm>
            <a:custGeom>
              <a:avLst/>
              <a:gdLst>
                <a:gd name="T0" fmla="*/ 84 w 89"/>
                <a:gd name="T1" fmla="*/ 0 h 54"/>
                <a:gd name="T2" fmla="*/ 0 w 89"/>
                <a:gd name="T3" fmla="*/ 47 h 54"/>
                <a:gd name="T4" fmla="*/ 3 w 89"/>
                <a:gd name="T5" fmla="*/ 54 h 54"/>
                <a:gd name="T6" fmla="*/ 89 w 89"/>
                <a:gd name="T7" fmla="*/ 6 h 54"/>
                <a:gd name="T8" fmla="*/ 84 w 8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4">
                  <a:moveTo>
                    <a:pt x="84" y="0"/>
                  </a:moveTo>
                  <a:lnTo>
                    <a:pt x="0" y="47"/>
                  </a:lnTo>
                  <a:lnTo>
                    <a:pt x="3" y="54"/>
                  </a:lnTo>
                  <a:lnTo>
                    <a:pt x="89" y="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1" name="iṥḷíde">
              <a:extLst>
                <a:ext uri="{FF2B5EF4-FFF2-40B4-BE49-F238E27FC236}">
                  <a16:creationId xmlns:a16="http://schemas.microsoft.com/office/drawing/2014/main" id="{B3BFF62E-DFA8-474F-85F0-AB946F6B6E86}"/>
                </a:ext>
              </a:extLst>
            </p:cNvPr>
            <p:cNvSpPr/>
            <p:nvPr/>
          </p:nvSpPr>
          <p:spPr bwMode="auto">
            <a:xfrm>
              <a:off x="4616451" y="3014663"/>
              <a:ext cx="141288" cy="85725"/>
            </a:xfrm>
            <a:custGeom>
              <a:avLst/>
              <a:gdLst>
                <a:gd name="T0" fmla="*/ 84 w 89"/>
                <a:gd name="T1" fmla="*/ 0 h 54"/>
                <a:gd name="T2" fmla="*/ 0 w 89"/>
                <a:gd name="T3" fmla="*/ 47 h 54"/>
                <a:gd name="T4" fmla="*/ 3 w 89"/>
                <a:gd name="T5" fmla="*/ 54 h 54"/>
                <a:gd name="T6" fmla="*/ 89 w 89"/>
                <a:gd name="T7" fmla="*/ 6 h 54"/>
                <a:gd name="T8" fmla="*/ 84 w 8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4">
                  <a:moveTo>
                    <a:pt x="84" y="0"/>
                  </a:moveTo>
                  <a:lnTo>
                    <a:pt x="0" y="47"/>
                  </a:lnTo>
                  <a:lnTo>
                    <a:pt x="3" y="54"/>
                  </a:lnTo>
                  <a:lnTo>
                    <a:pt x="89" y="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2" name="îṥlîdé">
              <a:extLst>
                <a:ext uri="{FF2B5EF4-FFF2-40B4-BE49-F238E27FC236}">
                  <a16:creationId xmlns:a16="http://schemas.microsoft.com/office/drawing/2014/main" id="{CCA986E7-A454-4C7D-89AF-2D44BCABC54D}"/>
                </a:ext>
              </a:extLst>
            </p:cNvPr>
            <p:cNvSpPr/>
            <p:nvPr/>
          </p:nvSpPr>
          <p:spPr bwMode="auto">
            <a:xfrm>
              <a:off x="4371976" y="2967038"/>
              <a:ext cx="185738" cy="295275"/>
            </a:xfrm>
            <a:custGeom>
              <a:avLst/>
              <a:gdLst>
                <a:gd name="T0" fmla="*/ 65 w 71"/>
                <a:gd name="T1" fmla="*/ 0 h 113"/>
                <a:gd name="T2" fmla="*/ 61 w 71"/>
                <a:gd name="T3" fmla="*/ 1 h 113"/>
                <a:gd name="T4" fmla="*/ 10 w 71"/>
                <a:gd name="T5" fmla="*/ 31 h 113"/>
                <a:gd name="T6" fmla="*/ 0 w 71"/>
                <a:gd name="T7" fmla="*/ 49 h 113"/>
                <a:gd name="T8" fmla="*/ 0 w 71"/>
                <a:gd name="T9" fmla="*/ 104 h 113"/>
                <a:gd name="T10" fmla="*/ 6 w 71"/>
                <a:gd name="T11" fmla="*/ 113 h 113"/>
                <a:gd name="T12" fmla="*/ 10 w 71"/>
                <a:gd name="T13" fmla="*/ 111 h 113"/>
                <a:gd name="T14" fmla="*/ 61 w 71"/>
                <a:gd name="T15" fmla="*/ 82 h 113"/>
                <a:gd name="T16" fmla="*/ 71 w 71"/>
                <a:gd name="T17" fmla="*/ 64 h 113"/>
                <a:gd name="T18" fmla="*/ 71 w 71"/>
                <a:gd name="T19" fmla="*/ 8 h 113"/>
                <a:gd name="T20" fmla="*/ 65 w 71"/>
                <a:gd name="T2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3">
                  <a:moveTo>
                    <a:pt x="65" y="0"/>
                  </a:moveTo>
                  <a:cubicBezTo>
                    <a:pt x="64" y="0"/>
                    <a:pt x="63" y="0"/>
                    <a:pt x="61" y="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5" y="34"/>
                    <a:pt x="0" y="42"/>
                    <a:pt x="0" y="4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9"/>
                    <a:pt x="3" y="113"/>
                    <a:pt x="6" y="113"/>
                  </a:cubicBezTo>
                  <a:cubicBezTo>
                    <a:pt x="7" y="113"/>
                    <a:pt x="9" y="112"/>
                    <a:pt x="10" y="111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7" y="79"/>
                    <a:pt x="71" y="71"/>
                    <a:pt x="71" y="6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3"/>
                    <a:pt x="68" y="0"/>
                    <a:pt x="65" y="0"/>
                  </a:cubicBezTo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3" name="ï$ḷíḋe">
              <a:extLst>
                <a:ext uri="{FF2B5EF4-FFF2-40B4-BE49-F238E27FC236}">
                  <a16:creationId xmlns:a16="http://schemas.microsoft.com/office/drawing/2014/main" id="{AC0C0488-465C-42AD-9AC7-C001E6640236}"/>
                </a:ext>
              </a:extLst>
            </p:cNvPr>
            <p:cNvSpPr/>
            <p:nvPr/>
          </p:nvSpPr>
          <p:spPr bwMode="auto">
            <a:xfrm>
              <a:off x="4327526" y="2990850"/>
              <a:ext cx="860425" cy="754063"/>
            </a:xfrm>
            <a:custGeom>
              <a:avLst/>
              <a:gdLst>
                <a:gd name="T0" fmla="*/ 112 w 328"/>
                <a:gd name="T1" fmla="*/ 204 h 288"/>
                <a:gd name="T2" fmla="*/ 110 w 328"/>
                <a:gd name="T3" fmla="*/ 199 h 288"/>
                <a:gd name="T4" fmla="*/ 159 w 328"/>
                <a:gd name="T5" fmla="*/ 171 h 288"/>
                <a:gd name="T6" fmla="*/ 161 w 328"/>
                <a:gd name="T7" fmla="*/ 176 h 288"/>
                <a:gd name="T8" fmla="*/ 112 w 328"/>
                <a:gd name="T9" fmla="*/ 204 h 288"/>
                <a:gd name="T10" fmla="*/ 23 w 328"/>
                <a:gd name="T11" fmla="*/ 265 h 288"/>
                <a:gd name="T12" fmla="*/ 17 w 328"/>
                <a:gd name="T13" fmla="*/ 257 h 288"/>
                <a:gd name="T14" fmla="*/ 17 w 328"/>
                <a:gd name="T15" fmla="*/ 201 h 288"/>
                <a:gd name="T16" fmla="*/ 27 w 328"/>
                <a:gd name="T17" fmla="*/ 183 h 288"/>
                <a:gd name="T18" fmla="*/ 78 w 328"/>
                <a:gd name="T19" fmla="*/ 153 h 288"/>
                <a:gd name="T20" fmla="*/ 82 w 328"/>
                <a:gd name="T21" fmla="*/ 152 h 288"/>
                <a:gd name="T22" fmla="*/ 88 w 328"/>
                <a:gd name="T23" fmla="*/ 160 h 288"/>
                <a:gd name="T24" fmla="*/ 88 w 328"/>
                <a:gd name="T25" fmla="*/ 216 h 288"/>
                <a:gd name="T26" fmla="*/ 78 w 328"/>
                <a:gd name="T27" fmla="*/ 234 h 288"/>
                <a:gd name="T28" fmla="*/ 27 w 328"/>
                <a:gd name="T29" fmla="*/ 264 h 288"/>
                <a:gd name="T30" fmla="*/ 23 w 328"/>
                <a:gd name="T31" fmla="*/ 265 h 288"/>
                <a:gd name="T32" fmla="*/ 185 w 328"/>
                <a:gd name="T33" fmla="*/ 162 h 288"/>
                <a:gd name="T34" fmla="*/ 182 w 328"/>
                <a:gd name="T35" fmla="*/ 158 h 288"/>
                <a:gd name="T36" fmla="*/ 232 w 328"/>
                <a:gd name="T37" fmla="*/ 129 h 288"/>
                <a:gd name="T38" fmla="*/ 235 w 328"/>
                <a:gd name="T39" fmla="*/ 133 h 288"/>
                <a:gd name="T40" fmla="*/ 185 w 328"/>
                <a:gd name="T41" fmla="*/ 162 h 288"/>
                <a:gd name="T42" fmla="*/ 258 w 328"/>
                <a:gd name="T43" fmla="*/ 120 h 288"/>
                <a:gd name="T44" fmla="*/ 256 w 328"/>
                <a:gd name="T45" fmla="*/ 115 h 288"/>
                <a:gd name="T46" fmla="*/ 309 w 328"/>
                <a:gd name="T47" fmla="*/ 84 h 288"/>
                <a:gd name="T48" fmla="*/ 312 w 328"/>
                <a:gd name="T49" fmla="*/ 89 h 288"/>
                <a:gd name="T50" fmla="*/ 258 w 328"/>
                <a:gd name="T51" fmla="*/ 120 h 288"/>
                <a:gd name="T52" fmla="*/ 112 w 328"/>
                <a:gd name="T53" fmla="*/ 177 h 288"/>
                <a:gd name="T54" fmla="*/ 110 w 328"/>
                <a:gd name="T55" fmla="*/ 172 h 288"/>
                <a:gd name="T56" fmla="*/ 273 w 328"/>
                <a:gd name="T57" fmla="*/ 78 h 288"/>
                <a:gd name="T58" fmla="*/ 275 w 328"/>
                <a:gd name="T59" fmla="*/ 83 h 288"/>
                <a:gd name="T60" fmla="*/ 112 w 328"/>
                <a:gd name="T61" fmla="*/ 177 h 288"/>
                <a:gd name="T62" fmla="*/ 290 w 328"/>
                <a:gd name="T63" fmla="*/ 74 h 288"/>
                <a:gd name="T64" fmla="*/ 288 w 328"/>
                <a:gd name="T65" fmla="*/ 70 h 288"/>
                <a:gd name="T66" fmla="*/ 309 w 328"/>
                <a:gd name="T67" fmla="*/ 57 h 288"/>
                <a:gd name="T68" fmla="*/ 312 w 328"/>
                <a:gd name="T69" fmla="*/ 62 h 288"/>
                <a:gd name="T70" fmla="*/ 290 w 328"/>
                <a:gd name="T71" fmla="*/ 74 h 288"/>
                <a:gd name="T72" fmla="*/ 322 w 328"/>
                <a:gd name="T73" fmla="*/ 0 h 288"/>
                <a:gd name="T74" fmla="*/ 319 w 328"/>
                <a:gd name="T75" fmla="*/ 1 h 288"/>
                <a:gd name="T76" fmla="*/ 9 w 328"/>
                <a:gd name="T77" fmla="*/ 180 h 288"/>
                <a:gd name="T78" fmla="*/ 0 w 328"/>
                <a:gd name="T79" fmla="*/ 198 h 288"/>
                <a:gd name="T80" fmla="*/ 0 w 328"/>
                <a:gd name="T81" fmla="*/ 280 h 288"/>
                <a:gd name="T82" fmla="*/ 6 w 328"/>
                <a:gd name="T83" fmla="*/ 288 h 288"/>
                <a:gd name="T84" fmla="*/ 9 w 328"/>
                <a:gd name="T85" fmla="*/ 287 h 288"/>
                <a:gd name="T86" fmla="*/ 319 w 328"/>
                <a:gd name="T87" fmla="*/ 109 h 288"/>
                <a:gd name="T88" fmla="*/ 328 w 328"/>
                <a:gd name="T89" fmla="*/ 91 h 288"/>
                <a:gd name="T90" fmla="*/ 328 w 328"/>
                <a:gd name="T91" fmla="*/ 8 h 288"/>
                <a:gd name="T92" fmla="*/ 322 w 328"/>
                <a:gd name="T9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8" h="288">
                  <a:moveTo>
                    <a:pt x="112" y="204"/>
                  </a:moveTo>
                  <a:cubicBezTo>
                    <a:pt x="110" y="199"/>
                    <a:pt x="110" y="199"/>
                    <a:pt x="110" y="199"/>
                  </a:cubicBezTo>
                  <a:cubicBezTo>
                    <a:pt x="159" y="171"/>
                    <a:pt x="159" y="171"/>
                    <a:pt x="159" y="171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112" y="204"/>
                    <a:pt x="112" y="204"/>
                    <a:pt x="112" y="204"/>
                  </a:cubicBezTo>
                  <a:moveTo>
                    <a:pt x="23" y="265"/>
                  </a:moveTo>
                  <a:cubicBezTo>
                    <a:pt x="20" y="265"/>
                    <a:pt x="17" y="262"/>
                    <a:pt x="17" y="257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194"/>
                    <a:pt x="22" y="186"/>
                    <a:pt x="27" y="18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80" y="153"/>
                    <a:pt x="81" y="152"/>
                    <a:pt x="82" y="152"/>
                  </a:cubicBezTo>
                  <a:cubicBezTo>
                    <a:pt x="85" y="152"/>
                    <a:pt x="88" y="155"/>
                    <a:pt x="88" y="160"/>
                  </a:cubicBezTo>
                  <a:cubicBezTo>
                    <a:pt x="88" y="216"/>
                    <a:pt x="88" y="216"/>
                    <a:pt x="88" y="216"/>
                  </a:cubicBezTo>
                  <a:cubicBezTo>
                    <a:pt x="88" y="223"/>
                    <a:pt x="84" y="231"/>
                    <a:pt x="78" y="234"/>
                  </a:cubicBezTo>
                  <a:cubicBezTo>
                    <a:pt x="27" y="264"/>
                    <a:pt x="27" y="264"/>
                    <a:pt x="27" y="264"/>
                  </a:cubicBezTo>
                  <a:cubicBezTo>
                    <a:pt x="26" y="264"/>
                    <a:pt x="24" y="265"/>
                    <a:pt x="23" y="265"/>
                  </a:cubicBezTo>
                  <a:moveTo>
                    <a:pt x="185" y="162"/>
                  </a:moveTo>
                  <a:cubicBezTo>
                    <a:pt x="182" y="158"/>
                    <a:pt x="182" y="158"/>
                    <a:pt x="182" y="15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5" y="133"/>
                    <a:pt x="235" y="133"/>
                    <a:pt x="235" y="133"/>
                  </a:cubicBezTo>
                  <a:cubicBezTo>
                    <a:pt x="185" y="162"/>
                    <a:pt x="185" y="162"/>
                    <a:pt x="185" y="162"/>
                  </a:cubicBezTo>
                  <a:moveTo>
                    <a:pt x="258" y="120"/>
                  </a:moveTo>
                  <a:cubicBezTo>
                    <a:pt x="256" y="115"/>
                    <a:pt x="256" y="115"/>
                    <a:pt x="256" y="115"/>
                  </a:cubicBezTo>
                  <a:cubicBezTo>
                    <a:pt x="309" y="84"/>
                    <a:pt x="309" y="84"/>
                    <a:pt x="309" y="84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258" y="120"/>
                    <a:pt x="258" y="120"/>
                    <a:pt x="258" y="120"/>
                  </a:cubicBezTo>
                  <a:moveTo>
                    <a:pt x="112" y="177"/>
                  </a:moveTo>
                  <a:cubicBezTo>
                    <a:pt x="110" y="172"/>
                    <a:pt x="110" y="172"/>
                    <a:pt x="110" y="172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112" y="177"/>
                    <a:pt x="112" y="177"/>
                    <a:pt x="112" y="177"/>
                  </a:cubicBezTo>
                  <a:moveTo>
                    <a:pt x="290" y="74"/>
                  </a:moveTo>
                  <a:cubicBezTo>
                    <a:pt x="288" y="70"/>
                    <a:pt x="288" y="70"/>
                    <a:pt x="288" y="70"/>
                  </a:cubicBezTo>
                  <a:cubicBezTo>
                    <a:pt x="309" y="57"/>
                    <a:pt x="309" y="57"/>
                    <a:pt x="309" y="57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290" y="74"/>
                    <a:pt x="290" y="74"/>
                    <a:pt x="290" y="74"/>
                  </a:cubicBezTo>
                  <a:moveTo>
                    <a:pt x="322" y="0"/>
                  </a:moveTo>
                  <a:cubicBezTo>
                    <a:pt x="321" y="0"/>
                    <a:pt x="320" y="0"/>
                    <a:pt x="319" y="1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4" y="183"/>
                    <a:pt x="0" y="191"/>
                    <a:pt x="0" y="198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5"/>
                    <a:pt x="2" y="288"/>
                    <a:pt x="6" y="288"/>
                  </a:cubicBezTo>
                  <a:cubicBezTo>
                    <a:pt x="7" y="288"/>
                    <a:pt x="8" y="288"/>
                    <a:pt x="9" y="287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4" y="106"/>
                    <a:pt x="328" y="98"/>
                    <a:pt x="328" y="91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8" y="3"/>
                    <a:pt x="326" y="0"/>
                    <a:pt x="322" y="0"/>
                  </a:cubicBezTo>
                </a:path>
              </a:pathLst>
            </a:custGeom>
            <a:solidFill>
              <a:srgbClr val="CB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4" name="ïSļïḓè">
              <a:extLst>
                <a:ext uri="{FF2B5EF4-FFF2-40B4-BE49-F238E27FC236}">
                  <a16:creationId xmlns:a16="http://schemas.microsoft.com/office/drawing/2014/main" id="{0D2B0421-D94B-4B80-B262-81FB203A6E59}"/>
                </a:ext>
              </a:extLst>
            </p:cNvPr>
            <p:cNvSpPr/>
            <p:nvPr/>
          </p:nvSpPr>
          <p:spPr bwMode="auto">
            <a:xfrm>
              <a:off x="5083176" y="3140075"/>
              <a:ext cx="61913" cy="44450"/>
            </a:xfrm>
            <a:custGeom>
              <a:avLst/>
              <a:gdLst>
                <a:gd name="T0" fmla="*/ 34 w 39"/>
                <a:gd name="T1" fmla="*/ 0 h 28"/>
                <a:gd name="T2" fmla="*/ 0 w 39"/>
                <a:gd name="T3" fmla="*/ 21 h 28"/>
                <a:gd name="T4" fmla="*/ 3 w 39"/>
                <a:gd name="T5" fmla="*/ 28 h 28"/>
                <a:gd name="T6" fmla="*/ 39 w 39"/>
                <a:gd name="T7" fmla="*/ 8 h 28"/>
                <a:gd name="T8" fmla="*/ 34 w 3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4" y="0"/>
                  </a:moveTo>
                  <a:lnTo>
                    <a:pt x="0" y="21"/>
                  </a:lnTo>
                  <a:lnTo>
                    <a:pt x="3" y="28"/>
                  </a:lnTo>
                  <a:lnTo>
                    <a:pt x="39" y="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5" name="íSḻïďè">
              <a:extLst>
                <a:ext uri="{FF2B5EF4-FFF2-40B4-BE49-F238E27FC236}">
                  <a16:creationId xmlns:a16="http://schemas.microsoft.com/office/drawing/2014/main" id="{0DA252A0-1500-4F10-8CF6-54BAAC5A987D}"/>
                </a:ext>
              </a:extLst>
            </p:cNvPr>
            <p:cNvSpPr/>
            <p:nvPr/>
          </p:nvSpPr>
          <p:spPr bwMode="auto">
            <a:xfrm>
              <a:off x="5083176" y="3140075"/>
              <a:ext cx="61913" cy="44450"/>
            </a:xfrm>
            <a:custGeom>
              <a:avLst/>
              <a:gdLst>
                <a:gd name="T0" fmla="*/ 34 w 39"/>
                <a:gd name="T1" fmla="*/ 0 h 28"/>
                <a:gd name="T2" fmla="*/ 0 w 39"/>
                <a:gd name="T3" fmla="*/ 21 h 28"/>
                <a:gd name="T4" fmla="*/ 3 w 39"/>
                <a:gd name="T5" fmla="*/ 28 h 28"/>
                <a:gd name="T6" fmla="*/ 39 w 39"/>
                <a:gd name="T7" fmla="*/ 8 h 28"/>
                <a:gd name="T8" fmla="*/ 34 w 3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4" y="0"/>
                  </a:moveTo>
                  <a:lnTo>
                    <a:pt x="0" y="21"/>
                  </a:lnTo>
                  <a:lnTo>
                    <a:pt x="3" y="28"/>
                  </a:lnTo>
                  <a:lnTo>
                    <a:pt x="39" y="8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6" name="is1îḓe">
              <a:extLst>
                <a:ext uri="{FF2B5EF4-FFF2-40B4-BE49-F238E27FC236}">
                  <a16:creationId xmlns:a16="http://schemas.microsoft.com/office/drawing/2014/main" id="{D55EE9E2-700B-4E4D-AF95-F017002E2372}"/>
                </a:ext>
              </a:extLst>
            </p:cNvPr>
            <p:cNvSpPr/>
            <p:nvPr/>
          </p:nvSpPr>
          <p:spPr bwMode="auto">
            <a:xfrm>
              <a:off x="4616451" y="3194050"/>
              <a:ext cx="431800" cy="260350"/>
            </a:xfrm>
            <a:custGeom>
              <a:avLst/>
              <a:gdLst>
                <a:gd name="T0" fmla="*/ 269 w 272"/>
                <a:gd name="T1" fmla="*/ 0 h 164"/>
                <a:gd name="T2" fmla="*/ 0 w 272"/>
                <a:gd name="T3" fmla="*/ 155 h 164"/>
                <a:gd name="T4" fmla="*/ 3 w 272"/>
                <a:gd name="T5" fmla="*/ 164 h 164"/>
                <a:gd name="T6" fmla="*/ 272 w 272"/>
                <a:gd name="T7" fmla="*/ 9 h 164"/>
                <a:gd name="T8" fmla="*/ 269 w 272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64">
                  <a:moveTo>
                    <a:pt x="269" y="0"/>
                  </a:moveTo>
                  <a:lnTo>
                    <a:pt x="0" y="155"/>
                  </a:lnTo>
                  <a:lnTo>
                    <a:pt x="3" y="164"/>
                  </a:lnTo>
                  <a:lnTo>
                    <a:pt x="272" y="9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7" name="iṣḻïḓè">
              <a:extLst>
                <a:ext uri="{FF2B5EF4-FFF2-40B4-BE49-F238E27FC236}">
                  <a16:creationId xmlns:a16="http://schemas.microsoft.com/office/drawing/2014/main" id="{7E0F291F-F897-4A96-981C-25FF7DFA169B}"/>
                </a:ext>
              </a:extLst>
            </p:cNvPr>
            <p:cNvSpPr/>
            <p:nvPr/>
          </p:nvSpPr>
          <p:spPr bwMode="auto">
            <a:xfrm>
              <a:off x="4616451" y="3194050"/>
              <a:ext cx="431800" cy="260350"/>
            </a:xfrm>
            <a:custGeom>
              <a:avLst/>
              <a:gdLst>
                <a:gd name="T0" fmla="*/ 269 w 272"/>
                <a:gd name="T1" fmla="*/ 0 h 164"/>
                <a:gd name="T2" fmla="*/ 0 w 272"/>
                <a:gd name="T3" fmla="*/ 155 h 164"/>
                <a:gd name="T4" fmla="*/ 3 w 272"/>
                <a:gd name="T5" fmla="*/ 164 h 164"/>
                <a:gd name="T6" fmla="*/ 272 w 272"/>
                <a:gd name="T7" fmla="*/ 9 h 164"/>
                <a:gd name="T8" fmla="*/ 269 w 272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64">
                  <a:moveTo>
                    <a:pt x="269" y="0"/>
                  </a:moveTo>
                  <a:lnTo>
                    <a:pt x="0" y="155"/>
                  </a:lnTo>
                  <a:lnTo>
                    <a:pt x="3" y="164"/>
                  </a:lnTo>
                  <a:lnTo>
                    <a:pt x="272" y="9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8" name="íşļíḑé">
              <a:extLst>
                <a:ext uri="{FF2B5EF4-FFF2-40B4-BE49-F238E27FC236}">
                  <a16:creationId xmlns:a16="http://schemas.microsoft.com/office/drawing/2014/main" id="{9705131C-29A2-4654-B7A9-0E5BA37144BA}"/>
                </a:ext>
              </a:extLst>
            </p:cNvPr>
            <p:cNvSpPr/>
            <p:nvPr/>
          </p:nvSpPr>
          <p:spPr bwMode="auto">
            <a:xfrm>
              <a:off x="4999038" y="3209925"/>
              <a:ext cx="146050" cy="95250"/>
            </a:xfrm>
            <a:custGeom>
              <a:avLst/>
              <a:gdLst>
                <a:gd name="T0" fmla="*/ 87 w 92"/>
                <a:gd name="T1" fmla="*/ 0 h 60"/>
                <a:gd name="T2" fmla="*/ 0 w 92"/>
                <a:gd name="T3" fmla="*/ 51 h 60"/>
                <a:gd name="T4" fmla="*/ 3 w 92"/>
                <a:gd name="T5" fmla="*/ 60 h 60"/>
                <a:gd name="T6" fmla="*/ 92 w 92"/>
                <a:gd name="T7" fmla="*/ 9 h 60"/>
                <a:gd name="T8" fmla="*/ 87 w 92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0">
                  <a:moveTo>
                    <a:pt x="87" y="0"/>
                  </a:moveTo>
                  <a:lnTo>
                    <a:pt x="0" y="51"/>
                  </a:lnTo>
                  <a:lnTo>
                    <a:pt x="3" y="60"/>
                  </a:lnTo>
                  <a:lnTo>
                    <a:pt x="92" y="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9" name="îṣľïdè">
              <a:extLst>
                <a:ext uri="{FF2B5EF4-FFF2-40B4-BE49-F238E27FC236}">
                  <a16:creationId xmlns:a16="http://schemas.microsoft.com/office/drawing/2014/main" id="{3611396B-0330-427F-A5DE-CD191472FD2C}"/>
                </a:ext>
              </a:extLst>
            </p:cNvPr>
            <p:cNvSpPr/>
            <p:nvPr/>
          </p:nvSpPr>
          <p:spPr bwMode="auto">
            <a:xfrm>
              <a:off x="4999038" y="3209925"/>
              <a:ext cx="146050" cy="95250"/>
            </a:xfrm>
            <a:custGeom>
              <a:avLst/>
              <a:gdLst>
                <a:gd name="T0" fmla="*/ 87 w 92"/>
                <a:gd name="T1" fmla="*/ 0 h 60"/>
                <a:gd name="T2" fmla="*/ 0 w 92"/>
                <a:gd name="T3" fmla="*/ 51 h 60"/>
                <a:gd name="T4" fmla="*/ 3 w 92"/>
                <a:gd name="T5" fmla="*/ 60 h 60"/>
                <a:gd name="T6" fmla="*/ 92 w 92"/>
                <a:gd name="T7" fmla="*/ 9 h 60"/>
                <a:gd name="T8" fmla="*/ 87 w 92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0">
                  <a:moveTo>
                    <a:pt x="87" y="0"/>
                  </a:moveTo>
                  <a:lnTo>
                    <a:pt x="0" y="51"/>
                  </a:lnTo>
                  <a:lnTo>
                    <a:pt x="3" y="60"/>
                  </a:lnTo>
                  <a:lnTo>
                    <a:pt x="92" y="9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0" name="î$ḷídê">
              <a:extLst>
                <a:ext uri="{FF2B5EF4-FFF2-40B4-BE49-F238E27FC236}">
                  <a16:creationId xmlns:a16="http://schemas.microsoft.com/office/drawing/2014/main" id="{FCF67766-3995-4F1C-984E-C4FD71AD7E47}"/>
                </a:ext>
              </a:extLst>
            </p:cNvPr>
            <p:cNvSpPr/>
            <p:nvPr/>
          </p:nvSpPr>
          <p:spPr bwMode="auto">
            <a:xfrm>
              <a:off x="4805363" y="3327400"/>
              <a:ext cx="138113" cy="87313"/>
            </a:xfrm>
            <a:custGeom>
              <a:avLst/>
              <a:gdLst>
                <a:gd name="T0" fmla="*/ 82 w 87"/>
                <a:gd name="T1" fmla="*/ 0 h 55"/>
                <a:gd name="T2" fmla="*/ 0 w 87"/>
                <a:gd name="T3" fmla="*/ 48 h 55"/>
                <a:gd name="T4" fmla="*/ 4 w 87"/>
                <a:gd name="T5" fmla="*/ 55 h 55"/>
                <a:gd name="T6" fmla="*/ 87 w 87"/>
                <a:gd name="T7" fmla="*/ 7 h 55"/>
                <a:gd name="T8" fmla="*/ 82 w 8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5">
                  <a:moveTo>
                    <a:pt x="82" y="0"/>
                  </a:moveTo>
                  <a:lnTo>
                    <a:pt x="0" y="48"/>
                  </a:lnTo>
                  <a:lnTo>
                    <a:pt x="4" y="55"/>
                  </a:lnTo>
                  <a:lnTo>
                    <a:pt x="87" y="7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1" name="iŝḷïḍe">
              <a:extLst>
                <a:ext uri="{FF2B5EF4-FFF2-40B4-BE49-F238E27FC236}">
                  <a16:creationId xmlns:a16="http://schemas.microsoft.com/office/drawing/2014/main" id="{7AA8D530-6A7B-4871-AF7C-0E58B7F90EDC}"/>
                </a:ext>
              </a:extLst>
            </p:cNvPr>
            <p:cNvSpPr/>
            <p:nvPr/>
          </p:nvSpPr>
          <p:spPr bwMode="auto">
            <a:xfrm>
              <a:off x="4805363" y="3327400"/>
              <a:ext cx="138113" cy="87313"/>
            </a:xfrm>
            <a:custGeom>
              <a:avLst/>
              <a:gdLst>
                <a:gd name="T0" fmla="*/ 82 w 87"/>
                <a:gd name="T1" fmla="*/ 0 h 55"/>
                <a:gd name="T2" fmla="*/ 0 w 87"/>
                <a:gd name="T3" fmla="*/ 48 h 55"/>
                <a:gd name="T4" fmla="*/ 4 w 87"/>
                <a:gd name="T5" fmla="*/ 55 h 55"/>
                <a:gd name="T6" fmla="*/ 87 w 87"/>
                <a:gd name="T7" fmla="*/ 7 h 55"/>
                <a:gd name="T8" fmla="*/ 82 w 8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5">
                  <a:moveTo>
                    <a:pt x="82" y="0"/>
                  </a:moveTo>
                  <a:lnTo>
                    <a:pt x="0" y="48"/>
                  </a:lnTo>
                  <a:lnTo>
                    <a:pt x="4" y="55"/>
                  </a:lnTo>
                  <a:lnTo>
                    <a:pt x="87" y="7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2" name="îṩļîḍé">
              <a:extLst>
                <a:ext uri="{FF2B5EF4-FFF2-40B4-BE49-F238E27FC236}">
                  <a16:creationId xmlns:a16="http://schemas.microsoft.com/office/drawing/2014/main" id="{E3251D1C-016F-409F-BB02-CD2CDE683383}"/>
                </a:ext>
              </a:extLst>
            </p:cNvPr>
            <p:cNvSpPr/>
            <p:nvPr/>
          </p:nvSpPr>
          <p:spPr bwMode="auto">
            <a:xfrm>
              <a:off x="4616451" y="3438525"/>
              <a:ext cx="133350" cy="85725"/>
            </a:xfrm>
            <a:custGeom>
              <a:avLst/>
              <a:gdLst>
                <a:gd name="T0" fmla="*/ 81 w 84"/>
                <a:gd name="T1" fmla="*/ 0 h 54"/>
                <a:gd name="T2" fmla="*/ 0 w 84"/>
                <a:gd name="T3" fmla="*/ 46 h 54"/>
                <a:gd name="T4" fmla="*/ 3 w 84"/>
                <a:gd name="T5" fmla="*/ 54 h 54"/>
                <a:gd name="T6" fmla="*/ 84 w 84"/>
                <a:gd name="T7" fmla="*/ 8 h 54"/>
                <a:gd name="T8" fmla="*/ 81 w 8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4">
                  <a:moveTo>
                    <a:pt x="81" y="0"/>
                  </a:moveTo>
                  <a:lnTo>
                    <a:pt x="0" y="46"/>
                  </a:lnTo>
                  <a:lnTo>
                    <a:pt x="3" y="54"/>
                  </a:lnTo>
                  <a:lnTo>
                    <a:pt x="84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3" name="išliḍê">
              <a:extLst>
                <a:ext uri="{FF2B5EF4-FFF2-40B4-BE49-F238E27FC236}">
                  <a16:creationId xmlns:a16="http://schemas.microsoft.com/office/drawing/2014/main" id="{1D5376EE-F6FE-4DD4-A737-8F3C57F8A14E}"/>
                </a:ext>
              </a:extLst>
            </p:cNvPr>
            <p:cNvSpPr/>
            <p:nvPr/>
          </p:nvSpPr>
          <p:spPr bwMode="auto">
            <a:xfrm>
              <a:off x="4616451" y="3438525"/>
              <a:ext cx="133350" cy="85725"/>
            </a:xfrm>
            <a:custGeom>
              <a:avLst/>
              <a:gdLst>
                <a:gd name="T0" fmla="*/ 81 w 84"/>
                <a:gd name="T1" fmla="*/ 0 h 54"/>
                <a:gd name="T2" fmla="*/ 0 w 84"/>
                <a:gd name="T3" fmla="*/ 46 h 54"/>
                <a:gd name="T4" fmla="*/ 3 w 84"/>
                <a:gd name="T5" fmla="*/ 54 h 54"/>
                <a:gd name="T6" fmla="*/ 84 w 84"/>
                <a:gd name="T7" fmla="*/ 8 h 54"/>
                <a:gd name="T8" fmla="*/ 81 w 8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4">
                  <a:moveTo>
                    <a:pt x="81" y="0"/>
                  </a:moveTo>
                  <a:lnTo>
                    <a:pt x="0" y="46"/>
                  </a:lnTo>
                  <a:lnTo>
                    <a:pt x="3" y="54"/>
                  </a:lnTo>
                  <a:lnTo>
                    <a:pt x="84" y="8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4" name="ïšľide">
              <a:extLst>
                <a:ext uri="{FF2B5EF4-FFF2-40B4-BE49-F238E27FC236}">
                  <a16:creationId xmlns:a16="http://schemas.microsoft.com/office/drawing/2014/main" id="{6AC574A3-F1E2-4545-8F80-D6BE53160558}"/>
                </a:ext>
              </a:extLst>
            </p:cNvPr>
            <p:cNvSpPr/>
            <p:nvPr/>
          </p:nvSpPr>
          <p:spPr bwMode="auto">
            <a:xfrm>
              <a:off x="4371976" y="3387725"/>
              <a:ext cx="185738" cy="296863"/>
            </a:xfrm>
            <a:custGeom>
              <a:avLst/>
              <a:gdLst>
                <a:gd name="T0" fmla="*/ 65 w 71"/>
                <a:gd name="T1" fmla="*/ 0 h 113"/>
                <a:gd name="T2" fmla="*/ 61 w 71"/>
                <a:gd name="T3" fmla="*/ 1 h 113"/>
                <a:gd name="T4" fmla="*/ 10 w 71"/>
                <a:gd name="T5" fmla="*/ 31 h 113"/>
                <a:gd name="T6" fmla="*/ 0 w 71"/>
                <a:gd name="T7" fmla="*/ 49 h 113"/>
                <a:gd name="T8" fmla="*/ 0 w 71"/>
                <a:gd name="T9" fmla="*/ 105 h 113"/>
                <a:gd name="T10" fmla="*/ 6 w 71"/>
                <a:gd name="T11" fmla="*/ 113 h 113"/>
                <a:gd name="T12" fmla="*/ 10 w 71"/>
                <a:gd name="T13" fmla="*/ 112 h 113"/>
                <a:gd name="T14" fmla="*/ 61 w 71"/>
                <a:gd name="T15" fmla="*/ 82 h 113"/>
                <a:gd name="T16" fmla="*/ 71 w 71"/>
                <a:gd name="T17" fmla="*/ 64 h 113"/>
                <a:gd name="T18" fmla="*/ 71 w 71"/>
                <a:gd name="T19" fmla="*/ 8 h 113"/>
                <a:gd name="T20" fmla="*/ 65 w 71"/>
                <a:gd name="T2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3">
                  <a:moveTo>
                    <a:pt x="65" y="0"/>
                  </a:moveTo>
                  <a:cubicBezTo>
                    <a:pt x="64" y="0"/>
                    <a:pt x="63" y="1"/>
                    <a:pt x="61" y="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5" y="34"/>
                    <a:pt x="0" y="42"/>
                    <a:pt x="0" y="4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0"/>
                    <a:pt x="3" y="113"/>
                    <a:pt x="6" y="113"/>
                  </a:cubicBezTo>
                  <a:cubicBezTo>
                    <a:pt x="7" y="113"/>
                    <a:pt x="9" y="112"/>
                    <a:pt x="10" y="11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7" y="79"/>
                    <a:pt x="71" y="71"/>
                    <a:pt x="71" y="6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3"/>
                    <a:pt x="68" y="0"/>
                    <a:pt x="65" y="0"/>
                  </a:cubicBezTo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5" name="ïṩ1îďè">
              <a:extLst>
                <a:ext uri="{FF2B5EF4-FFF2-40B4-BE49-F238E27FC236}">
                  <a16:creationId xmlns:a16="http://schemas.microsoft.com/office/drawing/2014/main" id="{B8062C15-487E-497C-A3CD-F88C6ED9908D}"/>
                </a:ext>
              </a:extLst>
            </p:cNvPr>
            <p:cNvSpPr/>
            <p:nvPr/>
          </p:nvSpPr>
          <p:spPr bwMode="auto">
            <a:xfrm>
              <a:off x="4867276" y="1836738"/>
              <a:ext cx="277813" cy="298450"/>
            </a:xfrm>
            <a:custGeom>
              <a:avLst/>
              <a:gdLst>
                <a:gd name="T0" fmla="*/ 95 w 106"/>
                <a:gd name="T1" fmla="*/ 59 h 114"/>
                <a:gd name="T2" fmla="*/ 98 w 106"/>
                <a:gd name="T3" fmla="*/ 54 h 114"/>
                <a:gd name="T4" fmla="*/ 105 w 106"/>
                <a:gd name="T5" fmla="*/ 3 h 114"/>
                <a:gd name="T6" fmla="*/ 105 w 106"/>
                <a:gd name="T7" fmla="*/ 0 h 114"/>
                <a:gd name="T8" fmla="*/ 102 w 106"/>
                <a:gd name="T9" fmla="*/ 0 h 114"/>
                <a:gd name="T10" fmla="*/ 25 w 106"/>
                <a:gd name="T11" fmla="*/ 41 h 114"/>
                <a:gd name="T12" fmla="*/ 21 w 106"/>
                <a:gd name="T13" fmla="*/ 28 h 114"/>
                <a:gd name="T14" fmla="*/ 18 w 106"/>
                <a:gd name="T15" fmla="*/ 26 h 114"/>
                <a:gd name="T16" fmla="*/ 3 w 106"/>
                <a:gd name="T17" fmla="*/ 34 h 114"/>
                <a:gd name="T18" fmla="*/ 0 w 106"/>
                <a:gd name="T19" fmla="*/ 40 h 114"/>
                <a:gd name="T20" fmla="*/ 3 w 106"/>
                <a:gd name="T21" fmla="*/ 43 h 114"/>
                <a:gd name="T22" fmla="*/ 15 w 106"/>
                <a:gd name="T23" fmla="*/ 36 h 114"/>
                <a:gd name="T24" fmla="*/ 32 w 106"/>
                <a:gd name="T25" fmla="*/ 92 h 114"/>
                <a:gd name="T26" fmla="*/ 32 w 106"/>
                <a:gd name="T27" fmla="*/ 93 h 114"/>
                <a:gd name="T28" fmla="*/ 29 w 106"/>
                <a:gd name="T29" fmla="*/ 106 h 114"/>
                <a:gd name="T30" fmla="*/ 29 w 106"/>
                <a:gd name="T31" fmla="*/ 107 h 114"/>
                <a:gd name="T32" fmla="*/ 31 w 106"/>
                <a:gd name="T33" fmla="*/ 113 h 114"/>
                <a:gd name="T34" fmla="*/ 40 w 106"/>
                <a:gd name="T35" fmla="*/ 112 h 114"/>
                <a:gd name="T36" fmla="*/ 96 w 106"/>
                <a:gd name="T37" fmla="*/ 80 h 114"/>
                <a:gd name="T38" fmla="*/ 99 w 106"/>
                <a:gd name="T39" fmla="*/ 73 h 114"/>
                <a:gd name="T40" fmla="*/ 95 w 106"/>
                <a:gd name="T41" fmla="*/ 71 h 114"/>
                <a:gd name="T42" fmla="*/ 40 w 106"/>
                <a:gd name="T43" fmla="*/ 104 h 114"/>
                <a:gd name="T44" fmla="*/ 36 w 106"/>
                <a:gd name="T45" fmla="*/ 104 h 114"/>
                <a:gd name="T46" fmla="*/ 37 w 106"/>
                <a:gd name="T47" fmla="*/ 98 h 114"/>
                <a:gd name="T48" fmla="*/ 95 w 106"/>
                <a:gd name="T49" fmla="*/ 59 h 114"/>
                <a:gd name="T50" fmla="*/ 73 w 106"/>
                <a:gd name="T51" fmla="*/ 47 h 114"/>
                <a:gd name="T52" fmla="*/ 73 w 106"/>
                <a:gd name="T53" fmla="*/ 65 h 114"/>
                <a:gd name="T54" fmla="*/ 55 w 106"/>
                <a:gd name="T55" fmla="*/ 78 h 114"/>
                <a:gd name="T56" fmla="*/ 55 w 106"/>
                <a:gd name="T57" fmla="*/ 57 h 114"/>
                <a:gd name="T58" fmla="*/ 73 w 106"/>
                <a:gd name="T59" fmla="*/ 47 h 114"/>
                <a:gd name="T60" fmla="*/ 55 w 106"/>
                <a:gd name="T61" fmla="*/ 52 h 114"/>
                <a:gd name="T62" fmla="*/ 55 w 106"/>
                <a:gd name="T63" fmla="*/ 34 h 114"/>
                <a:gd name="T64" fmla="*/ 73 w 106"/>
                <a:gd name="T65" fmla="*/ 24 h 114"/>
                <a:gd name="T66" fmla="*/ 73 w 106"/>
                <a:gd name="T67" fmla="*/ 42 h 114"/>
                <a:gd name="T68" fmla="*/ 55 w 106"/>
                <a:gd name="T69" fmla="*/ 52 h 114"/>
                <a:gd name="T70" fmla="*/ 77 w 106"/>
                <a:gd name="T71" fmla="*/ 63 h 114"/>
                <a:gd name="T72" fmla="*/ 77 w 106"/>
                <a:gd name="T73" fmla="*/ 45 h 114"/>
                <a:gd name="T74" fmla="*/ 94 w 106"/>
                <a:gd name="T75" fmla="*/ 36 h 114"/>
                <a:gd name="T76" fmla="*/ 92 w 106"/>
                <a:gd name="T77" fmla="*/ 53 h 114"/>
                <a:gd name="T78" fmla="*/ 77 w 106"/>
                <a:gd name="T79" fmla="*/ 63 h 114"/>
                <a:gd name="T80" fmla="*/ 95 w 106"/>
                <a:gd name="T81" fmla="*/ 31 h 114"/>
                <a:gd name="T82" fmla="*/ 77 w 106"/>
                <a:gd name="T83" fmla="*/ 40 h 114"/>
                <a:gd name="T84" fmla="*/ 77 w 106"/>
                <a:gd name="T85" fmla="*/ 22 h 114"/>
                <a:gd name="T86" fmla="*/ 98 w 106"/>
                <a:gd name="T87" fmla="*/ 11 h 114"/>
                <a:gd name="T88" fmla="*/ 95 w 106"/>
                <a:gd name="T89" fmla="*/ 31 h 114"/>
                <a:gd name="T90" fmla="*/ 51 w 106"/>
                <a:gd name="T91" fmla="*/ 36 h 114"/>
                <a:gd name="T92" fmla="*/ 51 w 106"/>
                <a:gd name="T93" fmla="*/ 54 h 114"/>
                <a:gd name="T94" fmla="*/ 32 w 106"/>
                <a:gd name="T95" fmla="*/ 64 h 114"/>
                <a:gd name="T96" fmla="*/ 27 w 106"/>
                <a:gd name="T97" fmla="*/ 48 h 114"/>
                <a:gd name="T98" fmla="*/ 51 w 106"/>
                <a:gd name="T99" fmla="*/ 36 h 114"/>
                <a:gd name="T100" fmla="*/ 33 w 106"/>
                <a:gd name="T101" fmla="*/ 68 h 114"/>
                <a:gd name="T102" fmla="*/ 51 w 106"/>
                <a:gd name="T103" fmla="*/ 59 h 114"/>
                <a:gd name="T104" fmla="*/ 51 w 106"/>
                <a:gd name="T105" fmla="*/ 80 h 114"/>
                <a:gd name="T106" fmla="*/ 39 w 106"/>
                <a:gd name="T107" fmla="*/ 88 h 114"/>
                <a:gd name="T108" fmla="*/ 33 w 106"/>
                <a:gd name="T109" fmla="*/ 6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14">
                  <a:moveTo>
                    <a:pt x="95" y="59"/>
                  </a:moveTo>
                  <a:cubicBezTo>
                    <a:pt x="97" y="58"/>
                    <a:pt x="98" y="56"/>
                    <a:pt x="98" y="54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6" y="2"/>
                    <a:pt x="105" y="1"/>
                    <a:pt x="105" y="0"/>
                  </a:cubicBezTo>
                  <a:cubicBezTo>
                    <a:pt x="104" y="0"/>
                    <a:pt x="103" y="0"/>
                    <a:pt x="102" y="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19" y="26"/>
                    <a:pt x="18" y="26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5"/>
                    <a:pt x="0" y="38"/>
                    <a:pt x="0" y="40"/>
                  </a:cubicBezTo>
                  <a:cubicBezTo>
                    <a:pt x="0" y="43"/>
                    <a:pt x="1" y="44"/>
                    <a:pt x="3" y="4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07"/>
                    <a:pt x="29" y="111"/>
                    <a:pt x="31" y="113"/>
                  </a:cubicBezTo>
                  <a:cubicBezTo>
                    <a:pt x="33" y="114"/>
                    <a:pt x="36" y="114"/>
                    <a:pt x="40" y="112"/>
                  </a:cubicBezTo>
                  <a:cubicBezTo>
                    <a:pt x="47" y="108"/>
                    <a:pt x="94" y="81"/>
                    <a:pt x="96" y="80"/>
                  </a:cubicBezTo>
                  <a:cubicBezTo>
                    <a:pt x="98" y="78"/>
                    <a:pt x="99" y="76"/>
                    <a:pt x="99" y="73"/>
                  </a:cubicBezTo>
                  <a:cubicBezTo>
                    <a:pt x="99" y="71"/>
                    <a:pt x="97" y="70"/>
                    <a:pt x="95" y="71"/>
                  </a:cubicBezTo>
                  <a:cubicBezTo>
                    <a:pt x="95" y="72"/>
                    <a:pt x="47" y="100"/>
                    <a:pt x="40" y="104"/>
                  </a:cubicBezTo>
                  <a:cubicBezTo>
                    <a:pt x="38" y="105"/>
                    <a:pt x="36" y="105"/>
                    <a:pt x="36" y="104"/>
                  </a:cubicBezTo>
                  <a:cubicBezTo>
                    <a:pt x="37" y="98"/>
                    <a:pt x="37" y="98"/>
                    <a:pt x="37" y="98"/>
                  </a:cubicBezTo>
                  <a:lnTo>
                    <a:pt x="95" y="59"/>
                  </a:lnTo>
                  <a:close/>
                  <a:moveTo>
                    <a:pt x="73" y="4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3" y="47"/>
                  </a:lnTo>
                  <a:close/>
                  <a:moveTo>
                    <a:pt x="55" y="52"/>
                  </a:moveTo>
                  <a:cubicBezTo>
                    <a:pt x="55" y="34"/>
                    <a:pt x="55" y="34"/>
                    <a:pt x="55" y="3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55" y="52"/>
                  </a:lnTo>
                  <a:close/>
                  <a:moveTo>
                    <a:pt x="77" y="63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2" y="53"/>
                    <a:pt x="92" y="53"/>
                    <a:pt x="92" y="53"/>
                  </a:cubicBezTo>
                  <a:lnTo>
                    <a:pt x="77" y="63"/>
                  </a:lnTo>
                  <a:close/>
                  <a:moveTo>
                    <a:pt x="95" y="31"/>
                  </a:moveTo>
                  <a:cubicBezTo>
                    <a:pt x="77" y="40"/>
                    <a:pt x="77" y="40"/>
                    <a:pt x="77" y="40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98" y="11"/>
                    <a:pt x="98" y="11"/>
                    <a:pt x="98" y="11"/>
                  </a:cubicBezTo>
                  <a:lnTo>
                    <a:pt x="95" y="31"/>
                  </a:lnTo>
                  <a:close/>
                  <a:moveTo>
                    <a:pt x="51" y="36"/>
                  </a:moveTo>
                  <a:cubicBezTo>
                    <a:pt x="51" y="54"/>
                    <a:pt x="51" y="54"/>
                    <a:pt x="51" y="5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51" y="36"/>
                  </a:lnTo>
                  <a:close/>
                  <a:moveTo>
                    <a:pt x="33" y="68"/>
                  </a:moveTo>
                  <a:cubicBezTo>
                    <a:pt x="51" y="59"/>
                    <a:pt x="51" y="59"/>
                    <a:pt x="51" y="59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39" y="88"/>
                    <a:pt x="39" y="88"/>
                    <a:pt x="39" y="88"/>
                  </a:cubicBezTo>
                  <a:lnTo>
                    <a:pt x="33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6" name="íŝļïḓê">
              <a:extLst>
                <a:ext uri="{FF2B5EF4-FFF2-40B4-BE49-F238E27FC236}">
                  <a16:creationId xmlns:a16="http://schemas.microsoft.com/office/drawing/2014/main" id="{81261806-76DF-4C90-BA15-7C758FA2D1FE}"/>
                </a:ext>
              </a:extLst>
            </p:cNvPr>
            <p:cNvSpPr/>
            <p:nvPr/>
          </p:nvSpPr>
          <p:spPr bwMode="auto">
            <a:xfrm>
              <a:off x="4938713" y="2136775"/>
              <a:ext cx="46038" cy="71438"/>
            </a:xfrm>
            <a:custGeom>
              <a:avLst/>
              <a:gdLst>
                <a:gd name="T0" fmla="*/ 18 w 18"/>
                <a:gd name="T1" fmla="*/ 9 h 27"/>
                <a:gd name="T2" fmla="*/ 9 w 18"/>
                <a:gd name="T3" fmla="*/ 24 h 27"/>
                <a:gd name="T4" fmla="*/ 0 w 18"/>
                <a:gd name="T5" fmla="*/ 18 h 27"/>
                <a:gd name="T6" fmla="*/ 9 w 18"/>
                <a:gd name="T7" fmla="*/ 3 h 27"/>
                <a:gd name="T8" fmla="*/ 18 w 18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18" y="9"/>
                  </a:moveTo>
                  <a:cubicBezTo>
                    <a:pt x="18" y="15"/>
                    <a:pt x="14" y="21"/>
                    <a:pt x="9" y="24"/>
                  </a:cubicBezTo>
                  <a:cubicBezTo>
                    <a:pt x="4" y="27"/>
                    <a:pt x="0" y="24"/>
                    <a:pt x="0" y="18"/>
                  </a:cubicBezTo>
                  <a:cubicBezTo>
                    <a:pt x="0" y="12"/>
                    <a:pt x="4" y="6"/>
                    <a:pt x="9" y="3"/>
                  </a:cubicBezTo>
                  <a:cubicBezTo>
                    <a:pt x="14" y="0"/>
                    <a:pt x="18" y="3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7" name="îṩļîďe">
              <a:extLst>
                <a:ext uri="{FF2B5EF4-FFF2-40B4-BE49-F238E27FC236}">
                  <a16:creationId xmlns:a16="http://schemas.microsoft.com/office/drawing/2014/main" id="{D62AB64D-37A8-4688-BDE3-FB3BD201CA16}"/>
                </a:ext>
              </a:extLst>
            </p:cNvPr>
            <p:cNvSpPr/>
            <p:nvPr/>
          </p:nvSpPr>
          <p:spPr bwMode="auto">
            <a:xfrm>
              <a:off x="5072063" y="2068513"/>
              <a:ext cx="44450" cy="68263"/>
            </a:xfrm>
            <a:custGeom>
              <a:avLst/>
              <a:gdLst>
                <a:gd name="T0" fmla="*/ 17 w 17"/>
                <a:gd name="T1" fmla="*/ 8 h 26"/>
                <a:gd name="T2" fmla="*/ 9 w 17"/>
                <a:gd name="T3" fmla="*/ 23 h 26"/>
                <a:gd name="T4" fmla="*/ 0 w 17"/>
                <a:gd name="T5" fmla="*/ 17 h 26"/>
                <a:gd name="T6" fmla="*/ 9 w 17"/>
                <a:gd name="T7" fmla="*/ 2 h 26"/>
                <a:gd name="T8" fmla="*/ 17 w 17"/>
                <a:gd name="T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7" y="8"/>
                  </a:moveTo>
                  <a:cubicBezTo>
                    <a:pt x="17" y="14"/>
                    <a:pt x="14" y="21"/>
                    <a:pt x="9" y="23"/>
                  </a:cubicBezTo>
                  <a:cubicBezTo>
                    <a:pt x="4" y="26"/>
                    <a:pt x="0" y="23"/>
                    <a:pt x="0" y="17"/>
                  </a:cubicBezTo>
                  <a:cubicBezTo>
                    <a:pt x="0" y="12"/>
                    <a:pt x="4" y="5"/>
                    <a:pt x="9" y="2"/>
                  </a:cubicBezTo>
                  <a:cubicBezTo>
                    <a:pt x="14" y="0"/>
                    <a:pt x="17" y="2"/>
                    <a:pt x="1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8" name="islîḑe">
              <a:extLst>
                <a:ext uri="{FF2B5EF4-FFF2-40B4-BE49-F238E27FC236}">
                  <a16:creationId xmlns:a16="http://schemas.microsoft.com/office/drawing/2014/main" id="{A8AD26FD-47C6-468D-8F50-899077062C14}"/>
                </a:ext>
              </a:extLst>
            </p:cNvPr>
            <p:cNvSpPr/>
            <p:nvPr/>
          </p:nvSpPr>
          <p:spPr bwMode="auto">
            <a:xfrm>
              <a:off x="4870451" y="2014538"/>
              <a:ext cx="49213" cy="33338"/>
            </a:xfrm>
            <a:custGeom>
              <a:avLst/>
              <a:gdLst>
                <a:gd name="T0" fmla="*/ 17 w 19"/>
                <a:gd name="T1" fmla="*/ 4 h 13"/>
                <a:gd name="T2" fmla="*/ 1 w 19"/>
                <a:gd name="T3" fmla="*/ 13 h 13"/>
                <a:gd name="T4" fmla="*/ 0 w 19"/>
                <a:gd name="T5" fmla="*/ 11 h 13"/>
                <a:gd name="T6" fmla="*/ 1 w 19"/>
                <a:gd name="T7" fmla="*/ 9 h 13"/>
                <a:gd name="T8" fmla="*/ 17 w 19"/>
                <a:gd name="T9" fmla="*/ 0 h 13"/>
                <a:gd name="T10" fmla="*/ 19 w 19"/>
                <a:gd name="T11" fmla="*/ 1 h 13"/>
                <a:gd name="T12" fmla="*/ 17 w 19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7" y="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9" name="iṩḷïḑè">
              <a:extLst>
                <a:ext uri="{FF2B5EF4-FFF2-40B4-BE49-F238E27FC236}">
                  <a16:creationId xmlns:a16="http://schemas.microsoft.com/office/drawing/2014/main" id="{BF2811F1-92AA-4B42-94B3-8E507F2F64D5}"/>
                </a:ext>
              </a:extLst>
            </p:cNvPr>
            <p:cNvSpPr/>
            <p:nvPr/>
          </p:nvSpPr>
          <p:spPr bwMode="auto">
            <a:xfrm>
              <a:off x="4887913" y="2055813"/>
              <a:ext cx="50800" cy="34925"/>
            </a:xfrm>
            <a:custGeom>
              <a:avLst/>
              <a:gdLst>
                <a:gd name="T0" fmla="*/ 17 w 19"/>
                <a:gd name="T1" fmla="*/ 4 h 13"/>
                <a:gd name="T2" fmla="*/ 1 w 19"/>
                <a:gd name="T3" fmla="*/ 13 h 13"/>
                <a:gd name="T4" fmla="*/ 0 w 19"/>
                <a:gd name="T5" fmla="*/ 11 h 13"/>
                <a:gd name="T6" fmla="*/ 1 w 19"/>
                <a:gd name="T7" fmla="*/ 9 h 13"/>
                <a:gd name="T8" fmla="*/ 17 w 19"/>
                <a:gd name="T9" fmla="*/ 0 h 13"/>
                <a:gd name="T10" fmla="*/ 19 w 19"/>
                <a:gd name="T11" fmla="*/ 1 h 13"/>
                <a:gd name="T12" fmla="*/ 17 w 19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7" y="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0" name="îSļíďê">
              <a:extLst>
                <a:ext uri="{FF2B5EF4-FFF2-40B4-BE49-F238E27FC236}">
                  <a16:creationId xmlns:a16="http://schemas.microsoft.com/office/drawing/2014/main" id="{FA902C07-94A0-42EE-B857-F28D8E81C158}"/>
                </a:ext>
              </a:extLst>
            </p:cNvPr>
            <p:cNvSpPr/>
            <p:nvPr/>
          </p:nvSpPr>
          <p:spPr bwMode="auto">
            <a:xfrm>
              <a:off x="4838701" y="2054225"/>
              <a:ext cx="52388" cy="33338"/>
            </a:xfrm>
            <a:custGeom>
              <a:avLst/>
              <a:gdLst>
                <a:gd name="T0" fmla="*/ 18 w 20"/>
                <a:gd name="T1" fmla="*/ 4 h 13"/>
                <a:gd name="T2" fmla="*/ 2 w 20"/>
                <a:gd name="T3" fmla="*/ 13 h 13"/>
                <a:gd name="T4" fmla="*/ 0 w 20"/>
                <a:gd name="T5" fmla="*/ 12 h 13"/>
                <a:gd name="T6" fmla="*/ 2 w 20"/>
                <a:gd name="T7" fmla="*/ 9 h 13"/>
                <a:gd name="T8" fmla="*/ 18 w 20"/>
                <a:gd name="T9" fmla="*/ 0 h 13"/>
                <a:gd name="T10" fmla="*/ 20 w 20"/>
                <a:gd name="T11" fmla="*/ 1 h 13"/>
                <a:gd name="T12" fmla="*/ 18 w 20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8" y="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11"/>
                    <a:pt x="1" y="9"/>
                    <a:pt x="2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1" name="ïšļiḋé">
              <a:extLst>
                <a:ext uri="{FF2B5EF4-FFF2-40B4-BE49-F238E27FC236}">
                  <a16:creationId xmlns:a16="http://schemas.microsoft.com/office/drawing/2014/main" id="{F53032A8-C792-4D15-A2C6-9AA94A4E6CBD}"/>
                </a:ext>
              </a:extLst>
            </p:cNvPr>
            <p:cNvSpPr/>
            <p:nvPr/>
          </p:nvSpPr>
          <p:spPr bwMode="auto">
            <a:xfrm>
              <a:off x="4895851" y="2022475"/>
              <a:ext cx="50800" cy="36513"/>
            </a:xfrm>
            <a:custGeom>
              <a:avLst/>
              <a:gdLst>
                <a:gd name="T0" fmla="*/ 18 w 19"/>
                <a:gd name="T1" fmla="*/ 5 h 14"/>
                <a:gd name="T2" fmla="*/ 2 w 19"/>
                <a:gd name="T3" fmla="*/ 13 h 14"/>
                <a:gd name="T4" fmla="*/ 0 w 19"/>
                <a:gd name="T5" fmla="*/ 12 h 14"/>
                <a:gd name="T6" fmla="*/ 2 w 19"/>
                <a:gd name="T7" fmla="*/ 9 h 14"/>
                <a:gd name="T8" fmla="*/ 18 w 19"/>
                <a:gd name="T9" fmla="*/ 1 h 14"/>
                <a:gd name="T10" fmla="*/ 19 w 19"/>
                <a:gd name="T11" fmla="*/ 2 h 14"/>
                <a:gd name="T12" fmla="*/ 18 w 19"/>
                <a:gd name="T13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4">
                  <a:moveTo>
                    <a:pt x="18" y="5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9" y="3"/>
                    <a:pt x="19" y="4"/>
                    <a:pt x="1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" name="iṡ1íḑê">
              <a:extLst>
                <a:ext uri="{FF2B5EF4-FFF2-40B4-BE49-F238E27FC236}">
                  <a16:creationId xmlns:a16="http://schemas.microsoft.com/office/drawing/2014/main" id="{A9C4FDD6-93C5-4E7F-A83B-A54B9A1EAE1B}"/>
                </a:ext>
              </a:extLst>
            </p:cNvPr>
            <p:cNvSpPr/>
            <p:nvPr/>
          </p:nvSpPr>
          <p:spPr bwMode="auto">
            <a:xfrm>
              <a:off x="4841876" y="2197100"/>
              <a:ext cx="347663" cy="358775"/>
            </a:xfrm>
            <a:custGeom>
              <a:avLst/>
              <a:gdLst>
                <a:gd name="T0" fmla="*/ 133 w 133"/>
                <a:gd name="T1" fmla="*/ 48 h 137"/>
                <a:gd name="T2" fmla="*/ 119 w 133"/>
                <a:gd name="T3" fmla="*/ 72 h 137"/>
                <a:gd name="T4" fmla="*/ 14 w 133"/>
                <a:gd name="T5" fmla="*/ 133 h 137"/>
                <a:gd name="T6" fmla="*/ 0 w 133"/>
                <a:gd name="T7" fmla="*/ 124 h 137"/>
                <a:gd name="T8" fmla="*/ 0 w 133"/>
                <a:gd name="T9" fmla="*/ 88 h 137"/>
                <a:gd name="T10" fmla="*/ 14 w 133"/>
                <a:gd name="T11" fmla="*/ 65 h 137"/>
                <a:gd name="T12" fmla="*/ 119 w 133"/>
                <a:gd name="T13" fmla="*/ 4 h 137"/>
                <a:gd name="T14" fmla="*/ 133 w 133"/>
                <a:gd name="T15" fmla="*/ 13 h 137"/>
                <a:gd name="T16" fmla="*/ 133 w 133"/>
                <a:gd name="T17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37">
                  <a:moveTo>
                    <a:pt x="133" y="48"/>
                  </a:moveTo>
                  <a:cubicBezTo>
                    <a:pt x="133" y="57"/>
                    <a:pt x="127" y="68"/>
                    <a:pt x="119" y="72"/>
                  </a:cubicBezTo>
                  <a:cubicBezTo>
                    <a:pt x="14" y="133"/>
                    <a:pt x="14" y="133"/>
                    <a:pt x="14" y="133"/>
                  </a:cubicBezTo>
                  <a:cubicBezTo>
                    <a:pt x="6" y="137"/>
                    <a:pt x="0" y="133"/>
                    <a:pt x="0" y="12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79"/>
                    <a:pt x="6" y="69"/>
                    <a:pt x="14" y="65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7" y="0"/>
                    <a:pt x="133" y="4"/>
                    <a:pt x="133" y="13"/>
                  </a:cubicBezTo>
                  <a:lnTo>
                    <a:pt x="133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3" name="í$ḻíďê">
              <a:extLst>
                <a:ext uri="{FF2B5EF4-FFF2-40B4-BE49-F238E27FC236}">
                  <a16:creationId xmlns:a16="http://schemas.microsoft.com/office/drawing/2014/main" id="{4AE7C79E-295E-497D-9796-A7A65E58171C}"/>
                </a:ext>
              </a:extLst>
            </p:cNvPr>
            <p:cNvSpPr/>
            <p:nvPr/>
          </p:nvSpPr>
          <p:spPr bwMode="auto">
            <a:xfrm>
              <a:off x="4911726" y="2378075"/>
              <a:ext cx="60325" cy="100013"/>
            </a:xfrm>
            <a:custGeom>
              <a:avLst/>
              <a:gdLst>
                <a:gd name="T0" fmla="*/ 21 w 23"/>
                <a:gd name="T1" fmla="*/ 9 h 38"/>
                <a:gd name="T2" fmla="*/ 22 w 23"/>
                <a:gd name="T3" fmla="*/ 4 h 38"/>
                <a:gd name="T4" fmla="*/ 20 w 23"/>
                <a:gd name="T5" fmla="*/ 1 h 38"/>
                <a:gd name="T6" fmla="*/ 16 w 23"/>
                <a:gd name="T7" fmla="*/ 0 h 38"/>
                <a:gd name="T8" fmla="*/ 11 w 23"/>
                <a:gd name="T9" fmla="*/ 2 h 38"/>
                <a:gd name="T10" fmla="*/ 0 w 23"/>
                <a:gd name="T11" fmla="*/ 9 h 38"/>
                <a:gd name="T12" fmla="*/ 0 w 23"/>
                <a:gd name="T13" fmla="*/ 9 h 38"/>
                <a:gd name="T14" fmla="*/ 1 w 23"/>
                <a:gd name="T15" fmla="*/ 9 h 38"/>
                <a:gd name="T16" fmla="*/ 3 w 23"/>
                <a:gd name="T17" fmla="*/ 9 h 38"/>
                <a:gd name="T18" fmla="*/ 4 w 23"/>
                <a:gd name="T19" fmla="*/ 12 h 38"/>
                <a:gd name="T20" fmla="*/ 4 w 23"/>
                <a:gd name="T21" fmla="*/ 30 h 38"/>
                <a:gd name="T22" fmla="*/ 4 w 23"/>
                <a:gd name="T23" fmla="*/ 34 h 38"/>
                <a:gd name="T24" fmla="*/ 2 w 23"/>
                <a:gd name="T25" fmla="*/ 36 h 38"/>
                <a:gd name="T26" fmla="*/ 1 w 23"/>
                <a:gd name="T27" fmla="*/ 37 h 38"/>
                <a:gd name="T28" fmla="*/ 1 w 23"/>
                <a:gd name="T29" fmla="*/ 38 h 38"/>
                <a:gd name="T30" fmla="*/ 13 w 23"/>
                <a:gd name="T31" fmla="*/ 31 h 38"/>
                <a:gd name="T32" fmla="*/ 19 w 23"/>
                <a:gd name="T33" fmla="*/ 27 h 38"/>
                <a:gd name="T34" fmla="*/ 22 w 23"/>
                <a:gd name="T35" fmla="*/ 22 h 38"/>
                <a:gd name="T36" fmla="*/ 23 w 23"/>
                <a:gd name="T37" fmla="*/ 17 h 38"/>
                <a:gd name="T38" fmla="*/ 21 w 23"/>
                <a:gd name="T39" fmla="*/ 13 h 38"/>
                <a:gd name="T40" fmla="*/ 17 w 23"/>
                <a:gd name="T41" fmla="*/ 13 h 38"/>
                <a:gd name="T42" fmla="*/ 21 w 23"/>
                <a:gd name="T43" fmla="*/ 9 h 38"/>
                <a:gd name="T44" fmla="*/ 7 w 23"/>
                <a:gd name="T45" fmla="*/ 6 h 38"/>
                <a:gd name="T46" fmla="*/ 10 w 23"/>
                <a:gd name="T47" fmla="*/ 4 h 38"/>
                <a:gd name="T48" fmla="*/ 16 w 23"/>
                <a:gd name="T49" fmla="*/ 3 h 38"/>
                <a:gd name="T50" fmla="*/ 18 w 23"/>
                <a:gd name="T51" fmla="*/ 6 h 38"/>
                <a:gd name="T52" fmla="*/ 17 w 23"/>
                <a:gd name="T53" fmla="*/ 10 h 38"/>
                <a:gd name="T54" fmla="*/ 15 w 23"/>
                <a:gd name="T55" fmla="*/ 13 h 38"/>
                <a:gd name="T56" fmla="*/ 11 w 23"/>
                <a:gd name="T57" fmla="*/ 16 h 38"/>
                <a:gd name="T58" fmla="*/ 9 w 23"/>
                <a:gd name="T59" fmla="*/ 17 h 38"/>
                <a:gd name="T60" fmla="*/ 7 w 23"/>
                <a:gd name="T61" fmla="*/ 18 h 38"/>
                <a:gd name="T62" fmla="*/ 7 w 23"/>
                <a:gd name="T63" fmla="*/ 6 h 38"/>
                <a:gd name="T64" fmla="*/ 7 w 23"/>
                <a:gd name="T65" fmla="*/ 20 h 38"/>
                <a:gd name="T66" fmla="*/ 9 w 23"/>
                <a:gd name="T67" fmla="*/ 19 h 38"/>
                <a:gd name="T68" fmla="*/ 11 w 23"/>
                <a:gd name="T69" fmla="*/ 18 h 38"/>
                <a:gd name="T70" fmla="*/ 15 w 23"/>
                <a:gd name="T71" fmla="*/ 16 h 38"/>
                <a:gd name="T72" fmla="*/ 18 w 23"/>
                <a:gd name="T73" fmla="*/ 17 h 38"/>
                <a:gd name="T74" fmla="*/ 19 w 23"/>
                <a:gd name="T75" fmla="*/ 20 h 38"/>
                <a:gd name="T76" fmla="*/ 17 w 23"/>
                <a:gd name="T77" fmla="*/ 25 h 38"/>
                <a:gd name="T78" fmla="*/ 12 w 23"/>
                <a:gd name="T79" fmla="*/ 30 h 38"/>
                <a:gd name="T80" fmla="*/ 8 w 23"/>
                <a:gd name="T81" fmla="*/ 32 h 38"/>
                <a:gd name="T82" fmla="*/ 7 w 23"/>
                <a:gd name="T83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" h="38">
                  <a:moveTo>
                    <a:pt x="21" y="9"/>
                  </a:moveTo>
                  <a:cubicBezTo>
                    <a:pt x="21" y="7"/>
                    <a:pt x="22" y="6"/>
                    <a:pt x="22" y="4"/>
                  </a:cubicBezTo>
                  <a:cubicBezTo>
                    <a:pt x="22" y="3"/>
                    <a:pt x="21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4" y="1"/>
                    <a:pt x="13" y="1"/>
                    <a:pt x="11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8"/>
                    <a:pt x="2" y="8"/>
                    <a:pt x="3" y="9"/>
                  </a:cubicBezTo>
                  <a:cubicBezTo>
                    <a:pt x="3" y="9"/>
                    <a:pt x="3" y="10"/>
                    <a:pt x="4" y="1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4" y="33"/>
                    <a:pt x="4" y="34"/>
                  </a:cubicBezTo>
                  <a:cubicBezTo>
                    <a:pt x="3" y="35"/>
                    <a:pt x="3" y="36"/>
                    <a:pt x="2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6" y="29"/>
                    <a:pt x="18" y="28"/>
                    <a:pt x="19" y="27"/>
                  </a:cubicBezTo>
                  <a:cubicBezTo>
                    <a:pt x="20" y="25"/>
                    <a:pt x="21" y="24"/>
                    <a:pt x="22" y="22"/>
                  </a:cubicBezTo>
                  <a:cubicBezTo>
                    <a:pt x="23" y="20"/>
                    <a:pt x="23" y="18"/>
                    <a:pt x="23" y="17"/>
                  </a:cubicBezTo>
                  <a:cubicBezTo>
                    <a:pt x="23" y="15"/>
                    <a:pt x="23" y="14"/>
                    <a:pt x="21" y="13"/>
                  </a:cubicBezTo>
                  <a:cubicBezTo>
                    <a:pt x="20" y="13"/>
                    <a:pt x="19" y="13"/>
                    <a:pt x="17" y="13"/>
                  </a:cubicBezTo>
                  <a:cubicBezTo>
                    <a:pt x="19" y="12"/>
                    <a:pt x="20" y="10"/>
                    <a:pt x="21" y="9"/>
                  </a:cubicBezTo>
                  <a:close/>
                  <a:moveTo>
                    <a:pt x="7" y="6"/>
                  </a:moveTo>
                  <a:cubicBezTo>
                    <a:pt x="8" y="6"/>
                    <a:pt x="9" y="5"/>
                    <a:pt x="10" y="4"/>
                  </a:cubicBezTo>
                  <a:cubicBezTo>
                    <a:pt x="13" y="3"/>
                    <a:pt x="15" y="2"/>
                    <a:pt x="16" y="3"/>
                  </a:cubicBezTo>
                  <a:cubicBezTo>
                    <a:pt x="17" y="3"/>
                    <a:pt x="18" y="5"/>
                    <a:pt x="18" y="6"/>
                  </a:cubicBezTo>
                  <a:cubicBezTo>
                    <a:pt x="18" y="7"/>
                    <a:pt x="18" y="9"/>
                    <a:pt x="17" y="10"/>
                  </a:cubicBezTo>
                  <a:cubicBezTo>
                    <a:pt x="17" y="11"/>
                    <a:pt x="16" y="12"/>
                    <a:pt x="15" y="13"/>
                  </a:cubicBezTo>
                  <a:cubicBezTo>
                    <a:pt x="14" y="14"/>
                    <a:pt x="13" y="15"/>
                    <a:pt x="11" y="16"/>
                  </a:cubicBezTo>
                  <a:cubicBezTo>
                    <a:pt x="10" y="16"/>
                    <a:pt x="10" y="17"/>
                    <a:pt x="9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6"/>
                    <a:pt x="7" y="6"/>
                    <a:pt x="7" y="6"/>
                  </a:cubicBezTo>
                  <a:close/>
                  <a:moveTo>
                    <a:pt x="7" y="20"/>
                  </a:moveTo>
                  <a:cubicBezTo>
                    <a:pt x="8" y="19"/>
                    <a:pt x="8" y="19"/>
                    <a:pt x="9" y="19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3" y="17"/>
                    <a:pt x="14" y="16"/>
                    <a:pt x="15" y="16"/>
                  </a:cubicBezTo>
                  <a:cubicBezTo>
                    <a:pt x="17" y="16"/>
                    <a:pt x="17" y="16"/>
                    <a:pt x="18" y="17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9" y="22"/>
                    <a:pt x="18" y="23"/>
                    <a:pt x="17" y="25"/>
                  </a:cubicBezTo>
                  <a:cubicBezTo>
                    <a:pt x="16" y="27"/>
                    <a:pt x="14" y="28"/>
                    <a:pt x="12" y="30"/>
                  </a:cubicBezTo>
                  <a:cubicBezTo>
                    <a:pt x="11" y="31"/>
                    <a:pt x="9" y="31"/>
                    <a:pt x="8" y="32"/>
                  </a:cubicBezTo>
                  <a:cubicBezTo>
                    <a:pt x="7" y="20"/>
                    <a:pt x="7" y="20"/>
                    <a:pt x="7" y="20"/>
                  </a:cubicBezTo>
                  <a:close/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4" name="ïśḻïḍè">
              <a:extLst>
                <a:ext uri="{FF2B5EF4-FFF2-40B4-BE49-F238E27FC236}">
                  <a16:creationId xmlns:a16="http://schemas.microsoft.com/office/drawing/2014/main" id="{94388989-105B-4D51-A17A-F99AFC6FB03F}"/>
                </a:ext>
              </a:extLst>
            </p:cNvPr>
            <p:cNvSpPr/>
            <p:nvPr/>
          </p:nvSpPr>
          <p:spPr bwMode="auto">
            <a:xfrm>
              <a:off x="4978401" y="2325688"/>
              <a:ext cx="69850" cy="101600"/>
            </a:xfrm>
            <a:custGeom>
              <a:avLst/>
              <a:gdLst>
                <a:gd name="T0" fmla="*/ 19 w 27"/>
                <a:gd name="T1" fmla="*/ 5 h 39"/>
                <a:gd name="T2" fmla="*/ 21 w 27"/>
                <a:gd name="T3" fmla="*/ 5 h 39"/>
                <a:gd name="T4" fmla="*/ 22 w 27"/>
                <a:gd name="T5" fmla="*/ 8 h 39"/>
                <a:gd name="T6" fmla="*/ 22 w 27"/>
                <a:gd name="T7" fmla="*/ 19 h 39"/>
                <a:gd name="T8" fmla="*/ 22 w 27"/>
                <a:gd name="T9" fmla="*/ 26 h 39"/>
                <a:gd name="T10" fmla="*/ 19 w 27"/>
                <a:gd name="T11" fmla="*/ 31 h 39"/>
                <a:gd name="T12" fmla="*/ 15 w 27"/>
                <a:gd name="T13" fmla="*/ 35 h 39"/>
                <a:gd name="T14" fmla="*/ 11 w 27"/>
                <a:gd name="T15" fmla="*/ 36 h 39"/>
                <a:gd name="T16" fmla="*/ 9 w 27"/>
                <a:gd name="T17" fmla="*/ 35 h 39"/>
                <a:gd name="T18" fmla="*/ 8 w 27"/>
                <a:gd name="T19" fmla="*/ 32 h 39"/>
                <a:gd name="T20" fmla="*/ 8 w 27"/>
                <a:gd name="T21" fmla="*/ 28 h 39"/>
                <a:gd name="T22" fmla="*/ 7 w 27"/>
                <a:gd name="T23" fmla="*/ 16 h 39"/>
                <a:gd name="T24" fmla="*/ 8 w 27"/>
                <a:gd name="T25" fmla="*/ 12 h 39"/>
                <a:gd name="T26" fmla="*/ 10 w 27"/>
                <a:gd name="T27" fmla="*/ 10 h 39"/>
                <a:gd name="T28" fmla="*/ 11 w 27"/>
                <a:gd name="T29" fmla="*/ 9 h 39"/>
                <a:gd name="T30" fmla="*/ 11 w 27"/>
                <a:gd name="T31" fmla="*/ 9 h 39"/>
                <a:gd name="T32" fmla="*/ 0 w 27"/>
                <a:gd name="T33" fmla="*/ 15 h 39"/>
                <a:gd name="T34" fmla="*/ 0 w 27"/>
                <a:gd name="T35" fmla="*/ 15 h 39"/>
                <a:gd name="T36" fmla="*/ 1 w 27"/>
                <a:gd name="T37" fmla="*/ 15 h 39"/>
                <a:gd name="T38" fmla="*/ 3 w 27"/>
                <a:gd name="T39" fmla="*/ 15 h 39"/>
                <a:gd name="T40" fmla="*/ 4 w 27"/>
                <a:gd name="T41" fmla="*/ 18 h 39"/>
                <a:gd name="T42" fmla="*/ 4 w 27"/>
                <a:gd name="T43" fmla="*/ 29 h 39"/>
                <a:gd name="T44" fmla="*/ 5 w 27"/>
                <a:gd name="T45" fmla="*/ 36 h 39"/>
                <a:gd name="T46" fmla="*/ 8 w 27"/>
                <a:gd name="T47" fmla="*/ 39 h 39"/>
                <a:gd name="T48" fmla="*/ 15 w 27"/>
                <a:gd name="T49" fmla="*/ 37 h 39"/>
                <a:gd name="T50" fmla="*/ 21 w 27"/>
                <a:gd name="T51" fmla="*/ 32 h 39"/>
                <a:gd name="T52" fmla="*/ 23 w 27"/>
                <a:gd name="T53" fmla="*/ 26 h 39"/>
                <a:gd name="T54" fmla="*/ 24 w 27"/>
                <a:gd name="T55" fmla="*/ 19 h 39"/>
                <a:gd name="T56" fmla="*/ 24 w 27"/>
                <a:gd name="T57" fmla="*/ 7 h 39"/>
                <a:gd name="T58" fmla="*/ 24 w 27"/>
                <a:gd name="T59" fmla="*/ 4 h 39"/>
                <a:gd name="T60" fmla="*/ 26 w 27"/>
                <a:gd name="T61" fmla="*/ 1 h 39"/>
                <a:gd name="T62" fmla="*/ 27 w 27"/>
                <a:gd name="T63" fmla="*/ 0 h 39"/>
                <a:gd name="T64" fmla="*/ 27 w 27"/>
                <a:gd name="T65" fmla="*/ 0 h 39"/>
                <a:gd name="T66" fmla="*/ 18 w 27"/>
                <a:gd name="T67" fmla="*/ 5 h 39"/>
                <a:gd name="T68" fmla="*/ 18 w 27"/>
                <a:gd name="T69" fmla="*/ 5 h 39"/>
                <a:gd name="T70" fmla="*/ 19 w 27"/>
                <a:gd name="T71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39">
                  <a:moveTo>
                    <a:pt x="19" y="5"/>
                  </a:moveTo>
                  <a:cubicBezTo>
                    <a:pt x="20" y="4"/>
                    <a:pt x="21" y="4"/>
                    <a:pt x="21" y="5"/>
                  </a:cubicBezTo>
                  <a:cubicBezTo>
                    <a:pt x="22" y="5"/>
                    <a:pt x="22" y="6"/>
                    <a:pt x="22" y="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3"/>
                    <a:pt x="22" y="25"/>
                    <a:pt x="22" y="26"/>
                  </a:cubicBezTo>
                  <a:cubicBezTo>
                    <a:pt x="21" y="28"/>
                    <a:pt x="21" y="30"/>
                    <a:pt x="19" y="31"/>
                  </a:cubicBezTo>
                  <a:cubicBezTo>
                    <a:pt x="18" y="33"/>
                    <a:pt x="16" y="34"/>
                    <a:pt x="15" y="35"/>
                  </a:cubicBezTo>
                  <a:cubicBezTo>
                    <a:pt x="13" y="36"/>
                    <a:pt x="12" y="36"/>
                    <a:pt x="11" y="36"/>
                  </a:cubicBezTo>
                  <a:cubicBezTo>
                    <a:pt x="11" y="36"/>
                    <a:pt x="10" y="36"/>
                    <a:pt x="9" y="35"/>
                  </a:cubicBezTo>
                  <a:cubicBezTo>
                    <a:pt x="9" y="34"/>
                    <a:pt x="8" y="34"/>
                    <a:pt x="8" y="32"/>
                  </a:cubicBezTo>
                  <a:cubicBezTo>
                    <a:pt x="8" y="31"/>
                    <a:pt x="8" y="30"/>
                    <a:pt x="8" y="2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3" y="14"/>
                    <a:pt x="3" y="15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5" y="35"/>
                    <a:pt x="5" y="36"/>
                  </a:cubicBezTo>
                  <a:cubicBezTo>
                    <a:pt x="6" y="37"/>
                    <a:pt x="7" y="38"/>
                    <a:pt x="8" y="39"/>
                  </a:cubicBezTo>
                  <a:cubicBezTo>
                    <a:pt x="10" y="39"/>
                    <a:pt x="12" y="38"/>
                    <a:pt x="15" y="37"/>
                  </a:cubicBezTo>
                  <a:cubicBezTo>
                    <a:pt x="17" y="35"/>
                    <a:pt x="19" y="34"/>
                    <a:pt x="21" y="32"/>
                  </a:cubicBezTo>
                  <a:cubicBezTo>
                    <a:pt x="22" y="30"/>
                    <a:pt x="23" y="28"/>
                    <a:pt x="23" y="26"/>
                  </a:cubicBezTo>
                  <a:cubicBezTo>
                    <a:pt x="24" y="24"/>
                    <a:pt x="24" y="22"/>
                    <a:pt x="24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5"/>
                    <a:pt x="24" y="4"/>
                    <a:pt x="24" y="4"/>
                  </a:cubicBezTo>
                  <a:cubicBezTo>
                    <a:pt x="24" y="2"/>
                    <a:pt x="25" y="1"/>
                    <a:pt x="26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19" y="5"/>
                    <a:pt x="19" y="5"/>
                  </a:cubicBezTo>
                  <a:close/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5" name="îṩliḋé">
              <a:extLst>
                <a:ext uri="{FF2B5EF4-FFF2-40B4-BE49-F238E27FC236}">
                  <a16:creationId xmlns:a16="http://schemas.microsoft.com/office/drawing/2014/main" id="{E55A319B-A5EF-4515-A821-60AD45D36C6D}"/>
                </a:ext>
              </a:extLst>
            </p:cNvPr>
            <p:cNvSpPr/>
            <p:nvPr/>
          </p:nvSpPr>
          <p:spPr bwMode="auto">
            <a:xfrm>
              <a:off x="5051426" y="2284413"/>
              <a:ext cx="69850" cy="104775"/>
            </a:xfrm>
            <a:custGeom>
              <a:avLst/>
              <a:gdLst>
                <a:gd name="T0" fmla="*/ 18 w 27"/>
                <a:gd name="T1" fmla="*/ 6 h 40"/>
                <a:gd name="T2" fmla="*/ 19 w 27"/>
                <a:gd name="T3" fmla="*/ 5 h 40"/>
                <a:gd name="T4" fmla="*/ 20 w 27"/>
                <a:gd name="T5" fmla="*/ 6 h 40"/>
                <a:gd name="T6" fmla="*/ 21 w 27"/>
                <a:gd name="T7" fmla="*/ 7 h 40"/>
                <a:gd name="T8" fmla="*/ 20 w 27"/>
                <a:gd name="T9" fmla="*/ 10 h 40"/>
                <a:gd name="T10" fmla="*/ 15 w 27"/>
                <a:gd name="T11" fmla="*/ 22 h 40"/>
                <a:gd name="T12" fmla="*/ 9 w 27"/>
                <a:gd name="T13" fmla="*/ 16 h 40"/>
                <a:gd name="T14" fmla="*/ 8 w 27"/>
                <a:gd name="T15" fmla="*/ 13 h 40"/>
                <a:gd name="T16" fmla="*/ 9 w 27"/>
                <a:gd name="T17" fmla="*/ 12 h 40"/>
                <a:gd name="T18" fmla="*/ 10 w 27"/>
                <a:gd name="T19" fmla="*/ 10 h 40"/>
                <a:gd name="T20" fmla="*/ 11 w 27"/>
                <a:gd name="T21" fmla="*/ 10 h 40"/>
                <a:gd name="T22" fmla="*/ 11 w 27"/>
                <a:gd name="T23" fmla="*/ 9 h 40"/>
                <a:gd name="T24" fmla="*/ 0 w 27"/>
                <a:gd name="T25" fmla="*/ 15 h 40"/>
                <a:gd name="T26" fmla="*/ 0 w 27"/>
                <a:gd name="T27" fmla="*/ 16 h 40"/>
                <a:gd name="T28" fmla="*/ 1 w 27"/>
                <a:gd name="T29" fmla="*/ 16 h 40"/>
                <a:gd name="T30" fmla="*/ 3 w 27"/>
                <a:gd name="T31" fmla="*/ 16 h 40"/>
                <a:gd name="T32" fmla="*/ 5 w 27"/>
                <a:gd name="T33" fmla="*/ 18 h 40"/>
                <a:gd name="T34" fmla="*/ 12 w 27"/>
                <a:gd name="T35" fmla="*/ 26 h 40"/>
                <a:gd name="T36" fmla="*/ 12 w 27"/>
                <a:gd name="T37" fmla="*/ 33 h 40"/>
                <a:gd name="T38" fmla="*/ 12 w 27"/>
                <a:gd name="T39" fmla="*/ 36 h 40"/>
                <a:gd name="T40" fmla="*/ 10 w 27"/>
                <a:gd name="T41" fmla="*/ 39 h 40"/>
                <a:gd name="T42" fmla="*/ 9 w 27"/>
                <a:gd name="T43" fmla="*/ 39 h 40"/>
                <a:gd name="T44" fmla="*/ 9 w 27"/>
                <a:gd name="T45" fmla="*/ 40 h 40"/>
                <a:gd name="T46" fmla="*/ 20 w 27"/>
                <a:gd name="T47" fmla="*/ 34 h 40"/>
                <a:gd name="T48" fmla="*/ 20 w 27"/>
                <a:gd name="T49" fmla="*/ 33 h 40"/>
                <a:gd name="T50" fmla="*/ 19 w 27"/>
                <a:gd name="T51" fmla="*/ 34 h 40"/>
                <a:gd name="T52" fmla="*/ 17 w 27"/>
                <a:gd name="T53" fmla="*/ 34 h 40"/>
                <a:gd name="T54" fmla="*/ 16 w 27"/>
                <a:gd name="T55" fmla="*/ 31 h 40"/>
                <a:gd name="T56" fmla="*/ 16 w 27"/>
                <a:gd name="T57" fmla="*/ 24 h 40"/>
                <a:gd name="T58" fmla="*/ 21 w 27"/>
                <a:gd name="T59" fmla="*/ 9 h 40"/>
                <a:gd name="T60" fmla="*/ 23 w 27"/>
                <a:gd name="T61" fmla="*/ 5 h 40"/>
                <a:gd name="T62" fmla="*/ 25 w 27"/>
                <a:gd name="T63" fmla="*/ 3 h 40"/>
                <a:gd name="T64" fmla="*/ 26 w 27"/>
                <a:gd name="T65" fmla="*/ 1 h 40"/>
                <a:gd name="T66" fmla="*/ 27 w 27"/>
                <a:gd name="T67" fmla="*/ 1 h 40"/>
                <a:gd name="T68" fmla="*/ 27 w 27"/>
                <a:gd name="T69" fmla="*/ 0 h 40"/>
                <a:gd name="T70" fmla="*/ 18 w 27"/>
                <a:gd name="T71" fmla="*/ 5 h 40"/>
                <a:gd name="T72" fmla="*/ 18 w 27"/>
                <a:gd name="T7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" h="40">
                  <a:moveTo>
                    <a:pt x="18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1" y="6"/>
                    <a:pt x="21" y="7"/>
                  </a:cubicBezTo>
                  <a:cubicBezTo>
                    <a:pt x="21" y="7"/>
                    <a:pt x="20" y="9"/>
                    <a:pt x="20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4"/>
                    <a:pt x="8" y="13"/>
                  </a:cubicBezTo>
                  <a:cubicBezTo>
                    <a:pt x="8" y="13"/>
                    <a:pt x="8" y="12"/>
                    <a:pt x="9" y="12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7"/>
                    <a:pt x="5" y="1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6"/>
                    <a:pt x="12" y="36"/>
                  </a:cubicBezTo>
                  <a:cubicBezTo>
                    <a:pt x="12" y="37"/>
                    <a:pt x="11" y="38"/>
                    <a:pt x="1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7" y="34"/>
                    <a:pt x="17" y="34"/>
                  </a:cubicBezTo>
                  <a:cubicBezTo>
                    <a:pt x="16" y="34"/>
                    <a:pt x="16" y="33"/>
                    <a:pt x="16" y="31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7"/>
                    <a:pt x="23" y="6"/>
                    <a:pt x="23" y="5"/>
                  </a:cubicBezTo>
                  <a:cubicBezTo>
                    <a:pt x="24" y="4"/>
                    <a:pt x="24" y="3"/>
                    <a:pt x="25" y="3"/>
                  </a:cubicBezTo>
                  <a:cubicBezTo>
                    <a:pt x="26" y="2"/>
                    <a:pt x="26" y="2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lose/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6" name="ísļîḑê">
              <a:extLst>
                <a:ext uri="{FF2B5EF4-FFF2-40B4-BE49-F238E27FC236}">
                  <a16:creationId xmlns:a16="http://schemas.microsoft.com/office/drawing/2014/main" id="{71A0D26A-45C4-440F-97C9-33168D23EB70}"/>
                </a:ext>
              </a:extLst>
            </p:cNvPr>
            <p:cNvSpPr/>
            <p:nvPr/>
          </p:nvSpPr>
          <p:spPr bwMode="auto">
            <a:xfrm>
              <a:off x="4405313" y="2027238"/>
              <a:ext cx="341313" cy="777875"/>
            </a:xfrm>
            <a:custGeom>
              <a:avLst/>
              <a:gdLst>
                <a:gd name="T0" fmla="*/ 124 w 130"/>
                <a:gd name="T1" fmla="*/ 0 h 297"/>
                <a:gd name="T2" fmla="*/ 120 w 130"/>
                <a:gd name="T3" fmla="*/ 1 h 297"/>
                <a:gd name="T4" fmla="*/ 9 w 130"/>
                <a:gd name="T5" fmla="*/ 63 h 297"/>
                <a:gd name="T6" fmla="*/ 0 w 130"/>
                <a:gd name="T7" fmla="*/ 81 h 297"/>
                <a:gd name="T8" fmla="*/ 0 w 130"/>
                <a:gd name="T9" fmla="*/ 289 h 297"/>
                <a:gd name="T10" fmla="*/ 6 w 130"/>
                <a:gd name="T11" fmla="*/ 297 h 297"/>
                <a:gd name="T12" fmla="*/ 9 w 130"/>
                <a:gd name="T13" fmla="*/ 296 h 297"/>
                <a:gd name="T14" fmla="*/ 120 w 130"/>
                <a:gd name="T15" fmla="*/ 234 h 297"/>
                <a:gd name="T16" fmla="*/ 130 w 130"/>
                <a:gd name="T17" fmla="*/ 216 h 297"/>
                <a:gd name="T18" fmla="*/ 130 w 130"/>
                <a:gd name="T19" fmla="*/ 9 h 297"/>
                <a:gd name="T20" fmla="*/ 124 w 130"/>
                <a:gd name="T2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297">
                  <a:moveTo>
                    <a:pt x="124" y="0"/>
                  </a:moveTo>
                  <a:cubicBezTo>
                    <a:pt x="123" y="0"/>
                    <a:pt x="122" y="1"/>
                    <a:pt x="120" y="1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6"/>
                    <a:pt x="0" y="74"/>
                    <a:pt x="0" y="8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2" y="297"/>
                    <a:pt x="6" y="297"/>
                  </a:cubicBezTo>
                  <a:cubicBezTo>
                    <a:pt x="7" y="297"/>
                    <a:pt x="8" y="296"/>
                    <a:pt x="9" y="296"/>
                  </a:cubicBezTo>
                  <a:cubicBezTo>
                    <a:pt x="120" y="234"/>
                    <a:pt x="120" y="234"/>
                    <a:pt x="120" y="234"/>
                  </a:cubicBezTo>
                  <a:cubicBezTo>
                    <a:pt x="125" y="231"/>
                    <a:pt x="130" y="223"/>
                    <a:pt x="130" y="216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30" y="3"/>
                    <a:pt x="127" y="0"/>
                    <a:pt x="124" y="0"/>
                  </a:cubicBezTo>
                </a:path>
              </a:pathLst>
            </a:custGeom>
            <a:solidFill>
              <a:srgbClr val="CB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7" name="îSḻîḑe">
              <a:extLst>
                <a:ext uri="{FF2B5EF4-FFF2-40B4-BE49-F238E27FC236}">
                  <a16:creationId xmlns:a16="http://schemas.microsoft.com/office/drawing/2014/main" id="{052EA509-4A4A-407F-8C60-E223CEE812DE}"/>
                </a:ext>
              </a:extLst>
            </p:cNvPr>
            <p:cNvSpPr/>
            <p:nvPr/>
          </p:nvSpPr>
          <p:spPr bwMode="auto">
            <a:xfrm>
              <a:off x="5800726" y="1954213"/>
              <a:ext cx="209550" cy="300038"/>
            </a:xfrm>
            <a:custGeom>
              <a:avLst/>
              <a:gdLst>
                <a:gd name="T0" fmla="*/ 80 w 80"/>
                <a:gd name="T1" fmla="*/ 62 h 115"/>
                <a:gd name="T2" fmla="*/ 79 w 80"/>
                <a:gd name="T3" fmla="*/ 56 h 115"/>
                <a:gd name="T4" fmla="*/ 79 w 80"/>
                <a:gd name="T5" fmla="*/ 53 h 115"/>
                <a:gd name="T6" fmla="*/ 78 w 80"/>
                <a:gd name="T7" fmla="*/ 49 h 115"/>
                <a:gd name="T8" fmla="*/ 76 w 80"/>
                <a:gd name="T9" fmla="*/ 42 h 115"/>
                <a:gd name="T10" fmla="*/ 74 w 80"/>
                <a:gd name="T11" fmla="*/ 38 h 115"/>
                <a:gd name="T12" fmla="*/ 71 w 80"/>
                <a:gd name="T13" fmla="*/ 31 h 115"/>
                <a:gd name="T14" fmla="*/ 68 w 80"/>
                <a:gd name="T15" fmla="*/ 25 h 115"/>
                <a:gd name="T16" fmla="*/ 64 w 80"/>
                <a:gd name="T17" fmla="*/ 20 h 115"/>
                <a:gd name="T18" fmla="*/ 61 w 80"/>
                <a:gd name="T19" fmla="*/ 16 h 115"/>
                <a:gd name="T20" fmla="*/ 58 w 80"/>
                <a:gd name="T21" fmla="*/ 13 h 115"/>
                <a:gd name="T22" fmla="*/ 54 w 80"/>
                <a:gd name="T23" fmla="*/ 10 h 115"/>
                <a:gd name="T24" fmla="*/ 51 w 80"/>
                <a:gd name="T25" fmla="*/ 8 h 115"/>
                <a:gd name="T26" fmla="*/ 49 w 80"/>
                <a:gd name="T27" fmla="*/ 7 h 115"/>
                <a:gd name="T28" fmla="*/ 46 w 80"/>
                <a:gd name="T29" fmla="*/ 5 h 115"/>
                <a:gd name="T30" fmla="*/ 43 w 80"/>
                <a:gd name="T31" fmla="*/ 4 h 115"/>
                <a:gd name="T32" fmla="*/ 41 w 80"/>
                <a:gd name="T33" fmla="*/ 3 h 115"/>
                <a:gd name="T34" fmla="*/ 38 w 80"/>
                <a:gd name="T35" fmla="*/ 1 h 115"/>
                <a:gd name="T36" fmla="*/ 35 w 80"/>
                <a:gd name="T37" fmla="*/ 1 h 115"/>
                <a:gd name="T38" fmla="*/ 31 w 80"/>
                <a:gd name="T39" fmla="*/ 0 h 115"/>
                <a:gd name="T40" fmla="*/ 28 w 80"/>
                <a:gd name="T41" fmla="*/ 0 h 115"/>
                <a:gd name="T42" fmla="*/ 25 w 80"/>
                <a:gd name="T43" fmla="*/ 0 h 115"/>
                <a:gd name="T44" fmla="*/ 0 w 80"/>
                <a:gd name="T45" fmla="*/ 8 h 115"/>
                <a:gd name="T46" fmla="*/ 28 w 80"/>
                <a:gd name="T47" fmla="*/ 6 h 115"/>
                <a:gd name="T48" fmla="*/ 32 w 80"/>
                <a:gd name="T49" fmla="*/ 8 h 115"/>
                <a:gd name="T50" fmla="*/ 37 w 80"/>
                <a:gd name="T51" fmla="*/ 11 h 115"/>
                <a:gd name="T52" fmla="*/ 40 w 80"/>
                <a:gd name="T53" fmla="*/ 13 h 115"/>
                <a:gd name="T54" fmla="*/ 44 w 80"/>
                <a:gd name="T55" fmla="*/ 16 h 115"/>
                <a:gd name="T56" fmla="*/ 49 w 80"/>
                <a:gd name="T57" fmla="*/ 21 h 115"/>
                <a:gd name="T58" fmla="*/ 54 w 80"/>
                <a:gd name="T59" fmla="*/ 27 h 115"/>
                <a:gd name="T60" fmla="*/ 58 w 80"/>
                <a:gd name="T61" fmla="*/ 33 h 115"/>
                <a:gd name="T62" fmla="*/ 62 w 80"/>
                <a:gd name="T63" fmla="*/ 40 h 115"/>
                <a:gd name="T64" fmla="*/ 64 w 80"/>
                <a:gd name="T65" fmla="*/ 46 h 115"/>
                <a:gd name="T66" fmla="*/ 66 w 80"/>
                <a:gd name="T67" fmla="*/ 54 h 115"/>
                <a:gd name="T68" fmla="*/ 68 w 80"/>
                <a:gd name="T69" fmla="*/ 61 h 115"/>
                <a:gd name="T70" fmla="*/ 68 w 80"/>
                <a:gd name="T71" fmla="*/ 69 h 115"/>
                <a:gd name="T72" fmla="*/ 68 w 80"/>
                <a:gd name="T73" fmla="*/ 78 h 115"/>
                <a:gd name="T74" fmla="*/ 67 w 80"/>
                <a:gd name="T75" fmla="*/ 85 h 115"/>
                <a:gd name="T76" fmla="*/ 64 w 80"/>
                <a:gd name="T77" fmla="*/ 92 h 115"/>
                <a:gd name="T78" fmla="*/ 62 w 80"/>
                <a:gd name="T79" fmla="*/ 98 h 115"/>
                <a:gd name="T80" fmla="*/ 58 w 80"/>
                <a:gd name="T81" fmla="*/ 104 h 115"/>
                <a:gd name="T82" fmla="*/ 53 w 80"/>
                <a:gd name="T83" fmla="*/ 109 h 115"/>
                <a:gd name="T84" fmla="*/ 48 w 80"/>
                <a:gd name="T85" fmla="*/ 112 h 115"/>
                <a:gd name="T86" fmla="*/ 54 w 80"/>
                <a:gd name="T87" fmla="*/ 111 h 115"/>
                <a:gd name="T88" fmla="*/ 60 w 80"/>
                <a:gd name="T89" fmla="*/ 108 h 115"/>
                <a:gd name="T90" fmla="*/ 65 w 80"/>
                <a:gd name="T91" fmla="*/ 104 h 115"/>
                <a:gd name="T92" fmla="*/ 69 w 80"/>
                <a:gd name="T93" fmla="*/ 100 h 115"/>
                <a:gd name="T94" fmla="*/ 72 w 80"/>
                <a:gd name="T95" fmla="*/ 96 h 115"/>
                <a:gd name="T96" fmla="*/ 75 w 80"/>
                <a:gd name="T97" fmla="*/ 92 h 115"/>
                <a:gd name="T98" fmla="*/ 76 w 80"/>
                <a:gd name="T99" fmla="*/ 88 h 115"/>
                <a:gd name="T100" fmla="*/ 78 w 80"/>
                <a:gd name="T101" fmla="*/ 84 h 115"/>
                <a:gd name="T102" fmla="*/ 79 w 80"/>
                <a:gd name="T103" fmla="*/ 80 h 115"/>
                <a:gd name="T104" fmla="*/ 79 w 80"/>
                <a:gd name="T105" fmla="*/ 77 h 115"/>
                <a:gd name="T106" fmla="*/ 80 w 80"/>
                <a:gd name="T107" fmla="*/ 72 h 115"/>
                <a:gd name="T108" fmla="*/ 80 w 80"/>
                <a:gd name="T109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" h="115">
                  <a:moveTo>
                    <a:pt x="80" y="65"/>
                  </a:moveTo>
                  <a:cubicBezTo>
                    <a:pt x="80" y="65"/>
                    <a:pt x="80" y="65"/>
                    <a:pt x="80" y="65"/>
                  </a:cubicBezTo>
                  <a:cubicBezTo>
                    <a:pt x="80" y="64"/>
                    <a:pt x="80" y="63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1"/>
                    <a:pt x="80" y="61"/>
                    <a:pt x="80" y="60"/>
                  </a:cubicBezTo>
                  <a:cubicBezTo>
                    <a:pt x="80" y="60"/>
                    <a:pt x="80" y="60"/>
                    <a:pt x="80" y="59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7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5"/>
                    <a:pt x="79" y="54"/>
                    <a:pt x="79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9" y="51"/>
                    <a:pt x="78" y="50"/>
                    <a:pt x="78" y="50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8" y="47"/>
                    <a:pt x="77" y="46"/>
                    <a:pt x="77" y="45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3"/>
                    <a:pt x="76" y="43"/>
                    <a:pt x="76" y="42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5" y="40"/>
                    <a:pt x="75" y="40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7"/>
                    <a:pt x="74" y="36"/>
                    <a:pt x="73" y="36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4"/>
                    <a:pt x="72" y="33"/>
                    <a:pt x="72" y="32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1" y="30"/>
                    <a:pt x="70" y="30"/>
                    <a:pt x="70" y="29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7"/>
                    <a:pt x="68" y="26"/>
                    <a:pt x="68" y="26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7" y="24"/>
                    <a:pt x="66" y="23"/>
                    <a:pt x="66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21"/>
                    <a:pt x="64" y="21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2" y="18"/>
                    <a:pt x="62" y="17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59" y="15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4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2" y="9"/>
                    <a:pt x="52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7"/>
                    <a:pt x="50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1"/>
                    <a:pt x="0" y="8"/>
                    <a:pt x="0" y="8"/>
                  </a:cubicBezTo>
                  <a:cubicBezTo>
                    <a:pt x="0" y="8"/>
                    <a:pt x="6" y="9"/>
                    <a:pt x="12" y="9"/>
                  </a:cubicBezTo>
                  <a:cubicBezTo>
                    <a:pt x="18" y="9"/>
                    <a:pt x="20" y="9"/>
                    <a:pt x="24" y="8"/>
                  </a:cubicBezTo>
                  <a:cubicBezTo>
                    <a:pt x="26" y="7"/>
                    <a:pt x="27" y="7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4" y="9"/>
                    <a:pt x="34" y="9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6" y="10"/>
                    <a:pt x="36" y="10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38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5"/>
                    <a:pt x="43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7"/>
                    <a:pt x="45" y="17"/>
                    <a:pt x="46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9"/>
                    <a:pt x="48" y="20"/>
                    <a:pt x="49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2"/>
                    <a:pt x="51" y="23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3" y="25"/>
                    <a:pt x="53" y="26"/>
                    <a:pt x="54" y="2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8"/>
                    <a:pt x="55" y="28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1"/>
                    <a:pt x="57" y="31"/>
                    <a:pt x="58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9" y="34"/>
                    <a:pt x="59" y="35"/>
                    <a:pt x="59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7"/>
                    <a:pt x="61" y="38"/>
                    <a:pt x="61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3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4"/>
                    <a:pt x="64" y="44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7"/>
                    <a:pt x="65" y="47"/>
                    <a:pt x="65" y="48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6" y="50"/>
                    <a:pt x="66" y="52"/>
                    <a:pt x="66" y="53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7" y="55"/>
                    <a:pt x="67" y="55"/>
                    <a:pt x="67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8"/>
                    <a:pt x="68" y="59"/>
                    <a:pt x="68" y="60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2"/>
                    <a:pt x="68" y="62"/>
                    <a:pt x="68" y="63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68" y="65"/>
                    <a:pt x="68" y="66"/>
                    <a:pt x="68" y="66"/>
                  </a:cubicBezTo>
                  <a:cubicBezTo>
                    <a:pt x="68" y="67"/>
                    <a:pt x="68" y="68"/>
                    <a:pt x="68" y="69"/>
                  </a:cubicBezTo>
                  <a:cubicBezTo>
                    <a:pt x="68" y="70"/>
                    <a:pt x="68" y="71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5"/>
                    <a:pt x="68" y="76"/>
                    <a:pt x="68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80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7" y="82"/>
                    <a:pt x="67" y="83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6" y="86"/>
                    <a:pt x="66" y="87"/>
                    <a:pt x="66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5" y="90"/>
                    <a:pt x="65" y="91"/>
                    <a:pt x="65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3"/>
                    <a:pt x="64" y="94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6"/>
                    <a:pt x="62" y="97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1" y="99"/>
                    <a:pt x="61" y="99"/>
                    <a:pt x="61" y="100"/>
                  </a:cubicBezTo>
                  <a:cubicBezTo>
                    <a:pt x="60" y="100"/>
                    <a:pt x="60" y="101"/>
                    <a:pt x="60" y="101"/>
                  </a:cubicBezTo>
                  <a:cubicBezTo>
                    <a:pt x="59" y="102"/>
                    <a:pt x="59" y="103"/>
                    <a:pt x="58" y="104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7" y="105"/>
                    <a:pt x="56" y="105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5" y="107"/>
                    <a:pt x="54" y="108"/>
                    <a:pt x="53" y="10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2" y="109"/>
                    <a:pt x="52" y="110"/>
                    <a:pt x="51" y="110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0" y="111"/>
                    <a:pt x="49" y="112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7" y="113"/>
                    <a:pt x="46" y="113"/>
                    <a:pt x="46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4" y="114"/>
                    <a:pt x="43" y="115"/>
                    <a:pt x="42" y="115"/>
                  </a:cubicBezTo>
                  <a:cubicBezTo>
                    <a:pt x="46" y="114"/>
                    <a:pt x="50" y="112"/>
                    <a:pt x="54" y="111"/>
                  </a:cubicBezTo>
                  <a:cubicBezTo>
                    <a:pt x="55" y="110"/>
                    <a:pt x="56" y="110"/>
                    <a:pt x="57" y="110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8" y="109"/>
                    <a:pt x="59" y="109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1" y="107"/>
                    <a:pt x="62" y="107"/>
                    <a:pt x="62" y="106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4" y="105"/>
                    <a:pt x="65" y="105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6" y="104"/>
                    <a:pt x="67" y="103"/>
                    <a:pt x="67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01"/>
                    <a:pt x="68" y="101"/>
                    <a:pt x="69" y="101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70" y="99"/>
                    <a:pt x="71" y="98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2" y="97"/>
                    <a:pt x="72" y="96"/>
                    <a:pt x="72" y="96"/>
                  </a:cubicBezTo>
                  <a:cubicBezTo>
                    <a:pt x="73" y="95"/>
                    <a:pt x="73" y="95"/>
                    <a:pt x="73" y="9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3"/>
                    <a:pt x="74" y="92"/>
                    <a:pt x="75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5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3"/>
                    <a:pt x="78" y="8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79"/>
                    <a:pt x="79" y="78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6"/>
                    <a:pt x="80" y="75"/>
                    <a:pt x="80" y="75"/>
                  </a:cubicBezTo>
                  <a:cubicBezTo>
                    <a:pt x="80" y="74"/>
                    <a:pt x="80" y="74"/>
                    <a:pt x="80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1"/>
                    <a:pt x="80" y="70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6"/>
                    <a:pt x="80" y="65"/>
                  </a:cubicBezTo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8" name="išḻïḑè">
              <a:extLst>
                <a:ext uri="{FF2B5EF4-FFF2-40B4-BE49-F238E27FC236}">
                  <a16:creationId xmlns:a16="http://schemas.microsoft.com/office/drawing/2014/main" id="{38E3D87F-6285-438E-8DD7-A50F72C7E6CE}"/>
                </a:ext>
              </a:extLst>
            </p:cNvPr>
            <p:cNvSpPr/>
            <p:nvPr/>
          </p:nvSpPr>
          <p:spPr bwMode="auto">
            <a:xfrm>
              <a:off x="5740401" y="1954213"/>
              <a:ext cx="241300" cy="315913"/>
            </a:xfrm>
            <a:custGeom>
              <a:avLst/>
              <a:gdLst>
                <a:gd name="T0" fmla="*/ 45 w 92"/>
                <a:gd name="T1" fmla="*/ 5 h 121"/>
                <a:gd name="T2" fmla="*/ 91 w 92"/>
                <a:gd name="T3" fmla="*/ 69 h 121"/>
                <a:gd name="T4" fmla="*/ 47 w 92"/>
                <a:gd name="T5" fmla="*/ 116 h 121"/>
                <a:gd name="T6" fmla="*/ 1 w 92"/>
                <a:gd name="T7" fmla="*/ 52 h 121"/>
                <a:gd name="T8" fmla="*/ 45 w 92"/>
                <a:gd name="T9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21">
                  <a:moveTo>
                    <a:pt x="45" y="5"/>
                  </a:moveTo>
                  <a:cubicBezTo>
                    <a:pt x="70" y="9"/>
                    <a:pt x="91" y="38"/>
                    <a:pt x="91" y="69"/>
                  </a:cubicBezTo>
                  <a:cubicBezTo>
                    <a:pt x="92" y="100"/>
                    <a:pt x="72" y="121"/>
                    <a:pt x="47" y="116"/>
                  </a:cubicBezTo>
                  <a:cubicBezTo>
                    <a:pt x="22" y="111"/>
                    <a:pt x="1" y="83"/>
                    <a:pt x="1" y="52"/>
                  </a:cubicBezTo>
                  <a:cubicBezTo>
                    <a:pt x="0" y="21"/>
                    <a:pt x="20" y="0"/>
                    <a:pt x="45" y="5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9" name="í$1îḑé">
              <a:extLst>
                <a:ext uri="{FF2B5EF4-FFF2-40B4-BE49-F238E27FC236}">
                  <a16:creationId xmlns:a16="http://schemas.microsoft.com/office/drawing/2014/main" id="{BC2C13EA-F257-4E8D-8705-E7276178A5CD}"/>
                </a:ext>
              </a:extLst>
            </p:cNvPr>
            <p:cNvSpPr/>
            <p:nvPr/>
          </p:nvSpPr>
          <p:spPr bwMode="auto">
            <a:xfrm>
              <a:off x="5761038" y="1982788"/>
              <a:ext cx="200025" cy="258763"/>
            </a:xfrm>
            <a:custGeom>
              <a:avLst/>
              <a:gdLst>
                <a:gd name="T0" fmla="*/ 37 w 76"/>
                <a:gd name="T1" fmla="*/ 4 h 99"/>
                <a:gd name="T2" fmla="*/ 75 w 76"/>
                <a:gd name="T3" fmla="*/ 56 h 99"/>
                <a:gd name="T4" fmla="*/ 39 w 76"/>
                <a:gd name="T5" fmla="*/ 95 h 99"/>
                <a:gd name="T6" fmla="*/ 1 w 76"/>
                <a:gd name="T7" fmla="*/ 42 h 99"/>
                <a:gd name="T8" fmla="*/ 37 w 76"/>
                <a:gd name="T9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9">
                  <a:moveTo>
                    <a:pt x="37" y="4"/>
                  </a:moveTo>
                  <a:cubicBezTo>
                    <a:pt x="58" y="7"/>
                    <a:pt x="75" y="31"/>
                    <a:pt x="75" y="56"/>
                  </a:cubicBezTo>
                  <a:cubicBezTo>
                    <a:pt x="76" y="82"/>
                    <a:pt x="60" y="99"/>
                    <a:pt x="39" y="95"/>
                  </a:cubicBezTo>
                  <a:cubicBezTo>
                    <a:pt x="19" y="91"/>
                    <a:pt x="1" y="68"/>
                    <a:pt x="1" y="42"/>
                  </a:cubicBezTo>
                  <a:cubicBezTo>
                    <a:pt x="0" y="17"/>
                    <a:pt x="16" y="0"/>
                    <a:pt x="37" y="4"/>
                  </a:cubicBezTo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0" name="isľiḍé">
              <a:extLst>
                <a:ext uri="{FF2B5EF4-FFF2-40B4-BE49-F238E27FC236}">
                  <a16:creationId xmlns:a16="http://schemas.microsoft.com/office/drawing/2014/main" id="{339B9FF6-8AC3-422C-9EFF-41BA8BF02420}"/>
                </a:ext>
              </a:extLst>
            </p:cNvPr>
            <p:cNvSpPr/>
            <p:nvPr/>
          </p:nvSpPr>
          <p:spPr bwMode="auto">
            <a:xfrm>
              <a:off x="5819776" y="2038350"/>
              <a:ext cx="76200" cy="149225"/>
            </a:xfrm>
            <a:custGeom>
              <a:avLst/>
              <a:gdLst>
                <a:gd name="T0" fmla="*/ 16 w 29"/>
                <a:gd name="T1" fmla="*/ 0 h 57"/>
                <a:gd name="T2" fmla="*/ 16 w 29"/>
                <a:gd name="T3" fmla="*/ 7 h 57"/>
                <a:gd name="T4" fmla="*/ 27 w 29"/>
                <a:gd name="T5" fmla="*/ 21 h 57"/>
                <a:gd name="T6" fmla="*/ 18 w 29"/>
                <a:gd name="T7" fmla="*/ 20 h 57"/>
                <a:gd name="T8" fmla="*/ 13 w 29"/>
                <a:gd name="T9" fmla="*/ 16 h 57"/>
                <a:gd name="T10" fmla="*/ 9 w 29"/>
                <a:gd name="T11" fmla="*/ 19 h 57"/>
                <a:gd name="T12" fmla="*/ 13 w 29"/>
                <a:gd name="T13" fmla="*/ 22 h 57"/>
                <a:gd name="T14" fmla="*/ 18 w 29"/>
                <a:gd name="T15" fmla="*/ 24 h 57"/>
                <a:gd name="T16" fmla="*/ 29 w 29"/>
                <a:gd name="T17" fmla="*/ 39 h 57"/>
                <a:gd name="T18" fmla="*/ 26 w 29"/>
                <a:gd name="T19" fmla="*/ 47 h 57"/>
                <a:gd name="T20" fmla="*/ 17 w 29"/>
                <a:gd name="T21" fmla="*/ 50 h 57"/>
                <a:gd name="T22" fmla="*/ 17 w 29"/>
                <a:gd name="T23" fmla="*/ 57 h 57"/>
                <a:gd name="T24" fmla="*/ 13 w 29"/>
                <a:gd name="T25" fmla="*/ 57 h 57"/>
                <a:gd name="T26" fmla="*/ 12 w 29"/>
                <a:gd name="T27" fmla="*/ 49 h 57"/>
                <a:gd name="T28" fmla="*/ 0 w 29"/>
                <a:gd name="T29" fmla="*/ 35 h 57"/>
                <a:gd name="T30" fmla="*/ 9 w 29"/>
                <a:gd name="T31" fmla="*/ 36 h 57"/>
                <a:gd name="T32" fmla="*/ 14 w 29"/>
                <a:gd name="T33" fmla="*/ 41 h 57"/>
                <a:gd name="T34" fmla="*/ 19 w 29"/>
                <a:gd name="T35" fmla="*/ 38 h 57"/>
                <a:gd name="T36" fmla="*/ 19 w 29"/>
                <a:gd name="T37" fmla="*/ 37 h 57"/>
                <a:gd name="T38" fmla="*/ 15 w 29"/>
                <a:gd name="T39" fmla="*/ 34 h 57"/>
                <a:gd name="T40" fmla="*/ 10 w 29"/>
                <a:gd name="T41" fmla="*/ 31 h 57"/>
                <a:gd name="T42" fmla="*/ 0 w 29"/>
                <a:gd name="T43" fmla="*/ 18 h 57"/>
                <a:gd name="T44" fmla="*/ 3 w 29"/>
                <a:gd name="T45" fmla="*/ 9 h 57"/>
                <a:gd name="T46" fmla="*/ 11 w 29"/>
                <a:gd name="T47" fmla="*/ 6 h 57"/>
                <a:gd name="T48" fmla="*/ 11 w 29"/>
                <a:gd name="T49" fmla="*/ 0 h 57"/>
                <a:gd name="T50" fmla="*/ 16 w 2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57">
                  <a:moveTo>
                    <a:pt x="16" y="0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23" y="9"/>
                    <a:pt x="27" y="14"/>
                    <a:pt x="2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17"/>
                    <a:pt x="16" y="16"/>
                    <a:pt x="13" y="16"/>
                  </a:cubicBezTo>
                  <a:cubicBezTo>
                    <a:pt x="11" y="15"/>
                    <a:pt x="9" y="16"/>
                    <a:pt x="9" y="19"/>
                  </a:cubicBezTo>
                  <a:cubicBezTo>
                    <a:pt x="9" y="20"/>
                    <a:pt x="11" y="21"/>
                    <a:pt x="13" y="22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5" y="28"/>
                    <a:pt x="29" y="32"/>
                    <a:pt x="29" y="39"/>
                  </a:cubicBezTo>
                  <a:cubicBezTo>
                    <a:pt x="29" y="42"/>
                    <a:pt x="28" y="45"/>
                    <a:pt x="26" y="47"/>
                  </a:cubicBezTo>
                  <a:cubicBezTo>
                    <a:pt x="23" y="49"/>
                    <a:pt x="20" y="50"/>
                    <a:pt x="17" y="50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5" y="48"/>
                    <a:pt x="0" y="42"/>
                    <a:pt x="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9"/>
                    <a:pt x="11" y="40"/>
                    <a:pt x="14" y="41"/>
                  </a:cubicBezTo>
                  <a:cubicBezTo>
                    <a:pt x="17" y="41"/>
                    <a:pt x="19" y="40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6"/>
                    <a:pt x="18" y="35"/>
                    <a:pt x="15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" y="28"/>
                    <a:pt x="0" y="22"/>
                    <a:pt x="0" y="18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5" y="7"/>
                    <a:pt x="8" y="6"/>
                    <a:pt x="1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1" name="íš1íďè">
              <a:extLst>
                <a:ext uri="{FF2B5EF4-FFF2-40B4-BE49-F238E27FC236}">
                  <a16:creationId xmlns:a16="http://schemas.microsoft.com/office/drawing/2014/main" id="{33D555A2-30C6-45F5-A725-E760AE787F21}"/>
                </a:ext>
              </a:extLst>
            </p:cNvPr>
            <p:cNvSpPr/>
            <p:nvPr/>
          </p:nvSpPr>
          <p:spPr bwMode="auto">
            <a:xfrm>
              <a:off x="5843588" y="1963738"/>
              <a:ext cx="36513" cy="7938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0 h 3"/>
                <a:gd name="T4" fmla="*/ 6 w 14"/>
                <a:gd name="T5" fmla="*/ 1 h 3"/>
                <a:gd name="T6" fmla="*/ 14 w 14"/>
                <a:gd name="T7" fmla="*/ 3 h 3"/>
                <a:gd name="T8" fmla="*/ 6 w 14"/>
                <a:gd name="T9" fmla="*/ 0 h 3"/>
                <a:gd name="T10" fmla="*/ 1 w 1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9" y="1"/>
                    <a:pt x="11" y="2"/>
                    <a:pt x="14" y="3"/>
                  </a:cubicBezTo>
                  <a:cubicBezTo>
                    <a:pt x="11" y="2"/>
                    <a:pt x="9" y="1"/>
                    <a:pt x="6" y="0"/>
                  </a:cubicBezTo>
                  <a:cubicBezTo>
                    <a:pt x="4" y="0"/>
                    <a:pt x="3" y="0"/>
                    <a:pt x="1" y="0"/>
                  </a:cubicBezTo>
                </a:path>
              </a:pathLst>
            </a:custGeom>
            <a:solidFill>
              <a:srgbClr val="F6C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2" name="íṧļiḓê">
              <a:extLst>
                <a:ext uri="{FF2B5EF4-FFF2-40B4-BE49-F238E27FC236}">
                  <a16:creationId xmlns:a16="http://schemas.microsoft.com/office/drawing/2014/main" id="{985FF68E-9C3E-41E7-8D04-0DFD83FC8265}"/>
                </a:ext>
              </a:extLst>
            </p:cNvPr>
            <p:cNvSpPr/>
            <p:nvPr/>
          </p:nvSpPr>
          <p:spPr bwMode="auto">
            <a:xfrm>
              <a:off x="5775326" y="1963738"/>
              <a:ext cx="173038" cy="111125"/>
            </a:xfrm>
            <a:custGeom>
              <a:avLst/>
              <a:gdLst>
                <a:gd name="T0" fmla="*/ 26 w 66"/>
                <a:gd name="T1" fmla="*/ 0 h 42"/>
                <a:gd name="T2" fmla="*/ 0 w 66"/>
                <a:gd name="T3" fmla="*/ 27 h 42"/>
                <a:gd name="T4" fmla="*/ 26 w 66"/>
                <a:gd name="T5" fmla="*/ 10 h 42"/>
                <a:gd name="T6" fmla="*/ 32 w 66"/>
                <a:gd name="T7" fmla="*/ 11 h 42"/>
                <a:gd name="T8" fmla="*/ 66 w 66"/>
                <a:gd name="T9" fmla="*/ 42 h 42"/>
                <a:gd name="T10" fmla="*/ 40 w 66"/>
                <a:gd name="T11" fmla="*/ 3 h 42"/>
                <a:gd name="T12" fmla="*/ 32 w 66"/>
                <a:gd name="T13" fmla="*/ 1 h 42"/>
                <a:gd name="T14" fmla="*/ 26 w 66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6" y="0"/>
                  </a:moveTo>
                  <a:cubicBezTo>
                    <a:pt x="13" y="1"/>
                    <a:pt x="2" y="11"/>
                    <a:pt x="0" y="27"/>
                  </a:cubicBezTo>
                  <a:cubicBezTo>
                    <a:pt x="5" y="17"/>
                    <a:pt x="15" y="10"/>
                    <a:pt x="26" y="10"/>
                  </a:cubicBezTo>
                  <a:cubicBezTo>
                    <a:pt x="28" y="10"/>
                    <a:pt x="30" y="10"/>
                    <a:pt x="32" y="11"/>
                  </a:cubicBezTo>
                  <a:cubicBezTo>
                    <a:pt x="46" y="13"/>
                    <a:pt x="59" y="26"/>
                    <a:pt x="66" y="42"/>
                  </a:cubicBezTo>
                  <a:cubicBezTo>
                    <a:pt x="64" y="25"/>
                    <a:pt x="53" y="10"/>
                    <a:pt x="40" y="3"/>
                  </a:cubicBezTo>
                  <a:cubicBezTo>
                    <a:pt x="37" y="2"/>
                    <a:pt x="35" y="1"/>
                    <a:pt x="32" y="1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3" name="iṡḷîḓé">
              <a:extLst>
                <a:ext uri="{FF2B5EF4-FFF2-40B4-BE49-F238E27FC236}">
                  <a16:creationId xmlns:a16="http://schemas.microsoft.com/office/drawing/2014/main" id="{75B664E8-65FD-4D71-B78E-CE84A300AFD5}"/>
                </a:ext>
              </a:extLst>
            </p:cNvPr>
            <p:cNvSpPr/>
            <p:nvPr/>
          </p:nvSpPr>
          <p:spPr bwMode="auto">
            <a:xfrm>
              <a:off x="5775326" y="1990725"/>
              <a:ext cx="174625" cy="190500"/>
            </a:xfrm>
            <a:custGeom>
              <a:avLst/>
              <a:gdLst>
                <a:gd name="T0" fmla="*/ 26 w 67"/>
                <a:gd name="T1" fmla="*/ 0 h 73"/>
                <a:gd name="T2" fmla="*/ 0 w 67"/>
                <a:gd name="T3" fmla="*/ 17 h 73"/>
                <a:gd name="T4" fmla="*/ 0 w 67"/>
                <a:gd name="T5" fmla="*/ 25 h 73"/>
                <a:gd name="T6" fmla="*/ 0 w 67"/>
                <a:gd name="T7" fmla="*/ 27 h 73"/>
                <a:gd name="T8" fmla="*/ 4 w 67"/>
                <a:gd name="T9" fmla="*/ 26 h 73"/>
                <a:gd name="T10" fmla="*/ 5 w 67"/>
                <a:gd name="T11" fmla="*/ 26 h 73"/>
                <a:gd name="T12" fmla="*/ 15 w 67"/>
                <a:gd name="T13" fmla="*/ 40 h 73"/>
                <a:gd name="T14" fmla="*/ 7 w 67"/>
                <a:gd name="T15" fmla="*/ 50 h 73"/>
                <a:gd name="T16" fmla="*/ 7 w 67"/>
                <a:gd name="T17" fmla="*/ 50 h 73"/>
                <a:gd name="T18" fmla="*/ 29 w 67"/>
                <a:gd name="T19" fmla="*/ 71 h 73"/>
                <a:gd name="T20" fmla="*/ 29 w 67"/>
                <a:gd name="T21" fmla="*/ 67 h 73"/>
                <a:gd name="T22" fmla="*/ 17 w 67"/>
                <a:gd name="T23" fmla="*/ 53 h 73"/>
                <a:gd name="T24" fmla="*/ 26 w 67"/>
                <a:gd name="T25" fmla="*/ 54 h 73"/>
                <a:gd name="T26" fmla="*/ 31 w 67"/>
                <a:gd name="T27" fmla="*/ 59 h 73"/>
                <a:gd name="T28" fmla="*/ 32 w 67"/>
                <a:gd name="T29" fmla="*/ 59 h 73"/>
                <a:gd name="T30" fmla="*/ 36 w 67"/>
                <a:gd name="T31" fmla="*/ 56 h 73"/>
                <a:gd name="T32" fmla="*/ 36 w 67"/>
                <a:gd name="T33" fmla="*/ 55 h 73"/>
                <a:gd name="T34" fmla="*/ 32 w 67"/>
                <a:gd name="T35" fmla="*/ 52 h 73"/>
                <a:gd name="T36" fmla="*/ 27 w 67"/>
                <a:gd name="T37" fmla="*/ 49 h 73"/>
                <a:gd name="T38" fmla="*/ 17 w 67"/>
                <a:gd name="T39" fmla="*/ 36 h 73"/>
                <a:gd name="T40" fmla="*/ 20 w 67"/>
                <a:gd name="T41" fmla="*/ 27 h 73"/>
                <a:gd name="T42" fmla="*/ 28 w 67"/>
                <a:gd name="T43" fmla="*/ 24 h 73"/>
                <a:gd name="T44" fmla="*/ 28 w 67"/>
                <a:gd name="T45" fmla="*/ 18 h 73"/>
                <a:gd name="T46" fmla="*/ 33 w 67"/>
                <a:gd name="T47" fmla="*/ 18 h 73"/>
                <a:gd name="T48" fmla="*/ 33 w 67"/>
                <a:gd name="T49" fmla="*/ 25 h 73"/>
                <a:gd name="T50" fmla="*/ 44 w 67"/>
                <a:gd name="T51" fmla="*/ 39 h 73"/>
                <a:gd name="T52" fmla="*/ 35 w 67"/>
                <a:gd name="T53" fmla="*/ 38 h 73"/>
                <a:gd name="T54" fmla="*/ 30 w 67"/>
                <a:gd name="T55" fmla="*/ 34 h 73"/>
                <a:gd name="T56" fmla="*/ 30 w 67"/>
                <a:gd name="T57" fmla="*/ 34 h 73"/>
                <a:gd name="T58" fmla="*/ 26 w 67"/>
                <a:gd name="T59" fmla="*/ 37 h 73"/>
                <a:gd name="T60" fmla="*/ 30 w 67"/>
                <a:gd name="T61" fmla="*/ 40 h 73"/>
                <a:gd name="T62" fmla="*/ 35 w 67"/>
                <a:gd name="T63" fmla="*/ 42 h 73"/>
                <a:gd name="T64" fmla="*/ 46 w 67"/>
                <a:gd name="T65" fmla="*/ 57 h 73"/>
                <a:gd name="T66" fmla="*/ 43 w 67"/>
                <a:gd name="T67" fmla="*/ 65 h 73"/>
                <a:gd name="T68" fmla="*/ 34 w 67"/>
                <a:gd name="T69" fmla="*/ 68 h 73"/>
                <a:gd name="T70" fmla="*/ 34 w 67"/>
                <a:gd name="T71" fmla="*/ 68 h 73"/>
                <a:gd name="T72" fmla="*/ 34 w 67"/>
                <a:gd name="T73" fmla="*/ 72 h 73"/>
                <a:gd name="T74" fmla="*/ 34 w 67"/>
                <a:gd name="T75" fmla="*/ 72 h 73"/>
                <a:gd name="T76" fmla="*/ 39 w 67"/>
                <a:gd name="T77" fmla="*/ 73 h 73"/>
                <a:gd name="T78" fmla="*/ 66 w 67"/>
                <a:gd name="T79" fmla="*/ 37 h 73"/>
                <a:gd name="T80" fmla="*/ 66 w 67"/>
                <a:gd name="T81" fmla="*/ 32 h 73"/>
                <a:gd name="T82" fmla="*/ 32 w 67"/>
                <a:gd name="T83" fmla="*/ 1 h 73"/>
                <a:gd name="T84" fmla="*/ 26 w 67"/>
                <a:gd name="T8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73">
                  <a:moveTo>
                    <a:pt x="26" y="0"/>
                  </a:moveTo>
                  <a:cubicBezTo>
                    <a:pt x="15" y="0"/>
                    <a:pt x="5" y="7"/>
                    <a:pt x="0" y="17"/>
                  </a:cubicBezTo>
                  <a:cubicBezTo>
                    <a:pt x="0" y="20"/>
                    <a:pt x="0" y="22"/>
                    <a:pt x="0" y="25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1" y="26"/>
                    <a:pt x="2" y="26"/>
                    <a:pt x="4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11" y="27"/>
                    <a:pt x="15" y="33"/>
                    <a:pt x="15" y="40"/>
                  </a:cubicBezTo>
                  <a:cubicBezTo>
                    <a:pt x="15" y="46"/>
                    <a:pt x="12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60"/>
                    <a:pt x="20" y="68"/>
                    <a:pt x="29" y="71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2" y="66"/>
                    <a:pt x="17" y="60"/>
                    <a:pt x="1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7" y="57"/>
                    <a:pt x="28" y="58"/>
                    <a:pt x="31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5" y="59"/>
                    <a:pt x="36" y="58"/>
                    <a:pt x="36" y="56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5" y="53"/>
                    <a:pt x="32" y="5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18" y="46"/>
                    <a:pt x="17" y="40"/>
                    <a:pt x="17" y="36"/>
                  </a:cubicBezTo>
                  <a:cubicBezTo>
                    <a:pt x="17" y="32"/>
                    <a:pt x="18" y="29"/>
                    <a:pt x="20" y="27"/>
                  </a:cubicBezTo>
                  <a:cubicBezTo>
                    <a:pt x="22" y="25"/>
                    <a:pt x="25" y="24"/>
                    <a:pt x="28" y="24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0" y="27"/>
                    <a:pt x="44" y="32"/>
                    <a:pt x="44" y="39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5"/>
                    <a:pt x="33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6" y="35"/>
                    <a:pt x="26" y="37"/>
                  </a:cubicBezTo>
                  <a:cubicBezTo>
                    <a:pt x="26" y="38"/>
                    <a:pt x="28" y="39"/>
                    <a:pt x="30" y="40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42" y="46"/>
                    <a:pt x="46" y="50"/>
                    <a:pt x="46" y="57"/>
                  </a:cubicBezTo>
                  <a:cubicBezTo>
                    <a:pt x="46" y="60"/>
                    <a:pt x="45" y="63"/>
                    <a:pt x="43" y="65"/>
                  </a:cubicBezTo>
                  <a:cubicBezTo>
                    <a:pt x="40" y="67"/>
                    <a:pt x="37" y="68"/>
                    <a:pt x="34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6" y="72"/>
                    <a:pt x="37" y="73"/>
                    <a:pt x="39" y="73"/>
                  </a:cubicBezTo>
                  <a:cubicBezTo>
                    <a:pt x="55" y="73"/>
                    <a:pt x="67" y="58"/>
                    <a:pt x="66" y="37"/>
                  </a:cubicBezTo>
                  <a:cubicBezTo>
                    <a:pt x="66" y="36"/>
                    <a:pt x="66" y="34"/>
                    <a:pt x="66" y="32"/>
                  </a:cubicBezTo>
                  <a:cubicBezTo>
                    <a:pt x="59" y="16"/>
                    <a:pt x="46" y="3"/>
                    <a:pt x="32" y="1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4" name="íšḻïďe">
              <a:extLst>
                <a:ext uri="{FF2B5EF4-FFF2-40B4-BE49-F238E27FC236}">
                  <a16:creationId xmlns:a16="http://schemas.microsoft.com/office/drawing/2014/main" id="{C0DCCE23-9479-40E8-B5EC-1780F6D3A13D}"/>
                </a:ext>
              </a:extLst>
            </p:cNvPr>
            <p:cNvSpPr/>
            <p:nvPr/>
          </p:nvSpPr>
          <p:spPr bwMode="auto">
            <a:xfrm>
              <a:off x="5819776" y="2038350"/>
              <a:ext cx="76200" cy="141288"/>
            </a:xfrm>
            <a:custGeom>
              <a:avLst/>
              <a:gdLst>
                <a:gd name="T0" fmla="*/ 11 w 29"/>
                <a:gd name="T1" fmla="*/ 0 h 54"/>
                <a:gd name="T2" fmla="*/ 11 w 29"/>
                <a:gd name="T3" fmla="*/ 6 h 54"/>
                <a:gd name="T4" fmla="*/ 3 w 29"/>
                <a:gd name="T5" fmla="*/ 9 h 54"/>
                <a:gd name="T6" fmla="*/ 0 w 29"/>
                <a:gd name="T7" fmla="*/ 18 h 54"/>
                <a:gd name="T8" fmla="*/ 10 w 29"/>
                <a:gd name="T9" fmla="*/ 31 h 54"/>
                <a:gd name="T10" fmla="*/ 15 w 29"/>
                <a:gd name="T11" fmla="*/ 34 h 54"/>
                <a:gd name="T12" fmla="*/ 19 w 29"/>
                <a:gd name="T13" fmla="*/ 37 h 54"/>
                <a:gd name="T14" fmla="*/ 19 w 29"/>
                <a:gd name="T15" fmla="*/ 38 h 54"/>
                <a:gd name="T16" fmla="*/ 15 w 29"/>
                <a:gd name="T17" fmla="*/ 41 h 54"/>
                <a:gd name="T18" fmla="*/ 14 w 29"/>
                <a:gd name="T19" fmla="*/ 41 h 54"/>
                <a:gd name="T20" fmla="*/ 9 w 29"/>
                <a:gd name="T21" fmla="*/ 36 h 54"/>
                <a:gd name="T22" fmla="*/ 0 w 29"/>
                <a:gd name="T23" fmla="*/ 35 h 54"/>
                <a:gd name="T24" fmla="*/ 12 w 29"/>
                <a:gd name="T25" fmla="*/ 49 h 54"/>
                <a:gd name="T26" fmla="*/ 12 w 29"/>
                <a:gd name="T27" fmla="*/ 53 h 54"/>
                <a:gd name="T28" fmla="*/ 17 w 29"/>
                <a:gd name="T29" fmla="*/ 54 h 54"/>
                <a:gd name="T30" fmla="*/ 17 w 29"/>
                <a:gd name="T31" fmla="*/ 50 h 54"/>
                <a:gd name="T32" fmla="*/ 17 w 29"/>
                <a:gd name="T33" fmla="*/ 50 h 54"/>
                <a:gd name="T34" fmla="*/ 26 w 29"/>
                <a:gd name="T35" fmla="*/ 47 h 54"/>
                <a:gd name="T36" fmla="*/ 29 w 29"/>
                <a:gd name="T37" fmla="*/ 39 h 54"/>
                <a:gd name="T38" fmla="*/ 18 w 29"/>
                <a:gd name="T39" fmla="*/ 24 h 54"/>
                <a:gd name="T40" fmla="*/ 13 w 29"/>
                <a:gd name="T41" fmla="*/ 22 h 54"/>
                <a:gd name="T42" fmla="*/ 9 w 29"/>
                <a:gd name="T43" fmla="*/ 19 h 54"/>
                <a:gd name="T44" fmla="*/ 13 w 29"/>
                <a:gd name="T45" fmla="*/ 16 h 54"/>
                <a:gd name="T46" fmla="*/ 13 w 29"/>
                <a:gd name="T47" fmla="*/ 16 h 54"/>
                <a:gd name="T48" fmla="*/ 18 w 29"/>
                <a:gd name="T49" fmla="*/ 20 h 54"/>
                <a:gd name="T50" fmla="*/ 27 w 29"/>
                <a:gd name="T51" fmla="*/ 21 h 54"/>
                <a:gd name="T52" fmla="*/ 16 w 29"/>
                <a:gd name="T53" fmla="*/ 7 h 54"/>
                <a:gd name="T54" fmla="*/ 16 w 29"/>
                <a:gd name="T55" fmla="*/ 0 h 54"/>
                <a:gd name="T56" fmla="*/ 11 w 29"/>
                <a:gd name="T5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54">
                  <a:moveTo>
                    <a:pt x="11" y="0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8" y="6"/>
                    <a:pt x="5" y="7"/>
                    <a:pt x="3" y="9"/>
                  </a:cubicBezTo>
                  <a:cubicBezTo>
                    <a:pt x="1" y="11"/>
                    <a:pt x="0" y="14"/>
                    <a:pt x="0" y="18"/>
                  </a:cubicBezTo>
                  <a:cubicBezTo>
                    <a:pt x="0" y="22"/>
                    <a:pt x="1" y="28"/>
                    <a:pt x="10" y="31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35"/>
                    <a:pt x="19" y="36"/>
                    <a:pt x="19" y="37"/>
                  </a:cubicBezTo>
                  <a:cubicBezTo>
                    <a:pt x="19" y="37"/>
                    <a:pt x="19" y="37"/>
                    <a:pt x="19" y="38"/>
                  </a:cubicBezTo>
                  <a:cubicBezTo>
                    <a:pt x="19" y="40"/>
                    <a:pt x="18" y="41"/>
                    <a:pt x="15" y="41"/>
                  </a:cubicBezTo>
                  <a:cubicBezTo>
                    <a:pt x="15" y="41"/>
                    <a:pt x="15" y="41"/>
                    <a:pt x="14" y="41"/>
                  </a:cubicBezTo>
                  <a:cubicBezTo>
                    <a:pt x="11" y="40"/>
                    <a:pt x="10" y="39"/>
                    <a:pt x="9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5" y="48"/>
                    <a:pt x="12" y="49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3"/>
                    <a:pt x="15" y="54"/>
                    <a:pt x="17" y="54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0" y="50"/>
                    <a:pt x="23" y="49"/>
                    <a:pt x="26" y="47"/>
                  </a:cubicBezTo>
                  <a:cubicBezTo>
                    <a:pt x="28" y="45"/>
                    <a:pt x="29" y="42"/>
                    <a:pt x="29" y="39"/>
                  </a:cubicBezTo>
                  <a:cubicBezTo>
                    <a:pt x="29" y="32"/>
                    <a:pt x="25" y="28"/>
                    <a:pt x="18" y="2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6" y="16"/>
                    <a:pt x="18" y="17"/>
                    <a:pt x="18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14"/>
                    <a:pt x="23" y="9"/>
                    <a:pt x="16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îŝļïḍé">
              <a:extLst>
                <a:ext uri="{FF2B5EF4-FFF2-40B4-BE49-F238E27FC236}">
                  <a16:creationId xmlns:a16="http://schemas.microsoft.com/office/drawing/2014/main" id="{3193DF95-40B2-4DB9-816A-DD840C8319F7}"/>
                </a:ext>
              </a:extLst>
            </p:cNvPr>
            <p:cNvSpPr/>
            <p:nvPr/>
          </p:nvSpPr>
          <p:spPr bwMode="auto">
            <a:xfrm>
              <a:off x="5764213" y="2079625"/>
              <a:ext cx="0" cy="7938"/>
            </a:xfrm>
            <a:custGeom>
              <a:avLst/>
              <a:gdLst>
                <a:gd name="T0" fmla="*/ 0 h 3"/>
                <a:gd name="T1" fmla="*/ 2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6" name="îṩļidé">
              <a:extLst>
                <a:ext uri="{FF2B5EF4-FFF2-40B4-BE49-F238E27FC236}">
                  <a16:creationId xmlns:a16="http://schemas.microsoft.com/office/drawing/2014/main" id="{1B22BA2C-73C9-4231-86F2-0A948B3172D7}"/>
                </a:ext>
              </a:extLst>
            </p:cNvPr>
            <p:cNvSpPr/>
            <p:nvPr/>
          </p:nvSpPr>
          <p:spPr bwMode="auto">
            <a:xfrm>
              <a:off x="5764213" y="2060575"/>
              <a:ext cx="28575" cy="60325"/>
            </a:xfrm>
            <a:custGeom>
              <a:avLst/>
              <a:gdLst>
                <a:gd name="T0" fmla="*/ 4 w 11"/>
                <a:gd name="T1" fmla="*/ 0 h 23"/>
                <a:gd name="T2" fmla="*/ 0 w 11"/>
                <a:gd name="T3" fmla="*/ 7 h 23"/>
                <a:gd name="T4" fmla="*/ 0 w 11"/>
                <a:gd name="T5" fmla="*/ 10 h 23"/>
                <a:gd name="T6" fmla="*/ 10 w 11"/>
                <a:gd name="T7" fmla="*/ 23 h 23"/>
                <a:gd name="T8" fmla="*/ 11 w 11"/>
                <a:gd name="T9" fmla="*/ 23 h 23"/>
                <a:gd name="T10" fmla="*/ 4 w 11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3">
                  <a:moveTo>
                    <a:pt x="4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6"/>
                    <a:pt x="4" y="22"/>
                    <a:pt x="10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7" y="16"/>
                    <a:pt x="4" y="8"/>
                    <a:pt x="4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7" name="iṥḻîḍê">
              <a:extLst>
                <a:ext uri="{FF2B5EF4-FFF2-40B4-BE49-F238E27FC236}">
                  <a16:creationId xmlns:a16="http://schemas.microsoft.com/office/drawing/2014/main" id="{624232EF-BB9D-4C40-8879-5D440AD4B6D0}"/>
                </a:ext>
              </a:extLst>
            </p:cNvPr>
            <p:cNvSpPr/>
            <p:nvPr/>
          </p:nvSpPr>
          <p:spPr bwMode="auto">
            <a:xfrm>
              <a:off x="5775326" y="2058988"/>
              <a:ext cx="38100" cy="61913"/>
            </a:xfrm>
            <a:custGeom>
              <a:avLst/>
              <a:gdLst>
                <a:gd name="T0" fmla="*/ 4 w 15"/>
                <a:gd name="T1" fmla="*/ 0 h 24"/>
                <a:gd name="T2" fmla="*/ 0 w 15"/>
                <a:gd name="T3" fmla="*/ 1 h 24"/>
                <a:gd name="T4" fmla="*/ 7 w 15"/>
                <a:gd name="T5" fmla="*/ 24 h 24"/>
                <a:gd name="T6" fmla="*/ 7 w 15"/>
                <a:gd name="T7" fmla="*/ 24 h 24"/>
                <a:gd name="T8" fmla="*/ 15 w 15"/>
                <a:gd name="T9" fmla="*/ 14 h 24"/>
                <a:gd name="T10" fmla="*/ 5 w 15"/>
                <a:gd name="T11" fmla="*/ 0 h 24"/>
                <a:gd name="T12" fmla="*/ 4 w 1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4">
                  <a:moveTo>
                    <a:pt x="4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9"/>
                    <a:pt x="3" y="17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2" y="24"/>
                    <a:pt x="15" y="20"/>
                    <a:pt x="15" y="14"/>
                  </a:cubicBezTo>
                  <a:cubicBezTo>
                    <a:pt x="15" y="7"/>
                    <a:pt x="11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FEE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8" name="î$ľiḑe">
              <a:extLst>
                <a:ext uri="{FF2B5EF4-FFF2-40B4-BE49-F238E27FC236}">
                  <a16:creationId xmlns:a16="http://schemas.microsoft.com/office/drawing/2014/main" id="{6278D7EA-4B81-488E-A010-F05371BFF17A}"/>
                </a:ext>
              </a:extLst>
            </p:cNvPr>
            <p:cNvSpPr/>
            <p:nvPr/>
          </p:nvSpPr>
          <p:spPr bwMode="auto">
            <a:xfrm>
              <a:off x="6183313" y="1628775"/>
              <a:ext cx="276225" cy="393700"/>
            </a:xfrm>
            <a:custGeom>
              <a:avLst/>
              <a:gdLst>
                <a:gd name="T0" fmla="*/ 105 w 105"/>
                <a:gd name="T1" fmla="*/ 81 h 150"/>
                <a:gd name="T2" fmla="*/ 104 w 105"/>
                <a:gd name="T3" fmla="*/ 73 h 150"/>
                <a:gd name="T4" fmla="*/ 103 w 105"/>
                <a:gd name="T5" fmla="*/ 69 h 150"/>
                <a:gd name="T6" fmla="*/ 102 w 105"/>
                <a:gd name="T7" fmla="*/ 63 h 150"/>
                <a:gd name="T8" fmla="*/ 99 w 105"/>
                <a:gd name="T9" fmla="*/ 55 h 150"/>
                <a:gd name="T10" fmla="*/ 97 w 105"/>
                <a:gd name="T11" fmla="*/ 50 h 150"/>
                <a:gd name="T12" fmla="*/ 93 w 105"/>
                <a:gd name="T13" fmla="*/ 41 h 150"/>
                <a:gd name="T14" fmla="*/ 88 w 105"/>
                <a:gd name="T15" fmla="*/ 33 h 150"/>
                <a:gd name="T16" fmla="*/ 84 w 105"/>
                <a:gd name="T17" fmla="*/ 26 h 150"/>
                <a:gd name="T18" fmla="*/ 79 w 105"/>
                <a:gd name="T19" fmla="*/ 21 h 150"/>
                <a:gd name="T20" fmla="*/ 75 w 105"/>
                <a:gd name="T21" fmla="*/ 18 h 150"/>
                <a:gd name="T22" fmla="*/ 71 w 105"/>
                <a:gd name="T23" fmla="*/ 13 h 150"/>
                <a:gd name="T24" fmla="*/ 67 w 105"/>
                <a:gd name="T25" fmla="*/ 11 h 150"/>
                <a:gd name="T26" fmla="*/ 64 w 105"/>
                <a:gd name="T27" fmla="*/ 9 h 150"/>
                <a:gd name="T28" fmla="*/ 61 w 105"/>
                <a:gd name="T29" fmla="*/ 7 h 150"/>
                <a:gd name="T30" fmla="*/ 57 w 105"/>
                <a:gd name="T31" fmla="*/ 5 h 150"/>
                <a:gd name="T32" fmla="*/ 53 w 105"/>
                <a:gd name="T33" fmla="*/ 3 h 150"/>
                <a:gd name="T34" fmla="*/ 49 w 105"/>
                <a:gd name="T35" fmla="*/ 2 h 150"/>
                <a:gd name="T36" fmla="*/ 46 w 105"/>
                <a:gd name="T37" fmla="*/ 1 h 150"/>
                <a:gd name="T38" fmla="*/ 40 w 105"/>
                <a:gd name="T39" fmla="*/ 0 h 150"/>
                <a:gd name="T40" fmla="*/ 37 w 105"/>
                <a:gd name="T41" fmla="*/ 0 h 150"/>
                <a:gd name="T42" fmla="*/ 33 w 105"/>
                <a:gd name="T43" fmla="*/ 0 h 150"/>
                <a:gd name="T44" fmla="*/ 0 w 105"/>
                <a:gd name="T45" fmla="*/ 10 h 150"/>
                <a:gd name="T46" fmla="*/ 37 w 105"/>
                <a:gd name="T47" fmla="*/ 8 h 150"/>
                <a:gd name="T48" fmla="*/ 43 w 105"/>
                <a:gd name="T49" fmla="*/ 11 h 150"/>
                <a:gd name="T50" fmla="*/ 48 w 105"/>
                <a:gd name="T51" fmla="*/ 14 h 150"/>
                <a:gd name="T52" fmla="*/ 53 w 105"/>
                <a:gd name="T53" fmla="*/ 17 h 150"/>
                <a:gd name="T54" fmla="*/ 58 w 105"/>
                <a:gd name="T55" fmla="*/ 21 h 150"/>
                <a:gd name="T56" fmla="*/ 64 w 105"/>
                <a:gd name="T57" fmla="*/ 27 h 150"/>
                <a:gd name="T58" fmla="*/ 71 w 105"/>
                <a:gd name="T59" fmla="*/ 35 h 150"/>
                <a:gd name="T60" fmla="*/ 76 w 105"/>
                <a:gd name="T61" fmla="*/ 43 h 150"/>
                <a:gd name="T62" fmla="*/ 81 w 105"/>
                <a:gd name="T63" fmla="*/ 52 h 150"/>
                <a:gd name="T64" fmla="*/ 84 w 105"/>
                <a:gd name="T65" fmla="*/ 60 h 150"/>
                <a:gd name="T66" fmla="*/ 87 w 105"/>
                <a:gd name="T67" fmla="*/ 70 h 150"/>
                <a:gd name="T68" fmla="*/ 89 w 105"/>
                <a:gd name="T69" fmla="*/ 79 h 150"/>
                <a:gd name="T70" fmla="*/ 89 w 105"/>
                <a:gd name="T71" fmla="*/ 90 h 150"/>
                <a:gd name="T72" fmla="*/ 89 w 105"/>
                <a:gd name="T73" fmla="*/ 101 h 150"/>
                <a:gd name="T74" fmla="*/ 87 w 105"/>
                <a:gd name="T75" fmla="*/ 111 h 150"/>
                <a:gd name="T76" fmla="*/ 84 w 105"/>
                <a:gd name="T77" fmla="*/ 120 h 150"/>
                <a:gd name="T78" fmla="*/ 80 w 105"/>
                <a:gd name="T79" fmla="*/ 128 h 150"/>
                <a:gd name="T80" fmla="*/ 75 w 105"/>
                <a:gd name="T81" fmla="*/ 136 h 150"/>
                <a:gd name="T82" fmla="*/ 69 w 105"/>
                <a:gd name="T83" fmla="*/ 142 h 150"/>
                <a:gd name="T84" fmla="*/ 63 w 105"/>
                <a:gd name="T85" fmla="*/ 146 h 150"/>
                <a:gd name="T86" fmla="*/ 71 w 105"/>
                <a:gd name="T87" fmla="*/ 144 h 150"/>
                <a:gd name="T88" fmla="*/ 79 w 105"/>
                <a:gd name="T89" fmla="*/ 141 h 150"/>
                <a:gd name="T90" fmla="*/ 85 w 105"/>
                <a:gd name="T91" fmla="*/ 136 h 150"/>
                <a:gd name="T92" fmla="*/ 91 w 105"/>
                <a:gd name="T93" fmla="*/ 130 h 150"/>
                <a:gd name="T94" fmla="*/ 95 w 105"/>
                <a:gd name="T95" fmla="*/ 124 h 150"/>
                <a:gd name="T96" fmla="*/ 98 w 105"/>
                <a:gd name="T97" fmla="*/ 119 h 150"/>
                <a:gd name="T98" fmla="*/ 100 w 105"/>
                <a:gd name="T99" fmla="*/ 115 h 150"/>
                <a:gd name="T100" fmla="*/ 101 w 105"/>
                <a:gd name="T101" fmla="*/ 110 h 150"/>
                <a:gd name="T102" fmla="*/ 103 w 105"/>
                <a:gd name="T103" fmla="*/ 105 h 150"/>
                <a:gd name="T104" fmla="*/ 104 w 105"/>
                <a:gd name="T105" fmla="*/ 100 h 150"/>
                <a:gd name="T106" fmla="*/ 104 w 105"/>
                <a:gd name="T107" fmla="*/ 94 h 150"/>
                <a:gd name="T108" fmla="*/ 105 w 105"/>
                <a:gd name="T10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" h="150">
                  <a:moveTo>
                    <a:pt x="105" y="84"/>
                  </a:move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2"/>
                    <a:pt x="105" y="81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5" y="80"/>
                    <a:pt x="104" y="79"/>
                    <a:pt x="104" y="79"/>
                  </a:cubicBezTo>
                  <a:cubicBezTo>
                    <a:pt x="104" y="78"/>
                    <a:pt x="104" y="78"/>
                    <a:pt x="104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4" y="76"/>
                    <a:pt x="104" y="75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3" y="70"/>
                    <a:pt x="103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7"/>
                    <a:pt x="102" y="66"/>
                    <a:pt x="102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1" y="62"/>
                    <a:pt x="101" y="60"/>
                    <a:pt x="100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6"/>
                    <a:pt x="100" y="55"/>
                    <a:pt x="99" y="55"/>
                  </a:cubicBezTo>
                  <a:cubicBezTo>
                    <a:pt x="99" y="54"/>
                    <a:pt x="99" y="54"/>
                    <a:pt x="99" y="53"/>
                  </a:cubicBezTo>
                  <a:cubicBezTo>
                    <a:pt x="98" y="52"/>
                    <a:pt x="98" y="52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7" y="48"/>
                    <a:pt x="96" y="47"/>
                    <a:pt x="96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4"/>
                    <a:pt x="94" y="43"/>
                    <a:pt x="94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0"/>
                    <a:pt x="92" y="39"/>
                    <a:pt x="91" y="38"/>
                  </a:cubicBezTo>
                  <a:cubicBezTo>
                    <a:pt x="91" y="37"/>
                    <a:pt x="91" y="37"/>
                    <a:pt x="91" y="36"/>
                  </a:cubicBezTo>
                  <a:cubicBezTo>
                    <a:pt x="90" y="35"/>
                    <a:pt x="89" y="34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2"/>
                    <a:pt x="87" y="31"/>
                    <a:pt x="86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28"/>
                    <a:pt x="84" y="27"/>
                    <a:pt x="84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2" y="24"/>
                    <a:pt x="81" y="23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8" y="20"/>
                    <a:pt x="77" y="19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4" y="16"/>
                    <a:pt x="74" y="1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2" y="14"/>
                    <a:pt x="71" y="14"/>
                    <a:pt x="71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9" y="12"/>
                    <a:pt x="69" y="12"/>
                    <a:pt x="68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10"/>
                    <a:pt x="65" y="9"/>
                    <a:pt x="6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2" y="8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6"/>
                    <a:pt x="60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7" y="5"/>
                    <a:pt x="57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2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2" y="0"/>
                    <a:pt x="42" y="0"/>
                  </a:cubicBezTo>
                  <a:cubicBezTo>
                    <a:pt x="41" y="0"/>
                    <a:pt x="41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2" y="2"/>
                    <a:pt x="0" y="10"/>
                    <a:pt x="0" y="10"/>
                  </a:cubicBezTo>
                  <a:cubicBezTo>
                    <a:pt x="0" y="10"/>
                    <a:pt x="9" y="12"/>
                    <a:pt x="17" y="12"/>
                  </a:cubicBezTo>
                  <a:cubicBezTo>
                    <a:pt x="24" y="12"/>
                    <a:pt x="26" y="12"/>
                    <a:pt x="32" y="10"/>
                  </a:cubicBezTo>
                  <a:cubicBezTo>
                    <a:pt x="34" y="9"/>
                    <a:pt x="35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39" y="9"/>
                    <a:pt x="39" y="9"/>
                    <a:pt x="40" y="9"/>
                  </a:cubicBezTo>
                  <a:cubicBezTo>
                    <a:pt x="40" y="10"/>
                    <a:pt x="41" y="10"/>
                    <a:pt x="41" y="10"/>
                  </a:cubicBezTo>
                  <a:cubicBezTo>
                    <a:pt x="42" y="10"/>
                    <a:pt x="42" y="10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5" y="12"/>
                    <a:pt x="45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8" y="13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4" y="18"/>
                    <a:pt x="55" y="18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7" y="20"/>
                    <a:pt x="57" y="2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2"/>
                    <a:pt x="60" y="22"/>
                    <a:pt x="60" y="23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5"/>
                    <a:pt x="63" y="26"/>
                    <a:pt x="64" y="2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5" y="28"/>
                    <a:pt x="66" y="29"/>
                    <a:pt x="68" y="31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3"/>
                    <a:pt x="70" y="33"/>
                    <a:pt x="70" y="34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6"/>
                    <a:pt x="72" y="37"/>
                    <a:pt x="73" y="38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40"/>
                    <a:pt x="75" y="41"/>
                    <a:pt x="75" y="42"/>
                  </a:cubicBezTo>
                  <a:cubicBezTo>
                    <a:pt x="76" y="42"/>
                    <a:pt x="76" y="43"/>
                    <a:pt x="76" y="43"/>
                  </a:cubicBezTo>
                  <a:cubicBezTo>
                    <a:pt x="77" y="44"/>
                    <a:pt x="77" y="45"/>
                    <a:pt x="78" y="46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9" y="48"/>
                    <a:pt x="80" y="50"/>
                    <a:pt x="80" y="51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3"/>
                    <a:pt x="82" y="54"/>
                    <a:pt x="82" y="55"/>
                  </a:cubicBezTo>
                  <a:cubicBezTo>
                    <a:pt x="82" y="55"/>
                    <a:pt x="82" y="56"/>
                    <a:pt x="83" y="56"/>
                  </a:cubicBezTo>
                  <a:cubicBezTo>
                    <a:pt x="83" y="57"/>
                    <a:pt x="83" y="58"/>
                    <a:pt x="83" y="59"/>
                  </a:cubicBezTo>
                  <a:cubicBezTo>
                    <a:pt x="84" y="59"/>
                    <a:pt x="84" y="60"/>
                    <a:pt x="84" y="60"/>
                  </a:cubicBezTo>
                  <a:cubicBezTo>
                    <a:pt x="84" y="61"/>
                    <a:pt x="85" y="62"/>
                    <a:pt x="85" y="63"/>
                  </a:cubicBezTo>
                  <a:cubicBezTo>
                    <a:pt x="85" y="63"/>
                    <a:pt x="85" y="63"/>
                    <a:pt x="85" y="64"/>
                  </a:cubicBezTo>
                  <a:cubicBezTo>
                    <a:pt x="86" y="65"/>
                    <a:pt x="86" y="67"/>
                    <a:pt x="87" y="69"/>
                  </a:cubicBezTo>
                  <a:cubicBezTo>
                    <a:pt x="87" y="69"/>
                    <a:pt x="87" y="70"/>
                    <a:pt x="87" y="70"/>
                  </a:cubicBezTo>
                  <a:cubicBezTo>
                    <a:pt x="87" y="71"/>
                    <a:pt x="87" y="72"/>
                    <a:pt x="88" y="73"/>
                  </a:cubicBezTo>
                  <a:cubicBezTo>
                    <a:pt x="88" y="74"/>
                    <a:pt x="88" y="74"/>
                    <a:pt x="88" y="75"/>
                  </a:cubicBezTo>
                  <a:cubicBezTo>
                    <a:pt x="88" y="76"/>
                    <a:pt x="88" y="77"/>
                    <a:pt x="88" y="78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0"/>
                    <a:pt x="89" y="81"/>
                    <a:pt x="89" y="82"/>
                  </a:cubicBezTo>
                  <a:cubicBezTo>
                    <a:pt x="89" y="83"/>
                    <a:pt x="89" y="84"/>
                    <a:pt x="89" y="84"/>
                  </a:cubicBezTo>
                  <a:cubicBezTo>
                    <a:pt x="89" y="85"/>
                    <a:pt x="89" y="85"/>
                    <a:pt x="89" y="86"/>
                  </a:cubicBezTo>
                  <a:cubicBezTo>
                    <a:pt x="89" y="87"/>
                    <a:pt x="89" y="89"/>
                    <a:pt x="89" y="90"/>
                  </a:cubicBezTo>
                  <a:cubicBezTo>
                    <a:pt x="89" y="91"/>
                    <a:pt x="89" y="93"/>
                    <a:pt x="89" y="9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9" y="97"/>
                    <a:pt x="89" y="99"/>
                    <a:pt x="89" y="100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2"/>
                    <a:pt x="89" y="104"/>
                    <a:pt x="88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7"/>
                    <a:pt x="88" y="109"/>
                    <a:pt x="87" y="110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7" y="112"/>
                    <a:pt x="87" y="114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7"/>
                    <a:pt x="85" y="118"/>
                    <a:pt x="85" y="119"/>
                  </a:cubicBezTo>
                  <a:cubicBezTo>
                    <a:pt x="85" y="120"/>
                    <a:pt x="84" y="120"/>
                    <a:pt x="84" y="120"/>
                  </a:cubicBezTo>
                  <a:cubicBezTo>
                    <a:pt x="84" y="121"/>
                    <a:pt x="83" y="122"/>
                    <a:pt x="83" y="123"/>
                  </a:cubicBezTo>
                  <a:cubicBezTo>
                    <a:pt x="83" y="124"/>
                    <a:pt x="83" y="124"/>
                    <a:pt x="82" y="124"/>
                  </a:cubicBezTo>
                  <a:cubicBezTo>
                    <a:pt x="82" y="125"/>
                    <a:pt x="81" y="126"/>
                    <a:pt x="81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9"/>
                    <a:pt x="80" y="129"/>
                    <a:pt x="79" y="130"/>
                  </a:cubicBezTo>
                  <a:cubicBezTo>
                    <a:pt x="79" y="130"/>
                    <a:pt x="79" y="131"/>
                    <a:pt x="78" y="132"/>
                  </a:cubicBezTo>
                  <a:cubicBezTo>
                    <a:pt x="77" y="133"/>
                    <a:pt x="77" y="134"/>
                    <a:pt x="76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6"/>
                    <a:pt x="74" y="137"/>
                    <a:pt x="73" y="138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2" y="139"/>
                    <a:pt x="71" y="140"/>
                    <a:pt x="70" y="141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69" y="142"/>
                    <a:pt x="68" y="143"/>
                    <a:pt x="67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5" y="145"/>
                    <a:pt x="64" y="145"/>
                    <a:pt x="63" y="146"/>
                  </a:cubicBezTo>
                  <a:cubicBezTo>
                    <a:pt x="63" y="146"/>
                    <a:pt x="63" y="146"/>
                    <a:pt x="63" y="146"/>
                  </a:cubicBezTo>
                  <a:cubicBezTo>
                    <a:pt x="62" y="147"/>
                    <a:pt x="61" y="147"/>
                    <a:pt x="60" y="148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8" y="149"/>
                    <a:pt x="57" y="149"/>
                    <a:pt x="56" y="150"/>
                  </a:cubicBezTo>
                  <a:cubicBezTo>
                    <a:pt x="61" y="148"/>
                    <a:pt x="66" y="146"/>
                    <a:pt x="71" y="144"/>
                  </a:cubicBezTo>
                  <a:cubicBezTo>
                    <a:pt x="72" y="144"/>
                    <a:pt x="73" y="143"/>
                    <a:pt x="74" y="143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76" y="142"/>
                    <a:pt x="77" y="141"/>
                    <a:pt x="78" y="141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0"/>
                    <a:pt x="81" y="139"/>
                    <a:pt x="82" y="139"/>
                  </a:cubicBezTo>
                  <a:cubicBezTo>
                    <a:pt x="82" y="138"/>
                    <a:pt x="82" y="138"/>
                    <a:pt x="82" y="138"/>
                  </a:cubicBezTo>
                  <a:cubicBezTo>
                    <a:pt x="83" y="137"/>
                    <a:pt x="84" y="137"/>
                    <a:pt x="85" y="136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6" y="135"/>
                    <a:pt x="87" y="134"/>
                    <a:pt x="88" y="133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89" y="132"/>
                    <a:pt x="89" y="132"/>
                    <a:pt x="90" y="131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8"/>
                    <a:pt x="93" y="128"/>
                    <a:pt x="93" y="126"/>
                  </a:cubicBezTo>
                  <a:cubicBezTo>
                    <a:pt x="93" y="126"/>
                    <a:pt x="93" y="126"/>
                    <a:pt x="93" y="126"/>
                  </a:cubicBezTo>
                  <a:cubicBezTo>
                    <a:pt x="94" y="126"/>
                    <a:pt x="94" y="125"/>
                    <a:pt x="95" y="124"/>
                  </a:cubicBezTo>
                  <a:cubicBezTo>
                    <a:pt x="95" y="124"/>
                    <a:pt x="95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7" y="121"/>
                    <a:pt x="97" y="120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9" y="117"/>
                    <a:pt x="99" y="117"/>
                    <a:pt x="99" y="116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1" y="112"/>
                    <a:pt x="101" y="111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2" y="109"/>
                    <a:pt x="102" y="108"/>
                    <a:pt x="102" y="10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3" y="103"/>
                    <a:pt x="103" y="102"/>
                    <a:pt x="104" y="101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99"/>
                    <a:pt x="104" y="98"/>
                    <a:pt x="104" y="98"/>
                  </a:cubicBezTo>
                  <a:cubicBezTo>
                    <a:pt x="104" y="97"/>
                    <a:pt x="104" y="96"/>
                    <a:pt x="104" y="96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3"/>
                    <a:pt x="105" y="92"/>
                    <a:pt x="105" y="91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89"/>
                    <a:pt x="105" y="88"/>
                    <a:pt x="105" y="88"/>
                  </a:cubicBezTo>
                  <a:cubicBezTo>
                    <a:pt x="105" y="87"/>
                    <a:pt x="105" y="86"/>
                    <a:pt x="105" y="84"/>
                  </a:cubicBezTo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9" name="ïṥlïḓé">
              <a:extLst>
                <a:ext uri="{FF2B5EF4-FFF2-40B4-BE49-F238E27FC236}">
                  <a16:creationId xmlns:a16="http://schemas.microsoft.com/office/drawing/2014/main" id="{84BC1179-C987-4521-813B-1A0B4523ABA8}"/>
                </a:ext>
              </a:extLst>
            </p:cNvPr>
            <p:cNvSpPr/>
            <p:nvPr/>
          </p:nvSpPr>
          <p:spPr bwMode="auto">
            <a:xfrm>
              <a:off x="6105526" y="1628775"/>
              <a:ext cx="314325" cy="411163"/>
            </a:xfrm>
            <a:custGeom>
              <a:avLst/>
              <a:gdLst>
                <a:gd name="T0" fmla="*/ 59 w 120"/>
                <a:gd name="T1" fmla="*/ 6 h 157"/>
                <a:gd name="T2" fmla="*/ 119 w 120"/>
                <a:gd name="T3" fmla="*/ 90 h 157"/>
                <a:gd name="T4" fmla="*/ 62 w 120"/>
                <a:gd name="T5" fmla="*/ 151 h 157"/>
                <a:gd name="T6" fmla="*/ 1 w 120"/>
                <a:gd name="T7" fmla="*/ 68 h 157"/>
                <a:gd name="T8" fmla="*/ 59 w 120"/>
                <a:gd name="T9" fmla="*/ 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57">
                  <a:moveTo>
                    <a:pt x="59" y="6"/>
                  </a:moveTo>
                  <a:cubicBezTo>
                    <a:pt x="91" y="12"/>
                    <a:pt x="118" y="50"/>
                    <a:pt x="119" y="90"/>
                  </a:cubicBezTo>
                  <a:cubicBezTo>
                    <a:pt x="120" y="130"/>
                    <a:pt x="95" y="157"/>
                    <a:pt x="62" y="151"/>
                  </a:cubicBezTo>
                  <a:cubicBezTo>
                    <a:pt x="29" y="145"/>
                    <a:pt x="2" y="108"/>
                    <a:pt x="1" y="68"/>
                  </a:cubicBezTo>
                  <a:cubicBezTo>
                    <a:pt x="0" y="28"/>
                    <a:pt x="26" y="0"/>
                    <a:pt x="59" y="6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0" name="ïṣḻïďe">
              <a:extLst>
                <a:ext uri="{FF2B5EF4-FFF2-40B4-BE49-F238E27FC236}">
                  <a16:creationId xmlns:a16="http://schemas.microsoft.com/office/drawing/2014/main" id="{3F36688F-8168-41A7-B751-77A45C941352}"/>
                </a:ext>
              </a:extLst>
            </p:cNvPr>
            <p:cNvSpPr/>
            <p:nvPr/>
          </p:nvSpPr>
          <p:spPr bwMode="auto">
            <a:xfrm>
              <a:off x="6134101" y="1665288"/>
              <a:ext cx="258763" cy="338138"/>
            </a:xfrm>
            <a:custGeom>
              <a:avLst/>
              <a:gdLst>
                <a:gd name="T0" fmla="*/ 48 w 99"/>
                <a:gd name="T1" fmla="*/ 5 h 129"/>
                <a:gd name="T2" fmla="*/ 98 w 99"/>
                <a:gd name="T3" fmla="*/ 74 h 129"/>
                <a:gd name="T4" fmla="*/ 51 w 99"/>
                <a:gd name="T5" fmla="*/ 124 h 129"/>
                <a:gd name="T6" fmla="*/ 1 w 99"/>
                <a:gd name="T7" fmla="*/ 56 h 129"/>
                <a:gd name="T8" fmla="*/ 48 w 99"/>
                <a:gd name="T9" fmla="*/ 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29">
                  <a:moveTo>
                    <a:pt x="48" y="5"/>
                  </a:moveTo>
                  <a:cubicBezTo>
                    <a:pt x="75" y="10"/>
                    <a:pt x="97" y="41"/>
                    <a:pt x="98" y="74"/>
                  </a:cubicBezTo>
                  <a:cubicBezTo>
                    <a:pt x="99" y="107"/>
                    <a:pt x="78" y="129"/>
                    <a:pt x="51" y="124"/>
                  </a:cubicBezTo>
                  <a:cubicBezTo>
                    <a:pt x="24" y="119"/>
                    <a:pt x="2" y="88"/>
                    <a:pt x="1" y="56"/>
                  </a:cubicBezTo>
                  <a:cubicBezTo>
                    <a:pt x="0" y="23"/>
                    <a:pt x="21" y="0"/>
                    <a:pt x="48" y="5"/>
                  </a:cubicBezTo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1" name="îṥľiḑè">
              <a:extLst>
                <a:ext uri="{FF2B5EF4-FFF2-40B4-BE49-F238E27FC236}">
                  <a16:creationId xmlns:a16="http://schemas.microsoft.com/office/drawing/2014/main" id="{F330F406-D23E-442C-8E9F-CD592D51E8BC}"/>
                </a:ext>
              </a:extLst>
            </p:cNvPr>
            <p:cNvSpPr/>
            <p:nvPr/>
          </p:nvSpPr>
          <p:spPr bwMode="auto">
            <a:xfrm>
              <a:off x="6207126" y="1736725"/>
              <a:ext cx="100013" cy="196850"/>
            </a:xfrm>
            <a:custGeom>
              <a:avLst/>
              <a:gdLst>
                <a:gd name="T0" fmla="*/ 21 w 38"/>
                <a:gd name="T1" fmla="*/ 1 h 75"/>
                <a:gd name="T2" fmla="*/ 21 w 38"/>
                <a:gd name="T3" fmla="*/ 10 h 75"/>
                <a:gd name="T4" fmla="*/ 36 w 38"/>
                <a:gd name="T5" fmla="*/ 28 h 75"/>
                <a:gd name="T6" fmla="*/ 24 w 38"/>
                <a:gd name="T7" fmla="*/ 27 h 75"/>
                <a:gd name="T8" fmla="*/ 18 w 38"/>
                <a:gd name="T9" fmla="*/ 21 h 75"/>
                <a:gd name="T10" fmla="*/ 13 w 38"/>
                <a:gd name="T11" fmla="*/ 25 h 75"/>
                <a:gd name="T12" fmla="*/ 18 w 38"/>
                <a:gd name="T13" fmla="*/ 30 h 75"/>
                <a:gd name="T14" fmla="*/ 24 w 38"/>
                <a:gd name="T15" fmla="*/ 32 h 75"/>
                <a:gd name="T16" fmla="*/ 38 w 38"/>
                <a:gd name="T17" fmla="*/ 51 h 75"/>
                <a:gd name="T18" fmla="*/ 34 w 38"/>
                <a:gd name="T19" fmla="*/ 62 h 75"/>
                <a:gd name="T20" fmla="*/ 22 w 38"/>
                <a:gd name="T21" fmla="*/ 66 h 75"/>
                <a:gd name="T22" fmla="*/ 23 w 38"/>
                <a:gd name="T23" fmla="*/ 75 h 75"/>
                <a:gd name="T24" fmla="*/ 17 w 38"/>
                <a:gd name="T25" fmla="*/ 75 h 75"/>
                <a:gd name="T26" fmla="*/ 17 w 38"/>
                <a:gd name="T27" fmla="*/ 65 h 75"/>
                <a:gd name="T28" fmla="*/ 0 w 38"/>
                <a:gd name="T29" fmla="*/ 46 h 75"/>
                <a:gd name="T30" fmla="*/ 13 w 38"/>
                <a:gd name="T31" fmla="*/ 48 h 75"/>
                <a:gd name="T32" fmla="*/ 19 w 38"/>
                <a:gd name="T33" fmla="*/ 54 h 75"/>
                <a:gd name="T34" fmla="*/ 26 w 38"/>
                <a:gd name="T35" fmla="*/ 50 h 75"/>
                <a:gd name="T36" fmla="*/ 25 w 38"/>
                <a:gd name="T37" fmla="*/ 48 h 75"/>
                <a:gd name="T38" fmla="*/ 20 w 38"/>
                <a:gd name="T39" fmla="*/ 44 h 75"/>
                <a:gd name="T40" fmla="*/ 14 w 38"/>
                <a:gd name="T41" fmla="*/ 42 h 75"/>
                <a:gd name="T42" fmla="*/ 0 w 38"/>
                <a:gd name="T43" fmla="*/ 24 h 75"/>
                <a:gd name="T44" fmla="*/ 4 w 38"/>
                <a:gd name="T45" fmla="*/ 13 h 75"/>
                <a:gd name="T46" fmla="*/ 15 w 38"/>
                <a:gd name="T47" fmla="*/ 9 h 75"/>
                <a:gd name="T48" fmla="*/ 15 w 38"/>
                <a:gd name="T49" fmla="*/ 0 h 75"/>
                <a:gd name="T50" fmla="*/ 21 w 38"/>
                <a:gd name="T51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75">
                  <a:moveTo>
                    <a:pt x="21" y="1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30" y="12"/>
                    <a:pt x="36" y="19"/>
                    <a:pt x="36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3"/>
                    <a:pt x="22" y="21"/>
                    <a:pt x="18" y="21"/>
                  </a:cubicBezTo>
                  <a:cubicBezTo>
                    <a:pt x="15" y="21"/>
                    <a:pt x="13" y="22"/>
                    <a:pt x="13" y="25"/>
                  </a:cubicBezTo>
                  <a:cubicBezTo>
                    <a:pt x="13" y="27"/>
                    <a:pt x="14" y="28"/>
                    <a:pt x="18" y="3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3" y="37"/>
                    <a:pt x="38" y="43"/>
                    <a:pt x="38" y="51"/>
                  </a:cubicBezTo>
                  <a:cubicBezTo>
                    <a:pt x="38" y="56"/>
                    <a:pt x="37" y="60"/>
                    <a:pt x="34" y="62"/>
                  </a:cubicBezTo>
                  <a:cubicBezTo>
                    <a:pt x="31" y="65"/>
                    <a:pt x="27" y="66"/>
                    <a:pt x="22" y="6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7" y="63"/>
                    <a:pt x="0" y="56"/>
                    <a:pt x="0" y="4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51"/>
                    <a:pt x="15" y="53"/>
                    <a:pt x="19" y="54"/>
                  </a:cubicBezTo>
                  <a:cubicBezTo>
                    <a:pt x="23" y="54"/>
                    <a:pt x="26" y="53"/>
                    <a:pt x="26" y="50"/>
                  </a:cubicBezTo>
                  <a:cubicBezTo>
                    <a:pt x="26" y="49"/>
                    <a:pt x="25" y="49"/>
                    <a:pt x="25" y="48"/>
                  </a:cubicBezTo>
                  <a:cubicBezTo>
                    <a:pt x="25" y="48"/>
                    <a:pt x="23" y="46"/>
                    <a:pt x="20" y="44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2" y="37"/>
                    <a:pt x="0" y="29"/>
                    <a:pt x="0" y="24"/>
                  </a:cubicBezTo>
                  <a:cubicBezTo>
                    <a:pt x="0" y="19"/>
                    <a:pt x="2" y="16"/>
                    <a:pt x="4" y="13"/>
                  </a:cubicBezTo>
                  <a:cubicBezTo>
                    <a:pt x="7" y="10"/>
                    <a:pt x="11" y="9"/>
                    <a:pt x="15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1" y="1"/>
                    <a:pt x="21" y="1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2" name="íšliḍè">
              <a:extLst>
                <a:ext uri="{FF2B5EF4-FFF2-40B4-BE49-F238E27FC236}">
                  <a16:creationId xmlns:a16="http://schemas.microsoft.com/office/drawing/2014/main" id="{64FE12AD-28FC-4CB7-A896-AFC048105A70}"/>
                </a:ext>
              </a:extLst>
            </p:cNvPr>
            <p:cNvSpPr/>
            <p:nvPr/>
          </p:nvSpPr>
          <p:spPr bwMode="auto">
            <a:xfrm>
              <a:off x="6238876" y="1643063"/>
              <a:ext cx="47625" cy="9525"/>
            </a:xfrm>
            <a:custGeom>
              <a:avLst/>
              <a:gdLst>
                <a:gd name="T0" fmla="*/ 2 w 18"/>
                <a:gd name="T1" fmla="*/ 0 h 4"/>
                <a:gd name="T2" fmla="*/ 0 w 18"/>
                <a:gd name="T3" fmla="*/ 0 h 4"/>
                <a:gd name="T4" fmla="*/ 8 w 18"/>
                <a:gd name="T5" fmla="*/ 1 h 4"/>
                <a:gd name="T6" fmla="*/ 18 w 18"/>
                <a:gd name="T7" fmla="*/ 4 h 4"/>
                <a:gd name="T8" fmla="*/ 8 w 18"/>
                <a:gd name="T9" fmla="*/ 1 h 4"/>
                <a:gd name="T10" fmla="*/ 2 w 1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11" y="2"/>
                    <a:pt x="15" y="3"/>
                    <a:pt x="18" y="4"/>
                  </a:cubicBezTo>
                  <a:cubicBezTo>
                    <a:pt x="15" y="3"/>
                    <a:pt x="12" y="2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solidFill>
              <a:srgbClr val="F6C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3" name="îšļïdé">
              <a:extLst>
                <a:ext uri="{FF2B5EF4-FFF2-40B4-BE49-F238E27FC236}">
                  <a16:creationId xmlns:a16="http://schemas.microsoft.com/office/drawing/2014/main" id="{4867F1ED-68D2-408C-A3A7-1C3051289AA3}"/>
                </a:ext>
              </a:extLst>
            </p:cNvPr>
            <p:cNvSpPr/>
            <p:nvPr/>
          </p:nvSpPr>
          <p:spPr bwMode="auto">
            <a:xfrm>
              <a:off x="6151563" y="1643063"/>
              <a:ext cx="223838" cy="142875"/>
            </a:xfrm>
            <a:custGeom>
              <a:avLst/>
              <a:gdLst>
                <a:gd name="T0" fmla="*/ 33 w 85"/>
                <a:gd name="T1" fmla="*/ 0 h 55"/>
                <a:gd name="T2" fmla="*/ 0 w 85"/>
                <a:gd name="T3" fmla="*/ 36 h 55"/>
                <a:gd name="T4" fmla="*/ 34 w 85"/>
                <a:gd name="T5" fmla="*/ 13 h 55"/>
                <a:gd name="T6" fmla="*/ 41 w 85"/>
                <a:gd name="T7" fmla="*/ 14 h 55"/>
                <a:gd name="T8" fmla="*/ 85 w 85"/>
                <a:gd name="T9" fmla="*/ 55 h 55"/>
                <a:gd name="T10" fmla="*/ 51 w 85"/>
                <a:gd name="T11" fmla="*/ 4 h 55"/>
                <a:gd name="T12" fmla="*/ 41 w 85"/>
                <a:gd name="T13" fmla="*/ 1 h 55"/>
                <a:gd name="T14" fmla="*/ 33 w 85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55">
                  <a:moveTo>
                    <a:pt x="33" y="0"/>
                  </a:moveTo>
                  <a:cubicBezTo>
                    <a:pt x="16" y="1"/>
                    <a:pt x="2" y="15"/>
                    <a:pt x="0" y="36"/>
                  </a:cubicBezTo>
                  <a:cubicBezTo>
                    <a:pt x="7" y="22"/>
                    <a:pt x="19" y="13"/>
                    <a:pt x="34" y="13"/>
                  </a:cubicBezTo>
                  <a:cubicBezTo>
                    <a:pt x="36" y="13"/>
                    <a:pt x="38" y="14"/>
                    <a:pt x="41" y="14"/>
                  </a:cubicBezTo>
                  <a:cubicBezTo>
                    <a:pt x="60" y="18"/>
                    <a:pt x="77" y="34"/>
                    <a:pt x="85" y="55"/>
                  </a:cubicBezTo>
                  <a:cubicBezTo>
                    <a:pt x="82" y="33"/>
                    <a:pt x="69" y="13"/>
                    <a:pt x="51" y="4"/>
                  </a:cubicBezTo>
                  <a:cubicBezTo>
                    <a:pt x="48" y="3"/>
                    <a:pt x="44" y="2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4" name="îṡ1îďê">
              <a:extLst>
                <a:ext uri="{FF2B5EF4-FFF2-40B4-BE49-F238E27FC236}">
                  <a16:creationId xmlns:a16="http://schemas.microsoft.com/office/drawing/2014/main" id="{085E1842-C2F4-44FA-B66F-5921B5BF6C5D}"/>
                </a:ext>
              </a:extLst>
            </p:cNvPr>
            <p:cNvSpPr/>
            <p:nvPr/>
          </p:nvSpPr>
          <p:spPr bwMode="auto">
            <a:xfrm>
              <a:off x="6149976" y="1676400"/>
              <a:ext cx="228600" cy="249238"/>
            </a:xfrm>
            <a:custGeom>
              <a:avLst/>
              <a:gdLst>
                <a:gd name="T0" fmla="*/ 35 w 87"/>
                <a:gd name="T1" fmla="*/ 0 h 95"/>
                <a:gd name="T2" fmla="*/ 1 w 87"/>
                <a:gd name="T3" fmla="*/ 23 h 95"/>
                <a:gd name="T4" fmla="*/ 0 w 87"/>
                <a:gd name="T5" fmla="*/ 33 h 95"/>
                <a:gd name="T6" fmla="*/ 0 w 87"/>
                <a:gd name="T7" fmla="*/ 35 h 95"/>
                <a:gd name="T8" fmla="*/ 5 w 87"/>
                <a:gd name="T9" fmla="*/ 34 h 95"/>
                <a:gd name="T10" fmla="*/ 7 w 87"/>
                <a:gd name="T11" fmla="*/ 34 h 95"/>
                <a:gd name="T12" fmla="*/ 20 w 87"/>
                <a:gd name="T13" fmla="*/ 52 h 95"/>
                <a:gd name="T14" fmla="*/ 10 w 87"/>
                <a:gd name="T15" fmla="*/ 66 h 95"/>
                <a:gd name="T16" fmla="*/ 9 w 87"/>
                <a:gd name="T17" fmla="*/ 66 h 95"/>
                <a:gd name="T18" fmla="*/ 39 w 87"/>
                <a:gd name="T19" fmla="*/ 93 h 95"/>
                <a:gd name="T20" fmla="*/ 39 w 87"/>
                <a:gd name="T21" fmla="*/ 88 h 95"/>
                <a:gd name="T22" fmla="*/ 22 w 87"/>
                <a:gd name="T23" fmla="*/ 69 h 95"/>
                <a:gd name="T24" fmla="*/ 35 w 87"/>
                <a:gd name="T25" fmla="*/ 71 h 95"/>
                <a:gd name="T26" fmla="*/ 41 w 87"/>
                <a:gd name="T27" fmla="*/ 77 h 95"/>
                <a:gd name="T28" fmla="*/ 42 w 87"/>
                <a:gd name="T29" fmla="*/ 77 h 95"/>
                <a:gd name="T30" fmla="*/ 48 w 87"/>
                <a:gd name="T31" fmla="*/ 73 h 95"/>
                <a:gd name="T32" fmla="*/ 47 w 87"/>
                <a:gd name="T33" fmla="*/ 71 h 95"/>
                <a:gd name="T34" fmla="*/ 42 w 87"/>
                <a:gd name="T35" fmla="*/ 67 h 95"/>
                <a:gd name="T36" fmla="*/ 36 w 87"/>
                <a:gd name="T37" fmla="*/ 65 h 95"/>
                <a:gd name="T38" fmla="*/ 22 w 87"/>
                <a:gd name="T39" fmla="*/ 47 h 95"/>
                <a:gd name="T40" fmla="*/ 26 w 87"/>
                <a:gd name="T41" fmla="*/ 36 h 95"/>
                <a:gd name="T42" fmla="*/ 37 w 87"/>
                <a:gd name="T43" fmla="*/ 32 h 95"/>
                <a:gd name="T44" fmla="*/ 37 w 87"/>
                <a:gd name="T45" fmla="*/ 23 h 95"/>
                <a:gd name="T46" fmla="*/ 43 w 87"/>
                <a:gd name="T47" fmla="*/ 24 h 95"/>
                <a:gd name="T48" fmla="*/ 43 w 87"/>
                <a:gd name="T49" fmla="*/ 33 h 95"/>
                <a:gd name="T50" fmla="*/ 58 w 87"/>
                <a:gd name="T51" fmla="*/ 51 h 95"/>
                <a:gd name="T52" fmla="*/ 46 w 87"/>
                <a:gd name="T53" fmla="*/ 50 h 95"/>
                <a:gd name="T54" fmla="*/ 40 w 87"/>
                <a:gd name="T55" fmla="*/ 44 h 95"/>
                <a:gd name="T56" fmla="*/ 39 w 87"/>
                <a:gd name="T57" fmla="*/ 44 h 95"/>
                <a:gd name="T58" fmla="*/ 35 w 87"/>
                <a:gd name="T59" fmla="*/ 48 h 95"/>
                <a:gd name="T60" fmla="*/ 40 w 87"/>
                <a:gd name="T61" fmla="*/ 53 h 95"/>
                <a:gd name="T62" fmla="*/ 46 w 87"/>
                <a:gd name="T63" fmla="*/ 55 h 95"/>
                <a:gd name="T64" fmla="*/ 60 w 87"/>
                <a:gd name="T65" fmla="*/ 74 h 95"/>
                <a:gd name="T66" fmla="*/ 56 w 87"/>
                <a:gd name="T67" fmla="*/ 85 h 95"/>
                <a:gd name="T68" fmla="*/ 45 w 87"/>
                <a:gd name="T69" fmla="*/ 89 h 95"/>
                <a:gd name="T70" fmla="*/ 44 w 87"/>
                <a:gd name="T71" fmla="*/ 89 h 95"/>
                <a:gd name="T72" fmla="*/ 45 w 87"/>
                <a:gd name="T73" fmla="*/ 94 h 95"/>
                <a:gd name="T74" fmla="*/ 45 w 87"/>
                <a:gd name="T75" fmla="*/ 94 h 95"/>
                <a:gd name="T76" fmla="*/ 51 w 87"/>
                <a:gd name="T77" fmla="*/ 95 h 95"/>
                <a:gd name="T78" fmla="*/ 87 w 87"/>
                <a:gd name="T79" fmla="*/ 49 h 95"/>
                <a:gd name="T80" fmla="*/ 86 w 87"/>
                <a:gd name="T81" fmla="*/ 42 h 95"/>
                <a:gd name="T82" fmla="*/ 42 w 87"/>
                <a:gd name="T83" fmla="*/ 1 h 95"/>
                <a:gd name="T84" fmla="*/ 35 w 87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95">
                  <a:moveTo>
                    <a:pt x="35" y="0"/>
                  </a:moveTo>
                  <a:cubicBezTo>
                    <a:pt x="20" y="0"/>
                    <a:pt x="8" y="9"/>
                    <a:pt x="1" y="23"/>
                  </a:cubicBezTo>
                  <a:cubicBezTo>
                    <a:pt x="0" y="26"/>
                    <a:pt x="0" y="29"/>
                    <a:pt x="0" y="33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2" y="35"/>
                    <a:pt x="3" y="34"/>
                    <a:pt x="5" y="34"/>
                  </a:cubicBezTo>
                  <a:cubicBezTo>
                    <a:pt x="6" y="34"/>
                    <a:pt x="6" y="34"/>
                    <a:pt x="7" y="34"/>
                  </a:cubicBezTo>
                  <a:cubicBezTo>
                    <a:pt x="14" y="35"/>
                    <a:pt x="20" y="44"/>
                    <a:pt x="20" y="52"/>
                  </a:cubicBezTo>
                  <a:cubicBezTo>
                    <a:pt x="20" y="60"/>
                    <a:pt x="16" y="66"/>
                    <a:pt x="10" y="66"/>
                  </a:cubicBezTo>
                  <a:cubicBezTo>
                    <a:pt x="10" y="66"/>
                    <a:pt x="9" y="66"/>
                    <a:pt x="9" y="66"/>
                  </a:cubicBezTo>
                  <a:cubicBezTo>
                    <a:pt x="16" y="78"/>
                    <a:pt x="27" y="88"/>
                    <a:pt x="39" y="93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29" y="86"/>
                    <a:pt x="22" y="79"/>
                    <a:pt x="22" y="69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4"/>
                    <a:pt x="37" y="76"/>
                    <a:pt x="41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7"/>
                    <a:pt x="48" y="75"/>
                    <a:pt x="48" y="73"/>
                  </a:cubicBezTo>
                  <a:cubicBezTo>
                    <a:pt x="48" y="72"/>
                    <a:pt x="47" y="72"/>
                    <a:pt x="47" y="71"/>
                  </a:cubicBezTo>
                  <a:cubicBezTo>
                    <a:pt x="47" y="71"/>
                    <a:pt x="45" y="69"/>
                    <a:pt x="42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24" y="60"/>
                    <a:pt x="22" y="52"/>
                    <a:pt x="22" y="47"/>
                  </a:cubicBezTo>
                  <a:cubicBezTo>
                    <a:pt x="22" y="42"/>
                    <a:pt x="24" y="39"/>
                    <a:pt x="26" y="36"/>
                  </a:cubicBezTo>
                  <a:cubicBezTo>
                    <a:pt x="29" y="33"/>
                    <a:pt x="33" y="32"/>
                    <a:pt x="37" y="3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2" y="35"/>
                    <a:pt x="58" y="42"/>
                    <a:pt x="58" y="51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6"/>
                    <a:pt x="44" y="44"/>
                    <a:pt x="40" y="44"/>
                  </a:cubicBezTo>
                  <a:cubicBezTo>
                    <a:pt x="40" y="44"/>
                    <a:pt x="39" y="44"/>
                    <a:pt x="39" y="44"/>
                  </a:cubicBezTo>
                  <a:cubicBezTo>
                    <a:pt x="36" y="44"/>
                    <a:pt x="35" y="45"/>
                    <a:pt x="35" y="48"/>
                  </a:cubicBezTo>
                  <a:cubicBezTo>
                    <a:pt x="35" y="50"/>
                    <a:pt x="36" y="51"/>
                    <a:pt x="40" y="53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5" y="60"/>
                    <a:pt x="60" y="66"/>
                    <a:pt x="60" y="74"/>
                  </a:cubicBezTo>
                  <a:cubicBezTo>
                    <a:pt x="60" y="79"/>
                    <a:pt x="59" y="83"/>
                    <a:pt x="56" y="85"/>
                  </a:cubicBezTo>
                  <a:cubicBezTo>
                    <a:pt x="53" y="87"/>
                    <a:pt x="49" y="89"/>
                    <a:pt x="45" y="89"/>
                  </a:cubicBezTo>
                  <a:cubicBezTo>
                    <a:pt x="45" y="89"/>
                    <a:pt x="45" y="89"/>
                    <a:pt x="44" y="89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7" y="95"/>
                    <a:pt x="49" y="95"/>
                    <a:pt x="51" y="95"/>
                  </a:cubicBezTo>
                  <a:cubicBezTo>
                    <a:pt x="72" y="95"/>
                    <a:pt x="87" y="76"/>
                    <a:pt x="87" y="49"/>
                  </a:cubicBezTo>
                  <a:cubicBezTo>
                    <a:pt x="87" y="47"/>
                    <a:pt x="86" y="44"/>
                    <a:pt x="86" y="42"/>
                  </a:cubicBezTo>
                  <a:cubicBezTo>
                    <a:pt x="78" y="21"/>
                    <a:pt x="61" y="5"/>
                    <a:pt x="42" y="1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5" name="iŝḷiḍé">
              <a:extLst>
                <a:ext uri="{FF2B5EF4-FFF2-40B4-BE49-F238E27FC236}">
                  <a16:creationId xmlns:a16="http://schemas.microsoft.com/office/drawing/2014/main" id="{2FCAABE6-AB5A-470B-8BD2-2AB98420999F}"/>
                </a:ext>
              </a:extLst>
            </p:cNvPr>
            <p:cNvSpPr/>
            <p:nvPr/>
          </p:nvSpPr>
          <p:spPr bwMode="auto">
            <a:xfrm>
              <a:off x="6207126" y="1736725"/>
              <a:ext cx="100013" cy="185738"/>
            </a:xfrm>
            <a:custGeom>
              <a:avLst/>
              <a:gdLst>
                <a:gd name="T0" fmla="*/ 15 w 38"/>
                <a:gd name="T1" fmla="*/ 0 h 71"/>
                <a:gd name="T2" fmla="*/ 15 w 38"/>
                <a:gd name="T3" fmla="*/ 9 h 71"/>
                <a:gd name="T4" fmla="*/ 4 w 38"/>
                <a:gd name="T5" fmla="*/ 13 h 71"/>
                <a:gd name="T6" fmla="*/ 0 w 38"/>
                <a:gd name="T7" fmla="*/ 24 h 71"/>
                <a:gd name="T8" fmla="*/ 14 w 38"/>
                <a:gd name="T9" fmla="*/ 42 h 71"/>
                <a:gd name="T10" fmla="*/ 20 w 38"/>
                <a:gd name="T11" fmla="*/ 44 h 71"/>
                <a:gd name="T12" fmla="*/ 25 w 38"/>
                <a:gd name="T13" fmla="*/ 48 h 71"/>
                <a:gd name="T14" fmla="*/ 26 w 38"/>
                <a:gd name="T15" fmla="*/ 50 h 71"/>
                <a:gd name="T16" fmla="*/ 20 w 38"/>
                <a:gd name="T17" fmla="*/ 54 h 71"/>
                <a:gd name="T18" fmla="*/ 19 w 38"/>
                <a:gd name="T19" fmla="*/ 54 h 71"/>
                <a:gd name="T20" fmla="*/ 13 w 38"/>
                <a:gd name="T21" fmla="*/ 48 h 71"/>
                <a:gd name="T22" fmla="*/ 0 w 38"/>
                <a:gd name="T23" fmla="*/ 46 h 71"/>
                <a:gd name="T24" fmla="*/ 17 w 38"/>
                <a:gd name="T25" fmla="*/ 65 h 71"/>
                <a:gd name="T26" fmla="*/ 17 w 38"/>
                <a:gd name="T27" fmla="*/ 70 h 71"/>
                <a:gd name="T28" fmla="*/ 23 w 38"/>
                <a:gd name="T29" fmla="*/ 71 h 71"/>
                <a:gd name="T30" fmla="*/ 22 w 38"/>
                <a:gd name="T31" fmla="*/ 66 h 71"/>
                <a:gd name="T32" fmla="*/ 23 w 38"/>
                <a:gd name="T33" fmla="*/ 66 h 71"/>
                <a:gd name="T34" fmla="*/ 34 w 38"/>
                <a:gd name="T35" fmla="*/ 62 h 71"/>
                <a:gd name="T36" fmla="*/ 38 w 38"/>
                <a:gd name="T37" fmla="*/ 51 h 71"/>
                <a:gd name="T38" fmla="*/ 24 w 38"/>
                <a:gd name="T39" fmla="*/ 32 h 71"/>
                <a:gd name="T40" fmla="*/ 18 w 38"/>
                <a:gd name="T41" fmla="*/ 30 h 71"/>
                <a:gd name="T42" fmla="*/ 13 w 38"/>
                <a:gd name="T43" fmla="*/ 25 h 71"/>
                <a:gd name="T44" fmla="*/ 17 w 38"/>
                <a:gd name="T45" fmla="*/ 21 h 71"/>
                <a:gd name="T46" fmla="*/ 18 w 38"/>
                <a:gd name="T47" fmla="*/ 21 h 71"/>
                <a:gd name="T48" fmla="*/ 24 w 38"/>
                <a:gd name="T49" fmla="*/ 27 h 71"/>
                <a:gd name="T50" fmla="*/ 36 w 38"/>
                <a:gd name="T51" fmla="*/ 28 h 71"/>
                <a:gd name="T52" fmla="*/ 21 w 38"/>
                <a:gd name="T53" fmla="*/ 10 h 71"/>
                <a:gd name="T54" fmla="*/ 21 w 38"/>
                <a:gd name="T55" fmla="*/ 1 h 71"/>
                <a:gd name="T56" fmla="*/ 15 w 38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" h="71">
                  <a:moveTo>
                    <a:pt x="15" y="0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1" y="9"/>
                    <a:pt x="7" y="10"/>
                    <a:pt x="4" y="13"/>
                  </a:cubicBezTo>
                  <a:cubicBezTo>
                    <a:pt x="2" y="16"/>
                    <a:pt x="0" y="19"/>
                    <a:pt x="0" y="24"/>
                  </a:cubicBezTo>
                  <a:cubicBezTo>
                    <a:pt x="0" y="29"/>
                    <a:pt x="2" y="37"/>
                    <a:pt x="14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3" y="46"/>
                    <a:pt x="25" y="48"/>
                    <a:pt x="25" y="48"/>
                  </a:cubicBezTo>
                  <a:cubicBezTo>
                    <a:pt x="25" y="49"/>
                    <a:pt x="26" y="49"/>
                    <a:pt x="26" y="50"/>
                  </a:cubicBezTo>
                  <a:cubicBezTo>
                    <a:pt x="26" y="52"/>
                    <a:pt x="23" y="54"/>
                    <a:pt x="20" y="54"/>
                  </a:cubicBezTo>
                  <a:cubicBezTo>
                    <a:pt x="20" y="54"/>
                    <a:pt x="20" y="54"/>
                    <a:pt x="19" y="54"/>
                  </a:cubicBezTo>
                  <a:cubicBezTo>
                    <a:pt x="15" y="53"/>
                    <a:pt x="13" y="51"/>
                    <a:pt x="13" y="4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6"/>
                    <a:pt x="7" y="63"/>
                    <a:pt x="17" y="65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9" y="70"/>
                    <a:pt x="21" y="71"/>
                    <a:pt x="23" y="71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7" y="66"/>
                    <a:pt x="31" y="64"/>
                    <a:pt x="34" y="62"/>
                  </a:cubicBezTo>
                  <a:cubicBezTo>
                    <a:pt x="37" y="60"/>
                    <a:pt x="38" y="56"/>
                    <a:pt x="38" y="51"/>
                  </a:cubicBezTo>
                  <a:cubicBezTo>
                    <a:pt x="38" y="43"/>
                    <a:pt x="33" y="37"/>
                    <a:pt x="24" y="32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4" y="28"/>
                    <a:pt x="13" y="27"/>
                    <a:pt x="13" y="25"/>
                  </a:cubicBezTo>
                  <a:cubicBezTo>
                    <a:pt x="13" y="22"/>
                    <a:pt x="14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22" y="21"/>
                    <a:pt x="24" y="23"/>
                    <a:pt x="24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9"/>
                    <a:pt x="30" y="12"/>
                    <a:pt x="21" y="1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6" name="ïśļîďê">
              <a:extLst>
                <a:ext uri="{FF2B5EF4-FFF2-40B4-BE49-F238E27FC236}">
                  <a16:creationId xmlns:a16="http://schemas.microsoft.com/office/drawing/2014/main" id="{2A129E82-8ADF-4B4F-9450-0CAB1FF8BCC7}"/>
                </a:ext>
              </a:extLst>
            </p:cNvPr>
            <p:cNvSpPr/>
            <p:nvPr/>
          </p:nvSpPr>
          <p:spPr bwMode="auto">
            <a:xfrm>
              <a:off x="6137276" y="1792288"/>
              <a:ext cx="0" cy="9525"/>
            </a:xfrm>
            <a:custGeom>
              <a:avLst/>
              <a:gdLst>
                <a:gd name="T0" fmla="*/ 0 h 4"/>
                <a:gd name="T1" fmla="*/ 3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7" name="íṣḷiďé">
              <a:extLst>
                <a:ext uri="{FF2B5EF4-FFF2-40B4-BE49-F238E27FC236}">
                  <a16:creationId xmlns:a16="http://schemas.microsoft.com/office/drawing/2014/main" id="{549096C3-402D-4907-85CE-79AFAC98BEA6}"/>
                </a:ext>
              </a:extLst>
            </p:cNvPr>
            <p:cNvSpPr/>
            <p:nvPr/>
          </p:nvSpPr>
          <p:spPr bwMode="auto">
            <a:xfrm>
              <a:off x="6137276" y="1768475"/>
              <a:ext cx="36513" cy="80963"/>
            </a:xfrm>
            <a:custGeom>
              <a:avLst/>
              <a:gdLst>
                <a:gd name="T0" fmla="*/ 5 w 14"/>
                <a:gd name="T1" fmla="*/ 0 h 31"/>
                <a:gd name="T2" fmla="*/ 0 w 14"/>
                <a:gd name="T3" fmla="*/ 9 h 31"/>
                <a:gd name="T4" fmla="*/ 0 w 14"/>
                <a:gd name="T5" fmla="*/ 13 h 31"/>
                <a:gd name="T6" fmla="*/ 13 w 14"/>
                <a:gd name="T7" fmla="*/ 30 h 31"/>
                <a:gd name="T8" fmla="*/ 14 w 14"/>
                <a:gd name="T9" fmla="*/ 31 h 31"/>
                <a:gd name="T10" fmla="*/ 5 w 14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1">
                  <a:moveTo>
                    <a:pt x="5" y="0"/>
                  </a:moveTo>
                  <a:cubicBezTo>
                    <a:pt x="3" y="2"/>
                    <a:pt x="1" y="5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1"/>
                    <a:pt x="6" y="29"/>
                    <a:pt x="13" y="30"/>
                  </a:cubicBezTo>
                  <a:cubicBezTo>
                    <a:pt x="13" y="30"/>
                    <a:pt x="14" y="31"/>
                    <a:pt x="14" y="31"/>
                  </a:cubicBezTo>
                  <a:cubicBezTo>
                    <a:pt x="9" y="22"/>
                    <a:pt x="6" y="11"/>
                    <a:pt x="5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8" name="ïš1idê">
              <a:extLst>
                <a:ext uri="{FF2B5EF4-FFF2-40B4-BE49-F238E27FC236}">
                  <a16:creationId xmlns:a16="http://schemas.microsoft.com/office/drawing/2014/main" id="{A99D95D8-8E8F-4D87-939D-90624CA5D39E}"/>
                </a:ext>
              </a:extLst>
            </p:cNvPr>
            <p:cNvSpPr/>
            <p:nvPr/>
          </p:nvSpPr>
          <p:spPr bwMode="auto">
            <a:xfrm>
              <a:off x="6149976" y="1765300"/>
              <a:ext cx="52388" cy="84138"/>
            </a:xfrm>
            <a:custGeom>
              <a:avLst/>
              <a:gdLst>
                <a:gd name="T0" fmla="*/ 5 w 20"/>
                <a:gd name="T1" fmla="*/ 0 h 32"/>
                <a:gd name="T2" fmla="*/ 0 w 20"/>
                <a:gd name="T3" fmla="*/ 1 h 32"/>
                <a:gd name="T4" fmla="*/ 9 w 20"/>
                <a:gd name="T5" fmla="*/ 32 h 32"/>
                <a:gd name="T6" fmla="*/ 10 w 20"/>
                <a:gd name="T7" fmla="*/ 32 h 32"/>
                <a:gd name="T8" fmla="*/ 20 w 20"/>
                <a:gd name="T9" fmla="*/ 18 h 32"/>
                <a:gd name="T10" fmla="*/ 7 w 20"/>
                <a:gd name="T11" fmla="*/ 0 h 32"/>
                <a:gd name="T12" fmla="*/ 5 w 2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2"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1" y="12"/>
                    <a:pt x="4" y="23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6" y="32"/>
                    <a:pt x="20" y="26"/>
                    <a:pt x="20" y="18"/>
                  </a:cubicBezTo>
                  <a:cubicBezTo>
                    <a:pt x="20" y="10"/>
                    <a:pt x="14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EE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9" name="išľiḋè">
              <a:extLst>
                <a:ext uri="{FF2B5EF4-FFF2-40B4-BE49-F238E27FC236}">
                  <a16:creationId xmlns:a16="http://schemas.microsoft.com/office/drawing/2014/main" id="{234807D9-AD7D-43F9-ACE7-A01FDCDF1EB8}"/>
                </a:ext>
              </a:extLst>
            </p:cNvPr>
            <p:cNvSpPr/>
            <p:nvPr/>
          </p:nvSpPr>
          <p:spPr bwMode="auto">
            <a:xfrm>
              <a:off x="5732463" y="1123950"/>
              <a:ext cx="314325" cy="447675"/>
            </a:xfrm>
            <a:custGeom>
              <a:avLst/>
              <a:gdLst>
                <a:gd name="T0" fmla="*/ 120 w 120"/>
                <a:gd name="T1" fmla="*/ 92 h 171"/>
                <a:gd name="T2" fmla="*/ 119 w 120"/>
                <a:gd name="T3" fmla="*/ 84 h 171"/>
                <a:gd name="T4" fmla="*/ 118 w 120"/>
                <a:gd name="T5" fmla="*/ 79 h 171"/>
                <a:gd name="T6" fmla="*/ 117 w 120"/>
                <a:gd name="T7" fmla="*/ 73 h 171"/>
                <a:gd name="T8" fmla="*/ 114 w 120"/>
                <a:gd name="T9" fmla="*/ 63 h 171"/>
                <a:gd name="T10" fmla="*/ 111 w 120"/>
                <a:gd name="T11" fmla="*/ 57 h 171"/>
                <a:gd name="T12" fmla="*/ 107 w 120"/>
                <a:gd name="T13" fmla="*/ 47 h 171"/>
                <a:gd name="T14" fmla="*/ 101 w 120"/>
                <a:gd name="T15" fmla="*/ 38 h 171"/>
                <a:gd name="T16" fmla="*/ 96 w 120"/>
                <a:gd name="T17" fmla="*/ 30 h 171"/>
                <a:gd name="T18" fmla="*/ 91 w 120"/>
                <a:gd name="T19" fmla="*/ 25 h 171"/>
                <a:gd name="T20" fmla="*/ 86 w 120"/>
                <a:gd name="T21" fmla="*/ 20 h 171"/>
                <a:gd name="T22" fmla="*/ 81 w 120"/>
                <a:gd name="T23" fmla="*/ 16 h 171"/>
                <a:gd name="T24" fmla="*/ 77 w 120"/>
                <a:gd name="T25" fmla="*/ 13 h 171"/>
                <a:gd name="T26" fmla="*/ 74 w 120"/>
                <a:gd name="T27" fmla="*/ 11 h 171"/>
                <a:gd name="T28" fmla="*/ 70 w 120"/>
                <a:gd name="T29" fmla="*/ 8 h 171"/>
                <a:gd name="T30" fmla="*/ 65 w 120"/>
                <a:gd name="T31" fmla="*/ 6 h 171"/>
                <a:gd name="T32" fmla="*/ 61 w 120"/>
                <a:gd name="T33" fmla="*/ 4 h 171"/>
                <a:gd name="T34" fmla="*/ 57 w 120"/>
                <a:gd name="T35" fmla="*/ 3 h 171"/>
                <a:gd name="T36" fmla="*/ 53 w 120"/>
                <a:gd name="T37" fmla="*/ 2 h 171"/>
                <a:gd name="T38" fmla="*/ 46 w 120"/>
                <a:gd name="T39" fmla="*/ 0 h 171"/>
                <a:gd name="T40" fmla="*/ 43 w 120"/>
                <a:gd name="T41" fmla="*/ 0 h 171"/>
                <a:gd name="T42" fmla="*/ 39 w 120"/>
                <a:gd name="T43" fmla="*/ 0 h 171"/>
                <a:gd name="T44" fmla="*/ 34 w 120"/>
                <a:gd name="T45" fmla="*/ 0 h 171"/>
                <a:gd name="T46" fmla="*/ 42 w 120"/>
                <a:gd name="T47" fmla="*/ 10 h 171"/>
                <a:gd name="T48" fmla="*/ 47 w 120"/>
                <a:gd name="T49" fmla="*/ 12 h 171"/>
                <a:gd name="T50" fmla="*/ 53 w 120"/>
                <a:gd name="T51" fmla="*/ 15 h 171"/>
                <a:gd name="T52" fmla="*/ 59 w 120"/>
                <a:gd name="T53" fmla="*/ 19 h 171"/>
                <a:gd name="T54" fmla="*/ 66 w 120"/>
                <a:gd name="T55" fmla="*/ 24 h 171"/>
                <a:gd name="T56" fmla="*/ 73 w 120"/>
                <a:gd name="T57" fmla="*/ 30 h 171"/>
                <a:gd name="T58" fmla="*/ 80 w 120"/>
                <a:gd name="T59" fmla="*/ 39 h 171"/>
                <a:gd name="T60" fmla="*/ 86 w 120"/>
                <a:gd name="T61" fmla="*/ 48 h 171"/>
                <a:gd name="T62" fmla="*/ 92 w 120"/>
                <a:gd name="T63" fmla="*/ 58 h 171"/>
                <a:gd name="T64" fmla="*/ 95 w 120"/>
                <a:gd name="T65" fmla="*/ 67 h 171"/>
                <a:gd name="T66" fmla="*/ 99 w 120"/>
                <a:gd name="T67" fmla="*/ 79 h 171"/>
                <a:gd name="T68" fmla="*/ 101 w 120"/>
                <a:gd name="T69" fmla="*/ 90 h 171"/>
                <a:gd name="T70" fmla="*/ 102 w 120"/>
                <a:gd name="T71" fmla="*/ 99 h 171"/>
                <a:gd name="T72" fmla="*/ 102 w 120"/>
                <a:gd name="T73" fmla="*/ 115 h 171"/>
                <a:gd name="T74" fmla="*/ 100 w 120"/>
                <a:gd name="T75" fmla="*/ 126 h 171"/>
                <a:gd name="T76" fmla="*/ 97 w 120"/>
                <a:gd name="T77" fmla="*/ 137 h 171"/>
                <a:gd name="T78" fmla="*/ 93 w 120"/>
                <a:gd name="T79" fmla="*/ 146 h 171"/>
                <a:gd name="T80" fmla="*/ 87 w 120"/>
                <a:gd name="T81" fmla="*/ 154 h 171"/>
                <a:gd name="T82" fmla="*/ 80 w 120"/>
                <a:gd name="T83" fmla="*/ 161 h 171"/>
                <a:gd name="T84" fmla="*/ 72 w 120"/>
                <a:gd name="T85" fmla="*/ 167 h 171"/>
                <a:gd name="T86" fmla="*/ 64 w 120"/>
                <a:gd name="T87" fmla="*/ 171 h 171"/>
                <a:gd name="T88" fmla="*/ 89 w 120"/>
                <a:gd name="T89" fmla="*/ 161 h 171"/>
                <a:gd name="T90" fmla="*/ 97 w 120"/>
                <a:gd name="T91" fmla="*/ 156 h 171"/>
                <a:gd name="T92" fmla="*/ 103 w 120"/>
                <a:gd name="T93" fmla="*/ 150 h 171"/>
                <a:gd name="T94" fmla="*/ 107 w 120"/>
                <a:gd name="T95" fmla="*/ 145 h 171"/>
                <a:gd name="T96" fmla="*/ 110 w 120"/>
                <a:gd name="T97" fmla="*/ 140 h 171"/>
                <a:gd name="T98" fmla="*/ 113 w 120"/>
                <a:gd name="T99" fmla="*/ 133 h 171"/>
                <a:gd name="T100" fmla="*/ 116 w 120"/>
                <a:gd name="T101" fmla="*/ 126 h 171"/>
                <a:gd name="T102" fmla="*/ 117 w 120"/>
                <a:gd name="T103" fmla="*/ 121 h 171"/>
                <a:gd name="T104" fmla="*/ 119 w 120"/>
                <a:gd name="T105" fmla="*/ 115 h 171"/>
                <a:gd name="T106" fmla="*/ 119 w 120"/>
                <a:gd name="T107" fmla="*/ 109 h 171"/>
                <a:gd name="T108" fmla="*/ 120 w 120"/>
                <a:gd name="T109" fmla="*/ 10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" h="171">
                  <a:moveTo>
                    <a:pt x="120" y="97"/>
                  </a:moveTo>
                  <a:cubicBezTo>
                    <a:pt x="120" y="97"/>
                    <a:pt x="120" y="97"/>
                    <a:pt x="120" y="97"/>
                  </a:cubicBezTo>
                  <a:cubicBezTo>
                    <a:pt x="120" y="95"/>
                    <a:pt x="120" y="94"/>
                    <a:pt x="120" y="93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0" y="92"/>
                    <a:pt x="120" y="91"/>
                    <a:pt x="119" y="90"/>
                  </a:cubicBezTo>
                  <a:cubicBezTo>
                    <a:pt x="119" y="90"/>
                    <a:pt x="119" y="89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19" y="87"/>
                    <a:pt x="119" y="86"/>
                    <a:pt x="119" y="84"/>
                  </a:cubicBezTo>
                  <a:cubicBezTo>
                    <a:pt x="119" y="84"/>
                    <a:pt x="119" y="84"/>
                    <a:pt x="119" y="84"/>
                  </a:cubicBezTo>
                  <a:cubicBezTo>
                    <a:pt x="119" y="84"/>
                    <a:pt x="119" y="84"/>
                    <a:pt x="119" y="84"/>
                  </a:cubicBezTo>
                  <a:cubicBezTo>
                    <a:pt x="119" y="82"/>
                    <a:pt x="118" y="81"/>
                    <a:pt x="118" y="79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17" y="77"/>
                    <a:pt x="117" y="75"/>
                    <a:pt x="117" y="74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6" y="71"/>
                    <a:pt x="116" y="69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4"/>
                    <a:pt x="114" y="63"/>
                  </a:cubicBezTo>
                  <a:cubicBezTo>
                    <a:pt x="113" y="62"/>
                    <a:pt x="113" y="62"/>
                    <a:pt x="113" y="61"/>
                  </a:cubicBezTo>
                  <a:cubicBezTo>
                    <a:pt x="113" y="60"/>
                    <a:pt x="112" y="59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56"/>
                    <a:pt x="110" y="55"/>
                    <a:pt x="110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1"/>
                    <a:pt x="108" y="49"/>
                    <a:pt x="107" y="48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6" y="46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2"/>
                  </a:cubicBezTo>
                  <a:cubicBezTo>
                    <a:pt x="103" y="41"/>
                    <a:pt x="102" y="40"/>
                    <a:pt x="102" y="39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6"/>
                    <a:pt x="99" y="35"/>
                    <a:pt x="98" y="34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7" y="32"/>
                    <a:pt x="96" y="31"/>
                    <a:pt x="96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8"/>
                    <a:pt x="92" y="26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9" y="23"/>
                    <a:pt x="88" y="22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5" y="19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2" y="17"/>
                    <a:pt x="82" y="16"/>
                    <a:pt x="81" y="1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9" y="14"/>
                    <a:pt x="78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5" y="11"/>
                    <a:pt x="75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9" y="8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7" y="7"/>
                    <a:pt x="66" y="6"/>
                  </a:cubicBezTo>
                  <a:cubicBezTo>
                    <a:pt x="66" y="6"/>
                    <a:pt x="65" y="6"/>
                    <a:pt x="65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3" y="5"/>
                  </a:cubicBezTo>
                  <a:cubicBezTo>
                    <a:pt x="63" y="5"/>
                    <a:pt x="62" y="5"/>
                    <a:pt x="62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0" y="4"/>
                    <a:pt x="60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7" y="3"/>
                    <a:pt x="57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5" y="2"/>
                    <a:pt x="55" y="2"/>
                  </a:cubicBezTo>
                  <a:cubicBezTo>
                    <a:pt x="54" y="2"/>
                    <a:pt x="54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8" y="1"/>
                    <a:pt x="48" y="1"/>
                  </a:cubicBezTo>
                  <a:cubicBezTo>
                    <a:pt x="47" y="1"/>
                    <a:pt x="47" y="1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1" y="0"/>
                  </a:cubicBezTo>
                  <a:cubicBezTo>
                    <a:pt x="41" y="0"/>
                    <a:pt x="40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4" y="2"/>
                    <a:pt x="0" y="12"/>
                    <a:pt x="0" y="12"/>
                  </a:cubicBezTo>
                  <a:cubicBezTo>
                    <a:pt x="0" y="12"/>
                    <a:pt x="10" y="14"/>
                    <a:pt x="19" y="14"/>
                  </a:cubicBezTo>
                  <a:cubicBezTo>
                    <a:pt x="28" y="14"/>
                    <a:pt x="30" y="14"/>
                    <a:pt x="36" y="12"/>
                  </a:cubicBezTo>
                  <a:cubicBezTo>
                    <a:pt x="39" y="11"/>
                    <a:pt x="41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0"/>
                    <a:pt x="43" y="10"/>
                    <a:pt x="44" y="10"/>
                  </a:cubicBezTo>
                  <a:cubicBezTo>
                    <a:pt x="44" y="11"/>
                    <a:pt x="45" y="11"/>
                    <a:pt x="46" y="11"/>
                  </a:cubicBezTo>
                  <a:cubicBezTo>
                    <a:pt x="46" y="11"/>
                    <a:pt x="47" y="12"/>
                    <a:pt x="47" y="12"/>
                  </a:cubicBezTo>
                  <a:cubicBezTo>
                    <a:pt x="48" y="12"/>
                    <a:pt x="48" y="12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4"/>
                    <a:pt x="51" y="14"/>
                    <a:pt x="52" y="14"/>
                  </a:cubicBezTo>
                  <a:cubicBezTo>
                    <a:pt x="52" y="14"/>
                    <a:pt x="53" y="15"/>
                    <a:pt x="53" y="15"/>
                  </a:cubicBezTo>
                  <a:cubicBezTo>
                    <a:pt x="54" y="15"/>
                    <a:pt x="55" y="16"/>
                    <a:pt x="55" y="16"/>
                  </a:cubicBezTo>
                  <a:cubicBezTo>
                    <a:pt x="56" y="16"/>
                    <a:pt x="56" y="17"/>
                    <a:pt x="56" y="17"/>
                  </a:cubicBezTo>
                  <a:cubicBezTo>
                    <a:pt x="57" y="17"/>
                    <a:pt x="58" y="18"/>
                    <a:pt x="58" y="18"/>
                  </a:cubicBezTo>
                  <a:cubicBezTo>
                    <a:pt x="59" y="18"/>
                    <a:pt x="59" y="19"/>
                    <a:pt x="59" y="19"/>
                  </a:cubicBezTo>
                  <a:cubicBezTo>
                    <a:pt x="60" y="19"/>
                    <a:pt x="60" y="19"/>
                    <a:pt x="61" y="20"/>
                  </a:cubicBezTo>
                  <a:cubicBezTo>
                    <a:pt x="61" y="20"/>
                    <a:pt x="62" y="21"/>
                    <a:pt x="63" y="2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3"/>
                    <a:pt x="65" y="23"/>
                    <a:pt x="66" y="24"/>
                  </a:cubicBezTo>
                  <a:cubicBezTo>
                    <a:pt x="66" y="24"/>
                    <a:pt x="66" y="24"/>
                    <a:pt x="67" y="25"/>
                  </a:cubicBezTo>
                  <a:cubicBezTo>
                    <a:pt x="68" y="25"/>
                    <a:pt x="68" y="26"/>
                    <a:pt x="69" y="27"/>
                  </a:cubicBezTo>
                  <a:cubicBezTo>
                    <a:pt x="69" y="27"/>
                    <a:pt x="70" y="27"/>
                    <a:pt x="70" y="28"/>
                  </a:cubicBezTo>
                  <a:cubicBezTo>
                    <a:pt x="71" y="29"/>
                    <a:pt x="72" y="30"/>
                    <a:pt x="73" y="30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5" y="33"/>
                    <a:pt x="76" y="34"/>
                    <a:pt x="77" y="36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9" y="37"/>
                    <a:pt x="80" y="38"/>
                    <a:pt x="80" y="39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2" y="41"/>
                    <a:pt x="83" y="43"/>
                    <a:pt x="84" y="44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5" y="46"/>
                    <a:pt x="86" y="47"/>
                    <a:pt x="86" y="48"/>
                  </a:cubicBezTo>
                  <a:cubicBezTo>
                    <a:pt x="87" y="49"/>
                    <a:pt x="87" y="49"/>
                    <a:pt x="87" y="50"/>
                  </a:cubicBezTo>
                  <a:cubicBezTo>
                    <a:pt x="88" y="51"/>
                    <a:pt x="88" y="52"/>
                    <a:pt x="89" y="53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0" y="55"/>
                    <a:pt x="91" y="57"/>
                    <a:pt x="92" y="58"/>
                  </a:cubicBezTo>
                  <a:cubicBezTo>
                    <a:pt x="92" y="59"/>
                    <a:pt x="92" y="59"/>
                    <a:pt x="92" y="60"/>
                  </a:cubicBezTo>
                  <a:cubicBezTo>
                    <a:pt x="93" y="61"/>
                    <a:pt x="93" y="62"/>
                    <a:pt x="94" y="63"/>
                  </a:cubicBezTo>
                  <a:cubicBezTo>
                    <a:pt x="94" y="64"/>
                    <a:pt x="94" y="64"/>
                    <a:pt x="94" y="65"/>
                  </a:cubicBezTo>
                  <a:cubicBezTo>
                    <a:pt x="95" y="66"/>
                    <a:pt x="95" y="66"/>
                    <a:pt x="95" y="67"/>
                  </a:cubicBezTo>
                  <a:cubicBezTo>
                    <a:pt x="96" y="68"/>
                    <a:pt x="96" y="68"/>
                    <a:pt x="96" y="69"/>
                  </a:cubicBezTo>
                  <a:cubicBezTo>
                    <a:pt x="96" y="70"/>
                    <a:pt x="97" y="71"/>
                    <a:pt x="97" y="72"/>
                  </a:cubicBezTo>
                  <a:cubicBezTo>
                    <a:pt x="97" y="72"/>
                    <a:pt x="97" y="73"/>
                    <a:pt x="97" y="73"/>
                  </a:cubicBezTo>
                  <a:cubicBezTo>
                    <a:pt x="98" y="75"/>
                    <a:pt x="99" y="77"/>
                    <a:pt x="99" y="79"/>
                  </a:cubicBezTo>
                  <a:cubicBezTo>
                    <a:pt x="99" y="79"/>
                    <a:pt x="99" y="80"/>
                    <a:pt x="99" y="80"/>
                  </a:cubicBezTo>
                  <a:cubicBezTo>
                    <a:pt x="100" y="82"/>
                    <a:pt x="100" y="83"/>
                    <a:pt x="100" y="84"/>
                  </a:cubicBezTo>
                  <a:cubicBezTo>
                    <a:pt x="100" y="85"/>
                    <a:pt x="100" y="85"/>
                    <a:pt x="101" y="85"/>
                  </a:cubicBezTo>
                  <a:cubicBezTo>
                    <a:pt x="101" y="87"/>
                    <a:pt x="101" y="88"/>
                    <a:pt x="101" y="90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2" y="92"/>
                    <a:pt x="102" y="93"/>
                    <a:pt x="102" y="94"/>
                  </a:cubicBezTo>
                  <a:cubicBezTo>
                    <a:pt x="102" y="95"/>
                    <a:pt x="102" y="96"/>
                    <a:pt x="102" y="96"/>
                  </a:cubicBezTo>
                  <a:cubicBezTo>
                    <a:pt x="102" y="97"/>
                    <a:pt x="102" y="98"/>
                    <a:pt x="102" y="99"/>
                  </a:cubicBezTo>
                  <a:cubicBezTo>
                    <a:pt x="102" y="100"/>
                    <a:pt x="102" y="101"/>
                    <a:pt x="102" y="103"/>
                  </a:cubicBezTo>
                  <a:cubicBezTo>
                    <a:pt x="102" y="105"/>
                    <a:pt x="102" y="107"/>
                    <a:pt x="102" y="108"/>
                  </a:cubicBezTo>
                  <a:cubicBezTo>
                    <a:pt x="102" y="109"/>
                    <a:pt x="102" y="109"/>
                    <a:pt x="102" y="110"/>
                  </a:cubicBezTo>
                  <a:cubicBezTo>
                    <a:pt x="102" y="111"/>
                    <a:pt x="102" y="113"/>
                    <a:pt x="102" y="115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17"/>
                    <a:pt x="101" y="119"/>
                    <a:pt x="101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1" y="123"/>
                    <a:pt x="100" y="125"/>
                    <a:pt x="100" y="126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99" y="129"/>
                    <a:pt x="99" y="130"/>
                    <a:pt x="99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134"/>
                    <a:pt x="97" y="135"/>
                    <a:pt x="97" y="137"/>
                  </a:cubicBezTo>
                  <a:cubicBezTo>
                    <a:pt x="97" y="137"/>
                    <a:pt x="97" y="137"/>
                    <a:pt x="96" y="138"/>
                  </a:cubicBezTo>
                  <a:cubicBezTo>
                    <a:pt x="96" y="139"/>
                    <a:pt x="95" y="140"/>
                    <a:pt x="95" y="141"/>
                  </a:cubicBezTo>
                  <a:cubicBezTo>
                    <a:pt x="95" y="142"/>
                    <a:pt x="95" y="142"/>
                    <a:pt x="94" y="142"/>
                  </a:cubicBezTo>
                  <a:cubicBezTo>
                    <a:pt x="94" y="144"/>
                    <a:pt x="93" y="145"/>
                    <a:pt x="93" y="146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7"/>
                    <a:pt x="91" y="148"/>
                    <a:pt x="91" y="149"/>
                  </a:cubicBezTo>
                  <a:cubicBezTo>
                    <a:pt x="90" y="149"/>
                    <a:pt x="90" y="150"/>
                    <a:pt x="89" y="151"/>
                  </a:cubicBezTo>
                  <a:cubicBezTo>
                    <a:pt x="89" y="152"/>
                    <a:pt x="88" y="153"/>
                    <a:pt x="87" y="154"/>
                  </a:cubicBezTo>
                  <a:cubicBezTo>
                    <a:pt x="86" y="155"/>
                    <a:pt x="86" y="155"/>
                    <a:pt x="86" y="155"/>
                  </a:cubicBezTo>
                  <a:cubicBezTo>
                    <a:pt x="85" y="156"/>
                    <a:pt x="84" y="157"/>
                    <a:pt x="84" y="158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2" y="160"/>
                    <a:pt x="81" y="161"/>
                    <a:pt x="80" y="161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8" y="163"/>
                    <a:pt x="78" y="164"/>
                    <a:pt x="77" y="164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5" y="166"/>
                    <a:pt x="74" y="166"/>
                    <a:pt x="72" y="167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1" y="168"/>
                    <a:pt x="70" y="169"/>
                    <a:pt x="69" y="169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6" y="170"/>
                    <a:pt x="65" y="171"/>
                    <a:pt x="64" y="171"/>
                  </a:cubicBezTo>
                  <a:cubicBezTo>
                    <a:pt x="70" y="169"/>
                    <a:pt x="75" y="167"/>
                    <a:pt x="81" y="165"/>
                  </a:cubicBezTo>
                  <a:cubicBezTo>
                    <a:pt x="83" y="165"/>
                    <a:pt x="84" y="164"/>
                    <a:pt x="85" y="163"/>
                  </a:cubicBezTo>
                  <a:cubicBezTo>
                    <a:pt x="86" y="163"/>
                    <a:pt x="86" y="163"/>
                    <a:pt x="86" y="163"/>
                  </a:cubicBezTo>
                  <a:cubicBezTo>
                    <a:pt x="87" y="162"/>
                    <a:pt x="88" y="162"/>
                    <a:pt x="89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1" y="160"/>
                    <a:pt x="92" y="159"/>
                    <a:pt x="93" y="159"/>
                  </a:cubicBezTo>
                  <a:cubicBezTo>
                    <a:pt x="94" y="158"/>
                    <a:pt x="94" y="158"/>
                    <a:pt x="94" y="158"/>
                  </a:cubicBezTo>
                  <a:cubicBezTo>
                    <a:pt x="95" y="157"/>
                    <a:pt x="96" y="157"/>
                    <a:pt x="97" y="156"/>
                  </a:cubicBezTo>
                  <a:cubicBezTo>
                    <a:pt x="98" y="155"/>
                    <a:pt x="98" y="155"/>
                    <a:pt x="98" y="155"/>
                  </a:cubicBezTo>
                  <a:cubicBezTo>
                    <a:pt x="99" y="154"/>
                    <a:pt x="100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51"/>
                    <a:pt x="102" y="151"/>
                    <a:pt x="103" y="150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5" y="147"/>
                    <a:pt x="106" y="146"/>
                    <a:pt x="107" y="145"/>
                  </a:cubicBezTo>
                  <a:cubicBezTo>
                    <a:pt x="107" y="145"/>
                    <a:pt x="107" y="145"/>
                    <a:pt x="107" y="145"/>
                  </a:cubicBezTo>
                  <a:cubicBezTo>
                    <a:pt x="107" y="144"/>
                    <a:pt x="108" y="143"/>
                    <a:pt x="108" y="142"/>
                  </a:cubicBezTo>
                  <a:cubicBezTo>
                    <a:pt x="109" y="142"/>
                    <a:pt x="109" y="141"/>
                    <a:pt x="110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1" y="139"/>
                    <a:pt x="111" y="138"/>
                    <a:pt x="112" y="137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6"/>
                    <a:pt x="112" y="135"/>
                    <a:pt x="112" y="135"/>
                  </a:cubicBezTo>
                  <a:cubicBezTo>
                    <a:pt x="113" y="134"/>
                    <a:pt x="113" y="134"/>
                    <a:pt x="113" y="133"/>
                  </a:cubicBezTo>
                  <a:cubicBezTo>
                    <a:pt x="114" y="132"/>
                    <a:pt x="114" y="132"/>
                    <a:pt x="114" y="132"/>
                  </a:cubicBezTo>
                  <a:cubicBezTo>
                    <a:pt x="114" y="131"/>
                    <a:pt x="114" y="131"/>
                    <a:pt x="114" y="130"/>
                  </a:cubicBezTo>
                  <a:cubicBezTo>
                    <a:pt x="115" y="130"/>
                    <a:pt x="115" y="130"/>
                    <a:pt x="115" y="129"/>
                  </a:cubicBezTo>
                  <a:cubicBezTo>
                    <a:pt x="115" y="128"/>
                    <a:pt x="116" y="127"/>
                    <a:pt x="116" y="126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16" y="125"/>
                    <a:pt x="117" y="123"/>
                    <a:pt x="117" y="122"/>
                  </a:cubicBezTo>
                  <a:cubicBezTo>
                    <a:pt x="117" y="122"/>
                    <a:pt x="117" y="121"/>
                    <a:pt x="117" y="121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18" y="120"/>
                    <a:pt x="118" y="119"/>
                    <a:pt x="118" y="119"/>
                  </a:cubicBezTo>
                  <a:cubicBezTo>
                    <a:pt x="118" y="118"/>
                    <a:pt x="118" y="116"/>
                    <a:pt x="118" y="115"/>
                  </a:cubicBezTo>
                  <a:cubicBezTo>
                    <a:pt x="119" y="115"/>
                    <a:pt x="119" y="115"/>
                    <a:pt x="119" y="115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9" y="113"/>
                    <a:pt x="119" y="113"/>
                    <a:pt x="119" y="112"/>
                  </a:cubicBezTo>
                  <a:cubicBezTo>
                    <a:pt x="119" y="111"/>
                    <a:pt x="119" y="110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19" y="108"/>
                    <a:pt x="119" y="108"/>
                    <a:pt x="119" y="108"/>
                  </a:cubicBezTo>
                  <a:cubicBezTo>
                    <a:pt x="120" y="107"/>
                    <a:pt x="120" y="106"/>
                    <a:pt x="120" y="105"/>
                  </a:cubicBezTo>
                  <a:cubicBezTo>
                    <a:pt x="120" y="104"/>
                    <a:pt x="120" y="104"/>
                    <a:pt x="120" y="103"/>
                  </a:cubicBezTo>
                  <a:cubicBezTo>
                    <a:pt x="120" y="103"/>
                    <a:pt x="120" y="103"/>
                    <a:pt x="120" y="102"/>
                  </a:cubicBezTo>
                  <a:cubicBezTo>
                    <a:pt x="120" y="102"/>
                    <a:pt x="120" y="101"/>
                    <a:pt x="120" y="101"/>
                  </a:cubicBezTo>
                  <a:cubicBezTo>
                    <a:pt x="120" y="99"/>
                    <a:pt x="120" y="98"/>
                    <a:pt x="120" y="97"/>
                  </a:cubicBezTo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0" name="isļîďê">
              <a:extLst>
                <a:ext uri="{FF2B5EF4-FFF2-40B4-BE49-F238E27FC236}">
                  <a16:creationId xmlns:a16="http://schemas.microsoft.com/office/drawing/2014/main" id="{EBC4464F-3CA0-45D3-9963-F8B3753E1BDA}"/>
                </a:ext>
              </a:extLst>
            </p:cNvPr>
            <p:cNvSpPr/>
            <p:nvPr/>
          </p:nvSpPr>
          <p:spPr bwMode="auto">
            <a:xfrm>
              <a:off x="5643563" y="1123950"/>
              <a:ext cx="358775" cy="471488"/>
            </a:xfrm>
            <a:custGeom>
              <a:avLst/>
              <a:gdLst>
                <a:gd name="T0" fmla="*/ 67 w 137"/>
                <a:gd name="T1" fmla="*/ 7 h 180"/>
                <a:gd name="T2" fmla="*/ 136 w 137"/>
                <a:gd name="T3" fmla="*/ 103 h 180"/>
                <a:gd name="T4" fmla="*/ 71 w 137"/>
                <a:gd name="T5" fmla="*/ 173 h 180"/>
                <a:gd name="T6" fmla="*/ 1 w 137"/>
                <a:gd name="T7" fmla="*/ 78 h 180"/>
                <a:gd name="T8" fmla="*/ 67 w 137"/>
                <a:gd name="T9" fmla="*/ 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80">
                  <a:moveTo>
                    <a:pt x="67" y="7"/>
                  </a:moveTo>
                  <a:cubicBezTo>
                    <a:pt x="104" y="14"/>
                    <a:pt x="135" y="57"/>
                    <a:pt x="136" y="103"/>
                  </a:cubicBezTo>
                  <a:cubicBezTo>
                    <a:pt x="137" y="149"/>
                    <a:pt x="108" y="180"/>
                    <a:pt x="71" y="173"/>
                  </a:cubicBezTo>
                  <a:cubicBezTo>
                    <a:pt x="34" y="166"/>
                    <a:pt x="2" y="123"/>
                    <a:pt x="1" y="78"/>
                  </a:cubicBezTo>
                  <a:cubicBezTo>
                    <a:pt x="0" y="32"/>
                    <a:pt x="30" y="0"/>
                    <a:pt x="67" y="7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1" name="î$ľïḋe">
              <a:extLst>
                <a:ext uri="{FF2B5EF4-FFF2-40B4-BE49-F238E27FC236}">
                  <a16:creationId xmlns:a16="http://schemas.microsoft.com/office/drawing/2014/main" id="{219DE5A3-1CCF-4EF4-89E4-6B90B3DBF8D5}"/>
                </a:ext>
              </a:extLst>
            </p:cNvPr>
            <p:cNvSpPr/>
            <p:nvPr/>
          </p:nvSpPr>
          <p:spPr bwMode="auto">
            <a:xfrm>
              <a:off x="5678488" y="1166813"/>
              <a:ext cx="293688" cy="387350"/>
            </a:xfrm>
            <a:custGeom>
              <a:avLst/>
              <a:gdLst>
                <a:gd name="T0" fmla="*/ 54 w 112"/>
                <a:gd name="T1" fmla="*/ 6 h 148"/>
                <a:gd name="T2" fmla="*/ 111 w 112"/>
                <a:gd name="T3" fmla="*/ 85 h 148"/>
                <a:gd name="T4" fmla="*/ 57 w 112"/>
                <a:gd name="T5" fmla="*/ 142 h 148"/>
                <a:gd name="T6" fmla="*/ 0 w 112"/>
                <a:gd name="T7" fmla="*/ 64 h 148"/>
                <a:gd name="T8" fmla="*/ 54 w 112"/>
                <a:gd name="T9" fmla="*/ 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48">
                  <a:moveTo>
                    <a:pt x="54" y="6"/>
                  </a:moveTo>
                  <a:cubicBezTo>
                    <a:pt x="85" y="12"/>
                    <a:pt x="110" y="47"/>
                    <a:pt x="111" y="85"/>
                  </a:cubicBezTo>
                  <a:cubicBezTo>
                    <a:pt x="112" y="122"/>
                    <a:pt x="88" y="148"/>
                    <a:pt x="57" y="142"/>
                  </a:cubicBezTo>
                  <a:cubicBezTo>
                    <a:pt x="27" y="137"/>
                    <a:pt x="1" y="101"/>
                    <a:pt x="0" y="64"/>
                  </a:cubicBezTo>
                  <a:cubicBezTo>
                    <a:pt x="0" y="26"/>
                    <a:pt x="24" y="0"/>
                    <a:pt x="54" y="6"/>
                  </a:cubicBezTo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2" name="îSḻîḑé">
              <a:extLst>
                <a:ext uri="{FF2B5EF4-FFF2-40B4-BE49-F238E27FC236}">
                  <a16:creationId xmlns:a16="http://schemas.microsoft.com/office/drawing/2014/main" id="{ECD8CA50-38FA-4274-BCF6-4DA281033F33}"/>
                </a:ext>
              </a:extLst>
            </p:cNvPr>
            <p:cNvSpPr/>
            <p:nvPr/>
          </p:nvSpPr>
          <p:spPr bwMode="auto">
            <a:xfrm>
              <a:off x="5761038" y="1247775"/>
              <a:ext cx="112713" cy="223838"/>
            </a:xfrm>
            <a:custGeom>
              <a:avLst/>
              <a:gdLst>
                <a:gd name="T0" fmla="*/ 23 w 43"/>
                <a:gd name="T1" fmla="*/ 1 h 86"/>
                <a:gd name="T2" fmla="*/ 24 w 43"/>
                <a:gd name="T3" fmla="*/ 11 h 86"/>
                <a:gd name="T4" fmla="*/ 41 w 43"/>
                <a:gd name="T5" fmla="*/ 32 h 86"/>
                <a:gd name="T6" fmla="*/ 26 w 43"/>
                <a:gd name="T7" fmla="*/ 31 h 86"/>
                <a:gd name="T8" fmla="*/ 20 w 43"/>
                <a:gd name="T9" fmla="*/ 24 h 86"/>
                <a:gd name="T10" fmla="*/ 14 w 43"/>
                <a:gd name="T11" fmla="*/ 29 h 86"/>
                <a:gd name="T12" fmla="*/ 20 w 43"/>
                <a:gd name="T13" fmla="*/ 34 h 86"/>
                <a:gd name="T14" fmla="*/ 26 w 43"/>
                <a:gd name="T15" fmla="*/ 37 h 86"/>
                <a:gd name="T16" fmla="*/ 43 w 43"/>
                <a:gd name="T17" fmla="*/ 58 h 86"/>
                <a:gd name="T18" fmla="*/ 38 w 43"/>
                <a:gd name="T19" fmla="*/ 71 h 86"/>
                <a:gd name="T20" fmla="*/ 25 w 43"/>
                <a:gd name="T21" fmla="*/ 75 h 86"/>
                <a:gd name="T22" fmla="*/ 25 w 43"/>
                <a:gd name="T23" fmla="*/ 86 h 86"/>
                <a:gd name="T24" fmla="*/ 19 w 43"/>
                <a:gd name="T25" fmla="*/ 85 h 86"/>
                <a:gd name="T26" fmla="*/ 19 w 43"/>
                <a:gd name="T27" fmla="*/ 75 h 86"/>
                <a:gd name="T28" fmla="*/ 0 w 43"/>
                <a:gd name="T29" fmla="*/ 53 h 86"/>
                <a:gd name="T30" fmla="*/ 14 w 43"/>
                <a:gd name="T31" fmla="*/ 55 h 86"/>
                <a:gd name="T32" fmla="*/ 21 w 43"/>
                <a:gd name="T33" fmla="*/ 62 h 86"/>
                <a:gd name="T34" fmla="*/ 29 w 43"/>
                <a:gd name="T35" fmla="*/ 57 h 86"/>
                <a:gd name="T36" fmla="*/ 28 w 43"/>
                <a:gd name="T37" fmla="*/ 55 h 86"/>
                <a:gd name="T38" fmla="*/ 23 w 43"/>
                <a:gd name="T39" fmla="*/ 51 h 86"/>
                <a:gd name="T40" fmla="*/ 16 w 43"/>
                <a:gd name="T41" fmla="*/ 48 h 86"/>
                <a:gd name="T42" fmla="*/ 0 w 43"/>
                <a:gd name="T43" fmla="*/ 27 h 86"/>
                <a:gd name="T44" fmla="*/ 4 w 43"/>
                <a:gd name="T45" fmla="*/ 15 h 86"/>
                <a:gd name="T46" fmla="*/ 17 w 43"/>
                <a:gd name="T47" fmla="*/ 10 h 86"/>
                <a:gd name="T48" fmla="*/ 17 w 43"/>
                <a:gd name="T49" fmla="*/ 0 h 86"/>
                <a:gd name="T50" fmla="*/ 23 w 43"/>
                <a:gd name="T5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86">
                  <a:moveTo>
                    <a:pt x="23" y="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34" y="14"/>
                    <a:pt x="40" y="21"/>
                    <a:pt x="41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7"/>
                    <a:pt x="24" y="25"/>
                    <a:pt x="20" y="24"/>
                  </a:cubicBezTo>
                  <a:cubicBezTo>
                    <a:pt x="16" y="24"/>
                    <a:pt x="14" y="25"/>
                    <a:pt x="14" y="29"/>
                  </a:cubicBezTo>
                  <a:cubicBezTo>
                    <a:pt x="14" y="31"/>
                    <a:pt x="16" y="33"/>
                    <a:pt x="20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7" y="42"/>
                    <a:pt x="43" y="49"/>
                    <a:pt x="43" y="58"/>
                  </a:cubicBezTo>
                  <a:cubicBezTo>
                    <a:pt x="43" y="64"/>
                    <a:pt x="42" y="68"/>
                    <a:pt x="38" y="71"/>
                  </a:cubicBezTo>
                  <a:cubicBezTo>
                    <a:pt x="35" y="74"/>
                    <a:pt x="30" y="75"/>
                    <a:pt x="25" y="75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7" y="72"/>
                    <a:pt x="0" y="64"/>
                    <a:pt x="0" y="53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7" y="61"/>
                    <a:pt x="21" y="62"/>
                  </a:cubicBezTo>
                  <a:cubicBezTo>
                    <a:pt x="26" y="62"/>
                    <a:pt x="29" y="60"/>
                    <a:pt x="29" y="57"/>
                  </a:cubicBezTo>
                  <a:cubicBezTo>
                    <a:pt x="29" y="56"/>
                    <a:pt x="29" y="56"/>
                    <a:pt x="28" y="55"/>
                  </a:cubicBezTo>
                  <a:cubicBezTo>
                    <a:pt x="28" y="55"/>
                    <a:pt x="26" y="53"/>
                    <a:pt x="23" y="51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" y="42"/>
                    <a:pt x="0" y="33"/>
                    <a:pt x="0" y="27"/>
                  </a:cubicBezTo>
                  <a:cubicBezTo>
                    <a:pt x="0" y="22"/>
                    <a:pt x="1" y="18"/>
                    <a:pt x="4" y="15"/>
                  </a:cubicBezTo>
                  <a:cubicBezTo>
                    <a:pt x="8" y="12"/>
                    <a:pt x="12" y="10"/>
                    <a:pt x="17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3" name="ïṩļíḓe">
              <a:extLst>
                <a:ext uri="{FF2B5EF4-FFF2-40B4-BE49-F238E27FC236}">
                  <a16:creationId xmlns:a16="http://schemas.microsoft.com/office/drawing/2014/main" id="{D3692CBA-B46F-4F0C-A789-9CD5ABD140F9}"/>
                </a:ext>
              </a:extLst>
            </p:cNvPr>
            <p:cNvSpPr/>
            <p:nvPr/>
          </p:nvSpPr>
          <p:spPr bwMode="auto">
            <a:xfrm>
              <a:off x="5795963" y="1139825"/>
              <a:ext cx="55563" cy="12700"/>
            </a:xfrm>
            <a:custGeom>
              <a:avLst/>
              <a:gdLst>
                <a:gd name="T0" fmla="*/ 2 w 21"/>
                <a:gd name="T1" fmla="*/ 0 h 5"/>
                <a:gd name="T2" fmla="*/ 0 w 21"/>
                <a:gd name="T3" fmla="*/ 0 h 5"/>
                <a:gd name="T4" fmla="*/ 9 w 21"/>
                <a:gd name="T5" fmla="*/ 1 h 5"/>
                <a:gd name="T6" fmla="*/ 21 w 21"/>
                <a:gd name="T7" fmla="*/ 5 h 5"/>
                <a:gd name="T8" fmla="*/ 9 w 21"/>
                <a:gd name="T9" fmla="*/ 1 h 5"/>
                <a:gd name="T10" fmla="*/ 2 w 2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5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3" y="0"/>
                    <a:pt x="6" y="1"/>
                    <a:pt x="9" y="1"/>
                  </a:cubicBezTo>
                  <a:cubicBezTo>
                    <a:pt x="13" y="2"/>
                    <a:pt x="17" y="3"/>
                    <a:pt x="21" y="5"/>
                  </a:cubicBezTo>
                  <a:cubicBezTo>
                    <a:pt x="17" y="3"/>
                    <a:pt x="13" y="2"/>
                    <a:pt x="9" y="1"/>
                  </a:cubicBezTo>
                  <a:cubicBezTo>
                    <a:pt x="7" y="1"/>
                    <a:pt x="4" y="0"/>
                    <a:pt x="2" y="0"/>
                  </a:cubicBezTo>
                </a:path>
              </a:pathLst>
            </a:custGeom>
            <a:solidFill>
              <a:srgbClr val="F6C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4" name="ï$ļïdé">
              <a:extLst>
                <a:ext uri="{FF2B5EF4-FFF2-40B4-BE49-F238E27FC236}">
                  <a16:creationId xmlns:a16="http://schemas.microsoft.com/office/drawing/2014/main" id="{86220EA5-1BB3-4172-B4A9-2199165FCC9D}"/>
                </a:ext>
              </a:extLst>
            </p:cNvPr>
            <p:cNvSpPr/>
            <p:nvPr/>
          </p:nvSpPr>
          <p:spPr bwMode="auto">
            <a:xfrm>
              <a:off x="5695951" y="1139825"/>
              <a:ext cx="257175" cy="165100"/>
            </a:xfrm>
            <a:custGeom>
              <a:avLst/>
              <a:gdLst>
                <a:gd name="T0" fmla="*/ 38 w 98"/>
                <a:gd name="T1" fmla="*/ 0 h 63"/>
                <a:gd name="T2" fmla="*/ 0 w 98"/>
                <a:gd name="T3" fmla="*/ 41 h 63"/>
                <a:gd name="T4" fmla="*/ 39 w 98"/>
                <a:gd name="T5" fmla="*/ 15 h 63"/>
                <a:gd name="T6" fmla="*/ 47 w 98"/>
                <a:gd name="T7" fmla="*/ 16 h 63"/>
                <a:gd name="T8" fmla="*/ 98 w 98"/>
                <a:gd name="T9" fmla="*/ 63 h 63"/>
                <a:gd name="T10" fmla="*/ 59 w 98"/>
                <a:gd name="T11" fmla="*/ 5 h 63"/>
                <a:gd name="T12" fmla="*/ 47 w 98"/>
                <a:gd name="T13" fmla="*/ 1 h 63"/>
                <a:gd name="T14" fmla="*/ 38 w 98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63">
                  <a:moveTo>
                    <a:pt x="38" y="0"/>
                  </a:moveTo>
                  <a:cubicBezTo>
                    <a:pt x="19" y="1"/>
                    <a:pt x="3" y="17"/>
                    <a:pt x="0" y="41"/>
                  </a:cubicBezTo>
                  <a:cubicBezTo>
                    <a:pt x="8" y="25"/>
                    <a:pt x="22" y="15"/>
                    <a:pt x="39" y="15"/>
                  </a:cubicBezTo>
                  <a:cubicBezTo>
                    <a:pt x="42" y="15"/>
                    <a:pt x="44" y="16"/>
                    <a:pt x="47" y="16"/>
                  </a:cubicBezTo>
                  <a:cubicBezTo>
                    <a:pt x="69" y="20"/>
                    <a:pt x="88" y="39"/>
                    <a:pt x="98" y="63"/>
                  </a:cubicBezTo>
                  <a:cubicBezTo>
                    <a:pt x="94" y="37"/>
                    <a:pt x="79" y="14"/>
                    <a:pt x="59" y="5"/>
                  </a:cubicBezTo>
                  <a:cubicBezTo>
                    <a:pt x="55" y="3"/>
                    <a:pt x="51" y="2"/>
                    <a:pt x="47" y="1"/>
                  </a:cubicBezTo>
                  <a:cubicBezTo>
                    <a:pt x="44" y="1"/>
                    <a:pt x="41" y="0"/>
                    <a:pt x="38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5" name="iṥḻiḑé">
              <a:extLst>
                <a:ext uri="{FF2B5EF4-FFF2-40B4-BE49-F238E27FC236}">
                  <a16:creationId xmlns:a16="http://schemas.microsoft.com/office/drawing/2014/main" id="{A005B360-87BD-425B-A129-4EB02581AF23}"/>
                </a:ext>
              </a:extLst>
            </p:cNvPr>
            <p:cNvSpPr/>
            <p:nvPr/>
          </p:nvSpPr>
          <p:spPr bwMode="auto">
            <a:xfrm>
              <a:off x="5692776" y="1179513"/>
              <a:ext cx="263525" cy="282575"/>
            </a:xfrm>
            <a:custGeom>
              <a:avLst/>
              <a:gdLst>
                <a:gd name="T0" fmla="*/ 40 w 100"/>
                <a:gd name="T1" fmla="*/ 0 h 108"/>
                <a:gd name="T2" fmla="*/ 1 w 100"/>
                <a:gd name="T3" fmla="*/ 26 h 108"/>
                <a:gd name="T4" fmla="*/ 0 w 100"/>
                <a:gd name="T5" fmla="*/ 37 h 108"/>
                <a:gd name="T6" fmla="*/ 1 w 100"/>
                <a:gd name="T7" fmla="*/ 40 h 108"/>
                <a:gd name="T8" fmla="*/ 6 w 100"/>
                <a:gd name="T9" fmla="*/ 39 h 108"/>
                <a:gd name="T10" fmla="*/ 9 w 100"/>
                <a:gd name="T11" fmla="*/ 39 h 108"/>
                <a:gd name="T12" fmla="*/ 23 w 100"/>
                <a:gd name="T13" fmla="*/ 60 h 108"/>
                <a:gd name="T14" fmla="*/ 12 w 100"/>
                <a:gd name="T15" fmla="*/ 75 h 108"/>
                <a:gd name="T16" fmla="*/ 11 w 100"/>
                <a:gd name="T17" fmla="*/ 75 h 108"/>
                <a:gd name="T18" fmla="*/ 45 w 100"/>
                <a:gd name="T19" fmla="*/ 106 h 108"/>
                <a:gd name="T20" fmla="*/ 45 w 100"/>
                <a:gd name="T21" fmla="*/ 101 h 108"/>
                <a:gd name="T22" fmla="*/ 26 w 100"/>
                <a:gd name="T23" fmla="*/ 79 h 108"/>
                <a:gd name="T24" fmla="*/ 40 w 100"/>
                <a:gd name="T25" fmla="*/ 81 h 108"/>
                <a:gd name="T26" fmla="*/ 47 w 100"/>
                <a:gd name="T27" fmla="*/ 88 h 108"/>
                <a:gd name="T28" fmla="*/ 49 w 100"/>
                <a:gd name="T29" fmla="*/ 88 h 108"/>
                <a:gd name="T30" fmla="*/ 55 w 100"/>
                <a:gd name="T31" fmla="*/ 83 h 108"/>
                <a:gd name="T32" fmla="*/ 54 w 100"/>
                <a:gd name="T33" fmla="*/ 81 h 108"/>
                <a:gd name="T34" fmla="*/ 49 w 100"/>
                <a:gd name="T35" fmla="*/ 77 h 108"/>
                <a:gd name="T36" fmla="*/ 42 w 100"/>
                <a:gd name="T37" fmla="*/ 74 h 108"/>
                <a:gd name="T38" fmla="*/ 26 w 100"/>
                <a:gd name="T39" fmla="*/ 53 h 108"/>
                <a:gd name="T40" fmla="*/ 30 w 100"/>
                <a:gd name="T41" fmla="*/ 41 h 108"/>
                <a:gd name="T42" fmla="*/ 43 w 100"/>
                <a:gd name="T43" fmla="*/ 36 h 108"/>
                <a:gd name="T44" fmla="*/ 43 w 100"/>
                <a:gd name="T45" fmla="*/ 26 h 108"/>
                <a:gd name="T46" fmla="*/ 49 w 100"/>
                <a:gd name="T47" fmla="*/ 27 h 108"/>
                <a:gd name="T48" fmla="*/ 50 w 100"/>
                <a:gd name="T49" fmla="*/ 37 h 108"/>
                <a:gd name="T50" fmla="*/ 67 w 100"/>
                <a:gd name="T51" fmla="*/ 58 h 108"/>
                <a:gd name="T52" fmla="*/ 52 w 100"/>
                <a:gd name="T53" fmla="*/ 57 h 108"/>
                <a:gd name="T54" fmla="*/ 46 w 100"/>
                <a:gd name="T55" fmla="*/ 50 h 108"/>
                <a:gd name="T56" fmla="*/ 45 w 100"/>
                <a:gd name="T57" fmla="*/ 50 h 108"/>
                <a:gd name="T58" fmla="*/ 40 w 100"/>
                <a:gd name="T59" fmla="*/ 55 h 108"/>
                <a:gd name="T60" fmla="*/ 46 w 100"/>
                <a:gd name="T61" fmla="*/ 60 h 108"/>
                <a:gd name="T62" fmla="*/ 52 w 100"/>
                <a:gd name="T63" fmla="*/ 63 h 108"/>
                <a:gd name="T64" fmla="*/ 69 w 100"/>
                <a:gd name="T65" fmla="*/ 84 h 108"/>
                <a:gd name="T66" fmla="*/ 64 w 100"/>
                <a:gd name="T67" fmla="*/ 97 h 108"/>
                <a:gd name="T68" fmla="*/ 51 w 100"/>
                <a:gd name="T69" fmla="*/ 101 h 108"/>
                <a:gd name="T70" fmla="*/ 51 w 100"/>
                <a:gd name="T71" fmla="*/ 101 h 108"/>
                <a:gd name="T72" fmla="*/ 51 w 100"/>
                <a:gd name="T73" fmla="*/ 107 h 108"/>
                <a:gd name="T74" fmla="*/ 51 w 100"/>
                <a:gd name="T75" fmla="*/ 107 h 108"/>
                <a:gd name="T76" fmla="*/ 59 w 100"/>
                <a:gd name="T77" fmla="*/ 108 h 108"/>
                <a:gd name="T78" fmla="*/ 99 w 100"/>
                <a:gd name="T79" fmla="*/ 56 h 108"/>
                <a:gd name="T80" fmla="*/ 99 w 100"/>
                <a:gd name="T81" fmla="*/ 48 h 108"/>
                <a:gd name="T82" fmla="*/ 48 w 100"/>
                <a:gd name="T83" fmla="*/ 1 h 108"/>
                <a:gd name="T84" fmla="*/ 40 w 100"/>
                <a:gd name="T8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08">
                  <a:moveTo>
                    <a:pt x="40" y="0"/>
                  </a:moveTo>
                  <a:cubicBezTo>
                    <a:pt x="23" y="0"/>
                    <a:pt x="9" y="10"/>
                    <a:pt x="1" y="26"/>
                  </a:cubicBezTo>
                  <a:cubicBezTo>
                    <a:pt x="1" y="30"/>
                    <a:pt x="0" y="34"/>
                    <a:pt x="0" y="37"/>
                  </a:cubicBezTo>
                  <a:cubicBezTo>
                    <a:pt x="0" y="38"/>
                    <a:pt x="1" y="39"/>
                    <a:pt x="1" y="40"/>
                  </a:cubicBezTo>
                  <a:cubicBezTo>
                    <a:pt x="2" y="39"/>
                    <a:pt x="4" y="39"/>
                    <a:pt x="6" y="39"/>
                  </a:cubicBezTo>
                  <a:cubicBezTo>
                    <a:pt x="7" y="39"/>
                    <a:pt x="8" y="39"/>
                    <a:pt x="9" y="39"/>
                  </a:cubicBezTo>
                  <a:cubicBezTo>
                    <a:pt x="17" y="40"/>
                    <a:pt x="23" y="50"/>
                    <a:pt x="23" y="60"/>
                  </a:cubicBezTo>
                  <a:cubicBezTo>
                    <a:pt x="24" y="68"/>
                    <a:pt x="18" y="75"/>
                    <a:pt x="12" y="7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9" y="89"/>
                    <a:pt x="31" y="101"/>
                    <a:pt x="45" y="106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33" y="98"/>
                    <a:pt x="26" y="90"/>
                    <a:pt x="26" y="79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4"/>
                    <a:pt x="43" y="87"/>
                    <a:pt x="47" y="88"/>
                  </a:cubicBezTo>
                  <a:cubicBezTo>
                    <a:pt x="48" y="88"/>
                    <a:pt x="48" y="88"/>
                    <a:pt x="49" y="88"/>
                  </a:cubicBezTo>
                  <a:cubicBezTo>
                    <a:pt x="52" y="88"/>
                    <a:pt x="55" y="86"/>
                    <a:pt x="55" y="83"/>
                  </a:cubicBezTo>
                  <a:cubicBezTo>
                    <a:pt x="55" y="82"/>
                    <a:pt x="55" y="82"/>
                    <a:pt x="54" y="81"/>
                  </a:cubicBezTo>
                  <a:cubicBezTo>
                    <a:pt x="54" y="81"/>
                    <a:pt x="52" y="79"/>
                    <a:pt x="49" y="77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8" y="68"/>
                    <a:pt x="26" y="59"/>
                    <a:pt x="26" y="53"/>
                  </a:cubicBezTo>
                  <a:cubicBezTo>
                    <a:pt x="26" y="48"/>
                    <a:pt x="27" y="44"/>
                    <a:pt x="30" y="41"/>
                  </a:cubicBezTo>
                  <a:cubicBezTo>
                    <a:pt x="34" y="38"/>
                    <a:pt x="38" y="36"/>
                    <a:pt x="43" y="3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60" y="40"/>
                    <a:pt x="66" y="47"/>
                    <a:pt x="67" y="58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3"/>
                    <a:pt x="50" y="51"/>
                    <a:pt x="46" y="50"/>
                  </a:cubicBezTo>
                  <a:cubicBezTo>
                    <a:pt x="46" y="50"/>
                    <a:pt x="45" y="50"/>
                    <a:pt x="45" y="50"/>
                  </a:cubicBezTo>
                  <a:cubicBezTo>
                    <a:pt x="42" y="50"/>
                    <a:pt x="40" y="52"/>
                    <a:pt x="40" y="55"/>
                  </a:cubicBezTo>
                  <a:cubicBezTo>
                    <a:pt x="40" y="57"/>
                    <a:pt x="42" y="59"/>
                    <a:pt x="46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8"/>
                    <a:pt x="69" y="75"/>
                    <a:pt x="69" y="84"/>
                  </a:cubicBezTo>
                  <a:cubicBezTo>
                    <a:pt x="69" y="90"/>
                    <a:pt x="68" y="94"/>
                    <a:pt x="64" y="97"/>
                  </a:cubicBezTo>
                  <a:cubicBezTo>
                    <a:pt x="61" y="100"/>
                    <a:pt x="56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4" y="108"/>
                    <a:pt x="56" y="108"/>
                    <a:pt x="59" y="108"/>
                  </a:cubicBezTo>
                  <a:cubicBezTo>
                    <a:pt x="82" y="108"/>
                    <a:pt x="100" y="86"/>
                    <a:pt x="99" y="56"/>
                  </a:cubicBezTo>
                  <a:cubicBezTo>
                    <a:pt x="99" y="53"/>
                    <a:pt x="99" y="51"/>
                    <a:pt x="99" y="48"/>
                  </a:cubicBezTo>
                  <a:cubicBezTo>
                    <a:pt x="89" y="24"/>
                    <a:pt x="70" y="5"/>
                    <a:pt x="48" y="1"/>
                  </a:cubicBezTo>
                  <a:cubicBezTo>
                    <a:pt x="45" y="1"/>
                    <a:pt x="43" y="0"/>
                    <a:pt x="40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6" name="işḷïḑé">
              <a:extLst>
                <a:ext uri="{FF2B5EF4-FFF2-40B4-BE49-F238E27FC236}">
                  <a16:creationId xmlns:a16="http://schemas.microsoft.com/office/drawing/2014/main" id="{62083B9D-F13A-46D6-BF50-6EA4524EBC46}"/>
                </a:ext>
              </a:extLst>
            </p:cNvPr>
            <p:cNvSpPr/>
            <p:nvPr/>
          </p:nvSpPr>
          <p:spPr bwMode="auto">
            <a:xfrm>
              <a:off x="5761038" y="1247775"/>
              <a:ext cx="112713" cy="211138"/>
            </a:xfrm>
            <a:custGeom>
              <a:avLst/>
              <a:gdLst>
                <a:gd name="T0" fmla="*/ 17 w 43"/>
                <a:gd name="T1" fmla="*/ 0 h 81"/>
                <a:gd name="T2" fmla="*/ 17 w 43"/>
                <a:gd name="T3" fmla="*/ 10 h 81"/>
                <a:gd name="T4" fmla="*/ 4 w 43"/>
                <a:gd name="T5" fmla="*/ 15 h 81"/>
                <a:gd name="T6" fmla="*/ 0 w 43"/>
                <a:gd name="T7" fmla="*/ 27 h 81"/>
                <a:gd name="T8" fmla="*/ 16 w 43"/>
                <a:gd name="T9" fmla="*/ 48 h 81"/>
                <a:gd name="T10" fmla="*/ 23 w 43"/>
                <a:gd name="T11" fmla="*/ 51 h 81"/>
                <a:gd name="T12" fmla="*/ 28 w 43"/>
                <a:gd name="T13" fmla="*/ 55 h 81"/>
                <a:gd name="T14" fmla="*/ 29 w 43"/>
                <a:gd name="T15" fmla="*/ 57 h 81"/>
                <a:gd name="T16" fmla="*/ 23 w 43"/>
                <a:gd name="T17" fmla="*/ 62 h 81"/>
                <a:gd name="T18" fmla="*/ 21 w 43"/>
                <a:gd name="T19" fmla="*/ 62 h 81"/>
                <a:gd name="T20" fmla="*/ 14 w 43"/>
                <a:gd name="T21" fmla="*/ 55 h 81"/>
                <a:gd name="T22" fmla="*/ 0 w 43"/>
                <a:gd name="T23" fmla="*/ 53 h 81"/>
                <a:gd name="T24" fmla="*/ 19 w 43"/>
                <a:gd name="T25" fmla="*/ 75 h 81"/>
                <a:gd name="T26" fmla="*/ 19 w 43"/>
                <a:gd name="T27" fmla="*/ 80 h 81"/>
                <a:gd name="T28" fmla="*/ 25 w 43"/>
                <a:gd name="T29" fmla="*/ 81 h 81"/>
                <a:gd name="T30" fmla="*/ 25 w 43"/>
                <a:gd name="T31" fmla="*/ 75 h 81"/>
                <a:gd name="T32" fmla="*/ 25 w 43"/>
                <a:gd name="T33" fmla="*/ 75 h 81"/>
                <a:gd name="T34" fmla="*/ 38 w 43"/>
                <a:gd name="T35" fmla="*/ 71 h 81"/>
                <a:gd name="T36" fmla="*/ 43 w 43"/>
                <a:gd name="T37" fmla="*/ 58 h 81"/>
                <a:gd name="T38" fmla="*/ 26 w 43"/>
                <a:gd name="T39" fmla="*/ 37 h 81"/>
                <a:gd name="T40" fmla="*/ 20 w 43"/>
                <a:gd name="T41" fmla="*/ 34 h 81"/>
                <a:gd name="T42" fmla="*/ 14 w 43"/>
                <a:gd name="T43" fmla="*/ 29 h 81"/>
                <a:gd name="T44" fmla="*/ 19 w 43"/>
                <a:gd name="T45" fmla="*/ 24 h 81"/>
                <a:gd name="T46" fmla="*/ 20 w 43"/>
                <a:gd name="T47" fmla="*/ 24 h 81"/>
                <a:gd name="T48" fmla="*/ 26 w 43"/>
                <a:gd name="T49" fmla="*/ 31 h 81"/>
                <a:gd name="T50" fmla="*/ 41 w 43"/>
                <a:gd name="T51" fmla="*/ 32 h 81"/>
                <a:gd name="T52" fmla="*/ 24 w 43"/>
                <a:gd name="T53" fmla="*/ 11 h 81"/>
                <a:gd name="T54" fmla="*/ 23 w 43"/>
                <a:gd name="T55" fmla="*/ 1 h 81"/>
                <a:gd name="T56" fmla="*/ 17 w 43"/>
                <a:gd name="T5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81">
                  <a:moveTo>
                    <a:pt x="17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2" y="10"/>
                    <a:pt x="8" y="12"/>
                    <a:pt x="4" y="15"/>
                  </a:cubicBezTo>
                  <a:cubicBezTo>
                    <a:pt x="1" y="18"/>
                    <a:pt x="0" y="22"/>
                    <a:pt x="0" y="27"/>
                  </a:cubicBezTo>
                  <a:cubicBezTo>
                    <a:pt x="0" y="33"/>
                    <a:pt x="2" y="42"/>
                    <a:pt x="16" y="48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3"/>
                    <a:pt x="28" y="55"/>
                    <a:pt x="28" y="55"/>
                  </a:cubicBezTo>
                  <a:cubicBezTo>
                    <a:pt x="29" y="56"/>
                    <a:pt x="29" y="56"/>
                    <a:pt x="29" y="57"/>
                  </a:cubicBezTo>
                  <a:cubicBezTo>
                    <a:pt x="29" y="60"/>
                    <a:pt x="26" y="62"/>
                    <a:pt x="23" y="62"/>
                  </a:cubicBezTo>
                  <a:cubicBezTo>
                    <a:pt x="22" y="62"/>
                    <a:pt x="22" y="62"/>
                    <a:pt x="21" y="62"/>
                  </a:cubicBezTo>
                  <a:cubicBezTo>
                    <a:pt x="17" y="61"/>
                    <a:pt x="14" y="58"/>
                    <a:pt x="14" y="5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7" y="72"/>
                    <a:pt x="19" y="75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21" y="80"/>
                    <a:pt x="23" y="81"/>
                    <a:pt x="25" y="81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30" y="75"/>
                    <a:pt x="35" y="74"/>
                    <a:pt x="38" y="71"/>
                  </a:cubicBezTo>
                  <a:cubicBezTo>
                    <a:pt x="42" y="68"/>
                    <a:pt x="43" y="64"/>
                    <a:pt x="43" y="58"/>
                  </a:cubicBezTo>
                  <a:cubicBezTo>
                    <a:pt x="43" y="49"/>
                    <a:pt x="37" y="42"/>
                    <a:pt x="26" y="37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6" y="33"/>
                    <a:pt x="14" y="31"/>
                    <a:pt x="14" y="29"/>
                  </a:cubicBezTo>
                  <a:cubicBezTo>
                    <a:pt x="14" y="26"/>
                    <a:pt x="16" y="24"/>
                    <a:pt x="19" y="24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4" y="25"/>
                    <a:pt x="26" y="27"/>
                    <a:pt x="26" y="31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21"/>
                    <a:pt x="34" y="14"/>
                    <a:pt x="24" y="1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7" name="işļïḍe">
              <a:extLst>
                <a:ext uri="{FF2B5EF4-FFF2-40B4-BE49-F238E27FC236}">
                  <a16:creationId xmlns:a16="http://schemas.microsoft.com/office/drawing/2014/main" id="{F13FD0D0-5302-4622-9AD6-4B42E31C0B73}"/>
                </a:ext>
              </a:extLst>
            </p:cNvPr>
            <p:cNvSpPr/>
            <p:nvPr/>
          </p:nvSpPr>
          <p:spPr bwMode="auto">
            <a:xfrm>
              <a:off x="5678488" y="1309688"/>
              <a:ext cx="1588" cy="14288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4 h 5"/>
                <a:gd name="T4" fmla="*/ 0 w 1"/>
                <a:gd name="T5" fmla="*/ 5 h 5"/>
                <a:gd name="T6" fmla="*/ 1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3"/>
                    <a:pt x="1" y="2"/>
                    <a:pt x="1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8" name="ïślïḋê">
              <a:extLst>
                <a:ext uri="{FF2B5EF4-FFF2-40B4-BE49-F238E27FC236}">
                  <a16:creationId xmlns:a16="http://schemas.microsoft.com/office/drawing/2014/main" id="{4C19F611-36FD-4332-A4B4-139EEAB8AEE1}"/>
                </a:ext>
              </a:extLst>
            </p:cNvPr>
            <p:cNvSpPr/>
            <p:nvPr/>
          </p:nvSpPr>
          <p:spPr bwMode="auto">
            <a:xfrm>
              <a:off x="5678488" y="1284288"/>
              <a:ext cx="44450" cy="90488"/>
            </a:xfrm>
            <a:custGeom>
              <a:avLst/>
              <a:gdLst>
                <a:gd name="T0" fmla="*/ 7 w 17"/>
                <a:gd name="T1" fmla="*/ 0 h 35"/>
                <a:gd name="T2" fmla="*/ 1 w 17"/>
                <a:gd name="T3" fmla="*/ 10 h 35"/>
                <a:gd name="T4" fmla="*/ 0 w 17"/>
                <a:gd name="T5" fmla="*/ 15 h 35"/>
                <a:gd name="T6" fmla="*/ 15 w 17"/>
                <a:gd name="T7" fmla="*/ 35 h 35"/>
                <a:gd name="T8" fmla="*/ 17 w 17"/>
                <a:gd name="T9" fmla="*/ 35 h 35"/>
                <a:gd name="T10" fmla="*/ 7 w 1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5">
                  <a:moveTo>
                    <a:pt x="7" y="0"/>
                  </a:moveTo>
                  <a:cubicBezTo>
                    <a:pt x="4" y="2"/>
                    <a:pt x="1" y="6"/>
                    <a:pt x="1" y="10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1" y="24"/>
                    <a:pt x="8" y="33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1" y="25"/>
                    <a:pt x="7" y="13"/>
                    <a:pt x="7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9" name="ïṣľîḓé">
              <a:extLst>
                <a:ext uri="{FF2B5EF4-FFF2-40B4-BE49-F238E27FC236}">
                  <a16:creationId xmlns:a16="http://schemas.microsoft.com/office/drawing/2014/main" id="{57BCCD30-A414-4B6E-9D58-21263A971ABE}"/>
                </a:ext>
              </a:extLst>
            </p:cNvPr>
            <p:cNvSpPr/>
            <p:nvPr/>
          </p:nvSpPr>
          <p:spPr bwMode="auto">
            <a:xfrm>
              <a:off x="5695951" y="1281113"/>
              <a:ext cx="60325" cy="93663"/>
            </a:xfrm>
            <a:custGeom>
              <a:avLst/>
              <a:gdLst>
                <a:gd name="T0" fmla="*/ 5 w 23"/>
                <a:gd name="T1" fmla="*/ 0 h 36"/>
                <a:gd name="T2" fmla="*/ 0 w 23"/>
                <a:gd name="T3" fmla="*/ 1 h 36"/>
                <a:gd name="T4" fmla="*/ 10 w 23"/>
                <a:gd name="T5" fmla="*/ 36 h 36"/>
                <a:gd name="T6" fmla="*/ 11 w 23"/>
                <a:gd name="T7" fmla="*/ 36 h 36"/>
                <a:gd name="T8" fmla="*/ 22 w 23"/>
                <a:gd name="T9" fmla="*/ 21 h 36"/>
                <a:gd name="T10" fmla="*/ 8 w 23"/>
                <a:gd name="T11" fmla="*/ 0 h 36"/>
                <a:gd name="T12" fmla="*/ 5 w 23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6">
                  <a:moveTo>
                    <a:pt x="5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4"/>
                    <a:pt x="4" y="26"/>
                    <a:pt x="10" y="36"/>
                  </a:cubicBezTo>
                  <a:cubicBezTo>
                    <a:pt x="10" y="36"/>
                    <a:pt x="10" y="36"/>
                    <a:pt x="11" y="36"/>
                  </a:cubicBezTo>
                  <a:cubicBezTo>
                    <a:pt x="17" y="36"/>
                    <a:pt x="23" y="29"/>
                    <a:pt x="22" y="21"/>
                  </a:cubicBezTo>
                  <a:cubicBezTo>
                    <a:pt x="22" y="11"/>
                    <a:pt x="16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FEE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0" name="iŝlïḓê">
              <a:extLst>
                <a:ext uri="{FF2B5EF4-FFF2-40B4-BE49-F238E27FC236}">
                  <a16:creationId xmlns:a16="http://schemas.microsoft.com/office/drawing/2014/main" id="{195038A4-E2E6-4F49-A43D-9E4A36ED9B69}"/>
                </a:ext>
              </a:extLst>
            </p:cNvPr>
            <p:cNvSpPr/>
            <p:nvPr/>
          </p:nvSpPr>
          <p:spPr bwMode="auto">
            <a:xfrm>
              <a:off x="5494338" y="3940175"/>
              <a:ext cx="474663" cy="919163"/>
            </a:xfrm>
            <a:custGeom>
              <a:avLst/>
              <a:gdLst>
                <a:gd name="T0" fmla="*/ 299 w 299"/>
                <a:gd name="T1" fmla="*/ 407 h 579"/>
                <a:gd name="T2" fmla="*/ 299 w 299"/>
                <a:gd name="T3" fmla="*/ 0 h 579"/>
                <a:gd name="T4" fmla="*/ 0 w 299"/>
                <a:gd name="T5" fmla="*/ 173 h 579"/>
                <a:gd name="T6" fmla="*/ 0 w 299"/>
                <a:gd name="T7" fmla="*/ 579 h 579"/>
                <a:gd name="T8" fmla="*/ 299 w 299"/>
                <a:gd name="T9" fmla="*/ 40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9">
                  <a:moveTo>
                    <a:pt x="299" y="407"/>
                  </a:moveTo>
                  <a:lnTo>
                    <a:pt x="299" y="0"/>
                  </a:lnTo>
                  <a:lnTo>
                    <a:pt x="0" y="173"/>
                  </a:lnTo>
                  <a:lnTo>
                    <a:pt x="0" y="579"/>
                  </a:lnTo>
                  <a:lnTo>
                    <a:pt x="299" y="407"/>
                  </a:lnTo>
                  <a:close/>
                </a:path>
              </a:pathLst>
            </a:custGeom>
            <a:solidFill>
              <a:srgbClr val="F0E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1" name="iṩľiḑé">
              <a:extLst>
                <a:ext uri="{FF2B5EF4-FFF2-40B4-BE49-F238E27FC236}">
                  <a16:creationId xmlns:a16="http://schemas.microsoft.com/office/drawing/2014/main" id="{9E806E09-BF93-49E2-986A-9ACFDC575EB8}"/>
                </a:ext>
              </a:extLst>
            </p:cNvPr>
            <p:cNvSpPr/>
            <p:nvPr/>
          </p:nvSpPr>
          <p:spPr bwMode="auto">
            <a:xfrm>
              <a:off x="5192713" y="3767138"/>
              <a:ext cx="776288" cy="447675"/>
            </a:xfrm>
            <a:custGeom>
              <a:avLst/>
              <a:gdLst>
                <a:gd name="T0" fmla="*/ 299 w 489"/>
                <a:gd name="T1" fmla="*/ 0 h 282"/>
                <a:gd name="T2" fmla="*/ 489 w 489"/>
                <a:gd name="T3" fmla="*/ 109 h 282"/>
                <a:gd name="T4" fmla="*/ 190 w 489"/>
                <a:gd name="T5" fmla="*/ 282 h 282"/>
                <a:gd name="T6" fmla="*/ 0 w 489"/>
                <a:gd name="T7" fmla="*/ 172 h 282"/>
                <a:gd name="T8" fmla="*/ 299 w 489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82">
                  <a:moveTo>
                    <a:pt x="299" y="0"/>
                  </a:moveTo>
                  <a:lnTo>
                    <a:pt x="489" y="109"/>
                  </a:lnTo>
                  <a:lnTo>
                    <a:pt x="190" y="282"/>
                  </a:lnTo>
                  <a:lnTo>
                    <a:pt x="0" y="17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2" name="îSḻïḋê">
              <a:extLst>
                <a:ext uri="{FF2B5EF4-FFF2-40B4-BE49-F238E27FC236}">
                  <a16:creationId xmlns:a16="http://schemas.microsoft.com/office/drawing/2014/main" id="{E4C64177-07A1-405D-838E-CDA1A1232790}"/>
                </a:ext>
              </a:extLst>
            </p:cNvPr>
            <p:cNvSpPr/>
            <p:nvPr/>
          </p:nvSpPr>
          <p:spPr bwMode="auto">
            <a:xfrm>
              <a:off x="5192713" y="4040188"/>
              <a:ext cx="301625" cy="819150"/>
            </a:xfrm>
            <a:custGeom>
              <a:avLst/>
              <a:gdLst>
                <a:gd name="T0" fmla="*/ 0 w 190"/>
                <a:gd name="T1" fmla="*/ 407 h 516"/>
                <a:gd name="T2" fmla="*/ 190 w 190"/>
                <a:gd name="T3" fmla="*/ 516 h 516"/>
                <a:gd name="T4" fmla="*/ 190 w 190"/>
                <a:gd name="T5" fmla="*/ 110 h 516"/>
                <a:gd name="T6" fmla="*/ 0 w 190"/>
                <a:gd name="T7" fmla="*/ 0 h 516"/>
                <a:gd name="T8" fmla="*/ 0 w 190"/>
                <a:gd name="T9" fmla="*/ 40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516">
                  <a:moveTo>
                    <a:pt x="0" y="407"/>
                  </a:moveTo>
                  <a:lnTo>
                    <a:pt x="190" y="516"/>
                  </a:lnTo>
                  <a:lnTo>
                    <a:pt x="190" y="110"/>
                  </a:lnTo>
                  <a:lnTo>
                    <a:pt x="0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3" name="íṧḻîdé">
              <a:extLst>
                <a:ext uri="{FF2B5EF4-FFF2-40B4-BE49-F238E27FC236}">
                  <a16:creationId xmlns:a16="http://schemas.microsoft.com/office/drawing/2014/main" id="{9D3D32CE-1BA6-4E30-8465-111E63F5BFF3}"/>
                </a:ext>
              </a:extLst>
            </p:cNvPr>
            <p:cNvSpPr/>
            <p:nvPr/>
          </p:nvSpPr>
          <p:spPr bwMode="auto">
            <a:xfrm>
              <a:off x="5683251" y="4259263"/>
              <a:ext cx="474663" cy="709613"/>
            </a:xfrm>
            <a:custGeom>
              <a:avLst/>
              <a:gdLst>
                <a:gd name="T0" fmla="*/ 299 w 299"/>
                <a:gd name="T1" fmla="*/ 276 h 447"/>
                <a:gd name="T2" fmla="*/ 299 w 299"/>
                <a:gd name="T3" fmla="*/ 0 h 447"/>
                <a:gd name="T4" fmla="*/ 0 w 299"/>
                <a:gd name="T5" fmla="*/ 172 h 447"/>
                <a:gd name="T6" fmla="*/ 0 w 299"/>
                <a:gd name="T7" fmla="*/ 447 h 447"/>
                <a:gd name="T8" fmla="*/ 299 w 299"/>
                <a:gd name="T9" fmla="*/ 27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47">
                  <a:moveTo>
                    <a:pt x="299" y="276"/>
                  </a:moveTo>
                  <a:lnTo>
                    <a:pt x="299" y="0"/>
                  </a:lnTo>
                  <a:lnTo>
                    <a:pt x="0" y="172"/>
                  </a:lnTo>
                  <a:lnTo>
                    <a:pt x="0" y="447"/>
                  </a:lnTo>
                  <a:lnTo>
                    <a:pt x="299" y="276"/>
                  </a:lnTo>
                  <a:close/>
                </a:path>
              </a:pathLst>
            </a:custGeom>
            <a:solidFill>
              <a:srgbClr val="F0E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4" name="isliḋê">
              <a:extLst>
                <a:ext uri="{FF2B5EF4-FFF2-40B4-BE49-F238E27FC236}">
                  <a16:creationId xmlns:a16="http://schemas.microsoft.com/office/drawing/2014/main" id="{32899DB9-124C-4B0C-8E4F-302EFC0A6DD4}"/>
                </a:ext>
              </a:extLst>
            </p:cNvPr>
            <p:cNvSpPr/>
            <p:nvPr/>
          </p:nvSpPr>
          <p:spPr bwMode="auto">
            <a:xfrm>
              <a:off x="5494338" y="4149725"/>
              <a:ext cx="663575" cy="382588"/>
            </a:xfrm>
            <a:custGeom>
              <a:avLst/>
              <a:gdLst>
                <a:gd name="T0" fmla="*/ 299 w 418"/>
                <a:gd name="T1" fmla="*/ 0 h 241"/>
                <a:gd name="T2" fmla="*/ 418 w 418"/>
                <a:gd name="T3" fmla="*/ 69 h 241"/>
                <a:gd name="T4" fmla="*/ 119 w 418"/>
                <a:gd name="T5" fmla="*/ 241 h 241"/>
                <a:gd name="T6" fmla="*/ 0 w 418"/>
                <a:gd name="T7" fmla="*/ 172 h 241"/>
                <a:gd name="T8" fmla="*/ 299 w 418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241">
                  <a:moveTo>
                    <a:pt x="299" y="0"/>
                  </a:moveTo>
                  <a:lnTo>
                    <a:pt x="418" y="69"/>
                  </a:lnTo>
                  <a:lnTo>
                    <a:pt x="119" y="241"/>
                  </a:lnTo>
                  <a:lnTo>
                    <a:pt x="0" y="17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5" name="íŝliḓê">
              <a:extLst>
                <a:ext uri="{FF2B5EF4-FFF2-40B4-BE49-F238E27FC236}">
                  <a16:creationId xmlns:a16="http://schemas.microsoft.com/office/drawing/2014/main" id="{ADEAA5C0-8D57-4412-8C39-F02970097FEA}"/>
                </a:ext>
              </a:extLst>
            </p:cNvPr>
            <p:cNvSpPr/>
            <p:nvPr/>
          </p:nvSpPr>
          <p:spPr bwMode="auto">
            <a:xfrm>
              <a:off x="5494338" y="4422775"/>
              <a:ext cx="188913" cy="546100"/>
            </a:xfrm>
            <a:custGeom>
              <a:avLst/>
              <a:gdLst>
                <a:gd name="T0" fmla="*/ 0 w 119"/>
                <a:gd name="T1" fmla="*/ 275 h 344"/>
                <a:gd name="T2" fmla="*/ 119 w 119"/>
                <a:gd name="T3" fmla="*/ 344 h 344"/>
                <a:gd name="T4" fmla="*/ 119 w 119"/>
                <a:gd name="T5" fmla="*/ 69 h 344"/>
                <a:gd name="T6" fmla="*/ 0 w 119"/>
                <a:gd name="T7" fmla="*/ 0 h 344"/>
                <a:gd name="T8" fmla="*/ 0 w 119"/>
                <a:gd name="T9" fmla="*/ 27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44">
                  <a:moveTo>
                    <a:pt x="0" y="275"/>
                  </a:moveTo>
                  <a:lnTo>
                    <a:pt x="119" y="344"/>
                  </a:lnTo>
                  <a:lnTo>
                    <a:pt x="119" y="69"/>
                  </a:lnTo>
                  <a:lnTo>
                    <a:pt x="0" y="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6" name="íślïḓê">
              <a:extLst>
                <a:ext uri="{FF2B5EF4-FFF2-40B4-BE49-F238E27FC236}">
                  <a16:creationId xmlns:a16="http://schemas.microsoft.com/office/drawing/2014/main" id="{E8E47A4A-ACA6-4A32-8B76-53887438F50E}"/>
                </a:ext>
              </a:extLst>
            </p:cNvPr>
            <p:cNvSpPr/>
            <p:nvPr/>
          </p:nvSpPr>
          <p:spPr bwMode="auto">
            <a:xfrm>
              <a:off x="5873751" y="4581525"/>
              <a:ext cx="473075" cy="496888"/>
            </a:xfrm>
            <a:custGeom>
              <a:avLst/>
              <a:gdLst>
                <a:gd name="T0" fmla="*/ 298 w 298"/>
                <a:gd name="T1" fmla="*/ 142 h 313"/>
                <a:gd name="T2" fmla="*/ 298 w 298"/>
                <a:gd name="T3" fmla="*/ 0 h 313"/>
                <a:gd name="T4" fmla="*/ 0 w 298"/>
                <a:gd name="T5" fmla="*/ 172 h 313"/>
                <a:gd name="T6" fmla="*/ 0 w 298"/>
                <a:gd name="T7" fmla="*/ 313 h 313"/>
                <a:gd name="T8" fmla="*/ 298 w 298"/>
                <a:gd name="T9" fmla="*/ 14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13">
                  <a:moveTo>
                    <a:pt x="298" y="142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313"/>
                  </a:lnTo>
                  <a:lnTo>
                    <a:pt x="298" y="142"/>
                  </a:lnTo>
                  <a:close/>
                </a:path>
              </a:pathLst>
            </a:custGeom>
            <a:solidFill>
              <a:srgbClr val="F0E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7" name="îṣḷîḋe">
              <a:extLst>
                <a:ext uri="{FF2B5EF4-FFF2-40B4-BE49-F238E27FC236}">
                  <a16:creationId xmlns:a16="http://schemas.microsoft.com/office/drawing/2014/main" id="{E494D09F-06F1-428D-B856-F1EFBCB57DC0}"/>
                </a:ext>
              </a:extLst>
            </p:cNvPr>
            <p:cNvSpPr/>
            <p:nvPr/>
          </p:nvSpPr>
          <p:spPr bwMode="auto">
            <a:xfrm>
              <a:off x="5873751" y="4581525"/>
              <a:ext cx="473075" cy="496888"/>
            </a:xfrm>
            <a:custGeom>
              <a:avLst/>
              <a:gdLst>
                <a:gd name="T0" fmla="*/ 298 w 298"/>
                <a:gd name="T1" fmla="*/ 142 h 313"/>
                <a:gd name="T2" fmla="*/ 298 w 298"/>
                <a:gd name="T3" fmla="*/ 0 h 313"/>
                <a:gd name="T4" fmla="*/ 0 w 298"/>
                <a:gd name="T5" fmla="*/ 172 h 313"/>
                <a:gd name="T6" fmla="*/ 0 w 298"/>
                <a:gd name="T7" fmla="*/ 313 h 313"/>
                <a:gd name="T8" fmla="*/ 298 w 298"/>
                <a:gd name="T9" fmla="*/ 14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13">
                  <a:moveTo>
                    <a:pt x="298" y="142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313"/>
                  </a:lnTo>
                  <a:lnTo>
                    <a:pt x="298" y="1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8" name="ïsľîdê">
              <a:extLst>
                <a:ext uri="{FF2B5EF4-FFF2-40B4-BE49-F238E27FC236}">
                  <a16:creationId xmlns:a16="http://schemas.microsoft.com/office/drawing/2014/main" id="{D86D5A57-6560-4505-8194-0EC58D563E13}"/>
                </a:ext>
              </a:extLst>
            </p:cNvPr>
            <p:cNvSpPr/>
            <p:nvPr/>
          </p:nvSpPr>
          <p:spPr bwMode="auto">
            <a:xfrm>
              <a:off x="5683251" y="4471988"/>
              <a:ext cx="663575" cy="382588"/>
            </a:xfrm>
            <a:custGeom>
              <a:avLst/>
              <a:gdLst>
                <a:gd name="T0" fmla="*/ 299 w 418"/>
                <a:gd name="T1" fmla="*/ 0 h 241"/>
                <a:gd name="T2" fmla="*/ 418 w 418"/>
                <a:gd name="T3" fmla="*/ 69 h 241"/>
                <a:gd name="T4" fmla="*/ 120 w 418"/>
                <a:gd name="T5" fmla="*/ 241 h 241"/>
                <a:gd name="T6" fmla="*/ 0 w 418"/>
                <a:gd name="T7" fmla="*/ 171 h 241"/>
                <a:gd name="T8" fmla="*/ 299 w 418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241">
                  <a:moveTo>
                    <a:pt x="299" y="0"/>
                  </a:moveTo>
                  <a:lnTo>
                    <a:pt x="418" y="69"/>
                  </a:lnTo>
                  <a:lnTo>
                    <a:pt x="120" y="241"/>
                  </a:lnTo>
                  <a:lnTo>
                    <a:pt x="0" y="171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9" name="ïṣḷíḓé">
              <a:extLst>
                <a:ext uri="{FF2B5EF4-FFF2-40B4-BE49-F238E27FC236}">
                  <a16:creationId xmlns:a16="http://schemas.microsoft.com/office/drawing/2014/main" id="{667988CB-65EC-40A3-A993-DD5684F36171}"/>
                </a:ext>
              </a:extLst>
            </p:cNvPr>
            <p:cNvSpPr/>
            <p:nvPr/>
          </p:nvSpPr>
          <p:spPr bwMode="auto">
            <a:xfrm>
              <a:off x="5872163" y="4806950"/>
              <a:ext cx="2241550" cy="1025525"/>
            </a:xfrm>
            <a:custGeom>
              <a:avLst/>
              <a:gdLst>
                <a:gd name="T0" fmla="*/ 299 w 1412"/>
                <a:gd name="T1" fmla="*/ 0 h 646"/>
                <a:gd name="T2" fmla="*/ 1 w 1412"/>
                <a:gd name="T3" fmla="*/ 171 h 646"/>
                <a:gd name="T4" fmla="*/ 1 w 1412"/>
                <a:gd name="T5" fmla="*/ 171 h 646"/>
                <a:gd name="T6" fmla="*/ 0 w 1412"/>
                <a:gd name="T7" fmla="*/ 171 h 646"/>
                <a:gd name="T8" fmla="*/ 822 w 1412"/>
                <a:gd name="T9" fmla="*/ 646 h 646"/>
                <a:gd name="T10" fmla="*/ 1412 w 1412"/>
                <a:gd name="T11" fmla="*/ 646 h 646"/>
                <a:gd name="T12" fmla="*/ 299 w 1412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2" h="646">
                  <a:moveTo>
                    <a:pt x="299" y="0"/>
                  </a:moveTo>
                  <a:lnTo>
                    <a:pt x="1" y="171"/>
                  </a:lnTo>
                  <a:lnTo>
                    <a:pt x="1" y="171"/>
                  </a:lnTo>
                  <a:lnTo>
                    <a:pt x="0" y="171"/>
                  </a:lnTo>
                  <a:lnTo>
                    <a:pt x="822" y="646"/>
                  </a:lnTo>
                  <a:lnTo>
                    <a:pt x="1412" y="64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0" name="îslîďê">
              <a:extLst>
                <a:ext uri="{FF2B5EF4-FFF2-40B4-BE49-F238E27FC236}">
                  <a16:creationId xmlns:a16="http://schemas.microsoft.com/office/drawing/2014/main" id="{BEF08061-DC67-4800-A870-15A09B3DD9AE}"/>
                </a:ext>
              </a:extLst>
            </p:cNvPr>
            <p:cNvSpPr/>
            <p:nvPr/>
          </p:nvSpPr>
          <p:spPr bwMode="auto">
            <a:xfrm>
              <a:off x="5872163" y="4806950"/>
              <a:ext cx="2241550" cy="1025525"/>
            </a:xfrm>
            <a:custGeom>
              <a:avLst/>
              <a:gdLst>
                <a:gd name="T0" fmla="*/ 299 w 1412"/>
                <a:gd name="T1" fmla="*/ 0 h 646"/>
                <a:gd name="T2" fmla="*/ 1 w 1412"/>
                <a:gd name="T3" fmla="*/ 171 h 646"/>
                <a:gd name="T4" fmla="*/ 1 w 1412"/>
                <a:gd name="T5" fmla="*/ 171 h 646"/>
                <a:gd name="T6" fmla="*/ 0 w 1412"/>
                <a:gd name="T7" fmla="*/ 171 h 646"/>
                <a:gd name="T8" fmla="*/ 822 w 1412"/>
                <a:gd name="T9" fmla="*/ 646 h 646"/>
                <a:gd name="T10" fmla="*/ 1412 w 1412"/>
                <a:gd name="T11" fmla="*/ 646 h 646"/>
                <a:gd name="T12" fmla="*/ 299 w 1412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2" h="646">
                  <a:moveTo>
                    <a:pt x="299" y="0"/>
                  </a:moveTo>
                  <a:lnTo>
                    <a:pt x="1" y="171"/>
                  </a:lnTo>
                  <a:lnTo>
                    <a:pt x="1" y="171"/>
                  </a:lnTo>
                  <a:lnTo>
                    <a:pt x="0" y="171"/>
                  </a:lnTo>
                  <a:lnTo>
                    <a:pt x="822" y="646"/>
                  </a:lnTo>
                  <a:lnTo>
                    <a:pt x="1412" y="646"/>
                  </a:lnTo>
                  <a:lnTo>
                    <a:pt x="2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1" name="íṥľïḍê">
              <a:extLst>
                <a:ext uri="{FF2B5EF4-FFF2-40B4-BE49-F238E27FC236}">
                  <a16:creationId xmlns:a16="http://schemas.microsoft.com/office/drawing/2014/main" id="{8200D8D0-8FB6-4D0E-8A9D-8D5CB7167B14}"/>
                </a:ext>
              </a:extLst>
            </p:cNvPr>
            <p:cNvSpPr/>
            <p:nvPr/>
          </p:nvSpPr>
          <p:spPr bwMode="auto">
            <a:xfrm>
              <a:off x="5873751" y="4803775"/>
              <a:ext cx="473075" cy="274638"/>
            </a:xfrm>
            <a:custGeom>
              <a:avLst/>
              <a:gdLst>
                <a:gd name="T0" fmla="*/ 298 w 298"/>
                <a:gd name="T1" fmla="*/ 0 h 173"/>
                <a:gd name="T2" fmla="*/ 0 w 298"/>
                <a:gd name="T3" fmla="*/ 173 h 173"/>
                <a:gd name="T4" fmla="*/ 0 w 298"/>
                <a:gd name="T5" fmla="*/ 173 h 173"/>
                <a:gd name="T6" fmla="*/ 298 w 298"/>
                <a:gd name="T7" fmla="*/ 2 h 173"/>
                <a:gd name="T8" fmla="*/ 298 w 298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73">
                  <a:moveTo>
                    <a:pt x="298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298" y="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2" name="îṥ1ïďè">
              <a:extLst>
                <a:ext uri="{FF2B5EF4-FFF2-40B4-BE49-F238E27FC236}">
                  <a16:creationId xmlns:a16="http://schemas.microsoft.com/office/drawing/2014/main" id="{2D6204E5-9938-44D9-9B81-4DDC69513236}"/>
                </a:ext>
              </a:extLst>
            </p:cNvPr>
            <p:cNvSpPr/>
            <p:nvPr/>
          </p:nvSpPr>
          <p:spPr bwMode="auto">
            <a:xfrm>
              <a:off x="5873751" y="4803775"/>
              <a:ext cx="473075" cy="274638"/>
            </a:xfrm>
            <a:custGeom>
              <a:avLst/>
              <a:gdLst>
                <a:gd name="T0" fmla="*/ 298 w 298"/>
                <a:gd name="T1" fmla="*/ 0 h 173"/>
                <a:gd name="T2" fmla="*/ 0 w 298"/>
                <a:gd name="T3" fmla="*/ 173 h 173"/>
                <a:gd name="T4" fmla="*/ 0 w 298"/>
                <a:gd name="T5" fmla="*/ 173 h 173"/>
                <a:gd name="T6" fmla="*/ 298 w 298"/>
                <a:gd name="T7" fmla="*/ 2 h 173"/>
                <a:gd name="T8" fmla="*/ 298 w 298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73">
                  <a:moveTo>
                    <a:pt x="298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298" y="2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3" name="ïṥḻide">
              <a:extLst>
                <a:ext uri="{FF2B5EF4-FFF2-40B4-BE49-F238E27FC236}">
                  <a16:creationId xmlns:a16="http://schemas.microsoft.com/office/drawing/2014/main" id="{24CABD69-752F-440B-91F8-6FD05F62F1C8}"/>
                </a:ext>
              </a:extLst>
            </p:cNvPr>
            <p:cNvSpPr/>
            <p:nvPr/>
          </p:nvSpPr>
          <p:spPr bwMode="auto">
            <a:xfrm>
              <a:off x="5683251" y="4743450"/>
              <a:ext cx="190500" cy="334963"/>
            </a:xfrm>
            <a:custGeom>
              <a:avLst/>
              <a:gdLst>
                <a:gd name="T0" fmla="*/ 0 w 120"/>
                <a:gd name="T1" fmla="*/ 142 h 211"/>
                <a:gd name="T2" fmla="*/ 120 w 120"/>
                <a:gd name="T3" fmla="*/ 211 h 211"/>
                <a:gd name="T4" fmla="*/ 120 w 120"/>
                <a:gd name="T5" fmla="*/ 70 h 211"/>
                <a:gd name="T6" fmla="*/ 0 w 120"/>
                <a:gd name="T7" fmla="*/ 0 h 211"/>
                <a:gd name="T8" fmla="*/ 0 w 120"/>
                <a:gd name="T9" fmla="*/ 14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1">
                  <a:moveTo>
                    <a:pt x="0" y="142"/>
                  </a:moveTo>
                  <a:lnTo>
                    <a:pt x="120" y="211"/>
                  </a:lnTo>
                  <a:lnTo>
                    <a:pt x="120" y="7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4" name="îŝļíḍe">
              <a:extLst>
                <a:ext uri="{FF2B5EF4-FFF2-40B4-BE49-F238E27FC236}">
                  <a16:creationId xmlns:a16="http://schemas.microsoft.com/office/drawing/2014/main" id="{78364895-13BE-4D40-A395-10B71FA28E60}"/>
                </a:ext>
              </a:extLst>
            </p:cNvPr>
            <p:cNvSpPr/>
            <p:nvPr/>
          </p:nvSpPr>
          <p:spPr bwMode="auto">
            <a:xfrm>
              <a:off x="6183313" y="3556000"/>
              <a:ext cx="168275" cy="612775"/>
            </a:xfrm>
            <a:custGeom>
              <a:avLst/>
              <a:gdLst>
                <a:gd name="T0" fmla="*/ 59 w 64"/>
                <a:gd name="T1" fmla="*/ 3 h 234"/>
                <a:gd name="T2" fmla="*/ 60 w 64"/>
                <a:gd name="T3" fmla="*/ 84 h 234"/>
                <a:gd name="T4" fmla="*/ 48 w 64"/>
                <a:gd name="T5" fmla="*/ 137 h 234"/>
                <a:gd name="T6" fmla="*/ 37 w 64"/>
                <a:gd name="T7" fmla="*/ 171 h 234"/>
                <a:gd name="T8" fmla="*/ 31 w 64"/>
                <a:gd name="T9" fmla="*/ 191 h 234"/>
                <a:gd name="T10" fmla="*/ 20 w 64"/>
                <a:gd name="T11" fmla="*/ 232 h 234"/>
                <a:gd name="T12" fmla="*/ 13 w 64"/>
                <a:gd name="T13" fmla="*/ 180 h 234"/>
                <a:gd name="T14" fmla="*/ 14 w 64"/>
                <a:gd name="T15" fmla="*/ 131 h 234"/>
                <a:gd name="T16" fmla="*/ 20 w 64"/>
                <a:gd name="T17" fmla="*/ 77 h 234"/>
                <a:gd name="T18" fmla="*/ 23 w 64"/>
                <a:gd name="T19" fmla="*/ 0 h 234"/>
                <a:gd name="T20" fmla="*/ 59 w 64"/>
                <a:gd name="T21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34">
                  <a:moveTo>
                    <a:pt x="59" y="3"/>
                  </a:moveTo>
                  <a:cubicBezTo>
                    <a:pt x="59" y="3"/>
                    <a:pt x="64" y="48"/>
                    <a:pt x="60" y="84"/>
                  </a:cubicBezTo>
                  <a:cubicBezTo>
                    <a:pt x="57" y="104"/>
                    <a:pt x="50" y="132"/>
                    <a:pt x="48" y="137"/>
                  </a:cubicBezTo>
                  <a:cubicBezTo>
                    <a:pt x="46" y="150"/>
                    <a:pt x="37" y="171"/>
                    <a:pt x="37" y="171"/>
                  </a:cubicBezTo>
                  <a:cubicBezTo>
                    <a:pt x="37" y="171"/>
                    <a:pt x="30" y="185"/>
                    <a:pt x="31" y="191"/>
                  </a:cubicBezTo>
                  <a:cubicBezTo>
                    <a:pt x="33" y="205"/>
                    <a:pt x="45" y="230"/>
                    <a:pt x="20" y="232"/>
                  </a:cubicBezTo>
                  <a:cubicBezTo>
                    <a:pt x="0" y="234"/>
                    <a:pt x="3" y="205"/>
                    <a:pt x="13" y="180"/>
                  </a:cubicBezTo>
                  <a:cubicBezTo>
                    <a:pt x="14" y="176"/>
                    <a:pt x="13" y="151"/>
                    <a:pt x="14" y="131"/>
                  </a:cubicBezTo>
                  <a:cubicBezTo>
                    <a:pt x="16" y="108"/>
                    <a:pt x="18" y="103"/>
                    <a:pt x="20" y="77"/>
                  </a:cubicBezTo>
                  <a:cubicBezTo>
                    <a:pt x="21" y="44"/>
                    <a:pt x="23" y="0"/>
                    <a:pt x="23" y="0"/>
                  </a:cubicBezTo>
                  <a:lnTo>
                    <a:pt x="59" y="3"/>
                  </a:ln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5" name="iSļîḍé">
              <a:extLst>
                <a:ext uri="{FF2B5EF4-FFF2-40B4-BE49-F238E27FC236}">
                  <a16:creationId xmlns:a16="http://schemas.microsoft.com/office/drawing/2014/main" id="{376A7ACA-9F03-41FE-A4E3-1BD1A88BB93C}"/>
                </a:ext>
              </a:extLst>
            </p:cNvPr>
            <p:cNvSpPr/>
            <p:nvPr/>
          </p:nvSpPr>
          <p:spPr bwMode="auto">
            <a:xfrm>
              <a:off x="5865813" y="4624388"/>
              <a:ext cx="196850" cy="157163"/>
            </a:xfrm>
            <a:custGeom>
              <a:avLst/>
              <a:gdLst>
                <a:gd name="T0" fmla="*/ 35 w 75"/>
                <a:gd name="T1" fmla="*/ 8 h 60"/>
                <a:gd name="T2" fmla="*/ 72 w 75"/>
                <a:gd name="T3" fmla="*/ 41 h 60"/>
                <a:gd name="T4" fmla="*/ 1 w 75"/>
                <a:gd name="T5" fmla="*/ 16 h 60"/>
                <a:gd name="T6" fmla="*/ 35 w 75"/>
                <a:gd name="T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0">
                  <a:moveTo>
                    <a:pt x="35" y="8"/>
                  </a:moveTo>
                  <a:cubicBezTo>
                    <a:pt x="40" y="12"/>
                    <a:pt x="75" y="21"/>
                    <a:pt x="72" y="41"/>
                  </a:cubicBezTo>
                  <a:cubicBezTo>
                    <a:pt x="68" y="60"/>
                    <a:pt x="0" y="38"/>
                    <a:pt x="1" y="16"/>
                  </a:cubicBezTo>
                  <a:cubicBezTo>
                    <a:pt x="2" y="0"/>
                    <a:pt x="30" y="4"/>
                    <a:pt x="35" y="8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6" name="îsḷïḍé">
              <a:extLst>
                <a:ext uri="{FF2B5EF4-FFF2-40B4-BE49-F238E27FC236}">
                  <a16:creationId xmlns:a16="http://schemas.microsoft.com/office/drawing/2014/main" id="{0A184467-4C95-4E7F-A490-E79F7CCF4F40}"/>
                </a:ext>
              </a:extLst>
            </p:cNvPr>
            <p:cNvSpPr/>
            <p:nvPr/>
          </p:nvSpPr>
          <p:spPr bwMode="auto">
            <a:xfrm>
              <a:off x="6053138" y="4548188"/>
              <a:ext cx="198438" cy="158750"/>
            </a:xfrm>
            <a:custGeom>
              <a:avLst/>
              <a:gdLst>
                <a:gd name="T0" fmla="*/ 35 w 76"/>
                <a:gd name="T1" fmla="*/ 9 h 61"/>
                <a:gd name="T2" fmla="*/ 72 w 76"/>
                <a:gd name="T3" fmla="*/ 41 h 61"/>
                <a:gd name="T4" fmla="*/ 1 w 76"/>
                <a:gd name="T5" fmla="*/ 17 h 61"/>
                <a:gd name="T6" fmla="*/ 35 w 76"/>
                <a:gd name="T7" fmla="*/ 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1">
                  <a:moveTo>
                    <a:pt x="35" y="9"/>
                  </a:moveTo>
                  <a:cubicBezTo>
                    <a:pt x="41" y="13"/>
                    <a:pt x="76" y="21"/>
                    <a:pt x="72" y="41"/>
                  </a:cubicBezTo>
                  <a:cubicBezTo>
                    <a:pt x="69" y="61"/>
                    <a:pt x="0" y="39"/>
                    <a:pt x="1" y="17"/>
                  </a:cubicBezTo>
                  <a:cubicBezTo>
                    <a:pt x="3" y="0"/>
                    <a:pt x="30" y="5"/>
                    <a:pt x="35" y="9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7" name="ïSḷîdé">
              <a:extLst>
                <a:ext uri="{FF2B5EF4-FFF2-40B4-BE49-F238E27FC236}">
                  <a16:creationId xmlns:a16="http://schemas.microsoft.com/office/drawing/2014/main" id="{A01D1A5E-501E-46D2-AE58-A0AEE8017D44}"/>
                </a:ext>
              </a:extLst>
            </p:cNvPr>
            <p:cNvSpPr/>
            <p:nvPr/>
          </p:nvSpPr>
          <p:spPr bwMode="auto">
            <a:xfrm>
              <a:off x="6121401" y="4003675"/>
              <a:ext cx="169863" cy="665163"/>
            </a:xfrm>
            <a:custGeom>
              <a:avLst/>
              <a:gdLst>
                <a:gd name="T0" fmla="*/ 65 w 65"/>
                <a:gd name="T1" fmla="*/ 0 h 254"/>
                <a:gd name="T2" fmla="*/ 43 w 65"/>
                <a:gd name="T3" fmla="*/ 244 h 254"/>
                <a:gd name="T4" fmla="*/ 13 w 65"/>
                <a:gd name="T5" fmla="*/ 246 h 254"/>
                <a:gd name="T6" fmla="*/ 0 w 65"/>
                <a:gd name="T7" fmla="*/ 2 h 254"/>
                <a:gd name="T8" fmla="*/ 65 w 65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4">
                  <a:moveTo>
                    <a:pt x="65" y="0"/>
                  </a:moveTo>
                  <a:cubicBezTo>
                    <a:pt x="65" y="0"/>
                    <a:pt x="50" y="235"/>
                    <a:pt x="43" y="244"/>
                  </a:cubicBezTo>
                  <a:cubicBezTo>
                    <a:pt x="35" y="254"/>
                    <a:pt x="20" y="252"/>
                    <a:pt x="13" y="246"/>
                  </a:cubicBezTo>
                  <a:cubicBezTo>
                    <a:pt x="7" y="240"/>
                    <a:pt x="0" y="2"/>
                    <a:pt x="0" y="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8" name="ïṧḷíḑe">
              <a:extLst>
                <a:ext uri="{FF2B5EF4-FFF2-40B4-BE49-F238E27FC236}">
                  <a16:creationId xmlns:a16="http://schemas.microsoft.com/office/drawing/2014/main" id="{70B07AB9-5A9F-4136-832E-284CBE8E07A2}"/>
                </a:ext>
              </a:extLst>
            </p:cNvPr>
            <p:cNvSpPr/>
            <p:nvPr/>
          </p:nvSpPr>
          <p:spPr bwMode="auto">
            <a:xfrm>
              <a:off x="5937251" y="4008438"/>
              <a:ext cx="184150" cy="722313"/>
            </a:xfrm>
            <a:custGeom>
              <a:avLst/>
              <a:gdLst>
                <a:gd name="T0" fmla="*/ 70 w 70"/>
                <a:gd name="T1" fmla="*/ 0 h 276"/>
                <a:gd name="T2" fmla="*/ 40 w 70"/>
                <a:gd name="T3" fmla="*/ 268 h 276"/>
                <a:gd name="T4" fmla="*/ 11 w 70"/>
                <a:gd name="T5" fmla="*/ 270 h 276"/>
                <a:gd name="T6" fmla="*/ 0 w 70"/>
                <a:gd name="T7" fmla="*/ 2 h 276"/>
                <a:gd name="T8" fmla="*/ 70 w 70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76">
                  <a:moveTo>
                    <a:pt x="70" y="0"/>
                  </a:moveTo>
                  <a:cubicBezTo>
                    <a:pt x="70" y="0"/>
                    <a:pt x="51" y="261"/>
                    <a:pt x="40" y="268"/>
                  </a:cubicBezTo>
                  <a:cubicBezTo>
                    <a:pt x="30" y="276"/>
                    <a:pt x="19" y="275"/>
                    <a:pt x="11" y="270"/>
                  </a:cubicBezTo>
                  <a:cubicBezTo>
                    <a:pt x="3" y="265"/>
                    <a:pt x="0" y="2"/>
                    <a:pt x="0" y="2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9" name="îṩḻíde">
              <a:extLst>
                <a:ext uri="{FF2B5EF4-FFF2-40B4-BE49-F238E27FC236}">
                  <a16:creationId xmlns:a16="http://schemas.microsoft.com/office/drawing/2014/main" id="{21956E5F-BCDD-4780-8257-EEAE5700A6CA}"/>
                </a:ext>
              </a:extLst>
            </p:cNvPr>
            <p:cNvSpPr/>
            <p:nvPr/>
          </p:nvSpPr>
          <p:spPr bwMode="auto">
            <a:xfrm>
              <a:off x="5889626" y="3362325"/>
              <a:ext cx="441325" cy="735013"/>
            </a:xfrm>
            <a:custGeom>
              <a:avLst/>
              <a:gdLst>
                <a:gd name="T0" fmla="*/ 64 w 168"/>
                <a:gd name="T1" fmla="*/ 7 h 281"/>
                <a:gd name="T2" fmla="*/ 12 w 168"/>
                <a:gd name="T3" fmla="*/ 52 h 281"/>
                <a:gd name="T4" fmla="*/ 10 w 168"/>
                <a:gd name="T5" fmla="*/ 250 h 281"/>
                <a:gd name="T6" fmla="*/ 92 w 168"/>
                <a:gd name="T7" fmla="*/ 278 h 281"/>
                <a:gd name="T8" fmla="*/ 159 w 168"/>
                <a:gd name="T9" fmla="*/ 248 h 281"/>
                <a:gd name="T10" fmla="*/ 155 w 168"/>
                <a:gd name="T11" fmla="*/ 180 h 281"/>
                <a:gd name="T12" fmla="*/ 161 w 168"/>
                <a:gd name="T13" fmla="*/ 37 h 281"/>
                <a:gd name="T14" fmla="*/ 64 w 168"/>
                <a:gd name="T15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81">
                  <a:moveTo>
                    <a:pt x="64" y="7"/>
                  </a:moveTo>
                  <a:cubicBezTo>
                    <a:pt x="64" y="7"/>
                    <a:pt x="24" y="14"/>
                    <a:pt x="12" y="52"/>
                  </a:cubicBezTo>
                  <a:cubicBezTo>
                    <a:pt x="0" y="92"/>
                    <a:pt x="10" y="244"/>
                    <a:pt x="10" y="250"/>
                  </a:cubicBezTo>
                  <a:cubicBezTo>
                    <a:pt x="10" y="256"/>
                    <a:pt x="30" y="281"/>
                    <a:pt x="92" y="278"/>
                  </a:cubicBezTo>
                  <a:cubicBezTo>
                    <a:pt x="151" y="275"/>
                    <a:pt x="159" y="258"/>
                    <a:pt x="159" y="248"/>
                  </a:cubicBezTo>
                  <a:cubicBezTo>
                    <a:pt x="159" y="240"/>
                    <a:pt x="151" y="214"/>
                    <a:pt x="155" y="180"/>
                  </a:cubicBezTo>
                  <a:cubicBezTo>
                    <a:pt x="162" y="127"/>
                    <a:pt x="168" y="58"/>
                    <a:pt x="161" y="37"/>
                  </a:cubicBezTo>
                  <a:cubicBezTo>
                    <a:pt x="149" y="2"/>
                    <a:pt x="89" y="0"/>
                    <a:pt x="6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0" name="is1íḓè">
              <a:extLst>
                <a:ext uri="{FF2B5EF4-FFF2-40B4-BE49-F238E27FC236}">
                  <a16:creationId xmlns:a16="http://schemas.microsoft.com/office/drawing/2014/main" id="{E488D2D2-2990-4D5C-941C-6C295E9251F7}"/>
                </a:ext>
              </a:extLst>
            </p:cNvPr>
            <p:cNvSpPr/>
            <p:nvPr/>
          </p:nvSpPr>
          <p:spPr bwMode="auto">
            <a:xfrm>
              <a:off x="6057901" y="3290888"/>
              <a:ext cx="115888" cy="127000"/>
            </a:xfrm>
            <a:custGeom>
              <a:avLst/>
              <a:gdLst>
                <a:gd name="T0" fmla="*/ 3 w 44"/>
                <a:gd name="T1" fmla="*/ 5 h 48"/>
                <a:gd name="T2" fmla="*/ 6 w 44"/>
                <a:gd name="T3" fmla="*/ 39 h 48"/>
                <a:gd name="T4" fmla="*/ 41 w 44"/>
                <a:gd name="T5" fmla="*/ 38 h 48"/>
                <a:gd name="T6" fmla="*/ 44 w 44"/>
                <a:gd name="T7" fmla="*/ 0 h 48"/>
                <a:gd name="T8" fmla="*/ 3 w 44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8">
                  <a:moveTo>
                    <a:pt x="3" y="5"/>
                  </a:moveTo>
                  <a:cubicBezTo>
                    <a:pt x="3" y="5"/>
                    <a:pt x="0" y="36"/>
                    <a:pt x="6" y="39"/>
                  </a:cubicBezTo>
                  <a:cubicBezTo>
                    <a:pt x="22" y="48"/>
                    <a:pt x="41" y="38"/>
                    <a:pt x="41" y="38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1" name="íš1íḍê">
              <a:extLst>
                <a:ext uri="{FF2B5EF4-FFF2-40B4-BE49-F238E27FC236}">
                  <a16:creationId xmlns:a16="http://schemas.microsoft.com/office/drawing/2014/main" id="{5C6FD3AF-C9D7-4ABA-9305-37DA9E8ACB00}"/>
                </a:ext>
              </a:extLst>
            </p:cNvPr>
            <p:cNvSpPr/>
            <p:nvPr/>
          </p:nvSpPr>
          <p:spPr bwMode="auto">
            <a:xfrm>
              <a:off x="6189663" y="3387725"/>
              <a:ext cx="182563" cy="254000"/>
            </a:xfrm>
            <a:custGeom>
              <a:avLst/>
              <a:gdLst>
                <a:gd name="T0" fmla="*/ 3 w 70"/>
                <a:gd name="T1" fmla="*/ 2 h 97"/>
                <a:gd name="T2" fmla="*/ 46 w 70"/>
                <a:gd name="T3" fmla="*/ 23 h 97"/>
                <a:gd name="T4" fmla="*/ 59 w 70"/>
                <a:gd name="T5" fmla="*/ 90 h 97"/>
                <a:gd name="T6" fmla="*/ 33 w 70"/>
                <a:gd name="T7" fmla="*/ 96 h 97"/>
                <a:gd name="T8" fmla="*/ 3 w 70"/>
                <a:gd name="T9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97">
                  <a:moveTo>
                    <a:pt x="3" y="2"/>
                  </a:moveTo>
                  <a:cubicBezTo>
                    <a:pt x="3" y="2"/>
                    <a:pt x="37" y="0"/>
                    <a:pt x="46" y="23"/>
                  </a:cubicBezTo>
                  <a:cubicBezTo>
                    <a:pt x="55" y="46"/>
                    <a:pt x="70" y="86"/>
                    <a:pt x="59" y="90"/>
                  </a:cubicBezTo>
                  <a:cubicBezTo>
                    <a:pt x="48" y="93"/>
                    <a:pt x="38" y="97"/>
                    <a:pt x="33" y="96"/>
                  </a:cubicBezTo>
                  <a:cubicBezTo>
                    <a:pt x="28" y="96"/>
                    <a:pt x="0" y="29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2" name="îş1íḋe">
              <a:extLst>
                <a:ext uri="{FF2B5EF4-FFF2-40B4-BE49-F238E27FC236}">
                  <a16:creationId xmlns:a16="http://schemas.microsoft.com/office/drawing/2014/main" id="{4C22C89C-5C15-43EF-BF21-D12F6FB73848}"/>
                </a:ext>
              </a:extLst>
            </p:cNvPr>
            <p:cNvSpPr/>
            <p:nvPr/>
          </p:nvSpPr>
          <p:spPr bwMode="auto">
            <a:xfrm>
              <a:off x="5956301" y="3068638"/>
              <a:ext cx="298450" cy="301625"/>
            </a:xfrm>
            <a:custGeom>
              <a:avLst/>
              <a:gdLst>
                <a:gd name="T0" fmla="*/ 24 w 114"/>
                <a:gd name="T1" fmla="*/ 20 h 115"/>
                <a:gd name="T2" fmla="*/ 29 w 114"/>
                <a:gd name="T3" fmla="*/ 110 h 115"/>
                <a:gd name="T4" fmla="*/ 93 w 114"/>
                <a:gd name="T5" fmla="*/ 75 h 115"/>
                <a:gd name="T6" fmla="*/ 93 w 114"/>
                <a:gd name="T7" fmla="*/ 10 h 115"/>
                <a:gd name="T8" fmla="*/ 24 w 114"/>
                <a:gd name="T9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5">
                  <a:moveTo>
                    <a:pt x="24" y="20"/>
                  </a:moveTo>
                  <a:cubicBezTo>
                    <a:pt x="24" y="20"/>
                    <a:pt x="0" y="103"/>
                    <a:pt x="29" y="110"/>
                  </a:cubicBezTo>
                  <a:cubicBezTo>
                    <a:pt x="51" y="115"/>
                    <a:pt x="90" y="106"/>
                    <a:pt x="93" y="75"/>
                  </a:cubicBezTo>
                  <a:cubicBezTo>
                    <a:pt x="97" y="45"/>
                    <a:pt x="114" y="11"/>
                    <a:pt x="93" y="10"/>
                  </a:cubicBezTo>
                  <a:cubicBezTo>
                    <a:pt x="73" y="8"/>
                    <a:pt x="23" y="0"/>
                    <a:pt x="24" y="20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3" name="íşḷiḍé">
              <a:extLst>
                <a:ext uri="{FF2B5EF4-FFF2-40B4-BE49-F238E27FC236}">
                  <a16:creationId xmlns:a16="http://schemas.microsoft.com/office/drawing/2014/main" id="{8343C883-80A4-4782-988C-BAC5AC5D2B35}"/>
                </a:ext>
              </a:extLst>
            </p:cNvPr>
            <p:cNvSpPr/>
            <p:nvPr/>
          </p:nvSpPr>
          <p:spPr bwMode="auto">
            <a:xfrm>
              <a:off x="5840413" y="3581400"/>
              <a:ext cx="176213" cy="612775"/>
            </a:xfrm>
            <a:custGeom>
              <a:avLst/>
              <a:gdLst>
                <a:gd name="T0" fmla="*/ 67 w 67"/>
                <a:gd name="T1" fmla="*/ 5 h 234"/>
                <a:gd name="T2" fmla="*/ 59 w 67"/>
                <a:gd name="T3" fmla="*/ 83 h 234"/>
                <a:gd name="T4" fmla="*/ 50 w 67"/>
                <a:gd name="T5" fmla="*/ 132 h 234"/>
                <a:gd name="T6" fmla="*/ 40 w 67"/>
                <a:gd name="T7" fmla="*/ 172 h 234"/>
                <a:gd name="T8" fmla="*/ 39 w 67"/>
                <a:gd name="T9" fmla="*/ 191 h 234"/>
                <a:gd name="T10" fmla="*/ 21 w 67"/>
                <a:gd name="T11" fmla="*/ 233 h 234"/>
                <a:gd name="T12" fmla="*/ 15 w 67"/>
                <a:gd name="T13" fmla="*/ 180 h 234"/>
                <a:gd name="T14" fmla="*/ 19 w 67"/>
                <a:gd name="T15" fmla="*/ 131 h 234"/>
                <a:gd name="T16" fmla="*/ 26 w 67"/>
                <a:gd name="T17" fmla="*/ 77 h 234"/>
                <a:gd name="T18" fmla="*/ 31 w 67"/>
                <a:gd name="T19" fmla="*/ 0 h 234"/>
                <a:gd name="T20" fmla="*/ 67 w 67"/>
                <a:gd name="T21" fmla="*/ 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34">
                  <a:moveTo>
                    <a:pt x="67" y="5"/>
                  </a:moveTo>
                  <a:cubicBezTo>
                    <a:pt x="67" y="5"/>
                    <a:pt x="65" y="48"/>
                    <a:pt x="59" y="83"/>
                  </a:cubicBezTo>
                  <a:cubicBezTo>
                    <a:pt x="56" y="104"/>
                    <a:pt x="51" y="127"/>
                    <a:pt x="50" y="132"/>
                  </a:cubicBezTo>
                  <a:cubicBezTo>
                    <a:pt x="47" y="145"/>
                    <a:pt x="40" y="172"/>
                    <a:pt x="40" y="172"/>
                  </a:cubicBezTo>
                  <a:cubicBezTo>
                    <a:pt x="40" y="172"/>
                    <a:pt x="39" y="186"/>
                    <a:pt x="39" y="191"/>
                  </a:cubicBezTo>
                  <a:cubicBezTo>
                    <a:pt x="41" y="206"/>
                    <a:pt x="45" y="231"/>
                    <a:pt x="21" y="233"/>
                  </a:cubicBezTo>
                  <a:cubicBezTo>
                    <a:pt x="0" y="234"/>
                    <a:pt x="5" y="205"/>
                    <a:pt x="15" y="180"/>
                  </a:cubicBezTo>
                  <a:cubicBezTo>
                    <a:pt x="17" y="176"/>
                    <a:pt x="17" y="151"/>
                    <a:pt x="19" y="131"/>
                  </a:cubicBezTo>
                  <a:cubicBezTo>
                    <a:pt x="21" y="108"/>
                    <a:pt x="23" y="103"/>
                    <a:pt x="26" y="77"/>
                  </a:cubicBezTo>
                  <a:cubicBezTo>
                    <a:pt x="28" y="44"/>
                    <a:pt x="31" y="0"/>
                    <a:pt x="31" y="0"/>
                  </a:cubicBezTo>
                  <a:lnTo>
                    <a:pt x="67" y="5"/>
                  </a:ln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4" name="íšľíďê">
              <a:extLst>
                <a:ext uri="{FF2B5EF4-FFF2-40B4-BE49-F238E27FC236}">
                  <a16:creationId xmlns:a16="http://schemas.microsoft.com/office/drawing/2014/main" id="{054B2E02-B3C3-42A3-AAFC-BD67672A1BC6}"/>
                </a:ext>
              </a:extLst>
            </p:cNvPr>
            <p:cNvSpPr/>
            <p:nvPr/>
          </p:nvSpPr>
          <p:spPr bwMode="auto">
            <a:xfrm>
              <a:off x="5892801" y="3414713"/>
              <a:ext cx="180975" cy="300038"/>
            </a:xfrm>
            <a:custGeom>
              <a:avLst/>
              <a:gdLst>
                <a:gd name="T0" fmla="*/ 17 w 69"/>
                <a:gd name="T1" fmla="*/ 16 h 115"/>
                <a:gd name="T2" fmla="*/ 61 w 69"/>
                <a:gd name="T3" fmla="*/ 20 h 115"/>
                <a:gd name="T4" fmla="*/ 53 w 69"/>
                <a:gd name="T5" fmla="*/ 111 h 115"/>
                <a:gd name="T6" fmla="*/ 24 w 69"/>
                <a:gd name="T7" fmla="*/ 113 h 115"/>
                <a:gd name="T8" fmla="*/ 4 w 69"/>
                <a:gd name="T9" fmla="*/ 100 h 115"/>
                <a:gd name="T10" fmla="*/ 17 w 69"/>
                <a:gd name="T11" fmla="*/ 1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15">
                  <a:moveTo>
                    <a:pt x="17" y="16"/>
                  </a:moveTo>
                  <a:cubicBezTo>
                    <a:pt x="26" y="5"/>
                    <a:pt x="53" y="0"/>
                    <a:pt x="61" y="20"/>
                  </a:cubicBezTo>
                  <a:cubicBezTo>
                    <a:pt x="69" y="40"/>
                    <a:pt x="61" y="107"/>
                    <a:pt x="53" y="111"/>
                  </a:cubicBezTo>
                  <a:cubicBezTo>
                    <a:pt x="47" y="113"/>
                    <a:pt x="34" y="115"/>
                    <a:pt x="24" y="113"/>
                  </a:cubicBezTo>
                  <a:cubicBezTo>
                    <a:pt x="12" y="112"/>
                    <a:pt x="7" y="104"/>
                    <a:pt x="4" y="100"/>
                  </a:cubicBezTo>
                  <a:cubicBezTo>
                    <a:pt x="0" y="93"/>
                    <a:pt x="3" y="33"/>
                    <a:pt x="1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5" name="îś1îḓè">
              <a:extLst>
                <a:ext uri="{FF2B5EF4-FFF2-40B4-BE49-F238E27FC236}">
                  <a16:creationId xmlns:a16="http://schemas.microsoft.com/office/drawing/2014/main" id="{E95738E5-E756-4A7E-A8C7-AC6A56C97EF7}"/>
                </a:ext>
              </a:extLst>
            </p:cNvPr>
            <p:cNvSpPr/>
            <p:nvPr/>
          </p:nvSpPr>
          <p:spPr bwMode="auto">
            <a:xfrm>
              <a:off x="5964238" y="3032125"/>
              <a:ext cx="315913" cy="334963"/>
            </a:xfrm>
            <a:custGeom>
              <a:avLst/>
              <a:gdLst>
                <a:gd name="T0" fmla="*/ 13 w 121"/>
                <a:gd name="T1" fmla="*/ 44 h 128"/>
                <a:gd name="T2" fmla="*/ 27 w 121"/>
                <a:gd name="T3" fmla="*/ 61 h 128"/>
                <a:gd name="T4" fmla="*/ 30 w 121"/>
                <a:gd name="T5" fmla="*/ 84 h 128"/>
                <a:gd name="T6" fmla="*/ 50 w 121"/>
                <a:gd name="T7" fmla="*/ 99 h 128"/>
                <a:gd name="T8" fmla="*/ 64 w 121"/>
                <a:gd name="T9" fmla="*/ 127 h 128"/>
                <a:gd name="T10" fmla="*/ 102 w 121"/>
                <a:gd name="T11" fmla="*/ 107 h 128"/>
                <a:gd name="T12" fmla="*/ 118 w 121"/>
                <a:gd name="T13" fmla="*/ 62 h 128"/>
                <a:gd name="T14" fmla="*/ 72 w 121"/>
                <a:gd name="T15" fmla="*/ 2 h 128"/>
                <a:gd name="T16" fmla="*/ 13 w 121"/>
                <a:gd name="T17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8">
                  <a:moveTo>
                    <a:pt x="13" y="44"/>
                  </a:moveTo>
                  <a:cubicBezTo>
                    <a:pt x="13" y="44"/>
                    <a:pt x="20" y="56"/>
                    <a:pt x="27" y="61"/>
                  </a:cubicBezTo>
                  <a:cubicBezTo>
                    <a:pt x="34" y="66"/>
                    <a:pt x="29" y="80"/>
                    <a:pt x="30" y="84"/>
                  </a:cubicBezTo>
                  <a:cubicBezTo>
                    <a:pt x="30" y="89"/>
                    <a:pt x="50" y="90"/>
                    <a:pt x="50" y="99"/>
                  </a:cubicBezTo>
                  <a:cubicBezTo>
                    <a:pt x="50" y="109"/>
                    <a:pt x="37" y="125"/>
                    <a:pt x="64" y="127"/>
                  </a:cubicBezTo>
                  <a:cubicBezTo>
                    <a:pt x="76" y="128"/>
                    <a:pt x="100" y="122"/>
                    <a:pt x="102" y="107"/>
                  </a:cubicBezTo>
                  <a:cubicBezTo>
                    <a:pt x="104" y="92"/>
                    <a:pt x="117" y="81"/>
                    <a:pt x="118" y="62"/>
                  </a:cubicBezTo>
                  <a:cubicBezTo>
                    <a:pt x="121" y="22"/>
                    <a:pt x="95" y="3"/>
                    <a:pt x="72" y="2"/>
                  </a:cubicBezTo>
                  <a:cubicBezTo>
                    <a:pt x="48" y="0"/>
                    <a:pt x="0" y="13"/>
                    <a:pt x="13" y="44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6" name="îṩlíḋe">
              <a:extLst>
                <a:ext uri="{FF2B5EF4-FFF2-40B4-BE49-F238E27FC236}">
                  <a16:creationId xmlns:a16="http://schemas.microsoft.com/office/drawing/2014/main" id="{395F6F48-EA62-4DC0-97F6-16B01A5FF1C5}"/>
                </a:ext>
              </a:extLst>
            </p:cNvPr>
            <p:cNvSpPr/>
            <p:nvPr/>
          </p:nvSpPr>
          <p:spPr bwMode="auto">
            <a:xfrm>
              <a:off x="6042026" y="3208338"/>
              <a:ext cx="84138" cy="106363"/>
            </a:xfrm>
            <a:custGeom>
              <a:avLst/>
              <a:gdLst>
                <a:gd name="T0" fmla="*/ 7 w 32"/>
                <a:gd name="T1" fmla="*/ 15 h 41"/>
                <a:gd name="T2" fmla="*/ 23 w 32"/>
                <a:gd name="T3" fmla="*/ 7 h 41"/>
                <a:gd name="T4" fmla="*/ 11 w 32"/>
                <a:gd name="T5" fmla="*/ 35 h 41"/>
                <a:gd name="T6" fmla="*/ 7 w 32"/>
                <a:gd name="T7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1">
                  <a:moveTo>
                    <a:pt x="7" y="15"/>
                  </a:moveTo>
                  <a:cubicBezTo>
                    <a:pt x="7" y="15"/>
                    <a:pt x="14" y="0"/>
                    <a:pt x="23" y="7"/>
                  </a:cubicBezTo>
                  <a:cubicBezTo>
                    <a:pt x="32" y="15"/>
                    <a:pt x="23" y="41"/>
                    <a:pt x="11" y="35"/>
                  </a:cubicBezTo>
                  <a:cubicBezTo>
                    <a:pt x="0" y="30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7" name="íṩľïḓé">
              <a:extLst>
                <a:ext uri="{FF2B5EF4-FFF2-40B4-BE49-F238E27FC236}">
                  <a16:creationId xmlns:a16="http://schemas.microsoft.com/office/drawing/2014/main" id="{1B941CA1-0A4F-4BBD-9BD2-3377BFB33334}"/>
                </a:ext>
              </a:extLst>
            </p:cNvPr>
            <p:cNvSpPr/>
            <p:nvPr/>
          </p:nvSpPr>
          <p:spPr bwMode="auto">
            <a:xfrm>
              <a:off x="5168901" y="2381250"/>
              <a:ext cx="341313" cy="387350"/>
            </a:xfrm>
            <a:custGeom>
              <a:avLst/>
              <a:gdLst>
                <a:gd name="T0" fmla="*/ 130 w 130"/>
                <a:gd name="T1" fmla="*/ 110 h 148"/>
                <a:gd name="T2" fmla="*/ 115 w 130"/>
                <a:gd name="T3" fmla="*/ 95 h 148"/>
                <a:gd name="T4" fmla="*/ 38 w 130"/>
                <a:gd name="T5" fmla="*/ 26 h 148"/>
                <a:gd name="T6" fmla="*/ 17 w 130"/>
                <a:gd name="T7" fmla="*/ 1 h 148"/>
                <a:gd name="T8" fmla="*/ 22 w 130"/>
                <a:gd name="T9" fmla="*/ 41 h 148"/>
                <a:gd name="T10" fmla="*/ 84 w 130"/>
                <a:gd name="T11" fmla="*/ 124 h 148"/>
                <a:gd name="T12" fmla="*/ 121 w 130"/>
                <a:gd name="T13" fmla="*/ 148 h 148"/>
                <a:gd name="T14" fmla="*/ 130 w 130"/>
                <a:gd name="T15" fmla="*/ 1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48">
                  <a:moveTo>
                    <a:pt x="130" y="110"/>
                  </a:moveTo>
                  <a:cubicBezTo>
                    <a:pt x="115" y="95"/>
                    <a:pt x="115" y="95"/>
                    <a:pt x="115" y="95"/>
                  </a:cubicBezTo>
                  <a:cubicBezTo>
                    <a:pt x="115" y="95"/>
                    <a:pt x="50" y="40"/>
                    <a:pt x="38" y="26"/>
                  </a:cubicBezTo>
                  <a:cubicBezTo>
                    <a:pt x="38" y="26"/>
                    <a:pt x="32" y="0"/>
                    <a:pt x="17" y="1"/>
                  </a:cubicBezTo>
                  <a:cubicBezTo>
                    <a:pt x="2" y="2"/>
                    <a:pt x="0" y="26"/>
                    <a:pt x="22" y="41"/>
                  </a:cubicBezTo>
                  <a:cubicBezTo>
                    <a:pt x="22" y="41"/>
                    <a:pt x="73" y="115"/>
                    <a:pt x="84" y="124"/>
                  </a:cubicBezTo>
                  <a:cubicBezTo>
                    <a:pt x="95" y="134"/>
                    <a:pt x="121" y="148"/>
                    <a:pt x="121" y="148"/>
                  </a:cubicBezTo>
                  <a:lnTo>
                    <a:pt x="130" y="11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8" name="iṩlïďe">
              <a:extLst>
                <a:ext uri="{FF2B5EF4-FFF2-40B4-BE49-F238E27FC236}">
                  <a16:creationId xmlns:a16="http://schemas.microsoft.com/office/drawing/2014/main" id="{E1AE58B4-5479-461C-BE10-993BD5B19219}"/>
                </a:ext>
              </a:extLst>
            </p:cNvPr>
            <p:cNvSpPr/>
            <p:nvPr/>
          </p:nvSpPr>
          <p:spPr bwMode="auto">
            <a:xfrm>
              <a:off x="5135563" y="2346325"/>
              <a:ext cx="68263" cy="80963"/>
            </a:xfrm>
            <a:custGeom>
              <a:avLst/>
              <a:gdLst>
                <a:gd name="T0" fmla="*/ 21 w 26"/>
                <a:gd name="T1" fmla="*/ 31 h 31"/>
                <a:gd name="T2" fmla="*/ 4 w 26"/>
                <a:gd name="T3" fmla="*/ 4 h 31"/>
                <a:gd name="T4" fmla="*/ 26 w 26"/>
                <a:gd name="T5" fmla="*/ 24 h 31"/>
                <a:gd name="T6" fmla="*/ 21 w 26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1">
                  <a:moveTo>
                    <a:pt x="21" y="31"/>
                  </a:moveTo>
                  <a:cubicBezTo>
                    <a:pt x="21" y="31"/>
                    <a:pt x="0" y="9"/>
                    <a:pt x="4" y="4"/>
                  </a:cubicBezTo>
                  <a:cubicBezTo>
                    <a:pt x="9" y="0"/>
                    <a:pt x="26" y="24"/>
                    <a:pt x="26" y="24"/>
                  </a:cubicBezTo>
                  <a:cubicBezTo>
                    <a:pt x="21" y="31"/>
                    <a:pt x="21" y="31"/>
                    <a:pt x="21" y="31"/>
                  </a:cubicBezTo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9" name="îsḷîdê">
              <a:extLst>
                <a:ext uri="{FF2B5EF4-FFF2-40B4-BE49-F238E27FC236}">
                  <a16:creationId xmlns:a16="http://schemas.microsoft.com/office/drawing/2014/main" id="{2D0FEAB0-276D-4D79-A600-B129485608AB}"/>
                </a:ext>
              </a:extLst>
            </p:cNvPr>
            <p:cNvSpPr/>
            <p:nvPr/>
          </p:nvSpPr>
          <p:spPr bwMode="auto">
            <a:xfrm>
              <a:off x="5527676" y="3898900"/>
              <a:ext cx="163513" cy="117475"/>
            </a:xfrm>
            <a:custGeom>
              <a:avLst/>
              <a:gdLst>
                <a:gd name="T0" fmla="*/ 33 w 62"/>
                <a:gd name="T1" fmla="*/ 9 h 45"/>
                <a:gd name="T2" fmla="*/ 57 w 62"/>
                <a:gd name="T3" fmla="*/ 17 h 45"/>
                <a:gd name="T4" fmla="*/ 60 w 62"/>
                <a:gd name="T5" fmla="*/ 30 h 45"/>
                <a:gd name="T6" fmla="*/ 32 w 62"/>
                <a:gd name="T7" fmla="*/ 36 h 45"/>
                <a:gd name="T8" fmla="*/ 1 w 62"/>
                <a:gd name="T9" fmla="*/ 17 h 45"/>
                <a:gd name="T10" fmla="*/ 8 w 62"/>
                <a:gd name="T11" fmla="*/ 1 h 45"/>
                <a:gd name="T12" fmla="*/ 33 w 62"/>
                <a:gd name="T13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5">
                  <a:moveTo>
                    <a:pt x="33" y="9"/>
                  </a:moveTo>
                  <a:cubicBezTo>
                    <a:pt x="33" y="9"/>
                    <a:pt x="49" y="12"/>
                    <a:pt x="57" y="17"/>
                  </a:cubicBezTo>
                  <a:cubicBezTo>
                    <a:pt x="62" y="19"/>
                    <a:pt x="61" y="26"/>
                    <a:pt x="60" y="30"/>
                  </a:cubicBezTo>
                  <a:cubicBezTo>
                    <a:pt x="59" y="36"/>
                    <a:pt x="53" y="45"/>
                    <a:pt x="32" y="36"/>
                  </a:cubicBezTo>
                  <a:cubicBezTo>
                    <a:pt x="11" y="26"/>
                    <a:pt x="2" y="23"/>
                    <a:pt x="1" y="17"/>
                  </a:cubicBezTo>
                  <a:cubicBezTo>
                    <a:pt x="0" y="10"/>
                    <a:pt x="3" y="3"/>
                    <a:pt x="8" y="1"/>
                  </a:cubicBezTo>
                  <a:cubicBezTo>
                    <a:pt x="16" y="0"/>
                    <a:pt x="33" y="9"/>
                    <a:pt x="33" y="9"/>
                  </a:cubicBez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0" name="ïšḻiḓe">
              <a:extLst>
                <a:ext uri="{FF2B5EF4-FFF2-40B4-BE49-F238E27FC236}">
                  <a16:creationId xmlns:a16="http://schemas.microsoft.com/office/drawing/2014/main" id="{8C5BFC7F-8D26-452B-A6F6-9B4DC34044F1}"/>
                </a:ext>
              </a:extLst>
            </p:cNvPr>
            <p:cNvSpPr/>
            <p:nvPr/>
          </p:nvSpPr>
          <p:spPr bwMode="auto">
            <a:xfrm>
              <a:off x="5557838" y="3275013"/>
              <a:ext cx="134938" cy="701675"/>
            </a:xfrm>
            <a:custGeom>
              <a:avLst/>
              <a:gdLst>
                <a:gd name="T0" fmla="*/ 0 w 52"/>
                <a:gd name="T1" fmla="*/ 0 h 268"/>
                <a:gd name="T2" fmla="*/ 9 w 52"/>
                <a:gd name="T3" fmla="*/ 105 h 268"/>
                <a:gd name="T4" fmla="*/ 26 w 52"/>
                <a:gd name="T5" fmla="*/ 260 h 268"/>
                <a:gd name="T6" fmla="*/ 42 w 52"/>
                <a:gd name="T7" fmla="*/ 263 h 268"/>
                <a:gd name="T8" fmla="*/ 47 w 52"/>
                <a:gd name="T9" fmla="*/ 246 h 268"/>
                <a:gd name="T10" fmla="*/ 50 w 52"/>
                <a:gd name="T11" fmla="*/ 155 h 268"/>
                <a:gd name="T12" fmla="*/ 44 w 52"/>
                <a:gd name="T13" fmla="*/ 118 h 268"/>
                <a:gd name="T14" fmla="*/ 45 w 52"/>
                <a:gd name="T15" fmla="*/ 4 h 268"/>
                <a:gd name="T16" fmla="*/ 0 w 52"/>
                <a:gd name="T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68">
                  <a:moveTo>
                    <a:pt x="0" y="0"/>
                  </a:moveTo>
                  <a:cubicBezTo>
                    <a:pt x="0" y="0"/>
                    <a:pt x="2" y="54"/>
                    <a:pt x="9" y="105"/>
                  </a:cubicBezTo>
                  <a:cubicBezTo>
                    <a:pt x="15" y="156"/>
                    <a:pt x="26" y="260"/>
                    <a:pt x="26" y="260"/>
                  </a:cubicBezTo>
                  <a:cubicBezTo>
                    <a:pt x="26" y="260"/>
                    <a:pt x="30" y="268"/>
                    <a:pt x="42" y="263"/>
                  </a:cubicBezTo>
                  <a:cubicBezTo>
                    <a:pt x="49" y="260"/>
                    <a:pt x="46" y="251"/>
                    <a:pt x="47" y="246"/>
                  </a:cubicBezTo>
                  <a:cubicBezTo>
                    <a:pt x="49" y="235"/>
                    <a:pt x="52" y="167"/>
                    <a:pt x="50" y="155"/>
                  </a:cubicBezTo>
                  <a:cubicBezTo>
                    <a:pt x="46" y="140"/>
                    <a:pt x="41" y="128"/>
                    <a:pt x="44" y="118"/>
                  </a:cubicBezTo>
                  <a:cubicBezTo>
                    <a:pt x="46" y="109"/>
                    <a:pt x="45" y="4"/>
                    <a:pt x="45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1" name="îs1ïḓê">
              <a:extLst>
                <a:ext uri="{FF2B5EF4-FFF2-40B4-BE49-F238E27FC236}">
                  <a16:creationId xmlns:a16="http://schemas.microsoft.com/office/drawing/2014/main" id="{1D91B6EF-837C-4D91-9218-043DE35E2C9D}"/>
                </a:ext>
              </a:extLst>
            </p:cNvPr>
            <p:cNvSpPr/>
            <p:nvPr/>
          </p:nvSpPr>
          <p:spPr bwMode="auto">
            <a:xfrm>
              <a:off x="5405438" y="3951288"/>
              <a:ext cx="160338" cy="117475"/>
            </a:xfrm>
            <a:custGeom>
              <a:avLst/>
              <a:gdLst>
                <a:gd name="T0" fmla="*/ 32 w 61"/>
                <a:gd name="T1" fmla="*/ 9 h 45"/>
                <a:gd name="T2" fmla="*/ 57 w 61"/>
                <a:gd name="T3" fmla="*/ 17 h 45"/>
                <a:gd name="T4" fmla="*/ 59 w 61"/>
                <a:gd name="T5" fmla="*/ 30 h 45"/>
                <a:gd name="T6" fmla="*/ 31 w 61"/>
                <a:gd name="T7" fmla="*/ 36 h 45"/>
                <a:gd name="T8" fmla="*/ 0 w 61"/>
                <a:gd name="T9" fmla="*/ 17 h 45"/>
                <a:gd name="T10" fmla="*/ 8 w 61"/>
                <a:gd name="T11" fmla="*/ 2 h 45"/>
                <a:gd name="T12" fmla="*/ 32 w 61"/>
                <a:gd name="T13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5">
                  <a:moveTo>
                    <a:pt x="32" y="9"/>
                  </a:moveTo>
                  <a:cubicBezTo>
                    <a:pt x="32" y="9"/>
                    <a:pt x="48" y="12"/>
                    <a:pt x="57" y="17"/>
                  </a:cubicBezTo>
                  <a:cubicBezTo>
                    <a:pt x="61" y="19"/>
                    <a:pt x="60" y="26"/>
                    <a:pt x="59" y="30"/>
                  </a:cubicBezTo>
                  <a:cubicBezTo>
                    <a:pt x="58" y="36"/>
                    <a:pt x="52" y="45"/>
                    <a:pt x="31" y="36"/>
                  </a:cubicBezTo>
                  <a:cubicBezTo>
                    <a:pt x="10" y="26"/>
                    <a:pt x="1" y="23"/>
                    <a:pt x="0" y="17"/>
                  </a:cubicBezTo>
                  <a:cubicBezTo>
                    <a:pt x="0" y="10"/>
                    <a:pt x="2" y="3"/>
                    <a:pt x="8" y="2"/>
                  </a:cubicBezTo>
                  <a:cubicBezTo>
                    <a:pt x="15" y="0"/>
                    <a:pt x="32" y="9"/>
                    <a:pt x="32" y="9"/>
                  </a:cubicBez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2" name="ïşḷîḓê">
              <a:extLst>
                <a:ext uri="{FF2B5EF4-FFF2-40B4-BE49-F238E27FC236}">
                  <a16:creationId xmlns:a16="http://schemas.microsoft.com/office/drawing/2014/main" id="{58AF690F-1410-46E2-B478-1CFA6878FDBC}"/>
                </a:ext>
              </a:extLst>
            </p:cNvPr>
            <p:cNvSpPr/>
            <p:nvPr/>
          </p:nvSpPr>
          <p:spPr bwMode="auto">
            <a:xfrm>
              <a:off x="5430838" y="3330575"/>
              <a:ext cx="136525" cy="701675"/>
            </a:xfrm>
            <a:custGeom>
              <a:avLst/>
              <a:gdLst>
                <a:gd name="T0" fmla="*/ 0 w 52"/>
                <a:gd name="T1" fmla="*/ 0 h 268"/>
                <a:gd name="T2" fmla="*/ 9 w 52"/>
                <a:gd name="T3" fmla="*/ 104 h 268"/>
                <a:gd name="T4" fmla="*/ 26 w 52"/>
                <a:gd name="T5" fmla="*/ 259 h 268"/>
                <a:gd name="T6" fmla="*/ 42 w 52"/>
                <a:gd name="T7" fmla="*/ 262 h 268"/>
                <a:gd name="T8" fmla="*/ 47 w 52"/>
                <a:gd name="T9" fmla="*/ 245 h 268"/>
                <a:gd name="T10" fmla="*/ 50 w 52"/>
                <a:gd name="T11" fmla="*/ 154 h 268"/>
                <a:gd name="T12" fmla="*/ 44 w 52"/>
                <a:gd name="T13" fmla="*/ 117 h 268"/>
                <a:gd name="T14" fmla="*/ 45 w 52"/>
                <a:gd name="T15" fmla="*/ 3 h 268"/>
                <a:gd name="T16" fmla="*/ 0 w 52"/>
                <a:gd name="T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68">
                  <a:moveTo>
                    <a:pt x="0" y="0"/>
                  </a:moveTo>
                  <a:cubicBezTo>
                    <a:pt x="0" y="0"/>
                    <a:pt x="2" y="53"/>
                    <a:pt x="9" y="104"/>
                  </a:cubicBezTo>
                  <a:cubicBezTo>
                    <a:pt x="15" y="155"/>
                    <a:pt x="26" y="259"/>
                    <a:pt x="26" y="259"/>
                  </a:cubicBezTo>
                  <a:cubicBezTo>
                    <a:pt x="26" y="259"/>
                    <a:pt x="30" y="268"/>
                    <a:pt x="42" y="262"/>
                  </a:cubicBezTo>
                  <a:cubicBezTo>
                    <a:pt x="50" y="259"/>
                    <a:pt x="46" y="250"/>
                    <a:pt x="47" y="245"/>
                  </a:cubicBezTo>
                  <a:cubicBezTo>
                    <a:pt x="49" y="235"/>
                    <a:pt x="52" y="166"/>
                    <a:pt x="50" y="154"/>
                  </a:cubicBezTo>
                  <a:cubicBezTo>
                    <a:pt x="46" y="139"/>
                    <a:pt x="41" y="127"/>
                    <a:pt x="44" y="117"/>
                  </a:cubicBezTo>
                  <a:cubicBezTo>
                    <a:pt x="46" y="108"/>
                    <a:pt x="45" y="3"/>
                    <a:pt x="4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3" name="iṡlïḍé">
              <a:extLst>
                <a:ext uri="{FF2B5EF4-FFF2-40B4-BE49-F238E27FC236}">
                  <a16:creationId xmlns:a16="http://schemas.microsoft.com/office/drawing/2014/main" id="{1CFE08CC-7715-47D6-AD6C-D2BD00E3BF1A}"/>
                </a:ext>
              </a:extLst>
            </p:cNvPr>
            <p:cNvSpPr/>
            <p:nvPr/>
          </p:nvSpPr>
          <p:spPr bwMode="auto">
            <a:xfrm>
              <a:off x="5353051" y="2597150"/>
              <a:ext cx="423863" cy="998538"/>
            </a:xfrm>
            <a:custGeom>
              <a:avLst/>
              <a:gdLst>
                <a:gd name="T0" fmla="*/ 91 w 162"/>
                <a:gd name="T1" fmla="*/ 2 h 381"/>
                <a:gd name="T2" fmla="*/ 141 w 162"/>
                <a:gd name="T3" fmla="*/ 31 h 381"/>
                <a:gd name="T4" fmla="*/ 135 w 162"/>
                <a:gd name="T5" fmla="*/ 166 h 381"/>
                <a:gd name="T6" fmla="*/ 160 w 162"/>
                <a:gd name="T7" fmla="*/ 310 h 381"/>
                <a:gd name="T8" fmla="*/ 161 w 162"/>
                <a:gd name="T9" fmla="*/ 347 h 381"/>
                <a:gd name="T10" fmla="*/ 103 w 162"/>
                <a:gd name="T11" fmla="*/ 376 h 381"/>
                <a:gd name="T12" fmla="*/ 6 w 162"/>
                <a:gd name="T13" fmla="*/ 345 h 381"/>
                <a:gd name="T14" fmla="*/ 21 w 162"/>
                <a:gd name="T15" fmla="*/ 204 h 381"/>
                <a:gd name="T16" fmla="*/ 26 w 162"/>
                <a:gd name="T17" fmla="*/ 104 h 381"/>
                <a:gd name="T18" fmla="*/ 36 w 162"/>
                <a:gd name="T19" fmla="*/ 22 h 381"/>
                <a:gd name="T20" fmla="*/ 91 w 162"/>
                <a:gd name="T21" fmla="*/ 2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381">
                  <a:moveTo>
                    <a:pt x="91" y="2"/>
                  </a:moveTo>
                  <a:cubicBezTo>
                    <a:pt x="109" y="1"/>
                    <a:pt x="135" y="15"/>
                    <a:pt x="141" y="31"/>
                  </a:cubicBezTo>
                  <a:cubicBezTo>
                    <a:pt x="147" y="47"/>
                    <a:pt x="134" y="149"/>
                    <a:pt x="135" y="166"/>
                  </a:cubicBezTo>
                  <a:cubicBezTo>
                    <a:pt x="137" y="183"/>
                    <a:pt x="159" y="278"/>
                    <a:pt x="160" y="310"/>
                  </a:cubicBezTo>
                  <a:cubicBezTo>
                    <a:pt x="162" y="341"/>
                    <a:pt x="161" y="347"/>
                    <a:pt x="161" y="347"/>
                  </a:cubicBezTo>
                  <a:cubicBezTo>
                    <a:pt x="161" y="347"/>
                    <a:pt x="150" y="372"/>
                    <a:pt x="103" y="376"/>
                  </a:cubicBezTo>
                  <a:cubicBezTo>
                    <a:pt x="38" y="381"/>
                    <a:pt x="12" y="358"/>
                    <a:pt x="6" y="345"/>
                  </a:cubicBezTo>
                  <a:cubicBezTo>
                    <a:pt x="0" y="332"/>
                    <a:pt x="15" y="232"/>
                    <a:pt x="21" y="204"/>
                  </a:cubicBezTo>
                  <a:cubicBezTo>
                    <a:pt x="27" y="177"/>
                    <a:pt x="32" y="126"/>
                    <a:pt x="26" y="104"/>
                  </a:cubicBezTo>
                  <a:cubicBezTo>
                    <a:pt x="21" y="82"/>
                    <a:pt x="16" y="41"/>
                    <a:pt x="36" y="22"/>
                  </a:cubicBezTo>
                  <a:cubicBezTo>
                    <a:pt x="61" y="0"/>
                    <a:pt x="73" y="2"/>
                    <a:pt x="91" y="2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4" name="ïšlidé">
              <a:extLst>
                <a:ext uri="{FF2B5EF4-FFF2-40B4-BE49-F238E27FC236}">
                  <a16:creationId xmlns:a16="http://schemas.microsoft.com/office/drawing/2014/main" id="{4A57F286-755C-4D17-B424-C761A63B25BF}"/>
                </a:ext>
              </a:extLst>
            </p:cNvPr>
            <p:cNvSpPr/>
            <p:nvPr/>
          </p:nvSpPr>
          <p:spPr bwMode="auto">
            <a:xfrm>
              <a:off x="5651501" y="2624138"/>
              <a:ext cx="93663" cy="241300"/>
            </a:xfrm>
            <a:custGeom>
              <a:avLst/>
              <a:gdLst>
                <a:gd name="T0" fmla="*/ 0 w 36"/>
                <a:gd name="T1" fmla="*/ 0 h 92"/>
                <a:gd name="T2" fmla="*/ 32 w 36"/>
                <a:gd name="T3" fmla="*/ 24 h 92"/>
                <a:gd name="T4" fmla="*/ 33 w 36"/>
                <a:gd name="T5" fmla="*/ 85 h 92"/>
                <a:gd name="T6" fmla="*/ 20 w 36"/>
                <a:gd name="T7" fmla="*/ 92 h 92"/>
                <a:gd name="T8" fmla="*/ 0 w 36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2">
                  <a:moveTo>
                    <a:pt x="0" y="0"/>
                  </a:moveTo>
                  <a:cubicBezTo>
                    <a:pt x="0" y="0"/>
                    <a:pt x="28" y="5"/>
                    <a:pt x="32" y="24"/>
                  </a:cubicBezTo>
                  <a:cubicBezTo>
                    <a:pt x="36" y="43"/>
                    <a:pt x="34" y="82"/>
                    <a:pt x="33" y="85"/>
                  </a:cubicBezTo>
                  <a:cubicBezTo>
                    <a:pt x="32" y="89"/>
                    <a:pt x="26" y="92"/>
                    <a:pt x="20" y="92"/>
                  </a:cubicBezTo>
                  <a:cubicBezTo>
                    <a:pt x="13" y="9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09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5" name="îşľíḍè">
              <a:extLst>
                <a:ext uri="{FF2B5EF4-FFF2-40B4-BE49-F238E27FC236}">
                  <a16:creationId xmlns:a16="http://schemas.microsoft.com/office/drawing/2014/main" id="{B52B79C0-9F63-40A1-835B-2F4958064768}"/>
                </a:ext>
              </a:extLst>
            </p:cNvPr>
            <p:cNvSpPr/>
            <p:nvPr/>
          </p:nvSpPr>
          <p:spPr bwMode="auto">
            <a:xfrm>
              <a:off x="5418138" y="2333625"/>
              <a:ext cx="201613" cy="250825"/>
            </a:xfrm>
            <a:custGeom>
              <a:avLst/>
              <a:gdLst>
                <a:gd name="T0" fmla="*/ 6 w 77"/>
                <a:gd name="T1" fmla="*/ 29 h 96"/>
                <a:gd name="T2" fmla="*/ 21 w 77"/>
                <a:gd name="T3" fmla="*/ 90 h 96"/>
                <a:gd name="T4" fmla="*/ 65 w 77"/>
                <a:gd name="T5" fmla="*/ 80 h 96"/>
                <a:gd name="T6" fmla="*/ 52 w 77"/>
                <a:gd name="T7" fmla="*/ 7 h 96"/>
                <a:gd name="T8" fmla="*/ 6 w 77"/>
                <a:gd name="T9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6">
                  <a:moveTo>
                    <a:pt x="6" y="29"/>
                  </a:moveTo>
                  <a:cubicBezTo>
                    <a:pt x="6" y="29"/>
                    <a:pt x="0" y="85"/>
                    <a:pt x="21" y="90"/>
                  </a:cubicBezTo>
                  <a:cubicBezTo>
                    <a:pt x="47" y="96"/>
                    <a:pt x="65" y="80"/>
                    <a:pt x="65" y="80"/>
                  </a:cubicBezTo>
                  <a:cubicBezTo>
                    <a:pt x="65" y="80"/>
                    <a:pt x="77" y="14"/>
                    <a:pt x="52" y="7"/>
                  </a:cubicBezTo>
                  <a:cubicBezTo>
                    <a:pt x="27" y="0"/>
                    <a:pt x="9" y="10"/>
                    <a:pt x="6" y="29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6" name="i$ḷiḋé">
              <a:extLst>
                <a:ext uri="{FF2B5EF4-FFF2-40B4-BE49-F238E27FC236}">
                  <a16:creationId xmlns:a16="http://schemas.microsoft.com/office/drawing/2014/main" id="{B3BE14FF-338F-4D0C-8D94-4C31E1C5E017}"/>
                </a:ext>
              </a:extLst>
            </p:cNvPr>
            <p:cNvSpPr/>
            <p:nvPr/>
          </p:nvSpPr>
          <p:spPr bwMode="auto">
            <a:xfrm>
              <a:off x="5418138" y="2247900"/>
              <a:ext cx="385763" cy="700088"/>
            </a:xfrm>
            <a:custGeom>
              <a:avLst/>
              <a:gdLst>
                <a:gd name="T0" fmla="*/ 15 w 147"/>
                <a:gd name="T1" fmla="*/ 20 h 268"/>
                <a:gd name="T2" fmla="*/ 2 w 147"/>
                <a:gd name="T3" fmla="*/ 47 h 268"/>
                <a:gd name="T4" fmla="*/ 3 w 147"/>
                <a:gd name="T5" fmla="*/ 68 h 268"/>
                <a:gd name="T6" fmla="*/ 18 w 147"/>
                <a:gd name="T7" fmla="*/ 80 h 268"/>
                <a:gd name="T8" fmla="*/ 28 w 147"/>
                <a:gd name="T9" fmla="*/ 85 h 268"/>
                <a:gd name="T10" fmla="*/ 30 w 147"/>
                <a:gd name="T11" fmla="*/ 91 h 268"/>
                <a:gd name="T12" fmla="*/ 16 w 147"/>
                <a:gd name="T13" fmla="*/ 126 h 268"/>
                <a:gd name="T14" fmla="*/ 8 w 147"/>
                <a:gd name="T15" fmla="*/ 144 h 268"/>
                <a:gd name="T16" fmla="*/ 6 w 147"/>
                <a:gd name="T17" fmla="*/ 154 h 268"/>
                <a:gd name="T18" fmla="*/ 7 w 147"/>
                <a:gd name="T19" fmla="*/ 163 h 268"/>
                <a:gd name="T20" fmla="*/ 23 w 147"/>
                <a:gd name="T21" fmla="*/ 161 h 268"/>
                <a:gd name="T22" fmla="*/ 33 w 147"/>
                <a:gd name="T23" fmla="*/ 175 h 268"/>
                <a:gd name="T24" fmla="*/ 41 w 147"/>
                <a:gd name="T25" fmla="*/ 213 h 268"/>
                <a:gd name="T26" fmla="*/ 45 w 147"/>
                <a:gd name="T27" fmla="*/ 229 h 268"/>
                <a:gd name="T28" fmla="*/ 63 w 147"/>
                <a:gd name="T29" fmla="*/ 248 h 268"/>
                <a:gd name="T30" fmla="*/ 88 w 147"/>
                <a:gd name="T31" fmla="*/ 264 h 268"/>
                <a:gd name="T32" fmla="*/ 117 w 147"/>
                <a:gd name="T33" fmla="*/ 264 h 268"/>
                <a:gd name="T34" fmla="*/ 140 w 147"/>
                <a:gd name="T35" fmla="*/ 240 h 268"/>
                <a:gd name="T36" fmla="*/ 145 w 147"/>
                <a:gd name="T37" fmla="*/ 203 h 268"/>
                <a:gd name="T38" fmla="*/ 121 w 147"/>
                <a:gd name="T39" fmla="*/ 153 h 268"/>
                <a:gd name="T40" fmla="*/ 111 w 147"/>
                <a:gd name="T41" fmla="*/ 134 h 268"/>
                <a:gd name="T42" fmla="*/ 113 w 147"/>
                <a:gd name="T43" fmla="*/ 121 h 268"/>
                <a:gd name="T44" fmla="*/ 120 w 147"/>
                <a:gd name="T45" fmla="*/ 55 h 268"/>
                <a:gd name="T46" fmla="*/ 110 w 147"/>
                <a:gd name="T47" fmla="*/ 24 h 268"/>
                <a:gd name="T48" fmla="*/ 84 w 147"/>
                <a:gd name="T49" fmla="*/ 10 h 268"/>
                <a:gd name="T50" fmla="*/ 27 w 147"/>
                <a:gd name="T51" fmla="*/ 10 h 268"/>
                <a:gd name="T52" fmla="*/ 15 w 147"/>
                <a:gd name="T53" fmla="*/ 2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7" h="268">
                  <a:moveTo>
                    <a:pt x="15" y="20"/>
                  </a:moveTo>
                  <a:cubicBezTo>
                    <a:pt x="8" y="28"/>
                    <a:pt x="4" y="37"/>
                    <a:pt x="2" y="47"/>
                  </a:cubicBezTo>
                  <a:cubicBezTo>
                    <a:pt x="1" y="54"/>
                    <a:pt x="0" y="62"/>
                    <a:pt x="3" y="68"/>
                  </a:cubicBezTo>
                  <a:cubicBezTo>
                    <a:pt x="5" y="75"/>
                    <a:pt x="11" y="80"/>
                    <a:pt x="18" y="80"/>
                  </a:cubicBezTo>
                  <a:cubicBezTo>
                    <a:pt x="22" y="80"/>
                    <a:pt x="26" y="81"/>
                    <a:pt x="28" y="85"/>
                  </a:cubicBezTo>
                  <a:cubicBezTo>
                    <a:pt x="29" y="87"/>
                    <a:pt x="30" y="89"/>
                    <a:pt x="30" y="91"/>
                  </a:cubicBezTo>
                  <a:cubicBezTo>
                    <a:pt x="30" y="104"/>
                    <a:pt x="22" y="115"/>
                    <a:pt x="16" y="126"/>
                  </a:cubicBezTo>
                  <a:cubicBezTo>
                    <a:pt x="13" y="132"/>
                    <a:pt x="10" y="138"/>
                    <a:pt x="8" y="144"/>
                  </a:cubicBezTo>
                  <a:cubicBezTo>
                    <a:pt x="7" y="147"/>
                    <a:pt x="7" y="150"/>
                    <a:pt x="6" y="154"/>
                  </a:cubicBezTo>
                  <a:cubicBezTo>
                    <a:pt x="6" y="155"/>
                    <a:pt x="8" y="162"/>
                    <a:pt x="7" y="163"/>
                  </a:cubicBezTo>
                  <a:cubicBezTo>
                    <a:pt x="10" y="158"/>
                    <a:pt x="18" y="157"/>
                    <a:pt x="23" y="161"/>
                  </a:cubicBezTo>
                  <a:cubicBezTo>
                    <a:pt x="28" y="164"/>
                    <a:pt x="31" y="170"/>
                    <a:pt x="33" y="175"/>
                  </a:cubicBezTo>
                  <a:cubicBezTo>
                    <a:pt x="37" y="187"/>
                    <a:pt x="39" y="200"/>
                    <a:pt x="41" y="213"/>
                  </a:cubicBezTo>
                  <a:cubicBezTo>
                    <a:pt x="41" y="219"/>
                    <a:pt x="42" y="224"/>
                    <a:pt x="45" y="229"/>
                  </a:cubicBezTo>
                  <a:cubicBezTo>
                    <a:pt x="49" y="237"/>
                    <a:pt x="56" y="243"/>
                    <a:pt x="63" y="248"/>
                  </a:cubicBezTo>
                  <a:cubicBezTo>
                    <a:pt x="70" y="254"/>
                    <a:pt x="79" y="260"/>
                    <a:pt x="88" y="264"/>
                  </a:cubicBezTo>
                  <a:cubicBezTo>
                    <a:pt x="97" y="267"/>
                    <a:pt x="108" y="268"/>
                    <a:pt x="117" y="264"/>
                  </a:cubicBezTo>
                  <a:cubicBezTo>
                    <a:pt x="127" y="260"/>
                    <a:pt x="135" y="251"/>
                    <a:pt x="140" y="240"/>
                  </a:cubicBezTo>
                  <a:cubicBezTo>
                    <a:pt x="145" y="229"/>
                    <a:pt x="147" y="215"/>
                    <a:pt x="145" y="203"/>
                  </a:cubicBezTo>
                  <a:cubicBezTo>
                    <a:pt x="142" y="184"/>
                    <a:pt x="132" y="168"/>
                    <a:pt x="121" y="153"/>
                  </a:cubicBezTo>
                  <a:cubicBezTo>
                    <a:pt x="117" y="147"/>
                    <a:pt x="112" y="141"/>
                    <a:pt x="111" y="134"/>
                  </a:cubicBezTo>
                  <a:cubicBezTo>
                    <a:pt x="111" y="130"/>
                    <a:pt x="112" y="125"/>
                    <a:pt x="113" y="121"/>
                  </a:cubicBezTo>
                  <a:cubicBezTo>
                    <a:pt x="117" y="99"/>
                    <a:pt x="121" y="77"/>
                    <a:pt x="120" y="55"/>
                  </a:cubicBezTo>
                  <a:cubicBezTo>
                    <a:pt x="119" y="44"/>
                    <a:pt x="117" y="32"/>
                    <a:pt x="110" y="24"/>
                  </a:cubicBezTo>
                  <a:cubicBezTo>
                    <a:pt x="104" y="16"/>
                    <a:pt x="94" y="13"/>
                    <a:pt x="84" y="10"/>
                  </a:cubicBezTo>
                  <a:cubicBezTo>
                    <a:pt x="65" y="4"/>
                    <a:pt x="44" y="0"/>
                    <a:pt x="27" y="10"/>
                  </a:cubicBezTo>
                  <a:cubicBezTo>
                    <a:pt x="22" y="13"/>
                    <a:pt x="18" y="16"/>
                    <a:pt x="15" y="20"/>
                  </a:cubicBezTo>
                  <a:close/>
                </a:path>
              </a:pathLst>
            </a:custGeom>
            <a:solidFill>
              <a:srgbClr val="FBCE5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7" name="ísḷíďe">
              <a:extLst>
                <a:ext uri="{FF2B5EF4-FFF2-40B4-BE49-F238E27FC236}">
                  <a16:creationId xmlns:a16="http://schemas.microsoft.com/office/drawing/2014/main" id="{950243B1-FA4F-4938-924E-5AC914D44972}"/>
                </a:ext>
              </a:extLst>
            </p:cNvPr>
            <p:cNvSpPr/>
            <p:nvPr/>
          </p:nvSpPr>
          <p:spPr bwMode="auto">
            <a:xfrm>
              <a:off x="5308601" y="2862263"/>
              <a:ext cx="217488" cy="541338"/>
            </a:xfrm>
            <a:custGeom>
              <a:avLst/>
              <a:gdLst>
                <a:gd name="T0" fmla="*/ 83 w 83"/>
                <a:gd name="T1" fmla="*/ 4 h 207"/>
                <a:gd name="T2" fmla="*/ 69 w 83"/>
                <a:gd name="T3" fmla="*/ 74 h 207"/>
                <a:gd name="T4" fmla="*/ 57 w 83"/>
                <a:gd name="T5" fmla="*/ 117 h 207"/>
                <a:gd name="T6" fmla="*/ 45 w 83"/>
                <a:gd name="T7" fmla="*/ 152 h 207"/>
                <a:gd name="T8" fmla="*/ 43 w 83"/>
                <a:gd name="T9" fmla="*/ 169 h 207"/>
                <a:gd name="T10" fmla="*/ 19 w 83"/>
                <a:gd name="T11" fmla="*/ 207 h 207"/>
                <a:gd name="T12" fmla="*/ 22 w 83"/>
                <a:gd name="T13" fmla="*/ 158 h 207"/>
                <a:gd name="T14" fmla="*/ 29 w 83"/>
                <a:gd name="T15" fmla="*/ 114 h 207"/>
                <a:gd name="T16" fmla="*/ 39 w 83"/>
                <a:gd name="T17" fmla="*/ 66 h 207"/>
                <a:gd name="T18" fmla="*/ 44 w 83"/>
                <a:gd name="T19" fmla="*/ 0 h 207"/>
                <a:gd name="T20" fmla="*/ 83 w 83"/>
                <a:gd name="T21" fmla="*/ 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207">
                  <a:moveTo>
                    <a:pt x="83" y="4"/>
                  </a:moveTo>
                  <a:cubicBezTo>
                    <a:pt x="83" y="4"/>
                    <a:pt x="77" y="43"/>
                    <a:pt x="69" y="74"/>
                  </a:cubicBezTo>
                  <a:cubicBezTo>
                    <a:pt x="64" y="92"/>
                    <a:pt x="58" y="113"/>
                    <a:pt x="57" y="117"/>
                  </a:cubicBezTo>
                  <a:cubicBezTo>
                    <a:pt x="53" y="129"/>
                    <a:pt x="45" y="152"/>
                    <a:pt x="45" y="152"/>
                  </a:cubicBezTo>
                  <a:cubicBezTo>
                    <a:pt x="45" y="152"/>
                    <a:pt x="43" y="164"/>
                    <a:pt x="43" y="169"/>
                  </a:cubicBezTo>
                  <a:cubicBezTo>
                    <a:pt x="43" y="182"/>
                    <a:pt x="41" y="207"/>
                    <a:pt x="19" y="207"/>
                  </a:cubicBezTo>
                  <a:cubicBezTo>
                    <a:pt x="0" y="206"/>
                    <a:pt x="11" y="179"/>
                    <a:pt x="22" y="158"/>
                  </a:cubicBezTo>
                  <a:cubicBezTo>
                    <a:pt x="24" y="154"/>
                    <a:pt x="26" y="132"/>
                    <a:pt x="29" y="114"/>
                  </a:cubicBezTo>
                  <a:cubicBezTo>
                    <a:pt x="33" y="93"/>
                    <a:pt x="35" y="89"/>
                    <a:pt x="39" y="66"/>
                  </a:cubicBezTo>
                  <a:cubicBezTo>
                    <a:pt x="45" y="37"/>
                    <a:pt x="44" y="0"/>
                    <a:pt x="44" y="0"/>
                  </a:cubicBezTo>
                  <a:lnTo>
                    <a:pt x="83" y="4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8" name="işľîḍé">
              <a:extLst>
                <a:ext uri="{FF2B5EF4-FFF2-40B4-BE49-F238E27FC236}">
                  <a16:creationId xmlns:a16="http://schemas.microsoft.com/office/drawing/2014/main" id="{71BD89D6-E12E-4F87-B233-674027B5AA86}"/>
                </a:ext>
              </a:extLst>
            </p:cNvPr>
            <p:cNvSpPr/>
            <p:nvPr/>
          </p:nvSpPr>
          <p:spPr bwMode="auto">
            <a:xfrm>
              <a:off x="5386388" y="2640013"/>
              <a:ext cx="165100" cy="303213"/>
            </a:xfrm>
            <a:custGeom>
              <a:avLst/>
              <a:gdLst>
                <a:gd name="T0" fmla="*/ 52 w 63"/>
                <a:gd name="T1" fmla="*/ 19 h 116"/>
                <a:gd name="T2" fmla="*/ 14 w 63"/>
                <a:gd name="T3" fmla="*/ 19 h 116"/>
                <a:gd name="T4" fmla="*/ 8 w 63"/>
                <a:gd name="T5" fmla="*/ 109 h 116"/>
                <a:gd name="T6" fmla="*/ 31 w 63"/>
                <a:gd name="T7" fmla="*/ 115 h 116"/>
                <a:gd name="T8" fmla="*/ 56 w 63"/>
                <a:gd name="T9" fmla="*/ 105 h 116"/>
                <a:gd name="T10" fmla="*/ 52 w 63"/>
                <a:gd name="T11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6">
                  <a:moveTo>
                    <a:pt x="52" y="19"/>
                  </a:moveTo>
                  <a:cubicBezTo>
                    <a:pt x="46" y="7"/>
                    <a:pt x="26" y="0"/>
                    <a:pt x="14" y="19"/>
                  </a:cubicBezTo>
                  <a:cubicBezTo>
                    <a:pt x="2" y="37"/>
                    <a:pt x="0" y="104"/>
                    <a:pt x="8" y="109"/>
                  </a:cubicBezTo>
                  <a:cubicBezTo>
                    <a:pt x="13" y="113"/>
                    <a:pt x="21" y="114"/>
                    <a:pt x="31" y="115"/>
                  </a:cubicBezTo>
                  <a:cubicBezTo>
                    <a:pt x="44" y="116"/>
                    <a:pt x="52" y="109"/>
                    <a:pt x="56" y="105"/>
                  </a:cubicBezTo>
                  <a:cubicBezTo>
                    <a:pt x="61" y="99"/>
                    <a:pt x="63" y="40"/>
                    <a:pt x="52" y="19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9" name="îSļíḍê">
              <a:extLst>
                <a:ext uri="{FF2B5EF4-FFF2-40B4-BE49-F238E27FC236}">
                  <a16:creationId xmlns:a16="http://schemas.microsoft.com/office/drawing/2014/main" id="{9DD788C4-0891-475C-98FF-ADC0C159E6D8}"/>
                </a:ext>
              </a:extLst>
            </p:cNvPr>
            <p:cNvSpPr/>
            <p:nvPr/>
          </p:nvSpPr>
          <p:spPr bwMode="auto">
            <a:xfrm>
              <a:off x="7031038" y="4170363"/>
              <a:ext cx="52388" cy="261938"/>
            </a:xfrm>
            <a:custGeom>
              <a:avLst/>
              <a:gdLst>
                <a:gd name="T0" fmla="*/ 20 w 20"/>
                <a:gd name="T1" fmla="*/ 0 h 100"/>
                <a:gd name="T2" fmla="*/ 16 w 20"/>
                <a:gd name="T3" fmla="*/ 71 h 100"/>
                <a:gd name="T4" fmla="*/ 1 w 20"/>
                <a:gd name="T5" fmla="*/ 100 h 100"/>
                <a:gd name="T6" fmla="*/ 0 w 20"/>
                <a:gd name="T7" fmla="*/ 4 h 100"/>
                <a:gd name="T8" fmla="*/ 20 w 2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0">
                  <a:moveTo>
                    <a:pt x="20" y="0"/>
                  </a:moveTo>
                  <a:cubicBezTo>
                    <a:pt x="20" y="0"/>
                    <a:pt x="19" y="60"/>
                    <a:pt x="16" y="71"/>
                  </a:cubicBezTo>
                  <a:cubicBezTo>
                    <a:pt x="13" y="83"/>
                    <a:pt x="1" y="100"/>
                    <a:pt x="1" y="10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0" name="ïṣ1íḍê">
              <a:extLst>
                <a:ext uri="{FF2B5EF4-FFF2-40B4-BE49-F238E27FC236}">
                  <a16:creationId xmlns:a16="http://schemas.microsoft.com/office/drawing/2014/main" id="{316DDCF2-8295-469F-AA96-25E0C6FACC6E}"/>
                </a:ext>
              </a:extLst>
            </p:cNvPr>
            <p:cNvSpPr/>
            <p:nvPr/>
          </p:nvSpPr>
          <p:spPr bwMode="auto">
            <a:xfrm>
              <a:off x="6858001" y="5219700"/>
              <a:ext cx="161925" cy="119063"/>
            </a:xfrm>
            <a:custGeom>
              <a:avLst/>
              <a:gdLst>
                <a:gd name="T0" fmla="*/ 33 w 62"/>
                <a:gd name="T1" fmla="*/ 9 h 45"/>
                <a:gd name="T2" fmla="*/ 58 w 62"/>
                <a:gd name="T3" fmla="*/ 17 h 45"/>
                <a:gd name="T4" fmla="*/ 60 w 62"/>
                <a:gd name="T5" fmla="*/ 30 h 45"/>
                <a:gd name="T6" fmla="*/ 32 w 62"/>
                <a:gd name="T7" fmla="*/ 36 h 45"/>
                <a:gd name="T8" fmla="*/ 1 w 62"/>
                <a:gd name="T9" fmla="*/ 17 h 45"/>
                <a:gd name="T10" fmla="*/ 9 w 62"/>
                <a:gd name="T11" fmla="*/ 1 h 45"/>
                <a:gd name="T12" fmla="*/ 33 w 62"/>
                <a:gd name="T13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5">
                  <a:moveTo>
                    <a:pt x="33" y="9"/>
                  </a:moveTo>
                  <a:cubicBezTo>
                    <a:pt x="33" y="9"/>
                    <a:pt x="49" y="12"/>
                    <a:pt x="58" y="17"/>
                  </a:cubicBezTo>
                  <a:cubicBezTo>
                    <a:pt x="62" y="19"/>
                    <a:pt x="61" y="26"/>
                    <a:pt x="60" y="30"/>
                  </a:cubicBezTo>
                  <a:cubicBezTo>
                    <a:pt x="59" y="36"/>
                    <a:pt x="53" y="45"/>
                    <a:pt x="32" y="36"/>
                  </a:cubicBezTo>
                  <a:cubicBezTo>
                    <a:pt x="11" y="26"/>
                    <a:pt x="2" y="23"/>
                    <a:pt x="1" y="17"/>
                  </a:cubicBezTo>
                  <a:cubicBezTo>
                    <a:pt x="0" y="10"/>
                    <a:pt x="3" y="2"/>
                    <a:pt x="9" y="1"/>
                  </a:cubicBezTo>
                  <a:cubicBezTo>
                    <a:pt x="16" y="0"/>
                    <a:pt x="33" y="9"/>
                    <a:pt x="3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1" name="íṩļîḍè">
              <a:extLst>
                <a:ext uri="{FF2B5EF4-FFF2-40B4-BE49-F238E27FC236}">
                  <a16:creationId xmlns:a16="http://schemas.microsoft.com/office/drawing/2014/main" id="{A55DC08C-8A21-4D29-B4C8-038EE45CB74F}"/>
                </a:ext>
              </a:extLst>
            </p:cNvPr>
            <p:cNvSpPr/>
            <p:nvPr/>
          </p:nvSpPr>
          <p:spPr bwMode="auto">
            <a:xfrm>
              <a:off x="6886576" y="4597400"/>
              <a:ext cx="136525" cy="701675"/>
            </a:xfrm>
            <a:custGeom>
              <a:avLst/>
              <a:gdLst>
                <a:gd name="T0" fmla="*/ 0 w 52"/>
                <a:gd name="T1" fmla="*/ 0 h 268"/>
                <a:gd name="T2" fmla="*/ 9 w 52"/>
                <a:gd name="T3" fmla="*/ 105 h 268"/>
                <a:gd name="T4" fmla="*/ 26 w 52"/>
                <a:gd name="T5" fmla="*/ 260 h 268"/>
                <a:gd name="T6" fmla="*/ 42 w 52"/>
                <a:gd name="T7" fmla="*/ 263 h 268"/>
                <a:gd name="T8" fmla="*/ 47 w 52"/>
                <a:gd name="T9" fmla="*/ 246 h 268"/>
                <a:gd name="T10" fmla="*/ 50 w 52"/>
                <a:gd name="T11" fmla="*/ 155 h 268"/>
                <a:gd name="T12" fmla="*/ 44 w 52"/>
                <a:gd name="T13" fmla="*/ 118 h 268"/>
                <a:gd name="T14" fmla="*/ 45 w 52"/>
                <a:gd name="T15" fmla="*/ 4 h 268"/>
                <a:gd name="T16" fmla="*/ 0 w 52"/>
                <a:gd name="T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68">
                  <a:moveTo>
                    <a:pt x="0" y="0"/>
                  </a:moveTo>
                  <a:cubicBezTo>
                    <a:pt x="0" y="0"/>
                    <a:pt x="2" y="53"/>
                    <a:pt x="9" y="105"/>
                  </a:cubicBezTo>
                  <a:cubicBezTo>
                    <a:pt x="15" y="156"/>
                    <a:pt x="26" y="260"/>
                    <a:pt x="26" y="260"/>
                  </a:cubicBezTo>
                  <a:cubicBezTo>
                    <a:pt x="26" y="260"/>
                    <a:pt x="30" y="268"/>
                    <a:pt x="42" y="263"/>
                  </a:cubicBezTo>
                  <a:cubicBezTo>
                    <a:pt x="49" y="259"/>
                    <a:pt x="46" y="251"/>
                    <a:pt x="47" y="246"/>
                  </a:cubicBezTo>
                  <a:cubicBezTo>
                    <a:pt x="49" y="235"/>
                    <a:pt x="52" y="167"/>
                    <a:pt x="50" y="155"/>
                  </a:cubicBezTo>
                  <a:cubicBezTo>
                    <a:pt x="46" y="140"/>
                    <a:pt x="41" y="128"/>
                    <a:pt x="44" y="118"/>
                  </a:cubicBezTo>
                  <a:cubicBezTo>
                    <a:pt x="46" y="108"/>
                    <a:pt x="45" y="4"/>
                    <a:pt x="45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2" name="iSlîḍe">
              <a:extLst>
                <a:ext uri="{FF2B5EF4-FFF2-40B4-BE49-F238E27FC236}">
                  <a16:creationId xmlns:a16="http://schemas.microsoft.com/office/drawing/2014/main" id="{73908874-CE28-43F1-A1DB-91C3374180D8}"/>
                </a:ext>
              </a:extLst>
            </p:cNvPr>
            <p:cNvSpPr/>
            <p:nvPr/>
          </p:nvSpPr>
          <p:spPr bwMode="auto">
            <a:xfrm>
              <a:off x="6734176" y="5272088"/>
              <a:ext cx="160338" cy="119063"/>
            </a:xfrm>
            <a:custGeom>
              <a:avLst/>
              <a:gdLst>
                <a:gd name="T0" fmla="*/ 32 w 61"/>
                <a:gd name="T1" fmla="*/ 9 h 45"/>
                <a:gd name="T2" fmla="*/ 57 w 61"/>
                <a:gd name="T3" fmla="*/ 17 h 45"/>
                <a:gd name="T4" fmla="*/ 59 w 61"/>
                <a:gd name="T5" fmla="*/ 30 h 45"/>
                <a:gd name="T6" fmla="*/ 31 w 61"/>
                <a:gd name="T7" fmla="*/ 36 h 45"/>
                <a:gd name="T8" fmla="*/ 0 w 61"/>
                <a:gd name="T9" fmla="*/ 17 h 45"/>
                <a:gd name="T10" fmla="*/ 8 w 61"/>
                <a:gd name="T11" fmla="*/ 1 h 45"/>
                <a:gd name="T12" fmla="*/ 32 w 61"/>
                <a:gd name="T13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5">
                  <a:moveTo>
                    <a:pt x="32" y="9"/>
                  </a:moveTo>
                  <a:cubicBezTo>
                    <a:pt x="32" y="9"/>
                    <a:pt x="48" y="12"/>
                    <a:pt x="57" y="17"/>
                  </a:cubicBezTo>
                  <a:cubicBezTo>
                    <a:pt x="61" y="19"/>
                    <a:pt x="60" y="26"/>
                    <a:pt x="59" y="30"/>
                  </a:cubicBezTo>
                  <a:cubicBezTo>
                    <a:pt x="59" y="36"/>
                    <a:pt x="52" y="45"/>
                    <a:pt x="31" y="36"/>
                  </a:cubicBezTo>
                  <a:cubicBezTo>
                    <a:pt x="10" y="26"/>
                    <a:pt x="1" y="23"/>
                    <a:pt x="0" y="17"/>
                  </a:cubicBezTo>
                  <a:cubicBezTo>
                    <a:pt x="0" y="10"/>
                    <a:pt x="2" y="2"/>
                    <a:pt x="8" y="1"/>
                  </a:cubicBezTo>
                  <a:cubicBezTo>
                    <a:pt x="15" y="0"/>
                    <a:pt x="32" y="9"/>
                    <a:pt x="3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3" name="ïṡḻíďe">
              <a:extLst>
                <a:ext uri="{FF2B5EF4-FFF2-40B4-BE49-F238E27FC236}">
                  <a16:creationId xmlns:a16="http://schemas.microsoft.com/office/drawing/2014/main" id="{868CBDE2-8485-4594-A125-AF8110A6682F}"/>
                </a:ext>
              </a:extLst>
            </p:cNvPr>
            <p:cNvSpPr/>
            <p:nvPr/>
          </p:nvSpPr>
          <p:spPr bwMode="auto">
            <a:xfrm>
              <a:off x="6761163" y="4649788"/>
              <a:ext cx="136525" cy="701675"/>
            </a:xfrm>
            <a:custGeom>
              <a:avLst/>
              <a:gdLst>
                <a:gd name="T0" fmla="*/ 0 w 52"/>
                <a:gd name="T1" fmla="*/ 0 h 268"/>
                <a:gd name="T2" fmla="*/ 9 w 52"/>
                <a:gd name="T3" fmla="*/ 105 h 268"/>
                <a:gd name="T4" fmla="*/ 26 w 52"/>
                <a:gd name="T5" fmla="*/ 260 h 268"/>
                <a:gd name="T6" fmla="*/ 42 w 52"/>
                <a:gd name="T7" fmla="*/ 263 h 268"/>
                <a:gd name="T8" fmla="*/ 47 w 52"/>
                <a:gd name="T9" fmla="*/ 246 h 268"/>
                <a:gd name="T10" fmla="*/ 50 w 52"/>
                <a:gd name="T11" fmla="*/ 155 h 268"/>
                <a:gd name="T12" fmla="*/ 44 w 52"/>
                <a:gd name="T13" fmla="*/ 118 h 268"/>
                <a:gd name="T14" fmla="*/ 45 w 52"/>
                <a:gd name="T15" fmla="*/ 4 h 268"/>
                <a:gd name="T16" fmla="*/ 0 w 52"/>
                <a:gd name="T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68">
                  <a:moveTo>
                    <a:pt x="0" y="0"/>
                  </a:moveTo>
                  <a:cubicBezTo>
                    <a:pt x="0" y="0"/>
                    <a:pt x="2" y="54"/>
                    <a:pt x="9" y="105"/>
                  </a:cubicBezTo>
                  <a:cubicBezTo>
                    <a:pt x="15" y="156"/>
                    <a:pt x="26" y="260"/>
                    <a:pt x="26" y="260"/>
                  </a:cubicBezTo>
                  <a:cubicBezTo>
                    <a:pt x="26" y="260"/>
                    <a:pt x="30" y="268"/>
                    <a:pt x="42" y="263"/>
                  </a:cubicBezTo>
                  <a:cubicBezTo>
                    <a:pt x="50" y="259"/>
                    <a:pt x="47" y="251"/>
                    <a:pt x="47" y="246"/>
                  </a:cubicBezTo>
                  <a:cubicBezTo>
                    <a:pt x="49" y="235"/>
                    <a:pt x="52" y="167"/>
                    <a:pt x="50" y="155"/>
                  </a:cubicBezTo>
                  <a:cubicBezTo>
                    <a:pt x="46" y="140"/>
                    <a:pt x="41" y="128"/>
                    <a:pt x="44" y="118"/>
                  </a:cubicBezTo>
                  <a:cubicBezTo>
                    <a:pt x="46" y="109"/>
                    <a:pt x="45" y="4"/>
                    <a:pt x="45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4" name="íṧļîḓè">
              <a:extLst>
                <a:ext uri="{FF2B5EF4-FFF2-40B4-BE49-F238E27FC236}">
                  <a16:creationId xmlns:a16="http://schemas.microsoft.com/office/drawing/2014/main" id="{8D762DC7-23FB-4F8B-A60F-A5996E21C5A2}"/>
                </a:ext>
              </a:extLst>
            </p:cNvPr>
            <p:cNvSpPr/>
            <p:nvPr/>
          </p:nvSpPr>
          <p:spPr bwMode="auto">
            <a:xfrm>
              <a:off x="6681788" y="3919538"/>
              <a:ext cx="425450" cy="996950"/>
            </a:xfrm>
            <a:custGeom>
              <a:avLst/>
              <a:gdLst>
                <a:gd name="T0" fmla="*/ 91 w 162"/>
                <a:gd name="T1" fmla="*/ 2 h 381"/>
                <a:gd name="T2" fmla="*/ 141 w 162"/>
                <a:gd name="T3" fmla="*/ 31 h 381"/>
                <a:gd name="T4" fmla="*/ 135 w 162"/>
                <a:gd name="T5" fmla="*/ 166 h 381"/>
                <a:gd name="T6" fmla="*/ 160 w 162"/>
                <a:gd name="T7" fmla="*/ 309 h 381"/>
                <a:gd name="T8" fmla="*/ 161 w 162"/>
                <a:gd name="T9" fmla="*/ 347 h 381"/>
                <a:gd name="T10" fmla="*/ 103 w 162"/>
                <a:gd name="T11" fmla="*/ 376 h 381"/>
                <a:gd name="T12" fmla="*/ 6 w 162"/>
                <a:gd name="T13" fmla="*/ 345 h 381"/>
                <a:gd name="T14" fmla="*/ 21 w 162"/>
                <a:gd name="T15" fmla="*/ 204 h 381"/>
                <a:gd name="T16" fmla="*/ 27 w 162"/>
                <a:gd name="T17" fmla="*/ 103 h 381"/>
                <a:gd name="T18" fmla="*/ 36 w 162"/>
                <a:gd name="T19" fmla="*/ 22 h 381"/>
                <a:gd name="T20" fmla="*/ 91 w 162"/>
                <a:gd name="T21" fmla="*/ 2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381">
                  <a:moveTo>
                    <a:pt x="91" y="2"/>
                  </a:moveTo>
                  <a:cubicBezTo>
                    <a:pt x="109" y="1"/>
                    <a:pt x="135" y="15"/>
                    <a:pt x="141" y="31"/>
                  </a:cubicBezTo>
                  <a:cubicBezTo>
                    <a:pt x="147" y="47"/>
                    <a:pt x="134" y="149"/>
                    <a:pt x="135" y="166"/>
                  </a:cubicBezTo>
                  <a:cubicBezTo>
                    <a:pt x="137" y="183"/>
                    <a:pt x="159" y="278"/>
                    <a:pt x="160" y="309"/>
                  </a:cubicBezTo>
                  <a:cubicBezTo>
                    <a:pt x="162" y="341"/>
                    <a:pt x="161" y="347"/>
                    <a:pt x="161" y="347"/>
                  </a:cubicBezTo>
                  <a:cubicBezTo>
                    <a:pt x="161" y="347"/>
                    <a:pt x="150" y="372"/>
                    <a:pt x="103" y="376"/>
                  </a:cubicBezTo>
                  <a:cubicBezTo>
                    <a:pt x="38" y="381"/>
                    <a:pt x="12" y="358"/>
                    <a:pt x="6" y="345"/>
                  </a:cubicBezTo>
                  <a:cubicBezTo>
                    <a:pt x="0" y="332"/>
                    <a:pt x="15" y="232"/>
                    <a:pt x="21" y="204"/>
                  </a:cubicBezTo>
                  <a:cubicBezTo>
                    <a:pt x="27" y="177"/>
                    <a:pt x="32" y="125"/>
                    <a:pt x="27" y="103"/>
                  </a:cubicBezTo>
                  <a:cubicBezTo>
                    <a:pt x="21" y="81"/>
                    <a:pt x="16" y="41"/>
                    <a:pt x="36" y="22"/>
                  </a:cubicBezTo>
                  <a:cubicBezTo>
                    <a:pt x="61" y="0"/>
                    <a:pt x="73" y="2"/>
                    <a:pt x="9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5" name="îṧḷïḋé">
              <a:extLst>
                <a:ext uri="{FF2B5EF4-FFF2-40B4-BE49-F238E27FC236}">
                  <a16:creationId xmlns:a16="http://schemas.microsoft.com/office/drawing/2014/main" id="{B5D2975D-74D7-49AC-9305-60C4DCA4DBDA}"/>
                </a:ext>
              </a:extLst>
            </p:cNvPr>
            <p:cNvSpPr/>
            <p:nvPr/>
          </p:nvSpPr>
          <p:spPr bwMode="auto">
            <a:xfrm>
              <a:off x="7002463" y="3954463"/>
              <a:ext cx="93663" cy="239713"/>
            </a:xfrm>
            <a:custGeom>
              <a:avLst/>
              <a:gdLst>
                <a:gd name="T0" fmla="*/ 0 w 36"/>
                <a:gd name="T1" fmla="*/ 0 h 92"/>
                <a:gd name="T2" fmla="*/ 32 w 36"/>
                <a:gd name="T3" fmla="*/ 24 h 92"/>
                <a:gd name="T4" fmla="*/ 33 w 36"/>
                <a:gd name="T5" fmla="*/ 85 h 92"/>
                <a:gd name="T6" fmla="*/ 20 w 36"/>
                <a:gd name="T7" fmla="*/ 92 h 92"/>
                <a:gd name="T8" fmla="*/ 0 w 36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2">
                  <a:moveTo>
                    <a:pt x="0" y="0"/>
                  </a:moveTo>
                  <a:cubicBezTo>
                    <a:pt x="0" y="0"/>
                    <a:pt x="28" y="5"/>
                    <a:pt x="32" y="24"/>
                  </a:cubicBezTo>
                  <a:cubicBezTo>
                    <a:pt x="36" y="43"/>
                    <a:pt x="34" y="81"/>
                    <a:pt x="33" y="85"/>
                  </a:cubicBezTo>
                  <a:cubicBezTo>
                    <a:pt x="32" y="89"/>
                    <a:pt x="26" y="92"/>
                    <a:pt x="20" y="92"/>
                  </a:cubicBezTo>
                  <a:cubicBezTo>
                    <a:pt x="13" y="9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6" name="îSḷïdé">
              <a:extLst>
                <a:ext uri="{FF2B5EF4-FFF2-40B4-BE49-F238E27FC236}">
                  <a16:creationId xmlns:a16="http://schemas.microsoft.com/office/drawing/2014/main" id="{B65484A9-BA3E-4B34-80DA-7D921EB451A5}"/>
                </a:ext>
              </a:extLst>
            </p:cNvPr>
            <p:cNvSpPr/>
            <p:nvPr/>
          </p:nvSpPr>
          <p:spPr bwMode="auto">
            <a:xfrm>
              <a:off x="6637338" y="4184650"/>
              <a:ext cx="217488" cy="541338"/>
            </a:xfrm>
            <a:custGeom>
              <a:avLst/>
              <a:gdLst>
                <a:gd name="T0" fmla="*/ 83 w 83"/>
                <a:gd name="T1" fmla="*/ 4 h 207"/>
                <a:gd name="T2" fmla="*/ 69 w 83"/>
                <a:gd name="T3" fmla="*/ 74 h 207"/>
                <a:gd name="T4" fmla="*/ 57 w 83"/>
                <a:gd name="T5" fmla="*/ 117 h 207"/>
                <a:gd name="T6" fmla="*/ 45 w 83"/>
                <a:gd name="T7" fmla="*/ 152 h 207"/>
                <a:gd name="T8" fmla="*/ 43 w 83"/>
                <a:gd name="T9" fmla="*/ 169 h 207"/>
                <a:gd name="T10" fmla="*/ 19 w 83"/>
                <a:gd name="T11" fmla="*/ 207 h 207"/>
                <a:gd name="T12" fmla="*/ 22 w 83"/>
                <a:gd name="T13" fmla="*/ 158 h 207"/>
                <a:gd name="T14" fmla="*/ 29 w 83"/>
                <a:gd name="T15" fmla="*/ 114 h 207"/>
                <a:gd name="T16" fmla="*/ 39 w 83"/>
                <a:gd name="T17" fmla="*/ 65 h 207"/>
                <a:gd name="T18" fmla="*/ 44 w 83"/>
                <a:gd name="T19" fmla="*/ 0 h 207"/>
                <a:gd name="T20" fmla="*/ 83 w 83"/>
                <a:gd name="T21" fmla="*/ 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207">
                  <a:moveTo>
                    <a:pt x="83" y="4"/>
                  </a:moveTo>
                  <a:cubicBezTo>
                    <a:pt x="83" y="4"/>
                    <a:pt x="77" y="42"/>
                    <a:pt x="69" y="74"/>
                  </a:cubicBezTo>
                  <a:cubicBezTo>
                    <a:pt x="64" y="92"/>
                    <a:pt x="58" y="113"/>
                    <a:pt x="57" y="117"/>
                  </a:cubicBezTo>
                  <a:cubicBezTo>
                    <a:pt x="53" y="129"/>
                    <a:pt x="45" y="152"/>
                    <a:pt x="45" y="152"/>
                  </a:cubicBezTo>
                  <a:cubicBezTo>
                    <a:pt x="45" y="152"/>
                    <a:pt x="43" y="164"/>
                    <a:pt x="43" y="169"/>
                  </a:cubicBezTo>
                  <a:cubicBezTo>
                    <a:pt x="43" y="182"/>
                    <a:pt x="41" y="207"/>
                    <a:pt x="19" y="207"/>
                  </a:cubicBezTo>
                  <a:cubicBezTo>
                    <a:pt x="0" y="206"/>
                    <a:pt x="11" y="179"/>
                    <a:pt x="22" y="158"/>
                  </a:cubicBezTo>
                  <a:cubicBezTo>
                    <a:pt x="24" y="154"/>
                    <a:pt x="26" y="132"/>
                    <a:pt x="29" y="114"/>
                  </a:cubicBezTo>
                  <a:cubicBezTo>
                    <a:pt x="33" y="93"/>
                    <a:pt x="35" y="89"/>
                    <a:pt x="39" y="65"/>
                  </a:cubicBezTo>
                  <a:cubicBezTo>
                    <a:pt x="45" y="36"/>
                    <a:pt x="44" y="0"/>
                    <a:pt x="44" y="0"/>
                  </a:cubicBezTo>
                  <a:lnTo>
                    <a:pt x="83" y="4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7" name="íṣļïḑè">
              <a:extLst>
                <a:ext uri="{FF2B5EF4-FFF2-40B4-BE49-F238E27FC236}">
                  <a16:creationId xmlns:a16="http://schemas.microsoft.com/office/drawing/2014/main" id="{A6442EF6-FB50-4D3A-B0BC-D9D32B5E27CD}"/>
                </a:ext>
              </a:extLst>
            </p:cNvPr>
            <p:cNvSpPr/>
            <p:nvPr/>
          </p:nvSpPr>
          <p:spPr bwMode="auto">
            <a:xfrm>
              <a:off x="6716713" y="3960813"/>
              <a:ext cx="165100" cy="304800"/>
            </a:xfrm>
            <a:custGeom>
              <a:avLst/>
              <a:gdLst>
                <a:gd name="T0" fmla="*/ 52 w 63"/>
                <a:gd name="T1" fmla="*/ 19 h 116"/>
                <a:gd name="T2" fmla="*/ 14 w 63"/>
                <a:gd name="T3" fmla="*/ 19 h 116"/>
                <a:gd name="T4" fmla="*/ 8 w 63"/>
                <a:gd name="T5" fmla="*/ 109 h 116"/>
                <a:gd name="T6" fmla="*/ 31 w 63"/>
                <a:gd name="T7" fmla="*/ 115 h 116"/>
                <a:gd name="T8" fmla="*/ 56 w 63"/>
                <a:gd name="T9" fmla="*/ 105 h 116"/>
                <a:gd name="T10" fmla="*/ 52 w 63"/>
                <a:gd name="T11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6">
                  <a:moveTo>
                    <a:pt x="52" y="19"/>
                  </a:moveTo>
                  <a:cubicBezTo>
                    <a:pt x="46" y="7"/>
                    <a:pt x="26" y="0"/>
                    <a:pt x="14" y="19"/>
                  </a:cubicBezTo>
                  <a:cubicBezTo>
                    <a:pt x="2" y="37"/>
                    <a:pt x="0" y="104"/>
                    <a:pt x="8" y="109"/>
                  </a:cubicBezTo>
                  <a:cubicBezTo>
                    <a:pt x="13" y="112"/>
                    <a:pt x="21" y="114"/>
                    <a:pt x="31" y="115"/>
                  </a:cubicBezTo>
                  <a:cubicBezTo>
                    <a:pt x="44" y="116"/>
                    <a:pt x="52" y="109"/>
                    <a:pt x="56" y="105"/>
                  </a:cubicBezTo>
                  <a:cubicBezTo>
                    <a:pt x="61" y="99"/>
                    <a:pt x="63" y="40"/>
                    <a:pt x="5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8" name="íSļíḑe">
              <a:extLst>
                <a:ext uri="{FF2B5EF4-FFF2-40B4-BE49-F238E27FC236}">
                  <a16:creationId xmlns:a16="http://schemas.microsoft.com/office/drawing/2014/main" id="{D0082480-6E20-4B3E-9A6C-94A562E63879}"/>
                </a:ext>
              </a:extLst>
            </p:cNvPr>
            <p:cNvSpPr/>
            <p:nvPr/>
          </p:nvSpPr>
          <p:spPr bwMode="auto">
            <a:xfrm>
              <a:off x="6905626" y="3514725"/>
              <a:ext cx="217488" cy="214313"/>
            </a:xfrm>
            <a:custGeom>
              <a:avLst/>
              <a:gdLst>
                <a:gd name="T0" fmla="*/ 30 w 83"/>
                <a:gd name="T1" fmla="*/ 78 h 82"/>
                <a:gd name="T2" fmla="*/ 64 w 83"/>
                <a:gd name="T3" fmla="*/ 77 h 82"/>
                <a:gd name="T4" fmla="*/ 82 w 83"/>
                <a:gd name="T5" fmla="*/ 48 h 82"/>
                <a:gd name="T6" fmla="*/ 78 w 83"/>
                <a:gd name="T7" fmla="*/ 32 h 82"/>
                <a:gd name="T8" fmla="*/ 60 w 83"/>
                <a:gd name="T9" fmla="*/ 9 h 82"/>
                <a:gd name="T10" fmla="*/ 33 w 83"/>
                <a:gd name="T11" fmla="*/ 1 h 82"/>
                <a:gd name="T12" fmla="*/ 12 w 83"/>
                <a:gd name="T13" fmla="*/ 10 h 82"/>
                <a:gd name="T14" fmla="*/ 5 w 83"/>
                <a:gd name="T15" fmla="*/ 17 h 82"/>
                <a:gd name="T16" fmla="*/ 3 w 83"/>
                <a:gd name="T17" fmla="*/ 56 h 82"/>
                <a:gd name="T18" fmla="*/ 30 w 83"/>
                <a:gd name="T19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2">
                  <a:moveTo>
                    <a:pt x="30" y="78"/>
                  </a:moveTo>
                  <a:cubicBezTo>
                    <a:pt x="41" y="82"/>
                    <a:pt x="54" y="82"/>
                    <a:pt x="64" y="77"/>
                  </a:cubicBezTo>
                  <a:cubicBezTo>
                    <a:pt x="75" y="71"/>
                    <a:pt x="83" y="60"/>
                    <a:pt x="82" y="48"/>
                  </a:cubicBezTo>
                  <a:cubicBezTo>
                    <a:pt x="82" y="42"/>
                    <a:pt x="80" y="37"/>
                    <a:pt x="78" y="32"/>
                  </a:cubicBezTo>
                  <a:cubicBezTo>
                    <a:pt x="74" y="23"/>
                    <a:pt x="68" y="15"/>
                    <a:pt x="60" y="9"/>
                  </a:cubicBezTo>
                  <a:cubicBezTo>
                    <a:pt x="52" y="3"/>
                    <a:pt x="42" y="0"/>
                    <a:pt x="33" y="1"/>
                  </a:cubicBezTo>
                  <a:cubicBezTo>
                    <a:pt x="25" y="2"/>
                    <a:pt x="19" y="6"/>
                    <a:pt x="12" y="10"/>
                  </a:cubicBezTo>
                  <a:cubicBezTo>
                    <a:pt x="10" y="12"/>
                    <a:pt x="7" y="14"/>
                    <a:pt x="5" y="17"/>
                  </a:cubicBezTo>
                  <a:cubicBezTo>
                    <a:pt x="0" y="25"/>
                    <a:pt x="0" y="46"/>
                    <a:pt x="3" y="56"/>
                  </a:cubicBezTo>
                  <a:cubicBezTo>
                    <a:pt x="5" y="68"/>
                    <a:pt x="19" y="75"/>
                    <a:pt x="30" y="78"/>
                  </a:cubicBezTo>
                  <a:close/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9" name="ïṥḷïḋé">
              <a:extLst>
                <a:ext uri="{FF2B5EF4-FFF2-40B4-BE49-F238E27FC236}">
                  <a16:creationId xmlns:a16="http://schemas.microsoft.com/office/drawing/2014/main" id="{136C518A-BFB7-406E-A7AA-8499BDB704B2}"/>
                </a:ext>
              </a:extLst>
            </p:cNvPr>
            <p:cNvSpPr/>
            <p:nvPr/>
          </p:nvSpPr>
          <p:spPr bwMode="auto">
            <a:xfrm>
              <a:off x="6853238" y="3851275"/>
              <a:ext cx="114300" cy="125413"/>
            </a:xfrm>
            <a:custGeom>
              <a:avLst/>
              <a:gdLst>
                <a:gd name="T0" fmla="*/ 3 w 44"/>
                <a:gd name="T1" fmla="*/ 5 h 48"/>
                <a:gd name="T2" fmla="*/ 5 w 44"/>
                <a:gd name="T3" fmla="*/ 39 h 48"/>
                <a:gd name="T4" fmla="*/ 41 w 44"/>
                <a:gd name="T5" fmla="*/ 38 h 48"/>
                <a:gd name="T6" fmla="*/ 44 w 44"/>
                <a:gd name="T7" fmla="*/ 0 h 48"/>
                <a:gd name="T8" fmla="*/ 3 w 44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8">
                  <a:moveTo>
                    <a:pt x="3" y="5"/>
                  </a:moveTo>
                  <a:cubicBezTo>
                    <a:pt x="3" y="5"/>
                    <a:pt x="0" y="36"/>
                    <a:pt x="5" y="39"/>
                  </a:cubicBezTo>
                  <a:cubicBezTo>
                    <a:pt x="22" y="48"/>
                    <a:pt x="41" y="38"/>
                    <a:pt x="41" y="38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0" name="iṣḷiďé">
              <a:extLst>
                <a:ext uri="{FF2B5EF4-FFF2-40B4-BE49-F238E27FC236}">
                  <a16:creationId xmlns:a16="http://schemas.microsoft.com/office/drawing/2014/main" id="{B073D39F-2301-4386-BADB-FB5901AC0F90}"/>
                </a:ext>
              </a:extLst>
            </p:cNvPr>
            <p:cNvSpPr/>
            <p:nvPr/>
          </p:nvSpPr>
          <p:spPr bwMode="auto">
            <a:xfrm>
              <a:off x="6750051" y="3629025"/>
              <a:ext cx="298450" cy="301625"/>
            </a:xfrm>
            <a:custGeom>
              <a:avLst/>
              <a:gdLst>
                <a:gd name="T0" fmla="*/ 23 w 114"/>
                <a:gd name="T1" fmla="*/ 20 h 115"/>
                <a:gd name="T2" fmla="*/ 29 w 114"/>
                <a:gd name="T3" fmla="*/ 110 h 115"/>
                <a:gd name="T4" fmla="*/ 93 w 114"/>
                <a:gd name="T5" fmla="*/ 76 h 115"/>
                <a:gd name="T6" fmla="*/ 93 w 114"/>
                <a:gd name="T7" fmla="*/ 10 h 115"/>
                <a:gd name="T8" fmla="*/ 23 w 114"/>
                <a:gd name="T9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5">
                  <a:moveTo>
                    <a:pt x="23" y="20"/>
                  </a:moveTo>
                  <a:cubicBezTo>
                    <a:pt x="23" y="20"/>
                    <a:pt x="0" y="104"/>
                    <a:pt x="29" y="110"/>
                  </a:cubicBezTo>
                  <a:cubicBezTo>
                    <a:pt x="51" y="115"/>
                    <a:pt x="90" y="106"/>
                    <a:pt x="93" y="76"/>
                  </a:cubicBezTo>
                  <a:cubicBezTo>
                    <a:pt x="96" y="46"/>
                    <a:pt x="114" y="11"/>
                    <a:pt x="93" y="10"/>
                  </a:cubicBezTo>
                  <a:cubicBezTo>
                    <a:pt x="72" y="8"/>
                    <a:pt x="22" y="0"/>
                    <a:pt x="23" y="20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1" name="ïśḷîdè">
              <a:extLst>
                <a:ext uri="{FF2B5EF4-FFF2-40B4-BE49-F238E27FC236}">
                  <a16:creationId xmlns:a16="http://schemas.microsoft.com/office/drawing/2014/main" id="{D2E5E3C6-6464-4997-BB8F-024320EF0EB8}"/>
                </a:ext>
              </a:extLst>
            </p:cNvPr>
            <p:cNvSpPr/>
            <p:nvPr/>
          </p:nvSpPr>
          <p:spPr bwMode="auto">
            <a:xfrm>
              <a:off x="6757988" y="3592513"/>
              <a:ext cx="314325" cy="338138"/>
            </a:xfrm>
            <a:custGeom>
              <a:avLst/>
              <a:gdLst>
                <a:gd name="T0" fmla="*/ 12 w 120"/>
                <a:gd name="T1" fmla="*/ 44 h 129"/>
                <a:gd name="T2" fmla="*/ 26 w 120"/>
                <a:gd name="T3" fmla="*/ 61 h 129"/>
                <a:gd name="T4" fmla="*/ 29 w 120"/>
                <a:gd name="T5" fmla="*/ 85 h 129"/>
                <a:gd name="T6" fmla="*/ 50 w 120"/>
                <a:gd name="T7" fmla="*/ 100 h 129"/>
                <a:gd name="T8" fmla="*/ 64 w 120"/>
                <a:gd name="T9" fmla="*/ 128 h 129"/>
                <a:gd name="T10" fmla="*/ 101 w 120"/>
                <a:gd name="T11" fmla="*/ 107 h 129"/>
                <a:gd name="T12" fmla="*/ 117 w 120"/>
                <a:gd name="T13" fmla="*/ 63 h 129"/>
                <a:gd name="T14" fmla="*/ 71 w 120"/>
                <a:gd name="T15" fmla="*/ 2 h 129"/>
                <a:gd name="T16" fmla="*/ 12 w 120"/>
                <a:gd name="T17" fmla="*/ 4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9">
                  <a:moveTo>
                    <a:pt x="12" y="44"/>
                  </a:moveTo>
                  <a:cubicBezTo>
                    <a:pt x="12" y="44"/>
                    <a:pt x="20" y="56"/>
                    <a:pt x="26" y="61"/>
                  </a:cubicBezTo>
                  <a:cubicBezTo>
                    <a:pt x="33" y="66"/>
                    <a:pt x="29" y="80"/>
                    <a:pt x="29" y="85"/>
                  </a:cubicBezTo>
                  <a:cubicBezTo>
                    <a:pt x="30" y="89"/>
                    <a:pt x="50" y="90"/>
                    <a:pt x="50" y="100"/>
                  </a:cubicBezTo>
                  <a:cubicBezTo>
                    <a:pt x="50" y="109"/>
                    <a:pt x="36" y="125"/>
                    <a:pt x="64" y="128"/>
                  </a:cubicBezTo>
                  <a:cubicBezTo>
                    <a:pt x="76" y="129"/>
                    <a:pt x="99" y="122"/>
                    <a:pt x="101" y="107"/>
                  </a:cubicBezTo>
                  <a:cubicBezTo>
                    <a:pt x="104" y="93"/>
                    <a:pt x="116" y="81"/>
                    <a:pt x="117" y="63"/>
                  </a:cubicBezTo>
                  <a:cubicBezTo>
                    <a:pt x="120" y="22"/>
                    <a:pt x="95" y="4"/>
                    <a:pt x="71" y="2"/>
                  </a:cubicBezTo>
                  <a:cubicBezTo>
                    <a:pt x="47" y="0"/>
                    <a:pt x="0" y="13"/>
                    <a:pt x="12" y="44"/>
                  </a:cubicBezTo>
                  <a:close/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2" name="íSľíḓe">
              <a:extLst>
                <a:ext uri="{FF2B5EF4-FFF2-40B4-BE49-F238E27FC236}">
                  <a16:creationId xmlns:a16="http://schemas.microsoft.com/office/drawing/2014/main" id="{B41AFFD1-9356-47E2-9337-F6CA1EDDBBC5}"/>
                </a:ext>
              </a:extLst>
            </p:cNvPr>
            <p:cNvSpPr/>
            <p:nvPr/>
          </p:nvSpPr>
          <p:spPr bwMode="auto">
            <a:xfrm>
              <a:off x="6834188" y="3767138"/>
              <a:ext cx="85725" cy="107950"/>
            </a:xfrm>
            <a:custGeom>
              <a:avLst/>
              <a:gdLst>
                <a:gd name="T0" fmla="*/ 7 w 33"/>
                <a:gd name="T1" fmla="*/ 15 h 41"/>
                <a:gd name="T2" fmla="*/ 24 w 33"/>
                <a:gd name="T3" fmla="*/ 7 h 41"/>
                <a:gd name="T4" fmla="*/ 12 w 33"/>
                <a:gd name="T5" fmla="*/ 35 h 41"/>
                <a:gd name="T6" fmla="*/ 7 w 33"/>
                <a:gd name="T7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1">
                  <a:moveTo>
                    <a:pt x="7" y="15"/>
                  </a:moveTo>
                  <a:cubicBezTo>
                    <a:pt x="7" y="15"/>
                    <a:pt x="15" y="0"/>
                    <a:pt x="24" y="7"/>
                  </a:cubicBezTo>
                  <a:cubicBezTo>
                    <a:pt x="33" y="15"/>
                    <a:pt x="23" y="41"/>
                    <a:pt x="12" y="35"/>
                  </a:cubicBezTo>
                  <a:cubicBezTo>
                    <a:pt x="0" y="30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3" name="íśliḋé">
              <a:extLst>
                <a:ext uri="{FF2B5EF4-FFF2-40B4-BE49-F238E27FC236}">
                  <a16:creationId xmlns:a16="http://schemas.microsoft.com/office/drawing/2014/main" id="{6489EA62-7237-4721-A72C-4FF24E11B15F}"/>
                </a:ext>
              </a:extLst>
            </p:cNvPr>
            <p:cNvSpPr/>
            <p:nvPr/>
          </p:nvSpPr>
          <p:spPr bwMode="auto">
            <a:xfrm rot="1925755">
              <a:off x="5120329" y="5534573"/>
              <a:ext cx="1048652" cy="208456"/>
            </a:xfrm>
            <a:custGeom>
              <a:avLst/>
              <a:gdLst>
                <a:gd name="connsiteX0" fmla="*/ 0 w 1048652"/>
                <a:gd name="connsiteY0" fmla="*/ 0 h 208456"/>
                <a:gd name="connsiteX1" fmla="*/ 1048652 w 1048652"/>
                <a:gd name="connsiteY1" fmla="*/ 0 h 208456"/>
                <a:gd name="connsiteX2" fmla="*/ 716292 w 1048652"/>
                <a:gd name="connsiteY2" fmla="*/ 208456 h 208456"/>
                <a:gd name="connsiteX3" fmla="*/ 0 w 1048652"/>
                <a:gd name="connsiteY3" fmla="*/ 208456 h 20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652" h="208456">
                  <a:moveTo>
                    <a:pt x="0" y="0"/>
                  </a:moveTo>
                  <a:lnTo>
                    <a:pt x="1048652" y="0"/>
                  </a:lnTo>
                  <a:lnTo>
                    <a:pt x="716292" y="208456"/>
                  </a:lnTo>
                  <a:lnTo>
                    <a:pt x="0" y="208456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4" name="ïṡlîdê">
              <a:extLst>
                <a:ext uri="{FF2B5EF4-FFF2-40B4-BE49-F238E27FC236}">
                  <a16:creationId xmlns:a16="http://schemas.microsoft.com/office/drawing/2014/main" id="{C35F2C22-87D2-439B-8975-56486926D2E9}"/>
                </a:ext>
              </a:extLst>
            </p:cNvPr>
            <p:cNvSpPr/>
            <p:nvPr/>
          </p:nvSpPr>
          <p:spPr bwMode="auto">
            <a:xfrm>
              <a:off x="4746626" y="4286250"/>
              <a:ext cx="582613" cy="371475"/>
            </a:xfrm>
            <a:custGeom>
              <a:avLst/>
              <a:gdLst>
                <a:gd name="T0" fmla="*/ 286 w 367"/>
                <a:gd name="T1" fmla="*/ 234 h 234"/>
                <a:gd name="T2" fmla="*/ 329 w 367"/>
                <a:gd name="T3" fmla="*/ 199 h 234"/>
                <a:gd name="T4" fmla="*/ 367 w 367"/>
                <a:gd name="T5" fmla="*/ 194 h 234"/>
                <a:gd name="T6" fmla="*/ 27 w 367"/>
                <a:gd name="T7" fmla="*/ 0 h 234"/>
                <a:gd name="T8" fmla="*/ 0 w 367"/>
                <a:gd name="T9" fmla="*/ 64 h 234"/>
                <a:gd name="T10" fmla="*/ 286 w 367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234">
                  <a:moveTo>
                    <a:pt x="286" y="234"/>
                  </a:moveTo>
                  <a:lnTo>
                    <a:pt x="329" y="199"/>
                  </a:lnTo>
                  <a:lnTo>
                    <a:pt x="367" y="194"/>
                  </a:lnTo>
                  <a:lnTo>
                    <a:pt x="27" y="0"/>
                  </a:lnTo>
                  <a:lnTo>
                    <a:pt x="0" y="64"/>
                  </a:lnTo>
                  <a:lnTo>
                    <a:pt x="286" y="234"/>
                  </a:lnTo>
                  <a:close/>
                </a:path>
              </a:pathLst>
            </a:custGeom>
            <a:solidFill>
              <a:srgbClr val="C791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5" name="ïṣḻíḑè">
              <a:extLst>
                <a:ext uri="{FF2B5EF4-FFF2-40B4-BE49-F238E27FC236}">
                  <a16:creationId xmlns:a16="http://schemas.microsoft.com/office/drawing/2014/main" id="{70B50C0A-7A37-4511-BD5E-E0909F530CC1}"/>
                </a:ext>
              </a:extLst>
            </p:cNvPr>
            <p:cNvSpPr/>
            <p:nvPr/>
          </p:nvSpPr>
          <p:spPr bwMode="auto">
            <a:xfrm>
              <a:off x="4630738" y="4286250"/>
              <a:ext cx="160338" cy="546100"/>
            </a:xfrm>
            <a:custGeom>
              <a:avLst/>
              <a:gdLst>
                <a:gd name="T0" fmla="*/ 100 w 101"/>
                <a:gd name="T1" fmla="*/ 0 h 344"/>
                <a:gd name="T2" fmla="*/ 73 w 101"/>
                <a:gd name="T3" fmla="*/ 38 h 344"/>
                <a:gd name="T4" fmla="*/ 24 w 101"/>
                <a:gd name="T5" fmla="*/ 35 h 344"/>
                <a:gd name="T6" fmla="*/ 0 w 101"/>
                <a:gd name="T7" fmla="*/ 344 h 344"/>
                <a:gd name="T8" fmla="*/ 101 w 101"/>
                <a:gd name="T9" fmla="*/ 336 h 344"/>
                <a:gd name="T10" fmla="*/ 100 w 10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44">
                  <a:moveTo>
                    <a:pt x="100" y="0"/>
                  </a:moveTo>
                  <a:lnTo>
                    <a:pt x="73" y="38"/>
                  </a:lnTo>
                  <a:lnTo>
                    <a:pt x="24" y="35"/>
                  </a:lnTo>
                  <a:lnTo>
                    <a:pt x="0" y="344"/>
                  </a:lnTo>
                  <a:lnTo>
                    <a:pt x="101" y="3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6" name="ïṩḷiḋè">
              <a:extLst>
                <a:ext uri="{FF2B5EF4-FFF2-40B4-BE49-F238E27FC236}">
                  <a16:creationId xmlns:a16="http://schemas.microsoft.com/office/drawing/2014/main" id="{5A3B91D6-FCE9-4EBD-9E10-D182C07CA904}"/>
                </a:ext>
              </a:extLst>
            </p:cNvPr>
            <p:cNvSpPr/>
            <p:nvPr/>
          </p:nvSpPr>
          <p:spPr bwMode="auto">
            <a:xfrm>
              <a:off x="4602163" y="4341813"/>
              <a:ext cx="598488" cy="1106488"/>
            </a:xfrm>
            <a:custGeom>
              <a:avLst/>
              <a:gdLst>
                <a:gd name="T0" fmla="*/ 377 w 377"/>
                <a:gd name="T1" fmla="*/ 199 h 697"/>
                <a:gd name="T2" fmla="*/ 347 w 377"/>
                <a:gd name="T3" fmla="*/ 697 h 697"/>
                <a:gd name="T4" fmla="*/ 0 w 377"/>
                <a:gd name="T5" fmla="*/ 497 h 697"/>
                <a:gd name="T6" fmla="*/ 42 w 377"/>
                <a:gd name="T7" fmla="*/ 0 h 697"/>
                <a:gd name="T8" fmla="*/ 377 w 377"/>
                <a:gd name="T9" fmla="*/ 19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697">
                  <a:moveTo>
                    <a:pt x="377" y="199"/>
                  </a:moveTo>
                  <a:lnTo>
                    <a:pt x="347" y="697"/>
                  </a:lnTo>
                  <a:lnTo>
                    <a:pt x="0" y="497"/>
                  </a:lnTo>
                  <a:lnTo>
                    <a:pt x="42" y="0"/>
                  </a:lnTo>
                  <a:lnTo>
                    <a:pt x="377" y="199"/>
                  </a:lnTo>
                  <a:close/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7" name="îš1íďé">
              <a:extLst>
                <a:ext uri="{FF2B5EF4-FFF2-40B4-BE49-F238E27FC236}">
                  <a16:creationId xmlns:a16="http://schemas.microsoft.com/office/drawing/2014/main" id="{0FDF873D-90C7-4E56-8429-C704A77859F8}"/>
                </a:ext>
              </a:extLst>
            </p:cNvPr>
            <p:cNvSpPr/>
            <p:nvPr/>
          </p:nvSpPr>
          <p:spPr bwMode="auto">
            <a:xfrm>
              <a:off x="5153026" y="4602163"/>
              <a:ext cx="115888" cy="846138"/>
            </a:xfrm>
            <a:custGeom>
              <a:avLst/>
              <a:gdLst>
                <a:gd name="T0" fmla="*/ 0 w 73"/>
                <a:gd name="T1" fmla="*/ 533 h 533"/>
                <a:gd name="T2" fmla="*/ 73 w 73"/>
                <a:gd name="T3" fmla="*/ 421 h 533"/>
                <a:gd name="T4" fmla="*/ 73 w 73"/>
                <a:gd name="T5" fmla="*/ 0 h 533"/>
                <a:gd name="T6" fmla="*/ 30 w 73"/>
                <a:gd name="T7" fmla="*/ 35 h 533"/>
                <a:gd name="T8" fmla="*/ 0 w 73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33">
                  <a:moveTo>
                    <a:pt x="0" y="533"/>
                  </a:moveTo>
                  <a:lnTo>
                    <a:pt x="73" y="421"/>
                  </a:lnTo>
                  <a:lnTo>
                    <a:pt x="73" y="0"/>
                  </a:lnTo>
                  <a:lnTo>
                    <a:pt x="30" y="35"/>
                  </a:lnTo>
                  <a:lnTo>
                    <a:pt x="0" y="533"/>
                  </a:lnTo>
                  <a:close/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8" name="îṥḷîḍê">
              <a:extLst>
                <a:ext uri="{FF2B5EF4-FFF2-40B4-BE49-F238E27FC236}">
                  <a16:creationId xmlns:a16="http://schemas.microsoft.com/office/drawing/2014/main" id="{1025F337-740D-4CA7-9128-EBE05F5D32AC}"/>
                </a:ext>
              </a:extLst>
            </p:cNvPr>
            <p:cNvSpPr/>
            <p:nvPr/>
          </p:nvSpPr>
          <p:spPr bwMode="auto">
            <a:xfrm>
              <a:off x="5268913" y="4594225"/>
              <a:ext cx="76200" cy="725488"/>
            </a:xfrm>
            <a:custGeom>
              <a:avLst/>
              <a:gdLst>
                <a:gd name="T0" fmla="*/ 0 w 48"/>
                <a:gd name="T1" fmla="*/ 426 h 457"/>
                <a:gd name="T2" fmla="*/ 48 w 48"/>
                <a:gd name="T3" fmla="*/ 457 h 457"/>
                <a:gd name="T4" fmla="*/ 38 w 48"/>
                <a:gd name="T5" fmla="*/ 0 h 457"/>
                <a:gd name="T6" fmla="*/ 0 w 48"/>
                <a:gd name="T7" fmla="*/ 5 h 457"/>
                <a:gd name="T8" fmla="*/ 0 w 48"/>
                <a:gd name="T9" fmla="*/ 42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57">
                  <a:moveTo>
                    <a:pt x="0" y="426"/>
                  </a:moveTo>
                  <a:lnTo>
                    <a:pt x="48" y="457"/>
                  </a:lnTo>
                  <a:lnTo>
                    <a:pt x="38" y="0"/>
                  </a:lnTo>
                  <a:lnTo>
                    <a:pt x="0" y="5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9" name="iSľiḋè">
              <a:extLst>
                <a:ext uri="{FF2B5EF4-FFF2-40B4-BE49-F238E27FC236}">
                  <a16:creationId xmlns:a16="http://schemas.microsoft.com/office/drawing/2014/main" id="{954170BB-A3F4-4073-AB03-9FD6966F28C3}"/>
                </a:ext>
              </a:extLst>
            </p:cNvPr>
            <p:cNvSpPr/>
            <p:nvPr/>
          </p:nvSpPr>
          <p:spPr bwMode="auto">
            <a:xfrm>
              <a:off x="5008563" y="4616450"/>
              <a:ext cx="34925" cy="30163"/>
            </a:xfrm>
            <a:custGeom>
              <a:avLst/>
              <a:gdLst>
                <a:gd name="T0" fmla="*/ 13 w 13"/>
                <a:gd name="T1" fmla="*/ 6 h 12"/>
                <a:gd name="T2" fmla="*/ 7 w 13"/>
                <a:gd name="T3" fmla="*/ 12 h 12"/>
                <a:gd name="T4" fmla="*/ 0 w 13"/>
                <a:gd name="T5" fmla="*/ 6 h 12"/>
                <a:gd name="T6" fmla="*/ 6 w 13"/>
                <a:gd name="T7" fmla="*/ 0 h 12"/>
                <a:gd name="T8" fmla="*/ 13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6"/>
                  </a:moveTo>
                  <a:cubicBezTo>
                    <a:pt x="13" y="10"/>
                    <a:pt x="11" y="12"/>
                    <a:pt x="7" y="12"/>
                  </a:cubicBezTo>
                  <a:cubicBezTo>
                    <a:pt x="4" y="12"/>
                    <a:pt x="1" y="10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3" y="2"/>
                    <a:pt x="13" y="6"/>
                  </a:cubicBezTo>
                  <a:close/>
                </a:path>
              </a:pathLst>
            </a:custGeom>
            <a:solidFill>
              <a:srgbClr val="C791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0" name="íslïḓè">
              <a:extLst>
                <a:ext uri="{FF2B5EF4-FFF2-40B4-BE49-F238E27FC236}">
                  <a16:creationId xmlns:a16="http://schemas.microsoft.com/office/drawing/2014/main" id="{C90A7746-C7B9-4635-B199-DBC3329F7569}"/>
                </a:ext>
              </a:extLst>
            </p:cNvPr>
            <p:cNvSpPr/>
            <p:nvPr/>
          </p:nvSpPr>
          <p:spPr bwMode="auto">
            <a:xfrm>
              <a:off x="4811713" y="4513263"/>
              <a:ext cx="34925" cy="34925"/>
            </a:xfrm>
            <a:custGeom>
              <a:avLst/>
              <a:gdLst>
                <a:gd name="T0" fmla="*/ 13 w 13"/>
                <a:gd name="T1" fmla="*/ 7 h 13"/>
                <a:gd name="T2" fmla="*/ 7 w 13"/>
                <a:gd name="T3" fmla="*/ 13 h 13"/>
                <a:gd name="T4" fmla="*/ 0 w 13"/>
                <a:gd name="T5" fmla="*/ 7 h 13"/>
                <a:gd name="T6" fmla="*/ 7 w 13"/>
                <a:gd name="T7" fmla="*/ 0 h 13"/>
                <a:gd name="T8" fmla="*/ 13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1" y="13"/>
                    <a:pt x="7" y="13"/>
                  </a:cubicBezTo>
                  <a:cubicBezTo>
                    <a:pt x="4" y="13"/>
                    <a:pt x="1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lose/>
                </a:path>
              </a:pathLst>
            </a:custGeom>
            <a:solidFill>
              <a:srgbClr val="C791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1" name="íSľïḑè">
              <a:extLst>
                <a:ext uri="{FF2B5EF4-FFF2-40B4-BE49-F238E27FC236}">
                  <a16:creationId xmlns:a16="http://schemas.microsoft.com/office/drawing/2014/main" id="{08D91C6E-77A5-4518-A9ED-7ED5FEADB828}"/>
                </a:ext>
              </a:extLst>
            </p:cNvPr>
            <p:cNvSpPr/>
            <p:nvPr/>
          </p:nvSpPr>
          <p:spPr bwMode="auto">
            <a:xfrm>
              <a:off x="4745038" y="4527550"/>
              <a:ext cx="285750" cy="268288"/>
            </a:xfrm>
            <a:custGeom>
              <a:avLst/>
              <a:gdLst>
                <a:gd name="T0" fmla="*/ 108 w 109"/>
                <a:gd name="T1" fmla="*/ 36 h 103"/>
                <a:gd name="T2" fmla="*/ 106 w 109"/>
                <a:gd name="T3" fmla="*/ 35 h 103"/>
                <a:gd name="T4" fmla="*/ 104 w 109"/>
                <a:gd name="T5" fmla="*/ 38 h 103"/>
                <a:gd name="T6" fmla="*/ 91 w 109"/>
                <a:gd name="T7" fmla="*/ 74 h 103"/>
                <a:gd name="T8" fmla="*/ 28 w 109"/>
                <a:gd name="T9" fmla="*/ 84 h 103"/>
                <a:gd name="T10" fmla="*/ 17 w 109"/>
                <a:gd name="T11" fmla="*/ 24 h 103"/>
                <a:gd name="T12" fmla="*/ 36 w 109"/>
                <a:gd name="T13" fmla="*/ 4 h 103"/>
                <a:gd name="T14" fmla="*/ 36 w 109"/>
                <a:gd name="T15" fmla="*/ 1 h 103"/>
                <a:gd name="T16" fmla="*/ 33 w 109"/>
                <a:gd name="T17" fmla="*/ 1 h 103"/>
                <a:gd name="T18" fmla="*/ 13 w 109"/>
                <a:gd name="T19" fmla="*/ 22 h 103"/>
                <a:gd name="T20" fmla="*/ 26 w 109"/>
                <a:gd name="T21" fmla="*/ 88 h 103"/>
                <a:gd name="T22" fmla="*/ 95 w 109"/>
                <a:gd name="T23" fmla="*/ 77 h 103"/>
                <a:gd name="T24" fmla="*/ 108 w 109"/>
                <a:gd name="T25" fmla="*/ 38 h 103"/>
                <a:gd name="T26" fmla="*/ 108 w 109"/>
                <a:gd name="T27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03">
                  <a:moveTo>
                    <a:pt x="108" y="36"/>
                  </a:moveTo>
                  <a:cubicBezTo>
                    <a:pt x="107" y="36"/>
                    <a:pt x="107" y="35"/>
                    <a:pt x="106" y="35"/>
                  </a:cubicBezTo>
                  <a:cubicBezTo>
                    <a:pt x="105" y="35"/>
                    <a:pt x="104" y="36"/>
                    <a:pt x="104" y="38"/>
                  </a:cubicBezTo>
                  <a:cubicBezTo>
                    <a:pt x="105" y="51"/>
                    <a:pt x="100" y="64"/>
                    <a:pt x="91" y="74"/>
                  </a:cubicBezTo>
                  <a:cubicBezTo>
                    <a:pt x="75" y="93"/>
                    <a:pt x="47" y="98"/>
                    <a:pt x="28" y="84"/>
                  </a:cubicBezTo>
                  <a:cubicBezTo>
                    <a:pt x="10" y="72"/>
                    <a:pt x="5" y="46"/>
                    <a:pt x="17" y="24"/>
                  </a:cubicBezTo>
                  <a:cubicBezTo>
                    <a:pt x="21" y="17"/>
                    <a:pt x="29" y="9"/>
                    <a:pt x="36" y="4"/>
                  </a:cubicBezTo>
                  <a:cubicBezTo>
                    <a:pt x="37" y="4"/>
                    <a:pt x="37" y="2"/>
                    <a:pt x="36" y="1"/>
                  </a:cubicBezTo>
                  <a:cubicBezTo>
                    <a:pt x="35" y="0"/>
                    <a:pt x="34" y="0"/>
                    <a:pt x="33" y="1"/>
                  </a:cubicBezTo>
                  <a:cubicBezTo>
                    <a:pt x="27" y="5"/>
                    <a:pt x="18" y="14"/>
                    <a:pt x="13" y="22"/>
                  </a:cubicBezTo>
                  <a:cubicBezTo>
                    <a:pt x="0" y="45"/>
                    <a:pt x="6" y="74"/>
                    <a:pt x="26" y="88"/>
                  </a:cubicBezTo>
                  <a:cubicBezTo>
                    <a:pt x="47" y="103"/>
                    <a:pt x="77" y="98"/>
                    <a:pt x="95" y="77"/>
                  </a:cubicBezTo>
                  <a:cubicBezTo>
                    <a:pt x="104" y="66"/>
                    <a:pt x="109" y="52"/>
                    <a:pt x="108" y="38"/>
                  </a:cubicBezTo>
                  <a:cubicBezTo>
                    <a:pt x="108" y="37"/>
                    <a:pt x="108" y="37"/>
                    <a:pt x="10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2" name="íṩ1iḑè">
              <a:extLst>
                <a:ext uri="{FF2B5EF4-FFF2-40B4-BE49-F238E27FC236}">
                  <a16:creationId xmlns:a16="http://schemas.microsoft.com/office/drawing/2014/main" id="{BBEA691A-D920-4CA0-87FE-B95BAB42A134}"/>
                </a:ext>
              </a:extLst>
            </p:cNvPr>
            <p:cNvSpPr/>
            <p:nvPr/>
          </p:nvSpPr>
          <p:spPr bwMode="auto">
            <a:xfrm>
              <a:off x="5153026" y="5270500"/>
              <a:ext cx="192088" cy="177800"/>
            </a:xfrm>
            <a:custGeom>
              <a:avLst/>
              <a:gdLst>
                <a:gd name="T0" fmla="*/ 0 w 121"/>
                <a:gd name="T1" fmla="*/ 112 h 112"/>
                <a:gd name="T2" fmla="*/ 73 w 121"/>
                <a:gd name="T3" fmla="*/ 0 h 112"/>
                <a:gd name="T4" fmla="*/ 121 w 121"/>
                <a:gd name="T5" fmla="*/ 31 h 112"/>
                <a:gd name="T6" fmla="*/ 76 w 121"/>
                <a:gd name="T7" fmla="*/ 39 h 112"/>
                <a:gd name="T8" fmla="*/ 0 w 12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2">
                  <a:moveTo>
                    <a:pt x="0" y="112"/>
                  </a:moveTo>
                  <a:lnTo>
                    <a:pt x="73" y="0"/>
                  </a:lnTo>
                  <a:lnTo>
                    <a:pt x="121" y="31"/>
                  </a:lnTo>
                  <a:lnTo>
                    <a:pt x="76" y="39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203" name="矩形 202"/>
          <p:cNvSpPr/>
          <p:nvPr/>
        </p:nvSpPr>
        <p:spPr>
          <a:xfrm>
            <a:off x="1040475" y="4291549"/>
            <a:ext cx="6736451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600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Uri </a:t>
            </a:r>
            <a:r>
              <a:rPr lang="en-US" altLang="zh-CN" sz="2000" dirty="0" err="1">
                <a:solidFill>
                  <a:schemeClr val="tx1"/>
                </a:solidFill>
              </a:rPr>
              <a:t>uri</a:t>
            </a:r>
            <a:r>
              <a:rPr lang="en-US" altLang="zh-CN" sz="2000" dirty="0">
                <a:solidFill>
                  <a:schemeClr val="tx1"/>
                </a:solidFill>
              </a:rPr>
              <a:t> =</a:t>
            </a:r>
            <a:r>
              <a:rPr lang="en-US" altLang="zh-CN" sz="2000" dirty="0" err="1">
                <a:solidFill>
                  <a:schemeClr val="tx1"/>
                </a:solidFill>
              </a:rPr>
              <a:t>Uri.parse</a:t>
            </a:r>
            <a:r>
              <a:rPr lang="en-US" altLang="zh-CN" sz="2000" dirty="0">
                <a:solidFill>
                  <a:schemeClr val="tx1"/>
                </a:solidFill>
              </a:rPr>
              <a:t>("http://www.baidu.com");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21600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Intent it = new Intent(</a:t>
            </a:r>
            <a:r>
              <a:rPr lang="en-US" altLang="zh-CN" sz="2000" dirty="0" err="1">
                <a:solidFill>
                  <a:schemeClr val="tx1"/>
                </a:solidFill>
              </a:rPr>
              <a:t>Intent.ACTION_VIEW,uri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21600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startActivity (it);</a:t>
            </a:r>
            <a:endParaRPr lang="zh-CN" altLang="zh-CN" sz="2000" dirty="0">
              <a:solidFill>
                <a:schemeClr val="tx1"/>
              </a:solidFill>
            </a:endParaRPr>
          </a:p>
        </p:txBody>
      </p:sp>
      <p:sp>
        <p:nvSpPr>
          <p:cNvPr id="204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007115" y="4238902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205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6841205" y="5234221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2.3.3  Activity</a:t>
            </a:r>
            <a:r>
              <a:rPr lang="zh-CN" altLang="en-US" dirty="0"/>
              <a:t>之间的跳转</a:t>
            </a:r>
            <a:endParaRPr lang="zh-CN" altLang="zh-CN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7CEF157-416D-40BF-AA5C-12B095786F15}"/>
              </a:ext>
            </a:extLst>
          </p:cNvPr>
          <p:cNvSpPr/>
          <p:nvPr/>
        </p:nvSpPr>
        <p:spPr bwMode="auto">
          <a:xfrm flipV="1">
            <a:off x="-24681" y="6519481"/>
            <a:ext cx="10900389" cy="3385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61" name="a48c38ab-90f5-472b-aa75-c326584f1ac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4B3300-EEC6-4F35-9DBA-EA813B5F95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148836" y="5666703"/>
            <a:ext cx="1014588" cy="1205817"/>
            <a:chOff x="4062413" y="1017588"/>
            <a:chExt cx="4051300" cy="4814887"/>
          </a:xfrm>
        </p:grpSpPr>
        <p:sp>
          <p:nvSpPr>
            <p:cNvPr id="62" name="işlíḓè">
              <a:extLst>
                <a:ext uri="{FF2B5EF4-FFF2-40B4-BE49-F238E27FC236}">
                  <a16:creationId xmlns:a16="http://schemas.microsoft.com/office/drawing/2014/main" id="{03673F13-CE75-404B-A340-4383556D017E}"/>
                </a:ext>
              </a:extLst>
            </p:cNvPr>
            <p:cNvSpPr/>
            <p:nvPr/>
          </p:nvSpPr>
          <p:spPr bwMode="auto">
            <a:xfrm>
              <a:off x="4062413" y="4189413"/>
              <a:ext cx="1343025" cy="758825"/>
            </a:xfrm>
            <a:custGeom>
              <a:avLst/>
              <a:gdLst>
                <a:gd name="T0" fmla="*/ 459 w 512"/>
                <a:gd name="T1" fmla="*/ 0 h 290"/>
                <a:gd name="T2" fmla="*/ 434 w 512"/>
                <a:gd name="T3" fmla="*/ 6 h 290"/>
                <a:gd name="T4" fmla="*/ 15 w 512"/>
                <a:gd name="T5" fmla="*/ 248 h 290"/>
                <a:gd name="T6" fmla="*/ 19 w 512"/>
                <a:gd name="T7" fmla="*/ 282 h 290"/>
                <a:gd name="T8" fmla="*/ 53 w 512"/>
                <a:gd name="T9" fmla="*/ 290 h 290"/>
                <a:gd name="T10" fmla="*/ 79 w 512"/>
                <a:gd name="T11" fmla="*/ 284 h 290"/>
                <a:gd name="T12" fmla="*/ 497 w 512"/>
                <a:gd name="T13" fmla="*/ 43 h 290"/>
                <a:gd name="T14" fmla="*/ 493 w 512"/>
                <a:gd name="T15" fmla="*/ 8 h 290"/>
                <a:gd name="T16" fmla="*/ 459 w 512"/>
                <a:gd name="T1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290">
                  <a:moveTo>
                    <a:pt x="459" y="0"/>
                  </a:moveTo>
                  <a:cubicBezTo>
                    <a:pt x="450" y="0"/>
                    <a:pt x="440" y="2"/>
                    <a:pt x="434" y="6"/>
                  </a:cubicBezTo>
                  <a:cubicBezTo>
                    <a:pt x="15" y="248"/>
                    <a:pt x="15" y="248"/>
                    <a:pt x="15" y="248"/>
                  </a:cubicBezTo>
                  <a:cubicBezTo>
                    <a:pt x="0" y="256"/>
                    <a:pt x="2" y="272"/>
                    <a:pt x="19" y="282"/>
                  </a:cubicBezTo>
                  <a:cubicBezTo>
                    <a:pt x="29" y="287"/>
                    <a:pt x="41" y="290"/>
                    <a:pt x="53" y="290"/>
                  </a:cubicBezTo>
                  <a:cubicBezTo>
                    <a:pt x="62" y="290"/>
                    <a:pt x="72" y="288"/>
                    <a:pt x="79" y="284"/>
                  </a:cubicBezTo>
                  <a:cubicBezTo>
                    <a:pt x="497" y="43"/>
                    <a:pt x="497" y="43"/>
                    <a:pt x="497" y="43"/>
                  </a:cubicBezTo>
                  <a:cubicBezTo>
                    <a:pt x="512" y="34"/>
                    <a:pt x="510" y="18"/>
                    <a:pt x="493" y="8"/>
                  </a:cubicBezTo>
                  <a:cubicBezTo>
                    <a:pt x="483" y="3"/>
                    <a:pt x="471" y="0"/>
                    <a:pt x="459" y="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šļïḋê">
              <a:extLst>
                <a:ext uri="{FF2B5EF4-FFF2-40B4-BE49-F238E27FC236}">
                  <a16:creationId xmlns:a16="http://schemas.microsoft.com/office/drawing/2014/main" id="{D199C939-1339-4DB2-854B-12EA6F5E8732}"/>
                </a:ext>
              </a:extLst>
            </p:cNvPr>
            <p:cNvSpPr/>
            <p:nvPr/>
          </p:nvSpPr>
          <p:spPr bwMode="auto">
            <a:xfrm>
              <a:off x="5346701" y="1100138"/>
              <a:ext cx="1588" cy="1588"/>
            </a:xfrm>
            <a:prstGeom prst="rect">
              <a:avLst/>
            </a:prstGeom>
            <a:solidFill>
              <a:srgbClr val="4F4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ṥlïde">
              <a:extLst>
                <a:ext uri="{FF2B5EF4-FFF2-40B4-BE49-F238E27FC236}">
                  <a16:creationId xmlns:a16="http://schemas.microsoft.com/office/drawing/2014/main" id="{5C99E538-60AD-4069-B53D-9D35A9898D7D}"/>
                </a:ext>
              </a:extLst>
            </p:cNvPr>
            <p:cNvSpPr/>
            <p:nvPr/>
          </p:nvSpPr>
          <p:spPr bwMode="auto">
            <a:xfrm>
              <a:off x="4081463" y="1017588"/>
              <a:ext cx="1289050" cy="3302000"/>
            </a:xfrm>
            <a:custGeom>
              <a:avLst/>
              <a:gdLst>
                <a:gd name="T0" fmla="*/ 51 w 492"/>
                <a:gd name="T1" fmla="*/ 1232 h 1262"/>
                <a:gd name="T2" fmla="*/ 51 w 492"/>
                <a:gd name="T3" fmla="*/ 313 h 1262"/>
                <a:gd name="T4" fmla="*/ 82 w 492"/>
                <a:gd name="T5" fmla="*/ 254 h 1262"/>
                <a:gd name="T6" fmla="*/ 463 w 492"/>
                <a:gd name="T7" fmla="*/ 34 h 1262"/>
                <a:gd name="T8" fmla="*/ 492 w 492"/>
                <a:gd name="T9" fmla="*/ 45 h 1262"/>
                <a:gd name="T10" fmla="*/ 435 w 492"/>
                <a:gd name="T11" fmla="*/ 2 h 1262"/>
                <a:gd name="T12" fmla="*/ 400 w 492"/>
                <a:gd name="T13" fmla="*/ 9 h 1262"/>
                <a:gd name="T14" fmla="*/ 42 w 492"/>
                <a:gd name="T15" fmla="*/ 216 h 1262"/>
                <a:gd name="T16" fmla="*/ 1 w 492"/>
                <a:gd name="T17" fmla="*/ 276 h 1262"/>
                <a:gd name="T18" fmla="*/ 0 w 492"/>
                <a:gd name="T19" fmla="*/ 283 h 1262"/>
                <a:gd name="T20" fmla="*/ 0 w 492"/>
                <a:gd name="T21" fmla="*/ 1203 h 1262"/>
                <a:gd name="T22" fmla="*/ 8 w 492"/>
                <a:gd name="T23" fmla="*/ 1232 h 1262"/>
                <a:gd name="T24" fmla="*/ 73 w 492"/>
                <a:gd name="T25" fmla="*/ 1259 h 1262"/>
                <a:gd name="T26" fmla="*/ 62 w 492"/>
                <a:gd name="T27" fmla="*/ 1257 h 1262"/>
                <a:gd name="T28" fmla="*/ 51 w 492"/>
                <a:gd name="T29" fmla="*/ 123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2" h="1262">
                  <a:moveTo>
                    <a:pt x="51" y="1232"/>
                  </a:moveTo>
                  <a:cubicBezTo>
                    <a:pt x="51" y="313"/>
                    <a:pt x="51" y="313"/>
                    <a:pt x="51" y="313"/>
                  </a:cubicBezTo>
                  <a:cubicBezTo>
                    <a:pt x="51" y="290"/>
                    <a:pt x="65" y="264"/>
                    <a:pt x="82" y="254"/>
                  </a:cubicBezTo>
                  <a:cubicBezTo>
                    <a:pt x="463" y="34"/>
                    <a:pt x="463" y="34"/>
                    <a:pt x="463" y="34"/>
                  </a:cubicBezTo>
                  <a:cubicBezTo>
                    <a:pt x="470" y="30"/>
                    <a:pt x="490" y="35"/>
                    <a:pt x="492" y="45"/>
                  </a:cubicBezTo>
                  <a:cubicBezTo>
                    <a:pt x="489" y="29"/>
                    <a:pt x="454" y="7"/>
                    <a:pt x="435" y="2"/>
                  </a:cubicBezTo>
                  <a:cubicBezTo>
                    <a:pt x="429" y="0"/>
                    <a:pt x="420" y="0"/>
                    <a:pt x="400" y="9"/>
                  </a:cubicBezTo>
                  <a:cubicBezTo>
                    <a:pt x="42" y="216"/>
                    <a:pt x="42" y="216"/>
                    <a:pt x="42" y="216"/>
                  </a:cubicBezTo>
                  <a:cubicBezTo>
                    <a:pt x="19" y="228"/>
                    <a:pt x="4" y="250"/>
                    <a:pt x="1" y="276"/>
                  </a:cubicBezTo>
                  <a:cubicBezTo>
                    <a:pt x="0" y="278"/>
                    <a:pt x="0" y="281"/>
                    <a:pt x="0" y="283"/>
                  </a:cubicBezTo>
                  <a:cubicBezTo>
                    <a:pt x="0" y="1203"/>
                    <a:pt x="0" y="1203"/>
                    <a:pt x="0" y="1203"/>
                  </a:cubicBezTo>
                  <a:cubicBezTo>
                    <a:pt x="0" y="1215"/>
                    <a:pt x="3" y="1225"/>
                    <a:pt x="8" y="1232"/>
                  </a:cubicBezTo>
                  <a:cubicBezTo>
                    <a:pt x="21" y="1251"/>
                    <a:pt x="54" y="1262"/>
                    <a:pt x="73" y="1259"/>
                  </a:cubicBezTo>
                  <a:cubicBezTo>
                    <a:pt x="62" y="1257"/>
                    <a:pt x="62" y="1257"/>
                    <a:pt x="62" y="1257"/>
                  </a:cubicBezTo>
                  <a:cubicBezTo>
                    <a:pt x="55" y="1254"/>
                    <a:pt x="51" y="1245"/>
                    <a:pt x="51" y="1232"/>
                  </a:cubicBez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lídè">
              <a:extLst>
                <a:ext uri="{FF2B5EF4-FFF2-40B4-BE49-F238E27FC236}">
                  <a16:creationId xmlns:a16="http://schemas.microsoft.com/office/drawing/2014/main" id="{91B53C70-85BD-40CC-891F-4341CEC95618}"/>
                </a:ext>
              </a:extLst>
            </p:cNvPr>
            <p:cNvSpPr/>
            <p:nvPr/>
          </p:nvSpPr>
          <p:spPr bwMode="auto">
            <a:xfrm>
              <a:off x="4214813" y="1079500"/>
              <a:ext cx="1162050" cy="3248025"/>
            </a:xfrm>
            <a:custGeom>
              <a:avLst/>
              <a:gdLst>
                <a:gd name="T0" fmla="*/ 412 w 443"/>
                <a:gd name="T1" fmla="*/ 1012 h 1241"/>
                <a:gd name="T2" fmla="*/ 31 w 443"/>
                <a:gd name="T3" fmla="*/ 1232 h 1241"/>
                <a:gd name="T4" fmla="*/ 0 w 443"/>
                <a:gd name="T5" fmla="*/ 1208 h 1241"/>
                <a:gd name="T6" fmla="*/ 0 w 443"/>
                <a:gd name="T7" fmla="*/ 289 h 1241"/>
                <a:gd name="T8" fmla="*/ 31 w 443"/>
                <a:gd name="T9" fmla="*/ 230 h 1241"/>
                <a:gd name="T10" fmla="*/ 412 w 443"/>
                <a:gd name="T11" fmla="*/ 10 h 1241"/>
                <a:gd name="T12" fmla="*/ 443 w 443"/>
                <a:gd name="T13" fmla="*/ 33 h 1241"/>
                <a:gd name="T14" fmla="*/ 443 w 443"/>
                <a:gd name="T15" fmla="*/ 953 h 1241"/>
                <a:gd name="T16" fmla="*/ 412 w 443"/>
                <a:gd name="T17" fmla="*/ 1012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1241">
                  <a:moveTo>
                    <a:pt x="412" y="1012"/>
                  </a:moveTo>
                  <a:cubicBezTo>
                    <a:pt x="31" y="1232"/>
                    <a:pt x="31" y="1232"/>
                    <a:pt x="31" y="1232"/>
                  </a:cubicBezTo>
                  <a:cubicBezTo>
                    <a:pt x="14" y="1241"/>
                    <a:pt x="0" y="1231"/>
                    <a:pt x="0" y="1208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66"/>
                    <a:pt x="14" y="240"/>
                    <a:pt x="31" y="230"/>
                  </a:cubicBezTo>
                  <a:cubicBezTo>
                    <a:pt x="412" y="10"/>
                    <a:pt x="412" y="10"/>
                    <a:pt x="412" y="10"/>
                  </a:cubicBezTo>
                  <a:cubicBezTo>
                    <a:pt x="429" y="0"/>
                    <a:pt x="443" y="10"/>
                    <a:pt x="443" y="33"/>
                  </a:cubicBezTo>
                  <a:cubicBezTo>
                    <a:pt x="443" y="953"/>
                    <a:pt x="443" y="953"/>
                    <a:pt x="443" y="953"/>
                  </a:cubicBezTo>
                  <a:cubicBezTo>
                    <a:pt x="443" y="975"/>
                    <a:pt x="429" y="1002"/>
                    <a:pt x="412" y="10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śļidê">
              <a:extLst>
                <a:ext uri="{FF2B5EF4-FFF2-40B4-BE49-F238E27FC236}">
                  <a16:creationId xmlns:a16="http://schemas.microsoft.com/office/drawing/2014/main" id="{5EFE58BF-62A5-46AB-842A-08F29E423AFC}"/>
                </a:ext>
              </a:extLst>
            </p:cNvPr>
            <p:cNvSpPr/>
            <p:nvPr/>
          </p:nvSpPr>
          <p:spPr bwMode="auto">
            <a:xfrm>
              <a:off x="4291013" y="1389063"/>
              <a:ext cx="1009650" cy="2632075"/>
            </a:xfrm>
            <a:custGeom>
              <a:avLst/>
              <a:gdLst>
                <a:gd name="T0" fmla="*/ 636 w 636"/>
                <a:gd name="T1" fmla="*/ 1292 h 1658"/>
                <a:gd name="T2" fmla="*/ 0 w 636"/>
                <a:gd name="T3" fmla="*/ 1658 h 1658"/>
                <a:gd name="T4" fmla="*/ 0 w 636"/>
                <a:gd name="T5" fmla="*/ 366 h 1658"/>
                <a:gd name="T6" fmla="*/ 636 w 636"/>
                <a:gd name="T7" fmla="*/ 0 h 1658"/>
                <a:gd name="T8" fmla="*/ 636 w 636"/>
                <a:gd name="T9" fmla="*/ 1292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658">
                  <a:moveTo>
                    <a:pt x="636" y="1292"/>
                  </a:moveTo>
                  <a:lnTo>
                    <a:pt x="0" y="1658"/>
                  </a:lnTo>
                  <a:lnTo>
                    <a:pt x="0" y="366"/>
                  </a:lnTo>
                  <a:lnTo>
                    <a:pt x="636" y="0"/>
                  </a:lnTo>
                  <a:lnTo>
                    <a:pt x="636" y="1292"/>
                  </a:lnTo>
                  <a:close/>
                </a:path>
              </a:pathLst>
            </a:custGeom>
            <a:solidFill>
              <a:srgbClr val="A8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ṩliďê">
              <a:extLst>
                <a:ext uri="{FF2B5EF4-FFF2-40B4-BE49-F238E27FC236}">
                  <a16:creationId xmlns:a16="http://schemas.microsoft.com/office/drawing/2014/main" id="{7ADF9E5A-ED13-4E50-B9BF-9B93919DFE29}"/>
                </a:ext>
              </a:extLst>
            </p:cNvPr>
            <p:cNvSpPr/>
            <p:nvPr/>
          </p:nvSpPr>
          <p:spPr bwMode="auto">
            <a:xfrm>
              <a:off x="4291013" y="1389063"/>
              <a:ext cx="1009650" cy="2632075"/>
            </a:xfrm>
            <a:custGeom>
              <a:avLst/>
              <a:gdLst>
                <a:gd name="T0" fmla="*/ 636 w 636"/>
                <a:gd name="T1" fmla="*/ 1292 h 1658"/>
                <a:gd name="T2" fmla="*/ 0 w 636"/>
                <a:gd name="T3" fmla="*/ 1658 h 1658"/>
                <a:gd name="T4" fmla="*/ 0 w 636"/>
                <a:gd name="T5" fmla="*/ 366 h 1658"/>
                <a:gd name="T6" fmla="*/ 636 w 636"/>
                <a:gd name="T7" fmla="*/ 0 h 1658"/>
                <a:gd name="T8" fmla="*/ 636 w 636"/>
                <a:gd name="T9" fmla="*/ 1292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658">
                  <a:moveTo>
                    <a:pt x="636" y="1292"/>
                  </a:moveTo>
                  <a:lnTo>
                    <a:pt x="0" y="1658"/>
                  </a:lnTo>
                  <a:lnTo>
                    <a:pt x="0" y="366"/>
                  </a:lnTo>
                  <a:lnTo>
                    <a:pt x="636" y="0"/>
                  </a:lnTo>
                  <a:lnTo>
                    <a:pt x="636" y="1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lîḓê">
              <a:extLst>
                <a:ext uri="{FF2B5EF4-FFF2-40B4-BE49-F238E27FC236}">
                  <a16:creationId xmlns:a16="http://schemas.microsoft.com/office/drawing/2014/main" id="{CFF929C0-9BAF-4ACC-8377-013BE5BFADFB}"/>
                </a:ext>
              </a:extLst>
            </p:cNvPr>
            <p:cNvSpPr/>
            <p:nvPr/>
          </p:nvSpPr>
          <p:spPr bwMode="auto">
            <a:xfrm>
              <a:off x="4689476" y="1490663"/>
              <a:ext cx="212725" cy="146050"/>
            </a:xfrm>
            <a:custGeom>
              <a:avLst/>
              <a:gdLst>
                <a:gd name="T0" fmla="*/ 78 w 81"/>
                <a:gd name="T1" fmla="*/ 12 h 56"/>
                <a:gd name="T2" fmla="*/ 5 w 81"/>
                <a:gd name="T3" fmla="*/ 55 h 56"/>
                <a:gd name="T4" fmla="*/ 0 w 81"/>
                <a:gd name="T5" fmla="*/ 51 h 56"/>
                <a:gd name="T6" fmla="*/ 0 w 81"/>
                <a:gd name="T7" fmla="*/ 48 h 56"/>
                <a:gd name="T8" fmla="*/ 3 w 81"/>
                <a:gd name="T9" fmla="*/ 44 h 56"/>
                <a:gd name="T10" fmla="*/ 76 w 81"/>
                <a:gd name="T11" fmla="*/ 2 h 56"/>
                <a:gd name="T12" fmla="*/ 81 w 81"/>
                <a:gd name="T13" fmla="*/ 5 h 56"/>
                <a:gd name="T14" fmla="*/ 81 w 81"/>
                <a:gd name="T15" fmla="*/ 8 h 56"/>
                <a:gd name="T16" fmla="*/ 78 w 81"/>
                <a:gd name="T17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6">
                  <a:moveTo>
                    <a:pt x="78" y="12"/>
                  </a:moveTo>
                  <a:cubicBezTo>
                    <a:pt x="5" y="55"/>
                    <a:pt x="5" y="55"/>
                    <a:pt x="5" y="55"/>
                  </a:cubicBezTo>
                  <a:cubicBezTo>
                    <a:pt x="2" y="56"/>
                    <a:pt x="0" y="55"/>
                    <a:pt x="0" y="5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1" y="45"/>
                    <a:pt x="3" y="4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9" y="0"/>
                    <a:pt x="81" y="2"/>
                    <a:pt x="81" y="5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10"/>
                    <a:pt x="80" y="12"/>
                    <a:pt x="78" y="12"/>
                  </a:cubicBez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S1íďè">
              <a:extLst>
                <a:ext uri="{FF2B5EF4-FFF2-40B4-BE49-F238E27FC236}">
                  <a16:creationId xmlns:a16="http://schemas.microsoft.com/office/drawing/2014/main" id="{26A5D355-4B52-432F-A8A6-A6652876F0DA}"/>
                </a:ext>
              </a:extLst>
            </p:cNvPr>
            <p:cNvSpPr/>
            <p:nvPr/>
          </p:nvSpPr>
          <p:spPr bwMode="auto">
            <a:xfrm>
              <a:off x="4689476" y="3806825"/>
              <a:ext cx="212725" cy="147638"/>
            </a:xfrm>
            <a:custGeom>
              <a:avLst/>
              <a:gdLst>
                <a:gd name="T0" fmla="*/ 81 w 81"/>
                <a:gd name="T1" fmla="*/ 5 h 56"/>
                <a:gd name="T2" fmla="*/ 76 w 81"/>
                <a:gd name="T3" fmla="*/ 1 h 56"/>
                <a:gd name="T4" fmla="*/ 3 w 81"/>
                <a:gd name="T5" fmla="*/ 44 h 56"/>
                <a:gd name="T6" fmla="*/ 0 w 81"/>
                <a:gd name="T7" fmla="*/ 48 h 56"/>
                <a:gd name="T8" fmla="*/ 0 w 81"/>
                <a:gd name="T9" fmla="*/ 51 h 56"/>
                <a:gd name="T10" fmla="*/ 5 w 81"/>
                <a:gd name="T11" fmla="*/ 54 h 56"/>
                <a:gd name="T12" fmla="*/ 78 w 81"/>
                <a:gd name="T13" fmla="*/ 12 h 56"/>
                <a:gd name="T14" fmla="*/ 81 w 81"/>
                <a:gd name="T15" fmla="*/ 8 h 56"/>
                <a:gd name="T16" fmla="*/ 81 w 81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6">
                  <a:moveTo>
                    <a:pt x="81" y="5"/>
                  </a:moveTo>
                  <a:cubicBezTo>
                    <a:pt x="81" y="1"/>
                    <a:pt x="79" y="0"/>
                    <a:pt x="76" y="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5"/>
                    <a:pt x="0" y="46"/>
                    <a:pt x="0" y="4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2" y="56"/>
                    <a:pt x="5" y="5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80" y="11"/>
                    <a:pt x="81" y="9"/>
                    <a:pt x="81" y="8"/>
                  </a:cubicBezTo>
                  <a:lnTo>
                    <a:pt x="81" y="5"/>
                  </a:ln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ṣlïdè">
              <a:extLst>
                <a:ext uri="{FF2B5EF4-FFF2-40B4-BE49-F238E27FC236}">
                  <a16:creationId xmlns:a16="http://schemas.microsoft.com/office/drawing/2014/main" id="{664A45CD-65BD-455F-9705-7F3306EA8D78}"/>
                </a:ext>
              </a:extLst>
            </p:cNvPr>
            <p:cNvSpPr/>
            <p:nvPr/>
          </p:nvSpPr>
          <p:spPr bwMode="auto">
            <a:xfrm>
              <a:off x="4972051" y="1404938"/>
              <a:ext cx="58738" cy="80963"/>
            </a:xfrm>
            <a:custGeom>
              <a:avLst/>
              <a:gdLst>
                <a:gd name="T0" fmla="*/ 22 w 22"/>
                <a:gd name="T1" fmla="*/ 9 h 31"/>
                <a:gd name="T2" fmla="*/ 11 w 22"/>
                <a:gd name="T3" fmla="*/ 28 h 31"/>
                <a:gd name="T4" fmla="*/ 0 w 22"/>
                <a:gd name="T5" fmla="*/ 22 h 31"/>
                <a:gd name="T6" fmla="*/ 11 w 22"/>
                <a:gd name="T7" fmla="*/ 3 h 31"/>
                <a:gd name="T8" fmla="*/ 22 w 2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">
                  <a:moveTo>
                    <a:pt x="22" y="9"/>
                  </a:moveTo>
                  <a:cubicBezTo>
                    <a:pt x="22" y="16"/>
                    <a:pt x="17" y="24"/>
                    <a:pt x="11" y="28"/>
                  </a:cubicBezTo>
                  <a:cubicBezTo>
                    <a:pt x="5" y="31"/>
                    <a:pt x="0" y="28"/>
                    <a:pt x="0" y="22"/>
                  </a:cubicBezTo>
                  <a:cubicBezTo>
                    <a:pt x="0" y="15"/>
                    <a:pt x="5" y="7"/>
                    <a:pt x="11" y="3"/>
                  </a:cubicBezTo>
                  <a:cubicBezTo>
                    <a:pt x="17" y="0"/>
                    <a:pt x="22" y="3"/>
                    <a:pt x="22" y="9"/>
                  </a:cubicBez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ṧḻïḑè">
              <a:extLst>
                <a:ext uri="{FF2B5EF4-FFF2-40B4-BE49-F238E27FC236}">
                  <a16:creationId xmlns:a16="http://schemas.microsoft.com/office/drawing/2014/main" id="{17134F73-45C4-42D5-9E06-FC1D2957EE2E}"/>
                </a:ext>
              </a:extLst>
            </p:cNvPr>
            <p:cNvSpPr/>
            <p:nvPr/>
          </p:nvSpPr>
          <p:spPr bwMode="auto">
            <a:xfrm>
              <a:off x="4114801" y="1938338"/>
              <a:ext cx="65088" cy="354013"/>
            </a:xfrm>
            <a:custGeom>
              <a:avLst/>
              <a:gdLst>
                <a:gd name="T0" fmla="*/ 25 w 25"/>
                <a:gd name="T1" fmla="*/ 24 h 135"/>
                <a:gd name="T2" fmla="*/ 13 w 25"/>
                <a:gd name="T3" fmla="*/ 4 h 135"/>
                <a:gd name="T4" fmla="*/ 0 w 25"/>
                <a:gd name="T5" fmla="*/ 10 h 135"/>
                <a:gd name="T6" fmla="*/ 0 w 25"/>
                <a:gd name="T7" fmla="*/ 10 h 135"/>
                <a:gd name="T8" fmla="*/ 0 w 25"/>
                <a:gd name="T9" fmla="*/ 109 h 135"/>
                <a:gd name="T10" fmla="*/ 0 w 25"/>
                <a:gd name="T11" fmla="*/ 109 h 135"/>
                <a:gd name="T12" fmla="*/ 0 w 25"/>
                <a:gd name="T13" fmla="*/ 110 h 135"/>
                <a:gd name="T14" fmla="*/ 13 w 25"/>
                <a:gd name="T15" fmla="*/ 131 h 135"/>
                <a:gd name="T16" fmla="*/ 25 w 25"/>
                <a:gd name="T17" fmla="*/ 124 h 135"/>
                <a:gd name="T18" fmla="*/ 25 w 25"/>
                <a:gd name="T19" fmla="*/ 124 h 135"/>
                <a:gd name="T20" fmla="*/ 25 w 25"/>
                <a:gd name="T21" fmla="*/ 124 h 135"/>
                <a:gd name="T22" fmla="*/ 25 w 25"/>
                <a:gd name="T23" fmla="*/ 2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35">
                  <a:moveTo>
                    <a:pt x="25" y="24"/>
                  </a:moveTo>
                  <a:cubicBezTo>
                    <a:pt x="25" y="17"/>
                    <a:pt x="19" y="7"/>
                    <a:pt x="13" y="4"/>
                  </a:cubicBezTo>
                  <a:cubicBezTo>
                    <a:pt x="6" y="0"/>
                    <a:pt x="1" y="3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8"/>
                    <a:pt x="6" y="127"/>
                    <a:pt x="13" y="131"/>
                  </a:cubicBezTo>
                  <a:cubicBezTo>
                    <a:pt x="20" y="135"/>
                    <a:pt x="25" y="132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24"/>
                    <a:pt x="25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šḻîďê">
              <a:extLst>
                <a:ext uri="{FF2B5EF4-FFF2-40B4-BE49-F238E27FC236}">
                  <a16:creationId xmlns:a16="http://schemas.microsoft.com/office/drawing/2014/main" id="{A808AD36-25A0-41F9-903A-8733166E7F2F}"/>
                </a:ext>
              </a:extLst>
            </p:cNvPr>
            <p:cNvSpPr/>
            <p:nvPr/>
          </p:nvSpPr>
          <p:spPr bwMode="auto">
            <a:xfrm>
              <a:off x="4114801" y="2947988"/>
              <a:ext cx="65088" cy="354013"/>
            </a:xfrm>
            <a:custGeom>
              <a:avLst/>
              <a:gdLst>
                <a:gd name="T0" fmla="*/ 25 w 25"/>
                <a:gd name="T1" fmla="*/ 25 h 135"/>
                <a:gd name="T2" fmla="*/ 13 w 25"/>
                <a:gd name="T3" fmla="*/ 4 h 135"/>
                <a:gd name="T4" fmla="*/ 0 w 25"/>
                <a:gd name="T5" fmla="*/ 10 h 135"/>
                <a:gd name="T6" fmla="*/ 0 w 25"/>
                <a:gd name="T7" fmla="*/ 10 h 135"/>
                <a:gd name="T8" fmla="*/ 0 w 25"/>
                <a:gd name="T9" fmla="*/ 110 h 135"/>
                <a:gd name="T10" fmla="*/ 0 w 25"/>
                <a:gd name="T11" fmla="*/ 110 h 135"/>
                <a:gd name="T12" fmla="*/ 0 w 25"/>
                <a:gd name="T13" fmla="*/ 110 h 135"/>
                <a:gd name="T14" fmla="*/ 13 w 25"/>
                <a:gd name="T15" fmla="*/ 131 h 135"/>
                <a:gd name="T16" fmla="*/ 25 w 25"/>
                <a:gd name="T17" fmla="*/ 124 h 135"/>
                <a:gd name="T18" fmla="*/ 25 w 25"/>
                <a:gd name="T19" fmla="*/ 124 h 135"/>
                <a:gd name="T20" fmla="*/ 25 w 25"/>
                <a:gd name="T21" fmla="*/ 124 h 135"/>
                <a:gd name="T22" fmla="*/ 25 w 25"/>
                <a:gd name="T23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35">
                  <a:moveTo>
                    <a:pt x="25" y="25"/>
                  </a:moveTo>
                  <a:cubicBezTo>
                    <a:pt x="25" y="17"/>
                    <a:pt x="19" y="8"/>
                    <a:pt x="13" y="4"/>
                  </a:cubicBezTo>
                  <a:cubicBezTo>
                    <a:pt x="6" y="0"/>
                    <a:pt x="1" y="3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8"/>
                    <a:pt x="6" y="127"/>
                    <a:pt x="13" y="131"/>
                  </a:cubicBezTo>
                  <a:cubicBezTo>
                    <a:pt x="20" y="135"/>
                    <a:pt x="25" y="132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25"/>
                    <a:pt x="25" y="25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$ḷiḍé">
              <a:extLst>
                <a:ext uri="{FF2B5EF4-FFF2-40B4-BE49-F238E27FC236}">
                  <a16:creationId xmlns:a16="http://schemas.microsoft.com/office/drawing/2014/main" id="{DBE84F12-23F3-4BB3-8AC8-7634F9191DD6}"/>
                </a:ext>
              </a:extLst>
            </p:cNvPr>
            <p:cNvSpPr/>
            <p:nvPr/>
          </p:nvSpPr>
          <p:spPr bwMode="auto">
            <a:xfrm>
              <a:off x="4114801" y="2773363"/>
              <a:ext cx="65088" cy="96838"/>
            </a:xfrm>
            <a:custGeom>
              <a:avLst/>
              <a:gdLst>
                <a:gd name="T0" fmla="*/ 25 w 25"/>
                <a:gd name="T1" fmla="*/ 26 h 37"/>
                <a:gd name="T2" fmla="*/ 13 w 25"/>
                <a:gd name="T3" fmla="*/ 33 h 37"/>
                <a:gd name="T4" fmla="*/ 0 w 25"/>
                <a:gd name="T5" fmla="*/ 11 h 37"/>
                <a:gd name="T6" fmla="*/ 13 w 25"/>
                <a:gd name="T7" fmla="*/ 4 h 37"/>
                <a:gd name="T8" fmla="*/ 25 w 25"/>
                <a:gd name="T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25" y="26"/>
                  </a:moveTo>
                  <a:cubicBezTo>
                    <a:pt x="25" y="33"/>
                    <a:pt x="20" y="37"/>
                    <a:pt x="13" y="33"/>
                  </a:cubicBezTo>
                  <a:cubicBezTo>
                    <a:pt x="6" y="29"/>
                    <a:pt x="0" y="19"/>
                    <a:pt x="0" y="11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20" y="8"/>
                    <a:pt x="25" y="18"/>
                    <a:pt x="2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ṥlíďê">
              <a:extLst>
                <a:ext uri="{FF2B5EF4-FFF2-40B4-BE49-F238E27FC236}">
                  <a16:creationId xmlns:a16="http://schemas.microsoft.com/office/drawing/2014/main" id="{15D2AB74-2D27-42DE-88CE-D817DCDF9845}"/>
                </a:ext>
              </a:extLst>
            </p:cNvPr>
            <p:cNvSpPr/>
            <p:nvPr/>
          </p:nvSpPr>
          <p:spPr bwMode="auto">
            <a:xfrm>
              <a:off x="4291013" y="1389063"/>
              <a:ext cx="1009650" cy="771525"/>
            </a:xfrm>
            <a:custGeom>
              <a:avLst/>
              <a:gdLst>
                <a:gd name="T0" fmla="*/ 636 w 636"/>
                <a:gd name="T1" fmla="*/ 120 h 486"/>
                <a:gd name="T2" fmla="*/ 0 w 636"/>
                <a:gd name="T3" fmla="*/ 486 h 486"/>
                <a:gd name="T4" fmla="*/ 0 w 636"/>
                <a:gd name="T5" fmla="*/ 366 h 486"/>
                <a:gd name="T6" fmla="*/ 636 w 636"/>
                <a:gd name="T7" fmla="*/ 0 h 486"/>
                <a:gd name="T8" fmla="*/ 636 w 636"/>
                <a:gd name="T9" fmla="*/ 12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486">
                  <a:moveTo>
                    <a:pt x="636" y="120"/>
                  </a:moveTo>
                  <a:lnTo>
                    <a:pt x="0" y="486"/>
                  </a:lnTo>
                  <a:lnTo>
                    <a:pt x="0" y="366"/>
                  </a:lnTo>
                  <a:lnTo>
                    <a:pt x="636" y="0"/>
                  </a:lnTo>
                  <a:lnTo>
                    <a:pt x="636" y="12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ľídè">
              <a:extLst>
                <a:ext uri="{FF2B5EF4-FFF2-40B4-BE49-F238E27FC236}">
                  <a16:creationId xmlns:a16="http://schemas.microsoft.com/office/drawing/2014/main" id="{AEC9D90B-416B-4352-AD2C-60F9E907FFC5}"/>
                </a:ext>
              </a:extLst>
            </p:cNvPr>
            <p:cNvSpPr/>
            <p:nvPr/>
          </p:nvSpPr>
          <p:spPr bwMode="auto">
            <a:xfrm>
              <a:off x="4327526" y="2568575"/>
              <a:ext cx="860425" cy="754063"/>
            </a:xfrm>
            <a:custGeom>
              <a:avLst/>
              <a:gdLst>
                <a:gd name="T0" fmla="*/ 112 w 328"/>
                <a:gd name="T1" fmla="*/ 203 h 288"/>
                <a:gd name="T2" fmla="*/ 110 w 328"/>
                <a:gd name="T3" fmla="*/ 199 h 288"/>
                <a:gd name="T4" fmla="*/ 161 w 328"/>
                <a:gd name="T5" fmla="*/ 170 h 288"/>
                <a:gd name="T6" fmla="*/ 164 w 328"/>
                <a:gd name="T7" fmla="*/ 174 h 288"/>
                <a:gd name="T8" fmla="*/ 112 w 328"/>
                <a:gd name="T9" fmla="*/ 203 h 288"/>
                <a:gd name="T10" fmla="*/ 23 w 328"/>
                <a:gd name="T11" fmla="*/ 265 h 288"/>
                <a:gd name="T12" fmla="*/ 17 w 328"/>
                <a:gd name="T13" fmla="*/ 256 h 288"/>
                <a:gd name="T14" fmla="*/ 17 w 328"/>
                <a:gd name="T15" fmla="*/ 201 h 288"/>
                <a:gd name="T16" fmla="*/ 27 w 328"/>
                <a:gd name="T17" fmla="*/ 183 h 288"/>
                <a:gd name="T18" fmla="*/ 78 w 328"/>
                <a:gd name="T19" fmla="*/ 153 h 288"/>
                <a:gd name="T20" fmla="*/ 82 w 328"/>
                <a:gd name="T21" fmla="*/ 152 h 288"/>
                <a:gd name="T22" fmla="*/ 88 w 328"/>
                <a:gd name="T23" fmla="*/ 160 h 288"/>
                <a:gd name="T24" fmla="*/ 88 w 328"/>
                <a:gd name="T25" fmla="*/ 216 h 288"/>
                <a:gd name="T26" fmla="*/ 78 w 328"/>
                <a:gd name="T27" fmla="*/ 234 h 288"/>
                <a:gd name="T28" fmla="*/ 27 w 328"/>
                <a:gd name="T29" fmla="*/ 263 h 288"/>
                <a:gd name="T30" fmla="*/ 23 w 328"/>
                <a:gd name="T31" fmla="*/ 265 h 288"/>
                <a:gd name="T32" fmla="*/ 187 w 328"/>
                <a:gd name="T33" fmla="*/ 160 h 288"/>
                <a:gd name="T34" fmla="*/ 185 w 328"/>
                <a:gd name="T35" fmla="*/ 156 h 288"/>
                <a:gd name="T36" fmla="*/ 265 w 328"/>
                <a:gd name="T37" fmla="*/ 109 h 288"/>
                <a:gd name="T38" fmla="*/ 268 w 328"/>
                <a:gd name="T39" fmla="*/ 114 h 288"/>
                <a:gd name="T40" fmla="*/ 187 w 328"/>
                <a:gd name="T41" fmla="*/ 160 h 288"/>
                <a:gd name="T42" fmla="*/ 112 w 328"/>
                <a:gd name="T43" fmla="*/ 177 h 288"/>
                <a:gd name="T44" fmla="*/ 110 w 328"/>
                <a:gd name="T45" fmla="*/ 172 h 288"/>
                <a:gd name="T46" fmla="*/ 309 w 328"/>
                <a:gd name="T47" fmla="*/ 57 h 288"/>
                <a:gd name="T48" fmla="*/ 312 w 328"/>
                <a:gd name="T49" fmla="*/ 62 h 288"/>
                <a:gd name="T50" fmla="*/ 112 w 328"/>
                <a:gd name="T51" fmla="*/ 177 h 288"/>
                <a:gd name="T52" fmla="*/ 322 w 328"/>
                <a:gd name="T53" fmla="*/ 0 h 288"/>
                <a:gd name="T54" fmla="*/ 319 w 328"/>
                <a:gd name="T55" fmla="*/ 1 h 288"/>
                <a:gd name="T56" fmla="*/ 9 w 328"/>
                <a:gd name="T57" fmla="*/ 179 h 288"/>
                <a:gd name="T58" fmla="*/ 0 w 328"/>
                <a:gd name="T59" fmla="*/ 197 h 288"/>
                <a:gd name="T60" fmla="*/ 0 w 328"/>
                <a:gd name="T61" fmla="*/ 280 h 288"/>
                <a:gd name="T62" fmla="*/ 6 w 328"/>
                <a:gd name="T63" fmla="*/ 288 h 288"/>
                <a:gd name="T64" fmla="*/ 9 w 328"/>
                <a:gd name="T65" fmla="*/ 287 h 288"/>
                <a:gd name="T66" fmla="*/ 319 w 328"/>
                <a:gd name="T67" fmla="*/ 108 h 288"/>
                <a:gd name="T68" fmla="*/ 328 w 328"/>
                <a:gd name="T69" fmla="*/ 91 h 288"/>
                <a:gd name="T70" fmla="*/ 328 w 328"/>
                <a:gd name="T71" fmla="*/ 8 h 288"/>
                <a:gd name="T72" fmla="*/ 322 w 328"/>
                <a:gd name="T7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" h="288">
                  <a:moveTo>
                    <a:pt x="112" y="203"/>
                  </a:moveTo>
                  <a:cubicBezTo>
                    <a:pt x="110" y="199"/>
                    <a:pt x="110" y="199"/>
                    <a:pt x="110" y="199"/>
                  </a:cubicBezTo>
                  <a:cubicBezTo>
                    <a:pt x="161" y="170"/>
                    <a:pt x="161" y="170"/>
                    <a:pt x="161" y="170"/>
                  </a:cubicBezTo>
                  <a:cubicBezTo>
                    <a:pt x="164" y="174"/>
                    <a:pt x="164" y="174"/>
                    <a:pt x="164" y="174"/>
                  </a:cubicBezTo>
                  <a:cubicBezTo>
                    <a:pt x="112" y="203"/>
                    <a:pt x="112" y="203"/>
                    <a:pt x="112" y="203"/>
                  </a:cubicBezTo>
                  <a:moveTo>
                    <a:pt x="23" y="265"/>
                  </a:moveTo>
                  <a:cubicBezTo>
                    <a:pt x="20" y="265"/>
                    <a:pt x="17" y="261"/>
                    <a:pt x="17" y="256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194"/>
                    <a:pt x="22" y="186"/>
                    <a:pt x="27" y="18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80" y="152"/>
                    <a:pt x="81" y="152"/>
                    <a:pt x="82" y="152"/>
                  </a:cubicBezTo>
                  <a:cubicBezTo>
                    <a:pt x="85" y="152"/>
                    <a:pt x="88" y="155"/>
                    <a:pt x="88" y="160"/>
                  </a:cubicBezTo>
                  <a:cubicBezTo>
                    <a:pt x="88" y="216"/>
                    <a:pt x="88" y="216"/>
                    <a:pt x="88" y="216"/>
                  </a:cubicBezTo>
                  <a:cubicBezTo>
                    <a:pt x="88" y="223"/>
                    <a:pt x="84" y="231"/>
                    <a:pt x="78" y="234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6" y="264"/>
                    <a:pt x="24" y="265"/>
                    <a:pt x="23" y="265"/>
                  </a:cubicBezTo>
                  <a:moveTo>
                    <a:pt x="187" y="160"/>
                  </a:moveTo>
                  <a:cubicBezTo>
                    <a:pt x="185" y="156"/>
                    <a:pt x="185" y="156"/>
                    <a:pt x="185" y="156"/>
                  </a:cubicBezTo>
                  <a:cubicBezTo>
                    <a:pt x="265" y="109"/>
                    <a:pt x="265" y="109"/>
                    <a:pt x="265" y="109"/>
                  </a:cubicBezTo>
                  <a:cubicBezTo>
                    <a:pt x="268" y="114"/>
                    <a:pt x="268" y="114"/>
                    <a:pt x="268" y="114"/>
                  </a:cubicBezTo>
                  <a:cubicBezTo>
                    <a:pt x="187" y="160"/>
                    <a:pt x="187" y="160"/>
                    <a:pt x="187" y="160"/>
                  </a:cubicBezTo>
                  <a:moveTo>
                    <a:pt x="112" y="177"/>
                  </a:moveTo>
                  <a:cubicBezTo>
                    <a:pt x="110" y="172"/>
                    <a:pt x="110" y="172"/>
                    <a:pt x="110" y="172"/>
                  </a:cubicBezTo>
                  <a:cubicBezTo>
                    <a:pt x="309" y="57"/>
                    <a:pt x="309" y="57"/>
                    <a:pt x="309" y="57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112" y="177"/>
                    <a:pt x="112" y="177"/>
                    <a:pt x="112" y="177"/>
                  </a:cubicBezTo>
                  <a:moveTo>
                    <a:pt x="322" y="0"/>
                  </a:moveTo>
                  <a:cubicBezTo>
                    <a:pt x="321" y="0"/>
                    <a:pt x="320" y="0"/>
                    <a:pt x="319" y="1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4" y="182"/>
                    <a:pt x="0" y="190"/>
                    <a:pt x="0" y="197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5"/>
                    <a:pt x="2" y="288"/>
                    <a:pt x="6" y="288"/>
                  </a:cubicBezTo>
                  <a:cubicBezTo>
                    <a:pt x="7" y="288"/>
                    <a:pt x="8" y="288"/>
                    <a:pt x="9" y="287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24" y="105"/>
                    <a:pt x="328" y="97"/>
                    <a:pt x="328" y="91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8" y="3"/>
                    <a:pt x="326" y="0"/>
                    <a:pt x="322" y="0"/>
                  </a:cubicBezTo>
                </a:path>
              </a:pathLst>
            </a:custGeom>
            <a:solidFill>
              <a:srgbClr val="CB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šľïďe">
              <a:extLst>
                <a:ext uri="{FF2B5EF4-FFF2-40B4-BE49-F238E27FC236}">
                  <a16:creationId xmlns:a16="http://schemas.microsoft.com/office/drawing/2014/main" id="{A3DC4993-21EC-465E-A4BD-694046656FAA}"/>
                </a:ext>
              </a:extLst>
            </p:cNvPr>
            <p:cNvSpPr/>
            <p:nvPr/>
          </p:nvSpPr>
          <p:spPr bwMode="auto">
            <a:xfrm>
              <a:off x="4616451" y="2717800"/>
              <a:ext cx="528638" cy="314325"/>
            </a:xfrm>
            <a:custGeom>
              <a:avLst/>
              <a:gdLst>
                <a:gd name="T0" fmla="*/ 328 w 333"/>
                <a:gd name="T1" fmla="*/ 0 h 198"/>
                <a:gd name="T2" fmla="*/ 0 w 333"/>
                <a:gd name="T3" fmla="*/ 190 h 198"/>
                <a:gd name="T4" fmla="*/ 3 w 333"/>
                <a:gd name="T5" fmla="*/ 198 h 198"/>
                <a:gd name="T6" fmla="*/ 333 w 333"/>
                <a:gd name="T7" fmla="*/ 9 h 198"/>
                <a:gd name="T8" fmla="*/ 328 w 333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8">
                  <a:moveTo>
                    <a:pt x="328" y="0"/>
                  </a:moveTo>
                  <a:lnTo>
                    <a:pt x="0" y="190"/>
                  </a:lnTo>
                  <a:lnTo>
                    <a:pt x="3" y="198"/>
                  </a:lnTo>
                  <a:lnTo>
                    <a:pt x="333" y="9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ŝḷîḓê">
              <a:extLst>
                <a:ext uri="{FF2B5EF4-FFF2-40B4-BE49-F238E27FC236}">
                  <a16:creationId xmlns:a16="http://schemas.microsoft.com/office/drawing/2014/main" id="{8BC8B0DF-8C0D-4536-9252-56E94941FA6C}"/>
                </a:ext>
              </a:extLst>
            </p:cNvPr>
            <p:cNvSpPr/>
            <p:nvPr/>
          </p:nvSpPr>
          <p:spPr bwMode="auto">
            <a:xfrm>
              <a:off x="4616451" y="2717800"/>
              <a:ext cx="528638" cy="314325"/>
            </a:xfrm>
            <a:custGeom>
              <a:avLst/>
              <a:gdLst>
                <a:gd name="T0" fmla="*/ 328 w 333"/>
                <a:gd name="T1" fmla="*/ 0 h 198"/>
                <a:gd name="T2" fmla="*/ 0 w 333"/>
                <a:gd name="T3" fmla="*/ 190 h 198"/>
                <a:gd name="T4" fmla="*/ 3 w 333"/>
                <a:gd name="T5" fmla="*/ 198 h 198"/>
                <a:gd name="T6" fmla="*/ 333 w 333"/>
                <a:gd name="T7" fmla="*/ 9 h 198"/>
                <a:gd name="T8" fmla="*/ 328 w 333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8">
                  <a:moveTo>
                    <a:pt x="328" y="0"/>
                  </a:moveTo>
                  <a:lnTo>
                    <a:pt x="0" y="190"/>
                  </a:lnTo>
                  <a:lnTo>
                    <a:pt x="3" y="198"/>
                  </a:lnTo>
                  <a:lnTo>
                    <a:pt x="333" y="9"/>
                  </a:lnTo>
                  <a:lnTo>
                    <a:pt x="3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š1íďé">
              <a:extLst>
                <a:ext uri="{FF2B5EF4-FFF2-40B4-BE49-F238E27FC236}">
                  <a16:creationId xmlns:a16="http://schemas.microsoft.com/office/drawing/2014/main" id="{988B50BF-E857-4426-A678-CA71B90C7462}"/>
                </a:ext>
              </a:extLst>
            </p:cNvPr>
            <p:cNvSpPr/>
            <p:nvPr/>
          </p:nvSpPr>
          <p:spPr bwMode="auto">
            <a:xfrm>
              <a:off x="4811713" y="2854325"/>
              <a:ext cx="219075" cy="133350"/>
            </a:xfrm>
            <a:custGeom>
              <a:avLst/>
              <a:gdLst>
                <a:gd name="T0" fmla="*/ 133 w 138"/>
                <a:gd name="T1" fmla="*/ 0 h 84"/>
                <a:gd name="T2" fmla="*/ 0 w 138"/>
                <a:gd name="T3" fmla="*/ 78 h 84"/>
                <a:gd name="T4" fmla="*/ 4 w 138"/>
                <a:gd name="T5" fmla="*/ 84 h 84"/>
                <a:gd name="T6" fmla="*/ 138 w 138"/>
                <a:gd name="T7" fmla="*/ 8 h 84"/>
                <a:gd name="T8" fmla="*/ 133 w 138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4">
                  <a:moveTo>
                    <a:pt x="133" y="0"/>
                  </a:moveTo>
                  <a:lnTo>
                    <a:pt x="0" y="78"/>
                  </a:lnTo>
                  <a:lnTo>
                    <a:pt x="4" y="84"/>
                  </a:lnTo>
                  <a:lnTo>
                    <a:pt x="138" y="8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ŝlîďé">
              <a:extLst>
                <a:ext uri="{FF2B5EF4-FFF2-40B4-BE49-F238E27FC236}">
                  <a16:creationId xmlns:a16="http://schemas.microsoft.com/office/drawing/2014/main" id="{F1B4F8D9-C44A-48A2-8674-30C4678B7212}"/>
                </a:ext>
              </a:extLst>
            </p:cNvPr>
            <p:cNvSpPr/>
            <p:nvPr/>
          </p:nvSpPr>
          <p:spPr bwMode="auto">
            <a:xfrm>
              <a:off x="4811713" y="2854325"/>
              <a:ext cx="219075" cy="133350"/>
            </a:xfrm>
            <a:custGeom>
              <a:avLst/>
              <a:gdLst>
                <a:gd name="T0" fmla="*/ 133 w 138"/>
                <a:gd name="T1" fmla="*/ 0 h 84"/>
                <a:gd name="T2" fmla="*/ 0 w 138"/>
                <a:gd name="T3" fmla="*/ 78 h 84"/>
                <a:gd name="T4" fmla="*/ 4 w 138"/>
                <a:gd name="T5" fmla="*/ 84 h 84"/>
                <a:gd name="T6" fmla="*/ 138 w 138"/>
                <a:gd name="T7" fmla="*/ 8 h 84"/>
                <a:gd name="T8" fmla="*/ 133 w 138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4">
                  <a:moveTo>
                    <a:pt x="133" y="0"/>
                  </a:moveTo>
                  <a:lnTo>
                    <a:pt x="0" y="78"/>
                  </a:lnTo>
                  <a:lnTo>
                    <a:pt x="4" y="84"/>
                  </a:lnTo>
                  <a:lnTo>
                    <a:pt x="138" y="8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ṣḻïḑe">
              <a:extLst>
                <a:ext uri="{FF2B5EF4-FFF2-40B4-BE49-F238E27FC236}">
                  <a16:creationId xmlns:a16="http://schemas.microsoft.com/office/drawing/2014/main" id="{642F0450-0276-4AF7-BCAB-FFC643C3F11B}"/>
                </a:ext>
              </a:extLst>
            </p:cNvPr>
            <p:cNvSpPr/>
            <p:nvPr/>
          </p:nvSpPr>
          <p:spPr bwMode="auto">
            <a:xfrm>
              <a:off x="4616451" y="3014663"/>
              <a:ext cx="141288" cy="85725"/>
            </a:xfrm>
            <a:custGeom>
              <a:avLst/>
              <a:gdLst>
                <a:gd name="T0" fmla="*/ 84 w 89"/>
                <a:gd name="T1" fmla="*/ 0 h 54"/>
                <a:gd name="T2" fmla="*/ 0 w 89"/>
                <a:gd name="T3" fmla="*/ 47 h 54"/>
                <a:gd name="T4" fmla="*/ 3 w 89"/>
                <a:gd name="T5" fmla="*/ 54 h 54"/>
                <a:gd name="T6" fmla="*/ 89 w 89"/>
                <a:gd name="T7" fmla="*/ 6 h 54"/>
                <a:gd name="T8" fmla="*/ 84 w 8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4">
                  <a:moveTo>
                    <a:pt x="84" y="0"/>
                  </a:moveTo>
                  <a:lnTo>
                    <a:pt x="0" y="47"/>
                  </a:lnTo>
                  <a:lnTo>
                    <a:pt x="3" y="54"/>
                  </a:lnTo>
                  <a:lnTo>
                    <a:pt x="89" y="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ṥḷíde">
              <a:extLst>
                <a:ext uri="{FF2B5EF4-FFF2-40B4-BE49-F238E27FC236}">
                  <a16:creationId xmlns:a16="http://schemas.microsoft.com/office/drawing/2014/main" id="{B3BFF62E-DFA8-474F-85F0-AB946F6B6E86}"/>
                </a:ext>
              </a:extLst>
            </p:cNvPr>
            <p:cNvSpPr/>
            <p:nvPr/>
          </p:nvSpPr>
          <p:spPr bwMode="auto">
            <a:xfrm>
              <a:off x="4616451" y="3014663"/>
              <a:ext cx="141288" cy="85725"/>
            </a:xfrm>
            <a:custGeom>
              <a:avLst/>
              <a:gdLst>
                <a:gd name="T0" fmla="*/ 84 w 89"/>
                <a:gd name="T1" fmla="*/ 0 h 54"/>
                <a:gd name="T2" fmla="*/ 0 w 89"/>
                <a:gd name="T3" fmla="*/ 47 h 54"/>
                <a:gd name="T4" fmla="*/ 3 w 89"/>
                <a:gd name="T5" fmla="*/ 54 h 54"/>
                <a:gd name="T6" fmla="*/ 89 w 89"/>
                <a:gd name="T7" fmla="*/ 6 h 54"/>
                <a:gd name="T8" fmla="*/ 84 w 8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4">
                  <a:moveTo>
                    <a:pt x="84" y="0"/>
                  </a:moveTo>
                  <a:lnTo>
                    <a:pt x="0" y="47"/>
                  </a:lnTo>
                  <a:lnTo>
                    <a:pt x="3" y="54"/>
                  </a:lnTo>
                  <a:lnTo>
                    <a:pt x="89" y="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ṥlîdé">
              <a:extLst>
                <a:ext uri="{FF2B5EF4-FFF2-40B4-BE49-F238E27FC236}">
                  <a16:creationId xmlns:a16="http://schemas.microsoft.com/office/drawing/2014/main" id="{CCA986E7-A454-4C7D-89AF-2D44BCABC54D}"/>
                </a:ext>
              </a:extLst>
            </p:cNvPr>
            <p:cNvSpPr/>
            <p:nvPr/>
          </p:nvSpPr>
          <p:spPr bwMode="auto">
            <a:xfrm>
              <a:off x="4371976" y="2967038"/>
              <a:ext cx="185738" cy="295275"/>
            </a:xfrm>
            <a:custGeom>
              <a:avLst/>
              <a:gdLst>
                <a:gd name="T0" fmla="*/ 65 w 71"/>
                <a:gd name="T1" fmla="*/ 0 h 113"/>
                <a:gd name="T2" fmla="*/ 61 w 71"/>
                <a:gd name="T3" fmla="*/ 1 h 113"/>
                <a:gd name="T4" fmla="*/ 10 w 71"/>
                <a:gd name="T5" fmla="*/ 31 h 113"/>
                <a:gd name="T6" fmla="*/ 0 w 71"/>
                <a:gd name="T7" fmla="*/ 49 h 113"/>
                <a:gd name="T8" fmla="*/ 0 w 71"/>
                <a:gd name="T9" fmla="*/ 104 h 113"/>
                <a:gd name="T10" fmla="*/ 6 w 71"/>
                <a:gd name="T11" fmla="*/ 113 h 113"/>
                <a:gd name="T12" fmla="*/ 10 w 71"/>
                <a:gd name="T13" fmla="*/ 111 h 113"/>
                <a:gd name="T14" fmla="*/ 61 w 71"/>
                <a:gd name="T15" fmla="*/ 82 h 113"/>
                <a:gd name="T16" fmla="*/ 71 w 71"/>
                <a:gd name="T17" fmla="*/ 64 h 113"/>
                <a:gd name="T18" fmla="*/ 71 w 71"/>
                <a:gd name="T19" fmla="*/ 8 h 113"/>
                <a:gd name="T20" fmla="*/ 65 w 71"/>
                <a:gd name="T2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3">
                  <a:moveTo>
                    <a:pt x="65" y="0"/>
                  </a:moveTo>
                  <a:cubicBezTo>
                    <a:pt x="64" y="0"/>
                    <a:pt x="63" y="0"/>
                    <a:pt x="61" y="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5" y="34"/>
                    <a:pt x="0" y="42"/>
                    <a:pt x="0" y="4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9"/>
                    <a:pt x="3" y="113"/>
                    <a:pt x="6" y="113"/>
                  </a:cubicBezTo>
                  <a:cubicBezTo>
                    <a:pt x="7" y="113"/>
                    <a:pt x="9" y="112"/>
                    <a:pt x="10" y="111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7" y="79"/>
                    <a:pt x="71" y="71"/>
                    <a:pt x="71" y="6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3"/>
                    <a:pt x="68" y="0"/>
                    <a:pt x="65" y="0"/>
                  </a:cubicBezTo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$ḷíḋe">
              <a:extLst>
                <a:ext uri="{FF2B5EF4-FFF2-40B4-BE49-F238E27FC236}">
                  <a16:creationId xmlns:a16="http://schemas.microsoft.com/office/drawing/2014/main" id="{AC0C0488-465C-42AD-9AC7-C001E6640236}"/>
                </a:ext>
              </a:extLst>
            </p:cNvPr>
            <p:cNvSpPr/>
            <p:nvPr/>
          </p:nvSpPr>
          <p:spPr bwMode="auto">
            <a:xfrm>
              <a:off x="4327526" y="2990850"/>
              <a:ext cx="860425" cy="754063"/>
            </a:xfrm>
            <a:custGeom>
              <a:avLst/>
              <a:gdLst>
                <a:gd name="T0" fmla="*/ 112 w 328"/>
                <a:gd name="T1" fmla="*/ 204 h 288"/>
                <a:gd name="T2" fmla="*/ 110 w 328"/>
                <a:gd name="T3" fmla="*/ 199 h 288"/>
                <a:gd name="T4" fmla="*/ 159 w 328"/>
                <a:gd name="T5" fmla="*/ 171 h 288"/>
                <a:gd name="T6" fmla="*/ 161 w 328"/>
                <a:gd name="T7" fmla="*/ 176 h 288"/>
                <a:gd name="T8" fmla="*/ 112 w 328"/>
                <a:gd name="T9" fmla="*/ 204 h 288"/>
                <a:gd name="T10" fmla="*/ 23 w 328"/>
                <a:gd name="T11" fmla="*/ 265 h 288"/>
                <a:gd name="T12" fmla="*/ 17 w 328"/>
                <a:gd name="T13" fmla="*/ 257 h 288"/>
                <a:gd name="T14" fmla="*/ 17 w 328"/>
                <a:gd name="T15" fmla="*/ 201 h 288"/>
                <a:gd name="T16" fmla="*/ 27 w 328"/>
                <a:gd name="T17" fmla="*/ 183 h 288"/>
                <a:gd name="T18" fmla="*/ 78 w 328"/>
                <a:gd name="T19" fmla="*/ 153 h 288"/>
                <a:gd name="T20" fmla="*/ 82 w 328"/>
                <a:gd name="T21" fmla="*/ 152 h 288"/>
                <a:gd name="T22" fmla="*/ 88 w 328"/>
                <a:gd name="T23" fmla="*/ 160 h 288"/>
                <a:gd name="T24" fmla="*/ 88 w 328"/>
                <a:gd name="T25" fmla="*/ 216 h 288"/>
                <a:gd name="T26" fmla="*/ 78 w 328"/>
                <a:gd name="T27" fmla="*/ 234 h 288"/>
                <a:gd name="T28" fmla="*/ 27 w 328"/>
                <a:gd name="T29" fmla="*/ 264 h 288"/>
                <a:gd name="T30" fmla="*/ 23 w 328"/>
                <a:gd name="T31" fmla="*/ 265 h 288"/>
                <a:gd name="T32" fmla="*/ 185 w 328"/>
                <a:gd name="T33" fmla="*/ 162 h 288"/>
                <a:gd name="T34" fmla="*/ 182 w 328"/>
                <a:gd name="T35" fmla="*/ 158 h 288"/>
                <a:gd name="T36" fmla="*/ 232 w 328"/>
                <a:gd name="T37" fmla="*/ 129 h 288"/>
                <a:gd name="T38" fmla="*/ 235 w 328"/>
                <a:gd name="T39" fmla="*/ 133 h 288"/>
                <a:gd name="T40" fmla="*/ 185 w 328"/>
                <a:gd name="T41" fmla="*/ 162 h 288"/>
                <a:gd name="T42" fmla="*/ 258 w 328"/>
                <a:gd name="T43" fmla="*/ 120 h 288"/>
                <a:gd name="T44" fmla="*/ 256 w 328"/>
                <a:gd name="T45" fmla="*/ 115 h 288"/>
                <a:gd name="T46" fmla="*/ 309 w 328"/>
                <a:gd name="T47" fmla="*/ 84 h 288"/>
                <a:gd name="T48" fmla="*/ 312 w 328"/>
                <a:gd name="T49" fmla="*/ 89 h 288"/>
                <a:gd name="T50" fmla="*/ 258 w 328"/>
                <a:gd name="T51" fmla="*/ 120 h 288"/>
                <a:gd name="T52" fmla="*/ 112 w 328"/>
                <a:gd name="T53" fmla="*/ 177 h 288"/>
                <a:gd name="T54" fmla="*/ 110 w 328"/>
                <a:gd name="T55" fmla="*/ 172 h 288"/>
                <a:gd name="T56" fmla="*/ 273 w 328"/>
                <a:gd name="T57" fmla="*/ 78 h 288"/>
                <a:gd name="T58" fmla="*/ 275 w 328"/>
                <a:gd name="T59" fmla="*/ 83 h 288"/>
                <a:gd name="T60" fmla="*/ 112 w 328"/>
                <a:gd name="T61" fmla="*/ 177 h 288"/>
                <a:gd name="T62" fmla="*/ 290 w 328"/>
                <a:gd name="T63" fmla="*/ 74 h 288"/>
                <a:gd name="T64" fmla="*/ 288 w 328"/>
                <a:gd name="T65" fmla="*/ 70 h 288"/>
                <a:gd name="T66" fmla="*/ 309 w 328"/>
                <a:gd name="T67" fmla="*/ 57 h 288"/>
                <a:gd name="T68" fmla="*/ 312 w 328"/>
                <a:gd name="T69" fmla="*/ 62 h 288"/>
                <a:gd name="T70" fmla="*/ 290 w 328"/>
                <a:gd name="T71" fmla="*/ 74 h 288"/>
                <a:gd name="T72" fmla="*/ 322 w 328"/>
                <a:gd name="T73" fmla="*/ 0 h 288"/>
                <a:gd name="T74" fmla="*/ 319 w 328"/>
                <a:gd name="T75" fmla="*/ 1 h 288"/>
                <a:gd name="T76" fmla="*/ 9 w 328"/>
                <a:gd name="T77" fmla="*/ 180 h 288"/>
                <a:gd name="T78" fmla="*/ 0 w 328"/>
                <a:gd name="T79" fmla="*/ 198 h 288"/>
                <a:gd name="T80" fmla="*/ 0 w 328"/>
                <a:gd name="T81" fmla="*/ 280 h 288"/>
                <a:gd name="T82" fmla="*/ 6 w 328"/>
                <a:gd name="T83" fmla="*/ 288 h 288"/>
                <a:gd name="T84" fmla="*/ 9 w 328"/>
                <a:gd name="T85" fmla="*/ 287 h 288"/>
                <a:gd name="T86" fmla="*/ 319 w 328"/>
                <a:gd name="T87" fmla="*/ 109 h 288"/>
                <a:gd name="T88" fmla="*/ 328 w 328"/>
                <a:gd name="T89" fmla="*/ 91 h 288"/>
                <a:gd name="T90" fmla="*/ 328 w 328"/>
                <a:gd name="T91" fmla="*/ 8 h 288"/>
                <a:gd name="T92" fmla="*/ 322 w 328"/>
                <a:gd name="T9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8" h="288">
                  <a:moveTo>
                    <a:pt x="112" y="204"/>
                  </a:moveTo>
                  <a:cubicBezTo>
                    <a:pt x="110" y="199"/>
                    <a:pt x="110" y="199"/>
                    <a:pt x="110" y="199"/>
                  </a:cubicBezTo>
                  <a:cubicBezTo>
                    <a:pt x="159" y="171"/>
                    <a:pt x="159" y="171"/>
                    <a:pt x="159" y="171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112" y="204"/>
                    <a:pt x="112" y="204"/>
                    <a:pt x="112" y="204"/>
                  </a:cubicBezTo>
                  <a:moveTo>
                    <a:pt x="23" y="265"/>
                  </a:moveTo>
                  <a:cubicBezTo>
                    <a:pt x="20" y="265"/>
                    <a:pt x="17" y="262"/>
                    <a:pt x="17" y="257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194"/>
                    <a:pt x="22" y="186"/>
                    <a:pt x="27" y="18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80" y="153"/>
                    <a:pt x="81" y="152"/>
                    <a:pt x="82" y="152"/>
                  </a:cubicBezTo>
                  <a:cubicBezTo>
                    <a:pt x="85" y="152"/>
                    <a:pt x="88" y="155"/>
                    <a:pt x="88" y="160"/>
                  </a:cubicBezTo>
                  <a:cubicBezTo>
                    <a:pt x="88" y="216"/>
                    <a:pt x="88" y="216"/>
                    <a:pt x="88" y="216"/>
                  </a:cubicBezTo>
                  <a:cubicBezTo>
                    <a:pt x="88" y="223"/>
                    <a:pt x="84" y="231"/>
                    <a:pt x="78" y="234"/>
                  </a:cubicBezTo>
                  <a:cubicBezTo>
                    <a:pt x="27" y="264"/>
                    <a:pt x="27" y="264"/>
                    <a:pt x="27" y="264"/>
                  </a:cubicBezTo>
                  <a:cubicBezTo>
                    <a:pt x="26" y="264"/>
                    <a:pt x="24" y="265"/>
                    <a:pt x="23" y="265"/>
                  </a:cubicBezTo>
                  <a:moveTo>
                    <a:pt x="185" y="162"/>
                  </a:moveTo>
                  <a:cubicBezTo>
                    <a:pt x="182" y="158"/>
                    <a:pt x="182" y="158"/>
                    <a:pt x="182" y="15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5" y="133"/>
                    <a:pt x="235" y="133"/>
                    <a:pt x="235" y="133"/>
                  </a:cubicBezTo>
                  <a:cubicBezTo>
                    <a:pt x="185" y="162"/>
                    <a:pt x="185" y="162"/>
                    <a:pt x="185" y="162"/>
                  </a:cubicBezTo>
                  <a:moveTo>
                    <a:pt x="258" y="120"/>
                  </a:moveTo>
                  <a:cubicBezTo>
                    <a:pt x="256" y="115"/>
                    <a:pt x="256" y="115"/>
                    <a:pt x="256" y="115"/>
                  </a:cubicBezTo>
                  <a:cubicBezTo>
                    <a:pt x="309" y="84"/>
                    <a:pt x="309" y="84"/>
                    <a:pt x="309" y="84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258" y="120"/>
                    <a:pt x="258" y="120"/>
                    <a:pt x="258" y="120"/>
                  </a:cubicBezTo>
                  <a:moveTo>
                    <a:pt x="112" y="177"/>
                  </a:moveTo>
                  <a:cubicBezTo>
                    <a:pt x="110" y="172"/>
                    <a:pt x="110" y="172"/>
                    <a:pt x="110" y="172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112" y="177"/>
                    <a:pt x="112" y="177"/>
                    <a:pt x="112" y="177"/>
                  </a:cubicBezTo>
                  <a:moveTo>
                    <a:pt x="290" y="74"/>
                  </a:moveTo>
                  <a:cubicBezTo>
                    <a:pt x="288" y="70"/>
                    <a:pt x="288" y="70"/>
                    <a:pt x="288" y="70"/>
                  </a:cubicBezTo>
                  <a:cubicBezTo>
                    <a:pt x="309" y="57"/>
                    <a:pt x="309" y="57"/>
                    <a:pt x="309" y="57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290" y="74"/>
                    <a:pt x="290" y="74"/>
                    <a:pt x="290" y="74"/>
                  </a:cubicBezTo>
                  <a:moveTo>
                    <a:pt x="322" y="0"/>
                  </a:moveTo>
                  <a:cubicBezTo>
                    <a:pt x="321" y="0"/>
                    <a:pt x="320" y="0"/>
                    <a:pt x="319" y="1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4" y="183"/>
                    <a:pt x="0" y="191"/>
                    <a:pt x="0" y="198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5"/>
                    <a:pt x="2" y="288"/>
                    <a:pt x="6" y="288"/>
                  </a:cubicBezTo>
                  <a:cubicBezTo>
                    <a:pt x="7" y="288"/>
                    <a:pt x="8" y="288"/>
                    <a:pt x="9" y="287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4" y="106"/>
                    <a:pt x="328" y="98"/>
                    <a:pt x="328" y="91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8" y="3"/>
                    <a:pt x="326" y="0"/>
                    <a:pt x="322" y="0"/>
                  </a:cubicBezTo>
                </a:path>
              </a:pathLst>
            </a:custGeom>
            <a:solidFill>
              <a:srgbClr val="CB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Sļïḓè">
              <a:extLst>
                <a:ext uri="{FF2B5EF4-FFF2-40B4-BE49-F238E27FC236}">
                  <a16:creationId xmlns:a16="http://schemas.microsoft.com/office/drawing/2014/main" id="{0D2B0421-D94B-4B80-B262-81FB203A6E59}"/>
                </a:ext>
              </a:extLst>
            </p:cNvPr>
            <p:cNvSpPr/>
            <p:nvPr/>
          </p:nvSpPr>
          <p:spPr bwMode="auto">
            <a:xfrm>
              <a:off x="5083176" y="3140075"/>
              <a:ext cx="61913" cy="44450"/>
            </a:xfrm>
            <a:custGeom>
              <a:avLst/>
              <a:gdLst>
                <a:gd name="T0" fmla="*/ 34 w 39"/>
                <a:gd name="T1" fmla="*/ 0 h 28"/>
                <a:gd name="T2" fmla="*/ 0 w 39"/>
                <a:gd name="T3" fmla="*/ 21 h 28"/>
                <a:gd name="T4" fmla="*/ 3 w 39"/>
                <a:gd name="T5" fmla="*/ 28 h 28"/>
                <a:gd name="T6" fmla="*/ 39 w 39"/>
                <a:gd name="T7" fmla="*/ 8 h 28"/>
                <a:gd name="T8" fmla="*/ 34 w 3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4" y="0"/>
                  </a:moveTo>
                  <a:lnTo>
                    <a:pt x="0" y="21"/>
                  </a:lnTo>
                  <a:lnTo>
                    <a:pt x="3" y="28"/>
                  </a:lnTo>
                  <a:lnTo>
                    <a:pt x="39" y="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ḻïďè">
              <a:extLst>
                <a:ext uri="{FF2B5EF4-FFF2-40B4-BE49-F238E27FC236}">
                  <a16:creationId xmlns:a16="http://schemas.microsoft.com/office/drawing/2014/main" id="{0DA252A0-1500-4F10-8CF6-54BAAC5A987D}"/>
                </a:ext>
              </a:extLst>
            </p:cNvPr>
            <p:cNvSpPr/>
            <p:nvPr/>
          </p:nvSpPr>
          <p:spPr bwMode="auto">
            <a:xfrm>
              <a:off x="5083176" y="3140075"/>
              <a:ext cx="61913" cy="44450"/>
            </a:xfrm>
            <a:custGeom>
              <a:avLst/>
              <a:gdLst>
                <a:gd name="T0" fmla="*/ 34 w 39"/>
                <a:gd name="T1" fmla="*/ 0 h 28"/>
                <a:gd name="T2" fmla="*/ 0 w 39"/>
                <a:gd name="T3" fmla="*/ 21 h 28"/>
                <a:gd name="T4" fmla="*/ 3 w 39"/>
                <a:gd name="T5" fmla="*/ 28 h 28"/>
                <a:gd name="T6" fmla="*/ 39 w 39"/>
                <a:gd name="T7" fmla="*/ 8 h 28"/>
                <a:gd name="T8" fmla="*/ 34 w 3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4" y="0"/>
                  </a:moveTo>
                  <a:lnTo>
                    <a:pt x="0" y="21"/>
                  </a:lnTo>
                  <a:lnTo>
                    <a:pt x="3" y="28"/>
                  </a:lnTo>
                  <a:lnTo>
                    <a:pt x="39" y="8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s1îḓe">
              <a:extLst>
                <a:ext uri="{FF2B5EF4-FFF2-40B4-BE49-F238E27FC236}">
                  <a16:creationId xmlns:a16="http://schemas.microsoft.com/office/drawing/2014/main" id="{D55EE9E2-700B-4E4D-AF95-F017002E2372}"/>
                </a:ext>
              </a:extLst>
            </p:cNvPr>
            <p:cNvSpPr/>
            <p:nvPr/>
          </p:nvSpPr>
          <p:spPr bwMode="auto">
            <a:xfrm>
              <a:off x="4616451" y="3194050"/>
              <a:ext cx="431800" cy="260350"/>
            </a:xfrm>
            <a:custGeom>
              <a:avLst/>
              <a:gdLst>
                <a:gd name="T0" fmla="*/ 269 w 272"/>
                <a:gd name="T1" fmla="*/ 0 h 164"/>
                <a:gd name="T2" fmla="*/ 0 w 272"/>
                <a:gd name="T3" fmla="*/ 155 h 164"/>
                <a:gd name="T4" fmla="*/ 3 w 272"/>
                <a:gd name="T5" fmla="*/ 164 h 164"/>
                <a:gd name="T6" fmla="*/ 272 w 272"/>
                <a:gd name="T7" fmla="*/ 9 h 164"/>
                <a:gd name="T8" fmla="*/ 269 w 272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64">
                  <a:moveTo>
                    <a:pt x="269" y="0"/>
                  </a:moveTo>
                  <a:lnTo>
                    <a:pt x="0" y="155"/>
                  </a:lnTo>
                  <a:lnTo>
                    <a:pt x="3" y="164"/>
                  </a:lnTo>
                  <a:lnTo>
                    <a:pt x="272" y="9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ṣḻïḓè">
              <a:extLst>
                <a:ext uri="{FF2B5EF4-FFF2-40B4-BE49-F238E27FC236}">
                  <a16:creationId xmlns:a16="http://schemas.microsoft.com/office/drawing/2014/main" id="{7E0F291F-F897-4A96-981C-25FF7DFA169B}"/>
                </a:ext>
              </a:extLst>
            </p:cNvPr>
            <p:cNvSpPr/>
            <p:nvPr/>
          </p:nvSpPr>
          <p:spPr bwMode="auto">
            <a:xfrm>
              <a:off x="4616451" y="3194050"/>
              <a:ext cx="431800" cy="260350"/>
            </a:xfrm>
            <a:custGeom>
              <a:avLst/>
              <a:gdLst>
                <a:gd name="T0" fmla="*/ 269 w 272"/>
                <a:gd name="T1" fmla="*/ 0 h 164"/>
                <a:gd name="T2" fmla="*/ 0 w 272"/>
                <a:gd name="T3" fmla="*/ 155 h 164"/>
                <a:gd name="T4" fmla="*/ 3 w 272"/>
                <a:gd name="T5" fmla="*/ 164 h 164"/>
                <a:gd name="T6" fmla="*/ 272 w 272"/>
                <a:gd name="T7" fmla="*/ 9 h 164"/>
                <a:gd name="T8" fmla="*/ 269 w 272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64">
                  <a:moveTo>
                    <a:pt x="269" y="0"/>
                  </a:moveTo>
                  <a:lnTo>
                    <a:pt x="0" y="155"/>
                  </a:lnTo>
                  <a:lnTo>
                    <a:pt x="3" y="164"/>
                  </a:lnTo>
                  <a:lnTo>
                    <a:pt x="272" y="9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ļíḑé">
              <a:extLst>
                <a:ext uri="{FF2B5EF4-FFF2-40B4-BE49-F238E27FC236}">
                  <a16:creationId xmlns:a16="http://schemas.microsoft.com/office/drawing/2014/main" id="{9705131C-29A2-4654-B7A9-0E5BA37144BA}"/>
                </a:ext>
              </a:extLst>
            </p:cNvPr>
            <p:cNvSpPr/>
            <p:nvPr/>
          </p:nvSpPr>
          <p:spPr bwMode="auto">
            <a:xfrm>
              <a:off x="4999038" y="3209925"/>
              <a:ext cx="146050" cy="95250"/>
            </a:xfrm>
            <a:custGeom>
              <a:avLst/>
              <a:gdLst>
                <a:gd name="T0" fmla="*/ 87 w 92"/>
                <a:gd name="T1" fmla="*/ 0 h 60"/>
                <a:gd name="T2" fmla="*/ 0 w 92"/>
                <a:gd name="T3" fmla="*/ 51 h 60"/>
                <a:gd name="T4" fmla="*/ 3 w 92"/>
                <a:gd name="T5" fmla="*/ 60 h 60"/>
                <a:gd name="T6" fmla="*/ 92 w 92"/>
                <a:gd name="T7" fmla="*/ 9 h 60"/>
                <a:gd name="T8" fmla="*/ 87 w 92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0">
                  <a:moveTo>
                    <a:pt x="87" y="0"/>
                  </a:moveTo>
                  <a:lnTo>
                    <a:pt x="0" y="51"/>
                  </a:lnTo>
                  <a:lnTo>
                    <a:pt x="3" y="60"/>
                  </a:lnTo>
                  <a:lnTo>
                    <a:pt x="92" y="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ṣľïdè">
              <a:extLst>
                <a:ext uri="{FF2B5EF4-FFF2-40B4-BE49-F238E27FC236}">
                  <a16:creationId xmlns:a16="http://schemas.microsoft.com/office/drawing/2014/main" id="{3611396B-0330-427F-A5DE-CD191472FD2C}"/>
                </a:ext>
              </a:extLst>
            </p:cNvPr>
            <p:cNvSpPr/>
            <p:nvPr/>
          </p:nvSpPr>
          <p:spPr bwMode="auto">
            <a:xfrm>
              <a:off x="4999038" y="3209925"/>
              <a:ext cx="146050" cy="95250"/>
            </a:xfrm>
            <a:custGeom>
              <a:avLst/>
              <a:gdLst>
                <a:gd name="T0" fmla="*/ 87 w 92"/>
                <a:gd name="T1" fmla="*/ 0 h 60"/>
                <a:gd name="T2" fmla="*/ 0 w 92"/>
                <a:gd name="T3" fmla="*/ 51 h 60"/>
                <a:gd name="T4" fmla="*/ 3 w 92"/>
                <a:gd name="T5" fmla="*/ 60 h 60"/>
                <a:gd name="T6" fmla="*/ 92 w 92"/>
                <a:gd name="T7" fmla="*/ 9 h 60"/>
                <a:gd name="T8" fmla="*/ 87 w 92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0">
                  <a:moveTo>
                    <a:pt x="87" y="0"/>
                  </a:moveTo>
                  <a:lnTo>
                    <a:pt x="0" y="51"/>
                  </a:lnTo>
                  <a:lnTo>
                    <a:pt x="3" y="60"/>
                  </a:lnTo>
                  <a:lnTo>
                    <a:pt x="92" y="9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$ḷídê">
              <a:extLst>
                <a:ext uri="{FF2B5EF4-FFF2-40B4-BE49-F238E27FC236}">
                  <a16:creationId xmlns:a16="http://schemas.microsoft.com/office/drawing/2014/main" id="{FCF67766-3995-4F1C-984E-C4FD71AD7E47}"/>
                </a:ext>
              </a:extLst>
            </p:cNvPr>
            <p:cNvSpPr/>
            <p:nvPr/>
          </p:nvSpPr>
          <p:spPr bwMode="auto">
            <a:xfrm>
              <a:off x="4805363" y="3327400"/>
              <a:ext cx="138113" cy="87313"/>
            </a:xfrm>
            <a:custGeom>
              <a:avLst/>
              <a:gdLst>
                <a:gd name="T0" fmla="*/ 82 w 87"/>
                <a:gd name="T1" fmla="*/ 0 h 55"/>
                <a:gd name="T2" fmla="*/ 0 w 87"/>
                <a:gd name="T3" fmla="*/ 48 h 55"/>
                <a:gd name="T4" fmla="*/ 4 w 87"/>
                <a:gd name="T5" fmla="*/ 55 h 55"/>
                <a:gd name="T6" fmla="*/ 87 w 87"/>
                <a:gd name="T7" fmla="*/ 7 h 55"/>
                <a:gd name="T8" fmla="*/ 82 w 8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5">
                  <a:moveTo>
                    <a:pt x="82" y="0"/>
                  </a:moveTo>
                  <a:lnTo>
                    <a:pt x="0" y="48"/>
                  </a:lnTo>
                  <a:lnTo>
                    <a:pt x="4" y="55"/>
                  </a:lnTo>
                  <a:lnTo>
                    <a:pt x="87" y="7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ŝḷïḍe">
              <a:extLst>
                <a:ext uri="{FF2B5EF4-FFF2-40B4-BE49-F238E27FC236}">
                  <a16:creationId xmlns:a16="http://schemas.microsoft.com/office/drawing/2014/main" id="{7AA8D530-6A7B-4871-AF7C-0E58B7F90EDC}"/>
                </a:ext>
              </a:extLst>
            </p:cNvPr>
            <p:cNvSpPr/>
            <p:nvPr/>
          </p:nvSpPr>
          <p:spPr bwMode="auto">
            <a:xfrm>
              <a:off x="4805363" y="3327400"/>
              <a:ext cx="138113" cy="87313"/>
            </a:xfrm>
            <a:custGeom>
              <a:avLst/>
              <a:gdLst>
                <a:gd name="T0" fmla="*/ 82 w 87"/>
                <a:gd name="T1" fmla="*/ 0 h 55"/>
                <a:gd name="T2" fmla="*/ 0 w 87"/>
                <a:gd name="T3" fmla="*/ 48 h 55"/>
                <a:gd name="T4" fmla="*/ 4 w 87"/>
                <a:gd name="T5" fmla="*/ 55 h 55"/>
                <a:gd name="T6" fmla="*/ 87 w 87"/>
                <a:gd name="T7" fmla="*/ 7 h 55"/>
                <a:gd name="T8" fmla="*/ 82 w 8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5">
                  <a:moveTo>
                    <a:pt x="82" y="0"/>
                  </a:moveTo>
                  <a:lnTo>
                    <a:pt x="0" y="48"/>
                  </a:lnTo>
                  <a:lnTo>
                    <a:pt x="4" y="55"/>
                  </a:lnTo>
                  <a:lnTo>
                    <a:pt x="87" y="7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ṩļîḍé">
              <a:extLst>
                <a:ext uri="{FF2B5EF4-FFF2-40B4-BE49-F238E27FC236}">
                  <a16:creationId xmlns:a16="http://schemas.microsoft.com/office/drawing/2014/main" id="{E3251D1C-016F-409F-BB02-CD2CDE683383}"/>
                </a:ext>
              </a:extLst>
            </p:cNvPr>
            <p:cNvSpPr/>
            <p:nvPr/>
          </p:nvSpPr>
          <p:spPr bwMode="auto">
            <a:xfrm>
              <a:off x="4616451" y="3438525"/>
              <a:ext cx="133350" cy="85725"/>
            </a:xfrm>
            <a:custGeom>
              <a:avLst/>
              <a:gdLst>
                <a:gd name="T0" fmla="*/ 81 w 84"/>
                <a:gd name="T1" fmla="*/ 0 h 54"/>
                <a:gd name="T2" fmla="*/ 0 w 84"/>
                <a:gd name="T3" fmla="*/ 46 h 54"/>
                <a:gd name="T4" fmla="*/ 3 w 84"/>
                <a:gd name="T5" fmla="*/ 54 h 54"/>
                <a:gd name="T6" fmla="*/ 84 w 84"/>
                <a:gd name="T7" fmla="*/ 8 h 54"/>
                <a:gd name="T8" fmla="*/ 81 w 8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4">
                  <a:moveTo>
                    <a:pt x="81" y="0"/>
                  </a:moveTo>
                  <a:lnTo>
                    <a:pt x="0" y="46"/>
                  </a:lnTo>
                  <a:lnTo>
                    <a:pt x="3" y="54"/>
                  </a:lnTo>
                  <a:lnTo>
                    <a:pt x="84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šliḍê">
              <a:extLst>
                <a:ext uri="{FF2B5EF4-FFF2-40B4-BE49-F238E27FC236}">
                  <a16:creationId xmlns:a16="http://schemas.microsoft.com/office/drawing/2014/main" id="{1D5376EE-F6FE-4DD4-A737-8F3C57F8A14E}"/>
                </a:ext>
              </a:extLst>
            </p:cNvPr>
            <p:cNvSpPr/>
            <p:nvPr/>
          </p:nvSpPr>
          <p:spPr bwMode="auto">
            <a:xfrm>
              <a:off x="4616451" y="3438525"/>
              <a:ext cx="133350" cy="85725"/>
            </a:xfrm>
            <a:custGeom>
              <a:avLst/>
              <a:gdLst>
                <a:gd name="T0" fmla="*/ 81 w 84"/>
                <a:gd name="T1" fmla="*/ 0 h 54"/>
                <a:gd name="T2" fmla="*/ 0 w 84"/>
                <a:gd name="T3" fmla="*/ 46 h 54"/>
                <a:gd name="T4" fmla="*/ 3 w 84"/>
                <a:gd name="T5" fmla="*/ 54 h 54"/>
                <a:gd name="T6" fmla="*/ 84 w 84"/>
                <a:gd name="T7" fmla="*/ 8 h 54"/>
                <a:gd name="T8" fmla="*/ 81 w 8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4">
                  <a:moveTo>
                    <a:pt x="81" y="0"/>
                  </a:moveTo>
                  <a:lnTo>
                    <a:pt x="0" y="46"/>
                  </a:lnTo>
                  <a:lnTo>
                    <a:pt x="3" y="54"/>
                  </a:lnTo>
                  <a:lnTo>
                    <a:pt x="84" y="8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šľide">
              <a:extLst>
                <a:ext uri="{FF2B5EF4-FFF2-40B4-BE49-F238E27FC236}">
                  <a16:creationId xmlns:a16="http://schemas.microsoft.com/office/drawing/2014/main" id="{6AC574A3-F1E2-4545-8F80-D6BE53160558}"/>
                </a:ext>
              </a:extLst>
            </p:cNvPr>
            <p:cNvSpPr/>
            <p:nvPr/>
          </p:nvSpPr>
          <p:spPr bwMode="auto">
            <a:xfrm>
              <a:off x="4371976" y="3387725"/>
              <a:ext cx="185738" cy="296863"/>
            </a:xfrm>
            <a:custGeom>
              <a:avLst/>
              <a:gdLst>
                <a:gd name="T0" fmla="*/ 65 w 71"/>
                <a:gd name="T1" fmla="*/ 0 h 113"/>
                <a:gd name="T2" fmla="*/ 61 w 71"/>
                <a:gd name="T3" fmla="*/ 1 h 113"/>
                <a:gd name="T4" fmla="*/ 10 w 71"/>
                <a:gd name="T5" fmla="*/ 31 h 113"/>
                <a:gd name="T6" fmla="*/ 0 w 71"/>
                <a:gd name="T7" fmla="*/ 49 h 113"/>
                <a:gd name="T8" fmla="*/ 0 w 71"/>
                <a:gd name="T9" fmla="*/ 105 h 113"/>
                <a:gd name="T10" fmla="*/ 6 w 71"/>
                <a:gd name="T11" fmla="*/ 113 h 113"/>
                <a:gd name="T12" fmla="*/ 10 w 71"/>
                <a:gd name="T13" fmla="*/ 112 h 113"/>
                <a:gd name="T14" fmla="*/ 61 w 71"/>
                <a:gd name="T15" fmla="*/ 82 h 113"/>
                <a:gd name="T16" fmla="*/ 71 w 71"/>
                <a:gd name="T17" fmla="*/ 64 h 113"/>
                <a:gd name="T18" fmla="*/ 71 w 71"/>
                <a:gd name="T19" fmla="*/ 8 h 113"/>
                <a:gd name="T20" fmla="*/ 65 w 71"/>
                <a:gd name="T2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3">
                  <a:moveTo>
                    <a:pt x="65" y="0"/>
                  </a:moveTo>
                  <a:cubicBezTo>
                    <a:pt x="64" y="0"/>
                    <a:pt x="63" y="1"/>
                    <a:pt x="61" y="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5" y="34"/>
                    <a:pt x="0" y="42"/>
                    <a:pt x="0" y="4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0"/>
                    <a:pt x="3" y="113"/>
                    <a:pt x="6" y="113"/>
                  </a:cubicBezTo>
                  <a:cubicBezTo>
                    <a:pt x="7" y="113"/>
                    <a:pt x="9" y="112"/>
                    <a:pt x="10" y="11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7" y="79"/>
                    <a:pt x="71" y="71"/>
                    <a:pt x="71" y="6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3"/>
                    <a:pt x="68" y="0"/>
                    <a:pt x="65" y="0"/>
                  </a:cubicBezTo>
                </a:path>
              </a:pathLst>
            </a:custGeom>
            <a:solidFill>
              <a:srgbClr val="A3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ṩ1îďè">
              <a:extLst>
                <a:ext uri="{FF2B5EF4-FFF2-40B4-BE49-F238E27FC236}">
                  <a16:creationId xmlns:a16="http://schemas.microsoft.com/office/drawing/2014/main" id="{B8062C15-487E-497C-A3CD-F88C6ED9908D}"/>
                </a:ext>
              </a:extLst>
            </p:cNvPr>
            <p:cNvSpPr/>
            <p:nvPr/>
          </p:nvSpPr>
          <p:spPr bwMode="auto">
            <a:xfrm>
              <a:off x="4867276" y="1836738"/>
              <a:ext cx="277813" cy="298450"/>
            </a:xfrm>
            <a:custGeom>
              <a:avLst/>
              <a:gdLst>
                <a:gd name="T0" fmla="*/ 95 w 106"/>
                <a:gd name="T1" fmla="*/ 59 h 114"/>
                <a:gd name="T2" fmla="*/ 98 w 106"/>
                <a:gd name="T3" fmla="*/ 54 h 114"/>
                <a:gd name="T4" fmla="*/ 105 w 106"/>
                <a:gd name="T5" fmla="*/ 3 h 114"/>
                <a:gd name="T6" fmla="*/ 105 w 106"/>
                <a:gd name="T7" fmla="*/ 0 h 114"/>
                <a:gd name="T8" fmla="*/ 102 w 106"/>
                <a:gd name="T9" fmla="*/ 0 h 114"/>
                <a:gd name="T10" fmla="*/ 25 w 106"/>
                <a:gd name="T11" fmla="*/ 41 h 114"/>
                <a:gd name="T12" fmla="*/ 21 w 106"/>
                <a:gd name="T13" fmla="*/ 28 h 114"/>
                <a:gd name="T14" fmla="*/ 18 w 106"/>
                <a:gd name="T15" fmla="*/ 26 h 114"/>
                <a:gd name="T16" fmla="*/ 3 w 106"/>
                <a:gd name="T17" fmla="*/ 34 h 114"/>
                <a:gd name="T18" fmla="*/ 0 w 106"/>
                <a:gd name="T19" fmla="*/ 40 h 114"/>
                <a:gd name="T20" fmla="*/ 3 w 106"/>
                <a:gd name="T21" fmla="*/ 43 h 114"/>
                <a:gd name="T22" fmla="*/ 15 w 106"/>
                <a:gd name="T23" fmla="*/ 36 h 114"/>
                <a:gd name="T24" fmla="*/ 32 w 106"/>
                <a:gd name="T25" fmla="*/ 92 h 114"/>
                <a:gd name="T26" fmla="*/ 32 w 106"/>
                <a:gd name="T27" fmla="*/ 93 h 114"/>
                <a:gd name="T28" fmla="*/ 29 w 106"/>
                <a:gd name="T29" fmla="*/ 106 h 114"/>
                <a:gd name="T30" fmla="*/ 29 w 106"/>
                <a:gd name="T31" fmla="*/ 107 h 114"/>
                <a:gd name="T32" fmla="*/ 31 w 106"/>
                <a:gd name="T33" fmla="*/ 113 h 114"/>
                <a:gd name="T34" fmla="*/ 40 w 106"/>
                <a:gd name="T35" fmla="*/ 112 h 114"/>
                <a:gd name="T36" fmla="*/ 96 w 106"/>
                <a:gd name="T37" fmla="*/ 80 h 114"/>
                <a:gd name="T38" fmla="*/ 99 w 106"/>
                <a:gd name="T39" fmla="*/ 73 h 114"/>
                <a:gd name="T40" fmla="*/ 95 w 106"/>
                <a:gd name="T41" fmla="*/ 71 h 114"/>
                <a:gd name="T42" fmla="*/ 40 w 106"/>
                <a:gd name="T43" fmla="*/ 104 h 114"/>
                <a:gd name="T44" fmla="*/ 36 w 106"/>
                <a:gd name="T45" fmla="*/ 104 h 114"/>
                <a:gd name="T46" fmla="*/ 37 w 106"/>
                <a:gd name="T47" fmla="*/ 98 h 114"/>
                <a:gd name="T48" fmla="*/ 95 w 106"/>
                <a:gd name="T49" fmla="*/ 59 h 114"/>
                <a:gd name="T50" fmla="*/ 73 w 106"/>
                <a:gd name="T51" fmla="*/ 47 h 114"/>
                <a:gd name="T52" fmla="*/ 73 w 106"/>
                <a:gd name="T53" fmla="*/ 65 h 114"/>
                <a:gd name="T54" fmla="*/ 55 w 106"/>
                <a:gd name="T55" fmla="*/ 78 h 114"/>
                <a:gd name="T56" fmla="*/ 55 w 106"/>
                <a:gd name="T57" fmla="*/ 57 h 114"/>
                <a:gd name="T58" fmla="*/ 73 w 106"/>
                <a:gd name="T59" fmla="*/ 47 h 114"/>
                <a:gd name="T60" fmla="*/ 55 w 106"/>
                <a:gd name="T61" fmla="*/ 52 h 114"/>
                <a:gd name="T62" fmla="*/ 55 w 106"/>
                <a:gd name="T63" fmla="*/ 34 h 114"/>
                <a:gd name="T64" fmla="*/ 73 w 106"/>
                <a:gd name="T65" fmla="*/ 24 h 114"/>
                <a:gd name="T66" fmla="*/ 73 w 106"/>
                <a:gd name="T67" fmla="*/ 42 h 114"/>
                <a:gd name="T68" fmla="*/ 55 w 106"/>
                <a:gd name="T69" fmla="*/ 52 h 114"/>
                <a:gd name="T70" fmla="*/ 77 w 106"/>
                <a:gd name="T71" fmla="*/ 63 h 114"/>
                <a:gd name="T72" fmla="*/ 77 w 106"/>
                <a:gd name="T73" fmla="*/ 45 h 114"/>
                <a:gd name="T74" fmla="*/ 94 w 106"/>
                <a:gd name="T75" fmla="*/ 36 h 114"/>
                <a:gd name="T76" fmla="*/ 92 w 106"/>
                <a:gd name="T77" fmla="*/ 53 h 114"/>
                <a:gd name="T78" fmla="*/ 77 w 106"/>
                <a:gd name="T79" fmla="*/ 63 h 114"/>
                <a:gd name="T80" fmla="*/ 95 w 106"/>
                <a:gd name="T81" fmla="*/ 31 h 114"/>
                <a:gd name="T82" fmla="*/ 77 w 106"/>
                <a:gd name="T83" fmla="*/ 40 h 114"/>
                <a:gd name="T84" fmla="*/ 77 w 106"/>
                <a:gd name="T85" fmla="*/ 22 h 114"/>
                <a:gd name="T86" fmla="*/ 98 w 106"/>
                <a:gd name="T87" fmla="*/ 11 h 114"/>
                <a:gd name="T88" fmla="*/ 95 w 106"/>
                <a:gd name="T89" fmla="*/ 31 h 114"/>
                <a:gd name="T90" fmla="*/ 51 w 106"/>
                <a:gd name="T91" fmla="*/ 36 h 114"/>
                <a:gd name="T92" fmla="*/ 51 w 106"/>
                <a:gd name="T93" fmla="*/ 54 h 114"/>
                <a:gd name="T94" fmla="*/ 32 w 106"/>
                <a:gd name="T95" fmla="*/ 64 h 114"/>
                <a:gd name="T96" fmla="*/ 27 w 106"/>
                <a:gd name="T97" fmla="*/ 48 h 114"/>
                <a:gd name="T98" fmla="*/ 51 w 106"/>
                <a:gd name="T99" fmla="*/ 36 h 114"/>
                <a:gd name="T100" fmla="*/ 33 w 106"/>
                <a:gd name="T101" fmla="*/ 68 h 114"/>
                <a:gd name="T102" fmla="*/ 51 w 106"/>
                <a:gd name="T103" fmla="*/ 59 h 114"/>
                <a:gd name="T104" fmla="*/ 51 w 106"/>
                <a:gd name="T105" fmla="*/ 80 h 114"/>
                <a:gd name="T106" fmla="*/ 39 w 106"/>
                <a:gd name="T107" fmla="*/ 88 h 114"/>
                <a:gd name="T108" fmla="*/ 33 w 106"/>
                <a:gd name="T109" fmla="*/ 6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14">
                  <a:moveTo>
                    <a:pt x="95" y="59"/>
                  </a:moveTo>
                  <a:cubicBezTo>
                    <a:pt x="97" y="58"/>
                    <a:pt x="98" y="56"/>
                    <a:pt x="98" y="54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6" y="2"/>
                    <a:pt x="105" y="1"/>
                    <a:pt x="105" y="0"/>
                  </a:cubicBezTo>
                  <a:cubicBezTo>
                    <a:pt x="104" y="0"/>
                    <a:pt x="103" y="0"/>
                    <a:pt x="102" y="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19" y="26"/>
                    <a:pt x="18" y="26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5"/>
                    <a:pt x="0" y="38"/>
                    <a:pt x="0" y="40"/>
                  </a:cubicBezTo>
                  <a:cubicBezTo>
                    <a:pt x="0" y="43"/>
                    <a:pt x="1" y="44"/>
                    <a:pt x="3" y="4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07"/>
                    <a:pt x="29" y="111"/>
                    <a:pt x="31" y="113"/>
                  </a:cubicBezTo>
                  <a:cubicBezTo>
                    <a:pt x="33" y="114"/>
                    <a:pt x="36" y="114"/>
                    <a:pt x="40" y="112"/>
                  </a:cubicBezTo>
                  <a:cubicBezTo>
                    <a:pt x="47" y="108"/>
                    <a:pt x="94" y="81"/>
                    <a:pt x="96" y="80"/>
                  </a:cubicBezTo>
                  <a:cubicBezTo>
                    <a:pt x="98" y="78"/>
                    <a:pt x="99" y="76"/>
                    <a:pt x="99" y="73"/>
                  </a:cubicBezTo>
                  <a:cubicBezTo>
                    <a:pt x="99" y="71"/>
                    <a:pt x="97" y="70"/>
                    <a:pt x="95" y="71"/>
                  </a:cubicBezTo>
                  <a:cubicBezTo>
                    <a:pt x="95" y="72"/>
                    <a:pt x="47" y="100"/>
                    <a:pt x="40" y="104"/>
                  </a:cubicBezTo>
                  <a:cubicBezTo>
                    <a:pt x="38" y="105"/>
                    <a:pt x="36" y="105"/>
                    <a:pt x="36" y="104"/>
                  </a:cubicBezTo>
                  <a:cubicBezTo>
                    <a:pt x="37" y="98"/>
                    <a:pt x="37" y="98"/>
                    <a:pt x="37" y="98"/>
                  </a:cubicBezTo>
                  <a:lnTo>
                    <a:pt x="95" y="59"/>
                  </a:lnTo>
                  <a:close/>
                  <a:moveTo>
                    <a:pt x="73" y="4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3" y="47"/>
                  </a:lnTo>
                  <a:close/>
                  <a:moveTo>
                    <a:pt x="55" y="52"/>
                  </a:moveTo>
                  <a:cubicBezTo>
                    <a:pt x="55" y="34"/>
                    <a:pt x="55" y="34"/>
                    <a:pt x="55" y="3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55" y="52"/>
                  </a:lnTo>
                  <a:close/>
                  <a:moveTo>
                    <a:pt x="77" y="63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2" y="53"/>
                    <a:pt x="92" y="53"/>
                    <a:pt x="92" y="53"/>
                  </a:cubicBezTo>
                  <a:lnTo>
                    <a:pt x="77" y="63"/>
                  </a:lnTo>
                  <a:close/>
                  <a:moveTo>
                    <a:pt x="95" y="31"/>
                  </a:moveTo>
                  <a:cubicBezTo>
                    <a:pt x="77" y="40"/>
                    <a:pt x="77" y="40"/>
                    <a:pt x="77" y="40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98" y="11"/>
                    <a:pt x="98" y="11"/>
                    <a:pt x="98" y="11"/>
                  </a:cubicBezTo>
                  <a:lnTo>
                    <a:pt x="95" y="31"/>
                  </a:lnTo>
                  <a:close/>
                  <a:moveTo>
                    <a:pt x="51" y="36"/>
                  </a:moveTo>
                  <a:cubicBezTo>
                    <a:pt x="51" y="54"/>
                    <a:pt x="51" y="54"/>
                    <a:pt x="51" y="5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51" y="36"/>
                  </a:lnTo>
                  <a:close/>
                  <a:moveTo>
                    <a:pt x="33" y="68"/>
                  </a:moveTo>
                  <a:cubicBezTo>
                    <a:pt x="51" y="59"/>
                    <a:pt x="51" y="59"/>
                    <a:pt x="51" y="59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39" y="88"/>
                    <a:pt x="39" y="88"/>
                    <a:pt x="39" y="88"/>
                  </a:cubicBezTo>
                  <a:lnTo>
                    <a:pt x="33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ŝļïḓê">
              <a:extLst>
                <a:ext uri="{FF2B5EF4-FFF2-40B4-BE49-F238E27FC236}">
                  <a16:creationId xmlns:a16="http://schemas.microsoft.com/office/drawing/2014/main" id="{81261806-76DF-4C90-BA15-7C758FA2D1FE}"/>
                </a:ext>
              </a:extLst>
            </p:cNvPr>
            <p:cNvSpPr/>
            <p:nvPr/>
          </p:nvSpPr>
          <p:spPr bwMode="auto">
            <a:xfrm>
              <a:off x="4938713" y="2136775"/>
              <a:ext cx="46038" cy="71438"/>
            </a:xfrm>
            <a:custGeom>
              <a:avLst/>
              <a:gdLst>
                <a:gd name="T0" fmla="*/ 18 w 18"/>
                <a:gd name="T1" fmla="*/ 9 h 27"/>
                <a:gd name="T2" fmla="*/ 9 w 18"/>
                <a:gd name="T3" fmla="*/ 24 h 27"/>
                <a:gd name="T4" fmla="*/ 0 w 18"/>
                <a:gd name="T5" fmla="*/ 18 h 27"/>
                <a:gd name="T6" fmla="*/ 9 w 18"/>
                <a:gd name="T7" fmla="*/ 3 h 27"/>
                <a:gd name="T8" fmla="*/ 18 w 18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18" y="9"/>
                  </a:moveTo>
                  <a:cubicBezTo>
                    <a:pt x="18" y="15"/>
                    <a:pt x="14" y="21"/>
                    <a:pt x="9" y="24"/>
                  </a:cubicBezTo>
                  <a:cubicBezTo>
                    <a:pt x="4" y="27"/>
                    <a:pt x="0" y="24"/>
                    <a:pt x="0" y="18"/>
                  </a:cubicBezTo>
                  <a:cubicBezTo>
                    <a:pt x="0" y="12"/>
                    <a:pt x="4" y="6"/>
                    <a:pt x="9" y="3"/>
                  </a:cubicBezTo>
                  <a:cubicBezTo>
                    <a:pt x="14" y="0"/>
                    <a:pt x="18" y="3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ṩļîďe">
              <a:extLst>
                <a:ext uri="{FF2B5EF4-FFF2-40B4-BE49-F238E27FC236}">
                  <a16:creationId xmlns:a16="http://schemas.microsoft.com/office/drawing/2014/main" id="{D62AB64D-37A8-4688-BDE3-FB3BD201CA16}"/>
                </a:ext>
              </a:extLst>
            </p:cNvPr>
            <p:cNvSpPr/>
            <p:nvPr/>
          </p:nvSpPr>
          <p:spPr bwMode="auto">
            <a:xfrm>
              <a:off x="5072063" y="2068513"/>
              <a:ext cx="44450" cy="68263"/>
            </a:xfrm>
            <a:custGeom>
              <a:avLst/>
              <a:gdLst>
                <a:gd name="T0" fmla="*/ 17 w 17"/>
                <a:gd name="T1" fmla="*/ 8 h 26"/>
                <a:gd name="T2" fmla="*/ 9 w 17"/>
                <a:gd name="T3" fmla="*/ 23 h 26"/>
                <a:gd name="T4" fmla="*/ 0 w 17"/>
                <a:gd name="T5" fmla="*/ 17 h 26"/>
                <a:gd name="T6" fmla="*/ 9 w 17"/>
                <a:gd name="T7" fmla="*/ 2 h 26"/>
                <a:gd name="T8" fmla="*/ 17 w 17"/>
                <a:gd name="T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7" y="8"/>
                  </a:moveTo>
                  <a:cubicBezTo>
                    <a:pt x="17" y="14"/>
                    <a:pt x="14" y="21"/>
                    <a:pt x="9" y="23"/>
                  </a:cubicBezTo>
                  <a:cubicBezTo>
                    <a:pt x="4" y="26"/>
                    <a:pt x="0" y="23"/>
                    <a:pt x="0" y="17"/>
                  </a:cubicBezTo>
                  <a:cubicBezTo>
                    <a:pt x="0" y="12"/>
                    <a:pt x="4" y="5"/>
                    <a:pt x="9" y="2"/>
                  </a:cubicBezTo>
                  <a:cubicBezTo>
                    <a:pt x="14" y="0"/>
                    <a:pt x="17" y="2"/>
                    <a:pt x="1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slîḑe">
              <a:extLst>
                <a:ext uri="{FF2B5EF4-FFF2-40B4-BE49-F238E27FC236}">
                  <a16:creationId xmlns:a16="http://schemas.microsoft.com/office/drawing/2014/main" id="{A8AD26FD-47C6-468D-8F50-899077062C14}"/>
                </a:ext>
              </a:extLst>
            </p:cNvPr>
            <p:cNvSpPr/>
            <p:nvPr/>
          </p:nvSpPr>
          <p:spPr bwMode="auto">
            <a:xfrm>
              <a:off x="4870451" y="2014538"/>
              <a:ext cx="49213" cy="33338"/>
            </a:xfrm>
            <a:custGeom>
              <a:avLst/>
              <a:gdLst>
                <a:gd name="T0" fmla="*/ 17 w 19"/>
                <a:gd name="T1" fmla="*/ 4 h 13"/>
                <a:gd name="T2" fmla="*/ 1 w 19"/>
                <a:gd name="T3" fmla="*/ 13 h 13"/>
                <a:gd name="T4" fmla="*/ 0 w 19"/>
                <a:gd name="T5" fmla="*/ 11 h 13"/>
                <a:gd name="T6" fmla="*/ 1 w 19"/>
                <a:gd name="T7" fmla="*/ 9 h 13"/>
                <a:gd name="T8" fmla="*/ 17 w 19"/>
                <a:gd name="T9" fmla="*/ 0 h 13"/>
                <a:gd name="T10" fmla="*/ 19 w 19"/>
                <a:gd name="T11" fmla="*/ 1 h 13"/>
                <a:gd name="T12" fmla="*/ 17 w 19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7" y="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ṩḷïḑè">
              <a:extLst>
                <a:ext uri="{FF2B5EF4-FFF2-40B4-BE49-F238E27FC236}">
                  <a16:creationId xmlns:a16="http://schemas.microsoft.com/office/drawing/2014/main" id="{BF2811F1-92AA-4B42-94B3-8E507F2F64D5}"/>
                </a:ext>
              </a:extLst>
            </p:cNvPr>
            <p:cNvSpPr/>
            <p:nvPr/>
          </p:nvSpPr>
          <p:spPr bwMode="auto">
            <a:xfrm>
              <a:off x="4887913" y="2055813"/>
              <a:ext cx="50800" cy="34925"/>
            </a:xfrm>
            <a:custGeom>
              <a:avLst/>
              <a:gdLst>
                <a:gd name="T0" fmla="*/ 17 w 19"/>
                <a:gd name="T1" fmla="*/ 4 h 13"/>
                <a:gd name="T2" fmla="*/ 1 w 19"/>
                <a:gd name="T3" fmla="*/ 13 h 13"/>
                <a:gd name="T4" fmla="*/ 0 w 19"/>
                <a:gd name="T5" fmla="*/ 11 h 13"/>
                <a:gd name="T6" fmla="*/ 1 w 19"/>
                <a:gd name="T7" fmla="*/ 9 h 13"/>
                <a:gd name="T8" fmla="*/ 17 w 19"/>
                <a:gd name="T9" fmla="*/ 0 h 13"/>
                <a:gd name="T10" fmla="*/ 19 w 19"/>
                <a:gd name="T11" fmla="*/ 1 h 13"/>
                <a:gd name="T12" fmla="*/ 17 w 19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7" y="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ļíďê">
              <a:extLst>
                <a:ext uri="{FF2B5EF4-FFF2-40B4-BE49-F238E27FC236}">
                  <a16:creationId xmlns:a16="http://schemas.microsoft.com/office/drawing/2014/main" id="{FA902C07-94A0-42EE-B857-F28D8E81C158}"/>
                </a:ext>
              </a:extLst>
            </p:cNvPr>
            <p:cNvSpPr/>
            <p:nvPr/>
          </p:nvSpPr>
          <p:spPr bwMode="auto">
            <a:xfrm>
              <a:off x="4838701" y="2054225"/>
              <a:ext cx="52388" cy="33338"/>
            </a:xfrm>
            <a:custGeom>
              <a:avLst/>
              <a:gdLst>
                <a:gd name="T0" fmla="*/ 18 w 20"/>
                <a:gd name="T1" fmla="*/ 4 h 13"/>
                <a:gd name="T2" fmla="*/ 2 w 20"/>
                <a:gd name="T3" fmla="*/ 13 h 13"/>
                <a:gd name="T4" fmla="*/ 0 w 20"/>
                <a:gd name="T5" fmla="*/ 12 h 13"/>
                <a:gd name="T6" fmla="*/ 2 w 20"/>
                <a:gd name="T7" fmla="*/ 9 h 13"/>
                <a:gd name="T8" fmla="*/ 18 w 20"/>
                <a:gd name="T9" fmla="*/ 0 h 13"/>
                <a:gd name="T10" fmla="*/ 20 w 20"/>
                <a:gd name="T11" fmla="*/ 1 h 13"/>
                <a:gd name="T12" fmla="*/ 18 w 20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8" y="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11"/>
                    <a:pt x="1" y="9"/>
                    <a:pt x="2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šļiḋé">
              <a:extLst>
                <a:ext uri="{FF2B5EF4-FFF2-40B4-BE49-F238E27FC236}">
                  <a16:creationId xmlns:a16="http://schemas.microsoft.com/office/drawing/2014/main" id="{F53032A8-C792-4D15-A2C6-9AA94A4E6CBD}"/>
                </a:ext>
              </a:extLst>
            </p:cNvPr>
            <p:cNvSpPr/>
            <p:nvPr/>
          </p:nvSpPr>
          <p:spPr bwMode="auto">
            <a:xfrm>
              <a:off x="4895851" y="2022475"/>
              <a:ext cx="50800" cy="36513"/>
            </a:xfrm>
            <a:custGeom>
              <a:avLst/>
              <a:gdLst>
                <a:gd name="T0" fmla="*/ 18 w 19"/>
                <a:gd name="T1" fmla="*/ 5 h 14"/>
                <a:gd name="T2" fmla="*/ 2 w 19"/>
                <a:gd name="T3" fmla="*/ 13 h 14"/>
                <a:gd name="T4" fmla="*/ 0 w 19"/>
                <a:gd name="T5" fmla="*/ 12 h 14"/>
                <a:gd name="T6" fmla="*/ 2 w 19"/>
                <a:gd name="T7" fmla="*/ 9 h 14"/>
                <a:gd name="T8" fmla="*/ 18 w 19"/>
                <a:gd name="T9" fmla="*/ 1 h 14"/>
                <a:gd name="T10" fmla="*/ 19 w 19"/>
                <a:gd name="T11" fmla="*/ 2 h 14"/>
                <a:gd name="T12" fmla="*/ 18 w 19"/>
                <a:gd name="T13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4">
                  <a:moveTo>
                    <a:pt x="18" y="5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9" y="3"/>
                    <a:pt x="19" y="4"/>
                    <a:pt x="1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ṡ1íḑê">
              <a:extLst>
                <a:ext uri="{FF2B5EF4-FFF2-40B4-BE49-F238E27FC236}">
                  <a16:creationId xmlns:a16="http://schemas.microsoft.com/office/drawing/2014/main" id="{A9C4FDD6-93C5-4E7F-A83B-A54B9A1EAE1B}"/>
                </a:ext>
              </a:extLst>
            </p:cNvPr>
            <p:cNvSpPr/>
            <p:nvPr/>
          </p:nvSpPr>
          <p:spPr bwMode="auto">
            <a:xfrm>
              <a:off x="4841876" y="2197100"/>
              <a:ext cx="347663" cy="358775"/>
            </a:xfrm>
            <a:custGeom>
              <a:avLst/>
              <a:gdLst>
                <a:gd name="T0" fmla="*/ 133 w 133"/>
                <a:gd name="T1" fmla="*/ 48 h 137"/>
                <a:gd name="T2" fmla="*/ 119 w 133"/>
                <a:gd name="T3" fmla="*/ 72 h 137"/>
                <a:gd name="T4" fmla="*/ 14 w 133"/>
                <a:gd name="T5" fmla="*/ 133 h 137"/>
                <a:gd name="T6" fmla="*/ 0 w 133"/>
                <a:gd name="T7" fmla="*/ 124 h 137"/>
                <a:gd name="T8" fmla="*/ 0 w 133"/>
                <a:gd name="T9" fmla="*/ 88 h 137"/>
                <a:gd name="T10" fmla="*/ 14 w 133"/>
                <a:gd name="T11" fmla="*/ 65 h 137"/>
                <a:gd name="T12" fmla="*/ 119 w 133"/>
                <a:gd name="T13" fmla="*/ 4 h 137"/>
                <a:gd name="T14" fmla="*/ 133 w 133"/>
                <a:gd name="T15" fmla="*/ 13 h 137"/>
                <a:gd name="T16" fmla="*/ 133 w 133"/>
                <a:gd name="T17" fmla="*/ 4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37">
                  <a:moveTo>
                    <a:pt x="133" y="48"/>
                  </a:moveTo>
                  <a:cubicBezTo>
                    <a:pt x="133" y="57"/>
                    <a:pt x="127" y="68"/>
                    <a:pt x="119" y="72"/>
                  </a:cubicBezTo>
                  <a:cubicBezTo>
                    <a:pt x="14" y="133"/>
                    <a:pt x="14" y="133"/>
                    <a:pt x="14" y="133"/>
                  </a:cubicBezTo>
                  <a:cubicBezTo>
                    <a:pt x="6" y="137"/>
                    <a:pt x="0" y="133"/>
                    <a:pt x="0" y="12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79"/>
                    <a:pt x="6" y="69"/>
                    <a:pt x="14" y="65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7" y="0"/>
                    <a:pt x="133" y="4"/>
                    <a:pt x="133" y="13"/>
                  </a:cubicBezTo>
                  <a:lnTo>
                    <a:pt x="133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$ḻíďê">
              <a:extLst>
                <a:ext uri="{FF2B5EF4-FFF2-40B4-BE49-F238E27FC236}">
                  <a16:creationId xmlns:a16="http://schemas.microsoft.com/office/drawing/2014/main" id="{4AE7C79E-295E-497D-9796-A7A65E58171C}"/>
                </a:ext>
              </a:extLst>
            </p:cNvPr>
            <p:cNvSpPr/>
            <p:nvPr/>
          </p:nvSpPr>
          <p:spPr bwMode="auto">
            <a:xfrm>
              <a:off x="4911726" y="2378075"/>
              <a:ext cx="60325" cy="100013"/>
            </a:xfrm>
            <a:custGeom>
              <a:avLst/>
              <a:gdLst>
                <a:gd name="T0" fmla="*/ 21 w 23"/>
                <a:gd name="T1" fmla="*/ 9 h 38"/>
                <a:gd name="T2" fmla="*/ 22 w 23"/>
                <a:gd name="T3" fmla="*/ 4 h 38"/>
                <a:gd name="T4" fmla="*/ 20 w 23"/>
                <a:gd name="T5" fmla="*/ 1 h 38"/>
                <a:gd name="T6" fmla="*/ 16 w 23"/>
                <a:gd name="T7" fmla="*/ 0 h 38"/>
                <a:gd name="T8" fmla="*/ 11 w 23"/>
                <a:gd name="T9" fmla="*/ 2 h 38"/>
                <a:gd name="T10" fmla="*/ 0 w 23"/>
                <a:gd name="T11" fmla="*/ 9 h 38"/>
                <a:gd name="T12" fmla="*/ 0 w 23"/>
                <a:gd name="T13" fmla="*/ 9 h 38"/>
                <a:gd name="T14" fmla="*/ 1 w 23"/>
                <a:gd name="T15" fmla="*/ 9 h 38"/>
                <a:gd name="T16" fmla="*/ 3 w 23"/>
                <a:gd name="T17" fmla="*/ 9 h 38"/>
                <a:gd name="T18" fmla="*/ 4 w 23"/>
                <a:gd name="T19" fmla="*/ 12 h 38"/>
                <a:gd name="T20" fmla="*/ 4 w 23"/>
                <a:gd name="T21" fmla="*/ 30 h 38"/>
                <a:gd name="T22" fmla="*/ 4 w 23"/>
                <a:gd name="T23" fmla="*/ 34 h 38"/>
                <a:gd name="T24" fmla="*/ 2 w 23"/>
                <a:gd name="T25" fmla="*/ 36 h 38"/>
                <a:gd name="T26" fmla="*/ 1 w 23"/>
                <a:gd name="T27" fmla="*/ 37 h 38"/>
                <a:gd name="T28" fmla="*/ 1 w 23"/>
                <a:gd name="T29" fmla="*/ 38 h 38"/>
                <a:gd name="T30" fmla="*/ 13 w 23"/>
                <a:gd name="T31" fmla="*/ 31 h 38"/>
                <a:gd name="T32" fmla="*/ 19 w 23"/>
                <a:gd name="T33" fmla="*/ 27 h 38"/>
                <a:gd name="T34" fmla="*/ 22 w 23"/>
                <a:gd name="T35" fmla="*/ 22 h 38"/>
                <a:gd name="T36" fmla="*/ 23 w 23"/>
                <a:gd name="T37" fmla="*/ 17 h 38"/>
                <a:gd name="T38" fmla="*/ 21 w 23"/>
                <a:gd name="T39" fmla="*/ 13 h 38"/>
                <a:gd name="T40" fmla="*/ 17 w 23"/>
                <a:gd name="T41" fmla="*/ 13 h 38"/>
                <a:gd name="T42" fmla="*/ 21 w 23"/>
                <a:gd name="T43" fmla="*/ 9 h 38"/>
                <a:gd name="T44" fmla="*/ 7 w 23"/>
                <a:gd name="T45" fmla="*/ 6 h 38"/>
                <a:gd name="T46" fmla="*/ 10 w 23"/>
                <a:gd name="T47" fmla="*/ 4 h 38"/>
                <a:gd name="T48" fmla="*/ 16 w 23"/>
                <a:gd name="T49" fmla="*/ 3 h 38"/>
                <a:gd name="T50" fmla="*/ 18 w 23"/>
                <a:gd name="T51" fmla="*/ 6 h 38"/>
                <a:gd name="T52" fmla="*/ 17 w 23"/>
                <a:gd name="T53" fmla="*/ 10 h 38"/>
                <a:gd name="T54" fmla="*/ 15 w 23"/>
                <a:gd name="T55" fmla="*/ 13 h 38"/>
                <a:gd name="T56" fmla="*/ 11 w 23"/>
                <a:gd name="T57" fmla="*/ 16 h 38"/>
                <a:gd name="T58" fmla="*/ 9 w 23"/>
                <a:gd name="T59" fmla="*/ 17 h 38"/>
                <a:gd name="T60" fmla="*/ 7 w 23"/>
                <a:gd name="T61" fmla="*/ 18 h 38"/>
                <a:gd name="T62" fmla="*/ 7 w 23"/>
                <a:gd name="T63" fmla="*/ 6 h 38"/>
                <a:gd name="T64" fmla="*/ 7 w 23"/>
                <a:gd name="T65" fmla="*/ 20 h 38"/>
                <a:gd name="T66" fmla="*/ 9 w 23"/>
                <a:gd name="T67" fmla="*/ 19 h 38"/>
                <a:gd name="T68" fmla="*/ 11 w 23"/>
                <a:gd name="T69" fmla="*/ 18 h 38"/>
                <a:gd name="T70" fmla="*/ 15 w 23"/>
                <a:gd name="T71" fmla="*/ 16 h 38"/>
                <a:gd name="T72" fmla="*/ 18 w 23"/>
                <a:gd name="T73" fmla="*/ 17 h 38"/>
                <a:gd name="T74" fmla="*/ 19 w 23"/>
                <a:gd name="T75" fmla="*/ 20 h 38"/>
                <a:gd name="T76" fmla="*/ 17 w 23"/>
                <a:gd name="T77" fmla="*/ 25 h 38"/>
                <a:gd name="T78" fmla="*/ 12 w 23"/>
                <a:gd name="T79" fmla="*/ 30 h 38"/>
                <a:gd name="T80" fmla="*/ 8 w 23"/>
                <a:gd name="T81" fmla="*/ 32 h 38"/>
                <a:gd name="T82" fmla="*/ 7 w 23"/>
                <a:gd name="T83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" h="38">
                  <a:moveTo>
                    <a:pt x="21" y="9"/>
                  </a:moveTo>
                  <a:cubicBezTo>
                    <a:pt x="21" y="7"/>
                    <a:pt x="22" y="6"/>
                    <a:pt x="22" y="4"/>
                  </a:cubicBezTo>
                  <a:cubicBezTo>
                    <a:pt x="22" y="3"/>
                    <a:pt x="21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4" y="1"/>
                    <a:pt x="13" y="1"/>
                    <a:pt x="11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8"/>
                    <a:pt x="2" y="8"/>
                    <a:pt x="3" y="9"/>
                  </a:cubicBezTo>
                  <a:cubicBezTo>
                    <a:pt x="3" y="9"/>
                    <a:pt x="3" y="10"/>
                    <a:pt x="4" y="1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4" y="33"/>
                    <a:pt x="4" y="34"/>
                  </a:cubicBezTo>
                  <a:cubicBezTo>
                    <a:pt x="3" y="35"/>
                    <a:pt x="3" y="36"/>
                    <a:pt x="2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6" y="29"/>
                    <a:pt x="18" y="28"/>
                    <a:pt x="19" y="27"/>
                  </a:cubicBezTo>
                  <a:cubicBezTo>
                    <a:pt x="20" y="25"/>
                    <a:pt x="21" y="24"/>
                    <a:pt x="22" y="22"/>
                  </a:cubicBezTo>
                  <a:cubicBezTo>
                    <a:pt x="23" y="20"/>
                    <a:pt x="23" y="18"/>
                    <a:pt x="23" y="17"/>
                  </a:cubicBezTo>
                  <a:cubicBezTo>
                    <a:pt x="23" y="15"/>
                    <a:pt x="23" y="14"/>
                    <a:pt x="21" y="13"/>
                  </a:cubicBezTo>
                  <a:cubicBezTo>
                    <a:pt x="20" y="13"/>
                    <a:pt x="19" y="13"/>
                    <a:pt x="17" y="13"/>
                  </a:cubicBezTo>
                  <a:cubicBezTo>
                    <a:pt x="19" y="12"/>
                    <a:pt x="20" y="10"/>
                    <a:pt x="21" y="9"/>
                  </a:cubicBezTo>
                  <a:close/>
                  <a:moveTo>
                    <a:pt x="7" y="6"/>
                  </a:moveTo>
                  <a:cubicBezTo>
                    <a:pt x="8" y="6"/>
                    <a:pt x="9" y="5"/>
                    <a:pt x="10" y="4"/>
                  </a:cubicBezTo>
                  <a:cubicBezTo>
                    <a:pt x="13" y="3"/>
                    <a:pt x="15" y="2"/>
                    <a:pt x="16" y="3"/>
                  </a:cubicBezTo>
                  <a:cubicBezTo>
                    <a:pt x="17" y="3"/>
                    <a:pt x="18" y="5"/>
                    <a:pt x="18" y="6"/>
                  </a:cubicBezTo>
                  <a:cubicBezTo>
                    <a:pt x="18" y="7"/>
                    <a:pt x="18" y="9"/>
                    <a:pt x="17" y="10"/>
                  </a:cubicBezTo>
                  <a:cubicBezTo>
                    <a:pt x="17" y="11"/>
                    <a:pt x="16" y="12"/>
                    <a:pt x="15" y="13"/>
                  </a:cubicBezTo>
                  <a:cubicBezTo>
                    <a:pt x="14" y="14"/>
                    <a:pt x="13" y="15"/>
                    <a:pt x="11" y="16"/>
                  </a:cubicBezTo>
                  <a:cubicBezTo>
                    <a:pt x="10" y="16"/>
                    <a:pt x="10" y="17"/>
                    <a:pt x="9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6"/>
                    <a:pt x="7" y="6"/>
                    <a:pt x="7" y="6"/>
                  </a:cubicBezTo>
                  <a:close/>
                  <a:moveTo>
                    <a:pt x="7" y="20"/>
                  </a:moveTo>
                  <a:cubicBezTo>
                    <a:pt x="8" y="19"/>
                    <a:pt x="8" y="19"/>
                    <a:pt x="9" y="19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3" y="17"/>
                    <a:pt x="14" y="16"/>
                    <a:pt x="15" y="16"/>
                  </a:cubicBezTo>
                  <a:cubicBezTo>
                    <a:pt x="17" y="16"/>
                    <a:pt x="17" y="16"/>
                    <a:pt x="18" y="17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9" y="22"/>
                    <a:pt x="18" y="23"/>
                    <a:pt x="17" y="25"/>
                  </a:cubicBezTo>
                  <a:cubicBezTo>
                    <a:pt x="16" y="27"/>
                    <a:pt x="14" y="28"/>
                    <a:pt x="12" y="30"/>
                  </a:cubicBezTo>
                  <a:cubicBezTo>
                    <a:pt x="11" y="31"/>
                    <a:pt x="9" y="31"/>
                    <a:pt x="8" y="32"/>
                  </a:cubicBezTo>
                  <a:cubicBezTo>
                    <a:pt x="7" y="20"/>
                    <a:pt x="7" y="20"/>
                    <a:pt x="7" y="20"/>
                  </a:cubicBezTo>
                  <a:close/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śḻïḍè">
              <a:extLst>
                <a:ext uri="{FF2B5EF4-FFF2-40B4-BE49-F238E27FC236}">
                  <a16:creationId xmlns:a16="http://schemas.microsoft.com/office/drawing/2014/main" id="{94388989-105B-4D51-A17A-F99AFC6FB03F}"/>
                </a:ext>
              </a:extLst>
            </p:cNvPr>
            <p:cNvSpPr/>
            <p:nvPr/>
          </p:nvSpPr>
          <p:spPr bwMode="auto">
            <a:xfrm>
              <a:off x="4978401" y="2325688"/>
              <a:ext cx="69850" cy="101600"/>
            </a:xfrm>
            <a:custGeom>
              <a:avLst/>
              <a:gdLst>
                <a:gd name="T0" fmla="*/ 19 w 27"/>
                <a:gd name="T1" fmla="*/ 5 h 39"/>
                <a:gd name="T2" fmla="*/ 21 w 27"/>
                <a:gd name="T3" fmla="*/ 5 h 39"/>
                <a:gd name="T4" fmla="*/ 22 w 27"/>
                <a:gd name="T5" fmla="*/ 8 h 39"/>
                <a:gd name="T6" fmla="*/ 22 w 27"/>
                <a:gd name="T7" fmla="*/ 19 h 39"/>
                <a:gd name="T8" fmla="*/ 22 w 27"/>
                <a:gd name="T9" fmla="*/ 26 h 39"/>
                <a:gd name="T10" fmla="*/ 19 w 27"/>
                <a:gd name="T11" fmla="*/ 31 h 39"/>
                <a:gd name="T12" fmla="*/ 15 w 27"/>
                <a:gd name="T13" fmla="*/ 35 h 39"/>
                <a:gd name="T14" fmla="*/ 11 w 27"/>
                <a:gd name="T15" fmla="*/ 36 h 39"/>
                <a:gd name="T16" fmla="*/ 9 w 27"/>
                <a:gd name="T17" fmla="*/ 35 h 39"/>
                <a:gd name="T18" fmla="*/ 8 w 27"/>
                <a:gd name="T19" fmla="*/ 32 h 39"/>
                <a:gd name="T20" fmla="*/ 8 w 27"/>
                <a:gd name="T21" fmla="*/ 28 h 39"/>
                <a:gd name="T22" fmla="*/ 7 w 27"/>
                <a:gd name="T23" fmla="*/ 16 h 39"/>
                <a:gd name="T24" fmla="*/ 8 w 27"/>
                <a:gd name="T25" fmla="*/ 12 h 39"/>
                <a:gd name="T26" fmla="*/ 10 w 27"/>
                <a:gd name="T27" fmla="*/ 10 h 39"/>
                <a:gd name="T28" fmla="*/ 11 w 27"/>
                <a:gd name="T29" fmla="*/ 9 h 39"/>
                <a:gd name="T30" fmla="*/ 11 w 27"/>
                <a:gd name="T31" fmla="*/ 9 h 39"/>
                <a:gd name="T32" fmla="*/ 0 w 27"/>
                <a:gd name="T33" fmla="*/ 15 h 39"/>
                <a:gd name="T34" fmla="*/ 0 w 27"/>
                <a:gd name="T35" fmla="*/ 15 h 39"/>
                <a:gd name="T36" fmla="*/ 1 w 27"/>
                <a:gd name="T37" fmla="*/ 15 h 39"/>
                <a:gd name="T38" fmla="*/ 3 w 27"/>
                <a:gd name="T39" fmla="*/ 15 h 39"/>
                <a:gd name="T40" fmla="*/ 4 w 27"/>
                <a:gd name="T41" fmla="*/ 18 h 39"/>
                <a:gd name="T42" fmla="*/ 4 w 27"/>
                <a:gd name="T43" fmla="*/ 29 h 39"/>
                <a:gd name="T44" fmla="*/ 5 w 27"/>
                <a:gd name="T45" fmla="*/ 36 h 39"/>
                <a:gd name="T46" fmla="*/ 8 w 27"/>
                <a:gd name="T47" fmla="*/ 39 h 39"/>
                <a:gd name="T48" fmla="*/ 15 w 27"/>
                <a:gd name="T49" fmla="*/ 37 h 39"/>
                <a:gd name="T50" fmla="*/ 21 w 27"/>
                <a:gd name="T51" fmla="*/ 32 h 39"/>
                <a:gd name="T52" fmla="*/ 23 w 27"/>
                <a:gd name="T53" fmla="*/ 26 h 39"/>
                <a:gd name="T54" fmla="*/ 24 w 27"/>
                <a:gd name="T55" fmla="*/ 19 h 39"/>
                <a:gd name="T56" fmla="*/ 24 w 27"/>
                <a:gd name="T57" fmla="*/ 7 h 39"/>
                <a:gd name="T58" fmla="*/ 24 w 27"/>
                <a:gd name="T59" fmla="*/ 4 h 39"/>
                <a:gd name="T60" fmla="*/ 26 w 27"/>
                <a:gd name="T61" fmla="*/ 1 h 39"/>
                <a:gd name="T62" fmla="*/ 27 w 27"/>
                <a:gd name="T63" fmla="*/ 0 h 39"/>
                <a:gd name="T64" fmla="*/ 27 w 27"/>
                <a:gd name="T65" fmla="*/ 0 h 39"/>
                <a:gd name="T66" fmla="*/ 18 w 27"/>
                <a:gd name="T67" fmla="*/ 5 h 39"/>
                <a:gd name="T68" fmla="*/ 18 w 27"/>
                <a:gd name="T69" fmla="*/ 5 h 39"/>
                <a:gd name="T70" fmla="*/ 19 w 27"/>
                <a:gd name="T71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39">
                  <a:moveTo>
                    <a:pt x="19" y="5"/>
                  </a:moveTo>
                  <a:cubicBezTo>
                    <a:pt x="20" y="4"/>
                    <a:pt x="21" y="4"/>
                    <a:pt x="21" y="5"/>
                  </a:cubicBezTo>
                  <a:cubicBezTo>
                    <a:pt x="22" y="5"/>
                    <a:pt x="22" y="6"/>
                    <a:pt x="22" y="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3"/>
                    <a:pt x="22" y="25"/>
                    <a:pt x="22" y="26"/>
                  </a:cubicBezTo>
                  <a:cubicBezTo>
                    <a:pt x="21" y="28"/>
                    <a:pt x="21" y="30"/>
                    <a:pt x="19" y="31"/>
                  </a:cubicBezTo>
                  <a:cubicBezTo>
                    <a:pt x="18" y="33"/>
                    <a:pt x="16" y="34"/>
                    <a:pt x="15" y="35"/>
                  </a:cubicBezTo>
                  <a:cubicBezTo>
                    <a:pt x="13" y="36"/>
                    <a:pt x="12" y="36"/>
                    <a:pt x="11" y="36"/>
                  </a:cubicBezTo>
                  <a:cubicBezTo>
                    <a:pt x="11" y="36"/>
                    <a:pt x="10" y="36"/>
                    <a:pt x="9" y="35"/>
                  </a:cubicBezTo>
                  <a:cubicBezTo>
                    <a:pt x="9" y="34"/>
                    <a:pt x="8" y="34"/>
                    <a:pt x="8" y="32"/>
                  </a:cubicBezTo>
                  <a:cubicBezTo>
                    <a:pt x="8" y="31"/>
                    <a:pt x="8" y="30"/>
                    <a:pt x="8" y="2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3" y="14"/>
                    <a:pt x="3" y="15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5" y="35"/>
                    <a:pt x="5" y="36"/>
                  </a:cubicBezTo>
                  <a:cubicBezTo>
                    <a:pt x="6" y="37"/>
                    <a:pt x="7" y="38"/>
                    <a:pt x="8" y="39"/>
                  </a:cubicBezTo>
                  <a:cubicBezTo>
                    <a:pt x="10" y="39"/>
                    <a:pt x="12" y="38"/>
                    <a:pt x="15" y="37"/>
                  </a:cubicBezTo>
                  <a:cubicBezTo>
                    <a:pt x="17" y="35"/>
                    <a:pt x="19" y="34"/>
                    <a:pt x="21" y="32"/>
                  </a:cubicBezTo>
                  <a:cubicBezTo>
                    <a:pt x="22" y="30"/>
                    <a:pt x="23" y="28"/>
                    <a:pt x="23" y="26"/>
                  </a:cubicBezTo>
                  <a:cubicBezTo>
                    <a:pt x="24" y="24"/>
                    <a:pt x="24" y="22"/>
                    <a:pt x="24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5"/>
                    <a:pt x="24" y="4"/>
                    <a:pt x="24" y="4"/>
                  </a:cubicBezTo>
                  <a:cubicBezTo>
                    <a:pt x="24" y="2"/>
                    <a:pt x="25" y="1"/>
                    <a:pt x="26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19" y="5"/>
                    <a:pt x="19" y="5"/>
                  </a:cubicBezTo>
                  <a:close/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ṩliḋé">
              <a:extLst>
                <a:ext uri="{FF2B5EF4-FFF2-40B4-BE49-F238E27FC236}">
                  <a16:creationId xmlns:a16="http://schemas.microsoft.com/office/drawing/2014/main" id="{E55A319B-A5EF-4515-A821-60AD45D36C6D}"/>
                </a:ext>
              </a:extLst>
            </p:cNvPr>
            <p:cNvSpPr/>
            <p:nvPr/>
          </p:nvSpPr>
          <p:spPr bwMode="auto">
            <a:xfrm>
              <a:off x="5051426" y="2284413"/>
              <a:ext cx="69850" cy="104775"/>
            </a:xfrm>
            <a:custGeom>
              <a:avLst/>
              <a:gdLst>
                <a:gd name="T0" fmla="*/ 18 w 27"/>
                <a:gd name="T1" fmla="*/ 6 h 40"/>
                <a:gd name="T2" fmla="*/ 19 w 27"/>
                <a:gd name="T3" fmla="*/ 5 h 40"/>
                <a:gd name="T4" fmla="*/ 20 w 27"/>
                <a:gd name="T5" fmla="*/ 6 h 40"/>
                <a:gd name="T6" fmla="*/ 21 w 27"/>
                <a:gd name="T7" fmla="*/ 7 h 40"/>
                <a:gd name="T8" fmla="*/ 20 w 27"/>
                <a:gd name="T9" fmla="*/ 10 h 40"/>
                <a:gd name="T10" fmla="*/ 15 w 27"/>
                <a:gd name="T11" fmla="*/ 22 h 40"/>
                <a:gd name="T12" fmla="*/ 9 w 27"/>
                <a:gd name="T13" fmla="*/ 16 h 40"/>
                <a:gd name="T14" fmla="*/ 8 w 27"/>
                <a:gd name="T15" fmla="*/ 13 h 40"/>
                <a:gd name="T16" fmla="*/ 9 w 27"/>
                <a:gd name="T17" fmla="*/ 12 h 40"/>
                <a:gd name="T18" fmla="*/ 10 w 27"/>
                <a:gd name="T19" fmla="*/ 10 h 40"/>
                <a:gd name="T20" fmla="*/ 11 w 27"/>
                <a:gd name="T21" fmla="*/ 10 h 40"/>
                <a:gd name="T22" fmla="*/ 11 w 27"/>
                <a:gd name="T23" fmla="*/ 9 h 40"/>
                <a:gd name="T24" fmla="*/ 0 w 27"/>
                <a:gd name="T25" fmla="*/ 15 h 40"/>
                <a:gd name="T26" fmla="*/ 0 w 27"/>
                <a:gd name="T27" fmla="*/ 16 h 40"/>
                <a:gd name="T28" fmla="*/ 1 w 27"/>
                <a:gd name="T29" fmla="*/ 16 h 40"/>
                <a:gd name="T30" fmla="*/ 3 w 27"/>
                <a:gd name="T31" fmla="*/ 16 h 40"/>
                <a:gd name="T32" fmla="*/ 5 w 27"/>
                <a:gd name="T33" fmla="*/ 18 h 40"/>
                <a:gd name="T34" fmla="*/ 12 w 27"/>
                <a:gd name="T35" fmla="*/ 26 h 40"/>
                <a:gd name="T36" fmla="*/ 12 w 27"/>
                <a:gd name="T37" fmla="*/ 33 h 40"/>
                <a:gd name="T38" fmla="*/ 12 w 27"/>
                <a:gd name="T39" fmla="*/ 36 h 40"/>
                <a:gd name="T40" fmla="*/ 10 w 27"/>
                <a:gd name="T41" fmla="*/ 39 h 40"/>
                <a:gd name="T42" fmla="*/ 9 w 27"/>
                <a:gd name="T43" fmla="*/ 39 h 40"/>
                <a:gd name="T44" fmla="*/ 9 w 27"/>
                <a:gd name="T45" fmla="*/ 40 h 40"/>
                <a:gd name="T46" fmla="*/ 20 w 27"/>
                <a:gd name="T47" fmla="*/ 34 h 40"/>
                <a:gd name="T48" fmla="*/ 20 w 27"/>
                <a:gd name="T49" fmla="*/ 33 h 40"/>
                <a:gd name="T50" fmla="*/ 19 w 27"/>
                <a:gd name="T51" fmla="*/ 34 h 40"/>
                <a:gd name="T52" fmla="*/ 17 w 27"/>
                <a:gd name="T53" fmla="*/ 34 h 40"/>
                <a:gd name="T54" fmla="*/ 16 w 27"/>
                <a:gd name="T55" fmla="*/ 31 h 40"/>
                <a:gd name="T56" fmla="*/ 16 w 27"/>
                <a:gd name="T57" fmla="*/ 24 h 40"/>
                <a:gd name="T58" fmla="*/ 21 w 27"/>
                <a:gd name="T59" fmla="*/ 9 h 40"/>
                <a:gd name="T60" fmla="*/ 23 w 27"/>
                <a:gd name="T61" fmla="*/ 5 h 40"/>
                <a:gd name="T62" fmla="*/ 25 w 27"/>
                <a:gd name="T63" fmla="*/ 3 h 40"/>
                <a:gd name="T64" fmla="*/ 26 w 27"/>
                <a:gd name="T65" fmla="*/ 1 h 40"/>
                <a:gd name="T66" fmla="*/ 27 w 27"/>
                <a:gd name="T67" fmla="*/ 1 h 40"/>
                <a:gd name="T68" fmla="*/ 27 w 27"/>
                <a:gd name="T69" fmla="*/ 0 h 40"/>
                <a:gd name="T70" fmla="*/ 18 w 27"/>
                <a:gd name="T71" fmla="*/ 5 h 40"/>
                <a:gd name="T72" fmla="*/ 18 w 27"/>
                <a:gd name="T7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" h="40">
                  <a:moveTo>
                    <a:pt x="18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1" y="6"/>
                    <a:pt x="21" y="7"/>
                  </a:cubicBezTo>
                  <a:cubicBezTo>
                    <a:pt x="21" y="7"/>
                    <a:pt x="20" y="9"/>
                    <a:pt x="20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4"/>
                    <a:pt x="8" y="13"/>
                  </a:cubicBezTo>
                  <a:cubicBezTo>
                    <a:pt x="8" y="13"/>
                    <a:pt x="8" y="12"/>
                    <a:pt x="9" y="12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7"/>
                    <a:pt x="5" y="1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6"/>
                    <a:pt x="12" y="36"/>
                  </a:cubicBezTo>
                  <a:cubicBezTo>
                    <a:pt x="12" y="37"/>
                    <a:pt x="11" y="38"/>
                    <a:pt x="1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7" y="34"/>
                    <a:pt x="17" y="34"/>
                  </a:cubicBezTo>
                  <a:cubicBezTo>
                    <a:pt x="16" y="34"/>
                    <a:pt x="16" y="33"/>
                    <a:pt x="16" y="31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7"/>
                    <a:pt x="23" y="6"/>
                    <a:pt x="23" y="5"/>
                  </a:cubicBezTo>
                  <a:cubicBezTo>
                    <a:pt x="24" y="4"/>
                    <a:pt x="24" y="3"/>
                    <a:pt x="25" y="3"/>
                  </a:cubicBezTo>
                  <a:cubicBezTo>
                    <a:pt x="26" y="2"/>
                    <a:pt x="26" y="2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lose/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sļîḑê">
              <a:extLst>
                <a:ext uri="{FF2B5EF4-FFF2-40B4-BE49-F238E27FC236}">
                  <a16:creationId xmlns:a16="http://schemas.microsoft.com/office/drawing/2014/main" id="{71A0D26A-45C4-440F-97C9-33168D23EB70}"/>
                </a:ext>
              </a:extLst>
            </p:cNvPr>
            <p:cNvSpPr/>
            <p:nvPr/>
          </p:nvSpPr>
          <p:spPr bwMode="auto">
            <a:xfrm>
              <a:off x="4405313" y="2027238"/>
              <a:ext cx="341313" cy="777875"/>
            </a:xfrm>
            <a:custGeom>
              <a:avLst/>
              <a:gdLst>
                <a:gd name="T0" fmla="*/ 124 w 130"/>
                <a:gd name="T1" fmla="*/ 0 h 297"/>
                <a:gd name="T2" fmla="*/ 120 w 130"/>
                <a:gd name="T3" fmla="*/ 1 h 297"/>
                <a:gd name="T4" fmla="*/ 9 w 130"/>
                <a:gd name="T5" fmla="*/ 63 h 297"/>
                <a:gd name="T6" fmla="*/ 0 w 130"/>
                <a:gd name="T7" fmla="*/ 81 h 297"/>
                <a:gd name="T8" fmla="*/ 0 w 130"/>
                <a:gd name="T9" fmla="*/ 289 h 297"/>
                <a:gd name="T10" fmla="*/ 6 w 130"/>
                <a:gd name="T11" fmla="*/ 297 h 297"/>
                <a:gd name="T12" fmla="*/ 9 w 130"/>
                <a:gd name="T13" fmla="*/ 296 h 297"/>
                <a:gd name="T14" fmla="*/ 120 w 130"/>
                <a:gd name="T15" fmla="*/ 234 h 297"/>
                <a:gd name="T16" fmla="*/ 130 w 130"/>
                <a:gd name="T17" fmla="*/ 216 h 297"/>
                <a:gd name="T18" fmla="*/ 130 w 130"/>
                <a:gd name="T19" fmla="*/ 9 h 297"/>
                <a:gd name="T20" fmla="*/ 124 w 130"/>
                <a:gd name="T2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297">
                  <a:moveTo>
                    <a:pt x="124" y="0"/>
                  </a:moveTo>
                  <a:cubicBezTo>
                    <a:pt x="123" y="0"/>
                    <a:pt x="122" y="1"/>
                    <a:pt x="120" y="1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6"/>
                    <a:pt x="0" y="74"/>
                    <a:pt x="0" y="8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2" y="297"/>
                    <a:pt x="6" y="297"/>
                  </a:cubicBezTo>
                  <a:cubicBezTo>
                    <a:pt x="7" y="297"/>
                    <a:pt x="8" y="296"/>
                    <a:pt x="9" y="296"/>
                  </a:cubicBezTo>
                  <a:cubicBezTo>
                    <a:pt x="120" y="234"/>
                    <a:pt x="120" y="234"/>
                    <a:pt x="120" y="234"/>
                  </a:cubicBezTo>
                  <a:cubicBezTo>
                    <a:pt x="125" y="231"/>
                    <a:pt x="130" y="223"/>
                    <a:pt x="130" y="216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30" y="3"/>
                    <a:pt x="127" y="0"/>
                    <a:pt x="124" y="0"/>
                  </a:cubicBezTo>
                </a:path>
              </a:pathLst>
            </a:custGeom>
            <a:solidFill>
              <a:srgbClr val="CB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ḻîḑe">
              <a:extLst>
                <a:ext uri="{FF2B5EF4-FFF2-40B4-BE49-F238E27FC236}">
                  <a16:creationId xmlns:a16="http://schemas.microsoft.com/office/drawing/2014/main" id="{052EA509-4A4A-407F-8C60-E223CEE812DE}"/>
                </a:ext>
              </a:extLst>
            </p:cNvPr>
            <p:cNvSpPr/>
            <p:nvPr/>
          </p:nvSpPr>
          <p:spPr bwMode="auto">
            <a:xfrm>
              <a:off x="5800726" y="1954213"/>
              <a:ext cx="209550" cy="300038"/>
            </a:xfrm>
            <a:custGeom>
              <a:avLst/>
              <a:gdLst>
                <a:gd name="T0" fmla="*/ 80 w 80"/>
                <a:gd name="T1" fmla="*/ 62 h 115"/>
                <a:gd name="T2" fmla="*/ 79 w 80"/>
                <a:gd name="T3" fmla="*/ 56 h 115"/>
                <a:gd name="T4" fmla="*/ 79 w 80"/>
                <a:gd name="T5" fmla="*/ 53 h 115"/>
                <a:gd name="T6" fmla="*/ 78 w 80"/>
                <a:gd name="T7" fmla="*/ 49 h 115"/>
                <a:gd name="T8" fmla="*/ 76 w 80"/>
                <a:gd name="T9" fmla="*/ 42 h 115"/>
                <a:gd name="T10" fmla="*/ 74 w 80"/>
                <a:gd name="T11" fmla="*/ 38 h 115"/>
                <a:gd name="T12" fmla="*/ 71 w 80"/>
                <a:gd name="T13" fmla="*/ 31 h 115"/>
                <a:gd name="T14" fmla="*/ 68 w 80"/>
                <a:gd name="T15" fmla="*/ 25 h 115"/>
                <a:gd name="T16" fmla="*/ 64 w 80"/>
                <a:gd name="T17" fmla="*/ 20 h 115"/>
                <a:gd name="T18" fmla="*/ 61 w 80"/>
                <a:gd name="T19" fmla="*/ 16 h 115"/>
                <a:gd name="T20" fmla="*/ 58 w 80"/>
                <a:gd name="T21" fmla="*/ 13 h 115"/>
                <a:gd name="T22" fmla="*/ 54 w 80"/>
                <a:gd name="T23" fmla="*/ 10 h 115"/>
                <a:gd name="T24" fmla="*/ 51 w 80"/>
                <a:gd name="T25" fmla="*/ 8 h 115"/>
                <a:gd name="T26" fmla="*/ 49 w 80"/>
                <a:gd name="T27" fmla="*/ 7 h 115"/>
                <a:gd name="T28" fmla="*/ 46 w 80"/>
                <a:gd name="T29" fmla="*/ 5 h 115"/>
                <a:gd name="T30" fmla="*/ 43 w 80"/>
                <a:gd name="T31" fmla="*/ 4 h 115"/>
                <a:gd name="T32" fmla="*/ 41 w 80"/>
                <a:gd name="T33" fmla="*/ 3 h 115"/>
                <a:gd name="T34" fmla="*/ 38 w 80"/>
                <a:gd name="T35" fmla="*/ 1 h 115"/>
                <a:gd name="T36" fmla="*/ 35 w 80"/>
                <a:gd name="T37" fmla="*/ 1 h 115"/>
                <a:gd name="T38" fmla="*/ 31 w 80"/>
                <a:gd name="T39" fmla="*/ 0 h 115"/>
                <a:gd name="T40" fmla="*/ 28 w 80"/>
                <a:gd name="T41" fmla="*/ 0 h 115"/>
                <a:gd name="T42" fmla="*/ 25 w 80"/>
                <a:gd name="T43" fmla="*/ 0 h 115"/>
                <a:gd name="T44" fmla="*/ 0 w 80"/>
                <a:gd name="T45" fmla="*/ 8 h 115"/>
                <a:gd name="T46" fmla="*/ 28 w 80"/>
                <a:gd name="T47" fmla="*/ 6 h 115"/>
                <a:gd name="T48" fmla="*/ 32 w 80"/>
                <a:gd name="T49" fmla="*/ 8 h 115"/>
                <a:gd name="T50" fmla="*/ 37 w 80"/>
                <a:gd name="T51" fmla="*/ 11 h 115"/>
                <a:gd name="T52" fmla="*/ 40 w 80"/>
                <a:gd name="T53" fmla="*/ 13 h 115"/>
                <a:gd name="T54" fmla="*/ 44 w 80"/>
                <a:gd name="T55" fmla="*/ 16 h 115"/>
                <a:gd name="T56" fmla="*/ 49 w 80"/>
                <a:gd name="T57" fmla="*/ 21 h 115"/>
                <a:gd name="T58" fmla="*/ 54 w 80"/>
                <a:gd name="T59" fmla="*/ 27 h 115"/>
                <a:gd name="T60" fmla="*/ 58 w 80"/>
                <a:gd name="T61" fmla="*/ 33 h 115"/>
                <a:gd name="T62" fmla="*/ 62 w 80"/>
                <a:gd name="T63" fmla="*/ 40 h 115"/>
                <a:gd name="T64" fmla="*/ 64 w 80"/>
                <a:gd name="T65" fmla="*/ 46 h 115"/>
                <a:gd name="T66" fmla="*/ 66 w 80"/>
                <a:gd name="T67" fmla="*/ 54 h 115"/>
                <a:gd name="T68" fmla="*/ 68 w 80"/>
                <a:gd name="T69" fmla="*/ 61 h 115"/>
                <a:gd name="T70" fmla="*/ 68 w 80"/>
                <a:gd name="T71" fmla="*/ 69 h 115"/>
                <a:gd name="T72" fmla="*/ 68 w 80"/>
                <a:gd name="T73" fmla="*/ 78 h 115"/>
                <a:gd name="T74" fmla="*/ 67 w 80"/>
                <a:gd name="T75" fmla="*/ 85 h 115"/>
                <a:gd name="T76" fmla="*/ 64 w 80"/>
                <a:gd name="T77" fmla="*/ 92 h 115"/>
                <a:gd name="T78" fmla="*/ 62 w 80"/>
                <a:gd name="T79" fmla="*/ 98 h 115"/>
                <a:gd name="T80" fmla="*/ 58 w 80"/>
                <a:gd name="T81" fmla="*/ 104 h 115"/>
                <a:gd name="T82" fmla="*/ 53 w 80"/>
                <a:gd name="T83" fmla="*/ 109 h 115"/>
                <a:gd name="T84" fmla="*/ 48 w 80"/>
                <a:gd name="T85" fmla="*/ 112 h 115"/>
                <a:gd name="T86" fmla="*/ 54 w 80"/>
                <a:gd name="T87" fmla="*/ 111 h 115"/>
                <a:gd name="T88" fmla="*/ 60 w 80"/>
                <a:gd name="T89" fmla="*/ 108 h 115"/>
                <a:gd name="T90" fmla="*/ 65 w 80"/>
                <a:gd name="T91" fmla="*/ 104 h 115"/>
                <a:gd name="T92" fmla="*/ 69 w 80"/>
                <a:gd name="T93" fmla="*/ 100 h 115"/>
                <a:gd name="T94" fmla="*/ 72 w 80"/>
                <a:gd name="T95" fmla="*/ 96 h 115"/>
                <a:gd name="T96" fmla="*/ 75 w 80"/>
                <a:gd name="T97" fmla="*/ 92 h 115"/>
                <a:gd name="T98" fmla="*/ 76 w 80"/>
                <a:gd name="T99" fmla="*/ 88 h 115"/>
                <a:gd name="T100" fmla="*/ 78 w 80"/>
                <a:gd name="T101" fmla="*/ 84 h 115"/>
                <a:gd name="T102" fmla="*/ 79 w 80"/>
                <a:gd name="T103" fmla="*/ 80 h 115"/>
                <a:gd name="T104" fmla="*/ 79 w 80"/>
                <a:gd name="T105" fmla="*/ 77 h 115"/>
                <a:gd name="T106" fmla="*/ 80 w 80"/>
                <a:gd name="T107" fmla="*/ 72 h 115"/>
                <a:gd name="T108" fmla="*/ 80 w 80"/>
                <a:gd name="T109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" h="115">
                  <a:moveTo>
                    <a:pt x="80" y="65"/>
                  </a:moveTo>
                  <a:cubicBezTo>
                    <a:pt x="80" y="65"/>
                    <a:pt x="80" y="65"/>
                    <a:pt x="80" y="65"/>
                  </a:cubicBezTo>
                  <a:cubicBezTo>
                    <a:pt x="80" y="64"/>
                    <a:pt x="80" y="63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1"/>
                    <a:pt x="80" y="61"/>
                    <a:pt x="80" y="60"/>
                  </a:cubicBezTo>
                  <a:cubicBezTo>
                    <a:pt x="80" y="60"/>
                    <a:pt x="80" y="60"/>
                    <a:pt x="80" y="59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7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5"/>
                    <a:pt x="79" y="54"/>
                    <a:pt x="79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9" y="51"/>
                    <a:pt x="78" y="50"/>
                    <a:pt x="78" y="50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8" y="47"/>
                    <a:pt x="77" y="46"/>
                    <a:pt x="77" y="45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3"/>
                    <a:pt x="76" y="43"/>
                    <a:pt x="76" y="42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5" y="40"/>
                    <a:pt x="75" y="40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7"/>
                    <a:pt x="74" y="36"/>
                    <a:pt x="73" y="36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4"/>
                    <a:pt x="72" y="33"/>
                    <a:pt x="72" y="32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1" y="30"/>
                    <a:pt x="70" y="30"/>
                    <a:pt x="70" y="29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7"/>
                    <a:pt x="68" y="26"/>
                    <a:pt x="68" y="26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7" y="24"/>
                    <a:pt x="66" y="23"/>
                    <a:pt x="66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21"/>
                    <a:pt x="64" y="21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2" y="18"/>
                    <a:pt x="62" y="17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59" y="15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4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2" y="9"/>
                    <a:pt x="52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7"/>
                    <a:pt x="50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1"/>
                    <a:pt x="0" y="8"/>
                    <a:pt x="0" y="8"/>
                  </a:cubicBezTo>
                  <a:cubicBezTo>
                    <a:pt x="0" y="8"/>
                    <a:pt x="6" y="9"/>
                    <a:pt x="12" y="9"/>
                  </a:cubicBezTo>
                  <a:cubicBezTo>
                    <a:pt x="18" y="9"/>
                    <a:pt x="20" y="9"/>
                    <a:pt x="24" y="8"/>
                  </a:cubicBezTo>
                  <a:cubicBezTo>
                    <a:pt x="26" y="7"/>
                    <a:pt x="27" y="7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4" y="9"/>
                    <a:pt x="34" y="9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6" y="10"/>
                    <a:pt x="36" y="10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38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5"/>
                    <a:pt x="43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7"/>
                    <a:pt x="45" y="17"/>
                    <a:pt x="46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9"/>
                    <a:pt x="48" y="20"/>
                    <a:pt x="49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2"/>
                    <a:pt x="51" y="23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3" y="25"/>
                    <a:pt x="53" y="26"/>
                    <a:pt x="54" y="2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8"/>
                    <a:pt x="55" y="28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1"/>
                    <a:pt x="57" y="31"/>
                    <a:pt x="58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9" y="34"/>
                    <a:pt x="59" y="35"/>
                    <a:pt x="59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7"/>
                    <a:pt x="61" y="38"/>
                    <a:pt x="61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3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4"/>
                    <a:pt x="64" y="44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7"/>
                    <a:pt x="65" y="47"/>
                    <a:pt x="65" y="48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6" y="50"/>
                    <a:pt x="66" y="52"/>
                    <a:pt x="66" y="53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7" y="55"/>
                    <a:pt x="67" y="55"/>
                    <a:pt x="67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8"/>
                    <a:pt x="68" y="59"/>
                    <a:pt x="68" y="60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2"/>
                    <a:pt x="68" y="62"/>
                    <a:pt x="68" y="63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68" y="65"/>
                    <a:pt x="68" y="66"/>
                    <a:pt x="68" y="66"/>
                  </a:cubicBezTo>
                  <a:cubicBezTo>
                    <a:pt x="68" y="67"/>
                    <a:pt x="68" y="68"/>
                    <a:pt x="68" y="69"/>
                  </a:cubicBezTo>
                  <a:cubicBezTo>
                    <a:pt x="68" y="70"/>
                    <a:pt x="68" y="71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5"/>
                    <a:pt x="68" y="76"/>
                    <a:pt x="68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80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7" y="82"/>
                    <a:pt x="67" y="83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6" y="86"/>
                    <a:pt x="66" y="87"/>
                    <a:pt x="66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5" y="90"/>
                    <a:pt x="65" y="91"/>
                    <a:pt x="65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3"/>
                    <a:pt x="64" y="94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6"/>
                    <a:pt x="62" y="97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1" y="99"/>
                    <a:pt x="61" y="99"/>
                    <a:pt x="61" y="100"/>
                  </a:cubicBezTo>
                  <a:cubicBezTo>
                    <a:pt x="60" y="100"/>
                    <a:pt x="60" y="101"/>
                    <a:pt x="60" y="101"/>
                  </a:cubicBezTo>
                  <a:cubicBezTo>
                    <a:pt x="59" y="102"/>
                    <a:pt x="59" y="103"/>
                    <a:pt x="58" y="104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7" y="105"/>
                    <a:pt x="56" y="105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5" y="107"/>
                    <a:pt x="54" y="108"/>
                    <a:pt x="53" y="10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2" y="109"/>
                    <a:pt x="52" y="110"/>
                    <a:pt x="51" y="110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0" y="111"/>
                    <a:pt x="49" y="112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7" y="113"/>
                    <a:pt x="46" y="113"/>
                    <a:pt x="46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4" y="114"/>
                    <a:pt x="43" y="115"/>
                    <a:pt x="42" y="115"/>
                  </a:cubicBezTo>
                  <a:cubicBezTo>
                    <a:pt x="46" y="114"/>
                    <a:pt x="50" y="112"/>
                    <a:pt x="54" y="111"/>
                  </a:cubicBezTo>
                  <a:cubicBezTo>
                    <a:pt x="55" y="110"/>
                    <a:pt x="56" y="110"/>
                    <a:pt x="57" y="110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8" y="109"/>
                    <a:pt x="59" y="109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1" y="107"/>
                    <a:pt x="62" y="107"/>
                    <a:pt x="62" y="106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4" y="105"/>
                    <a:pt x="65" y="105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6" y="104"/>
                    <a:pt x="67" y="103"/>
                    <a:pt x="67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01"/>
                    <a:pt x="68" y="101"/>
                    <a:pt x="69" y="101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70" y="99"/>
                    <a:pt x="71" y="98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2" y="97"/>
                    <a:pt x="72" y="96"/>
                    <a:pt x="72" y="96"/>
                  </a:cubicBezTo>
                  <a:cubicBezTo>
                    <a:pt x="73" y="95"/>
                    <a:pt x="73" y="95"/>
                    <a:pt x="73" y="9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3"/>
                    <a:pt x="74" y="92"/>
                    <a:pt x="75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5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3"/>
                    <a:pt x="78" y="8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79"/>
                    <a:pt x="79" y="78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6"/>
                    <a:pt x="80" y="75"/>
                    <a:pt x="80" y="75"/>
                  </a:cubicBezTo>
                  <a:cubicBezTo>
                    <a:pt x="80" y="74"/>
                    <a:pt x="80" y="74"/>
                    <a:pt x="80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1"/>
                    <a:pt x="80" y="70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6"/>
                    <a:pt x="80" y="65"/>
                  </a:cubicBezTo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šḻïḑè">
              <a:extLst>
                <a:ext uri="{FF2B5EF4-FFF2-40B4-BE49-F238E27FC236}">
                  <a16:creationId xmlns:a16="http://schemas.microsoft.com/office/drawing/2014/main" id="{38E3D87F-6285-438E-8DD7-A50F72C7E6CE}"/>
                </a:ext>
              </a:extLst>
            </p:cNvPr>
            <p:cNvSpPr/>
            <p:nvPr/>
          </p:nvSpPr>
          <p:spPr bwMode="auto">
            <a:xfrm>
              <a:off x="5740401" y="1954213"/>
              <a:ext cx="241300" cy="315913"/>
            </a:xfrm>
            <a:custGeom>
              <a:avLst/>
              <a:gdLst>
                <a:gd name="T0" fmla="*/ 45 w 92"/>
                <a:gd name="T1" fmla="*/ 5 h 121"/>
                <a:gd name="T2" fmla="*/ 91 w 92"/>
                <a:gd name="T3" fmla="*/ 69 h 121"/>
                <a:gd name="T4" fmla="*/ 47 w 92"/>
                <a:gd name="T5" fmla="*/ 116 h 121"/>
                <a:gd name="T6" fmla="*/ 1 w 92"/>
                <a:gd name="T7" fmla="*/ 52 h 121"/>
                <a:gd name="T8" fmla="*/ 45 w 92"/>
                <a:gd name="T9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21">
                  <a:moveTo>
                    <a:pt x="45" y="5"/>
                  </a:moveTo>
                  <a:cubicBezTo>
                    <a:pt x="70" y="9"/>
                    <a:pt x="91" y="38"/>
                    <a:pt x="91" y="69"/>
                  </a:cubicBezTo>
                  <a:cubicBezTo>
                    <a:pt x="92" y="100"/>
                    <a:pt x="72" y="121"/>
                    <a:pt x="47" y="116"/>
                  </a:cubicBezTo>
                  <a:cubicBezTo>
                    <a:pt x="22" y="111"/>
                    <a:pt x="1" y="83"/>
                    <a:pt x="1" y="52"/>
                  </a:cubicBezTo>
                  <a:cubicBezTo>
                    <a:pt x="0" y="21"/>
                    <a:pt x="20" y="0"/>
                    <a:pt x="45" y="5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$1îḑé">
              <a:extLst>
                <a:ext uri="{FF2B5EF4-FFF2-40B4-BE49-F238E27FC236}">
                  <a16:creationId xmlns:a16="http://schemas.microsoft.com/office/drawing/2014/main" id="{BC2C13EA-F257-4E8D-8705-E7276178A5CD}"/>
                </a:ext>
              </a:extLst>
            </p:cNvPr>
            <p:cNvSpPr/>
            <p:nvPr/>
          </p:nvSpPr>
          <p:spPr bwMode="auto">
            <a:xfrm>
              <a:off x="5761038" y="1982788"/>
              <a:ext cx="200025" cy="258763"/>
            </a:xfrm>
            <a:custGeom>
              <a:avLst/>
              <a:gdLst>
                <a:gd name="T0" fmla="*/ 37 w 76"/>
                <a:gd name="T1" fmla="*/ 4 h 99"/>
                <a:gd name="T2" fmla="*/ 75 w 76"/>
                <a:gd name="T3" fmla="*/ 56 h 99"/>
                <a:gd name="T4" fmla="*/ 39 w 76"/>
                <a:gd name="T5" fmla="*/ 95 h 99"/>
                <a:gd name="T6" fmla="*/ 1 w 76"/>
                <a:gd name="T7" fmla="*/ 42 h 99"/>
                <a:gd name="T8" fmla="*/ 37 w 76"/>
                <a:gd name="T9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9">
                  <a:moveTo>
                    <a:pt x="37" y="4"/>
                  </a:moveTo>
                  <a:cubicBezTo>
                    <a:pt x="58" y="7"/>
                    <a:pt x="75" y="31"/>
                    <a:pt x="75" y="56"/>
                  </a:cubicBezTo>
                  <a:cubicBezTo>
                    <a:pt x="76" y="82"/>
                    <a:pt x="60" y="99"/>
                    <a:pt x="39" y="95"/>
                  </a:cubicBezTo>
                  <a:cubicBezTo>
                    <a:pt x="19" y="91"/>
                    <a:pt x="1" y="68"/>
                    <a:pt x="1" y="42"/>
                  </a:cubicBezTo>
                  <a:cubicBezTo>
                    <a:pt x="0" y="17"/>
                    <a:pt x="16" y="0"/>
                    <a:pt x="37" y="4"/>
                  </a:cubicBezTo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sľiḍé">
              <a:extLst>
                <a:ext uri="{FF2B5EF4-FFF2-40B4-BE49-F238E27FC236}">
                  <a16:creationId xmlns:a16="http://schemas.microsoft.com/office/drawing/2014/main" id="{339B9FF6-8AC3-422C-9EFF-41BA8BF02420}"/>
                </a:ext>
              </a:extLst>
            </p:cNvPr>
            <p:cNvSpPr/>
            <p:nvPr/>
          </p:nvSpPr>
          <p:spPr bwMode="auto">
            <a:xfrm>
              <a:off x="5819776" y="2038350"/>
              <a:ext cx="76200" cy="149225"/>
            </a:xfrm>
            <a:custGeom>
              <a:avLst/>
              <a:gdLst>
                <a:gd name="T0" fmla="*/ 16 w 29"/>
                <a:gd name="T1" fmla="*/ 0 h 57"/>
                <a:gd name="T2" fmla="*/ 16 w 29"/>
                <a:gd name="T3" fmla="*/ 7 h 57"/>
                <a:gd name="T4" fmla="*/ 27 w 29"/>
                <a:gd name="T5" fmla="*/ 21 h 57"/>
                <a:gd name="T6" fmla="*/ 18 w 29"/>
                <a:gd name="T7" fmla="*/ 20 h 57"/>
                <a:gd name="T8" fmla="*/ 13 w 29"/>
                <a:gd name="T9" fmla="*/ 16 h 57"/>
                <a:gd name="T10" fmla="*/ 9 w 29"/>
                <a:gd name="T11" fmla="*/ 19 h 57"/>
                <a:gd name="T12" fmla="*/ 13 w 29"/>
                <a:gd name="T13" fmla="*/ 22 h 57"/>
                <a:gd name="T14" fmla="*/ 18 w 29"/>
                <a:gd name="T15" fmla="*/ 24 h 57"/>
                <a:gd name="T16" fmla="*/ 29 w 29"/>
                <a:gd name="T17" fmla="*/ 39 h 57"/>
                <a:gd name="T18" fmla="*/ 26 w 29"/>
                <a:gd name="T19" fmla="*/ 47 h 57"/>
                <a:gd name="T20" fmla="*/ 17 w 29"/>
                <a:gd name="T21" fmla="*/ 50 h 57"/>
                <a:gd name="T22" fmla="*/ 17 w 29"/>
                <a:gd name="T23" fmla="*/ 57 h 57"/>
                <a:gd name="T24" fmla="*/ 13 w 29"/>
                <a:gd name="T25" fmla="*/ 57 h 57"/>
                <a:gd name="T26" fmla="*/ 12 w 29"/>
                <a:gd name="T27" fmla="*/ 49 h 57"/>
                <a:gd name="T28" fmla="*/ 0 w 29"/>
                <a:gd name="T29" fmla="*/ 35 h 57"/>
                <a:gd name="T30" fmla="*/ 9 w 29"/>
                <a:gd name="T31" fmla="*/ 36 h 57"/>
                <a:gd name="T32" fmla="*/ 14 w 29"/>
                <a:gd name="T33" fmla="*/ 41 h 57"/>
                <a:gd name="T34" fmla="*/ 19 w 29"/>
                <a:gd name="T35" fmla="*/ 38 h 57"/>
                <a:gd name="T36" fmla="*/ 19 w 29"/>
                <a:gd name="T37" fmla="*/ 37 h 57"/>
                <a:gd name="T38" fmla="*/ 15 w 29"/>
                <a:gd name="T39" fmla="*/ 34 h 57"/>
                <a:gd name="T40" fmla="*/ 10 w 29"/>
                <a:gd name="T41" fmla="*/ 31 h 57"/>
                <a:gd name="T42" fmla="*/ 0 w 29"/>
                <a:gd name="T43" fmla="*/ 18 h 57"/>
                <a:gd name="T44" fmla="*/ 3 w 29"/>
                <a:gd name="T45" fmla="*/ 9 h 57"/>
                <a:gd name="T46" fmla="*/ 11 w 29"/>
                <a:gd name="T47" fmla="*/ 6 h 57"/>
                <a:gd name="T48" fmla="*/ 11 w 29"/>
                <a:gd name="T49" fmla="*/ 0 h 57"/>
                <a:gd name="T50" fmla="*/ 16 w 2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57">
                  <a:moveTo>
                    <a:pt x="16" y="0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23" y="9"/>
                    <a:pt x="27" y="14"/>
                    <a:pt x="2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17"/>
                    <a:pt x="16" y="16"/>
                    <a:pt x="13" y="16"/>
                  </a:cubicBezTo>
                  <a:cubicBezTo>
                    <a:pt x="11" y="15"/>
                    <a:pt x="9" y="16"/>
                    <a:pt x="9" y="19"/>
                  </a:cubicBezTo>
                  <a:cubicBezTo>
                    <a:pt x="9" y="20"/>
                    <a:pt x="11" y="21"/>
                    <a:pt x="13" y="22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5" y="28"/>
                    <a:pt x="29" y="32"/>
                    <a:pt x="29" y="39"/>
                  </a:cubicBezTo>
                  <a:cubicBezTo>
                    <a:pt x="29" y="42"/>
                    <a:pt x="28" y="45"/>
                    <a:pt x="26" y="47"/>
                  </a:cubicBezTo>
                  <a:cubicBezTo>
                    <a:pt x="23" y="49"/>
                    <a:pt x="20" y="50"/>
                    <a:pt x="17" y="50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5" y="48"/>
                    <a:pt x="0" y="42"/>
                    <a:pt x="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9"/>
                    <a:pt x="11" y="40"/>
                    <a:pt x="14" y="41"/>
                  </a:cubicBezTo>
                  <a:cubicBezTo>
                    <a:pt x="17" y="41"/>
                    <a:pt x="19" y="40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6"/>
                    <a:pt x="18" y="35"/>
                    <a:pt x="15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" y="28"/>
                    <a:pt x="0" y="22"/>
                    <a:pt x="0" y="18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5" y="7"/>
                    <a:pt x="8" y="6"/>
                    <a:pt x="1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š1íďè">
              <a:extLst>
                <a:ext uri="{FF2B5EF4-FFF2-40B4-BE49-F238E27FC236}">
                  <a16:creationId xmlns:a16="http://schemas.microsoft.com/office/drawing/2014/main" id="{33D555A2-30C6-45F5-A725-E760AE787F21}"/>
                </a:ext>
              </a:extLst>
            </p:cNvPr>
            <p:cNvSpPr/>
            <p:nvPr/>
          </p:nvSpPr>
          <p:spPr bwMode="auto">
            <a:xfrm>
              <a:off x="5843588" y="1963738"/>
              <a:ext cx="36513" cy="7938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0 h 3"/>
                <a:gd name="T4" fmla="*/ 6 w 14"/>
                <a:gd name="T5" fmla="*/ 1 h 3"/>
                <a:gd name="T6" fmla="*/ 14 w 14"/>
                <a:gd name="T7" fmla="*/ 3 h 3"/>
                <a:gd name="T8" fmla="*/ 6 w 14"/>
                <a:gd name="T9" fmla="*/ 0 h 3"/>
                <a:gd name="T10" fmla="*/ 1 w 1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9" y="1"/>
                    <a:pt x="11" y="2"/>
                    <a:pt x="14" y="3"/>
                  </a:cubicBezTo>
                  <a:cubicBezTo>
                    <a:pt x="11" y="2"/>
                    <a:pt x="9" y="1"/>
                    <a:pt x="6" y="0"/>
                  </a:cubicBezTo>
                  <a:cubicBezTo>
                    <a:pt x="4" y="0"/>
                    <a:pt x="3" y="0"/>
                    <a:pt x="1" y="0"/>
                  </a:cubicBezTo>
                </a:path>
              </a:pathLst>
            </a:custGeom>
            <a:solidFill>
              <a:srgbClr val="F6C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ṧļiḓê">
              <a:extLst>
                <a:ext uri="{FF2B5EF4-FFF2-40B4-BE49-F238E27FC236}">
                  <a16:creationId xmlns:a16="http://schemas.microsoft.com/office/drawing/2014/main" id="{985FF68E-9C3E-41E7-8D04-0DFD83FC8265}"/>
                </a:ext>
              </a:extLst>
            </p:cNvPr>
            <p:cNvSpPr/>
            <p:nvPr/>
          </p:nvSpPr>
          <p:spPr bwMode="auto">
            <a:xfrm>
              <a:off x="5775326" y="1963738"/>
              <a:ext cx="173038" cy="111125"/>
            </a:xfrm>
            <a:custGeom>
              <a:avLst/>
              <a:gdLst>
                <a:gd name="T0" fmla="*/ 26 w 66"/>
                <a:gd name="T1" fmla="*/ 0 h 42"/>
                <a:gd name="T2" fmla="*/ 0 w 66"/>
                <a:gd name="T3" fmla="*/ 27 h 42"/>
                <a:gd name="T4" fmla="*/ 26 w 66"/>
                <a:gd name="T5" fmla="*/ 10 h 42"/>
                <a:gd name="T6" fmla="*/ 32 w 66"/>
                <a:gd name="T7" fmla="*/ 11 h 42"/>
                <a:gd name="T8" fmla="*/ 66 w 66"/>
                <a:gd name="T9" fmla="*/ 42 h 42"/>
                <a:gd name="T10" fmla="*/ 40 w 66"/>
                <a:gd name="T11" fmla="*/ 3 h 42"/>
                <a:gd name="T12" fmla="*/ 32 w 66"/>
                <a:gd name="T13" fmla="*/ 1 h 42"/>
                <a:gd name="T14" fmla="*/ 26 w 66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6" y="0"/>
                  </a:moveTo>
                  <a:cubicBezTo>
                    <a:pt x="13" y="1"/>
                    <a:pt x="2" y="11"/>
                    <a:pt x="0" y="27"/>
                  </a:cubicBezTo>
                  <a:cubicBezTo>
                    <a:pt x="5" y="17"/>
                    <a:pt x="15" y="10"/>
                    <a:pt x="26" y="10"/>
                  </a:cubicBezTo>
                  <a:cubicBezTo>
                    <a:pt x="28" y="10"/>
                    <a:pt x="30" y="10"/>
                    <a:pt x="32" y="11"/>
                  </a:cubicBezTo>
                  <a:cubicBezTo>
                    <a:pt x="46" y="13"/>
                    <a:pt x="59" y="26"/>
                    <a:pt x="66" y="42"/>
                  </a:cubicBezTo>
                  <a:cubicBezTo>
                    <a:pt x="64" y="25"/>
                    <a:pt x="53" y="10"/>
                    <a:pt x="40" y="3"/>
                  </a:cubicBezTo>
                  <a:cubicBezTo>
                    <a:pt x="37" y="2"/>
                    <a:pt x="35" y="1"/>
                    <a:pt x="32" y="1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ṡḷîḓé">
              <a:extLst>
                <a:ext uri="{FF2B5EF4-FFF2-40B4-BE49-F238E27FC236}">
                  <a16:creationId xmlns:a16="http://schemas.microsoft.com/office/drawing/2014/main" id="{75B664E8-65FD-4D71-B78E-CE84A300AFD5}"/>
                </a:ext>
              </a:extLst>
            </p:cNvPr>
            <p:cNvSpPr/>
            <p:nvPr/>
          </p:nvSpPr>
          <p:spPr bwMode="auto">
            <a:xfrm>
              <a:off x="5775326" y="1990725"/>
              <a:ext cx="174625" cy="190500"/>
            </a:xfrm>
            <a:custGeom>
              <a:avLst/>
              <a:gdLst>
                <a:gd name="T0" fmla="*/ 26 w 67"/>
                <a:gd name="T1" fmla="*/ 0 h 73"/>
                <a:gd name="T2" fmla="*/ 0 w 67"/>
                <a:gd name="T3" fmla="*/ 17 h 73"/>
                <a:gd name="T4" fmla="*/ 0 w 67"/>
                <a:gd name="T5" fmla="*/ 25 h 73"/>
                <a:gd name="T6" fmla="*/ 0 w 67"/>
                <a:gd name="T7" fmla="*/ 27 h 73"/>
                <a:gd name="T8" fmla="*/ 4 w 67"/>
                <a:gd name="T9" fmla="*/ 26 h 73"/>
                <a:gd name="T10" fmla="*/ 5 w 67"/>
                <a:gd name="T11" fmla="*/ 26 h 73"/>
                <a:gd name="T12" fmla="*/ 15 w 67"/>
                <a:gd name="T13" fmla="*/ 40 h 73"/>
                <a:gd name="T14" fmla="*/ 7 w 67"/>
                <a:gd name="T15" fmla="*/ 50 h 73"/>
                <a:gd name="T16" fmla="*/ 7 w 67"/>
                <a:gd name="T17" fmla="*/ 50 h 73"/>
                <a:gd name="T18" fmla="*/ 29 w 67"/>
                <a:gd name="T19" fmla="*/ 71 h 73"/>
                <a:gd name="T20" fmla="*/ 29 w 67"/>
                <a:gd name="T21" fmla="*/ 67 h 73"/>
                <a:gd name="T22" fmla="*/ 17 w 67"/>
                <a:gd name="T23" fmla="*/ 53 h 73"/>
                <a:gd name="T24" fmla="*/ 26 w 67"/>
                <a:gd name="T25" fmla="*/ 54 h 73"/>
                <a:gd name="T26" fmla="*/ 31 w 67"/>
                <a:gd name="T27" fmla="*/ 59 h 73"/>
                <a:gd name="T28" fmla="*/ 32 w 67"/>
                <a:gd name="T29" fmla="*/ 59 h 73"/>
                <a:gd name="T30" fmla="*/ 36 w 67"/>
                <a:gd name="T31" fmla="*/ 56 h 73"/>
                <a:gd name="T32" fmla="*/ 36 w 67"/>
                <a:gd name="T33" fmla="*/ 55 h 73"/>
                <a:gd name="T34" fmla="*/ 32 w 67"/>
                <a:gd name="T35" fmla="*/ 52 h 73"/>
                <a:gd name="T36" fmla="*/ 27 w 67"/>
                <a:gd name="T37" fmla="*/ 49 h 73"/>
                <a:gd name="T38" fmla="*/ 17 w 67"/>
                <a:gd name="T39" fmla="*/ 36 h 73"/>
                <a:gd name="T40" fmla="*/ 20 w 67"/>
                <a:gd name="T41" fmla="*/ 27 h 73"/>
                <a:gd name="T42" fmla="*/ 28 w 67"/>
                <a:gd name="T43" fmla="*/ 24 h 73"/>
                <a:gd name="T44" fmla="*/ 28 w 67"/>
                <a:gd name="T45" fmla="*/ 18 h 73"/>
                <a:gd name="T46" fmla="*/ 33 w 67"/>
                <a:gd name="T47" fmla="*/ 18 h 73"/>
                <a:gd name="T48" fmla="*/ 33 w 67"/>
                <a:gd name="T49" fmla="*/ 25 h 73"/>
                <a:gd name="T50" fmla="*/ 44 w 67"/>
                <a:gd name="T51" fmla="*/ 39 h 73"/>
                <a:gd name="T52" fmla="*/ 35 w 67"/>
                <a:gd name="T53" fmla="*/ 38 h 73"/>
                <a:gd name="T54" fmla="*/ 30 w 67"/>
                <a:gd name="T55" fmla="*/ 34 h 73"/>
                <a:gd name="T56" fmla="*/ 30 w 67"/>
                <a:gd name="T57" fmla="*/ 34 h 73"/>
                <a:gd name="T58" fmla="*/ 26 w 67"/>
                <a:gd name="T59" fmla="*/ 37 h 73"/>
                <a:gd name="T60" fmla="*/ 30 w 67"/>
                <a:gd name="T61" fmla="*/ 40 h 73"/>
                <a:gd name="T62" fmla="*/ 35 w 67"/>
                <a:gd name="T63" fmla="*/ 42 h 73"/>
                <a:gd name="T64" fmla="*/ 46 w 67"/>
                <a:gd name="T65" fmla="*/ 57 h 73"/>
                <a:gd name="T66" fmla="*/ 43 w 67"/>
                <a:gd name="T67" fmla="*/ 65 h 73"/>
                <a:gd name="T68" fmla="*/ 34 w 67"/>
                <a:gd name="T69" fmla="*/ 68 h 73"/>
                <a:gd name="T70" fmla="*/ 34 w 67"/>
                <a:gd name="T71" fmla="*/ 68 h 73"/>
                <a:gd name="T72" fmla="*/ 34 w 67"/>
                <a:gd name="T73" fmla="*/ 72 h 73"/>
                <a:gd name="T74" fmla="*/ 34 w 67"/>
                <a:gd name="T75" fmla="*/ 72 h 73"/>
                <a:gd name="T76" fmla="*/ 39 w 67"/>
                <a:gd name="T77" fmla="*/ 73 h 73"/>
                <a:gd name="T78" fmla="*/ 66 w 67"/>
                <a:gd name="T79" fmla="*/ 37 h 73"/>
                <a:gd name="T80" fmla="*/ 66 w 67"/>
                <a:gd name="T81" fmla="*/ 32 h 73"/>
                <a:gd name="T82" fmla="*/ 32 w 67"/>
                <a:gd name="T83" fmla="*/ 1 h 73"/>
                <a:gd name="T84" fmla="*/ 26 w 67"/>
                <a:gd name="T8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73">
                  <a:moveTo>
                    <a:pt x="26" y="0"/>
                  </a:moveTo>
                  <a:cubicBezTo>
                    <a:pt x="15" y="0"/>
                    <a:pt x="5" y="7"/>
                    <a:pt x="0" y="17"/>
                  </a:cubicBezTo>
                  <a:cubicBezTo>
                    <a:pt x="0" y="20"/>
                    <a:pt x="0" y="22"/>
                    <a:pt x="0" y="25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1" y="26"/>
                    <a:pt x="2" y="26"/>
                    <a:pt x="4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11" y="27"/>
                    <a:pt x="15" y="33"/>
                    <a:pt x="15" y="40"/>
                  </a:cubicBezTo>
                  <a:cubicBezTo>
                    <a:pt x="15" y="46"/>
                    <a:pt x="12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60"/>
                    <a:pt x="20" y="68"/>
                    <a:pt x="29" y="71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2" y="66"/>
                    <a:pt x="17" y="60"/>
                    <a:pt x="1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7" y="57"/>
                    <a:pt x="28" y="58"/>
                    <a:pt x="31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5" y="59"/>
                    <a:pt x="36" y="58"/>
                    <a:pt x="36" y="56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5" y="53"/>
                    <a:pt x="32" y="5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18" y="46"/>
                    <a:pt x="17" y="40"/>
                    <a:pt x="17" y="36"/>
                  </a:cubicBezTo>
                  <a:cubicBezTo>
                    <a:pt x="17" y="32"/>
                    <a:pt x="18" y="29"/>
                    <a:pt x="20" y="27"/>
                  </a:cubicBezTo>
                  <a:cubicBezTo>
                    <a:pt x="22" y="25"/>
                    <a:pt x="25" y="24"/>
                    <a:pt x="28" y="24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0" y="27"/>
                    <a:pt x="44" y="32"/>
                    <a:pt x="44" y="39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5"/>
                    <a:pt x="33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6" y="35"/>
                    <a:pt x="26" y="37"/>
                  </a:cubicBezTo>
                  <a:cubicBezTo>
                    <a:pt x="26" y="38"/>
                    <a:pt x="28" y="39"/>
                    <a:pt x="30" y="40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42" y="46"/>
                    <a:pt x="46" y="50"/>
                    <a:pt x="46" y="57"/>
                  </a:cubicBezTo>
                  <a:cubicBezTo>
                    <a:pt x="46" y="60"/>
                    <a:pt x="45" y="63"/>
                    <a:pt x="43" y="65"/>
                  </a:cubicBezTo>
                  <a:cubicBezTo>
                    <a:pt x="40" y="67"/>
                    <a:pt x="37" y="68"/>
                    <a:pt x="34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6" y="72"/>
                    <a:pt x="37" y="73"/>
                    <a:pt x="39" y="73"/>
                  </a:cubicBezTo>
                  <a:cubicBezTo>
                    <a:pt x="55" y="73"/>
                    <a:pt x="67" y="58"/>
                    <a:pt x="66" y="37"/>
                  </a:cubicBezTo>
                  <a:cubicBezTo>
                    <a:pt x="66" y="36"/>
                    <a:pt x="66" y="34"/>
                    <a:pt x="66" y="32"/>
                  </a:cubicBezTo>
                  <a:cubicBezTo>
                    <a:pt x="59" y="16"/>
                    <a:pt x="46" y="3"/>
                    <a:pt x="32" y="1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šḻïďe">
              <a:extLst>
                <a:ext uri="{FF2B5EF4-FFF2-40B4-BE49-F238E27FC236}">
                  <a16:creationId xmlns:a16="http://schemas.microsoft.com/office/drawing/2014/main" id="{C0DCCE23-9479-40E8-B5EC-1780F6D3A13D}"/>
                </a:ext>
              </a:extLst>
            </p:cNvPr>
            <p:cNvSpPr/>
            <p:nvPr/>
          </p:nvSpPr>
          <p:spPr bwMode="auto">
            <a:xfrm>
              <a:off x="5819776" y="2038350"/>
              <a:ext cx="76200" cy="141288"/>
            </a:xfrm>
            <a:custGeom>
              <a:avLst/>
              <a:gdLst>
                <a:gd name="T0" fmla="*/ 11 w 29"/>
                <a:gd name="T1" fmla="*/ 0 h 54"/>
                <a:gd name="T2" fmla="*/ 11 w 29"/>
                <a:gd name="T3" fmla="*/ 6 h 54"/>
                <a:gd name="T4" fmla="*/ 3 w 29"/>
                <a:gd name="T5" fmla="*/ 9 h 54"/>
                <a:gd name="T6" fmla="*/ 0 w 29"/>
                <a:gd name="T7" fmla="*/ 18 h 54"/>
                <a:gd name="T8" fmla="*/ 10 w 29"/>
                <a:gd name="T9" fmla="*/ 31 h 54"/>
                <a:gd name="T10" fmla="*/ 15 w 29"/>
                <a:gd name="T11" fmla="*/ 34 h 54"/>
                <a:gd name="T12" fmla="*/ 19 w 29"/>
                <a:gd name="T13" fmla="*/ 37 h 54"/>
                <a:gd name="T14" fmla="*/ 19 w 29"/>
                <a:gd name="T15" fmla="*/ 38 h 54"/>
                <a:gd name="T16" fmla="*/ 15 w 29"/>
                <a:gd name="T17" fmla="*/ 41 h 54"/>
                <a:gd name="T18" fmla="*/ 14 w 29"/>
                <a:gd name="T19" fmla="*/ 41 h 54"/>
                <a:gd name="T20" fmla="*/ 9 w 29"/>
                <a:gd name="T21" fmla="*/ 36 h 54"/>
                <a:gd name="T22" fmla="*/ 0 w 29"/>
                <a:gd name="T23" fmla="*/ 35 h 54"/>
                <a:gd name="T24" fmla="*/ 12 w 29"/>
                <a:gd name="T25" fmla="*/ 49 h 54"/>
                <a:gd name="T26" fmla="*/ 12 w 29"/>
                <a:gd name="T27" fmla="*/ 53 h 54"/>
                <a:gd name="T28" fmla="*/ 17 w 29"/>
                <a:gd name="T29" fmla="*/ 54 h 54"/>
                <a:gd name="T30" fmla="*/ 17 w 29"/>
                <a:gd name="T31" fmla="*/ 50 h 54"/>
                <a:gd name="T32" fmla="*/ 17 w 29"/>
                <a:gd name="T33" fmla="*/ 50 h 54"/>
                <a:gd name="T34" fmla="*/ 26 w 29"/>
                <a:gd name="T35" fmla="*/ 47 h 54"/>
                <a:gd name="T36" fmla="*/ 29 w 29"/>
                <a:gd name="T37" fmla="*/ 39 h 54"/>
                <a:gd name="T38" fmla="*/ 18 w 29"/>
                <a:gd name="T39" fmla="*/ 24 h 54"/>
                <a:gd name="T40" fmla="*/ 13 w 29"/>
                <a:gd name="T41" fmla="*/ 22 h 54"/>
                <a:gd name="T42" fmla="*/ 9 w 29"/>
                <a:gd name="T43" fmla="*/ 19 h 54"/>
                <a:gd name="T44" fmla="*/ 13 w 29"/>
                <a:gd name="T45" fmla="*/ 16 h 54"/>
                <a:gd name="T46" fmla="*/ 13 w 29"/>
                <a:gd name="T47" fmla="*/ 16 h 54"/>
                <a:gd name="T48" fmla="*/ 18 w 29"/>
                <a:gd name="T49" fmla="*/ 20 h 54"/>
                <a:gd name="T50" fmla="*/ 27 w 29"/>
                <a:gd name="T51" fmla="*/ 21 h 54"/>
                <a:gd name="T52" fmla="*/ 16 w 29"/>
                <a:gd name="T53" fmla="*/ 7 h 54"/>
                <a:gd name="T54" fmla="*/ 16 w 29"/>
                <a:gd name="T55" fmla="*/ 0 h 54"/>
                <a:gd name="T56" fmla="*/ 11 w 29"/>
                <a:gd name="T5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54">
                  <a:moveTo>
                    <a:pt x="11" y="0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8" y="6"/>
                    <a:pt x="5" y="7"/>
                    <a:pt x="3" y="9"/>
                  </a:cubicBezTo>
                  <a:cubicBezTo>
                    <a:pt x="1" y="11"/>
                    <a:pt x="0" y="14"/>
                    <a:pt x="0" y="18"/>
                  </a:cubicBezTo>
                  <a:cubicBezTo>
                    <a:pt x="0" y="22"/>
                    <a:pt x="1" y="28"/>
                    <a:pt x="10" y="31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35"/>
                    <a:pt x="19" y="36"/>
                    <a:pt x="19" y="37"/>
                  </a:cubicBezTo>
                  <a:cubicBezTo>
                    <a:pt x="19" y="37"/>
                    <a:pt x="19" y="37"/>
                    <a:pt x="19" y="38"/>
                  </a:cubicBezTo>
                  <a:cubicBezTo>
                    <a:pt x="19" y="40"/>
                    <a:pt x="18" y="41"/>
                    <a:pt x="15" y="41"/>
                  </a:cubicBezTo>
                  <a:cubicBezTo>
                    <a:pt x="15" y="41"/>
                    <a:pt x="15" y="41"/>
                    <a:pt x="14" y="41"/>
                  </a:cubicBezTo>
                  <a:cubicBezTo>
                    <a:pt x="11" y="40"/>
                    <a:pt x="10" y="39"/>
                    <a:pt x="9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5" y="48"/>
                    <a:pt x="12" y="49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3"/>
                    <a:pt x="15" y="54"/>
                    <a:pt x="17" y="54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0" y="50"/>
                    <a:pt x="23" y="49"/>
                    <a:pt x="26" y="47"/>
                  </a:cubicBezTo>
                  <a:cubicBezTo>
                    <a:pt x="28" y="45"/>
                    <a:pt x="29" y="42"/>
                    <a:pt x="29" y="39"/>
                  </a:cubicBezTo>
                  <a:cubicBezTo>
                    <a:pt x="29" y="32"/>
                    <a:pt x="25" y="28"/>
                    <a:pt x="18" y="2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6" y="16"/>
                    <a:pt x="18" y="17"/>
                    <a:pt x="18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14"/>
                    <a:pt x="23" y="9"/>
                    <a:pt x="16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ŝļïḍé">
              <a:extLst>
                <a:ext uri="{FF2B5EF4-FFF2-40B4-BE49-F238E27FC236}">
                  <a16:creationId xmlns:a16="http://schemas.microsoft.com/office/drawing/2014/main" id="{3193DF95-40B2-4DB9-816A-DD840C8319F7}"/>
                </a:ext>
              </a:extLst>
            </p:cNvPr>
            <p:cNvSpPr/>
            <p:nvPr/>
          </p:nvSpPr>
          <p:spPr bwMode="auto">
            <a:xfrm>
              <a:off x="5764213" y="2079625"/>
              <a:ext cx="0" cy="7938"/>
            </a:xfrm>
            <a:custGeom>
              <a:avLst/>
              <a:gdLst>
                <a:gd name="T0" fmla="*/ 0 h 3"/>
                <a:gd name="T1" fmla="*/ 2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ṩļidé">
              <a:extLst>
                <a:ext uri="{FF2B5EF4-FFF2-40B4-BE49-F238E27FC236}">
                  <a16:creationId xmlns:a16="http://schemas.microsoft.com/office/drawing/2014/main" id="{1B22BA2C-73C9-4231-86F2-0A948B3172D7}"/>
                </a:ext>
              </a:extLst>
            </p:cNvPr>
            <p:cNvSpPr/>
            <p:nvPr/>
          </p:nvSpPr>
          <p:spPr bwMode="auto">
            <a:xfrm>
              <a:off x="5764213" y="2060575"/>
              <a:ext cx="28575" cy="60325"/>
            </a:xfrm>
            <a:custGeom>
              <a:avLst/>
              <a:gdLst>
                <a:gd name="T0" fmla="*/ 4 w 11"/>
                <a:gd name="T1" fmla="*/ 0 h 23"/>
                <a:gd name="T2" fmla="*/ 0 w 11"/>
                <a:gd name="T3" fmla="*/ 7 h 23"/>
                <a:gd name="T4" fmla="*/ 0 w 11"/>
                <a:gd name="T5" fmla="*/ 10 h 23"/>
                <a:gd name="T6" fmla="*/ 10 w 11"/>
                <a:gd name="T7" fmla="*/ 23 h 23"/>
                <a:gd name="T8" fmla="*/ 11 w 11"/>
                <a:gd name="T9" fmla="*/ 23 h 23"/>
                <a:gd name="T10" fmla="*/ 4 w 11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3">
                  <a:moveTo>
                    <a:pt x="4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6"/>
                    <a:pt x="4" y="22"/>
                    <a:pt x="10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7" y="16"/>
                    <a:pt x="4" y="8"/>
                    <a:pt x="4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ṥḻîḍê">
              <a:extLst>
                <a:ext uri="{FF2B5EF4-FFF2-40B4-BE49-F238E27FC236}">
                  <a16:creationId xmlns:a16="http://schemas.microsoft.com/office/drawing/2014/main" id="{624232EF-BB9D-4C40-8879-5D440AD4B6D0}"/>
                </a:ext>
              </a:extLst>
            </p:cNvPr>
            <p:cNvSpPr/>
            <p:nvPr/>
          </p:nvSpPr>
          <p:spPr bwMode="auto">
            <a:xfrm>
              <a:off x="5775326" y="2058988"/>
              <a:ext cx="38100" cy="61913"/>
            </a:xfrm>
            <a:custGeom>
              <a:avLst/>
              <a:gdLst>
                <a:gd name="T0" fmla="*/ 4 w 15"/>
                <a:gd name="T1" fmla="*/ 0 h 24"/>
                <a:gd name="T2" fmla="*/ 0 w 15"/>
                <a:gd name="T3" fmla="*/ 1 h 24"/>
                <a:gd name="T4" fmla="*/ 7 w 15"/>
                <a:gd name="T5" fmla="*/ 24 h 24"/>
                <a:gd name="T6" fmla="*/ 7 w 15"/>
                <a:gd name="T7" fmla="*/ 24 h 24"/>
                <a:gd name="T8" fmla="*/ 15 w 15"/>
                <a:gd name="T9" fmla="*/ 14 h 24"/>
                <a:gd name="T10" fmla="*/ 5 w 15"/>
                <a:gd name="T11" fmla="*/ 0 h 24"/>
                <a:gd name="T12" fmla="*/ 4 w 1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4">
                  <a:moveTo>
                    <a:pt x="4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9"/>
                    <a:pt x="3" y="17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2" y="24"/>
                    <a:pt x="15" y="20"/>
                    <a:pt x="15" y="14"/>
                  </a:cubicBezTo>
                  <a:cubicBezTo>
                    <a:pt x="15" y="7"/>
                    <a:pt x="11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FEE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$ľiḑe">
              <a:extLst>
                <a:ext uri="{FF2B5EF4-FFF2-40B4-BE49-F238E27FC236}">
                  <a16:creationId xmlns:a16="http://schemas.microsoft.com/office/drawing/2014/main" id="{6278D7EA-4B81-488E-A010-F05371BFF17A}"/>
                </a:ext>
              </a:extLst>
            </p:cNvPr>
            <p:cNvSpPr/>
            <p:nvPr/>
          </p:nvSpPr>
          <p:spPr bwMode="auto">
            <a:xfrm>
              <a:off x="6183313" y="1628775"/>
              <a:ext cx="276225" cy="393700"/>
            </a:xfrm>
            <a:custGeom>
              <a:avLst/>
              <a:gdLst>
                <a:gd name="T0" fmla="*/ 105 w 105"/>
                <a:gd name="T1" fmla="*/ 81 h 150"/>
                <a:gd name="T2" fmla="*/ 104 w 105"/>
                <a:gd name="T3" fmla="*/ 73 h 150"/>
                <a:gd name="T4" fmla="*/ 103 w 105"/>
                <a:gd name="T5" fmla="*/ 69 h 150"/>
                <a:gd name="T6" fmla="*/ 102 w 105"/>
                <a:gd name="T7" fmla="*/ 63 h 150"/>
                <a:gd name="T8" fmla="*/ 99 w 105"/>
                <a:gd name="T9" fmla="*/ 55 h 150"/>
                <a:gd name="T10" fmla="*/ 97 w 105"/>
                <a:gd name="T11" fmla="*/ 50 h 150"/>
                <a:gd name="T12" fmla="*/ 93 w 105"/>
                <a:gd name="T13" fmla="*/ 41 h 150"/>
                <a:gd name="T14" fmla="*/ 88 w 105"/>
                <a:gd name="T15" fmla="*/ 33 h 150"/>
                <a:gd name="T16" fmla="*/ 84 w 105"/>
                <a:gd name="T17" fmla="*/ 26 h 150"/>
                <a:gd name="T18" fmla="*/ 79 w 105"/>
                <a:gd name="T19" fmla="*/ 21 h 150"/>
                <a:gd name="T20" fmla="*/ 75 w 105"/>
                <a:gd name="T21" fmla="*/ 18 h 150"/>
                <a:gd name="T22" fmla="*/ 71 w 105"/>
                <a:gd name="T23" fmla="*/ 13 h 150"/>
                <a:gd name="T24" fmla="*/ 67 w 105"/>
                <a:gd name="T25" fmla="*/ 11 h 150"/>
                <a:gd name="T26" fmla="*/ 64 w 105"/>
                <a:gd name="T27" fmla="*/ 9 h 150"/>
                <a:gd name="T28" fmla="*/ 61 w 105"/>
                <a:gd name="T29" fmla="*/ 7 h 150"/>
                <a:gd name="T30" fmla="*/ 57 w 105"/>
                <a:gd name="T31" fmla="*/ 5 h 150"/>
                <a:gd name="T32" fmla="*/ 53 w 105"/>
                <a:gd name="T33" fmla="*/ 3 h 150"/>
                <a:gd name="T34" fmla="*/ 49 w 105"/>
                <a:gd name="T35" fmla="*/ 2 h 150"/>
                <a:gd name="T36" fmla="*/ 46 w 105"/>
                <a:gd name="T37" fmla="*/ 1 h 150"/>
                <a:gd name="T38" fmla="*/ 40 w 105"/>
                <a:gd name="T39" fmla="*/ 0 h 150"/>
                <a:gd name="T40" fmla="*/ 37 w 105"/>
                <a:gd name="T41" fmla="*/ 0 h 150"/>
                <a:gd name="T42" fmla="*/ 33 w 105"/>
                <a:gd name="T43" fmla="*/ 0 h 150"/>
                <a:gd name="T44" fmla="*/ 0 w 105"/>
                <a:gd name="T45" fmla="*/ 10 h 150"/>
                <a:gd name="T46" fmla="*/ 37 w 105"/>
                <a:gd name="T47" fmla="*/ 8 h 150"/>
                <a:gd name="T48" fmla="*/ 43 w 105"/>
                <a:gd name="T49" fmla="*/ 11 h 150"/>
                <a:gd name="T50" fmla="*/ 48 w 105"/>
                <a:gd name="T51" fmla="*/ 14 h 150"/>
                <a:gd name="T52" fmla="*/ 53 w 105"/>
                <a:gd name="T53" fmla="*/ 17 h 150"/>
                <a:gd name="T54" fmla="*/ 58 w 105"/>
                <a:gd name="T55" fmla="*/ 21 h 150"/>
                <a:gd name="T56" fmla="*/ 64 w 105"/>
                <a:gd name="T57" fmla="*/ 27 h 150"/>
                <a:gd name="T58" fmla="*/ 71 w 105"/>
                <a:gd name="T59" fmla="*/ 35 h 150"/>
                <a:gd name="T60" fmla="*/ 76 w 105"/>
                <a:gd name="T61" fmla="*/ 43 h 150"/>
                <a:gd name="T62" fmla="*/ 81 w 105"/>
                <a:gd name="T63" fmla="*/ 52 h 150"/>
                <a:gd name="T64" fmla="*/ 84 w 105"/>
                <a:gd name="T65" fmla="*/ 60 h 150"/>
                <a:gd name="T66" fmla="*/ 87 w 105"/>
                <a:gd name="T67" fmla="*/ 70 h 150"/>
                <a:gd name="T68" fmla="*/ 89 w 105"/>
                <a:gd name="T69" fmla="*/ 79 h 150"/>
                <a:gd name="T70" fmla="*/ 89 w 105"/>
                <a:gd name="T71" fmla="*/ 90 h 150"/>
                <a:gd name="T72" fmla="*/ 89 w 105"/>
                <a:gd name="T73" fmla="*/ 101 h 150"/>
                <a:gd name="T74" fmla="*/ 87 w 105"/>
                <a:gd name="T75" fmla="*/ 111 h 150"/>
                <a:gd name="T76" fmla="*/ 84 w 105"/>
                <a:gd name="T77" fmla="*/ 120 h 150"/>
                <a:gd name="T78" fmla="*/ 80 w 105"/>
                <a:gd name="T79" fmla="*/ 128 h 150"/>
                <a:gd name="T80" fmla="*/ 75 w 105"/>
                <a:gd name="T81" fmla="*/ 136 h 150"/>
                <a:gd name="T82" fmla="*/ 69 w 105"/>
                <a:gd name="T83" fmla="*/ 142 h 150"/>
                <a:gd name="T84" fmla="*/ 63 w 105"/>
                <a:gd name="T85" fmla="*/ 146 h 150"/>
                <a:gd name="T86" fmla="*/ 71 w 105"/>
                <a:gd name="T87" fmla="*/ 144 h 150"/>
                <a:gd name="T88" fmla="*/ 79 w 105"/>
                <a:gd name="T89" fmla="*/ 141 h 150"/>
                <a:gd name="T90" fmla="*/ 85 w 105"/>
                <a:gd name="T91" fmla="*/ 136 h 150"/>
                <a:gd name="T92" fmla="*/ 91 w 105"/>
                <a:gd name="T93" fmla="*/ 130 h 150"/>
                <a:gd name="T94" fmla="*/ 95 w 105"/>
                <a:gd name="T95" fmla="*/ 124 h 150"/>
                <a:gd name="T96" fmla="*/ 98 w 105"/>
                <a:gd name="T97" fmla="*/ 119 h 150"/>
                <a:gd name="T98" fmla="*/ 100 w 105"/>
                <a:gd name="T99" fmla="*/ 115 h 150"/>
                <a:gd name="T100" fmla="*/ 101 w 105"/>
                <a:gd name="T101" fmla="*/ 110 h 150"/>
                <a:gd name="T102" fmla="*/ 103 w 105"/>
                <a:gd name="T103" fmla="*/ 105 h 150"/>
                <a:gd name="T104" fmla="*/ 104 w 105"/>
                <a:gd name="T105" fmla="*/ 100 h 150"/>
                <a:gd name="T106" fmla="*/ 104 w 105"/>
                <a:gd name="T107" fmla="*/ 94 h 150"/>
                <a:gd name="T108" fmla="*/ 105 w 105"/>
                <a:gd name="T10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" h="150">
                  <a:moveTo>
                    <a:pt x="105" y="84"/>
                  </a:move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2"/>
                    <a:pt x="105" y="81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5" y="80"/>
                    <a:pt x="104" y="79"/>
                    <a:pt x="104" y="79"/>
                  </a:cubicBezTo>
                  <a:cubicBezTo>
                    <a:pt x="104" y="78"/>
                    <a:pt x="104" y="78"/>
                    <a:pt x="104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4" y="76"/>
                    <a:pt x="104" y="75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3" y="70"/>
                    <a:pt x="103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7"/>
                    <a:pt x="102" y="66"/>
                    <a:pt x="102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1" y="62"/>
                    <a:pt x="101" y="60"/>
                    <a:pt x="100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6"/>
                    <a:pt x="100" y="55"/>
                    <a:pt x="99" y="55"/>
                  </a:cubicBezTo>
                  <a:cubicBezTo>
                    <a:pt x="99" y="54"/>
                    <a:pt x="99" y="54"/>
                    <a:pt x="99" y="53"/>
                  </a:cubicBezTo>
                  <a:cubicBezTo>
                    <a:pt x="98" y="52"/>
                    <a:pt x="98" y="52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7" y="48"/>
                    <a:pt x="96" y="47"/>
                    <a:pt x="96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4"/>
                    <a:pt x="94" y="43"/>
                    <a:pt x="94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0"/>
                    <a:pt x="92" y="39"/>
                    <a:pt x="91" y="38"/>
                  </a:cubicBezTo>
                  <a:cubicBezTo>
                    <a:pt x="91" y="37"/>
                    <a:pt x="91" y="37"/>
                    <a:pt x="91" y="36"/>
                  </a:cubicBezTo>
                  <a:cubicBezTo>
                    <a:pt x="90" y="35"/>
                    <a:pt x="89" y="34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2"/>
                    <a:pt x="87" y="31"/>
                    <a:pt x="86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28"/>
                    <a:pt x="84" y="27"/>
                    <a:pt x="84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2" y="24"/>
                    <a:pt x="81" y="23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8" y="20"/>
                    <a:pt x="77" y="19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4" y="16"/>
                    <a:pt x="74" y="1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2" y="14"/>
                    <a:pt x="71" y="14"/>
                    <a:pt x="71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9" y="12"/>
                    <a:pt x="69" y="12"/>
                    <a:pt x="68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10"/>
                    <a:pt x="65" y="9"/>
                    <a:pt x="6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2" y="8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6"/>
                    <a:pt x="60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7" y="5"/>
                    <a:pt x="57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2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2" y="0"/>
                    <a:pt x="42" y="0"/>
                  </a:cubicBezTo>
                  <a:cubicBezTo>
                    <a:pt x="41" y="0"/>
                    <a:pt x="41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2" y="2"/>
                    <a:pt x="0" y="10"/>
                    <a:pt x="0" y="10"/>
                  </a:cubicBezTo>
                  <a:cubicBezTo>
                    <a:pt x="0" y="10"/>
                    <a:pt x="9" y="12"/>
                    <a:pt x="17" y="12"/>
                  </a:cubicBezTo>
                  <a:cubicBezTo>
                    <a:pt x="24" y="12"/>
                    <a:pt x="26" y="12"/>
                    <a:pt x="32" y="10"/>
                  </a:cubicBezTo>
                  <a:cubicBezTo>
                    <a:pt x="34" y="9"/>
                    <a:pt x="35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39" y="9"/>
                    <a:pt x="39" y="9"/>
                    <a:pt x="40" y="9"/>
                  </a:cubicBezTo>
                  <a:cubicBezTo>
                    <a:pt x="40" y="10"/>
                    <a:pt x="41" y="10"/>
                    <a:pt x="41" y="10"/>
                  </a:cubicBezTo>
                  <a:cubicBezTo>
                    <a:pt x="42" y="10"/>
                    <a:pt x="42" y="10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5" y="12"/>
                    <a:pt x="45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8" y="13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4" y="18"/>
                    <a:pt x="55" y="18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7" y="20"/>
                    <a:pt x="57" y="2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2"/>
                    <a:pt x="60" y="22"/>
                    <a:pt x="60" y="23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5"/>
                    <a:pt x="63" y="26"/>
                    <a:pt x="64" y="2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5" y="28"/>
                    <a:pt x="66" y="29"/>
                    <a:pt x="68" y="31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3"/>
                    <a:pt x="70" y="33"/>
                    <a:pt x="70" y="34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6"/>
                    <a:pt x="72" y="37"/>
                    <a:pt x="73" y="38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40"/>
                    <a:pt x="75" y="41"/>
                    <a:pt x="75" y="42"/>
                  </a:cubicBezTo>
                  <a:cubicBezTo>
                    <a:pt x="76" y="42"/>
                    <a:pt x="76" y="43"/>
                    <a:pt x="76" y="43"/>
                  </a:cubicBezTo>
                  <a:cubicBezTo>
                    <a:pt x="77" y="44"/>
                    <a:pt x="77" y="45"/>
                    <a:pt x="78" y="46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9" y="48"/>
                    <a:pt x="80" y="50"/>
                    <a:pt x="80" y="51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3"/>
                    <a:pt x="82" y="54"/>
                    <a:pt x="82" y="55"/>
                  </a:cubicBezTo>
                  <a:cubicBezTo>
                    <a:pt x="82" y="55"/>
                    <a:pt x="82" y="56"/>
                    <a:pt x="83" y="56"/>
                  </a:cubicBezTo>
                  <a:cubicBezTo>
                    <a:pt x="83" y="57"/>
                    <a:pt x="83" y="58"/>
                    <a:pt x="83" y="59"/>
                  </a:cubicBezTo>
                  <a:cubicBezTo>
                    <a:pt x="84" y="59"/>
                    <a:pt x="84" y="60"/>
                    <a:pt x="84" y="60"/>
                  </a:cubicBezTo>
                  <a:cubicBezTo>
                    <a:pt x="84" y="61"/>
                    <a:pt x="85" y="62"/>
                    <a:pt x="85" y="63"/>
                  </a:cubicBezTo>
                  <a:cubicBezTo>
                    <a:pt x="85" y="63"/>
                    <a:pt x="85" y="63"/>
                    <a:pt x="85" y="64"/>
                  </a:cubicBezTo>
                  <a:cubicBezTo>
                    <a:pt x="86" y="65"/>
                    <a:pt x="86" y="67"/>
                    <a:pt x="87" y="69"/>
                  </a:cubicBezTo>
                  <a:cubicBezTo>
                    <a:pt x="87" y="69"/>
                    <a:pt x="87" y="70"/>
                    <a:pt x="87" y="70"/>
                  </a:cubicBezTo>
                  <a:cubicBezTo>
                    <a:pt x="87" y="71"/>
                    <a:pt x="87" y="72"/>
                    <a:pt x="88" y="73"/>
                  </a:cubicBezTo>
                  <a:cubicBezTo>
                    <a:pt x="88" y="74"/>
                    <a:pt x="88" y="74"/>
                    <a:pt x="88" y="75"/>
                  </a:cubicBezTo>
                  <a:cubicBezTo>
                    <a:pt x="88" y="76"/>
                    <a:pt x="88" y="77"/>
                    <a:pt x="88" y="78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0"/>
                    <a:pt x="89" y="81"/>
                    <a:pt x="89" y="82"/>
                  </a:cubicBezTo>
                  <a:cubicBezTo>
                    <a:pt x="89" y="83"/>
                    <a:pt x="89" y="84"/>
                    <a:pt x="89" y="84"/>
                  </a:cubicBezTo>
                  <a:cubicBezTo>
                    <a:pt x="89" y="85"/>
                    <a:pt x="89" y="85"/>
                    <a:pt x="89" y="86"/>
                  </a:cubicBezTo>
                  <a:cubicBezTo>
                    <a:pt x="89" y="87"/>
                    <a:pt x="89" y="89"/>
                    <a:pt x="89" y="90"/>
                  </a:cubicBezTo>
                  <a:cubicBezTo>
                    <a:pt x="89" y="91"/>
                    <a:pt x="89" y="93"/>
                    <a:pt x="89" y="9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9" y="97"/>
                    <a:pt x="89" y="99"/>
                    <a:pt x="89" y="100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2"/>
                    <a:pt x="89" y="104"/>
                    <a:pt x="88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7"/>
                    <a:pt x="88" y="109"/>
                    <a:pt x="87" y="110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7" y="112"/>
                    <a:pt x="87" y="114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7"/>
                    <a:pt x="85" y="118"/>
                    <a:pt x="85" y="119"/>
                  </a:cubicBezTo>
                  <a:cubicBezTo>
                    <a:pt x="85" y="120"/>
                    <a:pt x="84" y="120"/>
                    <a:pt x="84" y="120"/>
                  </a:cubicBezTo>
                  <a:cubicBezTo>
                    <a:pt x="84" y="121"/>
                    <a:pt x="83" y="122"/>
                    <a:pt x="83" y="123"/>
                  </a:cubicBezTo>
                  <a:cubicBezTo>
                    <a:pt x="83" y="124"/>
                    <a:pt x="83" y="124"/>
                    <a:pt x="82" y="124"/>
                  </a:cubicBezTo>
                  <a:cubicBezTo>
                    <a:pt x="82" y="125"/>
                    <a:pt x="81" y="126"/>
                    <a:pt x="81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9"/>
                    <a:pt x="80" y="129"/>
                    <a:pt x="79" y="130"/>
                  </a:cubicBezTo>
                  <a:cubicBezTo>
                    <a:pt x="79" y="130"/>
                    <a:pt x="79" y="131"/>
                    <a:pt x="78" y="132"/>
                  </a:cubicBezTo>
                  <a:cubicBezTo>
                    <a:pt x="77" y="133"/>
                    <a:pt x="77" y="134"/>
                    <a:pt x="76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6"/>
                    <a:pt x="74" y="137"/>
                    <a:pt x="73" y="138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2" y="139"/>
                    <a:pt x="71" y="140"/>
                    <a:pt x="70" y="141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69" y="142"/>
                    <a:pt x="68" y="143"/>
                    <a:pt x="67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5" y="145"/>
                    <a:pt x="64" y="145"/>
                    <a:pt x="63" y="146"/>
                  </a:cubicBezTo>
                  <a:cubicBezTo>
                    <a:pt x="63" y="146"/>
                    <a:pt x="63" y="146"/>
                    <a:pt x="63" y="146"/>
                  </a:cubicBezTo>
                  <a:cubicBezTo>
                    <a:pt x="62" y="147"/>
                    <a:pt x="61" y="147"/>
                    <a:pt x="60" y="148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8" y="149"/>
                    <a:pt x="57" y="149"/>
                    <a:pt x="56" y="150"/>
                  </a:cubicBezTo>
                  <a:cubicBezTo>
                    <a:pt x="61" y="148"/>
                    <a:pt x="66" y="146"/>
                    <a:pt x="71" y="144"/>
                  </a:cubicBezTo>
                  <a:cubicBezTo>
                    <a:pt x="72" y="144"/>
                    <a:pt x="73" y="143"/>
                    <a:pt x="74" y="143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76" y="142"/>
                    <a:pt x="77" y="141"/>
                    <a:pt x="78" y="141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0"/>
                    <a:pt x="81" y="139"/>
                    <a:pt x="82" y="139"/>
                  </a:cubicBezTo>
                  <a:cubicBezTo>
                    <a:pt x="82" y="138"/>
                    <a:pt x="82" y="138"/>
                    <a:pt x="82" y="138"/>
                  </a:cubicBezTo>
                  <a:cubicBezTo>
                    <a:pt x="83" y="137"/>
                    <a:pt x="84" y="137"/>
                    <a:pt x="85" y="136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6" y="135"/>
                    <a:pt x="87" y="134"/>
                    <a:pt x="88" y="133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89" y="132"/>
                    <a:pt x="89" y="132"/>
                    <a:pt x="90" y="131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8"/>
                    <a:pt x="93" y="128"/>
                    <a:pt x="93" y="126"/>
                  </a:cubicBezTo>
                  <a:cubicBezTo>
                    <a:pt x="93" y="126"/>
                    <a:pt x="93" y="126"/>
                    <a:pt x="93" y="126"/>
                  </a:cubicBezTo>
                  <a:cubicBezTo>
                    <a:pt x="94" y="126"/>
                    <a:pt x="94" y="125"/>
                    <a:pt x="95" y="124"/>
                  </a:cubicBezTo>
                  <a:cubicBezTo>
                    <a:pt x="95" y="124"/>
                    <a:pt x="95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7" y="121"/>
                    <a:pt x="97" y="120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9" y="117"/>
                    <a:pt x="99" y="117"/>
                    <a:pt x="99" y="116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1" y="112"/>
                    <a:pt x="101" y="111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2" y="109"/>
                    <a:pt x="102" y="108"/>
                    <a:pt x="102" y="10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3" y="103"/>
                    <a:pt x="103" y="102"/>
                    <a:pt x="104" y="101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99"/>
                    <a:pt x="104" y="98"/>
                    <a:pt x="104" y="98"/>
                  </a:cubicBezTo>
                  <a:cubicBezTo>
                    <a:pt x="104" y="97"/>
                    <a:pt x="104" y="96"/>
                    <a:pt x="104" y="96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3"/>
                    <a:pt x="105" y="92"/>
                    <a:pt x="105" y="91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89"/>
                    <a:pt x="105" y="88"/>
                    <a:pt x="105" y="88"/>
                  </a:cubicBezTo>
                  <a:cubicBezTo>
                    <a:pt x="105" y="87"/>
                    <a:pt x="105" y="86"/>
                    <a:pt x="105" y="84"/>
                  </a:cubicBezTo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ṥlïḓé">
              <a:extLst>
                <a:ext uri="{FF2B5EF4-FFF2-40B4-BE49-F238E27FC236}">
                  <a16:creationId xmlns:a16="http://schemas.microsoft.com/office/drawing/2014/main" id="{84BC1179-C987-4521-813B-1A0B4523ABA8}"/>
                </a:ext>
              </a:extLst>
            </p:cNvPr>
            <p:cNvSpPr/>
            <p:nvPr/>
          </p:nvSpPr>
          <p:spPr bwMode="auto">
            <a:xfrm>
              <a:off x="6105526" y="1628775"/>
              <a:ext cx="314325" cy="411163"/>
            </a:xfrm>
            <a:custGeom>
              <a:avLst/>
              <a:gdLst>
                <a:gd name="T0" fmla="*/ 59 w 120"/>
                <a:gd name="T1" fmla="*/ 6 h 157"/>
                <a:gd name="T2" fmla="*/ 119 w 120"/>
                <a:gd name="T3" fmla="*/ 90 h 157"/>
                <a:gd name="T4" fmla="*/ 62 w 120"/>
                <a:gd name="T5" fmla="*/ 151 h 157"/>
                <a:gd name="T6" fmla="*/ 1 w 120"/>
                <a:gd name="T7" fmla="*/ 68 h 157"/>
                <a:gd name="T8" fmla="*/ 59 w 120"/>
                <a:gd name="T9" fmla="*/ 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57">
                  <a:moveTo>
                    <a:pt x="59" y="6"/>
                  </a:moveTo>
                  <a:cubicBezTo>
                    <a:pt x="91" y="12"/>
                    <a:pt x="118" y="50"/>
                    <a:pt x="119" y="90"/>
                  </a:cubicBezTo>
                  <a:cubicBezTo>
                    <a:pt x="120" y="130"/>
                    <a:pt x="95" y="157"/>
                    <a:pt x="62" y="151"/>
                  </a:cubicBezTo>
                  <a:cubicBezTo>
                    <a:pt x="29" y="145"/>
                    <a:pt x="2" y="108"/>
                    <a:pt x="1" y="68"/>
                  </a:cubicBezTo>
                  <a:cubicBezTo>
                    <a:pt x="0" y="28"/>
                    <a:pt x="26" y="0"/>
                    <a:pt x="59" y="6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ṣḻïďe">
              <a:extLst>
                <a:ext uri="{FF2B5EF4-FFF2-40B4-BE49-F238E27FC236}">
                  <a16:creationId xmlns:a16="http://schemas.microsoft.com/office/drawing/2014/main" id="{3F36688F-8168-41A7-B751-77A45C941352}"/>
                </a:ext>
              </a:extLst>
            </p:cNvPr>
            <p:cNvSpPr/>
            <p:nvPr/>
          </p:nvSpPr>
          <p:spPr bwMode="auto">
            <a:xfrm>
              <a:off x="6134101" y="1665288"/>
              <a:ext cx="258763" cy="338138"/>
            </a:xfrm>
            <a:custGeom>
              <a:avLst/>
              <a:gdLst>
                <a:gd name="T0" fmla="*/ 48 w 99"/>
                <a:gd name="T1" fmla="*/ 5 h 129"/>
                <a:gd name="T2" fmla="*/ 98 w 99"/>
                <a:gd name="T3" fmla="*/ 74 h 129"/>
                <a:gd name="T4" fmla="*/ 51 w 99"/>
                <a:gd name="T5" fmla="*/ 124 h 129"/>
                <a:gd name="T6" fmla="*/ 1 w 99"/>
                <a:gd name="T7" fmla="*/ 56 h 129"/>
                <a:gd name="T8" fmla="*/ 48 w 99"/>
                <a:gd name="T9" fmla="*/ 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29">
                  <a:moveTo>
                    <a:pt x="48" y="5"/>
                  </a:moveTo>
                  <a:cubicBezTo>
                    <a:pt x="75" y="10"/>
                    <a:pt x="97" y="41"/>
                    <a:pt x="98" y="74"/>
                  </a:cubicBezTo>
                  <a:cubicBezTo>
                    <a:pt x="99" y="107"/>
                    <a:pt x="78" y="129"/>
                    <a:pt x="51" y="124"/>
                  </a:cubicBezTo>
                  <a:cubicBezTo>
                    <a:pt x="24" y="119"/>
                    <a:pt x="2" y="88"/>
                    <a:pt x="1" y="56"/>
                  </a:cubicBezTo>
                  <a:cubicBezTo>
                    <a:pt x="0" y="23"/>
                    <a:pt x="21" y="0"/>
                    <a:pt x="48" y="5"/>
                  </a:cubicBezTo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ṥľiḑè">
              <a:extLst>
                <a:ext uri="{FF2B5EF4-FFF2-40B4-BE49-F238E27FC236}">
                  <a16:creationId xmlns:a16="http://schemas.microsoft.com/office/drawing/2014/main" id="{F330F406-D23E-442C-8E9F-CD592D51E8BC}"/>
                </a:ext>
              </a:extLst>
            </p:cNvPr>
            <p:cNvSpPr/>
            <p:nvPr/>
          </p:nvSpPr>
          <p:spPr bwMode="auto">
            <a:xfrm>
              <a:off x="6207126" y="1736725"/>
              <a:ext cx="100013" cy="196850"/>
            </a:xfrm>
            <a:custGeom>
              <a:avLst/>
              <a:gdLst>
                <a:gd name="T0" fmla="*/ 21 w 38"/>
                <a:gd name="T1" fmla="*/ 1 h 75"/>
                <a:gd name="T2" fmla="*/ 21 w 38"/>
                <a:gd name="T3" fmla="*/ 10 h 75"/>
                <a:gd name="T4" fmla="*/ 36 w 38"/>
                <a:gd name="T5" fmla="*/ 28 h 75"/>
                <a:gd name="T6" fmla="*/ 24 w 38"/>
                <a:gd name="T7" fmla="*/ 27 h 75"/>
                <a:gd name="T8" fmla="*/ 18 w 38"/>
                <a:gd name="T9" fmla="*/ 21 h 75"/>
                <a:gd name="T10" fmla="*/ 13 w 38"/>
                <a:gd name="T11" fmla="*/ 25 h 75"/>
                <a:gd name="T12" fmla="*/ 18 w 38"/>
                <a:gd name="T13" fmla="*/ 30 h 75"/>
                <a:gd name="T14" fmla="*/ 24 w 38"/>
                <a:gd name="T15" fmla="*/ 32 h 75"/>
                <a:gd name="T16" fmla="*/ 38 w 38"/>
                <a:gd name="T17" fmla="*/ 51 h 75"/>
                <a:gd name="T18" fmla="*/ 34 w 38"/>
                <a:gd name="T19" fmla="*/ 62 h 75"/>
                <a:gd name="T20" fmla="*/ 22 w 38"/>
                <a:gd name="T21" fmla="*/ 66 h 75"/>
                <a:gd name="T22" fmla="*/ 23 w 38"/>
                <a:gd name="T23" fmla="*/ 75 h 75"/>
                <a:gd name="T24" fmla="*/ 17 w 38"/>
                <a:gd name="T25" fmla="*/ 75 h 75"/>
                <a:gd name="T26" fmla="*/ 17 w 38"/>
                <a:gd name="T27" fmla="*/ 65 h 75"/>
                <a:gd name="T28" fmla="*/ 0 w 38"/>
                <a:gd name="T29" fmla="*/ 46 h 75"/>
                <a:gd name="T30" fmla="*/ 13 w 38"/>
                <a:gd name="T31" fmla="*/ 48 h 75"/>
                <a:gd name="T32" fmla="*/ 19 w 38"/>
                <a:gd name="T33" fmla="*/ 54 h 75"/>
                <a:gd name="T34" fmla="*/ 26 w 38"/>
                <a:gd name="T35" fmla="*/ 50 h 75"/>
                <a:gd name="T36" fmla="*/ 25 w 38"/>
                <a:gd name="T37" fmla="*/ 48 h 75"/>
                <a:gd name="T38" fmla="*/ 20 w 38"/>
                <a:gd name="T39" fmla="*/ 44 h 75"/>
                <a:gd name="T40" fmla="*/ 14 w 38"/>
                <a:gd name="T41" fmla="*/ 42 h 75"/>
                <a:gd name="T42" fmla="*/ 0 w 38"/>
                <a:gd name="T43" fmla="*/ 24 h 75"/>
                <a:gd name="T44" fmla="*/ 4 w 38"/>
                <a:gd name="T45" fmla="*/ 13 h 75"/>
                <a:gd name="T46" fmla="*/ 15 w 38"/>
                <a:gd name="T47" fmla="*/ 9 h 75"/>
                <a:gd name="T48" fmla="*/ 15 w 38"/>
                <a:gd name="T49" fmla="*/ 0 h 75"/>
                <a:gd name="T50" fmla="*/ 21 w 38"/>
                <a:gd name="T51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75">
                  <a:moveTo>
                    <a:pt x="21" y="1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30" y="12"/>
                    <a:pt x="36" y="19"/>
                    <a:pt x="36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3"/>
                    <a:pt x="22" y="21"/>
                    <a:pt x="18" y="21"/>
                  </a:cubicBezTo>
                  <a:cubicBezTo>
                    <a:pt x="15" y="21"/>
                    <a:pt x="13" y="22"/>
                    <a:pt x="13" y="25"/>
                  </a:cubicBezTo>
                  <a:cubicBezTo>
                    <a:pt x="13" y="27"/>
                    <a:pt x="14" y="28"/>
                    <a:pt x="18" y="3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3" y="37"/>
                    <a:pt x="38" y="43"/>
                    <a:pt x="38" y="51"/>
                  </a:cubicBezTo>
                  <a:cubicBezTo>
                    <a:pt x="38" y="56"/>
                    <a:pt x="37" y="60"/>
                    <a:pt x="34" y="62"/>
                  </a:cubicBezTo>
                  <a:cubicBezTo>
                    <a:pt x="31" y="65"/>
                    <a:pt x="27" y="66"/>
                    <a:pt x="22" y="6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7" y="63"/>
                    <a:pt x="0" y="56"/>
                    <a:pt x="0" y="4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51"/>
                    <a:pt x="15" y="53"/>
                    <a:pt x="19" y="54"/>
                  </a:cubicBezTo>
                  <a:cubicBezTo>
                    <a:pt x="23" y="54"/>
                    <a:pt x="26" y="53"/>
                    <a:pt x="26" y="50"/>
                  </a:cubicBezTo>
                  <a:cubicBezTo>
                    <a:pt x="26" y="49"/>
                    <a:pt x="25" y="49"/>
                    <a:pt x="25" y="48"/>
                  </a:cubicBezTo>
                  <a:cubicBezTo>
                    <a:pt x="25" y="48"/>
                    <a:pt x="23" y="46"/>
                    <a:pt x="20" y="44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2" y="37"/>
                    <a:pt x="0" y="29"/>
                    <a:pt x="0" y="24"/>
                  </a:cubicBezTo>
                  <a:cubicBezTo>
                    <a:pt x="0" y="19"/>
                    <a:pt x="2" y="16"/>
                    <a:pt x="4" y="13"/>
                  </a:cubicBezTo>
                  <a:cubicBezTo>
                    <a:pt x="7" y="10"/>
                    <a:pt x="11" y="9"/>
                    <a:pt x="15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1" y="1"/>
                    <a:pt x="21" y="1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šliḍè">
              <a:extLst>
                <a:ext uri="{FF2B5EF4-FFF2-40B4-BE49-F238E27FC236}">
                  <a16:creationId xmlns:a16="http://schemas.microsoft.com/office/drawing/2014/main" id="{64FE12AD-28FC-4CB7-A896-AFC048105A70}"/>
                </a:ext>
              </a:extLst>
            </p:cNvPr>
            <p:cNvSpPr/>
            <p:nvPr/>
          </p:nvSpPr>
          <p:spPr bwMode="auto">
            <a:xfrm>
              <a:off x="6238876" y="1643063"/>
              <a:ext cx="47625" cy="9525"/>
            </a:xfrm>
            <a:custGeom>
              <a:avLst/>
              <a:gdLst>
                <a:gd name="T0" fmla="*/ 2 w 18"/>
                <a:gd name="T1" fmla="*/ 0 h 4"/>
                <a:gd name="T2" fmla="*/ 0 w 18"/>
                <a:gd name="T3" fmla="*/ 0 h 4"/>
                <a:gd name="T4" fmla="*/ 8 w 18"/>
                <a:gd name="T5" fmla="*/ 1 h 4"/>
                <a:gd name="T6" fmla="*/ 18 w 18"/>
                <a:gd name="T7" fmla="*/ 4 h 4"/>
                <a:gd name="T8" fmla="*/ 8 w 18"/>
                <a:gd name="T9" fmla="*/ 1 h 4"/>
                <a:gd name="T10" fmla="*/ 2 w 1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11" y="2"/>
                    <a:pt x="15" y="3"/>
                    <a:pt x="18" y="4"/>
                  </a:cubicBezTo>
                  <a:cubicBezTo>
                    <a:pt x="15" y="3"/>
                    <a:pt x="12" y="2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solidFill>
              <a:srgbClr val="F6C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šļïdé">
              <a:extLst>
                <a:ext uri="{FF2B5EF4-FFF2-40B4-BE49-F238E27FC236}">
                  <a16:creationId xmlns:a16="http://schemas.microsoft.com/office/drawing/2014/main" id="{4867F1ED-68D2-408C-A3A7-1C3051289AA3}"/>
                </a:ext>
              </a:extLst>
            </p:cNvPr>
            <p:cNvSpPr/>
            <p:nvPr/>
          </p:nvSpPr>
          <p:spPr bwMode="auto">
            <a:xfrm>
              <a:off x="6151563" y="1643063"/>
              <a:ext cx="223838" cy="142875"/>
            </a:xfrm>
            <a:custGeom>
              <a:avLst/>
              <a:gdLst>
                <a:gd name="T0" fmla="*/ 33 w 85"/>
                <a:gd name="T1" fmla="*/ 0 h 55"/>
                <a:gd name="T2" fmla="*/ 0 w 85"/>
                <a:gd name="T3" fmla="*/ 36 h 55"/>
                <a:gd name="T4" fmla="*/ 34 w 85"/>
                <a:gd name="T5" fmla="*/ 13 h 55"/>
                <a:gd name="T6" fmla="*/ 41 w 85"/>
                <a:gd name="T7" fmla="*/ 14 h 55"/>
                <a:gd name="T8" fmla="*/ 85 w 85"/>
                <a:gd name="T9" fmla="*/ 55 h 55"/>
                <a:gd name="T10" fmla="*/ 51 w 85"/>
                <a:gd name="T11" fmla="*/ 4 h 55"/>
                <a:gd name="T12" fmla="*/ 41 w 85"/>
                <a:gd name="T13" fmla="*/ 1 h 55"/>
                <a:gd name="T14" fmla="*/ 33 w 85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55">
                  <a:moveTo>
                    <a:pt x="33" y="0"/>
                  </a:moveTo>
                  <a:cubicBezTo>
                    <a:pt x="16" y="1"/>
                    <a:pt x="2" y="15"/>
                    <a:pt x="0" y="36"/>
                  </a:cubicBezTo>
                  <a:cubicBezTo>
                    <a:pt x="7" y="22"/>
                    <a:pt x="19" y="13"/>
                    <a:pt x="34" y="13"/>
                  </a:cubicBezTo>
                  <a:cubicBezTo>
                    <a:pt x="36" y="13"/>
                    <a:pt x="38" y="14"/>
                    <a:pt x="41" y="14"/>
                  </a:cubicBezTo>
                  <a:cubicBezTo>
                    <a:pt x="60" y="18"/>
                    <a:pt x="77" y="34"/>
                    <a:pt x="85" y="55"/>
                  </a:cubicBezTo>
                  <a:cubicBezTo>
                    <a:pt x="82" y="33"/>
                    <a:pt x="69" y="13"/>
                    <a:pt x="51" y="4"/>
                  </a:cubicBezTo>
                  <a:cubicBezTo>
                    <a:pt x="48" y="3"/>
                    <a:pt x="44" y="2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ṡ1îďê">
              <a:extLst>
                <a:ext uri="{FF2B5EF4-FFF2-40B4-BE49-F238E27FC236}">
                  <a16:creationId xmlns:a16="http://schemas.microsoft.com/office/drawing/2014/main" id="{085E1842-C2F4-44FA-B66F-5921B5BF6C5D}"/>
                </a:ext>
              </a:extLst>
            </p:cNvPr>
            <p:cNvSpPr/>
            <p:nvPr/>
          </p:nvSpPr>
          <p:spPr bwMode="auto">
            <a:xfrm>
              <a:off x="6149976" y="1676400"/>
              <a:ext cx="228600" cy="249238"/>
            </a:xfrm>
            <a:custGeom>
              <a:avLst/>
              <a:gdLst>
                <a:gd name="T0" fmla="*/ 35 w 87"/>
                <a:gd name="T1" fmla="*/ 0 h 95"/>
                <a:gd name="T2" fmla="*/ 1 w 87"/>
                <a:gd name="T3" fmla="*/ 23 h 95"/>
                <a:gd name="T4" fmla="*/ 0 w 87"/>
                <a:gd name="T5" fmla="*/ 33 h 95"/>
                <a:gd name="T6" fmla="*/ 0 w 87"/>
                <a:gd name="T7" fmla="*/ 35 h 95"/>
                <a:gd name="T8" fmla="*/ 5 w 87"/>
                <a:gd name="T9" fmla="*/ 34 h 95"/>
                <a:gd name="T10" fmla="*/ 7 w 87"/>
                <a:gd name="T11" fmla="*/ 34 h 95"/>
                <a:gd name="T12" fmla="*/ 20 w 87"/>
                <a:gd name="T13" fmla="*/ 52 h 95"/>
                <a:gd name="T14" fmla="*/ 10 w 87"/>
                <a:gd name="T15" fmla="*/ 66 h 95"/>
                <a:gd name="T16" fmla="*/ 9 w 87"/>
                <a:gd name="T17" fmla="*/ 66 h 95"/>
                <a:gd name="T18" fmla="*/ 39 w 87"/>
                <a:gd name="T19" fmla="*/ 93 h 95"/>
                <a:gd name="T20" fmla="*/ 39 w 87"/>
                <a:gd name="T21" fmla="*/ 88 h 95"/>
                <a:gd name="T22" fmla="*/ 22 w 87"/>
                <a:gd name="T23" fmla="*/ 69 h 95"/>
                <a:gd name="T24" fmla="*/ 35 w 87"/>
                <a:gd name="T25" fmla="*/ 71 h 95"/>
                <a:gd name="T26" fmla="*/ 41 w 87"/>
                <a:gd name="T27" fmla="*/ 77 h 95"/>
                <a:gd name="T28" fmla="*/ 42 w 87"/>
                <a:gd name="T29" fmla="*/ 77 h 95"/>
                <a:gd name="T30" fmla="*/ 48 w 87"/>
                <a:gd name="T31" fmla="*/ 73 h 95"/>
                <a:gd name="T32" fmla="*/ 47 w 87"/>
                <a:gd name="T33" fmla="*/ 71 h 95"/>
                <a:gd name="T34" fmla="*/ 42 w 87"/>
                <a:gd name="T35" fmla="*/ 67 h 95"/>
                <a:gd name="T36" fmla="*/ 36 w 87"/>
                <a:gd name="T37" fmla="*/ 65 h 95"/>
                <a:gd name="T38" fmla="*/ 22 w 87"/>
                <a:gd name="T39" fmla="*/ 47 h 95"/>
                <a:gd name="T40" fmla="*/ 26 w 87"/>
                <a:gd name="T41" fmla="*/ 36 h 95"/>
                <a:gd name="T42" fmla="*/ 37 w 87"/>
                <a:gd name="T43" fmla="*/ 32 h 95"/>
                <a:gd name="T44" fmla="*/ 37 w 87"/>
                <a:gd name="T45" fmla="*/ 23 h 95"/>
                <a:gd name="T46" fmla="*/ 43 w 87"/>
                <a:gd name="T47" fmla="*/ 24 h 95"/>
                <a:gd name="T48" fmla="*/ 43 w 87"/>
                <a:gd name="T49" fmla="*/ 33 h 95"/>
                <a:gd name="T50" fmla="*/ 58 w 87"/>
                <a:gd name="T51" fmla="*/ 51 h 95"/>
                <a:gd name="T52" fmla="*/ 46 w 87"/>
                <a:gd name="T53" fmla="*/ 50 h 95"/>
                <a:gd name="T54" fmla="*/ 40 w 87"/>
                <a:gd name="T55" fmla="*/ 44 h 95"/>
                <a:gd name="T56" fmla="*/ 39 w 87"/>
                <a:gd name="T57" fmla="*/ 44 h 95"/>
                <a:gd name="T58" fmla="*/ 35 w 87"/>
                <a:gd name="T59" fmla="*/ 48 h 95"/>
                <a:gd name="T60" fmla="*/ 40 w 87"/>
                <a:gd name="T61" fmla="*/ 53 h 95"/>
                <a:gd name="T62" fmla="*/ 46 w 87"/>
                <a:gd name="T63" fmla="*/ 55 h 95"/>
                <a:gd name="T64" fmla="*/ 60 w 87"/>
                <a:gd name="T65" fmla="*/ 74 h 95"/>
                <a:gd name="T66" fmla="*/ 56 w 87"/>
                <a:gd name="T67" fmla="*/ 85 h 95"/>
                <a:gd name="T68" fmla="*/ 45 w 87"/>
                <a:gd name="T69" fmla="*/ 89 h 95"/>
                <a:gd name="T70" fmla="*/ 44 w 87"/>
                <a:gd name="T71" fmla="*/ 89 h 95"/>
                <a:gd name="T72" fmla="*/ 45 w 87"/>
                <a:gd name="T73" fmla="*/ 94 h 95"/>
                <a:gd name="T74" fmla="*/ 45 w 87"/>
                <a:gd name="T75" fmla="*/ 94 h 95"/>
                <a:gd name="T76" fmla="*/ 51 w 87"/>
                <a:gd name="T77" fmla="*/ 95 h 95"/>
                <a:gd name="T78" fmla="*/ 87 w 87"/>
                <a:gd name="T79" fmla="*/ 49 h 95"/>
                <a:gd name="T80" fmla="*/ 86 w 87"/>
                <a:gd name="T81" fmla="*/ 42 h 95"/>
                <a:gd name="T82" fmla="*/ 42 w 87"/>
                <a:gd name="T83" fmla="*/ 1 h 95"/>
                <a:gd name="T84" fmla="*/ 35 w 87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95">
                  <a:moveTo>
                    <a:pt x="35" y="0"/>
                  </a:moveTo>
                  <a:cubicBezTo>
                    <a:pt x="20" y="0"/>
                    <a:pt x="8" y="9"/>
                    <a:pt x="1" y="23"/>
                  </a:cubicBezTo>
                  <a:cubicBezTo>
                    <a:pt x="0" y="26"/>
                    <a:pt x="0" y="29"/>
                    <a:pt x="0" y="33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2" y="35"/>
                    <a:pt x="3" y="34"/>
                    <a:pt x="5" y="34"/>
                  </a:cubicBezTo>
                  <a:cubicBezTo>
                    <a:pt x="6" y="34"/>
                    <a:pt x="6" y="34"/>
                    <a:pt x="7" y="34"/>
                  </a:cubicBezTo>
                  <a:cubicBezTo>
                    <a:pt x="14" y="35"/>
                    <a:pt x="20" y="44"/>
                    <a:pt x="20" y="52"/>
                  </a:cubicBezTo>
                  <a:cubicBezTo>
                    <a:pt x="20" y="60"/>
                    <a:pt x="16" y="66"/>
                    <a:pt x="10" y="66"/>
                  </a:cubicBezTo>
                  <a:cubicBezTo>
                    <a:pt x="10" y="66"/>
                    <a:pt x="9" y="66"/>
                    <a:pt x="9" y="66"/>
                  </a:cubicBezTo>
                  <a:cubicBezTo>
                    <a:pt x="16" y="78"/>
                    <a:pt x="27" y="88"/>
                    <a:pt x="39" y="93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29" y="86"/>
                    <a:pt x="22" y="79"/>
                    <a:pt x="22" y="69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4"/>
                    <a:pt x="37" y="76"/>
                    <a:pt x="41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7"/>
                    <a:pt x="48" y="75"/>
                    <a:pt x="48" y="73"/>
                  </a:cubicBezTo>
                  <a:cubicBezTo>
                    <a:pt x="48" y="72"/>
                    <a:pt x="47" y="72"/>
                    <a:pt x="47" y="71"/>
                  </a:cubicBezTo>
                  <a:cubicBezTo>
                    <a:pt x="47" y="71"/>
                    <a:pt x="45" y="69"/>
                    <a:pt x="42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24" y="60"/>
                    <a:pt x="22" y="52"/>
                    <a:pt x="22" y="47"/>
                  </a:cubicBezTo>
                  <a:cubicBezTo>
                    <a:pt x="22" y="42"/>
                    <a:pt x="24" y="39"/>
                    <a:pt x="26" y="36"/>
                  </a:cubicBezTo>
                  <a:cubicBezTo>
                    <a:pt x="29" y="33"/>
                    <a:pt x="33" y="32"/>
                    <a:pt x="37" y="3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2" y="35"/>
                    <a:pt x="58" y="42"/>
                    <a:pt x="58" y="51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6"/>
                    <a:pt x="44" y="44"/>
                    <a:pt x="40" y="44"/>
                  </a:cubicBezTo>
                  <a:cubicBezTo>
                    <a:pt x="40" y="44"/>
                    <a:pt x="39" y="44"/>
                    <a:pt x="39" y="44"/>
                  </a:cubicBezTo>
                  <a:cubicBezTo>
                    <a:pt x="36" y="44"/>
                    <a:pt x="35" y="45"/>
                    <a:pt x="35" y="48"/>
                  </a:cubicBezTo>
                  <a:cubicBezTo>
                    <a:pt x="35" y="50"/>
                    <a:pt x="36" y="51"/>
                    <a:pt x="40" y="53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5" y="60"/>
                    <a:pt x="60" y="66"/>
                    <a:pt x="60" y="74"/>
                  </a:cubicBezTo>
                  <a:cubicBezTo>
                    <a:pt x="60" y="79"/>
                    <a:pt x="59" y="83"/>
                    <a:pt x="56" y="85"/>
                  </a:cubicBezTo>
                  <a:cubicBezTo>
                    <a:pt x="53" y="87"/>
                    <a:pt x="49" y="89"/>
                    <a:pt x="45" y="89"/>
                  </a:cubicBezTo>
                  <a:cubicBezTo>
                    <a:pt x="45" y="89"/>
                    <a:pt x="45" y="89"/>
                    <a:pt x="44" y="89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7" y="95"/>
                    <a:pt x="49" y="95"/>
                    <a:pt x="51" y="95"/>
                  </a:cubicBezTo>
                  <a:cubicBezTo>
                    <a:pt x="72" y="95"/>
                    <a:pt x="87" y="76"/>
                    <a:pt x="87" y="49"/>
                  </a:cubicBezTo>
                  <a:cubicBezTo>
                    <a:pt x="87" y="47"/>
                    <a:pt x="86" y="44"/>
                    <a:pt x="86" y="42"/>
                  </a:cubicBezTo>
                  <a:cubicBezTo>
                    <a:pt x="78" y="21"/>
                    <a:pt x="61" y="5"/>
                    <a:pt x="42" y="1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ŝḷiḍé">
              <a:extLst>
                <a:ext uri="{FF2B5EF4-FFF2-40B4-BE49-F238E27FC236}">
                  <a16:creationId xmlns:a16="http://schemas.microsoft.com/office/drawing/2014/main" id="{2FCAABE6-AB5A-470B-8BD2-2AB98420999F}"/>
                </a:ext>
              </a:extLst>
            </p:cNvPr>
            <p:cNvSpPr/>
            <p:nvPr/>
          </p:nvSpPr>
          <p:spPr bwMode="auto">
            <a:xfrm>
              <a:off x="6207126" y="1736725"/>
              <a:ext cx="100013" cy="185738"/>
            </a:xfrm>
            <a:custGeom>
              <a:avLst/>
              <a:gdLst>
                <a:gd name="T0" fmla="*/ 15 w 38"/>
                <a:gd name="T1" fmla="*/ 0 h 71"/>
                <a:gd name="T2" fmla="*/ 15 w 38"/>
                <a:gd name="T3" fmla="*/ 9 h 71"/>
                <a:gd name="T4" fmla="*/ 4 w 38"/>
                <a:gd name="T5" fmla="*/ 13 h 71"/>
                <a:gd name="T6" fmla="*/ 0 w 38"/>
                <a:gd name="T7" fmla="*/ 24 h 71"/>
                <a:gd name="T8" fmla="*/ 14 w 38"/>
                <a:gd name="T9" fmla="*/ 42 h 71"/>
                <a:gd name="T10" fmla="*/ 20 w 38"/>
                <a:gd name="T11" fmla="*/ 44 h 71"/>
                <a:gd name="T12" fmla="*/ 25 w 38"/>
                <a:gd name="T13" fmla="*/ 48 h 71"/>
                <a:gd name="T14" fmla="*/ 26 w 38"/>
                <a:gd name="T15" fmla="*/ 50 h 71"/>
                <a:gd name="T16" fmla="*/ 20 w 38"/>
                <a:gd name="T17" fmla="*/ 54 h 71"/>
                <a:gd name="T18" fmla="*/ 19 w 38"/>
                <a:gd name="T19" fmla="*/ 54 h 71"/>
                <a:gd name="T20" fmla="*/ 13 w 38"/>
                <a:gd name="T21" fmla="*/ 48 h 71"/>
                <a:gd name="T22" fmla="*/ 0 w 38"/>
                <a:gd name="T23" fmla="*/ 46 h 71"/>
                <a:gd name="T24" fmla="*/ 17 w 38"/>
                <a:gd name="T25" fmla="*/ 65 h 71"/>
                <a:gd name="T26" fmla="*/ 17 w 38"/>
                <a:gd name="T27" fmla="*/ 70 h 71"/>
                <a:gd name="T28" fmla="*/ 23 w 38"/>
                <a:gd name="T29" fmla="*/ 71 h 71"/>
                <a:gd name="T30" fmla="*/ 22 w 38"/>
                <a:gd name="T31" fmla="*/ 66 h 71"/>
                <a:gd name="T32" fmla="*/ 23 w 38"/>
                <a:gd name="T33" fmla="*/ 66 h 71"/>
                <a:gd name="T34" fmla="*/ 34 w 38"/>
                <a:gd name="T35" fmla="*/ 62 h 71"/>
                <a:gd name="T36" fmla="*/ 38 w 38"/>
                <a:gd name="T37" fmla="*/ 51 h 71"/>
                <a:gd name="T38" fmla="*/ 24 w 38"/>
                <a:gd name="T39" fmla="*/ 32 h 71"/>
                <a:gd name="T40" fmla="*/ 18 w 38"/>
                <a:gd name="T41" fmla="*/ 30 h 71"/>
                <a:gd name="T42" fmla="*/ 13 w 38"/>
                <a:gd name="T43" fmla="*/ 25 h 71"/>
                <a:gd name="T44" fmla="*/ 17 w 38"/>
                <a:gd name="T45" fmla="*/ 21 h 71"/>
                <a:gd name="T46" fmla="*/ 18 w 38"/>
                <a:gd name="T47" fmla="*/ 21 h 71"/>
                <a:gd name="T48" fmla="*/ 24 w 38"/>
                <a:gd name="T49" fmla="*/ 27 h 71"/>
                <a:gd name="T50" fmla="*/ 36 w 38"/>
                <a:gd name="T51" fmla="*/ 28 h 71"/>
                <a:gd name="T52" fmla="*/ 21 w 38"/>
                <a:gd name="T53" fmla="*/ 10 h 71"/>
                <a:gd name="T54" fmla="*/ 21 w 38"/>
                <a:gd name="T55" fmla="*/ 1 h 71"/>
                <a:gd name="T56" fmla="*/ 15 w 38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" h="71">
                  <a:moveTo>
                    <a:pt x="15" y="0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1" y="9"/>
                    <a:pt x="7" y="10"/>
                    <a:pt x="4" y="13"/>
                  </a:cubicBezTo>
                  <a:cubicBezTo>
                    <a:pt x="2" y="16"/>
                    <a:pt x="0" y="19"/>
                    <a:pt x="0" y="24"/>
                  </a:cubicBezTo>
                  <a:cubicBezTo>
                    <a:pt x="0" y="29"/>
                    <a:pt x="2" y="37"/>
                    <a:pt x="14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3" y="46"/>
                    <a:pt x="25" y="48"/>
                    <a:pt x="25" y="48"/>
                  </a:cubicBezTo>
                  <a:cubicBezTo>
                    <a:pt x="25" y="49"/>
                    <a:pt x="26" y="49"/>
                    <a:pt x="26" y="50"/>
                  </a:cubicBezTo>
                  <a:cubicBezTo>
                    <a:pt x="26" y="52"/>
                    <a:pt x="23" y="54"/>
                    <a:pt x="20" y="54"/>
                  </a:cubicBezTo>
                  <a:cubicBezTo>
                    <a:pt x="20" y="54"/>
                    <a:pt x="20" y="54"/>
                    <a:pt x="19" y="54"/>
                  </a:cubicBezTo>
                  <a:cubicBezTo>
                    <a:pt x="15" y="53"/>
                    <a:pt x="13" y="51"/>
                    <a:pt x="13" y="4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6"/>
                    <a:pt x="7" y="63"/>
                    <a:pt x="17" y="65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9" y="70"/>
                    <a:pt x="21" y="71"/>
                    <a:pt x="23" y="71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7" y="66"/>
                    <a:pt x="31" y="64"/>
                    <a:pt x="34" y="62"/>
                  </a:cubicBezTo>
                  <a:cubicBezTo>
                    <a:pt x="37" y="60"/>
                    <a:pt x="38" y="56"/>
                    <a:pt x="38" y="51"/>
                  </a:cubicBezTo>
                  <a:cubicBezTo>
                    <a:pt x="38" y="43"/>
                    <a:pt x="33" y="37"/>
                    <a:pt x="24" y="32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4" y="28"/>
                    <a:pt x="13" y="27"/>
                    <a:pt x="13" y="25"/>
                  </a:cubicBezTo>
                  <a:cubicBezTo>
                    <a:pt x="13" y="22"/>
                    <a:pt x="14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22" y="21"/>
                    <a:pt x="24" y="23"/>
                    <a:pt x="24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9"/>
                    <a:pt x="30" y="12"/>
                    <a:pt x="21" y="1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śļîďê">
              <a:extLst>
                <a:ext uri="{FF2B5EF4-FFF2-40B4-BE49-F238E27FC236}">
                  <a16:creationId xmlns:a16="http://schemas.microsoft.com/office/drawing/2014/main" id="{2A129E82-8ADF-4B4F-9450-0CAB1FF8BCC7}"/>
                </a:ext>
              </a:extLst>
            </p:cNvPr>
            <p:cNvSpPr/>
            <p:nvPr/>
          </p:nvSpPr>
          <p:spPr bwMode="auto">
            <a:xfrm>
              <a:off x="6137276" y="1792288"/>
              <a:ext cx="0" cy="9525"/>
            </a:xfrm>
            <a:custGeom>
              <a:avLst/>
              <a:gdLst>
                <a:gd name="T0" fmla="*/ 0 h 4"/>
                <a:gd name="T1" fmla="*/ 3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ṣḷiďé">
              <a:extLst>
                <a:ext uri="{FF2B5EF4-FFF2-40B4-BE49-F238E27FC236}">
                  <a16:creationId xmlns:a16="http://schemas.microsoft.com/office/drawing/2014/main" id="{549096C3-402D-4907-85CE-79AFAC98BEA6}"/>
                </a:ext>
              </a:extLst>
            </p:cNvPr>
            <p:cNvSpPr/>
            <p:nvPr/>
          </p:nvSpPr>
          <p:spPr bwMode="auto">
            <a:xfrm>
              <a:off x="6137276" y="1768475"/>
              <a:ext cx="36513" cy="80963"/>
            </a:xfrm>
            <a:custGeom>
              <a:avLst/>
              <a:gdLst>
                <a:gd name="T0" fmla="*/ 5 w 14"/>
                <a:gd name="T1" fmla="*/ 0 h 31"/>
                <a:gd name="T2" fmla="*/ 0 w 14"/>
                <a:gd name="T3" fmla="*/ 9 h 31"/>
                <a:gd name="T4" fmla="*/ 0 w 14"/>
                <a:gd name="T5" fmla="*/ 13 h 31"/>
                <a:gd name="T6" fmla="*/ 13 w 14"/>
                <a:gd name="T7" fmla="*/ 30 h 31"/>
                <a:gd name="T8" fmla="*/ 14 w 14"/>
                <a:gd name="T9" fmla="*/ 31 h 31"/>
                <a:gd name="T10" fmla="*/ 5 w 14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1">
                  <a:moveTo>
                    <a:pt x="5" y="0"/>
                  </a:moveTo>
                  <a:cubicBezTo>
                    <a:pt x="3" y="2"/>
                    <a:pt x="1" y="5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1"/>
                    <a:pt x="6" y="29"/>
                    <a:pt x="13" y="30"/>
                  </a:cubicBezTo>
                  <a:cubicBezTo>
                    <a:pt x="13" y="30"/>
                    <a:pt x="14" y="31"/>
                    <a:pt x="14" y="31"/>
                  </a:cubicBezTo>
                  <a:cubicBezTo>
                    <a:pt x="9" y="22"/>
                    <a:pt x="6" y="11"/>
                    <a:pt x="5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š1idê">
              <a:extLst>
                <a:ext uri="{FF2B5EF4-FFF2-40B4-BE49-F238E27FC236}">
                  <a16:creationId xmlns:a16="http://schemas.microsoft.com/office/drawing/2014/main" id="{A99D95D8-8E8F-4D87-939D-90624CA5D39E}"/>
                </a:ext>
              </a:extLst>
            </p:cNvPr>
            <p:cNvSpPr/>
            <p:nvPr/>
          </p:nvSpPr>
          <p:spPr bwMode="auto">
            <a:xfrm>
              <a:off x="6149976" y="1765300"/>
              <a:ext cx="52388" cy="84138"/>
            </a:xfrm>
            <a:custGeom>
              <a:avLst/>
              <a:gdLst>
                <a:gd name="T0" fmla="*/ 5 w 20"/>
                <a:gd name="T1" fmla="*/ 0 h 32"/>
                <a:gd name="T2" fmla="*/ 0 w 20"/>
                <a:gd name="T3" fmla="*/ 1 h 32"/>
                <a:gd name="T4" fmla="*/ 9 w 20"/>
                <a:gd name="T5" fmla="*/ 32 h 32"/>
                <a:gd name="T6" fmla="*/ 10 w 20"/>
                <a:gd name="T7" fmla="*/ 32 h 32"/>
                <a:gd name="T8" fmla="*/ 20 w 20"/>
                <a:gd name="T9" fmla="*/ 18 h 32"/>
                <a:gd name="T10" fmla="*/ 7 w 20"/>
                <a:gd name="T11" fmla="*/ 0 h 32"/>
                <a:gd name="T12" fmla="*/ 5 w 2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2"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1" y="12"/>
                    <a:pt x="4" y="23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6" y="32"/>
                    <a:pt x="20" y="26"/>
                    <a:pt x="20" y="18"/>
                  </a:cubicBezTo>
                  <a:cubicBezTo>
                    <a:pt x="20" y="10"/>
                    <a:pt x="14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EE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šľiḋè">
              <a:extLst>
                <a:ext uri="{FF2B5EF4-FFF2-40B4-BE49-F238E27FC236}">
                  <a16:creationId xmlns:a16="http://schemas.microsoft.com/office/drawing/2014/main" id="{234807D9-AD7D-43F9-ACE7-A01FDCDF1EB8}"/>
                </a:ext>
              </a:extLst>
            </p:cNvPr>
            <p:cNvSpPr/>
            <p:nvPr/>
          </p:nvSpPr>
          <p:spPr bwMode="auto">
            <a:xfrm>
              <a:off x="5732463" y="1123950"/>
              <a:ext cx="314325" cy="447675"/>
            </a:xfrm>
            <a:custGeom>
              <a:avLst/>
              <a:gdLst>
                <a:gd name="T0" fmla="*/ 120 w 120"/>
                <a:gd name="T1" fmla="*/ 92 h 171"/>
                <a:gd name="T2" fmla="*/ 119 w 120"/>
                <a:gd name="T3" fmla="*/ 84 h 171"/>
                <a:gd name="T4" fmla="*/ 118 w 120"/>
                <a:gd name="T5" fmla="*/ 79 h 171"/>
                <a:gd name="T6" fmla="*/ 117 w 120"/>
                <a:gd name="T7" fmla="*/ 73 h 171"/>
                <a:gd name="T8" fmla="*/ 114 w 120"/>
                <a:gd name="T9" fmla="*/ 63 h 171"/>
                <a:gd name="T10" fmla="*/ 111 w 120"/>
                <a:gd name="T11" fmla="*/ 57 h 171"/>
                <a:gd name="T12" fmla="*/ 107 w 120"/>
                <a:gd name="T13" fmla="*/ 47 h 171"/>
                <a:gd name="T14" fmla="*/ 101 w 120"/>
                <a:gd name="T15" fmla="*/ 38 h 171"/>
                <a:gd name="T16" fmla="*/ 96 w 120"/>
                <a:gd name="T17" fmla="*/ 30 h 171"/>
                <a:gd name="T18" fmla="*/ 91 w 120"/>
                <a:gd name="T19" fmla="*/ 25 h 171"/>
                <a:gd name="T20" fmla="*/ 86 w 120"/>
                <a:gd name="T21" fmla="*/ 20 h 171"/>
                <a:gd name="T22" fmla="*/ 81 w 120"/>
                <a:gd name="T23" fmla="*/ 16 h 171"/>
                <a:gd name="T24" fmla="*/ 77 w 120"/>
                <a:gd name="T25" fmla="*/ 13 h 171"/>
                <a:gd name="T26" fmla="*/ 74 w 120"/>
                <a:gd name="T27" fmla="*/ 11 h 171"/>
                <a:gd name="T28" fmla="*/ 70 w 120"/>
                <a:gd name="T29" fmla="*/ 8 h 171"/>
                <a:gd name="T30" fmla="*/ 65 w 120"/>
                <a:gd name="T31" fmla="*/ 6 h 171"/>
                <a:gd name="T32" fmla="*/ 61 w 120"/>
                <a:gd name="T33" fmla="*/ 4 h 171"/>
                <a:gd name="T34" fmla="*/ 57 w 120"/>
                <a:gd name="T35" fmla="*/ 3 h 171"/>
                <a:gd name="T36" fmla="*/ 53 w 120"/>
                <a:gd name="T37" fmla="*/ 2 h 171"/>
                <a:gd name="T38" fmla="*/ 46 w 120"/>
                <a:gd name="T39" fmla="*/ 0 h 171"/>
                <a:gd name="T40" fmla="*/ 43 w 120"/>
                <a:gd name="T41" fmla="*/ 0 h 171"/>
                <a:gd name="T42" fmla="*/ 39 w 120"/>
                <a:gd name="T43" fmla="*/ 0 h 171"/>
                <a:gd name="T44" fmla="*/ 34 w 120"/>
                <a:gd name="T45" fmla="*/ 0 h 171"/>
                <a:gd name="T46" fmla="*/ 42 w 120"/>
                <a:gd name="T47" fmla="*/ 10 h 171"/>
                <a:gd name="T48" fmla="*/ 47 w 120"/>
                <a:gd name="T49" fmla="*/ 12 h 171"/>
                <a:gd name="T50" fmla="*/ 53 w 120"/>
                <a:gd name="T51" fmla="*/ 15 h 171"/>
                <a:gd name="T52" fmla="*/ 59 w 120"/>
                <a:gd name="T53" fmla="*/ 19 h 171"/>
                <a:gd name="T54" fmla="*/ 66 w 120"/>
                <a:gd name="T55" fmla="*/ 24 h 171"/>
                <a:gd name="T56" fmla="*/ 73 w 120"/>
                <a:gd name="T57" fmla="*/ 30 h 171"/>
                <a:gd name="T58" fmla="*/ 80 w 120"/>
                <a:gd name="T59" fmla="*/ 39 h 171"/>
                <a:gd name="T60" fmla="*/ 86 w 120"/>
                <a:gd name="T61" fmla="*/ 48 h 171"/>
                <a:gd name="T62" fmla="*/ 92 w 120"/>
                <a:gd name="T63" fmla="*/ 58 h 171"/>
                <a:gd name="T64" fmla="*/ 95 w 120"/>
                <a:gd name="T65" fmla="*/ 67 h 171"/>
                <a:gd name="T66" fmla="*/ 99 w 120"/>
                <a:gd name="T67" fmla="*/ 79 h 171"/>
                <a:gd name="T68" fmla="*/ 101 w 120"/>
                <a:gd name="T69" fmla="*/ 90 h 171"/>
                <a:gd name="T70" fmla="*/ 102 w 120"/>
                <a:gd name="T71" fmla="*/ 99 h 171"/>
                <a:gd name="T72" fmla="*/ 102 w 120"/>
                <a:gd name="T73" fmla="*/ 115 h 171"/>
                <a:gd name="T74" fmla="*/ 100 w 120"/>
                <a:gd name="T75" fmla="*/ 126 h 171"/>
                <a:gd name="T76" fmla="*/ 97 w 120"/>
                <a:gd name="T77" fmla="*/ 137 h 171"/>
                <a:gd name="T78" fmla="*/ 93 w 120"/>
                <a:gd name="T79" fmla="*/ 146 h 171"/>
                <a:gd name="T80" fmla="*/ 87 w 120"/>
                <a:gd name="T81" fmla="*/ 154 h 171"/>
                <a:gd name="T82" fmla="*/ 80 w 120"/>
                <a:gd name="T83" fmla="*/ 161 h 171"/>
                <a:gd name="T84" fmla="*/ 72 w 120"/>
                <a:gd name="T85" fmla="*/ 167 h 171"/>
                <a:gd name="T86" fmla="*/ 64 w 120"/>
                <a:gd name="T87" fmla="*/ 171 h 171"/>
                <a:gd name="T88" fmla="*/ 89 w 120"/>
                <a:gd name="T89" fmla="*/ 161 h 171"/>
                <a:gd name="T90" fmla="*/ 97 w 120"/>
                <a:gd name="T91" fmla="*/ 156 h 171"/>
                <a:gd name="T92" fmla="*/ 103 w 120"/>
                <a:gd name="T93" fmla="*/ 150 h 171"/>
                <a:gd name="T94" fmla="*/ 107 w 120"/>
                <a:gd name="T95" fmla="*/ 145 h 171"/>
                <a:gd name="T96" fmla="*/ 110 w 120"/>
                <a:gd name="T97" fmla="*/ 140 h 171"/>
                <a:gd name="T98" fmla="*/ 113 w 120"/>
                <a:gd name="T99" fmla="*/ 133 h 171"/>
                <a:gd name="T100" fmla="*/ 116 w 120"/>
                <a:gd name="T101" fmla="*/ 126 h 171"/>
                <a:gd name="T102" fmla="*/ 117 w 120"/>
                <a:gd name="T103" fmla="*/ 121 h 171"/>
                <a:gd name="T104" fmla="*/ 119 w 120"/>
                <a:gd name="T105" fmla="*/ 115 h 171"/>
                <a:gd name="T106" fmla="*/ 119 w 120"/>
                <a:gd name="T107" fmla="*/ 109 h 171"/>
                <a:gd name="T108" fmla="*/ 120 w 120"/>
                <a:gd name="T109" fmla="*/ 10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" h="171">
                  <a:moveTo>
                    <a:pt x="120" y="97"/>
                  </a:moveTo>
                  <a:cubicBezTo>
                    <a:pt x="120" y="97"/>
                    <a:pt x="120" y="97"/>
                    <a:pt x="120" y="97"/>
                  </a:cubicBezTo>
                  <a:cubicBezTo>
                    <a:pt x="120" y="95"/>
                    <a:pt x="120" y="94"/>
                    <a:pt x="120" y="93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0" y="92"/>
                    <a:pt x="120" y="91"/>
                    <a:pt x="119" y="90"/>
                  </a:cubicBezTo>
                  <a:cubicBezTo>
                    <a:pt x="119" y="90"/>
                    <a:pt x="119" y="89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19" y="87"/>
                    <a:pt x="119" y="86"/>
                    <a:pt x="119" y="84"/>
                  </a:cubicBezTo>
                  <a:cubicBezTo>
                    <a:pt x="119" y="84"/>
                    <a:pt x="119" y="84"/>
                    <a:pt x="119" y="84"/>
                  </a:cubicBezTo>
                  <a:cubicBezTo>
                    <a:pt x="119" y="84"/>
                    <a:pt x="119" y="84"/>
                    <a:pt x="119" y="84"/>
                  </a:cubicBezTo>
                  <a:cubicBezTo>
                    <a:pt x="119" y="82"/>
                    <a:pt x="118" y="81"/>
                    <a:pt x="118" y="79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17" y="77"/>
                    <a:pt x="117" y="75"/>
                    <a:pt x="117" y="74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6" y="71"/>
                    <a:pt x="116" y="69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4"/>
                    <a:pt x="114" y="63"/>
                  </a:cubicBezTo>
                  <a:cubicBezTo>
                    <a:pt x="113" y="62"/>
                    <a:pt x="113" y="62"/>
                    <a:pt x="113" y="61"/>
                  </a:cubicBezTo>
                  <a:cubicBezTo>
                    <a:pt x="113" y="60"/>
                    <a:pt x="112" y="59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56"/>
                    <a:pt x="110" y="55"/>
                    <a:pt x="110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1"/>
                    <a:pt x="108" y="49"/>
                    <a:pt x="107" y="48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6" y="46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2"/>
                  </a:cubicBezTo>
                  <a:cubicBezTo>
                    <a:pt x="103" y="41"/>
                    <a:pt x="102" y="40"/>
                    <a:pt x="102" y="39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6"/>
                    <a:pt x="99" y="35"/>
                    <a:pt x="98" y="34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7" y="32"/>
                    <a:pt x="96" y="31"/>
                    <a:pt x="96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8"/>
                    <a:pt x="92" y="26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9" y="23"/>
                    <a:pt x="88" y="22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5" y="19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2" y="17"/>
                    <a:pt x="82" y="16"/>
                    <a:pt x="81" y="1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9" y="14"/>
                    <a:pt x="78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5" y="11"/>
                    <a:pt x="75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9" y="8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7" y="7"/>
                    <a:pt x="66" y="6"/>
                  </a:cubicBezTo>
                  <a:cubicBezTo>
                    <a:pt x="66" y="6"/>
                    <a:pt x="65" y="6"/>
                    <a:pt x="65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3" y="5"/>
                  </a:cubicBezTo>
                  <a:cubicBezTo>
                    <a:pt x="63" y="5"/>
                    <a:pt x="62" y="5"/>
                    <a:pt x="62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0" y="4"/>
                    <a:pt x="60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7" y="3"/>
                    <a:pt x="57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5" y="2"/>
                    <a:pt x="55" y="2"/>
                  </a:cubicBezTo>
                  <a:cubicBezTo>
                    <a:pt x="54" y="2"/>
                    <a:pt x="54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8" y="1"/>
                    <a:pt x="48" y="1"/>
                  </a:cubicBezTo>
                  <a:cubicBezTo>
                    <a:pt x="47" y="1"/>
                    <a:pt x="47" y="1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1" y="0"/>
                  </a:cubicBezTo>
                  <a:cubicBezTo>
                    <a:pt x="41" y="0"/>
                    <a:pt x="40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4" y="2"/>
                    <a:pt x="0" y="12"/>
                    <a:pt x="0" y="12"/>
                  </a:cubicBezTo>
                  <a:cubicBezTo>
                    <a:pt x="0" y="12"/>
                    <a:pt x="10" y="14"/>
                    <a:pt x="19" y="14"/>
                  </a:cubicBezTo>
                  <a:cubicBezTo>
                    <a:pt x="28" y="14"/>
                    <a:pt x="30" y="14"/>
                    <a:pt x="36" y="12"/>
                  </a:cubicBezTo>
                  <a:cubicBezTo>
                    <a:pt x="39" y="11"/>
                    <a:pt x="41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0"/>
                    <a:pt x="43" y="10"/>
                    <a:pt x="44" y="10"/>
                  </a:cubicBezTo>
                  <a:cubicBezTo>
                    <a:pt x="44" y="11"/>
                    <a:pt x="45" y="11"/>
                    <a:pt x="46" y="11"/>
                  </a:cubicBezTo>
                  <a:cubicBezTo>
                    <a:pt x="46" y="11"/>
                    <a:pt x="47" y="12"/>
                    <a:pt x="47" y="12"/>
                  </a:cubicBezTo>
                  <a:cubicBezTo>
                    <a:pt x="48" y="12"/>
                    <a:pt x="48" y="12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4"/>
                    <a:pt x="51" y="14"/>
                    <a:pt x="52" y="14"/>
                  </a:cubicBezTo>
                  <a:cubicBezTo>
                    <a:pt x="52" y="14"/>
                    <a:pt x="53" y="15"/>
                    <a:pt x="53" y="15"/>
                  </a:cubicBezTo>
                  <a:cubicBezTo>
                    <a:pt x="54" y="15"/>
                    <a:pt x="55" y="16"/>
                    <a:pt x="55" y="16"/>
                  </a:cubicBezTo>
                  <a:cubicBezTo>
                    <a:pt x="56" y="16"/>
                    <a:pt x="56" y="17"/>
                    <a:pt x="56" y="17"/>
                  </a:cubicBezTo>
                  <a:cubicBezTo>
                    <a:pt x="57" y="17"/>
                    <a:pt x="58" y="18"/>
                    <a:pt x="58" y="18"/>
                  </a:cubicBezTo>
                  <a:cubicBezTo>
                    <a:pt x="59" y="18"/>
                    <a:pt x="59" y="19"/>
                    <a:pt x="59" y="19"/>
                  </a:cubicBezTo>
                  <a:cubicBezTo>
                    <a:pt x="60" y="19"/>
                    <a:pt x="60" y="19"/>
                    <a:pt x="61" y="20"/>
                  </a:cubicBezTo>
                  <a:cubicBezTo>
                    <a:pt x="61" y="20"/>
                    <a:pt x="62" y="21"/>
                    <a:pt x="63" y="2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3"/>
                    <a:pt x="65" y="23"/>
                    <a:pt x="66" y="24"/>
                  </a:cubicBezTo>
                  <a:cubicBezTo>
                    <a:pt x="66" y="24"/>
                    <a:pt x="66" y="24"/>
                    <a:pt x="67" y="25"/>
                  </a:cubicBezTo>
                  <a:cubicBezTo>
                    <a:pt x="68" y="25"/>
                    <a:pt x="68" y="26"/>
                    <a:pt x="69" y="27"/>
                  </a:cubicBezTo>
                  <a:cubicBezTo>
                    <a:pt x="69" y="27"/>
                    <a:pt x="70" y="27"/>
                    <a:pt x="70" y="28"/>
                  </a:cubicBezTo>
                  <a:cubicBezTo>
                    <a:pt x="71" y="29"/>
                    <a:pt x="72" y="30"/>
                    <a:pt x="73" y="30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5" y="33"/>
                    <a:pt x="76" y="34"/>
                    <a:pt x="77" y="36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9" y="37"/>
                    <a:pt x="80" y="38"/>
                    <a:pt x="80" y="39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2" y="41"/>
                    <a:pt x="83" y="43"/>
                    <a:pt x="84" y="44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5" y="46"/>
                    <a:pt x="86" y="47"/>
                    <a:pt x="86" y="48"/>
                  </a:cubicBezTo>
                  <a:cubicBezTo>
                    <a:pt x="87" y="49"/>
                    <a:pt x="87" y="49"/>
                    <a:pt x="87" y="50"/>
                  </a:cubicBezTo>
                  <a:cubicBezTo>
                    <a:pt x="88" y="51"/>
                    <a:pt x="88" y="52"/>
                    <a:pt x="89" y="53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0" y="55"/>
                    <a:pt x="91" y="57"/>
                    <a:pt x="92" y="58"/>
                  </a:cubicBezTo>
                  <a:cubicBezTo>
                    <a:pt x="92" y="59"/>
                    <a:pt x="92" y="59"/>
                    <a:pt x="92" y="60"/>
                  </a:cubicBezTo>
                  <a:cubicBezTo>
                    <a:pt x="93" y="61"/>
                    <a:pt x="93" y="62"/>
                    <a:pt x="94" y="63"/>
                  </a:cubicBezTo>
                  <a:cubicBezTo>
                    <a:pt x="94" y="64"/>
                    <a:pt x="94" y="64"/>
                    <a:pt x="94" y="65"/>
                  </a:cubicBezTo>
                  <a:cubicBezTo>
                    <a:pt x="95" y="66"/>
                    <a:pt x="95" y="66"/>
                    <a:pt x="95" y="67"/>
                  </a:cubicBezTo>
                  <a:cubicBezTo>
                    <a:pt x="96" y="68"/>
                    <a:pt x="96" y="68"/>
                    <a:pt x="96" y="69"/>
                  </a:cubicBezTo>
                  <a:cubicBezTo>
                    <a:pt x="96" y="70"/>
                    <a:pt x="97" y="71"/>
                    <a:pt x="97" y="72"/>
                  </a:cubicBezTo>
                  <a:cubicBezTo>
                    <a:pt x="97" y="72"/>
                    <a:pt x="97" y="73"/>
                    <a:pt x="97" y="73"/>
                  </a:cubicBezTo>
                  <a:cubicBezTo>
                    <a:pt x="98" y="75"/>
                    <a:pt x="99" y="77"/>
                    <a:pt x="99" y="79"/>
                  </a:cubicBezTo>
                  <a:cubicBezTo>
                    <a:pt x="99" y="79"/>
                    <a:pt x="99" y="80"/>
                    <a:pt x="99" y="80"/>
                  </a:cubicBezTo>
                  <a:cubicBezTo>
                    <a:pt x="100" y="82"/>
                    <a:pt x="100" y="83"/>
                    <a:pt x="100" y="84"/>
                  </a:cubicBezTo>
                  <a:cubicBezTo>
                    <a:pt x="100" y="85"/>
                    <a:pt x="100" y="85"/>
                    <a:pt x="101" y="85"/>
                  </a:cubicBezTo>
                  <a:cubicBezTo>
                    <a:pt x="101" y="87"/>
                    <a:pt x="101" y="88"/>
                    <a:pt x="101" y="90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2" y="92"/>
                    <a:pt x="102" y="93"/>
                    <a:pt x="102" y="94"/>
                  </a:cubicBezTo>
                  <a:cubicBezTo>
                    <a:pt x="102" y="95"/>
                    <a:pt x="102" y="96"/>
                    <a:pt x="102" y="96"/>
                  </a:cubicBezTo>
                  <a:cubicBezTo>
                    <a:pt x="102" y="97"/>
                    <a:pt x="102" y="98"/>
                    <a:pt x="102" y="99"/>
                  </a:cubicBezTo>
                  <a:cubicBezTo>
                    <a:pt x="102" y="100"/>
                    <a:pt x="102" y="101"/>
                    <a:pt x="102" y="103"/>
                  </a:cubicBezTo>
                  <a:cubicBezTo>
                    <a:pt x="102" y="105"/>
                    <a:pt x="102" y="107"/>
                    <a:pt x="102" y="108"/>
                  </a:cubicBezTo>
                  <a:cubicBezTo>
                    <a:pt x="102" y="109"/>
                    <a:pt x="102" y="109"/>
                    <a:pt x="102" y="110"/>
                  </a:cubicBezTo>
                  <a:cubicBezTo>
                    <a:pt x="102" y="111"/>
                    <a:pt x="102" y="113"/>
                    <a:pt x="102" y="115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17"/>
                    <a:pt x="101" y="119"/>
                    <a:pt x="101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1" y="123"/>
                    <a:pt x="100" y="125"/>
                    <a:pt x="100" y="126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99" y="129"/>
                    <a:pt x="99" y="130"/>
                    <a:pt x="99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134"/>
                    <a:pt x="97" y="135"/>
                    <a:pt x="97" y="137"/>
                  </a:cubicBezTo>
                  <a:cubicBezTo>
                    <a:pt x="97" y="137"/>
                    <a:pt x="97" y="137"/>
                    <a:pt x="96" y="138"/>
                  </a:cubicBezTo>
                  <a:cubicBezTo>
                    <a:pt x="96" y="139"/>
                    <a:pt x="95" y="140"/>
                    <a:pt x="95" y="141"/>
                  </a:cubicBezTo>
                  <a:cubicBezTo>
                    <a:pt x="95" y="142"/>
                    <a:pt x="95" y="142"/>
                    <a:pt x="94" y="142"/>
                  </a:cubicBezTo>
                  <a:cubicBezTo>
                    <a:pt x="94" y="144"/>
                    <a:pt x="93" y="145"/>
                    <a:pt x="93" y="146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7"/>
                    <a:pt x="91" y="148"/>
                    <a:pt x="91" y="149"/>
                  </a:cubicBezTo>
                  <a:cubicBezTo>
                    <a:pt x="90" y="149"/>
                    <a:pt x="90" y="150"/>
                    <a:pt x="89" y="151"/>
                  </a:cubicBezTo>
                  <a:cubicBezTo>
                    <a:pt x="89" y="152"/>
                    <a:pt x="88" y="153"/>
                    <a:pt x="87" y="154"/>
                  </a:cubicBezTo>
                  <a:cubicBezTo>
                    <a:pt x="86" y="155"/>
                    <a:pt x="86" y="155"/>
                    <a:pt x="86" y="155"/>
                  </a:cubicBezTo>
                  <a:cubicBezTo>
                    <a:pt x="85" y="156"/>
                    <a:pt x="84" y="157"/>
                    <a:pt x="84" y="158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2" y="160"/>
                    <a:pt x="81" y="161"/>
                    <a:pt x="80" y="161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8" y="163"/>
                    <a:pt x="78" y="164"/>
                    <a:pt x="77" y="164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5" y="166"/>
                    <a:pt x="74" y="166"/>
                    <a:pt x="72" y="167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1" y="168"/>
                    <a:pt x="70" y="169"/>
                    <a:pt x="69" y="169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6" y="170"/>
                    <a:pt x="65" y="171"/>
                    <a:pt x="64" y="171"/>
                  </a:cubicBezTo>
                  <a:cubicBezTo>
                    <a:pt x="70" y="169"/>
                    <a:pt x="75" y="167"/>
                    <a:pt x="81" y="165"/>
                  </a:cubicBezTo>
                  <a:cubicBezTo>
                    <a:pt x="83" y="165"/>
                    <a:pt x="84" y="164"/>
                    <a:pt x="85" y="163"/>
                  </a:cubicBezTo>
                  <a:cubicBezTo>
                    <a:pt x="86" y="163"/>
                    <a:pt x="86" y="163"/>
                    <a:pt x="86" y="163"/>
                  </a:cubicBezTo>
                  <a:cubicBezTo>
                    <a:pt x="87" y="162"/>
                    <a:pt x="88" y="162"/>
                    <a:pt x="89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1" y="160"/>
                    <a:pt x="92" y="159"/>
                    <a:pt x="93" y="159"/>
                  </a:cubicBezTo>
                  <a:cubicBezTo>
                    <a:pt x="94" y="158"/>
                    <a:pt x="94" y="158"/>
                    <a:pt x="94" y="158"/>
                  </a:cubicBezTo>
                  <a:cubicBezTo>
                    <a:pt x="95" y="157"/>
                    <a:pt x="96" y="157"/>
                    <a:pt x="97" y="156"/>
                  </a:cubicBezTo>
                  <a:cubicBezTo>
                    <a:pt x="98" y="155"/>
                    <a:pt x="98" y="155"/>
                    <a:pt x="98" y="155"/>
                  </a:cubicBezTo>
                  <a:cubicBezTo>
                    <a:pt x="99" y="154"/>
                    <a:pt x="100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51"/>
                    <a:pt x="102" y="151"/>
                    <a:pt x="103" y="150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5" y="147"/>
                    <a:pt x="106" y="146"/>
                    <a:pt x="107" y="145"/>
                  </a:cubicBezTo>
                  <a:cubicBezTo>
                    <a:pt x="107" y="145"/>
                    <a:pt x="107" y="145"/>
                    <a:pt x="107" y="145"/>
                  </a:cubicBezTo>
                  <a:cubicBezTo>
                    <a:pt x="107" y="144"/>
                    <a:pt x="108" y="143"/>
                    <a:pt x="108" y="142"/>
                  </a:cubicBezTo>
                  <a:cubicBezTo>
                    <a:pt x="109" y="142"/>
                    <a:pt x="109" y="141"/>
                    <a:pt x="110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1" y="139"/>
                    <a:pt x="111" y="138"/>
                    <a:pt x="112" y="137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6"/>
                    <a:pt x="112" y="135"/>
                    <a:pt x="112" y="135"/>
                  </a:cubicBezTo>
                  <a:cubicBezTo>
                    <a:pt x="113" y="134"/>
                    <a:pt x="113" y="134"/>
                    <a:pt x="113" y="133"/>
                  </a:cubicBezTo>
                  <a:cubicBezTo>
                    <a:pt x="114" y="132"/>
                    <a:pt x="114" y="132"/>
                    <a:pt x="114" y="132"/>
                  </a:cubicBezTo>
                  <a:cubicBezTo>
                    <a:pt x="114" y="131"/>
                    <a:pt x="114" y="131"/>
                    <a:pt x="114" y="130"/>
                  </a:cubicBezTo>
                  <a:cubicBezTo>
                    <a:pt x="115" y="130"/>
                    <a:pt x="115" y="130"/>
                    <a:pt x="115" y="129"/>
                  </a:cubicBezTo>
                  <a:cubicBezTo>
                    <a:pt x="115" y="128"/>
                    <a:pt x="116" y="127"/>
                    <a:pt x="116" y="126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16" y="125"/>
                    <a:pt x="117" y="123"/>
                    <a:pt x="117" y="122"/>
                  </a:cubicBezTo>
                  <a:cubicBezTo>
                    <a:pt x="117" y="122"/>
                    <a:pt x="117" y="121"/>
                    <a:pt x="117" y="121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18" y="120"/>
                    <a:pt x="118" y="119"/>
                    <a:pt x="118" y="119"/>
                  </a:cubicBezTo>
                  <a:cubicBezTo>
                    <a:pt x="118" y="118"/>
                    <a:pt x="118" y="116"/>
                    <a:pt x="118" y="115"/>
                  </a:cubicBezTo>
                  <a:cubicBezTo>
                    <a:pt x="119" y="115"/>
                    <a:pt x="119" y="115"/>
                    <a:pt x="119" y="115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9" y="113"/>
                    <a:pt x="119" y="113"/>
                    <a:pt x="119" y="112"/>
                  </a:cubicBezTo>
                  <a:cubicBezTo>
                    <a:pt x="119" y="111"/>
                    <a:pt x="119" y="110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19" y="108"/>
                    <a:pt x="119" y="108"/>
                    <a:pt x="119" y="108"/>
                  </a:cubicBezTo>
                  <a:cubicBezTo>
                    <a:pt x="120" y="107"/>
                    <a:pt x="120" y="106"/>
                    <a:pt x="120" y="105"/>
                  </a:cubicBezTo>
                  <a:cubicBezTo>
                    <a:pt x="120" y="104"/>
                    <a:pt x="120" y="104"/>
                    <a:pt x="120" y="103"/>
                  </a:cubicBezTo>
                  <a:cubicBezTo>
                    <a:pt x="120" y="103"/>
                    <a:pt x="120" y="103"/>
                    <a:pt x="120" y="102"/>
                  </a:cubicBezTo>
                  <a:cubicBezTo>
                    <a:pt x="120" y="102"/>
                    <a:pt x="120" y="101"/>
                    <a:pt x="120" y="101"/>
                  </a:cubicBezTo>
                  <a:cubicBezTo>
                    <a:pt x="120" y="99"/>
                    <a:pt x="120" y="98"/>
                    <a:pt x="120" y="97"/>
                  </a:cubicBezTo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sļîďê">
              <a:extLst>
                <a:ext uri="{FF2B5EF4-FFF2-40B4-BE49-F238E27FC236}">
                  <a16:creationId xmlns:a16="http://schemas.microsoft.com/office/drawing/2014/main" id="{EBC4464F-3CA0-45D3-9963-F8B3753E1BDA}"/>
                </a:ext>
              </a:extLst>
            </p:cNvPr>
            <p:cNvSpPr/>
            <p:nvPr/>
          </p:nvSpPr>
          <p:spPr bwMode="auto">
            <a:xfrm>
              <a:off x="5643563" y="1123950"/>
              <a:ext cx="358775" cy="471488"/>
            </a:xfrm>
            <a:custGeom>
              <a:avLst/>
              <a:gdLst>
                <a:gd name="T0" fmla="*/ 67 w 137"/>
                <a:gd name="T1" fmla="*/ 7 h 180"/>
                <a:gd name="T2" fmla="*/ 136 w 137"/>
                <a:gd name="T3" fmla="*/ 103 h 180"/>
                <a:gd name="T4" fmla="*/ 71 w 137"/>
                <a:gd name="T5" fmla="*/ 173 h 180"/>
                <a:gd name="T6" fmla="*/ 1 w 137"/>
                <a:gd name="T7" fmla="*/ 78 h 180"/>
                <a:gd name="T8" fmla="*/ 67 w 137"/>
                <a:gd name="T9" fmla="*/ 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80">
                  <a:moveTo>
                    <a:pt x="67" y="7"/>
                  </a:moveTo>
                  <a:cubicBezTo>
                    <a:pt x="104" y="14"/>
                    <a:pt x="135" y="57"/>
                    <a:pt x="136" y="103"/>
                  </a:cubicBezTo>
                  <a:cubicBezTo>
                    <a:pt x="137" y="149"/>
                    <a:pt x="108" y="180"/>
                    <a:pt x="71" y="173"/>
                  </a:cubicBezTo>
                  <a:cubicBezTo>
                    <a:pt x="34" y="166"/>
                    <a:pt x="2" y="123"/>
                    <a:pt x="1" y="78"/>
                  </a:cubicBezTo>
                  <a:cubicBezTo>
                    <a:pt x="0" y="32"/>
                    <a:pt x="30" y="0"/>
                    <a:pt x="67" y="7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$ľïḋe">
              <a:extLst>
                <a:ext uri="{FF2B5EF4-FFF2-40B4-BE49-F238E27FC236}">
                  <a16:creationId xmlns:a16="http://schemas.microsoft.com/office/drawing/2014/main" id="{219DE5A3-1CCF-4EF4-89E4-6B90B3DBF8D5}"/>
                </a:ext>
              </a:extLst>
            </p:cNvPr>
            <p:cNvSpPr/>
            <p:nvPr/>
          </p:nvSpPr>
          <p:spPr bwMode="auto">
            <a:xfrm>
              <a:off x="5678488" y="1166813"/>
              <a:ext cx="293688" cy="387350"/>
            </a:xfrm>
            <a:custGeom>
              <a:avLst/>
              <a:gdLst>
                <a:gd name="T0" fmla="*/ 54 w 112"/>
                <a:gd name="T1" fmla="*/ 6 h 148"/>
                <a:gd name="T2" fmla="*/ 111 w 112"/>
                <a:gd name="T3" fmla="*/ 85 h 148"/>
                <a:gd name="T4" fmla="*/ 57 w 112"/>
                <a:gd name="T5" fmla="*/ 142 h 148"/>
                <a:gd name="T6" fmla="*/ 0 w 112"/>
                <a:gd name="T7" fmla="*/ 64 h 148"/>
                <a:gd name="T8" fmla="*/ 54 w 112"/>
                <a:gd name="T9" fmla="*/ 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48">
                  <a:moveTo>
                    <a:pt x="54" y="6"/>
                  </a:moveTo>
                  <a:cubicBezTo>
                    <a:pt x="85" y="12"/>
                    <a:pt x="110" y="47"/>
                    <a:pt x="111" y="85"/>
                  </a:cubicBezTo>
                  <a:cubicBezTo>
                    <a:pt x="112" y="122"/>
                    <a:pt x="88" y="148"/>
                    <a:pt x="57" y="142"/>
                  </a:cubicBezTo>
                  <a:cubicBezTo>
                    <a:pt x="27" y="137"/>
                    <a:pt x="1" y="101"/>
                    <a:pt x="0" y="64"/>
                  </a:cubicBezTo>
                  <a:cubicBezTo>
                    <a:pt x="0" y="26"/>
                    <a:pt x="24" y="0"/>
                    <a:pt x="54" y="6"/>
                  </a:cubicBezTo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Sḻîḑé">
              <a:extLst>
                <a:ext uri="{FF2B5EF4-FFF2-40B4-BE49-F238E27FC236}">
                  <a16:creationId xmlns:a16="http://schemas.microsoft.com/office/drawing/2014/main" id="{ECD8CA50-38FA-4274-BCF6-4DA281033F33}"/>
                </a:ext>
              </a:extLst>
            </p:cNvPr>
            <p:cNvSpPr/>
            <p:nvPr/>
          </p:nvSpPr>
          <p:spPr bwMode="auto">
            <a:xfrm>
              <a:off x="5761038" y="1247775"/>
              <a:ext cx="112713" cy="223838"/>
            </a:xfrm>
            <a:custGeom>
              <a:avLst/>
              <a:gdLst>
                <a:gd name="T0" fmla="*/ 23 w 43"/>
                <a:gd name="T1" fmla="*/ 1 h 86"/>
                <a:gd name="T2" fmla="*/ 24 w 43"/>
                <a:gd name="T3" fmla="*/ 11 h 86"/>
                <a:gd name="T4" fmla="*/ 41 w 43"/>
                <a:gd name="T5" fmla="*/ 32 h 86"/>
                <a:gd name="T6" fmla="*/ 26 w 43"/>
                <a:gd name="T7" fmla="*/ 31 h 86"/>
                <a:gd name="T8" fmla="*/ 20 w 43"/>
                <a:gd name="T9" fmla="*/ 24 h 86"/>
                <a:gd name="T10" fmla="*/ 14 w 43"/>
                <a:gd name="T11" fmla="*/ 29 h 86"/>
                <a:gd name="T12" fmla="*/ 20 w 43"/>
                <a:gd name="T13" fmla="*/ 34 h 86"/>
                <a:gd name="T14" fmla="*/ 26 w 43"/>
                <a:gd name="T15" fmla="*/ 37 h 86"/>
                <a:gd name="T16" fmla="*/ 43 w 43"/>
                <a:gd name="T17" fmla="*/ 58 h 86"/>
                <a:gd name="T18" fmla="*/ 38 w 43"/>
                <a:gd name="T19" fmla="*/ 71 h 86"/>
                <a:gd name="T20" fmla="*/ 25 w 43"/>
                <a:gd name="T21" fmla="*/ 75 h 86"/>
                <a:gd name="T22" fmla="*/ 25 w 43"/>
                <a:gd name="T23" fmla="*/ 86 h 86"/>
                <a:gd name="T24" fmla="*/ 19 w 43"/>
                <a:gd name="T25" fmla="*/ 85 h 86"/>
                <a:gd name="T26" fmla="*/ 19 w 43"/>
                <a:gd name="T27" fmla="*/ 75 h 86"/>
                <a:gd name="T28" fmla="*/ 0 w 43"/>
                <a:gd name="T29" fmla="*/ 53 h 86"/>
                <a:gd name="T30" fmla="*/ 14 w 43"/>
                <a:gd name="T31" fmla="*/ 55 h 86"/>
                <a:gd name="T32" fmla="*/ 21 w 43"/>
                <a:gd name="T33" fmla="*/ 62 h 86"/>
                <a:gd name="T34" fmla="*/ 29 w 43"/>
                <a:gd name="T35" fmla="*/ 57 h 86"/>
                <a:gd name="T36" fmla="*/ 28 w 43"/>
                <a:gd name="T37" fmla="*/ 55 h 86"/>
                <a:gd name="T38" fmla="*/ 23 w 43"/>
                <a:gd name="T39" fmla="*/ 51 h 86"/>
                <a:gd name="T40" fmla="*/ 16 w 43"/>
                <a:gd name="T41" fmla="*/ 48 h 86"/>
                <a:gd name="T42" fmla="*/ 0 w 43"/>
                <a:gd name="T43" fmla="*/ 27 h 86"/>
                <a:gd name="T44" fmla="*/ 4 w 43"/>
                <a:gd name="T45" fmla="*/ 15 h 86"/>
                <a:gd name="T46" fmla="*/ 17 w 43"/>
                <a:gd name="T47" fmla="*/ 10 h 86"/>
                <a:gd name="T48" fmla="*/ 17 w 43"/>
                <a:gd name="T49" fmla="*/ 0 h 86"/>
                <a:gd name="T50" fmla="*/ 23 w 43"/>
                <a:gd name="T5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86">
                  <a:moveTo>
                    <a:pt x="23" y="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34" y="14"/>
                    <a:pt x="40" y="21"/>
                    <a:pt x="41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7"/>
                    <a:pt x="24" y="25"/>
                    <a:pt x="20" y="24"/>
                  </a:cubicBezTo>
                  <a:cubicBezTo>
                    <a:pt x="16" y="24"/>
                    <a:pt x="14" y="25"/>
                    <a:pt x="14" y="29"/>
                  </a:cubicBezTo>
                  <a:cubicBezTo>
                    <a:pt x="14" y="31"/>
                    <a:pt x="16" y="33"/>
                    <a:pt x="20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7" y="42"/>
                    <a:pt x="43" y="49"/>
                    <a:pt x="43" y="58"/>
                  </a:cubicBezTo>
                  <a:cubicBezTo>
                    <a:pt x="43" y="64"/>
                    <a:pt x="42" y="68"/>
                    <a:pt x="38" y="71"/>
                  </a:cubicBezTo>
                  <a:cubicBezTo>
                    <a:pt x="35" y="74"/>
                    <a:pt x="30" y="75"/>
                    <a:pt x="25" y="75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7" y="72"/>
                    <a:pt x="0" y="64"/>
                    <a:pt x="0" y="53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7" y="61"/>
                    <a:pt x="21" y="62"/>
                  </a:cubicBezTo>
                  <a:cubicBezTo>
                    <a:pt x="26" y="62"/>
                    <a:pt x="29" y="60"/>
                    <a:pt x="29" y="57"/>
                  </a:cubicBezTo>
                  <a:cubicBezTo>
                    <a:pt x="29" y="56"/>
                    <a:pt x="29" y="56"/>
                    <a:pt x="28" y="55"/>
                  </a:cubicBezTo>
                  <a:cubicBezTo>
                    <a:pt x="28" y="55"/>
                    <a:pt x="26" y="53"/>
                    <a:pt x="23" y="51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" y="42"/>
                    <a:pt x="0" y="33"/>
                    <a:pt x="0" y="27"/>
                  </a:cubicBezTo>
                  <a:cubicBezTo>
                    <a:pt x="0" y="22"/>
                    <a:pt x="1" y="18"/>
                    <a:pt x="4" y="15"/>
                  </a:cubicBezTo>
                  <a:cubicBezTo>
                    <a:pt x="8" y="12"/>
                    <a:pt x="12" y="10"/>
                    <a:pt x="17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ṩļíḓe">
              <a:extLst>
                <a:ext uri="{FF2B5EF4-FFF2-40B4-BE49-F238E27FC236}">
                  <a16:creationId xmlns:a16="http://schemas.microsoft.com/office/drawing/2014/main" id="{D3692CBA-B46F-4F0C-A789-9CD5ABD140F9}"/>
                </a:ext>
              </a:extLst>
            </p:cNvPr>
            <p:cNvSpPr/>
            <p:nvPr/>
          </p:nvSpPr>
          <p:spPr bwMode="auto">
            <a:xfrm>
              <a:off x="5795963" y="1139825"/>
              <a:ext cx="55563" cy="12700"/>
            </a:xfrm>
            <a:custGeom>
              <a:avLst/>
              <a:gdLst>
                <a:gd name="T0" fmla="*/ 2 w 21"/>
                <a:gd name="T1" fmla="*/ 0 h 5"/>
                <a:gd name="T2" fmla="*/ 0 w 21"/>
                <a:gd name="T3" fmla="*/ 0 h 5"/>
                <a:gd name="T4" fmla="*/ 9 w 21"/>
                <a:gd name="T5" fmla="*/ 1 h 5"/>
                <a:gd name="T6" fmla="*/ 21 w 21"/>
                <a:gd name="T7" fmla="*/ 5 h 5"/>
                <a:gd name="T8" fmla="*/ 9 w 21"/>
                <a:gd name="T9" fmla="*/ 1 h 5"/>
                <a:gd name="T10" fmla="*/ 2 w 2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5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3" y="0"/>
                    <a:pt x="6" y="1"/>
                    <a:pt x="9" y="1"/>
                  </a:cubicBezTo>
                  <a:cubicBezTo>
                    <a:pt x="13" y="2"/>
                    <a:pt x="17" y="3"/>
                    <a:pt x="21" y="5"/>
                  </a:cubicBezTo>
                  <a:cubicBezTo>
                    <a:pt x="17" y="3"/>
                    <a:pt x="13" y="2"/>
                    <a:pt x="9" y="1"/>
                  </a:cubicBezTo>
                  <a:cubicBezTo>
                    <a:pt x="7" y="1"/>
                    <a:pt x="4" y="0"/>
                    <a:pt x="2" y="0"/>
                  </a:cubicBezTo>
                </a:path>
              </a:pathLst>
            </a:custGeom>
            <a:solidFill>
              <a:srgbClr val="F6C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$ļïdé">
              <a:extLst>
                <a:ext uri="{FF2B5EF4-FFF2-40B4-BE49-F238E27FC236}">
                  <a16:creationId xmlns:a16="http://schemas.microsoft.com/office/drawing/2014/main" id="{86220EA5-1BB3-4172-B4A9-2199165FCC9D}"/>
                </a:ext>
              </a:extLst>
            </p:cNvPr>
            <p:cNvSpPr/>
            <p:nvPr/>
          </p:nvSpPr>
          <p:spPr bwMode="auto">
            <a:xfrm>
              <a:off x="5695951" y="1139825"/>
              <a:ext cx="257175" cy="165100"/>
            </a:xfrm>
            <a:custGeom>
              <a:avLst/>
              <a:gdLst>
                <a:gd name="T0" fmla="*/ 38 w 98"/>
                <a:gd name="T1" fmla="*/ 0 h 63"/>
                <a:gd name="T2" fmla="*/ 0 w 98"/>
                <a:gd name="T3" fmla="*/ 41 h 63"/>
                <a:gd name="T4" fmla="*/ 39 w 98"/>
                <a:gd name="T5" fmla="*/ 15 h 63"/>
                <a:gd name="T6" fmla="*/ 47 w 98"/>
                <a:gd name="T7" fmla="*/ 16 h 63"/>
                <a:gd name="T8" fmla="*/ 98 w 98"/>
                <a:gd name="T9" fmla="*/ 63 h 63"/>
                <a:gd name="T10" fmla="*/ 59 w 98"/>
                <a:gd name="T11" fmla="*/ 5 h 63"/>
                <a:gd name="T12" fmla="*/ 47 w 98"/>
                <a:gd name="T13" fmla="*/ 1 h 63"/>
                <a:gd name="T14" fmla="*/ 38 w 98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63">
                  <a:moveTo>
                    <a:pt x="38" y="0"/>
                  </a:moveTo>
                  <a:cubicBezTo>
                    <a:pt x="19" y="1"/>
                    <a:pt x="3" y="17"/>
                    <a:pt x="0" y="41"/>
                  </a:cubicBezTo>
                  <a:cubicBezTo>
                    <a:pt x="8" y="25"/>
                    <a:pt x="22" y="15"/>
                    <a:pt x="39" y="15"/>
                  </a:cubicBezTo>
                  <a:cubicBezTo>
                    <a:pt x="42" y="15"/>
                    <a:pt x="44" y="16"/>
                    <a:pt x="47" y="16"/>
                  </a:cubicBezTo>
                  <a:cubicBezTo>
                    <a:pt x="69" y="20"/>
                    <a:pt x="88" y="39"/>
                    <a:pt x="98" y="63"/>
                  </a:cubicBezTo>
                  <a:cubicBezTo>
                    <a:pt x="94" y="37"/>
                    <a:pt x="79" y="14"/>
                    <a:pt x="59" y="5"/>
                  </a:cubicBezTo>
                  <a:cubicBezTo>
                    <a:pt x="55" y="3"/>
                    <a:pt x="51" y="2"/>
                    <a:pt x="47" y="1"/>
                  </a:cubicBezTo>
                  <a:cubicBezTo>
                    <a:pt x="44" y="1"/>
                    <a:pt x="41" y="0"/>
                    <a:pt x="38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ṥḻiḑé">
              <a:extLst>
                <a:ext uri="{FF2B5EF4-FFF2-40B4-BE49-F238E27FC236}">
                  <a16:creationId xmlns:a16="http://schemas.microsoft.com/office/drawing/2014/main" id="{A005B360-87BD-425B-A129-4EB02581AF23}"/>
                </a:ext>
              </a:extLst>
            </p:cNvPr>
            <p:cNvSpPr/>
            <p:nvPr/>
          </p:nvSpPr>
          <p:spPr bwMode="auto">
            <a:xfrm>
              <a:off x="5692776" y="1179513"/>
              <a:ext cx="263525" cy="282575"/>
            </a:xfrm>
            <a:custGeom>
              <a:avLst/>
              <a:gdLst>
                <a:gd name="T0" fmla="*/ 40 w 100"/>
                <a:gd name="T1" fmla="*/ 0 h 108"/>
                <a:gd name="T2" fmla="*/ 1 w 100"/>
                <a:gd name="T3" fmla="*/ 26 h 108"/>
                <a:gd name="T4" fmla="*/ 0 w 100"/>
                <a:gd name="T5" fmla="*/ 37 h 108"/>
                <a:gd name="T6" fmla="*/ 1 w 100"/>
                <a:gd name="T7" fmla="*/ 40 h 108"/>
                <a:gd name="T8" fmla="*/ 6 w 100"/>
                <a:gd name="T9" fmla="*/ 39 h 108"/>
                <a:gd name="T10" fmla="*/ 9 w 100"/>
                <a:gd name="T11" fmla="*/ 39 h 108"/>
                <a:gd name="T12" fmla="*/ 23 w 100"/>
                <a:gd name="T13" fmla="*/ 60 h 108"/>
                <a:gd name="T14" fmla="*/ 12 w 100"/>
                <a:gd name="T15" fmla="*/ 75 h 108"/>
                <a:gd name="T16" fmla="*/ 11 w 100"/>
                <a:gd name="T17" fmla="*/ 75 h 108"/>
                <a:gd name="T18" fmla="*/ 45 w 100"/>
                <a:gd name="T19" fmla="*/ 106 h 108"/>
                <a:gd name="T20" fmla="*/ 45 w 100"/>
                <a:gd name="T21" fmla="*/ 101 h 108"/>
                <a:gd name="T22" fmla="*/ 26 w 100"/>
                <a:gd name="T23" fmla="*/ 79 h 108"/>
                <a:gd name="T24" fmla="*/ 40 w 100"/>
                <a:gd name="T25" fmla="*/ 81 h 108"/>
                <a:gd name="T26" fmla="*/ 47 w 100"/>
                <a:gd name="T27" fmla="*/ 88 h 108"/>
                <a:gd name="T28" fmla="*/ 49 w 100"/>
                <a:gd name="T29" fmla="*/ 88 h 108"/>
                <a:gd name="T30" fmla="*/ 55 w 100"/>
                <a:gd name="T31" fmla="*/ 83 h 108"/>
                <a:gd name="T32" fmla="*/ 54 w 100"/>
                <a:gd name="T33" fmla="*/ 81 h 108"/>
                <a:gd name="T34" fmla="*/ 49 w 100"/>
                <a:gd name="T35" fmla="*/ 77 h 108"/>
                <a:gd name="T36" fmla="*/ 42 w 100"/>
                <a:gd name="T37" fmla="*/ 74 h 108"/>
                <a:gd name="T38" fmla="*/ 26 w 100"/>
                <a:gd name="T39" fmla="*/ 53 h 108"/>
                <a:gd name="T40" fmla="*/ 30 w 100"/>
                <a:gd name="T41" fmla="*/ 41 h 108"/>
                <a:gd name="T42" fmla="*/ 43 w 100"/>
                <a:gd name="T43" fmla="*/ 36 h 108"/>
                <a:gd name="T44" fmla="*/ 43 w 100"/>
                <a:gd name="T45" fmla="*/ 26 h 108"/>
                <a:gd name="T46" fmla="*/ 49 w 100"/>
                <a:gd name="T47" fmla="*/ 27 h 108"/>
                <a:gd name="T48" fmla="*/ 50 w 100"/>
                <a:gd name="T49" fmla="*/ 37 h 108"/>
                <a:gd name="T50" fmla="*/ 67 w 100"/>
                <a:gd name="T51" fmla="*/ 58 h 108"/>
                <a:gd name="T52" fmla="*/ 52 w 100"/>
                <a:gd name="T53" fmla="*/ 57 h 108"/>
                <a:gd name="T54" fmla="*/ 46 w 100"/>
                <a:gd name="T55" fmla="*/ 50 h 108"/>
                <a:gd name="T56" fmla="*/ 45 w 100"/>
                <a:gd name="T57" fmla="*/ 50 h 108"/>
                <a:gd name="T58" fmla="*/ 40 w 100"/>
                <a:gd name="T59" fmla="*/ 55 h 108"/>
                <a:gd name="T60" fmla="*/ 46 w 100"/>
                <a:gd name="T61" fmla="*/ 60 h 108"/>
                <a:gd name="T62" fmla="*/ 52 w 100"/>
                <a:gd name="T63" fmla="*/ 63 h 108"/>
                <a:gd name="T64" fmla="*/ 69 w 100"/>
                <a:gd name="T65" fmla="*/ 84 h 108"/>
                <a:gd name="T66" fmla="*/ 64 w 100"/>
                <a:gd name="T67" fmla="*/ 97 h 108"/>
                <a:gd name="T68" fmla="*/ 51 w 100"/>
                <a:gd name="T69" fmla="*/ 101 h 108"/>
                <a:gd name="T70" fmla="*/ 51 w 100"/>
                <a:gd name="T71" fmla="*/ 101 h 108"/>
                <a:gd name="T72" fmla="*/ 51 w 100"/>
                <a:gd name="T73" fmla="*/ 107 h 108"/>
                <a:gd name="T74" fmla="*/ 51 w 100"/>
                <a:gd name="T75" fmla="*/ 107 h 108"/>
                <a:gd name="T76" fmla="*/ 59 w 100"/>
                <a:gd name="T77" fmla="*/ 108 h 108"/>
                <a:gd name="T78" fmla="*/ 99 w 100"/>
                <a:gd name="T79" fmla="*/ 56 h 108"/>
                <a:gd name="T80" fmla="*/ 99 w 100"/>
                <a:gd name="T81" fmla="*/ 48 h 108"/>
                <a:gd name="T82" fmla="*/ 48 w 100"/>
                <a:gd name="T83" fmla="*/ 1 h 108"/>
                <a:gd name="T84" fmla="*/ 40 w 100"/>
                <a:gd name="T8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08">
                  <a:moveTo>
                    <a:pt x="40" y="0"/>
                  </a:moveTo>
                  <a:cubicBezTo>
                    <a:pt x="23" y="0"/>
                    <a:pt x="9" y="10"/>
                    <a:pt x="1" y="26"/>
                  </a:cubicBezTo>
                  <a:cubicBezTo>
                    <a:pt x="1" y="30"/>
                    <a:pt x="0" y="34"/>
                    <a:pt x="0" y="37"/>
                  </a:cubicBezTo>
                  <a:cubicBezTo>
                    <a:pt x="0" y="38"/>
                    <a:pt x="1" y="39"/>
                    <a:pt x="1" y="40"/>
                  </a:cubicBezTo>
                  <a:cubicBezTo>
                    <a:pt x="2" y="39"/>
                    <a:pt x="4" y="39"/>
                    <a:pt x="6" y="39"/>
                  </a:cubicBezTo>
                  <a:cubicBezTo>
                    <a:pt x="7" y="39"/>
                    <a:pt x="8" y="39"/>
                    <a:pt x="9" y="39"/>
                  </a:cubicBezTo>
                  <a:cubicBezTo>
                    <a:pt x="17" y="40"/>
                    <a:pt x="23" y="50"/>
                    <a:pt x="23" y="60"/>
                  </a:cubicBezTo>
                  <a:cubicBezTo>
                    <a:pt x="24" y="68"/>
                    <a:pt x="18" y="75"/>
                    <a:pt x="12" y="7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9" y="89"/>
                    <a:pt x="31" y="101"/>
                    <a:pt x="45" y="106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33" y="98"/>
                    <a:pt x="26" y="90"/>
                    <a:pt x="26" y="79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4"/>
                    <a:pt x="43" y="87"/>
                    <a:pt x="47" y="88"/>
                  </a:cubicBezTo>
                  <a:cubicBezTo>
                    <a:pt x="48" y="88"/>
                    <a:pt x="48" y="88"/>
                    <a:pt x="49" y="88"/>
                  </a:cubicBezTo>
                  <a:cubicBezTo>
                    <a:pt x="52" y="88"/>
                    <a:pt x="55" y="86"/>
                    <a:pt x="55" y="83"/>
                  </a:cubicBezTo>
                  <a:cubicBezTo>
                    <a:pt x="55" y="82"/>
                    <a:pt x="55" y="82"/>
                    <a:pt x="54" y="81"/>
                  </a:cubicBezTo>
                  <a:cubicBezTo>
                    <a:pt x="54" y="81"/>
                    <a:pt x="52" y="79"/>
                    <a:pt x="49" y="77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8" y="68"/>
                    <a:pt x="26" y="59"/>
                    <a:pt x="26" y="53"/>
                  </a:cubicBezTo>
                  <a:cubicBezTo>
                    <a:pt x="26" y="48"/>
                    <a:pt x="27" y="44"/>
                    <a:pt x="30" y="41"/>
                  </a:cubicBezTo>
                  <a:cubicBezTo>
                    <a:pt x="34" y="38"/>
                    <a:pt x="38" y="36"/>
                    <a:pt x="43" y="3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60" y="40"/>
                    <a:pt x="66" y="47"/>
                    <a:pt x="67" y="58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3"/>
                    <a:pt x="50" y="51"/>
                    <a:pt x="46" y="50"/>
                  </a:cubicBezTo>
                  <a:cubicBezTo>
                    <a:pt x="46" y="50"/>
                    <a:pt x="45" y="50"/>
                    <a:pt x="45" y="50"/>
                  </a:cubicBezTo>
                  <a:cubicBezTo>
                    <a:pt x="42" y="50"/>
                    <a:pt x="40" y="52"/>
                    <a:pt x="40" y="55"/>
                  </a:cubicBezTo>
                  <a:cubicBezTo>
                    <a:pt x="40" y="57"/>
                    <a:pt x="42" y="59"/>
                    <a:pt x="46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8"/>
                    <a:pt x="69" y="75"/>
                    <a:pt x="69" y="84"/>
                  </a:cubicBezTo>
                  <a:cubicBezTo>
                    <a:pt x="69" y="90"/>
                    <a:pt x="68" y="94"/>
                    <a:pt x="64" y="97"/>
                  </a:cubicBezTo>
                  <a:cubicBezTo>
                    <a:pt x="61" y="100"/>
                    <a:pt x="56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4" y="108"/>
                    <a:pt x="56" y="108"/>
                    <a:pt x="59" y="108"/>
                  </a:cubicBezTo>
                  <a:cubicBezTo>
                    <a:pt x="82" y="108"/>
                    <a:pt x="100" y="86"/>
                    <a:pt x="99" y="56"/>
                  </a:cubicBezTo>
                  <a:cubicBezTo>
                    <a:pt x="99" y="53"/>
                    <a:pt x="99" y="51"/>
                    <a:pt x="99" y="48"/>
                  </a:cubicBezTo>
                  <a:cubicBezTo>
                    <a:pt x="89" y="24"/>
                    <a:pt x="70" y="5"/>
                    <a:pt x="48" y="1"/>
                  </a:cubicBezTo>
                  <a:cubicBezTo>
                    <a:pt x="45" y="1"/>
                    <a:pt x="43" y="0"/>
                    <a:pt x="40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şḷïḑé">
              <a:extLst>
                <a:ext uri="{FF2B5EF4-FFF2-40B4-BE49-F238E27FC236}">
                  <a16:creationId xmlns:a16="http://schemas.microsoft.com/office/drawing/2014/main" id="{62083B9D-F13A-46D6-BF50-6EA4524EBC46}"/>
                </a:ext>
              </a:extLst>
            </p:cNvPr>
            <p:cNvSpPr/>
            <p:nvPr/>
          </p:nvSpPr>
          <p:spPr bwMode="auto">
            <a:xfrm>
              <a:off x="5761038" y="1247775"/>
              <a:ext cx="112713" cy="211138"/>
            </a:xfrm>
            <a:custGeom>
              <a:avLst/>
              <a:gdLst>
                <a:gd name="T0" fmla="*/ 17 w 43"/>
                <a:gd name="T1" fmla="*/ 0 h 81"/>
                <a:gd name="T2" fmla="*/ 17 w 43"/>
                <a:gd name="T3" fmla="*/ 10 h 81"/>
                <a:gd name="T4" fmla="*/ 4 w 43"/>
                <a:gd name="T5" fmla="*/ 15 h 81"/>
                <a:gd name="T6" fmla="*/ 0 w 43"/>
                <a:gd name="T7" fmla="*/ 27 h 81"/>
                <a:gd name="T8" fmla="*/ 16 w 43"/>
                <a:gd name="T9" fmla="*/ 48 h 81"/>
                <a:gd name="T10" fmla="*/ 23 w 43"/>
                <a:gd name="T11" fmla="*/ 51 h 81"/>
                <a:gd name="T12" fmla="*/ 28 w 43"/>
                <a:gd name="T13" fmla="*/ 55 h 81"/>
                <a:gd name="T14" fmla="*/ 29 w 43"/>
                <a:gd name="T15" fmla="*/ 57 h 81"/>
                <a:gd name="T16" fmla="*/ 23 w 43"/>
                <a:gd name="T17" fmla="*/ 62 h 81"/>
                <a:gd name="T18" fmla="*/ 21 w 43"/>
                <a:gd name="T19" fmla="*/ 62 h 81"/>
                <a:gd name="T20" fmla="*/ 14 w 43"/>
                <a:gd name="T21" fmla="*/ 55 h 81"/>
                <a:gd name="T22" fmla="*/ 0 w 43"/>
                <a:gd name="T23" fmla="*/ 53 h 81"/>
                <a:gd name="T24" fmla="*/ 19 w 43"/>
                <a:gd name="T25" fmla="*/ 75 h 81"/>
                <a:gd name="T26" fmla="*/ 19 w 43"/>
                <a:gd name="T27" fmla="*/ 80 h 81"/>
                <a:gd name="T28" fmla="*/ 25 w 43"/>
                <a:gd name="T29" fmla="*/ 81 h 81"/>
                <a:gd name="T30" fmla="*/ 25 w 43"/>
                <a:gd name="T31" fmla="*/ 75 h 81"/>
                <a:gd name="T32" fmla="*/ 25 w 43"/>
                <a:gd name="T33" fmla="*/ 75 h 81"/>
                <a:gd name="T34" fmla="*/ 38 w 43"/>
                <a:gd name="T35" fmla="*/ 71 h 81"/>
                <a:gd name="T36" fmla="*/ 43 w 43"/>
                <a:gd name="T37" fmla="*/ 58 h 81"/>
                <a:gd name="T38" fmla="*/ 26 w 43"/>
                <a:gd name="T39" fmla="*/ 37 h 81"/>
                <a:gd name="T40" fmla="*/ 20 w 43"/>
                <a:gd name="T41" fmla="*/ 34 h 81"/>
                <a:gd name="T42" fmla="*/ 14 w 43"/>
                <a:gd name="T43" fmla="*/ 29 h 81"/>
                <a:gd name="T44" fmla="*/ 19 w 43"/>
                <a:gd name="T45" fmla="*/ 24 h 81"/>
                <a:gd name="T46" fmla="*/ 20 w 43"/>
                <a:gd name="T47" fmla="*/ 24 h 81"/>
                <a:gd name="T48" fmla="*/ 26 w 43"/>
                <a:gd name="T49" fmla="*/ 31 h 81"/>
                <a:gd name="T50" fmla="*/ 41 w 43"/>
                <a:gd name="T51" fmla="*/ 32 h 81"/>
                <a:gd name="T52" fmla="*/ 24 w 43"/>
                <a:gd name="T53" fmla="*/ 11 h 81"/>
                <a:gd name="T54" fmla="*/ 23 w 43"/>
                <a:gd name="T55" fmla="*/ 1 h 81"/>
                <a:gd name="T56" fmla="*/ 17 w 43"/>
                <a:gd name="T5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81">
                  <a:moveTo>
                    <a:pt x="17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2" y="10"/>
                    <a:pt x="8" y="12"/>
                    <a:pt x="4" y="15"/>
                  </a:cubicBezTo>
                  <a:cubicBezTo>
                    <a:pt x="1" y="18"/>
                    <a:pt x="0" y="22"/>
                    <a:pt x="0" y="27"/>
                  </a:cubicBezTo>
                  <a:cubicBezTo>
                    <a:pt x="0" y="33"/>
                    <a:pt x="2" y="42"/>
                    <a:pt x="16" y="48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3"/>
                    <a:pt x="28" y="55"/>
                    <a:pt x="28" y="55"/>
                  </a:cubicBezTo>
                  <a:cubicBezTo>
                    <a:pt x="29" y="56"/>
                    <a:pt x="29" y="56"/>
                    <a:pt x="29" y="57"/>
                  </a:cubicBezTo>
                  <a:cubicBezTo>
                    <a:pt x="29" y="60"/>
                    <a:pt x="26" y="62"/>
                    <a:pt x="23" y="62"/>
                  </a:cubicBezTo>
                  <a:cubicBezTo>
                    <a:pt x="22" y="62"/>
                    <a:pt x="22" y="62"/>
                    <a:pt x="21" y="62"/>
                  </a:cubicBezTo>
                  <a:cubicBezTo>
                    <a:pt x="17" y="61"/>
                    <a:pt x="14" y="58"/>
                    <a:pt x="14" y="5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7" y="72"/>
                    <a:pt x="19" y="75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21" y="80"/>
                    <a:pt x="23" y="81"/>
                    <a:pt x="25" y="81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30" y="75"/>
                    <a:pt x="35" y="74"/>
                    <a:pt x="38" y="71"/>
                  </a:cubicBezTo>
                  <a:cubicBezTo>
                    <a:pt x="42" y="68"/>
                    <a:pt x="43" y="64"/>
                    <a:pt x="43" y="58"/>
                  </a:cubicBezTo>
                  <a:cubicBezTo>
                    <a:pt x="43" y="49"/>
                    <a:pt x="37" y="42"/>
                    <a:pt x="26" y="37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6" y="33"/>
                    <a:pt x="14" y="31"/>
                    <a:pt x="14" y="29"/>
                  </a:cubicBezTo>
                  <a:cubicBezTo>
                    <a:pt x="14" y="26"/>
                    <a:pt x="16" y="24"/>
                    <a:pt x="19" y="24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4" y="25"/>
                    <a:pt x="26" y="27"/>
                    <a:pt x="26" y="31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21"/>
                    <a:pt x="34" y="14"/>
                    <a:pt x="24" y="1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şļïḍe">
              <a:extLst>
                <a:ext uri="{FF2B5EF4-FFF2-40B4-BE49-F238E27FC236}">
                  <a16:creationId xmlns:a16="http://schemas.microsoft.com/office/drawing/2014/main" id="{F13FD0D0-5302-4622-9AD6-4B42E31C0B73}"/>
                </a:ext>
              </a:extLst>
            </p:cNvPr>
            <p:cNvSpPr/>
            <p:nvPr/>
          </p:nvSpPr>
          <p:spPr bwMode="auto">
            <a:xfrm>
              <a:off x="5678488" y="1309688"/>
              <a:ext cx="1588" cy="14288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4 h 5"/>
                <a:gd name="T4" fmla="*/ 0 w 1"/>
                <a:gd name="T5" fmla="*/ 5 h 5"/>
                <a:gd name="T6" fmla="*/ 1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3"/>
                    <a:pt x="1" y="2"/>
                    <a:pt x="1" y="0"/>
                  </a:cubicBezTo>
                </a:path>
              </a:pathLst>
            </a:custGeom>
            <a:solidFill>
              <a:srgbClr val="FB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ślïḋê">
              <a:extLst>
                <a:ext uri="{FF2B5EF4-FFF2-40B4-BE49-F238E27FC236}">
                  <a16:creationId xmlns:a16="http://schemas.microsoft.com/office/drawing/2014/main" id="{4C19F611-36FD-4332-A4B4-139EEAB8AEE1}"/>
                </a:ext>
              </a:extLst>
            </p:cNvPr>
            <p:cNvSpPr/>
            <p:nvPr/>
          </p:nvSpPr>
          <p:spPr bwMode="auto">
            <a:xfrm>
              <a:off x="5678488" y="1284288"/>
              <a:ext cx="44450" cy="90488"/>
            </a:xfrm>
            <a:custGeom>
              <a:avLst/>
              <a:gdLst>
                <a:gd name="T0" fmla="*/ 7 w 17"/>
                <a:gd name="T1" fmla="*/ 0 h 35"/>
                <a:gd name="T2" fmla="*/ 1 w 17"/>
                <a:gd name="T3" fmla="*/ 10 h 35"/>
                <a:gd name="T4" fmla="*/ 0 w 17"/>
                <a:gd name="T5" fmla="*/ 15 h 35"/>
                <a:gd name="T6" fmla="*/ 15 w 17"/>
                <a:gd name="T7" fmla="*/ 35 h 35"/>
                <a:gd name="T8" fmla="*/ 17 w 17"/>
                <a:gd name="T9" fmla="*/ 35 h 35"/>
                <a:gd name="T10" fmla="*/ 7 w 1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5">
                  <a:moveTo>
                    <a:pt x="7" y="0"/>
                  </a:moveTo>
                  <a:cubicBezTo>
                    <a:pt x="4" y="2"/>
                    <a:pt x="1" y="6"/>
                    <a:pt x="1" y="10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1" y="24"/>
                    <a:pt x="8" y="33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1" y="25"/>
                    <a:pt x="7" y="13"/>
                    <a:pt x="7" y="0"/>
                  </a:cubicBezTo>
                </a:path>
              </a:pathLst>
            </a:custGeom>
            <a:solidFill>
              <a:srgbClr val="FEE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ṣľîḓé">
              <a:extLst>
                <a:ext uri="{FF2B5EF4-FFF2-40B4-BE49-F238E27FC236}">
                  <a16:creationId xmlns:a16="http://schemas.microsoft.com/office/drawing/2014/main" id="{57BCCD30-A414-4B6E-9D58-21263A971ABE}"/>
                </a:ext>
              </a:extLst>
            </p:cNvPr>
            <p:cNvSpPr/>
            <p:nvPr/>
          </p:nvSpPr>
          <p:spPr bwMode="auto">
            <a:xfrm>
              <a:off x="5695951" y="1281113"/>
              <a:ext cx="60325" cy="93663"/>
            </a:xfrm>
            <a:custGeom>
              <a:avLst/>
              <a:gdLst>
                <a:gd name="T0" fmla="*/ 5 w 23"/>
                <a:gd name="T1" fmla="*/ 0 h 36"/>
                <a:gd name="T2" fmla="*/ 0 w 23"/>
                <a:gd name="T3" fmla="*/ 1 h 36"/>
                <a:gd name="T4" fmla="*/ 10 w 23"/>
                <a:gd name="T5" fmla="*/ 36 h 36"/>
                <a:gd name="T6" fmla="*/ 11 w 23"/>
                <a:gd name="T7" fmla="*/ 36 h 36"/>
                <a:gd name="T8" fmla="*/ 22 w 23"/>
                <a:gd name="T9" fmla="*/ 21 h 36"/>
                <a:gd name="T10" fmla="*/ 8 w 23"/>
                <a:gd name="T11" fmla="*/ 0 h 36"/>
                <a:gd name="T12" fmla="*/ 5 w 23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6">
                  <a:moveTo>
                    <a:pt x="5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4"/>
                    <a:pt x="4" y="26"/>
                    <a:pt x="10" y="36"/>
                  </a:cubicBezTo>
                  <a:cubicBezTo>
                    <a:pt x="10" y="36"/>
                    <a:pt x="10" y="36"/>
                    <a:pt x="11" y="36"/>
                  </a:cubicBezTo>
                  <a:cubicBezTo>
                    <a:pt x="17" y="36"/>
                    <a:pt x="23" y="29"/>
                    <a:pt x="22" y="21"/>
                  </a:cubicBezTo>
                  <a:cubicBezTo>
                    <a:pt x="22" y="11"/>
                    <a:pt x="16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FEE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ŝlïḓê">
              <a:extLst>
                <a:ext uri="{FF2B5EF4-FFF2-40B4-BE49-F238E27FC236}">
                  <a16:creationId xmlns:a16="http://schemas.microsoft.com/office/drawing/2014/main" id="{195038A4-E2E6-4F49-A43D-9E4A36ED9B69}"/>
                </a:ext>
              </a:extLst>
            </p:cNvPr>
            <p:cNvSpPr/>
            <p:nvPr/>
          </p:nvSpPr>
          <p:spPr bwMode="auto">
            <a:xfrm>
              <a:off x="5494338" y="3940175"/>
              <a:ext cx="474663" cy="919163"/>
            </a:xfrm>
            <a:custGeom>
              <a:avLst/>
              <a:gdLst>
                <a:gd name="T0" fmla="*/ 299 w 299"/>
                <a:gd name="T1" fmla="*/ 407 h 579"/>
                <a:gd name="T2" fmla="*/ 299 w 299"/>
                <a:gd name="T3" fmla="*/ 0 h 579"/>
                <a:gd name="T4" fmla="*/ 0 w 299"/>
                <a:gd name="T5" fmla="*/ 173 h 579"/>
                <a:gd name="T6" fmla="*/ 0 w 299"/>
                <a:gd name="T7" fmla="*/ 579 h 579"/>
                <a:gd name="T8" fmla="*/ 299 w 299"/>
                <a:gd name="T9" fmla="*/ 40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9">
                  <a:moveTo>
                    <a:pt x="299" y="407"/>
                  </a:moveTo>
                  <a:lnTo>
                    <a:pt x="299" y="0"/>
                  </a:lnTo>
                  <a:lnTo>
                    <a:pt x="0" y="173"/>
                  </a:lnTo>
                  <a:lnTo>
                    <a:pt x="0" y="579"/>
                  </a:lnTo>
                  <a:lnTo>
                    <a:pt x="299" y="407"/>
                  </a:lnTo>
                  <a:close/>
                </a:path>
              </a:pathLst>
            </a:custGeom>
            <a:solidFill>
              <a:srgbClr val="F0E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ṩľiḑé">
              <a:extLst>
                <a:ext uri="{FF2B5EF4-FFF2-40B4-BE49-F238E27FC236}">
                  <a16:creationId xmlns:a16="http://schemas.microsoft.com/office/drawing/2014/main" id="{9E806E09-BF93-49E2-986A-9ACFDC575EB8}"/>
                </a:ext>
              </a:extLst>
            </p:cNvPr>
            <p:cNvSpPr/>
            <p:nvPr/>
          </p:nvSpPr>
          <p:spPr bwMode="auto">
            <a:xfrm>
              <a:off x="5192713" y="3767138"/>
              <a:ext cx="776288" cy="447675"/>
            </a:xfrm>
            <a:custGeom>
              <a:avLst/>
              <a:gdLst>
                <a:gd name="T0" fmla="*/ 299 w 489"/>
                <a:gd name="T1" fmla="*/ 0 h 282"/>
                <a:gd name="T2" fmla="*/ 489 w 489"/>
                <a:gd name="T3" fmla="*/ 109 h 282"/>
                <a:gd name="T4" fmla="*/ 190 w 489"/>
                <a:gd name="T5" fmla="*/ 282 h 282"/>
                <a:gd name="T6" fmla="*/ 0 w 489"/>
                <a:gd name="T7" fmla="*/ 172 h 282"/>
                <a:gd name="T8" fmla="*/ 299 w 489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82">
                  <a:moveTo>
                    <a:pt x="299" y="0"/>
                  </a:moveTo>
                  <a:lnTo>
                    <a:pt x="489" y="109"/>
                  </a:lnTo>
                  <a:lnTo>
                    <a:pt x="190" y="282"/>
                  </a:lnTo>
                  <a:lnTo>
                    <a:pt x="0" y="17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Sḻïḋê">
              <a:extLst>
                <a:ext uri="{FF2B5EF4-FFF2-40B4-BE49-F238E27FC236}">
                  <a16:creationId xmlns:a16="http://schemas.microsoft.com/office/drawing/2014/main" id="{E4C64177-07A1-405D-838E-CDA1A1232790}"/>
                </a:ext>
              </a:extLst>
            </p:cNvPr>
            <p:cNvSpPr/>
            <p:nvPr/>
          </p:nvSpPr>
          <p:spPr bwMode="auto">
            <a:xfrm>
              <a:off x="5192713" y="4040188"/>
              <a:ext cx="301625" cy="819150"/>
            </a:xfrm>
            <a:custGeom>
              <a:avLst/>
              <a:gdLst>
                <a:gd name="T0" fmla="*/ 0 w 190"/>
                <a:gd name="T1" fmla="*/ 407 h 516"/>
                <a:gd name="T2" fmla="*/ 190 w 190"/>
                <a:gd name="T3" fmla="*/ 516 h 516"/>
                <a:gd name="T4" fmla="*/ 190 w 190"/>
                <a:gd name="T5" fmla="*/ 110 h 516"/>
                <a:gd name="T6" fmla="*/ 0 w 190"/>
                <a:gd name="T7" fmla="*/ 0 h 516"/>
                <a:gd name="T8" fmla="*/ 0 w 190"/>
                <a:gd name="T9" fmla="*/ 40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516">
                  <a:moveTo>
                    <a:pt x="0" y="407"/>
                  </a:moveTo>
                  <a:lnTo>
                    <a:pt x="190" y="516"/>
                  </a:lnTo>
                  <a:lnTo>
                    <a:pt x="190" y="110"/>
                  </a:lnTo>
                  <a:lnTo>
                    <a:pt x="0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ṧḻîdé">
              <a:extLst>
                <a:ext uri="{FF2B5EF4-FFF2-40B4-BE49-F238E27FC236}">
                  <a16:creationId xmlns:a16="http://schemas.microsoft.com/office/drawing/2014/main" id="{9D3D32CE-1BA6-4E30-8465-111E63F5BFF3}"/>
                </a:ext>
              </a:extLst>
            </p:cNvPr>
            <p:cNvSpPr/>
            <p:nvPr/>
          </p:nvSpPr>
          <p:spPr bwMode="auto">
            <a:xfrm>
              <a:off x="5683251" y="4259263"/>
              <a:ext cx="474663" cy="709613"/>
            </a:xfrm>
            <a:custGeom>
              <a:avLst/>
              <a:gdLst>
                <a:gd name="T0" fmla="*/ 299 w 299"/>
                <a:gd name="T1" fmla="*/ 276 h 447"/>
                <a:gd name="T2" fmla="*/ 299 w 299"/>
                <a:gd name="T3" fmla="*/ 0 h 447"/>
                <a:gd name="T4" fmla="*/ 0 w 299"/>
                <a:gd name="T5" fmla="*/ 172 h 447"/>
                <a:gd name="T6" fmla="*/ 0 w 299"/>
                <a:gd name="T7" fmla="*/ 447 h 447"/>
                <a:gd name="T8" fmla="*/ 299 w 299"/>
                <a:gd name="T9" fmla="*/ 27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47">
                  <a:moveTo>
                    <a:pt x="299" y="276"/>
                  </a:moveTo>
                  <a:lnTo>
                    <a:pt x="299" y="0"/>
                  </a:lnTo>
                  <a:lnTo>
                    <a:pt x="0" y="172"/>
                  </a:lnTo>
                  <a:lnTo>
                    <a:pt x="0" y="447"/>
                  </a:lnTo>
                  <a:lnTo>
                    <a:pt x="299" y="276"/>
                  </a:lnTo>
                  <a:close/>
                </a:path>
              </a:pathLst>
            </a:custGeom>
            <a:solidFill>
              <a:srgbClr val="F0E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sliḋê">
              <a:extLst>
                <a:ext uri="{FF2B5EF4-FFF2-40B4-BE49-F238E27FC236}">
                  <a16:creationId xmlns:a16="http://schemas.microsoft.com/office/drawing/2014/main" id="{32899DB9-124C-4B0C-8E4F-302EFC0A6DD4}"/>
                </a:ext>
              </a:extLst>
            </p:cNvPr>
            <p:cNvSpPr/>
            <p:nvPr/>
          </p:nvSpPr>
          <p:spPr bwMode="auto">
            <a:xfrm>
              <a:off x="5494338" y="4149725"/>
              <a:ext cx="663575" cy="382588"/>
            </a:xfrm>
            <a:custGeom>
              <a:avLst/>
              <a:gdLst>
                <a:gd name="T0" fmla="*/ 299 w 418"/>
                <a:gd name="T1" fmla="*/ 0 h 241"/>
                <a:gd name="T2" fmla="*/ 418 w 418"/>
                <a:gd name="T3" fmla="*/ 69 h 241"/>
                <a:gd name="T4" fmla="*/ 119 w 418"/>
                <a:gd name="T5" fmla="*/ 241 h 241"/>
                <a:gd name="T6" fmla="*/ 0 w 418"/>
                <a:gd name="T7" fmla="*/ 172 h 241"/>
                <a:gd name="T8" fmla="*/ 299 w 418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241">
                  <a:moveTo>
                    <a:pt x="299" y="0"/>
                  </a:moveTo>
                  <a:lnTo>
                    <a:pt x="418" y="69"/>
                  </a:lnTo>
                  <a:lnTo>
                    <a:pt x="119" y="241"/>
                  </a:lnTo>
                  <a:lnTo>
                    <a:pt x="0" y="17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ŝliḓê">
              <a:extLst>
                <a:ext uri="{FF2B5EF4-FFF2-40B4-BE49-F238E27FC236}">
                  <a16:creationId xmlns:a16="http://schemas.microsoft.com/office/drawing/2014/main" id="{ADEAA5C0-8D57-4412-8C39-F02970097FEA}"/>
                </a:ext>
              </a:extLst>
            </p:cNvPr>
            <p:cNvSpPr/>
            <p:nvPr/>
          </p:nvSpPr>
          <p:spPr bwMode="auto">
            <a:xfrm>
              <a:off x="5494338" y="4422775"/>
              <a:ext cx="188913" cy="546100"/>
            </a:xfrm>
            <a:custGeom>
              <a:avLst/>
              <a:gdLst>
                <a:gd name="T0" fmla="*/ 0 w 119"/>
                <a:gd name="T1" fmla="*/ 275 h 344"/>
                <a:gd name="T2" fmla="*/ 119 w 119"/>
                <a:gd name="T3" fmla="*/ 344 h 344"/>
                <a:gd name="T4" fmla="*/ 119 w 119"/>
                <a:gd name="T5" fmla="*/ 69 h 344"/>
                <a:gd name="T6" fmla="*/ 0 w 119"/>
                <a:gd name="T7" fmla="*/ 0 h 344"/>
                <a:gd name="T8" fmla="*/ 0 w 119"/>
                <a:gd name="T9" fmla="*/ 27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44">
                  <a:moveTo>
                    <a:pt x="0" y="275"/>
                  </a:moveTo>
                  <a:lnTo>
                    <a:pt x="119" y="344"/>
                  </a:lnTo>
                  <a:lnTo>
                    <a:pt x="119" y="69"/>
                  </a:lnTo>
                  <a:lnTo>
                    <a:pt x="0" y="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ślïḓê">
              <a:extLst>
                <a:ext uri="{FF2B5EF4-FFF2-40B4-BE49-F238E27FC236}">
                  <a16:creationId xmlns:a16="http://schemas.microsoft.com/office/drawing/2014/main" id="{E8E47A4A-ACA6-4A32-8B76-53887438F50E}"/>
                </a:ext>
              </a:extLst>
            </p:cNvPr>
            <p:cNvSpPr/>
            <p:nvPr/>
          </p:nvSpPr>
          <p:spPr bwMode="auto">
            <a:xfrm>
              <a:off x="5873751" y="4581525"/>
              <a:ext cx="473075" cy="496888"/>
            </a:xfrm>
            <a:custGeom>
              <a:avLst/>
              <a:gdLst>
                <a:gd name="T0" fmla="*/ 298 w 298"/>
                <a:gd name="T1" fmla="*/ 142 h 313"/>
                <a:gd name="T2" fmla="*/ 298 w 298"/>
                <a:gd name="T3" fmla="*/ 0 h 313"/>
                <a:gd name="T4" fmla="*/ 0 w 298"/>
                <a:gd name="T5" fmla="*/ 172 h 313"/>
                <a:gd name="T6" fmla="*/ 0 w 298"/>
                <a:gd name="T7" fmla="*/ 313 h 313"/>
                <a:gd name="T8" fmla="*/ 298 w 298"/>
                <a:gd name="T9" fmla="*/ 14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13">
                  <a:moveTo>
                    <a:pt x="298" y="142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313"/>
                  </a:lnTo>
                  <a:lnTo>
                    <a:pt x="298" y="142"/>
                  </a:lnTo>
                  <a:close/>
                </a:path>
              </a:pathLst>
            </a:custGeom>
            <a:solidFill>
              <a:srgbClr val="F0E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ṣḷîḋe">
              <a:extLst>
                <a:ext uri="{FF2B5EF4-FFF2-40B4-BE49-F238E27FC236}">
                  <a16:creationId xmlns:a16="http://schemas.microsoft.com/office/drawing/2014/main" id="{E494D09F-06F1-428D-B856-F1EFBCB57DC0}"/>
                </a:ext>
              </a:extLst>
            </p:cNvPr>
            <p:cNvSpPr/>
            <p:nvPr/>
          </p:nvSpPr>
          <p:spPr bwMode="auto">
            <a:xfrm>
              <a:off x="5873751" y="4581525"/>
              <a:ext cx="473075" cy="496888"/>
            </a:xfrm>
            <a:custGeom>
              <a:avLst/>
              <a:gdLst>
                <a:gd name="T0" fmla="*/ 298 w 298"/>
                <a:gd name="T1" fmla="*/ 142 h 313"/>
                <a:gd name="T2" fmla="*/ 298 w 298"/>
                <a:gd name="T3" fmla="*/ 0 h 313"/>
                <a:gd name="T4" fmla="*/ 0 w 298"/>
                <a:gd name="T5" fmla="*/ 172 h 313"/>
                <a:gd name="T6" fmla="*/ 0 w 298"/>
                <a:gd name="T7" fmla="*/ 313 h 313"/>
                <a:gd name="T8" fmla="*/ 298 w 298"/>
                <a:gd name="T9" fmla="*/ 14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13">
                  <a:moveTo>
                    <a:pt x="298" y="142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313"/>
                  </a:lnTo>
                  <a:lnTo>
                    <a:pt x="298" y="1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sľîdê">
              <a:extLst>
                <a:ext uri="{FF2B5EF4-FFF2-40B4-BE49-F238E27FC236}">
                  <a16:creationId xmlns:a16="http://schemas.microsoft.com/office/drawing/2014/main" id="{D86D5A57-6560-4505-8194-0EC58D563E13}"/>
                </a:ext>
              </a:extLst>
            </p:cNvPr>
            <p:cNvSpPr/>
            <p:nvPr/>
          </p:nvSpPr>
          <p:spPr bwMode="auto">
            <a:xfrm>
              <a:off x="5683251" y="4471988"/>
              <a:ext cx="663575" cy="382588"/>
            </a:xfrm>
            <a:custGeom>
              <a:avLst/>
              <a:gdLst>
                <a:gd name="T0" fmla="*/ 299 w 418"/>
                <a:gd name="T1" fmla="*/ 0 h 241"/>
                <a:gd name="T2" fmla="*/ 418 w 418"/>
                <a:gd name="T3" fmla="*/ 69 h 241"/>
                <a:gd name="T4" fmla="*/ 120 w 418"/>
                <a:gd name="T5" fmla="*/ 241 h 241"/>
                <a:gd name="T6" fmla="*/ 0 w 418"/>
                <a:gd name="T7" fmla="*/ 171 h 241"/>
                <a:gd name="T8" fmla="*/ 299 w 418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241">
                  <a:moveTo>
                    <a:pt x="299" y="0"/>
                  </a:moveTo>
                  <a:lnTo>
                    <a:pt x="418" y="69"/>
                  </a:lnTo>
                  <a:lnTo>
                    <a:pt x="120" y="241"/>
                  </a:lnTo>
                  <a:lnTo>
                    <a:pt x="0" y="171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ṣḷíḓé">
              <a:extLst>
                <a:ext uri="{FF2B5EF4-FFF2-40B4-BE49-F238E27FC236}">
                  <a16:creationId xmlns:a16="http://schemas.microsoft.com/office/drawing/2014/main" id="{667988CB-65EC-40A3-A993-DD5684F36171}"/>
                </a:ext>
              </a:extLst>
            </p:cNvPr>
            <p:cNvSpPr/>
            <p:nvPr/>
          </p:nvSpPr>
          <p:spPr bwMode="auto">
            <a:xfrm>
              <a:off x="5872163" y="4806950"/>
              <a:ext cx="2241550" cy="1025525"/>
            </a:xfrm>
            <a:custGeom>
              <a:avLst/>
              <a:gdLst>
                <a:gd name="T0" fmla="*/ 299 w 1412"/>
                <a:gd name="T1" fmla="*/ 0 h 646"/>
                <a:gd name="T2" fmla="*/ 1 w 1412"/>
                <a:gd name="T3" fmla="*/ 171 h 646"/>
                <a:gd name="T4" fmla="*/ 1 w 1412"/>
                <a:gd name="T5" fmla="*/ 171 h 646"/>
                <a:gd name="T6" fmla="*/ 0 w 1412"/>
                <a:gd name="T7" fmla="*/ 171 h 646"/>
                <a:gd name="T8" fmla="*/ 822 w 1412"/>
                <a:gd name="T9" fmla="*/ 646 h 646"/>
                <a:gd name="T10" fmla="*/ 1412 w 1412"/>
                <a:gd name="T11" fmla="*/ 646 h 646"/>
                <a:gd name="T12" fmla="*/ 299 w 1412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2" h="646">
                  <a:moveTo>
                    <a:pt x="299" y="0"/>
                  </a:moveTo>
                  <a:lnTo>
                    <a:pt x="1" y="171"/>
                  </a:lnTo>
                  <a:lnTo>
                    <a:pt x="1" y="171"/>
                  </a:lnTo>
                  <a:lnTo>
                    <a:pt x="0" y="171"/>
                  </a:lnTo>
                  <a:lnTo>
                    <a:pt x="822" y="646"/>
                  </a:lnTo>
                  <a:lnTo>
                    <a:pt x="1412" y="64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slîďê">
              <a:extLst>
                <a:ext uri="{FF2B5EF4-FFF2-40B4-BE49-F238E27FC236}">
                  <a16:creationId xmlns:a16="http://schemas.microsoft.com/office/drawing/2014/main" id="{BEF08061-DC67-4800-A870-15A09B3DD9AE}"/>
                </a:ext>
              </a:extLst>
            </p:cNvPr>
            <p:cNvSpPr/>
            <p:nvPr/>
          </p:nvSpPr>
          <p:spPr bwMode="auto">
            <a:xfrm>
              <a:off x="5872163" y="4806950"/>
              <a:ext cx="2241550" cy="1025525"/>
            </a:xfrm>
            <a:custGeom>
              <a:avLst/>
              <a:gdLst>
                <a:gd name="T0" fmla="*/ 299 w 1412"/>
                <a:gd name="T1" fmla="*/ 0 h 646"/>
                <a:gd name="T2" fmla="*/ 1 w 1412"/>
                <a:gd name="T3" fmla="*/ 171 h 646"/>
                <a:gd name="T4" fmla="*/ 1 w 1412"/>
                <a:gd name="T5" fmla="*/ 171 h 646"/>
                <a:gd name="T6" fmla="*/ 0 w 1412"/>
                <a:gd name="T7" fmla="*/ 171 h 646"/>
                <a:gd name="T8" fmla="*/ 822 w 1412"/>
                <a:gd name="T9" fmla="*/ 646 h 646"/>
                <a:gd name="T10" fmla="*/ 1412 w 1412"/>
                <a:gd name="T11" fmla="*/ 646 h 646"/>
                <a:gd name="T12" fmla="*/ 299 w 1412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2" h="646">
                  <a:moveTo>
                    <a:pt x="299" y="0"/>
                  </a:moveTo>
                  <a:lnTo>
                    <a:pt x="1" y="171"/>
                  </a:lnTo>
                  <a:lnTo>
                    <a:pt x="1" y="171"/>
                  </a:lnTo>
                  <a:lnTo>
                    <a:pt x="0" y="171"/>
                  </a:lnTo>
                  <a:lnTo>
                    <a:pt x="822" y="646"/>
                  </a:lnTo>
                  <a:lnTo>
                    <a:pt x="1412" y="646"/>
                  </a:lnTo>
                  <a:lnTo>
                    <a:pt x="2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ṥľïḍê">
              <a:extLst>
                <a:ext uri="{FF2B5EF4-FFF2-40B4-BE49-F238E27FC236}">
                  <a16:creationId xmlns:a16="http://schemas.microsoft.com/office/drawing/2014/main" id="{8200D8D0-8FB6-4D0E-8A9D-8D5CB7167B14}"/>
                </a:ext>
              </a:extLst>
            </p:cNvPr>
            <p:cNvSpPr/>
            <p:nvPr/>
          </p:nvSpPr>
          <p:spPr bwMode="auto">
            <a:xfrm>
              <a:off x="5873751" y="4803775"/>
              <a:ext cx="473075" cy="274638"/>
            </a:xfrm>
            <a:custGeom>
              <a:avLst/>
              <a:gdLst>
                <a:gd name="T0" fmla="*/ 298 w 298"/>
                <a:gd name="T1" fmla="*/ 0 h 173"/>
                <a:gd name="T2" fmla="*/ 0 w 298"/>
                <a:gd name="T3" fmla="*/ 173 h 173"/>
                <a:gd name="T4" fmla="*/ 0 w 298"/>
                <a:gd name="T5" fmla="*/ 173 h 173"/>
                <a:gd name="T6" fmla="*/ 298 w 298"/>
                <a:gd name="T7" fmla="*/ 2 h 173"/>
                <a:gd name="T8" fmla="*/ 298 w 298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73">
                  <a:moveTo>
                    <a:pt x="298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298" y="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ṥ1ïďè">
              <a:extLst>
                <a:ext uri="{FF2B5EF4-FFF2-40B4-BE49-F238E27FC236}">
                  <a16:creationId xmlns:a16="http://schemas.microsoft.com/office/drawing/2014/main" id="{2D6204E5-9938-44D9-9B81-4DDC69513236}"/>
                </a:ext>
              </a:extLst>
            </p:cNvPr>
            <p:cNvSpPr/>
            <p:nvPr/>
          </p:nvSpPr>
          <p:spPr bwMode="auto">
            <a:xfrm>
              <a:off x="5873751" y="4803775"/>
              <a:ext cx="473075" cy="274638"/>
            </a:xfrm>
            <a:custGeom>
              <a:avLst/>
              <a:gdLst>
                <a:gd name="T0" fmla="*/ 298 w 298"/>
                <a:gd name="T1" fmla="*/ 0 h 173"/>
                <a:gd name="T2" fmla="*/ 0 w 298"/>
                <a:gd name="T3" fmla="*/ 173 h 173"/>
                <a:gd name="T4" fmla="*/ 0 w 298"/>
                <a:gd name="T5" fmla="*/ 173 h 173"/>
                <a:gd name="T6" fmla="*/ 298 w 298"/>
                <a:gd name="T7" fmla="*/ 2 h 173"/>
                <a:gd name="T8" fmla="*/ 298 w 298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73">
                  <a:moveTo>
                    <a:pt x="298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298" y="2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ṥḻide">
              <a:extLst>
                <a:ext uri="{FF2B5EF4-FFF2-40B4-BE49-F238E27FC236}">
                  <a16:creationId xmlns:a16="http://schemas.microsoft.com/office/drawing/2014/main" id="{24CABD69-752F-440B-91F8-6FD05F62F1C8}"/>
                </a:ext>
              </a:extLst>
            </p:cNvPr>
            <p:cNvSpPr/>
            <p:nvPr/>
          </p:nvSpPr>
          <p:spPr bwMode="auto">
            <a:xfrm>
              <a:off x="5683251" y="4743450"/>
              <a:ext cx="190500" cy="334963"/>
            </a:xfrm>
            <a:custGeom>
              <a:avLst/>
              <a:gdLst>
                <a:gd name="T0" fmla="*/ 0 w 120"/>
                <a:gd name="T1" fmla="*/ 142 h 211"/>
                <a:gd name="T2" fmla="*/ 120 w 120"/>
                <a:gd name="T3" fmla="*/ 211 h 211"/>
                <a:gd name="T4" fmla="*/ 120 w 120"/>
                <a:gd name="T5" fmla="*/ 70 h 211"/>
                <a:gd name="T6" fmla="*/ 0 w 120"/>
                <a:gd name="T7" fmla="*/ 0 h 211"/>
                <a:gd name="T8" fmla="*/ 0 w 120"/>
                <a:gd name="T9" fmla="*/ 14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1">
                  <a:moveTo>
                    <a:pt x="0" y="142"/>
                  </a:moveTo>
                  <a:lnTo>
                    <a:pt x="120" y="211"/>
                  </a:lnTo>
                  <a:lnTo>
                    <a:pt x="120" y="7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DED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ŝļíḍe">
              <a:extLst>
                <a:ext uri="{FF2B5EF4-FFF2-40B4-BE49-F238E27FC236}">
                  <a16:creationId xmlns:a16="http://schemas.microsoft.com/office/drawing/2014/main" id="{78364895-13BE-4D40-A395-10B71FA28E60}"/>
                </a:ext>
              </a:extLst>
            </p:cNvPr>
            <p:cNvSpPr/>
            <p:nvPr/>
          </p:nvSpPr>
          <p:spPr bwMode="auto">
            <a:xfrm>
              <a:off x="6183313" y="3556000"/>
              <a:ext cx="168275" cy="612775"/>
            </a:xfrm>
            <a:custGeom>
              <a:avLst/>
              <a:gdLst>
                <a:gd name="T0" fmla="*/ 59 w 64"/>
                <a:gd name="T1" fmla="*/ 3 h 234"/>
                <a:gd name="T2" fmla="*/ 60 w 64"/>
                <a:gd name="T3" fmla="*/ 84 h 234"/>
                <a:gd name="T4" fmla="*/ 48 w 64"/>
                <a:gd name="T5" fmla="*/ 137 h 234"/>
                <a:gd name="T6" fmla="*/ 37 w 64"/>
                <a:gd name="T7" fmla="*/ 171 h 234"/>
                <a:gd name="T8" fmla="*/ 31 w 64"/>
                <a:gd name="T9" fmla="*/ 191 h 234"/>
                <a:gd name="T10" fmla="*/ 20 w 64"/>
                <a:gd name="T11" fmla="*/ 232 h 234"/>
                <a:gd name="T12" fmla="*/ 13 w 64"/>
                <a:gd name="T13" fmla="*/ 180 h 234"/>
                <a:gd name="T14" fmla="*/ 14 w 64"/>
                <a:gd name="T15" fmla="*/ 131 h 234"/>
                <a:gd name="T16" fmla="*/ 20 w 64"/>
                <a:gd name="T17" fmla="*/ 77 h 234"/>
                <a:gd name="T18" fmla="*/ 23 w 64"/>
                <a:gd name="T19" fmla="*/ 0 h 234"/>
                <a:gd name="T20" fmla="*/ 59 w 64"/>
                <a:gd name="T21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34">
                  <a:moveTo>
                    <a:pt x="59" y="3"/>
                  </a:moveTo>
                  <a:cubicBezTo>
                    <a:pt x="59" y="3"/>
                    <a:pt x="64" y="48"/>
                    <a:pt x="60" y="84"/>
                  </a:cubicBezTo>
                  <a:cubicBezTo>
                    <a:pt x="57" y="104"/>
                    <a:pt x="50" y="132"/>
                    <a:pt x="48" y="137"/>
                  </a:cubicBezTo>
                  <a:cubicBezTo>
                    <a:pt x="46" y="150"/>
                    <a:pt x="37" y="171"/>
                    <a:pt x="37" y="171"/>
                  </a:cubicBezTo>
                  <a:cubicBezTo>
                    <a:pt x="37" y="171"/>
                    <a:pt x="30" y="185"/>
                    <a:pt x="31" y="191"/>
                  </a:cubicBezTo>
                  <a:cubicBezTo>
                    <a:pt x="33" y="205"/>
                    <a:pt x="45" y="230"/>
                    <a:pt x="20" y="232"/>
                  </a:cubicBezTo>
                  <a:cubicBezTo>
                    <a:pt x="0" y="234"/>
                    <a:pt x="3" y="205"/>
                    <a:pt x="13" y="180"/>
                  </a:cubicBezTo>
                  <a:cubicBezTo>
                    <a:pt x="14" y="176"/>
                    <a:pt x="13" y="151"/>
                    <a:pt x="14" y="131"/>
                  </a:cubicBezTo>
                  <a:cubicBezTo>
                    <a:pt x="16" y="108"/>
                    <a:pt x="18" y="103"/>
                    <a:pt x="20" y="77"/>
                  </a:cubicBezTo>
                  <a:cubicBezTo>
                    <a:pt x="21" y="44"/>
                    <a:pt x="23" y="0"/>
                    <a:pt x="23" y="0"/>
                  </a:cubicBezTo>
                  <a:lnTo>
                    <a:pt x="59" y="3"/>
                  </a:ln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Sļîḍé">
              <a:extLst>
                <a:ext uri="{FF2B5EF4-FFF2-40B4-BE49-F238E27FC236}">
                  <a16:creationId xmlns:a16="http://schemas.microsoft.com/office/drawing/2014/main" id="{376A7ACA-9F03-41FE-A4E3-1BD1A88BB93C}"/>
                </a:ext>
              </a:extLst>
            </p:cNvPr>
            <p:cNvSpPr/>
            <p:nvPr/>
          </p:nvSpPr>
          <p:spPr bwMode="auto">
            <a:xfrm>
              <a:off x="5865813" y="4624388"/>
              <a:ext cx="196850" cy="157163"/>
            </a:xfrm>
            <a:custGeom>
              <a:avLst/>
              <a:gdLst>
                <a:gd name="T0" fmla="*/ 35 w 75"/>
                <a:gd name="T1" fmla="*/ 8 h 60"/>
                <a:gd name="T2" fmla="*/ 72 w 75"/>
                <a:gd name="T3" fmla="*/ 41 h 60"/>
                <a:gd name="T4" fmla="*/ 1 w 75"/>
                <a:gd name="T5" fmla="*/ 16 h 60"/>
                <a:gd name="T6" fmla="*/ 35 w 75"/>
                <a:gd name="T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0">
                  <a:moveTo>
                    <a:pt x="35" y="8"/>
                  </a:moveTo>
                  <a:cubicBezTo>
                    <a:pt x="40" y="12"/>
                    <a:pt x="75" y="21"/>
                    <a:pt x="72" y="41"/>
                  </a:cubicBezTo>
                  <a:cubicBezTo>
                    <a:pt x="68" y="60"/>
                    <a:pt x="0" y="38"/>
                    <a:pt x="1" y="16"/>
                  </a:cubicBezTo>
                  <a:cubicBezTo>
                    <a:pt x="2" y="0"/>
                    <a:pt x="30" y="4"/>
                    <a:pt x="35" y="8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sḷïḍé">
              <a:extLst>
                <a:ext uri="{FF2B5EF4-FFF2-40B4-BE49-F238E27FC236}">
                  <a16:creationId xmlns:a16="http://schemas.microsoft.com/office/drawing/2014/main" id="{0A184467-4C95-4E7F-A490-E79F7CCF4F40}"/>
                </a:ext>
              </a:extLst>
            </p:cNvPr>
            <p:cNvSpPr/>
            <p:nvPr/>
          </p:nvSpPr>
          <p:spPr bwMode="auto">
            <a:xfrm>
              <a:off x="6053138" y="4548188"/>
              <a:ext cx="198438" cy="158750"/>
            </a:xfrm>
            <a:custGeom>
              <a:avLst/>
              <a:gdLst>
                <a:gd name="T0" fmla="*/ 35 w 76"/>
                <a:gd name="T1" fmla="*/ 9 h 61"/>
                <a:gd name="T2" fmla="*/ 72 w 76"/>
                <a:gd name="T3" fmla="*/ 41 h 61"/>
                <a:gd name="T4" fmla="*/ 1 w 76"/>
                <a:gd name="T5" fmla="*/ 17 h 61"/>
                <a:gd name="T6" fmla="*/ 35 w 76"/>
                <a:gd name="T7" fmla="*/ 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1">
                  <a:moveTo>
                    <a:pt x="35" y="9"/>
                  </a:moveTo>
                  <a:cubicBezTo>
                    <a:pt x="41" y="13"/>
                    <a:pt x="76" y="21"/>
                    <a:pt x="72" y="41"/>
                  </a:cubicBezTo>
                  <a:cubicBezTo>
                    <a:pt x="69" y="61"/>
                    <a:pt x="0" y="39"/>
                    <a:pt x="1" y="17"/>
                  </a:cubicBezTo>
                  <a:cubicBezTo>
                    <a:pt x="3" y="0"/>
                    <a:pt x="30" y="5"/>
                    <a:pt x="35" y="9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Sḷîdé">
              <a:extLst>
                <a:ext uri="{FF2B5EF4-FFF2-40B4-BE49-F238E27FC236}">
                  <a16:creationId xmlns:a16="http://schemas.microsoft.com/office/drawing/2014/main" id="{A01D1A5E-501E-46D2-AE58-A0AEE8017D44}"/>
                </a:ext>
              </a:extLst>
            </p:cNvPr>
            <p:cNvSpPr/>
            <p:nvPr/>
          </p:nvSpPr>
          <p:spPr bwMode="auto">
            <a:xfrm>
              <a:off x="6121401" y="4003675"/>
              <a:ext cx="169863" cy="665163"/>
            </a:xfrm>
            <a:custGeom>
              <a:avLst/>
              <a:gdLst>
                <a:gd name="T0" fmla="*/ 65 w 65"/>
                <a:gd name="T1" fmla="*/ 0 h 254"/>
                <a:gd name="T2" fmla="*/ 43 w 65"/>
                <a:gd name="T3" fmla="*/ 244 h 254"/>
                <a:gd name="T4" fmla="*/ 13 w 65"/>
                <a:gd name="T5" fmla="*/ 246 h 254"/>
                <a:gd name="T6" fmla="*/ 0 w 65"/>
                <a:gd name="T7" fmla="*/ 2 h 254"/>
                <a:gd name="T8" fmla="*/ 65 w 65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4">
                  <a:moveTo>
                    <a:pt x="65" y="0"/>
                  </a:moveTo>
                  <a:cubicBezTo>
                    <a:pt x="65" y="0"/>
                    <a:pt x="50" y="235"/>
                    <a:pt x="43" y="244"/>
                  </a:cubicBezTo>
                  <a:cubicBezTo>
                    <a:pt x="35" y="254"/>
                    <a:pt x="20" y="252"/>
                    <a:pt x="13" y="246"/>
                  </a:cubicBezTo>
                  <a:cubicBezTo>
                    <a:pt x="7" y="240"/>
                    <a:pt x="0" y="2"/>
                    <a:pt x="0" y="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ṧḷíḑe">
              <a:extLst>
                <a:ext uri="{FF2B5EF4-FFF2-40B4-BE49-F238E27FC236}">
                  <a16:creationId xmlns:a16="http://schemas.microsoft.com/office/drawing/2014/main" id="{70B07AB9-5A9F-4136-832E-284CBE8E07A2}"/>
                </a:ext>
              </a:extLst>
            </p:cNvPr>
            <p:cNvSpPr/>
            <p:nvPr/>
          </p:nvSpPr>
          <p:spPr bwMode="auto">
            <a:xfrm>
              <a:off x="5937251" y="4008438"/>
              <a:ext cx="184150" cy="722313"/>
            </a:xfrm>
            <a:custGeom>
              <a:avLst/>
              <a:gdLst>
                <a:gd name="T0" fmla="*/ 70 w 70"/>
                <a:gd name="T1" fmla="*/ 0 h 276"/>
                <a:gd name="T2" fmla="*/ 40 w 70"/>
                <a:gd name="T3" fmla="*/ 268 h 276"/>
                <a:gd name="T4" fmla="*/ 11 w 70"/>
                <a:gd name="T5" fmla="*/ 270 h 276"/>
                <a:gd name="T6" fmla="*/ 0 w 70"/>
                <a:gd name="T7" fmla="*/ 2 h 276"/>
                <a:gd name="T8" fmla="*/ 70 w 70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76">
                  <a:moveTo>
                    <a:pt x="70" y="0"/>
                  </a:moveTo>
                  <a:cubicBezTo>
                    <a:pt x="70" y="0"/>
                    <a:pt x="51" y="261"/>
                    <a:pt x="40" y="268"/>
                  </a:cubicBezTo>
                  <a:cubicBezTo>
                    <a:pt x="30" y="276"/>
                    <a:pt x="19" y="275"/>
                    <a:pt x="11" y="270"/>
                  </a:cubicBezTo>
                  <a:cubicBezTo>
                    <a:pt x="3" y="265"/>
                    <a:pt x="0" y="2"/>
                    <a:pt x="0" y="2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ṩḻíde">
              <a:extLst>
                <a:ext uri="{FF2B5EF4-FFF2-40B4-BE49-F238E27FC236}">
                  <a16:creationId xmlns:a16="http://schemas.microsoft.com/office/drawing/2014/main" id="{21956E5F-BCDD-4780-8257-EEAE5700A6CA}"/>
                </a:ext>
              </a:extLst>
            </p:cNvPr>
            <p:cNvSpPr/>
            <p:nvPr/>
          </p:nvSpPr>
          <p:spPr bwMode="auto">
            <a:xfrm>
              <a:off x="5889626" y="3362325"/>
              <a:ext cx="441325" cy="735013"/>
            </a:xfrm>
            <a:custGeom>
              <a:avLst/>
              <a:gdLst>
                <a:gd name="T0" fmla="*/ 64 w 168"/>
                <a:gd name="T1" fmla="*/ 7 h 281"/>
                <a:gd name="T2" fmla="*/ 12 w 168"/>
                <a:gd name="T3" fmla="*/ 52 h 281"/>
                <a:gd name="T4" fmla="*/ 10 w 168"/>
                <a:gd name="T5" fmla="*/ 250 h 281"/>
                <a:gd name="T6" fmla="*/ 92 w 168"/>
                <a:gd name="T7" fmla="*/ 278 h 281"/>
                <a:gd name="T8" fmla="*/ 159 w 168"/>
                <a:gd name="T9" fmla="*/ 248 h 281"/>
                <a:gd name="T10" fmla="*/ 155 w 168"/>
                <a:gd name="T11" fmla="*/ 180 h 281"/>
                <a:gd name="T12" fmla="*/ 161 w 168"/>
                <a:gd name="T13" fmla="*/ 37 h 281"/>
                <a:gd name="T14" fmla="*/ 64 w 168"/>
                <a:gd name="T15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81">
                  <a:moveTo>
                    <a:pt x="64" y="7"/>
                  </a:moveTo>
                  <a:cubicBezTo>
                    <a:pt x="64" y="7"/>
                    <a:pt x="24" y="14"/>
                    <a:pt x="12" y="52"/>
                  </a:cubicBezTo>
                  <a:cubicBezTo>
                    <a:pt x="0" y="92"/>
                    <a:pt x="10" y="244"/>
                    <a:pt x="10" y="250"/>
                  </a:cubicBezTo>
                  <a:cubicBezTo>
                    <a:pt x="10" y="256"/>
                    <a:pt x="30" y="281"/>
                    <a:pt x="92" y="278"/>
                  </a:cubicBezTo>
                  <a:cubicBezTo>
                    <a:pt x="151" y="275"/>
                    <a:pt x="159" y="258"/>
                    <a:pt x="159" y="248"/>
                  </a:cubicBezTo>
                  <a:cubicBezTo>
                    <a:pt x="159" y="240"/>
                    <a:pt x="151" y="214"/>
                    <a:pt x="155" y="180"/>
                  </a:cubicBezTo>
                  <a:cubicBezTo>
                    <a:pt x="162" y="127"/>
                    <a:pt x="168" y="58"/>
                    <a:pt x="161" y="37"/>
                  </a:cubicBezTo>
                  <a:cubicBezTo>
                    <a:pt x="149" y="2"/>
                    <a:pt x="89" y="0"/>
                    <a:pt x="6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s1íḓè">
              <a:extLst>
                <a:ext uri="{FF2B5EF4-FFF2-40B4-BE49-F238E27FC236}">
                  <a16:creationId xmlns:a16="http://schemas.microsoft.com/office/drawing/2014/main" id="{E488D2D2-2990-4D5C-941C-6C295E9251F7}"/>
                </a:ext>
              </a:extLst>
            </p:cNvPr>
            <p:cNvSpPr/>
            <p:nvPr/>
          </p:nvSpPr>
          <p:spPr bwMode="auto">
            <a:xfrm>
              <a:off x="6057901" y="3290888"/>
              <a:ext cx="115888" cy="127000"/>
            </a:xfrm>
            <a:custGeom>
              <a:avLst/>
              <a:gdLst>
                <a:gd name="T0" fmla="*/ 3 w 44"/>
                <a:gd name="T1" fmla="*/ 5 h 48"/>
                <a:gd name="T2" fmla="*/ 6 w 44"/>
                <a:gd name="T3" fmla="*/ 39 h 48"/>
                <a:gd name="T4" fmla="*/ 41 w 44"/>
                <a:gd name="T5" fmla="*/ 38 h 48"/>
                <a:gd name="T6" fmla="*/ 44 w 44"/>
                <a:gd name="T7" fmla="*/ 0 h 48"/>
                <a:gd name="T8" fmla="*/ 3 w 44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8">
                  <a:moveTo>
                    <a:pt x="3" y="5"/>
                  </a:moveTo>
                  <a:cubicBezTo>
                    <a:pt x="3" y="5"/>
                    <a:pt x="0" y="36"/>
                    <a:pt x="6" y="39"/>
                  </a:cubicBezTo>
                  <a:cubicBezTo>
                    <a:pt x="22" y="48"/>
                    <a:pt x="41" y="38"/>
                    <a:pt x="41" y="38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š1íḍê">
              <a:extLst>
                <a:ext uri="{FF2B5EF4-FFF2-40B4-BE49-F238E27FC236}">
                  <a16:creationId xmlns:a16="http://schemas.microsoft.com/office/drawing/2014/main" id="{5C6FD3AF-C9D7-4ABA-9305-37DA9E8ACB00}"/>
                </a:ext>
              </a:extLst>
            </p:cNvPr>
            <p:cNvSpPr/>
            <p:nvPr/>
          </p:nvSpPr>
          <p:spPr bwMode="auto">
            <a:xfrm>
              <a:off x="6189663" y="3387725"/>
              <a:ext cx="182563" cy="254000"/>
            </a:xfrm>
            <a:custGeom>
              <a:avLst/>
              <a:gdLst>
                <a:gd name="T0" fmla="*/ 3 w 70"/>
                <a:gd name="T1" fmla="*/ 2 h 97"/>
                <a:gd name="T2" fmla="*/ 46 w 70"/>
                <a:gd name="T3" fmla="*/ 23 h 97"/>
                <a:gd name="T4" fmla="*/ 59 w 70"/>
                <a:gd name="T5" fmla="*/ 90 h 97"/>
                <a:gd name="T6" fmla="*/ 33 w 70"/>
                <a:gd name="T7" fmla="*/ 96 h 97"/>
                <a:gd name="T8" fmla="*/ 3 w 70"/>
                <a:gd name="T9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97">
                  <a:moveTo>
                    <a:pt x="3" y="2"/>
                  </a:moveTo>
                  <a:cubicBezTo>
                    <a:pt x="3" y="2"/>
                    <a:pt x="37" y="0"/>
                    <a:pt x="46" y="23"/>
                  </a:cubicBezTo>
                  <a:cubicBezTo>
                    <a:pt x="55" y="46"/>
                    <a:pt x="70" y="86"/>
                    <a:pt x="59" y="90"/>
                  </a:cubicBezTo>
                  <a:cubicBezTo>
                    <a:pt x="48" y="93"/>
                    <a:pt x="38" y="97"/>
                    <a:pt x="33" y="96"/>
                  </a:cubicBezTo>
                  <a:cubicBezTo>
                    <a:pt x="28" y="96"/>
                    <a:pt x="0" y="29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ş1íḋe">
              <a:extLst>
                <a:ext uri="{FF2B5EF4-FFF2-40B4-BE49-F238E27FC236}">
                  <a16:creationId xmlns:a16="http://schemas.microsoft.com/office/drawing/2014/main" id="{4C22C89C-5C15-43EF-BF21-D12F6FB73848}"/>
                </a:ext>
              </a:extLst>
            </p:cNvPr>
            <p:cNvSpPr/>
            <p:nvPr/>
          </p:nvSpPr>
          <p:spPr bwMode="auto">
            <a:xfrm>
              <a:off x="5956301" y="3068638"/>
              <a:ext cx="298450" cy="301625"/>
            </a:xfrm>
            <a:custGeom>
              <a:avLst/>
              <a:gdLst>
                <a:gd name="T0" fmla="*/ 24 w 114"/>
                <a:gd name="T1" fmla="*/ 20 h 115"/>
                <a:gd name="T2" fmla="*/ 29 w 114"/>
                <a:gd name="T3" fmla="*/ 110 h 115"/>
                <a:gd name="T4" fmla="*/ 93 w 114"/>
                <a:gd name="T5" fmla="*/ 75 h 115"/>
                <a:gd name="T6" fmla="*/ 93 w 114"/>
                <a:gd name="T7" fmla="*/ 10 h 115"/>
                <a:gd name="T8" fmla="*/ 24 w 114"/>
                <a:gd name="T9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5">
                  <a:moveTo>
                    <a:pt x="24" y="20"/>
                  </a:moveTo>
                  <a:cubicBezTo>
                    <a:pt x="24" y="20"/>
                    <a:pt x="0" y="103"/>
                    <a:pt x="29" y="110"/>
                  </a:cubicBezTo>
                  <a:cubicBezTo>
                    <a:pt x="51" y="115"/>
                    <a:pt x="90" y="106"/>
                    <a:pt x="93" y="75"/>
                  </a:cubicBezTo>
                  <a:cubicBezTo>
                    <a:pt x="97" y="45"/>
                    <a:pt x="114" y="11"/>
                    <a:pt x="93" y="10"/>
                  </a:cubicBezTo>
                  <a:cubicBezTo>
                    <a:pt x="73" y="8"/>
                    <a:pt x="23" y="0"/>
                    <a:pt x="24" y="20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şḷiḍé">
              <a:extLst>
                <a:ext uri="{FF2B5EF4-FFF2-40B4-BE49-F238E27FC236}">
                  <a16:creationId xmlns:a16="http://schemas.microsoft.com/office/drawing/2014/main" id="{8343C883-80A4-4782-988C-BAC5AC5D2B35}"/>
                </a:ext>
              </a:extLst>
            </p:cNvPr>
            <p:cNvSpPr/>
            <p:nvPr/>
          </p:nvSpPr>
          <p:spPr bwMode="auto">
            <a:xfrm>
              <a:off x="5840413" y="3581400"/>
              <a:ext cx="176213" cy="612775"/>
            </a:xfrm>
            <a:custGeom>
              <a:avLst/>
              <a:gdLst>
                <a:gd name="T0" fmla="*/ 67 w 67"/>
                <a:gd name="T1" fmla="*/ 5 h 234"/>
                <a:gd name="T2" fmla="*/ 59 w 67"/>
                <a:gd name="T3" fmla="*/ 83 h 234"/>
                <a:gd name="T4" fmla="*/ 50 w 67"/>
                <a:gd name="T5" fmla="*/ 132 h 234"/>
                <a:gd name="T6" fmla="*/ 40 w 67"/>
                <a:gd name="T7" fmla="*/ 172 h 234"/>
                <a:gd name="T8" fmla="*/ 39 w 67"/>
                <a:gd name="T9" fmla="*/ 191 h 234"/>
                <a:gd name="T10" fmla="*/ 21 w 67"/>
                <a:gd name="T11" fmla="*/ 233 h 234"/>
                <a:gd name="T12" fmla="*/ 15 w 67"/>
                <a:gd name="T13" fmla="*/ 180 h 234"/>
                <a:gd name="T14" fmla="*/ 19 w 67"/>
                <a:gd name="T15" fmla="*/ 131 h 234"/>
                <a:gd name="T16" fmla="*/ 26 w 67"/>
                <a:gd name="T17" fmla="*/ 77 h 234"/>
                <a:gd name="T18" fmla="*/ 31 w 67"/>
                <a:gd name="T19" fmla="*/ 0 h 234"/>
                <a:gd name="T20" fmla="*/ 67 w 67"/>
                <a:gd name="T21" fmla="*/ 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34">
                  <a:moveTo>
                    <a:pt x="67" y="5"/>
                  </a:moveTo>
                  <a:cubicBezTo>
                    <a:pt x="67" y="5"/>
                    <a:pt x="65" y="48"/>
                    <a:pt x="59" y="83"/>
                  </a:cubicBezTo>
                  <a:cubicBezTo>
                    <a:pt x="56" y="104"/>
                    <a:pt x="51" y="127"/>
                    <a:pt x="50" y="132"/>
                  </a:cubicBezTo>
                  <a:cubicBezTo>
                    <a:pt x="47" y="145"/>
                    <a:pt x="40" y="172"/>
                    <a:pt x="40" y="172"/>
                  </a:cubicBezTo>
                  <a:cubicBezTo>
                    <a:pt x="40" y="172"/>
                    <a:pt x="39" y="186"/>
                    <a:pt x="39" y="191"/>
                  </a:cubicBezTo>
                  <a:cubicBezTo>
                    <a:pt x="41" y="206"/>
                    <a:pt x="45" y="231"/>
                    <a:pt x="21" y="233"/>
                  </a:cubicBezTo>
                  <a:cubicBezTo>
                    <a:pt x="0" y="234"/>
                    <a:pt x="5" y="205"/>
                    <a:pt x="15" y="180"/>
                  </a:cubicBezTo>
                  <a:cubicBezTo>
                    <a:pt x="17" y="176"/>
                    <a:pt x="17" y="151"/>
                    <a:pt x="19" y="131"/>
                  </a:cubicBezTo>
                  <a:cubicBezTo>
                    <a:pt x="21" y="108"/>
                    <a:pt x="23" y="103"/>
                    <a:pt x="26" y="77"/>
                  </a:cubicBezTo>
                  <a:cubicBezTo>
                    <a:pt x="28" y="44"/>
                    <a:pt x="31" y="0"/>
                    <a:pt x="31" y="0"/>
                  </a:cubicBezTo>
                  <a:lnTo>
                    <a:pt x="67" y="5"/>
                  </a:ln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šľíďê">
              <a:extLst>
                <a:ext uri="{FF2B5EF4-FFF2-40B4-BE49-F238E27FC236}">
                  <a16:creationId xmlns:a16="http://schemas.microsoft.com/office/drawing/2014/main" id="{054B2E02-B3C3-42A3-AAFC-BD67672A1BC6}"/>
                </a:ext>
              </a:extLst>
            </p:cNvPr>
            <p:cNvSpPr/>
            <p:nvPr/>
          </p:nvSpPr>
          <p:spPr bwMode="auto">
            <a:xfrm>
              <a:off x="5892801" y="3414713"/>
              <a:ext cx="180975" cy="300038"/>
            </a:xfrm>
            <a:custGeom>
              <a:avLst/>
              <a:gdLst>
                <a:gd name="T0" fmla="*/ 17 w 69"/>
                <a:gd name="T1" fmla="*/ 16 h 115"/>
                <a:gd name="T2" fmla="*/ 61 w 69"/>
                <a:gd name="T3" fmla="*/ 20 h 115"/>
                <a:gd name="T4" fmla="*/ 53 w 69"/>
                <a:gd name="T5" fmla="*/ 111 h 115"/>
                <a:gd name="T6" fmla="*/ 24 w 69"/>
                <a:gd name="T7" fmla="*/ 113 h 115"/>
                <a:gd name="T8" fmla="*/ 4 w 69"/>
                <a:gd name="T9" fmla="*/ 100 h 115"/>
                <a:gd name="T10" fmla="*/ 17 w 69"/>
                <a:gd name="T11" fmla="*/ 1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15">
                  <a:moveTo>
                    <a:pt x="17" y="16"/>
                  </a:moveTo>
                  <a:cubicBezTo>
                    <a:pt x="26" y="5"/>
                    <a:pt x="53" y="0"/>
                    <a:pt x="61" y="20"/>
                  </a:cubicBezTo>
                  <a:cubicBezTo>
                    <a:pt x="69" y="40"/>
                    <a:pt x="61" y="107"/>
                    <a:pt x="53" y="111"/>
                  </a:cubicBezTo>
                  <a:cubicBezTo>
                    <a:pt x="47" y="113"/>
                    <a:pt x="34" y="115"/>
                    <a:pt x="24" y="113"/>
                  </a:cubicBezTo>
                  <a:cubicBezTo>
                    <a:pt x="12" y="112"/>
                    <a:pt x="7" y="104"/>
                    <a:pt x="4" y="100"/>
                  </a:cubicBezTo>
                  <a:cubicBezTo>
                    <a:pt x="0" y="93"/>
                    <a:pt x="3" y="33"/>
                    <a:pt x="1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ś1îḓè">
              <a:extLst>
                <a:ext uri="{FF2B5EF4-FFF2-40B4-BE49-F238E27FC236}">
                  <a16:creationId xmlns:a16="http://schemas.microsoft.com/office/drawing/2014/main" id="{E95738E5-E756-4A7E-A8C7-AC6A56C97EF7}"/>
                </a:ext>
              </a:extLst>
            </p:cNvPr>
            <p:cNvSpPr/>
            <p:nvPr/>
          </p:nvSpPr>
          <p:spPr bwMode="auto">
            <a:xfrm>
              <a:off x="5964238" y="3032125"/>
              <a:ext cx="315913" cy="334963"/>
            </a:xfrm>
            <a:custGeom>
              <a:avLst/>
              <a:gdLst>
                <a:gd name="T0" fmla="*/ 13 w 121"/>
                <a:gd name="T1" fmla="*/ 44 h 128"/>
                <a:gd name="T2" fmla="*/ 27 w 121"/>
                <a:gd name="T3" fmla="*/ 61 h 128"/>
                <a:gd name="T4" fmla="*/ 30 w 121"/>
                <a:gd name="T5" fmla="*/ 84 h 128"/>
                <a:gd name="T6" fmla="*/ 50 w 121"/>
                <a:gd name="T7" fmla="*/ 99 h 128"/>
                <a:gd name="T8" fmla="*/ 64 w 121"/>
                <a:gd name="T9" fmla="*/ 127 h 128"/>
                <a:gd name="T10" fmla="*/ 102 w 121"/>
                <a:gd name="T11" fmla="*/ 107 h 128"/>
                <a:gd name="T12" fmla="*/ 118 w 121"/>
                <a:gd name="T13" fmla="*/ 62 h 128"/>
                <a:gd name="T14" fmla="*/ 72 w 121"/>
                <a:gd name="T15" fmla="*/ 2 h 128"/>
                <a:gd name="T16" fmla="*/ 13 w 121"/>
                <a:gd name="T17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8">
                  <a:moveTo>
                    <a:pt x="13" y="44"/>
                  </a:moveTo>
                  <a:cubicBezTo>
                    <a:pt x="13" y="44"/>
                    <a:pt x="20" y="56"/>
                    <a:pt x="27" y="61"/>
                  </a:cubicBezTo>
                  <a:cubicBezTo>
                    <a:pt x="34" y="66"/>
                    <a:pt x="29" y="80"/>
                    <a:pt x="30" y="84"/>
                  </a:cubicBezTo>
                  <a:cubicBezTo>
                    <a:pt x="30" y="89"/>
                    <a:pt x="50" y="90"/>
                    <a:pt x="50" y="99"/>
                  </a:cubicBezTo>
                  <a:cubicBezTo>
                    <a:pt x="50" y="109"/>
                    <a:pt x="37" y="125"/>
                    <a:pt x="64" y="127"/>
                  </a:cubicBezTo>
                  <a:cubicBezTo>
                    <a:pt x="76" y="128"/>
                    <a:pt x="100" y="122"/>
                    <a:pt x="102" y="107"/>
                  </a:cubicBezTo>
                  <a:cubicBezTo>
                    <a:pt x="104" y="92"/>
                    <a:pt x="117" y="81"/>
                    <a:pt x="118" y="62"/>
                  </a:cubicBezTo>
                  <a:cubicBezTo>
                    <a:pt x="121" y="22"/>
                    <a:pt x="95" y="3"/>
                    <a:pt x="72" y="2"/>
                  </a:cubicBezTo>
                  <a:cubicBezTo>
                    <a:pt x="48" y="0"/>
                    <a:pt x="0" y="13"/>
                    <a:pt x="13" y="44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ṩlíḋe">
              <a:extLst>
                <a:ext uri="{FF2B5EF4-FFF2-40B4-BE49-F238E27FC236}">
                  <a16:creationId xmlns:a16="http://schemas.microsoft.com/office/drawing/2014/main" id="{395F6F48-EA62-4DC0-97F6-16B01A5FF1C5}"/>
                </a:ext>
              </a:extLst>
            </p:cNvPr>
            <p:cNvSpPr/>
            <p:nvPr/>
          </p:nvSpPr>
          <p:spPr bwMode="auto">
            <a:xfrm>
              <a:off x="6042026" y="3208338"/>
              <a:ext cx="84138" cy="106363"/>
            </a:xfrm>
            <a:custGeom>
              <a:avLst/>
              <a:gdLst>
                <a:gd name="T0" fmla="*/ 7 w 32"/>
                <a:gd name="T1" fmla="*/ 15 h 41"/>
                <a:gd name="T2" fmla="*/ 23 w 32"/>
                <a:gd name="T3" fmla="*/ 7 h 41"/>
                <a:gd name="T4" fmla="*/ 11 w 32"/>
                <a:gd name="T5" fmla="*/ 35 h 41"/>
                <a:gd name="T6" fmla="*/ 7 w 32"/>
                <a:gd name="T7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1">
                  <a:moveTo>
                    <a:pt x="7" y="15"/>
                  </a:moveTo>
                  <a:cubicBezTo>
                    <a:pt x="7" y="15"/>
                    <a:pt x="14" y="0"/>
                    <a:pt x="23" y="7"/>
                  </a:cubicBezTo>
                  <a:cubicBezTo>
                    <a:pt x="32" y="15"/>
                    <a:pt x="23" y="41"/>
                    <a:pt x="11" y="35"/>
                  </a:cubicBezTo>
                  <a:cubicBezTo>
                    <a:pt x="0" y="30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ṩľïḓé">
              <a:extLst>
                <a:ext uri="{FF2B5EF4-FFF2-40B4-BE49-F238E27FC236}">
                  <a16:creationId xmlns:a16="http://schemas.microsoft.com/office/drawing/2014/main" id="{1B941CA1-0A4F-4BBD-9BD2-3377BFB33334}"/>
                </a:ext>
              </a:extLst>
            </p:cNvPr>
            <p:cNvSpPr/>
            <p:nvPr/>
          </p:nvSpPr>
          <p:spPr bwMode="auto">
            <a:xfrm>
              <a:off x="5168901" y="2381250"/>
              <a:ext cx="341313" cy="387350"/>
            </a:xfrm>
            <a:custGeom>
              <a:avLst/>
              <a:gdLst>
                <a:gd name="T0" fmla="*/ 130 w 130"/>
                <a:gd name="T1" fmla="*/ 110 h 148"/>
                <a:gd name="T2" fmla="*/ 115 w 130"/>
                <a:gd name="T3" fmla="*/ 95 h 148"/>
                <a:gd name="T4" fmla="*/ 38 w 130"/>
                <a:gd name="T5" fmla="*/ 26 h 148"/>
                <a:gd name="T6" fmla="*/ 17 w 130"/>
                <a:gd name="T7" fmla="*/ 1 h 148"/>
                <a:gd name="T8" fmla="*/ 22 w 130"/>
                <a:gd name="T9" fmla="*/ 41 h 148"/>
                <a:gd name="T10" fmla="*/ 84 w 130"/>
                <a:gd name="T11" fmla="*/ 124 h 148"/>
                <a:gd name="T12" fmla="*/ 121 w 130"/>
                <a:gd name="T13" fmla="*/ 148 h 148"/>
                <a:gd name="T14" fmla="*/ 130 w 130"/>
                <a:gd name="T15" fmla="*/ 1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48">
                  <a:moveTo>
                    <a:pt x="130" y="110"/>
                  </a:moveTo>
                  <a:cubicBezTo>
                    <a:pt x="115" y="95"/>
                    <a:pt x="115" y="95"/>
                    <a:pt x="115" y="95"/>
                  </a:cubicBezTo>
                  <a:cubicBezTo>
                    <a:pt x="115" y="95"/>
                    <a:pt x="50" y="40"/>
                    <a:pt x="38" y="26"/>
                  </a:cubicBezTo>
                  <a:cubicBezTo>
                    <a:pt x="38" y="26"/>
                    <a:pt x="32" y="0"/>
                    <a:pt x="17" y="1"/>
                  </a:cubicBezTo>
                  <a:cubicBezTo>
                    <a:pt x="2" y="2"/>
                    <a:pt x="0" y="26"/>
                    <a:pt x="22" y="41"/>
                  </a:cubicBezTo>
                  <a:cubicBezTo>
                    <a:pt x="22" y="41"/>
                    <a:pt x="73" y="115"/>
                    <a:pt x="84" y="124"/>
                  </a:cubicBezTo>
                  <a:cubicBezTo>
                    <a:pt x="95" y="134"/>
                    <a:pt x="121" y="148"/>
                    <a:pt x="121" y="148"/>
                  </a:cubicBezTo>
                  <a:lnTo>
                    <a:pt x="130" y="11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ṩlïďe">
              <a:extLst>
                <a:ext uri="{FF2B5EF4-FFF2-40B4-BE49-F238E27FC236}">
                  <a16:creationId xmlns:a16="http://schemas.microsoft.com/office/drawing/2014/main" id="{E1AE58B4-5479-461C-BE10-993BD5B19219}"/>
                </a:ext>
              </a:extLst>
            </p:cNvPr>
            <p:cNvSpPr/>
            <p:nvPr/>
          </p:nvSpPr>
          <p:spPr bwMode="auto">
            <a:xfrm>
              <a:off x="5135563" y="2346325"/>
              <a:ext cx="68263" cy="80963"/>
            </a:xfrm>
            <a:custGeom>
              <a:avLst/>
              <a:gdLst>
                <a:gd name="T0" fmla="*/ 21 w 26"/>
                <a:gd name="T1" fmla="*/ 31 h 31"/>
                <a:gd name="T2" fmla="*/ 4 w 26"/>
                <a:gd name="T3" fmla="*/ 4 h 31"/>
                <a:gd name="T4" fmla="*/ 26 w 26"/>
                <a:gd name="T5" fmla="*/ 24 h 31"/>
                <a:gd name="T6" fmla="*/ 21 w 26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1">
                  <a:moveTo>
                    <a:pt x="21" y="31"/>
                  </a:moveTo>
                  <a:cubicBezTo>
                    <a:pt x="21" y="31"/>
                    <a:pt x="0" y="9"/>
                    <a:pt x="4" y="4"/>
                  </a:cubicBezTo>
                  <a:cubicBezTo>
                    <a:pt x="9" y="0"/>
                    <a:pt x="26" y="24"/>
                    <a:pt x="26" y="24"/>
                  </a:cubicBezTo>
                  <a:cubicBezTo>
                    <a:pt x="21" y="31"/>
                    <a:pt x="21" y="31"/>
                    <a:pt x="21" y="31"/>
                  </a:cubicBezTo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sḷîdê">
              <a:extLst>
                <a:ext uri="{FF2B5EF4-FFF2-40B4-BE49-F238E27FC236}">
                  <a16:creationId xmlns:a16="http://schemas.microsoft.com/office/drawing/2014/main" id="{2D0FEAB0-276D-4D79-A600-B129485608AB}"/>
                </a:ext>
              </a:extLst>
            </p:cNvPr>
            <p:cNvSpPr/>
            <p:nvPr/>
          </p:nvSpPr>
          <p:spPr bwMode="auto">
            <a:xfrm>
              <a:off x="5527676" y="3898900"/>
              <a:ext cx="163513" cy="117475"/>
            </a:xfrm>
            <a:custGeom>
              <a:avLst/>
              <a:gdLst>
                <a:gd name="T0" fmla="*/ 33 w 62"/>
                <a:gd name="T1" fmla="*/ 9 h 45"/>
                <a:gd name="T2" fmla="*/ 57 w 62"/>
                <a:gd name="T3" fmla="*/ 17 h 45"/>
                <a:gd name="T4" fmla="*/ 60 w 62"/>
                <a:gd name="T5" fmla="*/ 30 h 45"/>
                <a:gd name="T6" fmla="*/ 32 w 62"/>
                <a:gd name="T7" fmla="*/ 36 h 45"/>
                <a:gd name="T8" fmla="*/ 1 w 62"/>
                <a:gd name="T9" fmla="*/ 17 h 45"/>
                <a:gd name="T10" fmla="*/ 8 w 62"/>
                <a:gd name="T11" fmla="*/ 1 h 45"/>
                <a:gd name="T12" fmla="*/ 33 w 62"/>
                <a:gd name="T13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5">
                  <a:moveTo>
                    <a:pt x="33" y="9"/>
                  </a:moveTo>
                  <a:cubicBezTo>
                    <a:pt x="33" y="9"/>
                    <a:pt x="49" y="12"/>
                    <a:pt x="57" y="17"/>
                  </a:cubicBezTo>
                  <a:cubicBezTo>
                    <a:pt x="62" y="19"/>
                    <a:pt x="61" y="26"/>
                    <a:pt x="60" y="30"/>
                  </a:cubicBezTo>
                  <a:cubicBezTo>
                    <a:pt x="59" y="36"/>
                    <a:pt x="53" y="45"/>
                    <a:pt x="32" y="36"/>
                  </a:cubicBezTo>
                  <a:cubicBezTo>
                    <a:pt x="11" y="26"/>
                    <a:pt x="2" y="23"/>
                    <a:pt x="1" y="17"/>
                  </a:cubicBezTo>
                  <a:cubicBezTo>
                    <a:pt x="0" y="10"/>
                    <a:pt x="3" y="3"/>
                    <a:pt x="8" y="1"/>
                  </a:cubicBezTo>
                  <a:cubicBezTo>
                    <a:pt x="16" y="0"/>
                    <a:pt x="33" y="9"/>
                    <a:pt x="33" y="9"/>
                  </a:cubicBez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šḻiḓe">
              <a:extLst>
                <a:ext uri="{FF2B5EF4-FFF2-40B4-BE49-F238E27FC236}">
                  <a16:creationId xmlns:a16="http://schemas.microsoft.com/office/drawing/2014/main" id="{8C5BFC7F-8D26-452B-A6F6-9B4DC34044F1}"/>
                </a:ext>
              </a:extLst>
            </p:cNvPr>
            <p:cNvSpPr/>
            <p:nvPr/>
          </p:nvSpPr>
          <p:spPr bwMode="auto">
            <a:xfrm>
              <a:off x="5557838" y="3275013"/>
              <a:ext cx="134938" cy="701675"/>
            </a:xfrm>
            <a:custGeom>
              <a:avLst/>
              <a:gdLst>
                <a:gd name="T0" fmla="*/ 0 w 52"/>
                <a:gd name="T1" fmla="*/ 0 h 268"/>
                <a:gd name="T2" fmla="*/ 9 w 52"/>
                <a:gd name="T3" fmla="*/ 105 h 268"/>
                <a:gd name="T4" fmla="*/ 26 w 52"/>
                <a:gd name="T5" fmla="*/ 260 h 268"/>
                <a:gd name="T6" fmla="*/ 42 w 52"/>
                <a:gd name="T7" fmla="*/ 263 h 268"/>
                <a:gd name="T8" fmla="*/ 47 w 52"/>
                <a:gd name="T9" fmla="*/ 246 h 268"/>
                <a:gd name="T10" fmla="*/ 50 w 52"/>
                <a:gd name="T11" fmla="*/ 155 h 268"/>
                <a:gd name="T12" fmla="*/ 44 w 52"/>
                <a:gd name="T13" fmla="*/ 118 h 268"/>
                <a:gd name="T14" fmla="*/ 45 w 52"/>
                <a:gd name="T15" fmla="*/ 4 h 268"/>
                <a:gd name="T16" fmla="*/ 0 w 52"/>
                <a:gd name="T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68">
                  <a:moveTo>
                    <a:pt x="0" y="0"/>
                  </a:moveTo>
                  <a:cubicBezTo>
                    <a:pt x="0" y="0"/>
                    <a:pt x="2" y="54"/>
                    <a:pt x="9" y="105"/>
                  </a:cubicBezTo>
                  <a:cubicBezTo>
                    <a:pt x="15" y="156"/>
                    <a:pt x="26" y="260"/>
                    <a:pt x="26" y="260"/>
                  </a:cubicBezTo>
                  <a:cubicBezTo>
                    <a:pt x="26" y="260"/>
                    <a:pt x="30" y="268"/>
                    <a:pt x="42" y="263"/>
                  </a:cubicBezTo>
                  <a:cubicBezTo>
                    <a:pt x="49" y="260"/>
                    <a:pt x="46" y="251"/>
                    <a:pt x="47" y="246"/>
                  </a:cubicBezTo>
                  <a:cubicBezTo>
                    <a:pt x="49" y="235"/>
                    <a:pt x="52" y="167"/>
                    <a:pt x="50" y="155"/>
                  </a:cubicBezTo>
                  <a:cubicBezTo>
                    <a:pt x="46" y="140"/>
                    <a:pt x="41" y="128"/>
                    <a:pt x="44" y="118"/>
                  </a:cubicBezTo>
                  <a:cubicBezTo>
                    <a:pt x="46" y="109"/>
                    <a:pt x="45" y="4"/>
                    <a:pt x="45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s1ïḓê">
              <a:extLst>
                <a:ext uri="{FF2B5EF4-FFF2-40B4-BE49-F238E27FC236}">
                  <a16:creationId xmlns:a16="http://schemas.microsoft.com/office/drawing/2014/main" id="{1D91B6EF-837C-4D91-9218-043DE35E2C9D}"/>
                </a:ext>
              </a:extLst>
            </p:cNvPr>
            <p:cNvSpPr/>
            <p:nvPr/>
          </p:nvSpPr>
          <p:spPr bwMode="auto">
            <a:xfrm>
              <a:off x="5405438" y="3951288"/>
              <a:ext cx="160338" cy="117475"/>
            </a:xfrm>
            <a:custGeom>
              <a:avLst/>
              <a:gdLst>
                <a:gd name="T0" fmla="*/ 32 w 61"/>
                <a:gd name="T1" fmla="*/ 9 h 45"/>
                <a:gd name="T2" fmla="*/ 57 w 61"/>
                <a:gd name="T3" fmla="*/ 17 h 45"/>
                <a:gd name="T4" fmla="*/ 59 w 61"/>
                <a:gd name="T5" fmla="*/ 30 h 45"/>
                <a:gd name="T6" fmla="*/ 31 w 61"/>
                <a:gd name="T7" fmla="*/ 36 h 45"/>
                <a:gd name="T8" fmla="*/ 0 w 61"/>
                <a:gd name="T9" fmla="*/ 17 h 45"/>
                <a:gd name="T10" fmla="*/ 8 w 61"/>
                <a:gd name="T11" fmla="*/ 2 h 45"/>
                <a:gd name="T12" fmla="*/ 32 w 61"/>
                <a:gd name="T13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5">
                  <a:moveTo>
                    <a:pt x="32" y="9"/>
                  </a:moveTo>
                  <a:cubicBezTo>
                    <a:pt x="32" y="9"/>
                    <a:pt x="48" y="12"/>
                    <a:pt x="57" y="17"/>
                  </a:cubicBezTo>
                  <a:cubicBezTo>
                    <a:pt x="61" y="19"/>
                    <a:pt x="60" y="26"/>
                    <a:pt x="59" y="30"/>
                  </a:cubicBezTo>
                  <a:cubicBezTo>
                    <a:pt x="58" y="36"/>
                    <a:pt x="52" y="45"/>
                    <a:pt x="31" y="36"/>
                  </a:cubicBezTo>
                  <a:cubicBezTo>
                    <a:pt x="10" y="26"/>
                    <a:pt x="1" y="23"/>
                    <a:pt x="0" y="17"/>
                  </a:cubicBezTo>
                  <a:cubicBezTo>
                    <a:pt x="0" y="10"/>
                    <a:pt x="2" y="3"/>
                    <a:pt x="8" y="2"/>
                  </a:cubicBezTo>
                  <a:cubicBezTo>
                    <a:pt x="15" y="0"/>
                    <a:pt x="32" y="9"/>
                    <a:pt x="32" y="9"/>
                  </a:cubicBez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şḷîḓê">
              <a:extLst>
                <a:ext uri="{FF2B5EF4-FFF2-40B4-BE49-F238E27FC236}">
                  <a16:creationId xmlns:a16="http://schemas.microsoft.com/office/drawing/2014/main" id="{58AF690F-1410-46E2-B478-1CFA6878FDBC}"/>
                </a:ext>
              </a:extLst>
            </p:cNvPr>
            <p:cNvSpPr/>
            <p:nvPr/>
          </p:nvSpPr>
          <p:spPr bwMode="auto">
            <a:xfrm>
              <a:off x="5430838" y="3330575"/>
              <a:ext cx="136525" cy="701675"/>
            </a:xfrm>
            <a:custGeom>
              <a:avLst/>
              <a:gdLst>
                <a:gd name="T0" fmla="*/ 0 w 52"/>
                <a:gd name="T1" fmla="*/ 0 h 268"/>
                <a:gd name="T2" fmla="*/ 9 w 52"/>
                <a:gd name="T3" fmla="*/ 104 h 268"/>
                <a:gd name="T4" fmla="*/ 26 w 52"/>
                <a:gd name="T5" fmla="*/ 259 h 268"/>
                <a:gd name="T6" fmla="*/ 42 w 52"/>
                <a:gd name="T7" fmla="*/ 262 h 268"/>
                <a:gd name="T8" fmla="*/ 47 w 52"/>
                <a:gd name="T9" fmla="*/ 245 h 268"/>
                <a:gd name="T10" fmla="*/ 50 w 52"/>
                <a:gd name="T11" fmla="*/ 154 h 268"/>
                <a:gd name="T12" fmla="*/ 44 w 52"/>
                <a:gd name="T13" fmla="*/ 117 h 268"/>
                <a:gd name="T14" fmla="*/ 45 w 52"/>
                <a:gd name="T15" fmla="*/ 3 h 268"/>
                <a:gd name="T16" fmla="*/ 0 w 52"/>
                <a:gd name="T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68">
                  <a:moveTo>
                    <a:pt x="0" y="0"/>
                  </a:moveTo>
                  <a:cubicBezTo>
                    <a:pt x="0" y="0"/>
                    <a:pt x="2" y="53"/>
                    <a:pt x="9" y="104"/>
                  </a:cubicBezTo>
                  <a:cubicBezTo>
                    <a:pt x="15" y="155"/>
                    <a:pt x="26" y="259"/>
                    <a:pt x="26" y="259"/>
                  </a:cubicBezTo>
                  <a:cubicBezTo>
                    <a:pt x="26" y="259"/>
                    <a:pt x="30" y="268"/>
                    <a:pt x="42" y="262"/>
                  </a:cubicBezTo>
                  <a:cubicBezTo>
                    <a:pt x="50" y="259"/>
                    <a:pt x="46" y="250"/>
                    <a:pt x="47" y="245"/>
                  </a:cubicBezTo>
                  <a:cubicBezTo>
                    <a:pt x="49" y="235"/>
                    <a:pt x="52" y="166"/>
                    <a:pt x="50" y="154"/>
                  </a:cubicBezTo>
                  <a:cubicBezTo>
                    <a:pt x="46" y="139"/>
                    <a:pt x="41" y="127"/>
                    <a:pt x="44" y="117"/>
                  </a:cubicBezTo>
                  <a:cubicBezTo>
                    <a:pt x="46" y="108"/>
                    <a:pt x="45" y="3"/>
                    <a:pt x="4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ṡlïḍé">
              <a:extLst>
                <a:ext uri="{FF2B5EF4-FFF2-40B4-BE49-F238E27FC236}">
                  <a16:creationId xmlns:a16="http://schemas.microsoft.com/office/drawing/2014/main" id="{1CFE08CC-7715-47D6-AD6C-D2BD00E3BF1A}"/>
                </a:ext>
              </a:extLst>
            </p:cNvPr>
            <p:cNvSpPr/>
            <p:nvPr/>
          </p:nvSpPr>
          <p:spPr bwMode="auto">
            <a:xfrm>
              <a:off x="5353051" y="2597150"/>
              <a:ext cx="423863" cy="998538"/>
            </a:xfrm>
            <a:custGeom>
              <a:avLst/>
              <a:gdLst>
                <a:gd name="T0" fmla="*/ 91 w 162"/>
                <a:gd name="T1" fmla="*/ 2 h 381"/>
                <a:gd name="T2" fmla="*/ 141 w 162"/>
                <a:gd name="T3" fmla="*/ 31 h 381"/>
                <a:gd name="T4" fmla="*/ 135 w 162"/>
                <a:gd name="T5" fmla="*/ 166 h 381"/>
                <a:gd name="T6" fmla="*/ 160 w 162"/>
                <a:gd name="T7" fmla="*/ 310 h 381"/>
                <a:gd name="T8" fmla="*/ 161 w 162"/>
                <a:gd name="T9" fmla="*/ 347 h 381"/>
                <a:gd name="T10" fmla="*/ 103 w 162"/>
                <a:gd name="T11" fmla="*/ 376 h 381"/>
                <a:gd name="T12" fmla="*/ 6 w 162"/>
                <a:gd name="T13" fmla="*/ 345 h 381"/>
                <a:gd name="T14" fmla="*/ 21 w 162"/>
                <a:gd name="T15" fmla="*/ 204 h 381"/>
                <a:gd name="T16" fmla="*/ 26 w 162"/>
                <a:gd name="T17" fmla="*/ 104 h 381"/>
                <a:gd name="T18" fmla="*/ 36 w 162"/>
                <a:gd name="T19" fmla="*/ 22 h 381"/>
                <a:gd name="T20" fmla="*/ 91 w 162"/>
                <a:gd name="T21" fmla="*/ 2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381">
                  <a:moveTo>
                    <a:pt x="91" y="2"/>
                  </a:moveTo>
                  <a:cubicBezTo>
                    <a:pt x="109" y="1"/>
                    <a:pt x="135" y="15"/>
                    <a:pt x="141" y="31"/>
                  </a:cubicBezTo>
                  <a:cubicBezTo>
                    <a:pt x="147" y="47"/>
                    <a:pt x="134" y="149"/>
                    <a:pt x="135" y="166"/>
                  </a:cubicBezTo>
                  <a:cubicBezTo>
                    <a:pt x="137" y="183"/>
                    <a:pt x="159" y="278"/>
                    <a:pt x="160" y="310"/>
                  </a:cubicBezTo>
                  <a:cubicBezTo>
                    <a:pt x="162" y="341"/>
                    <a:pt x="161" y="347"/>
                    <a:pt x="161" y="347"/>
                  </a:cubicBezTo>
                  <a:cubicBezTo>
                    <a:pt x="161" y="347"/>
                    <a:pt x="150" y="372"/>
                    <a:pt x="103" y="376"/>
                  </a:cubicBezTo>
                  <a:cubicBezTo>
                    <a:pt x="38" y="381"/>
                    <a:pt x="12" y="358"/>
                    <a:pt x="6" y="345"/>
                  </a:cubicBezTo>
                  <a:cubicBezTo>
                    <a:pt x="0" y="332"/>
                    <a:pt x="15" y="232"/>
                    <a:pt x="21" y="204"/>
                  </a:cubicBezTo>
                  <a:cubicBezTo>
                    <a:pt x="27" y="177"/>
                    <a:pt x="32" y="126"/>
                    <a:pt x="26" y="104"/>
                  </a:cubicBezTo>
                  <a:cubicBezTo>
                    <a:pt x="21" y="82"/>
                    <a:pt x="16" y="41"/>
                    <a:pt x="36" y="22"/>
                  </a:cubicBezTo>
                  <a:cubicBezTo>
                    <a:pt x="61" y="0"/>
                    <a:pt x="73" y="2"/>
                    <a:pt x="91" y="2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šlidé">
              <a:extLst>
                <a:ext uri="{FF2B5EF4-FFF2-40B4-BE49-F238E27FC236}">
                  <a16:creationId xmlns:a16="http://schemas.microsoft.com/office/drawing/2014/main" id="{4A57F286-755C-4D17-B424-C761A63B25BF}"/>
                </a:ext>
              </a:extLst>
            </p:cNvPr>
            <p:cNvSpPr/>
            <p:nvPr/>
          </p:nvSpPr>
          <p:spPr bwMode="auto">
            <a:xfrm>
              <a:off x="5651501" y="2624138"/>
              <a:ext cx="93663" cy="241300"/>
            </a:xfrm>
            <a:custGeom>
              <a:avLst/>
              <a:gdLst>
                <a:gd name="T0" fmla="*/ 0 w 36"/>
                <a:gd name="T1" fmla="*/ 0 h 92"/>
                <a:gd name="T2" fmla="*/ 32 w 36"/>
                <a:gd name="T3" fmla="*/ 24 h 92"/>
                <a:gd name="T4" fmla="*/ 33 w 36"/>
                <a:gd name="T5" fmla="*/ 85 h 92"/>
                <a:gd name="T6" fmla="*/ 20 w 36"/>
                <a:gd name="T7" fmla="*/ 92 h 92"/>
                <a:gd name="T8" fmla="*/ 0 w 36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2">
                  <a:moveTo>
                    <a:pt x="0" y="0"/>
                  </a:moveTo>
                  <a:cubicBezTo>
                    <a:pt x="0" y="0"/>
                    <a:pt x="28" y="5"/>
                    <a:pt x="32" y="24"/>
                  </a:cubicBezTo>
                  <a:cubicBezTo>
                    <a:pt x="36" y="43"/>
                    <a:pt x="34" y="82"/>
                    <a:pt x="33" y="85"/>
                  </a:cubicBezTo>
                  <a:cubicBezTo>
                    <a:pt x="32" y="89"/>
                    <a:pt x="26" y="92"/>
                    <a:pt x="20" y="92"/>
                  </a:cubicBezTo>
                  <a:cubicBezTo>
                    <a:pt x="13" y="9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09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şľíḍè">
              <a:extLst>
                <a:ext uri="{FF2B5EF4-FFF2-40B4-BE49-F238E27FC236}">
                  <a16:creationId xmlns:a16="http://schemas.microsoft.com/office/drawing/2014/main" id="{B52B79C0-9F63-40A1-835B-2F4958064768}"/>
                </a:ext>
              </a:extLst>
            </p:cNvPr>
            <p:cNvSpPr/>
            <p:nvPr/>
          </p:nvSpPr>
          <p:spPr bwMode="auto">
            <a:xfrm>
              <a:off x="5418138" y="2333625"/>
              <a:ext cx="201613" cy="250825"/>
            </a:xfrm>
            <a:custGeom>
              <a:avLst/>
              <a:gdLst>
                <a:gd name="T0" fmla="*/ 6 w 77"/>
                <a:gd name="T1" fmla="*/ 29 h 96"/>
                <a:gd name="T2" fmla="*/ 21 w 77"/>
                <a:gd name="T3" fmla="*/ 90 h 96"/>
                <a:gd name="T4" fmla="*/ 65 w 77"/>
                <a:gd name="T5" fmla="*/ 80 h 96"/>
                <a:gd name="T6" fmla="*/ 52 w 77"/>
                <a:gd name="T7" fmla="*/ 7 h 96"/>
                <a:gd name="T8" fmla="*/ 6 w 77"/>
                <a:gd name="T9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6">
                  <a:moveTo>
                    <a:pt x="6" y="29"/>
                  </a:moveTo>
                  <a:cubicBezTo>
                    <a:pt x="6" y="29"/>
                    <a:pt x="0" y="85"/>
                    <a:pt x="21" y="90"/>
                  </a:cubicBezTo>
                  <a:cubicBezTo>
                    <a:pt x="47" y="96"/>
                    <a:pt x="65" y="80"/>
                    <a:pt x="65" y="80"/>
                  </a:cubicBezTo>
                  <a:cubicBezTo>
                    <a:pt x="65" y="80"/>
                    <a:pt x="77" y="14"/>
                    <a:pt x="52" y="7"/>
                  </a:cubicBezTo>
                  <a:cubicBezTo>
                    <a:pt x="27" y="0"/>
                    <a:pt x="9" y="10"/>
                    <a:pt x="6" y="29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$ḷiḋé">
              <a:extLst>
                <a:ext uri="{FF2B5EF4-FFF2-40B4-BE49-F238E27FC236}">
                  <a16:creationId xmlns:a16="http://schemas.microsoft.com/office/drawing/2014/main" id="{B3BE14FF-338F-4D0C-8D94-4C31E1C5E017}"/>
                </a:ext>
              </a:extLst>
            </p:cNvPr>
            <p:cNvSpPr/>
            <p:nvPr/>
          </p:nvSpPr>
          <p:spPr bwMode="auto">
            <a:xfrm>
              <a:off x="5418138" y="2247900"/>
              <a:ext cx="385763" cy="700088"/>
            </a:xfrm>
            <a:custGeom>
              <a:avLst/>
              <a:gdLst>
                <a:gd name="T0" fmla="*/ 15 w 147"/>
                <a:gd name="T1" fmla="*/ 20 h 268"/>
                <a:gd name="T2" fmla="*/ 2 w 147"/>
                <a:gd name="T3" fmla="*/ 47 h 268"/>
                <a:gd name="T4" fmla="*/ 3 w 147"/>
                <a:gd name="T5" fmla="*/ 68 h 268"/>
                <a:gd name="T6" fmla="*/ 18 w 147"/>
                <a:gd name="T7" fmla="*/ 80 h 268"/>
                <a:gd name="T8" fmla="*/ 28 w 147"/>
                <a:gd name="T9" fmla="*/ 85 h 268"/>
                <a:gd name="T10" fmla="*/ 30 w 147"/>
                <a:gd name="T11" fmla="*/ 91 h 268"/>
                <a:gd name="T12" fmla="*/ 16 w 147"/>
                <a:gd name="T13" fmla="*/ 126 h 268"/>
                <a:gd name="T14" fmla="*/ 8 w 147"/>
                <a:gd name="T15" fmla="*/ 144 h 268"/>
                <a:gd name="T16" fmla="*/ 6 w 147"/>
                <a:gd name="T17" fmla="*/ 154 h 268"/>
                <a:gd name="T18" fmla="*/ 7 w 147"/>
                <a:gd name="T19" fmla="*/ 163 h 268"/>
                <a:gd name="T20" fmla="*/ 23 w 147"/>
                <a:gd name="T21" fmla="*/ 161 h 268"/>
                <a:gd name="T22" fmla="*/ 33 w 147"/>
                <a:gd name="T23" fmla="*/ 175 h 268"/>
                <a:gd name="T24" fmla="*/ 41 w 147"/>
                <a:gd name="T25" fmla="*/ 213 h 268"/>
                <a:gd name="T26" fmla="*/ 45 w 147"/>
                <a:gd name="T27" fmla="*/ 229 h 268"/>
                <a:gd name="T28" fmla="*/ 63 w 147"/>
                <a:gd name="T29" fmla="*/ 248 h 268"/>
                <a:gd name="T30" fmla="*/ 88 w 147"/>
                <a:gd name="T31" fmla="*/ 264 h 268"/>
                <a:gd name="T32" fmla="*/ 117 w 147"/>
                <a:gd name="T33" fmla="*/ 264 h 268"/>
                <a:gd name="T34" fmla="*/ 140 w 147"/>
                <a:gd name="T35" fmla="*/ 240 h 268"/>
                <a:gd name="T36" fmla="*/ 145 w 147"/>
                <a:gd name="T37" fmla="*/ 203 h 268"/>
                <a:gd name="T38" fmla="*/ 121 w 147"/>
                <a:gd name="T39" fmla="*/ 153 h 268"/>
                <a:gd name="T40" fmla="*/ 111 w 147"/>
                <a:gd name="T41" fmla="*/ 134 h 268"/>
                <a:gd name="T42" fmla="*/ 113 w 147"/>
                <a:gd name="T43" fmla="*/ 121 h 268"/>
                <a:gd name="T44" fmla="*/ 120 w 147"/>
                <a:gd name="T45" fmla="*/ 55 h 268"/>
                <a:gd name="T46" fmla="*/ 110 w 147"/>
                <a:gd name="T47" fmla="*/ 24 h 268"/>
                <a:gd name="T48" fmla="*/ 84 w 147"/>
                <a:gd name="T49" fmla="*/ 10 h 268"/>
                <a:gd name="T50" fmla="*/ 27 w 147"/>
                <a:gd name="T51" fmla="*/ 10 h 268"/>
                <a:gd name="T52" fmla="*/ 15 w 147"/>
                <a:gd name="T53" fmla="*/ 2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7" h="268">
                  <a:moveTo>
                    <a:pt x="15" y="20"/>
                  </a:moveTo>
                  <a:cubicBezTo>
                    <a:pt x="8" y="28"/>
                    <a:pt x="4" y="37"/>
                    <a:pt x="2" y="47"/>
                  </a:cubicBezTo>
                  <a:cubicBezTo>
                    <a:pt x="1" y="54"/>
                    <a:pt x="0" y="62"/>
                    <a:pt x="3" y="68"/>
                  </a:cubicBezTo>
                  <a:cubicBezTo>
                    <a:pt x="5" y="75"/>
                    <a:pt x="11" y="80"/>
                    <a:pt x="18" y="80"/>
                  </a:cubicBezTo>
                  <a:cubicBezTo>
                    <a:pt x="22" y="80"/>
                    <a:pt x="26" y="81"/>
                    <a:pt x="28" y="85"/>
                  </a:cubicBezTo>
                  <a:cubicBezTo>
                    <a:pt x="29" y="87"/>
                    <a:pt x="30" y="89"/>
                    <a:pt x="30" y="91"/>
                  </a:cubicBezTo>
                  <a:cubicBezTo>
                    <a:pt x="30" y="104"/>
                    <a:pt x="22" y="115"/>
                    <a:pt x="16" y="126"/>
                  </a:cubicBezTo>
                  <a:cubicBezTo>
                    <a:pt x="13" y="132"/>
                    <a:pt x="10" y="138"/>
                    <a:pt x="8" y="144"/>
                  </a:cubicBezTo>
                  <a:cubicBezTo>
                    <a:pt x="7" y="147"/>
                    <a:pt x="7" y="150"/>
                    <a:pt x="6" y="154"/>
                  </a:cubicBezTo>
                  <a:cubicBezTo>
                    <a:pt x="6" y="155"/>
                    <a:pt x="8" y="162"/>
                    <a:pt x="7" y="163"/>
                  </a:cubicBezTo>
                  <a:cubicBezTo>
                    <a:pt x="10" y="158"/>
                    <a:pt x="18" y="157"/>
                    <a:pt x="23" y="161"/>
                  </a:cubicBezTo>
                  <a:cubicBezTo>
                    <a:pt x="28" y="164"/>
                    <a:pt x="31" y="170"/>
                    <a:pt x="33" y="175"/>
                  </a:cubicBezTo>
                  <a:cubicBezTo>
                    <a:pt x="37" y="187"/>
                    <a:pt x="39" y="200"/>
                    <a:pt x="41" y="213"/>
                  </a:cubicBezTo>
                  <a:cubicBezTo>
                    <a:pt x="41" y="219"/>
                    <a:pt x="42" y="224"/>
                    <a:pt x="45" y="229"/>
                  </a:cubicBezTo>
                  <a:cubicBezTo>
                    <a:pt x="49" y="237"/>
                    <a:pt x="56" y="243"/>
                    <a:pt x="63" y="248"/>
                  </a:cubicBezTo>
                  <a:cubicBezTo>
                    <a:pt x="70" y="254"/>
                    <a:pt x="79" y="260"/>
                    <a:pt x="88" y="264"/>
                  </a:cubicBezTo>
                  <a:cubicBezTo>
                    <a:pt x="97" y="267"/>
                    <a:pt x="108" y="268"/>
                    <a:pt x="117" y="264"/>
                  </a:cubicBezTo>
                  <a:cubicBezTo>
                    <a:pt x="127" y="260"/>
                    <a:pt x="135" y="251"/>
                    <a:pt x="140" y="240"/>
                  </a:cubicBezTo>
                  <a:cubicBezTo>
                    <a:pt x="145" y="229"/>
                    <a:pt x="147" y="215"/>
                    <a:pt x="145" y="203"/>
                  </a:cubicBezTo>
                  <a:cubicBezTo>
                    <a:pt x="142" y="184"/>
                    <a:pt x="132" y="168"/>
                    <a:pt x="121" y="153"/>
                  </a:cubicBezTo>
                  <a:cubicBezTo>
                    <a:pt x="117" y="147"/>
                    <a:pt x="112" y="141"/>
                    <a:pt x="111" y="134"/>
                  </a:cubicBezTo>
                  <a:cubicBezTo>
                    <a:pt x="111" y="130"/>
                    <a:pt x="112" y="125"/>
                    <a:pt x="113" y="121"/>
                  </a:cubicBezTo>
                  <a:cubicBezTo>
                    <a:pt x="117" y="99"/>
                    <a:pt x="121" y="77"/>
                    <a:pt x="120" y="55"/>
                  </a:cubicBezTo>
                  <a:cubicBezTo>
                    <a:pt x="119" y="44"/>
                    <a:pt x="117" y="32"/>
                    <a:pt x="110" y="24"/>
                  </a:cubicBezTo>
                  <a:cubicBezTo>
                    <a:pt x="104" y="16"/>
                    <a:pt x="94" y="13"/>
                    <a:pt x="84" y="10"/>
                  </a:cubicBezTo>
                  <a:cubicBezTo>
                    <a:pt x="65" y="4"/>
                    <a:pt x="44" y="0"/>
                    <a:pt x="27" y="10"/>
                  </a:cubicBezTo>
                  <a:cubicBezTo>
                    <a:pt x="22" y="13"/>
                    <a:pt x="18" y="16"/>
                    <a:pt x="15" y="20"/>
                  </a:cubicBezTo>
                  <a:close/>
                </a:path>
              </a:pathLst>
            </a:custGeom>
            <a:solidFill>
              <a:srgbClr val="FBCE5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sḷíďe">
              <a:extLst>
                <a:ext uri="{FF2B5EF4-FFF2-40B4-BE49-F238E27FC236}">
                  <a16:creationId xmlns:a16="http://schemas.microsoft.com/office/drawing/2014/main" id="{950243B1-FA4F-4938-924E-5AC914D44972}"/>
                </a:ext>
              </a:extLst>
            </p:cNvPr>
            <p:cNvSpPr/>
            <p:nvPr/>
          </p:nvSpPr>
          <p:spPr bwMode="auto">
            <a:xfrm>
              <a:off x="5308601" y="2862263"/>
              <a:ext cx="217488" cy="541338"/>
            </a:xfrm>
            <a:custGeom>
              <a:avLst/>
              <a:gdLst>
                <a:gd name="T0" fmla="*/ 83 w 83"/>
                <a:gd name="T1" fmla="*/ 4 h 207"/>
                <a:gd name="T2" fmla="*/ 69 w 83"/>
                <a:gd name="T3" fmla="*/ 74 h 207"/>
                <a:gd name="T4" fmla="*/ 57 w 83"/>
                <a:gd name="T5" fmla="*/ 117 h 207"/>
                <a:gd name="T6" fmla="*/ 45 w 83"/>
                <a:gd name="T7" fmla="*/ 152 h 207"/>
                <a:gd name="T8" fmla="*/ 43 w 83"/>
                <a:gd name="T9" fmla="*/ 169 h 207"/>
                <a:gd name="T10" fmla="*/ 19 w 83"/>
                <a:gd name="T11" fmla="*/ 207 h 207"/>
                <a:gd name="T12" fmla="*/ 22 w 83"/>
                <a:gd name="T13" fmla="*/ 158 h 207"/>
                <a:gd name="T14" fmla="*/ 29 w 83"/>
                <a:gd name="T15" fmla="*/ 114 h 207"/>
                <a:gd name="T16" fmla="*/ 39 w 83"/>
                <a:gd name="T17" fmla="*/ 66 h 207"/>
                <a:gd name="T18" fmla="*/ 44 w 83"/>
                <a:gd name="T19" fmla="*/ 0 h 207"/>
                <a:gd name="T20" fmla="*/ 83 w 83"/>
                <a:gd name="T21" fmla="*/ 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207">
                  <a:moveTo>
                    <a:pt x="83" y="4"/>
                  </a:moveTo>
                  <a:cubicBezTo>
                    <a:pt x="83" y="4"/>
                    <a:pt x="77" y="43"/>
                    <a:pt x="69" y="74"/>
                  </a:cubicBezTo>
                  <a:cubicBezTo>
                    <a:pt x="64" y="92"/>
                    <a:pt x="58" y="113"/>
                    <a:pt x="57" y="117"/>
                  </a:cubicBezTo>
                  <a:cubicBezTo>
                    <a:pt x="53" y="129"/>
                    <a:pt x="45" y="152"/>
                    <a:pt x="45" y="152"/>
                  </a:cubicBezTo>
                  <a:cubicBezTo>
                    <a:pt x="45" y="152"/>
                    <a:pt x="43" y="164"/>
                    <a:pt x="43" y="169"/>
                  </a:cubicBezTo>
                  <a:cubicBezTo>
                    <a:pt x="43" y="182"/>
                    <a:pt x="41" y="207"/>
                    <a:pt x="19" y="207"/>
                  </a:cubicBezTo>
                  <a:cubicBezTo>
                    <a:pt x="0" y="206"/>
                    <a:pt x="11" y="179"/>
                    <a:pt x="22" y="158"/>
                  </a:cubicBezTo>
                  <a:cubicBezTo>
                    <a:pt x="24" y="154"/>
                    <a:pt x="26" y="132"/>
                    <a:pt x="29" y="114"/>
                  </a:cubicBezTo>
                  <a:cubicBezTo>
                    <a:pt x="33" y="93"/>
                    <a:pt x="35" y="89"/>
                    <a:pt x="39" y="66"/>
                  </a:cubicBezTo>
                  <a:cubicBezTo>
                    <a:pt x="45" y="37"/>
                    <a:pt x="44" y="0"/>
                    <a:pt x="44" y="0"/>
                  </a:cubicBezTo>
                  <a:lnTo>
                    <a:pt x="83" y="4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şľîḍé">
              <a:extLst>
                <a:ext uri="{FF2B5EF4-FFF2-40B4-BE49-F238E27FC236}">
                  <a16:creationId xmlns:a16="http://schemas.microsoft.com/office/drawing/2014/main" id="{71BD89D6-E12E-4F87-B233-674027B5AA86}"/>
                </a:ext>
              </a:extLst>
            </p:cNvPr>
            <p:cNvSpPr/>
            <p:nvPr/>
          </p:nvSpPr>
          <p:spPr bwMode="auto">
            <a:xfrm>
              <a:off x="5386388" y="2640013"/>
              <a:ext cx="165100" cy="303213"/>
            </a:xfrm>
            <a:custGeom>
              <a:avLst/>
              <a:gdLst>
                <a:gd name="T0" fmla="*/ 52 w 63"/>
                <a:gd name="T1" fmla="*/ 19 h 116"/>
                <a:gd name="T2" fmla="*/ 14 w 63"/>
                <a:gd name="T3" fmla="*/ 19 h 116"/>
                <a:gd name="T4" fmla="*/ 8 w 63"/>
                <a:gd name="T5" fmla="*/ 109 h 116"/>
                <a:gd name="T6" fmla="*/ 31 w 63"/>
                <a:gd name="T7" fmla="*/ 115 h 116"/>
                <a:gd name="T8" fmla="*/ 56 w 63"/>
                <a:gd name="T9" fmla="*/ 105 h 116"/>
                <a:gd name="T10" fmla="*/ 52 w 63"/>
                <a:gd name="T11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6">
                  <a:moveTo>
                    <a:pt x="52" y="19"/>
                  </a:moveTo>
                  <a:cubicBezTo>
                    <a:pt x="46" y="7"/>
                    <a:pt x="26" y="0"/>
                    <a:pt x="14" y="19"/>
                  </a:cubicBezTo>
                  <a:cubicBezTo>
                    <a:pt x="2" y="37"/>
                    <a:pt x="0" y="104"/>
                    <a:pt x="8" y="109"/>
                  </a:cubicBezTo>
                  <a:cubicBezTo>
                    <a:pt x="13" y="113"/>
                    <a:pt x="21" y="114"/>
                    <a:pt x="31" y="115"/>
                  </a:cubicBezTo>
                  <a:cubicBezTo>
                    <a:pt x="44" y="116"/>
                    <a:pt x="52" y="109"/>
                    <a:pt x="56" y="105"/>
                  </a:cubicBezTo>
                  <a:cubicBezTo>
                    <a:pt x="61" y="99"/>
                    <a:pt x="63" y="40"/>
                    <a:pt x="52" y="19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ļíḍê">
              <a:extLst>
                <a:ext uri="{FF2B5EF4-FFF2-40B4-BE49-F238E27FC236}">
                  <a16:creationId xmlns:a16="http://schemas.microsoft.com/office/drawing/2014/main" id="{9DD788C4-0891-475C-98FF-ADC0C159E6D8}"/>
                </a:ext>
              </a:extLst>
            </p:cNvPr>
            <p:cNvSpPr/>
            <p:nvPr/>
          </p:nvSpPr>
          <p:spPr bwMode="auto">
            <a:xfrm>
              <a:off x="7031038" y="4170363"/>
              <a:ext cx="52388" cy="261938"/>
            </a:xfrm>
            <a:custGeom>
              <a:avLst/>
              <a:gdLst>
                <a:gd name="T0" fmla="*/ 20 w 20"/>
                <a:gd name="T1" fmla="*/ 0 h 100"/>
                <a:gd name="T2" fmla="*/ 16 w 20"/>
                <a:gd name="T3" fmla="*/ 71 h 100"/>
                <a:gd name="T4" fmla="*/ 1 w 20"/>
                <a:gd name="T5" fmla="*/ 100 h 100"/>
                <a:gd name="T6" fmla="*/ 0 w 20"/>
                <a:gd name="T7" fmla="*/ 4 h 100"/>
                <a:gd name="T8" fmla="*/ 20 w 2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0">
                  <a:moveTo>
                    <a:pt x="20" y="0"/>
                  </a:moveTo>
                  <a:cubicBezTo>
                    <a:pt x="20" y="0"/>
                    <a:pt x="19" y="60"/>
                    <a:pt x="16" y="71"/>
                  </a:cubicBezTo>
                  <a:cubicBezTo>
                    <a:pt x="13" y="83"/>
                    <a:pt x="1" y="100"/>
                    <a:pt x="1" y="10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ṣ1íḍê">
              <a:extLst>
                <a:ext uri="{FF2B5EF4-FFF2-40B4-BE49-F238E27FC236}">
                  <a16:creationId xmlns:a16="http://schemas.microsoft.com/office/drawing/2014/main" id="{316DDCF2-8295-469F-AA96-25E0C6FACC6E}"/>
                </a:ext>
              </a:extLst>
            </p:cNvPr>
            <p:cNvSpPr/>
            <p:nvPr/>
          </p:nvSpPr>
          <p:spPr bwMode="auto">
            <a:xfrm>
              <a:off x="6858001" y="5219700"/>
              <a:ext cx="161925" cy="119063"/>
            </a:xfrm>
            <a:custGeom>
              <a:avLst/>
              <a:gdLst>
                <a:gd name="T0" fmla="*/ 33 w 62"/>
                <a:gd name="T1" fmla="*/ 9 h 45"/>
                <a:gd name="T2" fmla="*/ 58 w 62"/>
                <a:gd name="T3" fmla="*/ 17 h 45"/>
                <a:gd name="T4" fmla="*/ 60 w 62"/>
                <a:gd name="T5" fmla="*/ 30 h 45"/>
                <a:gd name="T6" fmla="*/ 32 w 62"/>
                <a:gd name="T7" fmla="*/ 36 h 45"/>
                <a:gd name="T8" fmla="*/ 1 w 62"/>
                <a:gd name="T9" fmla="*/ 17 h 45"/>
                <a:gd name="T10" fmla="*/ 9 w 62"/>
                <a:gd name="T11" fmla="*/ 1 h 45"/>
                <a:gd name="T12" fmla="*/ 33 w 62"/>
                <a:gd name="T13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5">
                  <a:moveTo>
                    <a:pt x="33" y="9"/>
                  </a:moveTo>
                  <a:cubicBezTo>
                    <a:pt x="33" y="9"/>
                    <a:pt x="49" y="12"/>
                    <a:pt x="58" y="17"/>
                  </a:cubicBezTo>
                  <a:cubicBezTo>
                    <a:pt x="62" y="19"/>
                    <a:pt x="61" y="26"/>
                    <a:pt x="60" y="30"/>
                  </a:cubicBezTo>
                  <a:cubicBezTo>
                    <a:pt x="59" y="36"/>
                    <a:pt x="53" y="45"/>
                    <a:pt x="32" y="36"/>
                  </a:cubicBezTo>
                  <a:cubicBezTo>
                    <a:pt x="11" y="26"/>
                    <a:pt x="2" y="23"/>
                    <a:pt x="1" y="17"/>
                  </a:cubicBezTo>
                  <a:cubicBezTo>
                    <a:pt x="0" y="10"/>
                    <a:pt x="3" y="2"/>
                    <a:pt x="9" y="1"/>
                  </a:cubicBezTo>
                  <a:cubicBezTo>
                    <a:pt x="16" y="0"/>
                    <a:pt x="33" y="9"/>
                    <a:pt x="3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ṩļîḍè">
              <a:extLst>
                <a:ext uri="{FF2B5EF4-FFF2-40B4-BE49-F238E27FC236}">
                  <a16:creationId xmlns:a16="http://schemas.microsoft.com/office/drawing/2014/main" id="{A55DC08C-8A21-4D29-B4C8-038EE45CB74F}"/>
                </a:ext>
              </a:extLst>
            </p:cNvPr>
            <p:cNvSpPr/>
            <p:nvPr/>
          </p:nvSpPr>
          <p:spPr bwMode="auto">
            <a:xfrm>
              <a:off x="6886576" y="4597400"/>
              <a:ext cx="136525" cy="701675"/>
            </a:xfrm>
            <a:custGeom>
              <a:avLst/>
              <a:gdLst>
                <a:gd name="T0" fmla="*/ 0 w 52"/>
                <a:gd name="T1" fmla="*/ 0 h 268"/>
                <a:gd name="T2" fmla="*/ 9 w 52"/>
                <a:gd name="T3" fmla="*/ 105 h 268"/>
                <a:gd name="T4" fmla="*/ 26 w 52"/>
                <a:gd name="T5" fmla="*/ 260 h 268"/>
                <a:gd name="T6" fmla="*/ 42 w 52"/>
                <a:gd name="T7" fmla="*/ 263 h 268"/>
                <a:gd name="T8" fmla="*/ 47 w 52"/>
                <a:gd name="T9" fmla="*/ 246 h 268"/>
                <a:gd name="T10" fmla="*/ 50 w 52"/>
                <a:gd name="T11" fmla="*/ 155 h 268"/>
                <a:gd name="T12" fmla="*/ 44 w 52"/>
                <a:gd name="T13" fmla="*/ 118 h 268"/>
                <a:gd name="T14" fmla="*/ 45 w 52"/>
                <a:gd name="T15" fmla="*/ 4 h 268"/>
                <a:gd name="T16" fmla="*/ 0 w 52"/>
                <a:gd name="T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68">
                  <a:moveTo>
                    <a:pt x="0" y="0"/>
                  </a:moveTo>
                  <a:cubicBezTo>
                    <a:pt x="0" y="0"/>
                    <a:pt x="2" y="53"/>
                    <a:pt x="9" y="105"/>
                  </a:cubicBezTo>
                  <a:cubicBezTo>
                    <a:pt x="15" y="156"/>
                    <a:pt x="26" y="260"/>
                    <a:pt x="26" y="260"/>
                  </a:cubicBezTo>
                  <a:cubicBezTo>
                    <a:pt x="26" y="260"/>
                    <a:pt x="30" y="268"/>
                    <a:pt x="42" y="263"/>
                  </a:cubicBezTo>
                  <a:cubicBezTo>
                    <a:pt x="49" y="259"/>
                    <a:pt x="46" y="251"/>
                    <a:pt x="47" y="246"/>
                  </a:cubicBezTo>
                  <a:cubicBezTo>
                    <a:pt x="49" y="235"/>
                    <a:pt x="52" y="167"/>
                    <a:pt x="50" y="155"/>
                  </a:cubicBezTo>
                  <a:cubicBezTo>
                    <a:pt x="46" y="140"/>
                    <a:pt x="41" y="128"/>
                    <a:pt x="44" y="118"/>
                  </a:cubicBezTo>
                  <a:cubicBezTo>
                    <a:pt x="46" y="108"/>
                    <a:pt x="45" y="4"/>
                    <a:pt x="45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Slîḍe">
              <a:extLst>
                <a:ext uri="{FF2B5EF4-FFF2-40B4-BE49-F238E27FC236}">
                  <a16:creationId xmlns:a16="http://schemas.microsoft.com/office/drawing/2014/main" id="{73908874-CE28-43F1-A1DB-91C3374180D8}"/>
                </a:ext>
              </a:extLst>
            </p:cNvPr>
            <p:cNvSpPr/>
            <p:nvPr/>
          </p:nvSpPr>
          <p:spPr bwMode="auto">
            <a:xfrm>
              <a:off x="6734176" y="5272088"/>
              <a:ext cx="160338" cy="119063"/>
            </a:xfrm>
            <a:custGeom>
              <a:avLst/>
              <a:gdLst>
                <a:gd name="T0" fmla="*/ 32 w 61"/>
                <a:gd name="T1" fmla="*/ 9 h 45"/>
                <a:gd name="T2" fmla="*/ 57 w 61"/>
                <a:gd name="T3" fmla="*/ 17 h 45"/>
                <a:gd name="T4" fmla="*/ 59 w 61"/>
                <a:gd name="T5" fmla="*/ 30 h 45"/>
                <a:gd name="T6" fmla="*/ 31 w 61"/>
                <a:gd name="T7" fmla="*/ 36 h 45"/>
                <a:gd name="T8" fmla="*/ 0 w 61"/>
                <a:gd name="T9" fmla="*/ 17 h 45"/>
                <a:gd name="T10" fmla="*/ 8 w 61"/>
                <a:gd name="T11" fmla="*/ 1 h 45"/>
                <a:gd name="T12" fmla="*/ 32 w 61"/>
                <a:gd name="T13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5">
                  <a:moveTo>
                    <a:pt x="32" y="9"/>
                  </a:moveTo>
                  <a:cubicBezTo>
                    <a:pt x="32" y="9"/>
                    <a:pt x="48" y="12"/>
                    <a:pt x="57" y="17"/>
                  </a:cubicBezTo>
                  <a:cubicBezTo>
                    <a:pt x="61" y="19"/>
                    <a:pt x="60" y="26"/>
                    <a:pt x="59" y="30"/>
                  </a:cubicBezTo>
                  <a:cubicBezTo>
                    <a:pt x="59" y="36"/>
                    <a:pt x="52" y="45"/>
                    <a:pt x="31" y="36"/>
                  </a:cubicBezTo>
                  <a:cubicBezTo>
                    <a:pt x="10" y="26"/>
                    <a:pt x="1" y="23"/>
                    <a:pt x="0" y="17"/>
                  </a:cubicBezTo>
                  <a:cubicBezTo>
                    <a:pt x="0" y="10"/>
                    <a:pt x="2" y="2"/>
                    <a:pt x="8" y="1"/>
                  </a:cubicBezTo>
                  <a:cubicBezTo>
                    <a:pt x="15" y="0"/>
                    <a:pt x="32" y="9"/>
                    <a:pt x="3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ṡḻíďe">
              <a:extLst>
                <a:ext uri="{FF2B5EF4-FFF2-40B4-BE49-F238E27FC236}">
                  <a16:creationId xmlns:a16="http://schemas.microsoft.com/office/drawing/2014/main" id="{868CBDE2-8485-4594-A125-AF8110A6682F}"/>
                </a:ext>
              </a:extLst>
            </p:cNvPr>
            <p:cNvSpPr/>
            <p:nvPr/>
          </p:nvSpPr>
          <p:spPr bwMode="auto">
            <a:xfrm>
              <a:off x="6761163" y="4649788"/>
              <a:ext cx="136525" cy="701675"/>
            </a:xfrm>
            <a:custGeom>
              <a:avLst/>
              <a:gdLst>
                <a:gd name="T0" fmla="*/ 0 w 52"/>
                <a:gd name="T1" fmla="*/ 0 h 268"/>
                <a:gd name="T2" fmla="*/ 9 w 52"/>
                <a:gd name="T3" fmla="*/ 105 h 268"/>
                <a:gd name="T4" fmla="*/ 26 w 52"/>
                <a:gd name="T5" fmla="*/ 260 h 268"/>
                <a:gd name="T6" fmla="*/ 42 w 52"/>
                <a:gd name="T7" fmla="*/ 263 h 268"/>
                <a:gd name="T8" fmla="*/ 47 w 52"/>
                <a:gd name="T9" fmla="*/ 246 h 268"/>
                <a:gd name="T10" fmla="*/ 50 w 52"/>
                <a:gd name="T11" fmla="*/ 155 h 268"/>
                <a:gd name="T12" fmla="*/ 44 w 52"/>
                <a:gd name="T13" fmla="*/ 118 h 268"/>
                <a:gd name="T14" fmla="*/ 45 w 52"/>
                <a:gd name="T15" fmla="*/ 4 h 268"/>
                <a:gd name="T16" fmla="*/ 0 w 52"/>
                <a:gd name="T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68">
                  <a:moveTo>
                    <a:pt x="0" y="0"/>
                  </a:moveTo>
                  <a:cubicBezTo>
                    <a:pt x="0" y="0"/>
                    <a:pt x="2" y="54"/>
                    <a:pt x="9" y="105"/>
                  </a:cubicBezTo>
                  <a:cubicBezTo>
                    <a:pt x="15" y="156"/>
                    <a:pt x="26" y="260"/>
                    <a:pt x="26" y="260"/>
                  </a:cubicBezTo>
                  <a:cubicBezTo>
                    <a:pt x="26" y="260"/>
                    <a:pt x="30" y="268"/>
                    <a:pt x="42" y="263"/>
                  </a:cubicBezTo>
                  <a:cubicBezTo>
                    <a:pt x="50" y="259"/>
                    <a:pt x="47" y="251"/>
                    <a:pt x="47" y="246"/>
                  </a:cubicBezTo>
                  <a:cubicBezTo>
                    <a:pt x="49" y="235"/>
                    <a:pt x="52" y="167"/>
                    <a:pt x="50" y="155"/>
                  </a:cubicBezTo>
                  <a:cubicBezTo>
                    <a:pt x="46" y="140"/>
                    <a:pt x="41" y="128"/>
                    <a:pt x="44" y="118"/>
                  </a:cubicBezTo>
                  <a:cubicBezTo>
                    <a:pt x="46" y="109"/>
                    <a:pt x="45" y="4"/>
                    <a:pt x="45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íṧļîḓè">
              <a:extLst>
                <a:ext uri="{FF2B5EF4-FFF2-40B4-BE49-F238E27FC236}">
                  <a16:creationId xmlns:a16="http://schemas.microsoft.com/office/drawing/2014/main" id="{8D762DC7-23FB-4F8B-A60F-A5996E21C5A2}"/>
                </a:ext>
              </a:extLst>
            </p:cNvPr>
            <p:cNvSpPr/>
            <p:nvPr/>
          </p:nvSpPr>
          <p:spPr bwMode="auto">
            <a:xfrm>
              <a:off x="6681788" y="3919538"/>
              <a:ext cx="425450" cy="996950"/>
            </a:xfrm>
            <a:custGeom>
              <a:avLst/>
              <a:gdLst>
                <a:gd name="T0" fmla="*/ 91 w 162"/>
                <a:gd name="T1" fmla="*/ 2 h 381"/>
                <a:gd name="T2" fmla="*/ 141 w 162"/>
                <a:gd name="T3" fmla="*/ 31 h 381"/>
                <a:gd name="T4" fmla="*/ 135 w 162"/>
                <a:gd name="T5" fmla="*/ 166 h 381"/>
                <a:gd name="T6" fmla="*/ 160 w 162"/>
                <a:gd name="T7" fmla="*/ 309 h 381"/>
                <a:gd name="T8" fmla="*/ 161 w 162"/>
                <a:gd name="T9" fmla="*/ 347 h 381"/>
                <a:gd name="T10" fmla="*/ 103 w 162"/>
                <a:gd name="T11" fmla="*/ 376 h 381"/>
                <a:gd name="T12" fmla="*/ 6 w 162"/>
                <a:gd name="T13" fmla="*/ 345 h 381"/>
                <a:gd name="T14" fmla="*/ 21 w 162"/>
                <a:gd name="T15" fmla="*/ 204 h 381"/>
                <a:gd name="T16" fmla="*/ 27 w 162"/>
                <a:gd name="T17" fmla="*/ 103 h 381"/>
                <a:gd name="T18" fmla="*/ 36 w 162"/>
                <a:gd name="T19" fmla="*/ 22 h 381"/>
                <a:gd name="T20" fmla="*/ 91 w 162"/>
                <a:gd name="T21" fmla="*/ 2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381">
                  <a:moveTo>
                    <a:pt x="91" y="2"/>
                  </a:moveTo>
                  <a:cubicBezTo>
                    <a:pt x="109" y="1"/>
                    <a:pt x="135" y="15"/>
                    <a:pt x="141" y="31"/>
                  </a:cubicBezTo>
                  <a:cubicBezTo>
                    <a:pt x="147" y="47"/>
                    <a:pt x="134" y="149"/>
                    <a:pt x="135" y="166"/>
                  </a:cubicBezTo>
                  <a:cubicBezTo>
                    <a:pt x="137" y="183"/>
                    <a:pt x="159" y="278"/>
                    <a:pt x="160" y="309"/>
                  </a:cubicBezTo>
                  <a:cubicBezTo>
                    <a:pt x="162" y="341"/>
                    <a:pt x="161" y="347"/>
                    <a:pt x="161" y="347"/>
                  </a:cubicBezTo>
                  <a:cubicBezTo>
                    <a:pt x="161" y="347"/>
                    <a:pt x="150" y="372"/>
                    <a:pt x="103" y="376"/>
                  </a:cubicBezTo>
                  <a:cubicBezTo>
                    <a:pt x="38" y="381"/>
                    <a:pt x="12" y="358"/>
                    <a:pt x="6" y="345"/>
                  </a:cubicBezTo>
                  <a:cubicBezTo>
                    <a:pt x="0" y="332"/>
                    <a:pt x="15" y="232"/>
                    <a:pt x="21" y="204"/>
                  </a:cubicBezTo>
                  <a:cubicBezTo>
                    <a:pt x="27" y="177"/>
                    <a:pt x="32" y="125"/>
                    <a:pt x="27" y="103"/>
                  </a:cubicBezTo>
                  <a:cubicBezTo>
                    <a:pt x="21" y="81"/>
                    <a:pt x="16" y="41"/>
                    <a:pt x="36" y="22"/>
                  </a:cubicBezTo>
                  <a:cubicBezTo>
                    <a:pt x="61" y="0"/>
                    <a:pt x="73" y="2"/>
                    <a:pt x="9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ṧḷïḋé">
              <a:extLst>
                <a:ext uri="{FF2B5EF4-FFF2-40B4-BE49-F238E27FC236}">
                  <a16:creationId xmlns:a16="http://schemas.microsoft.com/office/drawing/2014/main" id="{B5D2975D-74D7-49AC-9305-60C4DCA4DBDA}"/>
                </a:ext>
              </a:extLst>
            </p:cNvPr>
            <p:cNvSpPr/>
            <p:nvPr/>
          </p:nvSpPr>
          <p:spPr bwMode="auto">
            <a:xfrm>
              <a:off x="7002463" y="3954463"/>
              <a:ext cx="93663" cy="239713"/>
            </a:xfrm>
            <a:custGeom>
              <a:avLst/>
              <a:gdLst>
                <a:gd name="T0" fmla="*/ 0 w 36"/>
                <a:gd name="T1" fmla="*/ 0 h 92"/>
                <a:gd name="T2" fmla="*/ 32 w 36"/>
                <a:gd name="T3" fmla="*/ 24 h 92"/>
                <a:gd name="T4" fmla="*/ 33 w 36"/>
                <a:gd name="T5" fmla="*/ 85 h 92"/>
                <a:gd name="T6" fmla="*/ 20 w 36"/>
                <a:gd name="T7" fmla="*/ 92 h 92"/>
                <a:gd name="T8" fmla="*/ 0 w 36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2">
                  <a:moveTo>
                    <a:pt x="0" y="0"/>
                  </a:moveTo>
                  <a:cubicBezTo>
                    <a:pt x="0" y="0"/>
                    <a:pt x="28" y="5"/>
                    <a:pt x="32" y="24"/>
                  </a:cubicBezTo>
                  <a:cubicBezTo>
                    <a:pt x="36" y="43"/>
                    <a:pt x="34" y="81"/>
                    <a:pt x="33" y="85"/>
                  </a:cubicBezTo>
                  <a:cubicBezTo>
                    <a:pt x="32" y="89"/>
                    <a:pt x="26" y="92"/>
                    <a:pt x="20" y="92"/>
                  </a:cubicBezTo>
                  <a:cubicBezTo>
                    <a:pt x="13" y="9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Sḷïdé">
              <a:extLst>
                <a:ext uri="{FF2B5EF4-FFF2-40B4-BE49-F238E27FC236}">
                  <a16:creationId xmlns:a16="http://schemas.microsoft.com/office/drawing/2014/main" id="{B65484A9-BA3E-4B34-80DA-7D921EB451A5}"/>
                </a:ext>
              </a:extLst>
            </p:cNvPr>
            <p:cNvSpPr/>
            <p:nvPr/>
          </p:nvSpPr>
          <p:spPr bwMode="auto">
            <a:xfrm>
              <a:off x="6637338" y="4184650"/>
              <a:ext cx="217488" cy="541338"/>
            </a:xfrm>
            <a:custGeom>
              <a:avLst/>
              <a:gdLst>
                <a:gd name="T0" fmla="*/ 83 w 83"/>
                <a:gd name="T1" fmla="*/ 4 h 207"/>
                <a:gd name="T2" fmla="*/ 69 w 83"/>
                <a:gd name="T3" fmla="*/ 74 h 207"/>
                <a:gd name="T4" fmla="*/ 57 w 83"/>
                <a:gd name="T5" fmla="*/ 117 h 207"/>
                <a:gd name="T6" fmla="*/ 45 w 83"/>
                <a:gd name="T7" fmla="*/ 152 h 207"/>
                <a:gd name="T8" fmla="*/ 43 w 83"/>
                <a:gd name="T9" fmla="*/ 169 h 207"/>
                <a:gd name="T10" fmla="*/ 19 w 83"/>
                <a:gd name="T11" fmla="*/ 207 h 207"/>
                <a:gd name="T12" fmla="*/ 22 w 83"/>
                <a:gd name="T13" fmla="*/ 158 h 207"/>
                <a:gd name="T14" fmla="*/ 29 w 83"/>
                <a:gd name="T15" fmla="*/ 114 h 207"/>
                <a:gd name="T16" fmla="*/ 39 w 83"/>
                <a:gd name="T17" fmla="*/ 65 h 207"/>
                <a:gd name="T18" fmla="*/ 44 w 83"/>
                <a:gd name="T19" fmla="*/ 0 h 207"/>
                <a:gd name="T20" fmla="*/ 83 w 83"/>
                <a:gd name="T21" fmla="*/ 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207">
                  <a:moveTo>
                    <a:pt x="83" y="4"/>
                  </a:moveTo>
                  <a:cubicBezTo>
                    <a:pt x="83" y="4"/>
                    <a:pt x="77" y="42"/>
                    <a:pt x="69" y="74"/>
                  </a:cubicBezTo>
                  <a:cubicBezTo>
                    <a:pt x="64" y="92"/>
                    <a:pt x="58" y="113"/>
                    <a:pt x="57" y="117"/>
                  </a:cubicBezTo>
                  <a:cubicBezTo>
                    <a:pt x="53" y="129"/>
                    <a:pt x="45" y="152"/>
                    <a:pt x="45" y="152"/>
                  </a:cubicBezTo>
                  <a:cubicBezTo>
                    <a:pt x="45" y="152"/>
                    <a:pt x="43" y="164"/>
                    <a:pt x="43" y="169"/>
                  </a:cubicBezTo>
                  <a:cubicBezTo>
                    <a:pt x="43" y="182"/>
                    <a:pt x="41" y="207"/>
                    <a:pt x="19" y="207"/>
                  </a:cubicBezTo>
                  <a:cubicBezTo>
                    <a:pt x="0" y="206"/>
                    <a:pt x="11" y="179"/>
                    <a:pt x="22" y="158"/>
                  </a:cubicBezTo>
                  <a:cubicBezTo>
                    <a:pt x="24" y="154"/>
                    <a:pt x="26" y="132"/>
                    <a:pt x="29" y="114"/>
                  </a:cubicBezTo>
                  <a:cubicBezTo>
                    <a:pt x="33" y="93"/>
                    <a:pt x="35" y="89"/>
                    <a:pt x="39" y="65"/>
                  </a:cubicBezTo>
                  <a:cubicBezTo>
                    <a:pt x="45" y="36"/>
                    <a:pt x="44" y="0"/>
                    <a:pt x="44" y="0"/>
                  </a:cubicBezTo>
                  <a:lnTo>
                    <a:pt x="83" y="4"/>
                  </a:lnTo>
                  <a:close/>
                </a:path>
              </a:pathLst>
            </a:custGeom>
            <a:solidFill>
              <a:srgbClr val="E7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ṣļïḑè">
              <a:extLst>
                <a:ext uri="{FF2B5EF4-FFF2-40B4-BE49-F238E27FC236}">
                  <a16:creationId xmlns:a16="http://schemas.microsoft.com/office/drawing/2014/main" id="{A6442EF6-FB50-4D3A-B0BC-D9D32B5E27CD}"/>
                </a:ext>
              </a:extLst>
            </p:cNvPr>
            <p:cNvSpPr/>
            <p:nvPr/>
          </p:nvSpPr>
          <p:spPr bwMode="auto">
            <a:xfrm>
              <a:off x="6716713" y="3960813"/>
              <a:ext cx="165100" cy="304800"/>
            </a:xfrm>
            <a:custGeom>
              <a:avLst/>
              <a:gdLst>
                <a:gd name="T0" fmla="*/ 52 w 63"/>
                <a:gd name="T1" fmla="*/ 19 h 116"/>
                <a:gd name="T2" fmla="*/ 14 w 63"/>
                <a:gd name="T3" fmla="*/ 19 h 116"/>
                <a:gd name="T4" fmla="*/ 8 w 63"/>
                <a:gd name="T5" fmla="*/ 109 h 116"/>
                <a:gd name="T6" fmla="*/ 31 w 63"/>
                <a:gd name="T7" fmla="*/ 115 h 116"/>
                <a:gd name="T8" fmla="*/ 56 w 63"/>
                <a:gd name="T9" fmla="*/ 105 h 116"/>
                <a:gd name="T10" fmla="*/ 52 w 63"/>
                <a:gd name="T11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6">
                  <a:moveTo>
                    <a:pt x="52" y="19"/>
                  </a:moveTo>
                  <a:cubicBezTo>
                    <a:pt x="46" y="7"/>
                    <a:pt x="26" y="0"/>
                    <a:pt x="14" y="19"/>
                  </a:cubicBezTo>
                  <a:cubicBezTo>
                    <a:pt x="2" y="37"/>
                    <a:pt x="0" y="104"/>
                    <a:pt x="8" y="109"/>
                  </a:cubicBezTo>
                  <a:cubicBezTo>
                    <a:pt x="13" y="112"/>
                    <a:pt x="21" y="114"/>
                    <a:pt x="31" y="115"/>
                  </a:cubicBezTo>
                  <a:cubicBezTo>
                    <a:pt x="44" y="116"/>
                    <a:pt x="52" y="109"/>
                    <a:pt x="56" y="105"/>
                  </a:cubicBezTo>
                  <a:cubicBezTo>
                    <a:pt x="61" y="99"/>
                    <a:pt x="63" y="40"/>
                    <a:pt x="5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Sļíḑe">
              <a:extLst>
                <a:ext uri="{FF2B5EF4-FFF2-40B4-BE49-F238E27FC236}">
                  <a16:creationId xmlns:a16="http://schemas.microsoft.com/office/drawing/2014/main" id="{D0082480-6E20-4B3E-9A6C-94A562E63879}"/>
                </a:ext>
              </a:extLst>
            </p:cNvPr>
            <p:cNvSpPr/>
            <p:nvPr/>
          </p:nvSpPr>
          <p:spPr bwMode="auto">
            <a:xfrm>
              <a:off x="6905626" y="3514725"/>
              <a:ext cx="217488" cy="214313"/>
            </a:xfrm>
            <a:custGeom>
              <a:avLst/>
              <a:gdLst>
                <a:gd name="T0" fmla="*/ 30 w 83"/>
                <a:gd name="T1" fmla="*/ 78 h 82"/>
                <a:gd name="T2" fmla="*/ 64 w 83"/>
                <a:gd name="T3" fmla="*/ 77 h 82"/>
                <a:gd name="T4" fmla="*/ 82 w 83"/>
                <a:gd name="T5" fmla="*/ 48 h 82"/>
                <a:gd name="T6" fmla="*/ 78 w 83"/>
                <a:gd name="T7" fmla="*/ 32 h 82"/>
                <a:gd name="T8" fmla="*/ 60 w 83"/>
                <a:gd name="T9" fmla="*/ 9 h 82"/>
                <a:gd name="T10" fmla="*/ 33 w 83"/>
                <a:gd name="T11" fmla="*/ 1 h 82"/>
                <a:gd name="T12" fmla="*/ 12 w 83"/>
                <a:gd name="T13" fmla="*/ 10 h 82"/>
                <a:gd name="T14" fmla="*/ 5 w 83"/>
                <a:gd name="T15" fmla="*/ 17 h 82"/>
                <a:gd name="T16" fmla="*/ 3 w 83"/>
                <a:gd name="T17" fmla="*/ 56 h 82"/>
                <a:gd name="T18" fmla="*/ 30 w 83"/>
                <a:gd name="T19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2">
                  <a:moveTo>
                    <a:pt x="30" y="78"/>
                  </a:moveTo>
                  <a:cubicBezTo>
                    <a:pt x="41" y="82"/>
                    <a:pt x="54" y="82"/>
                    <a:pt x="64" y="77"/>
                  </a:cubicBezTo>
                  <a:cubicBezTo>
                    <a:pt x="75" y="71"/>
                    <a:pt x="83" y="60"/>
                    <a:pt x="82" y="48"/>
                  </a:cubicBezTo>
                  <a:cubicBezTo>
                    <a:pt x="82" y="42"/>
                    <a:pt x="80" y="37"/>
                    <a:pt x="78" y="32"/>
                  </a:cubicBezTo>
                  <a:cubicBezTo>
                    <a:pt x="74" y="23"/>
                    <a:pt x="68" y="15"/>
                    <a:pt x="60" y="9"/>
                  </a:cubicBezTo>
                  <a:cubicBezTo>
                    <a:pt x="52" y="3"/>
                    <a:pt x="42" y="0"/>
                    <a:pt x="33" y="1"/>
                  </a:cubicBezTo>
                  <a:cubicBezTo>
                    <a:pt x="25" y="2"/>
                    <a:pt x="19" y="6"/>
                    <a:pt x="12" y="10"/>
                  </a:cubicBezTo>
                  <a:cubicBezTo>
                    <a:pt x="10" y="12"/>
                    <a:pt x="7" y="14"/>
                    <a:pt x="5" y="17"/>
                  </a:cubicBezTo>
                  <a:cubicBezTo>
                    <a:pt x="0" y="25"/>
                    <a:pt x="0" y="46"/>
                    <a:pt x="3" y="56"/>
                  </a:cubicBezTo>
                  <a:cubicBezTo>
                    <a:pt x="5" y="68"/>
                    <a:pt x="19" y="75"/>
                    <a:pt x="30" y="78"/>
                  </a:cubicBezTo>
                  <a:close/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ṥḷïḋé">
              <a:extLst>
                <a:ext uri="{FF2B5EF4-FFF2-40B4-BE49-F238E27FC236}">
                  <a16:creationId xmlns:a16="http://schemas.microsoft.com/office/drawing/2014/main" id="{136C518A-BFB7-406E-A7AA-8499BDB704B2}"/>
                </a:ext>
              </a:extLst>
            </p:cNvPr>
            <p:cNvSpPr/>
            <p:nvPr/>
          </p:nvSpPr>
          <p:spPr bwMode="auto">
            <a:xfrm>
              <a:off x="6853238" y="3851275"/>
              <a:ext cx="114300" cy="125413"/>
            </a:xfrm>
            <a:custGeom>
              <a:avLst/>
              <a:gdLst>
                <a:gd name="T0" fmla="*/ 3 w 44"/>
                <a:gd name="T1" fmla="*/ 5 h 48"/>
                <a:gd name="T2" fmla="*/ 5 w 44"/>
                <a:gd name="T3" fmla="*/ 39 h 48"/>
                <a:gd name="T4" fmla="*/ 41 w 44"/>
                <a:gd name="T5" fmla="*/ 38 h 48"/>
                <a:gd name="T6" fmla="*/ 44 w 44"/>
                <a:gd name="T7" fmla="*/ 0 h 48"/>
                <a:gd name="T8" fmla="*/ 3 w 44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8">
                  <a:moveTo>
                    <a:pt x="3" y="5"/>
                  </a:moveTo>
                  <a:cubicBezTo>
                    <a:pt x="3" y="5"/>
                    <a:pt x="0" y="36"/>
                    <a:pt x="5" y="39"/>
                  </a:cubicBezTo>
                  <a:cubicBezTo>
                    <a:pt x="22" y="48"/>
                    <a:pt x="41" y="38"/>
                    <a:pt x="41" y="38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ṣḷiďé">
              <a:extLst>
                <a:ext uri="{FF2B5EF4-FFF2-40B4-BE49-F238E27FC236}">
                  <a16:creationId xmlns:a16="http://schemas.microsoft.com/office/drawing/2014/main" id="{B073D39F-2301-4386-BADB-FB5901AC0F90}"/>
                </a:ext>
              </a:extLst>
            </p:cNvPr>
            <p:cNvSpPr/>
            <p:nvPr/>
          </p:nvSpPr>
          <p:spPr bwMode="auto">
            <a:xfrm>
              <a:off x="6750051" y="3629025"/>
              <a:ext cx="298450" cy="301625"/>
            </a:xfrm>
            <a:custGeom>
              <a:avLst/>
              <a:gdLst>
                <a:gd name="T0" fmla="*/ 23 w 114"/>
                <a:gd name="T1" fmla="*/ 20 h 115"/>
                <a:gd name="T2" fmla="*/ 29 w 114"/>
                <a:gd name="T3" fmla="*/ 110 h 115"/>
                <a:gd name="T4" fmla="*/ 93 w 114"/>
                <a:gd name="T5" fmla="*/ 76 h 115"/>
                <a:gd name="T6" fmla="*/ 93 w 114"/>
                <a:gd name="T7" fmla="*/ 10 h 115"/>
                <a:gd name="T8" fmla="*/ 23 w 114"/>
                <a:gd name="T9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5">
                  <a:moveTo>
                    <a:pt x="23" y="20"/>
                  </a:moveTo>
                  <a:cubicBezTo>
                    <a:pt x="23" y="20"/>
                    <a:pt x="0" y="104"/>
                    <a:pt x="29" y="110"/>
                  </a:cubicBezTo>
                  <a:cubicBezTo>
                    <a:pt x="51" y="115"/>
                    <a:pt x="90" y="106"/>
                    <a:pt x="93" y="76"/>
                  </a:cubicBezTo>
                  <a:cubicBezTo>
                    <a:pt x="96" y="46"/>
                    <a:pt x="114" y="11"/>
                    <a:pt x="93" y="10"/>
                  </a:cubicBezTo>
                  <a:cubicBezTo>
                    <a:pt x="72" y="8"/>
                    <a:pt x="22" y="0"/>
                    <a:pt x="23" y="20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ïśḷîdè">
              <a:extLst>
                <a:ext uri="{FF2B5EF4-FFF2-40B4-BE49-F238E27FC236}">
                  <a16:creationId xmlns:a16="http://schemas.microsoft.com/office/drawing/2014/main" id="{D2E5E3C6-6464-4997-BB8F-024320EF0EB8}"/>
                </a:ext>
              </a:extLst>
            </p:cNvPr>
            <p:cNvSpPr/>
            <p:nvPr/>
          </p:nvSpPr>
          <p:spPr bwMode="auto">
            <a:xfrm>
              <a:off x="6757988" y="3592513"/>
              <a:ext cx="314325" cy="338138"/>
            </a:xfrm>
            <a:custGeom>
              <a:avLst/>
              <a:gdLst>
                <a:gd name="T0" fmla="*/ 12 w 120"/>
                <a:gd name="T1" fmla="*/ 44 h 129"/>
                <a:gd name="T2" fmla="*/ 26 w 120"/>
                <a:gd name="T3" fmla="*/ 61 h 129"/>
                <a:gd name="T4" fmla="*/ 29 w 120"/>
                <a:gd name="T5" fmla="*/ 85 h 129"/>
                <a:gd name="T6" fmla="*/ 50 w 120"/>
                <a:gd name="T7" fmla="*/ 100 h 129"/>
                <a:gd name="T8" fmla="*/ 64 w 120"/>
                <a:gd name="T9" fmla="*/ 128 h 129"/>
                <a:gd name="T10" fmla="*/ 101 w 120"/>
                <a:gd name="T11" fmla="*/ 107 h 129"/>
                <a:gd name="T12" fmla="*/ 117 w 120"/>
                <a:gd name="T13" fmla="*/ 63 h 129"/>
                <a:gd name="T14" fmla="*/ 71 w 120"/>
                <a:gd name="T15" fmla="*/ 2 h 129"/>
                <a:gd name="T16" fmla="*/ 12 w 120"/>
                <a:gd name="T17" fmla="*/ 4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9">
                  <a:moveTo>
                    <a:pt x="12" y="44"/>
                  </a:moveTo>
                  <a:cubicBezTo>
                    <a:pt x="12" y="44"/>
                    <a:pt x="20" y="56"/>
                    <a:pt x="26" y="61"/>
                  </a:cubicBezTo>
                  <a:cubicBezTo>
                    <a:pt x="33" y="66"/>
                    <a:pt x="29" y="80"/>
                    <a:pt x="29" y="85"/>
                  </a:cubicBezTo>
                  <a:cubicBezTo>
                    <a:pt x="30" y="89"/>
                    <a:pt x="50" y="90"/>
                    <a:pt x="50" y="100"/>
                  </a:cubicBezTo>
                  <a:cubicBezTo>
                    <a:pt x="50" y="109"/>
                    <a:pt x="36" y="125"/>
                    <a:pt x="64" y="128"/>
                  </a:cubicBezTo>
                  <a:cubicBezTo>
                    <a:pt x="76" y="129"/>
                    <a:pt x="99" y="122"/>
                    <a:pt x="101" y="107"/>
                  </a:cubicBezTo>
                  <a:cubicBezTo>
                    <a:pt x="104" y="93"/>
                    <a:pt x="116" y="81"/>
                    <a:pt x="117" y="63"/>
                  </a:cubicBezTo>
                  <a:cubicBezTo>
                    <a:pt x="120" y="22"/>
                    <a:pt x="95" y="4"/>
                    <a:pt x="71" y="2"/>
                  </a:cubicBezTo>
                  <a:cubicBezTo>
                    <a:pt x="47" y="0"/>
                    <a:pt x="0" y="13"/>
                    <a:pt x="12" y="44"/>
                  </a:cubicBezTo>
                  <a:close/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Sľíḓe">
              <a:extLst>
                <a:ext uri="{FF2B5EF4-FFF2-40B4-BE49-F238E27FC236}">
                  <a16:creationId xmlns:a16="http://schemas.microsoft.com/office/drawing/2014/main" id="{B41AFFD1-9356-47E2-9337-F6CA1EDDBBC5}"/>
                </a:ext>
              </a:extLst>
            </p:cNvPr>
            <p:cNvSpPr/>
            <p:nvPr/>
          </p:nvSpPr>
          <p:spPr bwMode="auto">
            <a:xfrm>
              <a:off x="6834188" y="3767138"/>
              <a:ext cx="85725" cy="107950"/>
            </a:xfrm>
            <a:custGeom>
              <a:avLst/>
              <a:gdLst>
                <a:gd name="T0" fmla="*/ 7 w 33"/>
                <a:gd name="T1" fmla="*/ 15 h 41"/>
                <a:gd name="T2" fmla="*/ 24 w 33"/>
                <a:gd name="T3" fmla="*/ 7 h 41"/>
                <a:gd name="T4" fmla="*/ 12 w 33"/>
                <a:gd name="T5" fmla="*/ 35 h 41"/>
                <a:gd name="T6" fmla="*/ 7 w 33"/>
                <a:gd name="T7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1">
                  <a:moveTo>
                    <a:pt x="7" y="15"/>
                  </a:moveTo>
                  <a:cubicBezTo>
                    <a:pt x="7" y="15"/>
                    <a:pt x="15" y="0"/>
                    <a:pt x="24" y="7"/>
                  </a:cubicBezTo>
                  <a:cubicBezTo>
                    <a:pt x="33" y="15"/>
                    <a:pt x="23" y="41"/>
                    <a:pt x="12" y="35"/>
                  </a:cubicBezTo>
                  <a:cubicBezTo>
                    <a:pt x="0" y="30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E8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śliḋé">
              <a:extLst>
                <a:ext uri="{FF2B5EF4-FFF2-40B4-BE49-F238E27FC236}">
                  <a16:creationId xmlns:a16="http://schemas.microsoft.com/office/drawing/2014/main" id="{6489EA62-7237-4721-A72C-4FF24E11B15F}"/>
                </a:ext>
              </a:extLst>
            </p:cNvPr>
            <p:cNvSpPr/>
            <p:nvPr/>
          </p:nvSpPr>
          <p:spPr bwMode="auto">
            <a:xfrm rot="1925755">
              <a:off x="5120329" y="5534573"/>
              <a:ext cx="1048652" cy="208456"/>
            </a:xfrm>
            <a:custGeom>
              <a:avLst/>
              <a:gdLst>
                <a:gd name="connsiteX0" fmla="*/ 0 w 1048652"/>
                <a:gd name="connsiteY0" fmla="*/ 0 h 208456"/>
                <a:gd name="connsiteX1" fmla="*/ 1048652 w 1048652"/>
                <a:gd name="connsiteY1" fmla="*/ 0 h 208456"/>
                <a:gd name="connsiteX2" fmla="*/ 716292 w 1048652"/>
                <a:gd name="connsiteY2" fmla="*/ 208456 h 208456"/>
                <a:gd name="connsiteX3" fmla="*/ 0 w 1048652"/>
                <a:gd name="connsiteY3" fmla="*/ 208456 h 20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652" h="208456">
                  <a:moveTo>
                    <a:pt x="0" y="0"/>
                  </a:moveTo>
                  <a:lnTo>
                    <a:pt x="1048652" y="0"/>
                  </a:lnTo>
                  <a:lnTo>
                    <a:pt x="716292" y="208456"/>
                  </a:lnTo>
                  <a:lnTo>
                    <a:pt x="0" y="208456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ṡlîdê">
              <a:extLst>
                <a:ext uri="{FF2B5EF4-FFF2-40B4-BE49-F238E27FC236}">
                  <a16:creationId xmlns:a16="http://schemas.microsoft.com/office/drawing/2014/main" id="{C35F2C22-87D2-439B-8975-56486926D2E9}"/>
                </a:ext>
              </a:extLst>
            </p:cNvPr>
            <p:cNvSpPr/>
            <p:nvPr/>
          </p:nvSpPr>
          <p:spPr bwMode="auto">
            <a:xfrm>
              <a:off x="4746626" y="4286250"/>
              <a:ext cx="582613" cy="371475"/>
            </a:xfrm>
            <a:custGeom>
              <a:avLst/>
              <a:gdLst>
                <a:gd name="T0" fmla="*/ 286 w 367"/>
                <a:gd name="T1" fmla="*/ 234 h 234"/>
                <a:gd name="T2" fmla="*/ 329 w 367"/>
                <a:gd name="T3" fmla="*/ 199 h 234"/>
                <a:gd name="T4" fmla="*/ 367 w 367"/>
                <a:gd name="T5" fmla="*/ 194 h 234"/>
                <a:gd name="T6" fmla="*/ 27 w 367"/>
                <a:gd name="T7" fmla="*/ 0 h 234"/>
                <a:gd name="T8" fmla="*/ 0 w 367"/>
                <a:gd name="T9" fmla="*/ 64 h 234"/>
                <a:gd name="T10" fmla="*/ 286 w 367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234">
                  <a:moveTo>
                    <a:pt x="286" y="234"/>
                  </a:moveTo>
                  <a:lnTo>
                    <a:pt x="329" y="199"/>
                  </a:lnTo>
                  <a:lnTo>
                    <a:pt x="367" y="194"/>
                  </a:lnTo>
                  <a:lnTo>
                    <a:pt x="27" y="0"/>
                  </a:lnTo>
                  <a:lnTo>
                    <a:pt x="0" y="64"/>
                  </a:lnTo>
                  <a:lnTo>
                    <a:pt x="286" y="234"/>
                  </a:lnTo>
                  <a:close/>
                </a:path>
              </a:pathLst>
            </a:custGeom>
            <a:solidFill>
              <a:srgbClr val="C791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ṣḻíḑè">
              <a:extLst>
                <a:ext uri="{FF2B5EF4-FFF2-40B4-BE49-F238E27FC236}">
                  <a16:creationId xmlns:a16="http://schemas.microsoft.com/office/drawing/2014/main" id="{70B50C0A-7A37-4511-BD5E-E0909F530CC1}"/>
                </a:ext>
              </a:extLst>
            </p:cNvPr>
            <p:cNvSpPr/>
            <p:nvPr/>
          </p:nvSpPr>
          <p:spPr bwMode="auto">
            <a:xfrm>
              <a:off x="4630738" y="4286250"/>
              <a:ext cx="160338" cy="546100"/>
            </a:xfrm>
            <a:custGeom>
              <a:avLst/>
              <a:gdLst>
                <a:gd name="T0" fmla="*/ 100 w 101"/>
                <a:gd name="T1" fmla="*/ 0 h 344"/>
                <a:gd name="T2" fmla="*/ 73 w 101"/>
                <a:gd name="T3" fmla="*/ 38 h 344"/>
                <a:gd name="T4" fmla="*/ 24 w 101"/>
                <a:gd name="T5" fmla="*/ 35 h 344"/>
                <a:gd name="T6" fmla="*/ 0 w 101"/>
                <a:gd name="T7" fmla="*/ 344 h 344"/>
                <a:gd name="T8" fmla="*/ 101 w 101"/>
                <a:gd name="T9" fmla="*/ 336 h 344"/>
                <a:gd name="T10" fmla="*/ 100 w 10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44">
                  <a:moveTo>
                    <a:pt x="100" y="0"/>
                  </a:moveTo>
                  <a:lnTo>
                    <a:pt x="73" y="38"/>
                  </a:lnTo>
                  <a:lnTo>
                    <a:pt x="24" y="35"/>
                  </a:lnTo>
                  <a:lnTo>
                    <a:pt x="0" y="344"/>
                  </a:lnTo>
                  <a:lnTo>
                    <a:pt x="101" y="3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ṩḷiḋè">
              <a:extLst>
                <a:ext uri="{FF2B5EF4-FFF2-40B4-BE49-F238E27FC236}">
                  <a16:creationId xmlns:a16="http://schemas.microsoft.com/office/drawing/2014/main" id="{5A3B91D6-FCE9-4EBD-9E10-D182C07CA904}"/>
                </a:ext>
              </a:extLst>
            </p:cNvPr>
            <p:cNvSpPr/>
            <p:nvPr/>
          </p:nvSpPr>
          <p:spPr bwMode="auto">
            <a:xfrm>
              <a:off x="4602163" y="4341813"/>
              <a:ext cx="598488" cy="1106488"/>
            </a:xfrm>
            <a:custGeom>
              <a:avLst/>
              <a:gdLst>
                <a:gd name="T0" fmla="*/ 377 w 377"/>
                <a:gd name="T1" fmla="*/ 199 h 697"/>
                <a:gd name="T2" fmla="*/ 347 w 377"/>
                <a:gd name="T3" fmla="*/ 697 h 697"/>
                <a:gd name="T4" fmla="*/ 0 w 377"/>
                <a:gd name="T5" fmla="*/ 497 h 697"/>
                <a:gd name="T6" fmla="*/ 42 w 377"/>
                <a:gd name="T7" fmla="*/ 0 h 697"/>
                <a:gd name="T8" fmla="*/ 377 w 377"/>
                <a:gd name="T9" fmla="*/ 19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697">
                  <a:moveTo>
                    <a:pt x="377" y="199"/>
                  </a:moveTo>
                  <a:lnTo>
                    <a:pt x="347" y="697"/>
                  </a:lnTo>
                  <a:lnTo>
                    <a:pt x="0" y="497"/>
                  </a:lnTo>
                  <a:lnTo>
                    <a:pt x="42" y="0"/>
                  </a:lnTo>
                  <a:lnTo>
                    <a:pt x="377" y="199"/>
                  </a:lnTo>
                  <a:close/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š1íďé">
              <a:extLst>
                <a:ext uri="{FF2B5EF4-FFF2-40B4-BE49-F238E27FC236}">
                  <a16:creationId xmlns:a16="http://schemas.microsoft.com/office/drawing/2014/main" id="{0FDF873D-90C7-4E56-8429-C704A77859F8}"/>
                </a:ext>
              </a:extLst>
            </p:cNvPr>
            <p:cNvSpPr/>
            <p:nvPr/>
          </p:nvSpPr>
          <p:spPr bwMode="auto">
            <a:xfrm>
              <a:off x="5153026" y="4602163"/>
              <a:ext cx="115888" cy="846138"/>
            </a:xfrm>
            <a:custGeom>
              <a:avLst/>
              <a:gdLst>
                <a:gd name="T0" fmla="*/ 0 w 73"/>
                <a:gd name="T1" fmla="*/ 533 h 533"/>
                <a:gd name="T2" fmla="*/ 73 w 73"/>
                <a:gd name="T3" fmla="*/ 421 h 533"/>
                <a:gd name="T4" fmla="*/ 73 w 73"/>
                <a:gd name="T5" fmla="*/ 0 h 533"/>
                <a:gd name="T6" fmla="*/ 30 w 73"/>
                <a:gd name="T7" fmla="*/ 35 h 533"/>
                <a:gd name="T8" fmla="*/ 0 w 73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33">
                  <a:moveTo>
                    <a:pt x="0" y="533"/>
                  </a:moveTo>
                  <a:lnTo>
                    <a:pt x="73" y="421"/>
                  </a:lnTo>
                  <a:lnTo>
                    <a:pt x="73" y="0"/>
                  </a:lnTo>
                  <a:lnTo>
                    <a:pt x="30" y="35"/>
                  </a:lnTo>
                  <a:lnTo>
                    <a:pt x="0" y="533"/>
                  </a:lnTo>
                  <a:close/>
                </a:path>
              </a:pathLst>
            </a:custGeom>
            <a:solidFill>
              <a:srgbClr val="F9B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ṥḷîḍê">
              <a:extLst>
                <a:ext uri="{FF2B5EF4-FFF2-40B4-BE49-F238E27FC236}">
                  <a16:creationId xmlns:a16="http://schemas.microsoft.com/office/drawing/2014/main" id="{1025F337-740D-4CA7-9128-EBE05F5D32AC}"/>
                </a:ext>
              </a:extLst>
            </p:cNvPr>
            <p:cNvSpPr/>
            <p:nvPr/>
          </p:nvSpPr>
          <p:spPr bwMode="auto">
            <a:xfrm>
              <a:off x="5268913" y="4594225"/>
              <a:ext cx="76200" cy="725488"/>
            </a:xfrm>
            <a:custGeom>
              <a:avLst/>
              <a:gdLst>
                <a:gd name="T0" fmla="*/ 0 w 48"/>
                <a:gd name="T1" fmla="*/ 426 h 457"/>
                <a:gd name="T2" fmla="*/ 48 w 48"/>
                <a:gd name="T3" fmla="*/ 457 h 457"/>
                <a:gd name="T4" fmla="*/ 38 w 48"/>
                <a:gd name="T5" fmla="*/ 0 h 457"/>
                <a:gd name="T6" fmla="*/ 0 w 48"/>
                <a:gd name="T7" fmla="*/ 5 h 457"/>
                <a:gd name="T8" fmla="*/ 0 w 48"/>
                <a:gd name="T9" fmla="*/ 42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57">
                  <a:moveTo>
                    <a:pt x="0" y="426"/>
                  </a:moveTo>
                  <a:lnTo>
                    <a:pt x="48" y="457"/>
                  </a:lnTo>
                  <a:lnTo>
                    <a:pt x="38" y="0"/>
                  </a:lnTo>
                  <a:lnTo>
                    <a:pt x="0" y="5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rgbClr val="F2B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Sľiḋè">
              <a:extLst>
                <a:ext uri="{FF2B5EF4-FFF2-40B4-BE49-F238E27FC236}">
                  <a16:creationId xmlns:a16="http://schemas.microsoft.com/office/drawing/2014/main" id="{954170BB-A3F4-4073-AB03-9FD6966F28C3}"/>
                </a:ext>
              </a:extLst>
            </p:cNvPr>
            <p:cNvSpPr/>
            <p:nvPr/>
          </p:nvSpPr>
          <p:spPr bwMode="auto">
            <a:xfrm>
              <a:off x="5008563" y="4616450"/>
              <a:ext cx="34925" cy="30163"/>
            </a:xfrm>
            <a:custGeom>
              <a:avLst/>
              <a:gdLst>
                <a:gd name="T0" fmla="*/ 13 w 13"/>
                <a:gd name="T1" fmla="*/ 6 h 12"/>
                <a:gd name="T2" fmla="*/ 7 w 13"/>
                <a:gd name="T3" fmla="*/ 12 h 12"/>
                <a:gd name="T4" fmla="*/ 0 w 13"/>
                <a:gd name="T5" fmla="*/ 6 h 12"/>
                <a:gd name="T6" fmla="*/ 6 w 13"/>
                <a:gd name="T7" fmla="*/ 0 h 12"/>
                <a:gd name="T8" fmla="*/ 13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6"/>
                  </a:moveTo>
                  <a:cubicBezTo>
                    <a:pt x="13" y="10"/>
                    <a:pt x="11" y="12"/>
                    <a:pt x="7" y="12"/>
                  </a:cubicBezTo>
                  <a:cubicBezTo>
                    <a:pt x="4" y="12"/>
                    <a:pt x="1" y="10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3" y="2"/>
                    <a:pt x="13" y="6"/>
                  </a:cubicBezTo>
                  <a:close/>
                </a:path>
              </a:pathLst>
            </a:custGeom>
            <a:solidFill>
              <a:srgbClr val="C791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slïḓè">
              <a:extLst>
                <a:ext uri="{FF2B5EF4-FFF2-40B4-BE49-F238E27FC236}">
                  <a16:creationId xmlns:a16="http://schemas.microsoft.com/office/drawing/2014/main" id="{C90A7746-C7B9-4635-B199-DBC3329F7569}"/>
                </a:ext>
              </a:extLst>
            </p:cNvPr>
            <p:cNvSpPr/>
            <p:nvPr/>
          </p:nvSpPr>
          <p:spPr bwMode="auto">
            <a:xfrm>
              <a:off x="4811713" y="4513263"/>
              <a:ext cx="34925" cy="34925"/>
            </a:xfrm>
            <a:custGeom>
              <a:avLst/>
              <a:gdLst>
                <a:gd name="T0" fmla="*/ 13 w 13"/>
                <a:gd name="T1" fmla="*/ 7 h 13"/>
                <a:gd name="T2" fmla="*/ 7 w 13"/>
                <a:gd name="T3" fmla="*/ 13 h 13"/>
                <a:gd name="T4" fmla="*/ 0 w 13"/>
                <a:gd name="T5" fmla="*/ 7 h 13"/>
                <a:gd name="T6" fmla="*/ 7 w 13"/>
                <a:gd name="T7" fmla="*/ 0 h 13"/>
                <a:gd name="T8" fmla="*/ 13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1" y="13"/>
                    <a:pt x="7" y="13"/>
                  </a:cubicBezTo>
                  <a:cubicBezTo>
                    <a:pt x="4" y="13"/>
                    <a:pt x="1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lose/>
                </a:path>
              </a:pathLst>
            </a:custGeom>
            <a:solidFill>
              <a:srgbClr val="C791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Sľïḑè">
              <a:extLst>
                <a:ext uri="{FF2B5EF4-FFF2-40B4-BE49-F238E27FC236}">
                  <a16:creationId xmlns:a16="http://schemas.microsoft.com/office/drawing/2014/main" id="{08D91C6E-77A5-4518-A9ED-7ED5FEADB828}"/>
                </a:ext>
              </a:extLst>
            </p:cNvPr>
            <p:cNvSpPr/>
            <p:nvPr/>
          </p:nvSpPr>
          <p:spPr bwMode="auto">
            <a:xfrm>
              <a:off x="4745038" y="4527550"/>
              <a:ext cx="285750" cy="268288"/>
            </a:xfrm>
            <a:custGeom>
              <a:avLst/>
              <a:gdLst>
                <a:gd name="T0" fmla="*/ 108 w 109"/>
                <a:gd name="T1" fmla="*/ 36 h 103"/>
                <a:gd name="T2" fmla="*/ 106 w 109"/>
                <a:gd name="T3" fmla="*/ 35 h 103"/>
                <a:gd name="T4" fmla="*/ 104 w 109"/>
                <a:gd name="T5" fmla="*/ 38 h 103"/>
                <a:gd name="T6" fmla="*/ 91 w 109"/>
                <a:gd name="T7" fmla="*/ 74 h 103"/>
                <a:gd name="T8" fmla="*/ 28 w 109"/>
                <a:gd name="T9" fmla="*/ 84 h 103"/>
                <a:gd name="T10" fmla="*/ 17 w 109"/>
                <a:gd name="T11" fmla="*/ 24 h 103"/>
                <a:gd name="T12" fmla="*/ 36 w 109"/>
                <a:gd name="T13" fmla="*/ 4 h 103"/>
                <a:gd name="T14" fmla="*/ 36 w 109"/>
                <a:gd name="T15" fmla="*/ 1 h 103"/>
                <a:gd name="T16" fmla="*/ 33 w 109"/>
                <a:gd name="T17" fmla="*/ 1 h 103"/>
                <a:gd name="T18" fmla="*/ 13 w 109"/>
                <a:gd name="T19" fmla="*/ 22 h 103"/>
                <a:gd name="T20" fmla="*/ 26 w 109"/>
                <a:gd name="T21" fmla="*/ 88 h 103"/>
                <a:gd name="T22" fmla="*/ 95 w 109"/>
                <a:gd name="T23" fmla="*/ 77 h 103"/>
                <a:gd name="T24" fmla="*/ 108 w 109"/>
                <a:gd name="T25" fmla="*/ 38 h 103"/>
                <a:gd name="T26" fmla="*/ 108 w 109"/>
                <a:gd name="T27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03">
                  <a:moveTo>
                    <a:pt x="108" y="36"/>
                  </a:moveTo>
                  <a:cubicBezTo>
                    <a:pt x="107" y="36"/>
                    <a:pt x="107" y="35"/>
                    <a:pt x="106" y="35"/>
                  </a:cubicBezTo>
                  <a:cubicBezTo>
                    <a:pt x="105" y="35"/>
                    <a:pt x="104" y="36"/>
                    <a:pt x="104" y="38"/>
                  </a:cubicBezTo>
                  <a:cubicBezTo>
                    <a:pt x="105" y="51"/>
                    <a:pt x="100" y="64"/>
                    <a:pt x="91" y="74"/>
                  </a:cubicBezTo>
                  <a:cubicBezTo>
                    <a:pt x="75" y="93"/>
                    <a:pt x="47" y="98"/>
                    <a:pt x="28" y="84"/>
                  </a:cubicBezTo>
                  <a:cubicBezTo>
                    <a:pt x="10" y="72"/>
                    <a:pt x="5" y="46"/>
                    <a:pt x="17" y="24"/>
                  </a:cubicBezTo>
                  <a:cubicBezTo>
                    <a:pt x="21" y="17"/>
                    <a:pt x="29" y="9"/>
                    <a:pt x="36" y="4"/>
                  </a:cubicBezTo>
                  <a:cubicBezTo>
                    <a:pt x="37" y="4"/>
                    <a:pt x="37" y="2"/>
                    <a:pt x="36" y="1"/>
                  </a:cubicBezTo>
                  <a:cubicBezTo>
                    <a:pt x="35" y="0"/>
                    <a:pt x="34" y="0"/>
                    <a:pt x="33" y="1"/>
                  </a:cubicBezTo>
                  <a:cubicBezTo>
                    <a:pt x="27" y="5"/>
                    <a:pt x="18" y="14"/>
                    <a:pt x="13" y="22"/>
                  </a:cubicBezTo>
                  <a:cubicBezTo>
                    <a:pt x="0" y="45"/>
                    <a:pt x="6" y="74"/>
                    <a:pt x="26" y="88"/>
                  </a:cubicBezTo>
                  <a:cubicBezTo>
                    <a:pt x="47" y="103"/>
                    <a:pt x="77" y="98"/>
                    <a:pt x="95" y="77"/>
                  </a:cubicBezTo>
                  <a:cubicBezTo>
                    <a:pt x="104" y="66"/>
                    <a:pt x="109" y="52"/>
                    <a:pt x="108" y="38"/>
                  </a:cubicBezTo>
                  <a:cubicBezTo>
                    <a:pt x="108" y="37"/>
                    <a:pt x="108" y="37"/>
                    <a:pt x="10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ṩ1iḑè">
              <a:extLst>
                <a:ext uri="{FF2B5EF4-FFF2-40B4-BE49-F238E27FC236}">
                  <a16:creationId xmlns:a16="http://schemas.microsoft.com/office/drawing/2014/main" id="{BBEA691A-D920-4CA0-87FE-B95BAB42A134}"/>
                </a:ext>
              </a:extLst>
            </p:cNvPr>
            <p:cNvSpPr/>
            <p:nvPr/>
          </p:nvSpPr>
          <p:spPr bwMode="auto">
            <a:xfrm>
              <a:off x="5153026" y="5270500"/>
              <a:ext cx="192088" cy="177800"/>
            </a:xfrm>
            <a:custGeom>
              <a:avLst/>
              <a:gdLst>
                <a:gd name="T0" fmla="*/ 0 w 121"/>
                <a:gd name="T1" fmla="*/ 112 h 112"/>
                <a:gd name="T2" fmla="*/ 73 w 121"/>
                <a:gd name="T3" fmla="*/ 0 h 112"/>
                <a:gd name="T4" fmla="*/ 121 w 121"/>
                <a:gd name="T5" fmla="*/ 31 h 112"/>
                <a:gd name="T6" fmla="*/ 76 w 121"/>
                <a:gd name="T7" fmla="*/ 39 h 112"/>
                <a:gd name="T8" fmla="*/ 0 w 12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2">
                  <a:moveTo>
                    <a:pt x="0" y="112"/>
                  </a:moveTo>
                  <a:lnTo>
                    <a:pt x="73" y="0"/>
                  </a:lnTo>
                  <a:lnTo>
                    <a:pt x="121" y="31"/>
                  </a:lnTo>
                  <a:lnTo>
                    <a:pt x="76" y="39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ED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6" name="矩形 205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2181006" y="1164312"/>
            <a:ext cx="9500132" cy="2207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系统一种运行时的绑定机制，  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的应用程序中，不管是页面切换，还是传递数据或是调用外部程序，都可能要用到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的属性有动作（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）、数据（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）、分类（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）、类型（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）、组件（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）以及扩展（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），其中最常用的是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</a:p>
        </p:txBody>
      </p:sp>
      <p:sp>
        <p:nvSpPr>
          <p:cNvPr id="207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960379" y="1305924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8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055628" y="1349728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9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960379" y="2736294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0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055628" y="2780098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2351107" y="3484448"/>
            <a:ext cx="9500132" cy="27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 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Intent.ACTION_MAIN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：应用程序入口。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Intent.ACTION_SEND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：发送短信、发送邮件等。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Intent.ACTION_VIEW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：显示数据给用户，如浏览网页、显示应用、寻找应用等。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Intent.ACTION_WEB_SEARCH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：从谷歌搜索内容。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Intent.ACTION_DIAL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：拨打电话。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Intent.ACTION_PICK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：打开联系人列表。 </a:t>
            </a:r>
          </a:p>
        </p:txBody>
      </p:sp>
    </p:spTree>
    <p:extLst>
      <p:ext uri="{BB962C8B-B14F-4D97-AF65-F5344CB8AC3E}">
        <p14:creationId xmlns:p14="http://schemas.microsoft.com/office/powerpoint/2010/main" val="34207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068233" y="1022323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797674" y="1148191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296642" y="177182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086328" y="1875732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创建新的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578353" y="24987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356902" y="2582441"/>
            <a:ext cx="3057991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介绍 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3797674" y="322563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574007" y="3391243"/>
            <a:ext cx="480528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Bundle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类及应用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传递数据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</a:p>
        </p:txBody>
      </p:sp>
      <p:sp>
        <p:nvSpPr>
          <p:cNvPr id="18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59827" y="395253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57490" y="4103948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消息提示类 </a:t>
            </a: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76932" y="468696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074595" y="4838374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</a:t>
            </a:r>
          </a:p>
        </p:txBody>
      </p:sp>
      <p:sp>
        <p:nvSpPr>
          <p:cNvPr id="21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00266" y="542138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2.7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97929" y="5572800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菜单设计</a:t>
            </a:r>
          </a:p>
        </p:txBody>
      </p:sp>
    </p:spTree>
    <p:extLst>
      <p:ext uri="{BB962C8B-B14F-4D97-AF65-F5344CB8AC3E}">
        <p14:creationId xmlns:p14="http://schemas.microsoft.com/office/powerpoint/2010/main" val="275173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2.4.1.Bundle</a:t>
            </a:r>
            <a:r>
              <a:rPr lang="zh-CN" altLang="en-US" dirty="0"/>
              <a:t>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-24680" y="6277491"/>
            <a:ext cx="8189886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480fb7fd-c53b-439c-a3cd-96224e6e46b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0D46F8A-2391-4BB2-ADD9-C2D04712D0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425037" y="3052293"/>
            <a:ext cx="3307381" cy="3403054"/>
            <a:chOff x="3736181" y="1208088"/>
            <a:chExt cx="4719638" cy="4856163"/>
          </a:xfrm>
        </p:grpSpPr>
        <p:sp>
          <p:nvSpPr>
            <p:cNvPr id="13" name="iślïdè">
              <a:extLst>
                <a:ext uri="{FF2B5EF4-FFF2-40B4-BE49-F238E27FC236}">
                  <a16:creationId xmlns:a16="http://schemas.microsoft.com/office/drawing/2014/main" id="{E84975AA-A7EF-4121-9EFF-9D6BF64D7D4A}"/>
                </a:ext>
              </a:extLst>
            </p:cNvPr>
            <p:cNvSpPr/>
            <p:nvPr/>
          </p:nvSpPr>
          <p:spPr bwMode="auto">
            <a:xfrm>
              <a:off x="4572794" y="1658938"/>
              <a:ext cx="936625" cy="412750"/>
            </a:xfrm>
            <a:custGeom>
              <a:avLst/>
              <a:gdLst>
                <a:gd name="T0" fmla="*/ 810 w 810"/>
                <a:gd name="T1" fmla="*/ 315 h 357"/>
                <a:gd name="T2" fmla="*/ 768 w 810"/>
                <a:gd name="T3" fmla="*/ 357 h 357"/>
                <a:gd name="T4" fmla="*/ 41 w 810"/>
                <a:gd name="T5" fmla="*/ 357 h 357"/>
                <a:gd name="T6" fmla="*/ 0 w 810"/>
                <a:gd name="T7" fmla="*/ 315 h 357"/>
                <a:gd name="T8" fmla="*/ 0 w 810"/>
                <a:gd name="T9" fmla="*/ 42 h 357"/>
                <a:gd name="T10" fmla="*/ 41 w 810"/>
                <a:gd name="T11" fmla="*/ 0 h 357"/>
                <a:gd name="T12" fmla="*/ 768 w 810"/>
                <a:gd name="T13" fmla="*/ 0 h 357"/>
                <a:gd name="T14" fmla="*/ 810 w 810"/>
                <a:gd name="T15" fmla="*/ 42 h 357"/>
                <a:gd name="T16" fmla="*/ 810 w 810"/>
                <a:gd name="T17" fmla="*/ 3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0" h="357">
                  <a:moveTo>
                    <a:pt x="810" y="315"/>
                  </a:moveTo>
                  <a:cubicBezTo>
                    <a:pt x="810" y="338"/>
                    <a:pt x="791" y="357"/>
                    <a:pt x="768" y="357"/>
                  </a:cubicBezTo>
                  <a:cubicBezTo>
                    <a:pt x="41" y="357"/>
                    <a:pt x="41" y="357"/>
                    <a:pt x="41" y="357"/>
                  </a:cubicBezTo>
                  <a:cubicBezTo>
                    <a:pt x="18" y="357"/>
                    <a:pt x="0" y="338"/>
                    <a:pt x="0" y="31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91" y="0"/>
                    <a:pt x="810" y="19"/>
                    <a:pt x="810" y="42"/>
                  </a:cubicBezTo>
                  <a:lnTo>
                    <a:pt x="810" y="315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ľïdè">
              <a:extLst>
                <a:ext uri="{FF2B5EF4-FFF2-40B4-BE49-F238E27FC236}">
                  <a16:creationId xmlns:a16="http://schemas.microsoft.com/office/drawing/2014/main" id="{F640AF25-2219-4A90-9D11-6A34F7EC920E}"/>
                </a:ext>
              </a:extLst>
            </p:cNvPr>
            <p:cNvSpPr/>
            <p:nvPr/>
          </p:nvSpPr>
          <p:spPr bwMode="auto">
            <a:xfrm>
              <a:off x="4572794" y="1841501"/>
              <a:ext cx="1809750" cy="1087438"/>
            </a:xfrm>
            <a:custGeom>
              <a:avLst/>
              <a:gdLst>
                <a:gd name="T0" fmla="*/ 1565 w 1565"/>
                <a:gd name="T1" fmla="*/ 898 h 940"/>
                <a:gd name="T2" fmla="*/ 1523 w 1565"/>
                <a:gd name="T3" fmla="*/ 940 h 940"/>
                <a:gd name="T4" fmla="*/ 41 w 1565"/>
                <a:gd name="T5" fmla="*/ 940 h 940"/>
                <a:gd name="T6" fmla="*/ 0 w 1565"/>
                <a:gd name="T7" fmla="*/ 898 h 940"/>
                <a:gd name="T8" fmla="*/ 0 w 1565"/>
                <a:gd name="T9" fmla="*/ 42 h 940"/>
                <a:gd name="T10" fmla="*/ 0 w 1565"/>
                <a:gd name="T11" fmla="*/ 0 h 940"/>
                <a:gd name="T12" fmla="*/ 41 w 1565"/>
                <a:gd name="T13" fmla="*/ 0 h 940"/>
                <a:gd name="T14" fmla="*/ 1523 w 1565"/>
                <a:gd name="T15" fmla="*/ 0 h 940"/>
                <a:gd name="T16" fmla="*/ 1565 w 1565"/>
                <a:gd name="T17" fmla="*/ 42 h 940"/>
                <a:gd name="T18" fmla="*/ 1565 w 1565"/>
                <a:gd name="T19" fmla="*/ 89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5" h="940">
                  <a:moveTo>
                    <a:pt x="1565" y="898"/>
                  </a:moveTo>
                  <a:cubicBezTo>
                    <a:pt x="1565" y="922"/>
                    <a:pt x="1546" y="940"/>
                    <a:pt x="1523" y="940"/>
                  </a:cubicBezTo>
                  <a:cubicBezTo>
                    <a:pt x="41" y="940"/>
                    <a:pt x="41" y="940"/>
                    <a:pt x="41" y="940"/>
                  </a:cubicBezTo>
                  <a:cubicBezTo>
                    <a:pt x="18" y="940"/>
                    <a:pt x="0" y="922"/>
                    <a:pt x="0" y="89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7"/>
                    <a:pt x="0" y="0"/>
                    <a:pt x="0" y="0"/>
                  </a:cubicBezTo>
                  <a:cubicBezTo>
                    <a:pt x="0" y="0"/>
                    <a:pt x="25" y="0"/>
                    <a:pt x="4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46" y="0"/>
                    <a:pt x="1565" y="19"/>
                    <a:pt x="1565" y="42"/>
                  </a:cubicBezTo>
                  <a:lnTo>
                    <a:pt x="1565" y="898"/>
                  </a:lnTo>
                  <a:close/>
                </a:path>
              </a:pathLst>
            </a:custGeom>
            <a:solidFill>
              <a:srgbClr val="DD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ļiḓê">
              <a:extLst>
                <a:ext uri="{FF2B5EF4-FFF2-40B4-BE49-F238E27FC236}">
                  <a16:creationId xmlns:a16="http://schemas.microsoft.com/office/drawing/2014/main" id="{32681B47-F481-482A-9191-EFEAB32269CA}"/>
                </a:ext>
              </a:extLst>
            </p:cNvPr>
            <p:cNvSpPr/>
            <p:nvPr/>
          </p:nvSpPr>
          <p:spPr bwMode="auto">
            <a:xfrm>
              <a:off x="4572794" y="1878013"/>
              <a:ext cx="1809750" cy="1084263"/>
            </a:xfrm>
            <a:custGeom>
              <a:avLst/>
              <a:gdLst>
                <a:gd name="T0" fmla="*/ 1565 w 1565"/>
                <a:gd name="T1" fmla="*/ 895 h 937"/>
                <a:gd name="T2" fmla="*/ 1523 w 1565"/>
                <a:gd name="T3" fmla="*/ 937 h 937"/>
                <a:gd name="T4" fmla="*/ 41 w 1565"/>
                <a:gd name="T5" fmla="*/ 937 h 937"/>
                <a:gd name="T6" fmla="*/ 0 w 1565"/>
                <a:gd name="T7" fmla="*/ 895 h 937"/>
                <a:gd name="T8" fmla="*/ 0 w 1565"/>
                <a:gd name="T9" fmla="*/ 41 h 937"/>
                <a:gd name="T10" fmla="*/ 41 w 1565"/>
                <a:gd name="T11" fmla="*/ 0 h 937"/>
                <a:gd name="T12" fmla="*/ 1523 w 1565"/>
                <a:gd name="T13" fmla="*/ 0 h 937"/>
                <a:gd name="T14" fmla="*/ 1565 w 1565"/>
                <a:gd name="T15" fmla="*/ 41 h 937"/>
                <a:gd name="T16" fmla="*/ 1565 w 1565"/>
                <a:gd name="T17" fmla="*/ 895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5" h="937">
                  <a:moveTo>
                    <a:pt x="1565" y="895"/>
                  </a:moveTo>
                  <a:cubicBezTo>
                    <a:pt x="1565" y="919"/>
                    <a:pt x="1546" y="937"/>
                    <a:pt x="1523" y="937"/>
                  </a:cubicBezTo>
                  <a:cubicBezTo>
                    <a:pt x="41" y="937"/>
                    <a:pt x="41" y="937"/>
                    <a:pt x="41" y="937"/>
                  </a:cubicBezTo>
                  <a:cubicBezTo>
                    <a:pt x="18" y="937"/>
                    <a:pt x="0" y="919"/>
                    <a:pt x="0" y="89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46" y="0"/>
                    <a:pt x="1565" y="18"/>
                    <a:pt x="1565" y="41"/>
                  </a:cubicBezTo>
                  <a:lnTo>
                    <a:pt x="1565" y="895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ṡľiďè">
              <a:extLst>
                <a:ext uri="{FF2B5EF4-FFF2-40B4-BE49-F238E27FC236}">
                  <a16:creationId xmlns:a16="http://schemas.microsoft.com/office/drawing/2014/main" id="{AC25217B-CE4D-4600-8538-ACDB7B07DB5B}"/>
                </a:ext>
              </a:extLst>
            </p:cNvPr>
            <p:cNvSpPr/>
            <p:nvPr/>
          </p:nvSpPr>
          <p:spPr bwMode="auto">
            <a:xfrm>
              <a:off x="5152231" y="1433513"/>
              <a:ext cx="1076325" cy="444500"/>
            </a:xfrm>
            <a:custGeom>
              <a:avLst/>
              <a:gdLst>
                <a:gd name="T0" fmla="*/ 678 w 678"/>
                <a:gd name="T1" fmla="*/ 280 h 280"/>
                <a:gd name="T2" fmla="*/ 0 w 678"/>
                <a:gd name="T3" fmla="*/ 280 h 280"/>
                <a:gd name="T4" fmla="*/ 450 w 678"/>
                <a:gd name="T5" fmla="*/ 0 h 280"/>
                <a:gd name="T6" fmla="*/ 678 w 678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8" h="280">
                  <a:moveTo>
                    <a:pt x="678" y="280"/>
                  </a:moveTo>
                  <a:lnTo>
                    <a:pt x="0" y="280"/>
                  </a:lnTo>
                  <a:lnTo>
                    <a:pt x="450" y="0"/>
                  </a:lnTo>
                  <a:lnTo>
                    <a:pt x="678" y="28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ḻïḓê">
              <a:extLst>
                <a:ext uri="{FF2B5EF4-FFF2-40B4-BE49-F238E27FC236}">
                  <a16:creationId xmlns:a16="http://schemas.microsoft.com/office/drawing/2014/main" id="{C1E8F37E-64B8-4979-BF53-3662F2A138DC}"/>
                </a:ext>
              </a:extLst>
            </p:cNvPr>
            <p:cNvSpPr/>
            <p:nvPr/>
          </p:nvSpPr>
          <p:spPr bwMode="auto">
            <a:xfrm>
              <a:off x="5255419" y="1482726"/>
              <a:ext cx="973138" cy="395288"/>
            </a:xfrm>
            <a:custGeom>
              <a:avLst/>
              <a:gdLst>
                <a:gd name="T0" fmla="*/ 613 w 613"/>
                <a:gd name="T1" fmla="*/ 249 h 249"/>
                <a:gd name="T2" fmla="*/ 0 w 613"/>
                <a:gd name="T3" fmla="*/ 249 h 249"/>
                <a:gd name="T4" fmla="*/ 453 w 613"/>
                <a:gd name="T5" fmla="*/ 0 h 249"/>
                <a:gd name="T6" fmla="*/ 613 w 613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3" h="249">
                  <a:moveTo>
                    <a:pt x="613" y="249"/>
                  </a:moveTo>
                  <a:lnTo>
                    <a:pt x="0" y="249"/>
                  </a:lnTo>
                  <a:lnTo>
                    <a:pt x="453" y="0"/>
                  </a:lnTo>
                  <a:lnTo>
                    <a:pt x="613" y="24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ṩlïḓè">
              <a:extLst>
                <a:ext uri="{FF2B5EF4-FFF2-40B4-BE49-F238E27FC236}">
                  <a16:creationId xmlns:a16="http://schemas.microsoft.com/office/drawing/2014/main" id="{2B58D8B4-923A-43DA-9AF4-4E0C62ED87AD}"/>
                </a:ext>
              </a:extLst>
            </p:cNvPr>
            <p:cNvSpPr/>
            <p:nvPr/>
          </p:nvSpPr>
          <p:spPr bwMode="auto">
            <a:xfrm>
              <a:off x="4625181" y="1679576"/>
              <a:ext cx="46038" cy="133350"/>
            </a:xfrm>
            <a:custGeom>
              <a:avLst/>
              <a:gdLst>
                <a:gd name="T0" fmla="*/ 40 w 40"/>
                <a:gd name="T1" fmla="*/ 95 h 115"/>
                <a:gd name="T2" fmla="*/ 20 w 40"/>
                <a:gd name="T3" fmla="*/ 115 h 115"/>
                <a:gd name="T4" fmla="*/ 20 w 40"/>
                <a:gd name="T5" fmla="*/ 115 h 115"/>
                <a:gd name="T6" fmla="*/ 0 w 40"/>
                <a:gd name="T7" fmla="*/ 95 h 115"/>
                <a:gd name="T8" fmla="*/ 0 w 40"/>
                <a:gd name="T9" fmla="*/ 20 h 115"/>
                <a:gd name="T10" fmla="*/ 20 w 40"/>
                <a:gd name="T11" fmla="*/ 0 h 115"/>
                <a:gd name="T12" fmla="*/ 20 w 40"/>
                <a:gd name="T13" fmla="*/ 0 h 115"/>
                <a:gd name="T14" fmla="*/ 40 w 40"/>
                <a:gd name="T15" fmla="*/ 20 h 115"/>
                <a:gd name="T16" fmla="*/ 40 w 40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15">
                  <a:moveTo>
                    <a:pt x="40" y="95"/>
                  </a:moveTo>
                  <a:cubicBezTo>
                    <a:pt x="40" y="106"/>
                    <a:pt x="31" y="115"/>
                    <a:pt x="20" y="115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9" y="115"/>
                    <a:pt x="0" y="106"/>
                    <a:pt x="0" y="9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lnTo>
                    <a:pt x="40" y="95"/>
                  </a:lnTo>
                  <a:close/>
                </a:path>
              </a:pathLst>
            </a:custGeom>
            <a:solidFill>
              <a:srgbClr val="811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ļïḋé">
              <a:extLst>
                <a:ext uri="{FF2B5EF4-FFF2-40B4-BE49-F238E27FC236}">
                  <a16:creationId xmlns:a16="http://schemas.microsoft.com/office/drawing/2014/main" id="{B4236021-84D5-4AB8-900B-4F5F27AB9245}"/>
                </a:ext>
              </a:extLst>
            </p:cNvPr>
            <p:cNvSpPr/>
            <p:nvPr/>
          </p:nvSpPr>
          <p:spPr bwMode="auto">
            <a:xfrm>
              <a:off x="4696619" y="1679576"/>
              <a:ext cx="387350" cy="133350"/>
            </a:xfrm>
            <a:custGeom>
              <a:avLst/>
              <a:gdLst>
                <a:gd name="T0" fmla="*/ 336 w 336"/>
                <a:gd name="T1" fmla="*/ 90 h 115"/>
                <a:gd name="T2" fmla="*/ 310 w 336"/>
                <a:gd name="T3" fmla="*/ 115 h 115"/>
                <a:gd name="T4" fmla="*/ 26 w 336"/>
                <a:gd name="T5" fmla="*/ 115 h 115"/>
                <a:gd name="T6" fmla="*/ 0 w 336"/>
                <a:gd name="T7" fmla="*/ 90 h 115"/>
                <a:gd name="T8" fmla="*/ 0 w 336"/>
                <a:gd name="T9" fmla="*/ 25 h 115"/>
                <a:gd name="T10" fmla="*/ 26 w 336"/>
                <a:gd name="T11" fmla="*/ 0 h 115"/>
                <a:gd name="T12" fmla="*/ 310 w 336"/>
                <a:gd name="T13" fmla="*/ 0 h 115"/>
                <a:gd name="T14" fmla="*/ 336 w 336"/>
                <a:gd name="T15" fmla="*/ 25 h 115"/>
                <a:gd name="T16" fmla="*/ 336 w 336"/>
                <a:gd name="T17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115">
                  <a:moveTo>
                    <a:pt x="336" y="90"/>
                  </a:moveTo>
                  <a:cubicBezTo>
                    <a:pt x="336" y="104"/>
                    <a:pt x="324" y="115"/>
                    <a:pt x="310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12" y="115"/>
                    <a:pt x="0" y="104"/>
                    <a:pt x="0" y="9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24" y="0"/>
                    <a:pt x="336" y="11"/>
                    <a:pt x="336" y="25"/>
                  </a:cubicBezTo>
                  <a:lnTo>
                    <a:pt x="336" y="90"/>
                  </a:lnTo>
                  <a:close/>
                </a:path>
              </a:pathLst>
            </a:custGeom>
            <a:solidFill>
              <a:srgbClr val="811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ŝļiďe">
              <a:extLst>
                <a:ext uri="{FF2B5EF4-FFF2-40B4-BE49-F238E27FC236}">
                  <a16:creationId xmlns:a16="http://schemas.microsoft.com/office/drawing/2014/main" id="{9C3A63DC-E0A1-4573-AD49-6E894828B35A}"/>
                </a:ext>
              </a:extLst>
            </p:cNvPr>
            <p:cNvSpPr/>
            <p:nvPr/>
          </p:nvSpPr>
          <p:spPr bwMode="auto">
            <a:xfrm>
              <a:off x="5769769" y="2084388"/>
              <a:ext cx="2024063" cy="2957513"/>
            </a:xfrm>
            <a:custGeom>
              <a:avLst/>
              <a:gdLst>
                <a:gd name="T0" fmla="*/ 1750 w 1750"/>
                <a:gd name="T1" fmla="*/ 2495 h 2557"/>
                <a:gd name="T2" fmla="*/ 1687 w 1750"/>
                <a:gd name="T3" fmla="*/ 2557 h 2557"/>
                <a:gd name="T4" fmla="*/ 63 w 1750"/>
                <a:gd name="T5" fmla="*/ 2557 h 2557"/>
                <a:gd name="T6" fmla="*/ 0 w 1750"/>
                <a:gd name="T7" fmla="*/ 2495 h 2557"/>
                <a:gd name="T8" fmla="*/ 0 w 1750"/>
                <a:gd name="T9" fmla="*/ 62 h 2557"/>
                <a:gd name="T10" fmla="*/ 63 w 1750"/>
                <a:gd name="T11" fmla="*/ 0 h 2557"/>
                <a:gd name="T12" fmla="*/ 1687 w 1750"/>
                <a:gd name="T13" fmla="*/ 0 h 2557"/>
                <a:gd name="T14" fmla="*/ 1750 w 1750"/>
                <a:gd name="T15" fmla="*/ 62 h 2557"/>
                <a:gd name="T16" fmla="*/ 1750 w 1750"/>
                <a:gd name="T17" fmla="*/ 2495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0" h="2557">
                  <a:moveTo>
                    <a:pt x="1750" y="2495"/>
                  </a:moveTo>
                  <a:cubicBezTo>
                    <a:pt x="1750" y="2529"/>
                    <a:pt x="1722" y="2557"/>
                    <a:pt x="1687" y="2557"/>
                  </a:cubicBezTo>
                  <a:cubicBezTo>
                    <a:pt x="63" y="2557"/>
                    <a:pt x="63" y="2557"/>
                    <a:pt x="63" y="2557"/>
                  </a:cubicBezTo>
                  <a:cubicBezTo>
                    <a:pt x="28" y="2557"/>
                    <a:pt x="0" y="2529"/>
                    <a:pt x="0" y="249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1687" y="0"/>
                    <a:pt x="1687" y="0"/>
                    <a:pt x="1687" y="0"/>
                  </a:cubicBezTo>
                  <a:cubicBezTo>
                    <a:pt x="1722" y="0"/>
                    <a:pt x="1750" y="28"/>
                    <a:pt x="1750" y="62"/>
                  </a:cubicBezTo>
                  <a:lnTo>
                    <a:pt x="1750" y="249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ḻidè">
              <a:extLst>
                <a:ext uri="{FF2B5EF4-FFF2-40B4-BE49-F238E27FC236}">
                  <a16:creationId xmlns:a16="http://schemas.microsoft.com/office/drawing/2014/main" id="{52AD78A5-7FAA-4F11-8D4E-D323841F70DF}"/>
                </a:ext>
              </a:extLst>
            </p:cNvPr>
            <p:cNvSpPr/>
            <p:nvPr/>
          </p:nvSpPr>
          <p:spPr bwMode="auto">
            <a:xfrm>
              <a:off x="5879306" y="2303463"/>
              <a:ext cx="1800225" cy="2465388"/>
            </a:xfrm>
            <a:custGeom>
              <a:avLst/>
              <a:gdLst>
                <a:gd name="T0" fmla="*/ 1557 w 1557"/>
                <a:gd name="T1" fmla="*/ 2069 h 2132"/>
                <a:gd name="T2" fmla="*/ 1494 w 1557"/>
                <a:gd name="T3" fmla="*/ 2132 h 2132"/>
                <a:gd name="T4" fmla="*/ 63 w 1557"/>
                <a:gd name="T5" fmla="*/ 2132 h 2132"/>
                <a:gd name="T6" fmla="*/ 0 w 1557"/>
                <a:gd name="T7" fmla="*/ 2069 h 2132"/>
                <a:gd name="T8" fmla="*/ 0 w 1557"/>
                <a:gd name="T9" fmla="*/ 63 h 2132"/>
                <a:gd name="T10" fmla="*/ 63 w 1557"/>
                <a:gd name="T11" fmla="*/ 0 h 2132"/>
                <a:gd name="T12" fmla="*/ 1494 w 1557"/>
                <a:gd name="T13" fmla="*/ 0 h 2132"/>
                <a:gd name="T14" fmla="*/ 1557 w 1557"/>
                <a:gd name="T15" fmla="*/ 63 h 2132"/>
                <a:gd name="T16" fmla="*/ 1557 w 1557"/>
                <a:gd name="T17" fmla="*/ 2069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7" h="2132">
                  <a:moveTo>
                    <a:pt x="1557" y="2069"/>
                  </a:moveTo>
                  <a:cubicBezTo>
                    <a:pt x="1557" y="2104"/>
                    <a:pt x="1529" y="2132"/>
                    <a:pt x="1494" y="2132"/>
                  </a:cubicBezTo>
                  <a:cubicBezTo>
                    <a:pt x="63" y="2132"/>
                    <a:pt x="63" y="2132"/>
                    <a:pt x="63" y="2132"/>
                  </a:cubicBezTo>
                  <a:cubicBezTo>
                    <a:pt x="28" y="2132"/>
                    <a:pt x="0" y="2104"/>
                    <a:pt x="0" y="206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29" y="0"/>
                    <a:pt x="1557" y="28"/>
                    <a:pt x="1557" y="63"/>
                  </a:cubicBezTo>
                  <a:lnTo>
                    <a:pt x="1557" y="2069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ľïdê">
              <a:extLst>
                <a:ext uri="{FF2B5EF4-FFF2-40B4-BE49-F238E27FC236}">
                  <a16:creationId xmlns:a16="http://schemas.microsoft.com/office/drawing/2014/main" id="{070454F9-C991-42EF-8AA7-452320422562}"/>
                </a:ext>
              </a:extLst>
            </p:cNvPr>
            <p:cNvSpPr/>
            <p:nvPr/>
          </p:nvSpPr>
          <p:spPr bwMode="auto">
            <a:xfrm>
              <a:off x="5091906" y="2952751"/>
              <a:ext cx="1244600" cy="2203450"/>
            </a:xfrm>
            <a:custGeom>
              <a:avLst/>
              <a:gdLst>
                <a:gd name="T0" fmla="*/ 1076 w 1076"/>
                <a:gd name="T1" fmla="*/ 1858 h 1905"/>
                <a:gd name="T2" fmla="*/ 1039 w 1076"/>
                <a:gd name="T3" fmla="*/ 1905 h 1905"/>
                <a:gd name="T4" fmla="*/ 37 w 1076"/>
                <a:gd name="T5" fmla="*/ 1905 h 1905"/>
                <a:gd name="T6" fmla="*/ 0 w 1076"/>
                <a:gd name="T7" fmla="*/ 1858 h 1905"/>
                <a:gd name="T8" fmla="*/ 0 w 1076"/>
                <a:gd name="T9" fmla="*/ 47 h 1905"/>
                <a:gd name="T10" fmla="*/ 37 w 1076"/>
                <a:gd name="T11" fmla="*/ 0 h 1905"/>
                <a:gd name="T12" fmla="*/ 1039 w 1076"/>
                <a:gd name="T13" fmla="*/ 0 h 1905"/>
                <a:gd name="T14" fmla="*/ 1076 w 1076"/>
                <a:gd name="T15" fmla="*/ 47 h 1905"/>
                <a:gd name="T16" fmla="*/ 1076 w 1076"/>
                <a:gd name="T17" fmla="*/ 1858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6" h="1905">
                  <a:moveTo>
                    <a:pt x="1076" y="1858"/>
                  </a:moveTo>
                  <a:cubicBezTo>
                    <a:pt x="1076" y="1884"/>
                    <a:pt x="1060" y="1905"/>
                    <a:pt x="1039" y="1905"/>
                  </a:cubicBezTo>
                  <a:cubicBezTo>
                    <a:pt x="37" y="1905"/>
                    <a:pt x="37" y="1905"/>
                    <a:pt x="37" y="1905"/>
                  </a:cubicBezTo>
                  <a:cubicBezTo>
                    <a:pt x="17" y="1905"/>
                    <a:pt x="0" y="1884"/>
                    <a:pt x="0" y="185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17" y="0"/>
                    <a:pt x="37" y="0"/>
                  </a:cubicBezTo>
                  <a:cubicBezTo>
                    <a:pt x="1039" y="0"/>
                    <a:pt x="1039" y="0"/>
                    <a:pt x="1039" y="0"/>
                  </a:cubicBezTo>
                  <a:cubicBezTo>
                    <a:pt x="1060" y="0"/>
                    <a:pt x="1076" y="21"/>
                    <a:pt x="1076" y="47"/>
                  </a:cubicBezTo>
                  <a:lnTo>
                    <a:pt x="1076" y="185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ḷíḓé">
              <a:extLst>
                <a:ext uri="{FF2B5EF4-FFF2-40B4-BE49-F238E27FC236}">
                  <a16:creationId xmlns:a16="http://schemas.microsoft.com/office/drawing/2014/main" id="{0C529F35-6E92-4E63-9BE1-CFE5FAFADFD1}"/>
                </a:ext>
              </a:extLst>
            </p:cNvPr>
            <p:cNvSpPr/>
            <p:nvPr/>
          </p:nvSpPr>
          <p:spPr bwMode="auto">
            <a:xfrm>
              <a:off x="5164931" y="3176588"/>
              <a:ext cx="1101725" cy="1654175"/>
            </a:xfrm>
            <a:custGeom>
              <a:avLst/>
              <a:gdLst>
                <a:gd name="T0" fmla="*/ 952 w 952"/>
                <a:gd name="T1" fmla="*/ 1387 h 1430"/>
                <a:gd name="T2" fmla="*/ 914 w 952"/>
                <a:gd name="T3" fmla="*/ 1430 h 1430"/>
                <a:gd name="T4" fmla="*/ 38 w 952"/>
                <a:gd name="T5" fmla="*/ 1430 h 1430"/>
                <a:gd name="T6" fmla="*/ 0 w 952"/>
                <a:gd name="T7" fmla="*/ 1387 h 1430"/>
                <a:gd name="T8" fmla="*/ 0 w 952"/>
                <a:gd name="T9" fmla="*/ 42 h 1430"/>
                <a:gd name="T10" fmla="*/ 38 w 952"/>
                <a:gd name="T11" fmla="*/ 0 h 1430"/>
                <a:gd name="T12" fmla="*/ 914 w 952"/>
                <a:gd name="T13" fmla="*/ 0 h 1430"/>
                <a:gd name="T14" fmla="*/ 952 w 952"/>
                <a:gd name="T15" fmla="*/ 42 h 1430"/>
                <a:gd name="T16" fmla="*/ 952 w 952"/>
                <a:gd name="T17" fmla="*/ 138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2" h="1430">
                  <a:moveTo>
                    <a:pt x="952" y="1387"/>
                  </a:moveTo>
                  <a:cubicBezTo>
                    <a:pt x="952" y="1411"/>
                    <a:pt x="935" y="1430"/>
                    <a:pt x="914" y="1430"/>
                  </a:cubicBezTo>
                  <a:cubicBezTo>
                    <a:pt x="38" y="1430"/>
                    <a:pt x="38" y="1430"/>
                    <a:pt x="38" y="1430"/>
                  </a:cubicBezTo>
                  <a:cubicBezTo>
                    <a:pt x="17" y="1430"/>
                    <a:pt x="0" y="1411"/>
                    <a:pt x="0" y="138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7" y="0"/>
                    <a:pt x="38" y="0"/>
                  </a:cubicBezTo>
                  <a:cubicBezTo>
                    <a:pt x="914" y="0"/>
                    <a:pt x="914" y="0"/>
                    <a:pt x="914" y="0"/>
                  </a:cubicBezTo>
                  <a:cubicBezTo>
                    <a:pt x="935" y="0"/>
                    <a:pt x="952" y="19"/>
                    <a:pt x="952" y="42"/>
                  </a:cubicBezTo>
                  <a:lnTo>
                    <a:pt x="952" y="1387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ḻíde">
              <a:extLst>
                <a:ext uri="{FF2B5EF4-FFF2-40B4-BE49-F238E27FC236}">
                  <a16:creationId xmlns:a16="http://schemas.microsoft.com/office/drawing/2014/main" id="{96590A11-FF70-4F2A-845A-C0B437470E36}"/>
                </a:ext>
              </a:extLst>
            </p:cNvPr>
            <p:cNvSpPr/>
            <p:nvPr/>
          </p:nvSpPr>
          <p:spPr bwMode="auto">
            <a:xfrm>
              <a:off x="5609431" y="4883151"/>
              <a:ext cx="217488" cy="2159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ṩ1ïde">
              <a:extLst>
                <a:ext uri="{FF2B5EF4-FFF2-40B4-BE49-F238E27FC236}">
                  <a16:creationId xmlns:a16="http://schemas.microsoft.com/office/drawing/2014/main" id="{458F3F9F-8C4B-4428-8D5F-ED1DBC4A62AA}"/>
                </a:ext>
              </a:extLst>
            </p:cNvPr>
            <p:cNvSpPr/>
            <p:nvPr/>
          </p:nvSpPr>
          <p:spPr bwMode="auto">
            <a:xfrm>
              <a:off x="3980656" y="2513013"/>
              <a:ext cx="1460500" cy="2276475"/>
            </a:xfrm>
            <a:prstGeom prst="rect">
              <a:avLst/>
            </a:prstGeom>
            <a:solidFill>
              <a:srgbClr val="FFC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ṧ1ïďê">
              <a:extLst>
                <a:ext uri="{FF2B5EF4-FFF2-40B4-BE49-F238E27FC236}">
                  <a16:creationId xmlns:a16="http://schemas.microsoft.com/office/drawing/2014/main" id="{B9283A83-C1CE-4278-984A-9A4AEDF2701D}"/>
                </a:ext>
              </a:extLst>
            </p:cNvPr>
            <p:cNvSpPr/>
            <p:nvPr/>
          </p:nvSpPr>
          <p:spPr bwMode="auto">
            <a:xfrm>
              <a:off x="3980656" y="2513013"/>
              <a:ext cx="1460500" cy="439738"/>
            </a:xfrm>
            <a:prstGeom prst="rect">
              <a:avLst/>
            </a:pr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ľïḓé">
              <a:extLst>
                <a:ext uri="{FF2B5EF4-FFF2-40B4-BE49-F238E27FC236}">
                  <a16:creationId xmlns:a16="http://schemas.microsoft.com/office/drawing/2014/main" id="{24FFEF38-F21E-43F7-A560-ACA738A1D6AF}"/>
                </a:ext>
              </a:extLst>
            </p:cNvPr>
            <p:cNvSpPr/>
            <p:nvPr/>
          </p:nvSpPr>
          <p:spPr bwMode="auto">
            <a:xfrm>
              <a:off x="3980656" y="2971801"/>
              <a:ext cx="1460500" cy="439738"/>
            </a:xfrm>
            <a:prstGeom prst="rect">
              <a:avLst/>
            </a:prstGeom>
            <a:solidFill>
              <a:srgbClr val="FC5C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śļîḋe">
              <a:extLst>
                <a:ext uri="{FF2B5EF4-FFF2-40B4-BE49-F238E27FC236}">
                  <a16:creationId xmlns:a16="http://schemas.microsoft.com/office/drawing/2014/main" id="{AEAA499D-ADAB-4819-938B-13B7ECD99417}"/>
                </a:ext>
              </a:extLst>
            </p:cNvPr>
            <p:cNvSpPr/>
            <p:nvPr/>
          </p:nvSpPr>
          <p:spPr bwMode="auto">
            <a:xfrm>
              <a:off x="3980656" y="3430588"/>
              <a:ext cx="1460500" cy="439738"/>
            </a:xfrm>
            <a:prstGeom prst="rect">
              <a:avLst/>
            </a:pr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ďé">
              <a:extLst>
                <a:ext uri="{FF2B5EF4-FFF2-40B4-BE49-F238E27FC236}">
                  <a16:creationId xmlns:a16="http://schemas.microsoft.com/office/drawing/2014/main" id="{E42CC323-687A-4023-82BA-1324C3D400CE}"/>
                </a:ext>
              </a:extLst>
            </p:cNvPr>
            <p:cNvSpPr/>
            <p:nvPr/>
          </p:nvSpPr>
          <p:spPr bwMode="auto">
            <a:xfrm>
              <a:off x="3980656" y="3890963"/>
              <a:ext cx="1460500" cy="439738"/>
            </a:xfrm>
            <a:prstGeom prst="rect">
              <a:avLst/>
            </a:pr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ṥļïďé">
              <a:extLst>
                <a:ext uri="{FF2B5EF4-FFF2-40B4-BE49-F238E27FC236}">
                  <a16:creationId xmlns:a16="http://schemas.microsoft.com/office/drawing/2014/main" id="{8DBCF813-570F-4598-A4C2-31FDE1BF42C1}"/>
                </a:ext>
              </a:extLst>
            </p:cNvPr>
            <p:cNvSpPr/>
            <p:nvPr/>
          </p:nvSpPr>
          <p:spPr bwMode="auto">
            <a:xfrm>
              <a:off x="3980656" y="4349751"/>
              <a:ext cx="1460500" cy="439738"/>
            </a:xfrm>
            <a:prstGeom prst="rect">
              <a:avLst/>
            </a:pr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ḻíďè">
              <a:extLst>
                <a:ext uri="{FF2B5EF4-FFF2-40B4-BE49-F238E27FC236}">
                  <a16:creationId xmlns:a16="http://schemas.microsoft.com/office/drawing/2014/main" id="{6D52FC0D-F11C-4F36-B9DB-AC337589163D}"/>
                </a:ext>
              </a:extLst>
            </p:cNvPr>
            <p:cNvSpPr/>
            <p:nvPr/>
          </p:nvSpPr>
          <p:spPr bwMode="auto">
            <a:xfrm>
              <a:off x="3980656" y="2303463"/>
              <a:ext cx="1460500" cy="209550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ṣlïḍé">
              <a:extLst>
                <a:ext uri="{FF2B5EF4-FFF2-40B4-BE49-F238E27FC236}">
                  <a16:creationId xmlns:a16="http://schemas.microsoft.com/office/drawing/2014/main" id="{04E9A1DC-50A6-4179-8963-CF7C03A387F2}"/>
                </a:ext>
              </a:extLst>
            </p:cNvPr>
            <p:cNvSpPr/>
            <p:nvPr/>
          </p:nvSpPr>
          <p:spPr bwMode="auto">
            <a:xfrm>
              <a:off x="4023519" y="2430463"/>
              <a:ext cx="33338" cy="539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śľiḍê">
              <a:extLst>
                <a:ext uri="{FF2B5EF4-FFF2-40B4-BE49-F238E27FC236}">
                  <a16:creationId xmlns:a16="http://schemas.microsoft.com/office/drawing/2014/main" id="{288924B7-DD10-4F6E-A548-60975FEEE80B}"/>
                </a:ext>
              </a:extLst>
            </p:cNvPr>
            <p:cNvSpPr/>
            <p:nvPr/>
          </p:nvSpPr>
          <p:spPr bwMode="auto">
            <a:xfrm>
              <a:off x="4066381" y="2403476"/>
              <a:ext cx="33338" cy="8096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ṥlïdé">
              <a:extLst>
                <a:ext uri="{FF2B5EF4-FFF2-40B4-BE49-F238E27FC236}">
                  <a16:creationId xmlns:a16="http://schemas.microsoft.com/office/drawing/2014/main" id="{13E8CE91-D665-4349-AB3D-5389C4E45FED}"/>
                </a:ext>
              </a:extLst>
            </p:cNvPr>
            <p:cNvSpPr/>
            <p:nvPr/>
          </p:nvSpPr>
          <p:spPr bwMode="auto">
            <a:xfrm>
              <a:off x="4109244" y="2373313"/>
              <a:ext cx="33338" cy="11112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šḻíḑè">
              <a:extLst>
                <a:ext uri="{FF2B5EF4-FFF2-40B4-BE49-F238E27FC236}">
                  <a16:creationId xmlns:a16="http://schemas.microsoft.com/office/drawing/2014/main" id="{75DC4649-905B-4A16-8410-9123617A8203}"/>
                </a:ext>
              </a:extLst>
            </p:cNvPr>
            <p:cNvSpPr/>
            <p:nvPr/>
          </p:nvSpPr>
          <p:spPr bwMode="auto">
            <a:xfrm>
              <a:off x="4152106" y="2338388"/>
              <a:ext cx="33338" cy="14605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1îḑé">
              <a:extLst>
                <a:ext uri="{FF2B5EF4-FFF2-40B4-BE49-F238E27FC236}">
                  <a16:creationId xmlns:a16="http://schemas.microsoft.com/office/drawing/2014/main" id="{C49EA67B-A334-46B0-990D-666F79FD6C0F}"/>
                </a:ext>
              </a:extLst>
            </p:cNvPr>
            <p:cNvSpPr/>
            <p:nvPr/>
          </p:nvSpPr>
          <p:spPr bwMode="auto">
            <a:xfrm>
              <a:off x="5268119" y="2338388"/>
              <a:ext cx="114300" cy="142875"/>
            </a:xfrm>
            <a:custGeom>
              <a:avLst/>
              <a:gdLst>
                <a:gd name="T0" fmla="*/ 85 w 98"/>
                <a:gd name="T1" fmla="*/ 17 h 124"/>
                <a:gd name="T2" fmla="*/ 67 w 98"/>
                <a:gd name="T3" fmla="*/ 7 h 124"/>
                <a:gd name="T4" fmla="*/ 55 w 98"/>
                <a:gd name="T5" fmla="*/ 4 h 124"/>
                <a:gd name="T6" fmla="*/ 55 w 98"/>
                <a:gd name="T7" fmla="*/ 0 h 124"/>
                <a:gd name="T8" fmla="*/ 42 w 98"/>
                <a:gd name="T9" fmla="*/ 0 h 124"/>
                <a:gd name="T10" fmla="*/ 42 w 98"/>
                <a:gd name="T11" fmla="*/ 69 h 124"/>
                <a:gd name="T12" fmla="*/ 21 w 98"/>
                <a:gd name="T13" fmla="*/ 75 h 124"/>
                <a:gd name="T14" fmla="*/ 6 w 98"/>
                <a:gd name="T15" fmla="*/ 112 h 124"/>
                <a:gd name="T16" fmla="*/ 45 w 98"/>
                <a:gd name="T17" fmla="*/ 115 h 124"/>
                <a:gd name="T18" fmla="*/ 59 w 98"/>
                <a:gd name="T19" fmla="*/ 79 h 124"/>
                <a:gd name="T20" fmla="*/ 55 w 98"/>
                <a:gd name="T21" fmla="*/ 74 h 124"/>
                <a:gd name="T22" fmla="*/ 55 w 98"/>
                <a:gd name="T23" fmla="*/ 29 h 124"/>
                <a:gd name="T24" fmla="*/ 67 w 98"/>
                <a:gd name="T25" fmla="*/ 25 h 124"/>
                <a:gd name="T26" fmla="*/ 85 w 98"/>
                <a:gd name="T27" fmla="*/ 26 h 124"/>
                <a:gd name="T28" fmla="*/ 98 w 98"/>
                <a:gd name="T29" fmla="*/ 19 h 124"/>
                <a:gd name="T30" fmla="*/ 85 w 98"/>
                <a:gd name="T31" fmla="*/ 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124">
                  <a:moveTo>
                    <a:pt x="85" y="17"/>
                  </a:moveTo>
                  <a:cubicBezTo>
                    <a:pt x="79" y="14"/>
                    <a:pt x="73" y="10"/>
                    <a:pt x="67" y="7"/>
                  </a:cubicBezTo>
                  <a:cubicBezTo>
                    <a:pt x="64" y="5"/>
                    <a:pt x="59" y="4"/>
                    <a:pt x="55" y="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36" y="69"/>
                    <a:pt x="28" y="71"/>
                    <a:pt x="21" y="75"/>
                  </a:cubicBezTo>
                  <a:cubicBezTo>
                    <a:pt x="6" y="84"/>
                    <a:pt x="0" y="101"/>
                    <a:pt x="6" y="112"/>
                  </a:cubicBezTo>
                  <a:cubicBezTo>
                    <a:pt x="13" y="122"/>
                    <a:pt x="30" y="124"/>
                    <a:pt x="45" y="115"/>
                  </a:cubicBezTo>
                  <a:cubicBezTo>
                    <a:pt x="60" y="106"/>
                    <a:pt x="66" y="89"/>
                    <a:pt x="59" y="79"/>
                  </a:cubicBezTo>
                  <a:cubicBezTo>
                    <a:pt x="58" y="77"/>
                    <a:pt x="57" y="75"/>
                    <a:pt x="55" y="74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8" y="27"/>
                    <a:pt x="63" y="25"/>
                    <a:pt x="67" y="25"/>
                  </a:cubicBezTo>
                  <a:cubicBezTo>
                    <a:pt x="71" y="25"/>
                    <a:pt x="76" y="28"/>
                    <a:pt x="85" y="26"/>
                  </a:cubicBezTo>
                  <a:cubicBezTo>
                    <a:pt x="92" y="24"/>
                    <a:pt x="98" y="19"/>
                    <a:pt x="98" y="19"/>
                  </a:cubicBezTo>
                  <a:cubicBezTo>
                    <a:pt x="98" y="19"/>
                    <a:pt x="92" y="20"/>
                    <a:pt x="85" y="1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ṥľiďé">
              <a:extLst>
                <a:ext uri="{FF2B5EF4-FFF2-40B4-BE49-F238E27FC236}">
                  <a16:creationId xmlns:a16="http://schemas.microsoft.com/office/drawing/2014/main" id="{DFCAD855-2D10-4268-B1F5-03EB005C3B98}"/>
                </a:ext>
              </a:extLst>
            </p:cNvPr>
            <p:cNvSpPr/>
            <p:nvPr/>
          </p:nvSpPr>
          <p:spPr bwMode="auto">
            <a:xfrm>
              <a:off x="5064919" y="2357438"/>
              <a:ext cx="112713" cy="38100"/>
            </a:xfrm>
            <a:custGeom>
              <a:avLst/>
              <a:gdLst>
                <a:gd name="T0" fmla="*/ 71 w 71"/>
                <a:gd name="T1" fmla="*/ 0 h 24"/>
                <a:gd name="T2" fmla="*/ 0 w 71"/>
                <a:gd name="T3" fmla="*/ 0 h 24"/>
                <a:gd name="T4" fmla="*/ 36 w 71"/>
                <a:gd name="T5" fmla="*/ 24 h 24"/>
                <a:gd name="T6" fmla="*/ 71 w 71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4">
                  <a:moveTo>
                    <a:pt x="71" y="0"/>
                  </a:moveTo>
                  <a:lnTo>
                    <a:pt x="0" y="0"/>
                  </a:lnTo>
                  <a:lnTo>
                    <a:pt x="36" y="2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ş1íḑé">
              <a:extLst>
                <a:ext uri="{FF2B5EF4-FFF2-40B4-BE49-F238E27FC236}">
                  <a16:creationId xmlns:a16="http://schemas.microsoft.com/office/drawing/2014/main" id="{9D739681-DFCC-4B59-AB1F-FA002DBA14CB}"/>
                </a:ext>
              </a:extLst>
            </p:cNvPr>
            <p:cNvSpPr/>
            <p:nvPr/>
          </p:nvSpPr>
          <p:spPr bwMode="auto">
            <a:xfrm>
              <a:off x="5044281" y="2357438"/>
              <a:ext cx="153988" cy="100013"/>
            </a:xfrm>
            <a:custGeom>
              <a:avLst/>
              <a:gdLst>
                <a:gd name="T0" fmla="*/ 49 w 97"/>
                <a:gd name="T1" fmla="*/ 32 h 63"/>
                <a:gd name="T2" fmla="*/ 0 w 97"/>
                <a:gd name="T3" fmla="*/ 0 h 63"/>
                <a:gd name="T4" fmla="*/ 0 w 97"/>
                <a:gd name="T5" fmla="*/ 63 h 63"/>
                <a:gd name="T6" fmla="*/ 97 w 97"/>
                <a:gd name="T7" fmla="*/ 63 h 63"/>
                <a:gd name="T8" fmla="*/ 97 w 97"/>
                <a:gd name="T9" fmla="*/ 0 h 63"/>
                <a:gd name="T10" fmla="*/ 49 w 97"/>
                <a:gd name="T1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63">
                  <a:moveTo>
                    <a:pt x="49" y="32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97" y="63"/>
                  </a:lnTo>
                  <a:lnTo>
                    <a:pt x="97" y="0"/>
                  </a:lnTo>
                  <a:lnTo>
                    <a:pt x="49" y="3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1ïḍè">
              <a:extLst>
                <a:ext uri="{FF2B5EF4-FFF2-40B4-BE49-F238E27FC236}">
                  <a16:creationId xmlns:a16="http://schemas.microsoft.com/office/drawing/2014/main" id="{B20291BB-0AA2-406D-871E-9C372C42CD6B}"/>
                </a:ext>
              </a:extLst>
            </p:cNvPr>
            <p:cNvSpPr/>
            <p:nvPr/>
          </p:nvSpPr>
          <p:spPr bwMode="auto">
            <a:xfrm>
              <a:off x="4210844" y="2576513"/>
              <a:ext cx="211138" cy="323850"/>
            </a:xfrm>
            <a:custGeom>
              <a:avLst/>
              <a:gdLst>
                <a:gd name="T0" fmla="*/ 176 w 182"/>
                <a:gd name="T1" fmla="*/ 63 h 280"/>
                <a:gd name="T2" fmla="*/ 137 w 182"/>
                <a:gd name="T3" fmla="*/ 48 h 280"/>
                <a:gd name="T4" fmla="*/ 128 w 182"/>
                <a:gd name="T5" fmla="*/ 6 h 280"/>
                <a:gd name="T6" fmla="*/ 100 w 182"/>
                <a:gd name="T7" fmla="*/ 0 h 280"/>
                <a:gd name="T8" fmla="*/ 86 w 182"/>
                <a:gd name="T9" fmla="*/ 37 h 280"/>
                <a:gd name="T10" fmla="*/ 106 w 182"/>
                <a:gd name="T11" fmla="*/ 41 h 280"/>
                <a:gd name="T12" fmla="*/ 112 w 182"/>
                <a:gd name="T13" fmla="*/ 71 h 280"/>
                <a:gd name="T14" fmla="*/ 140 w 182"/>
                <a:gd name="T15" fmla="*/ 82 h 280"/>
                <a:gd name="T16" fmla="*/ 115 w 182"/>
                <a:gd name="T17" fmla="*/ 179 h 280"/>
                <a:gd name="T18" fmla="*/ 46 w 182"/>
                <a:gd name="T19" fmla="*/ 238 h 280"/>
                <a:gd name="T20" fmla="*/ 14 w 182"/>
                <a:gd name="T21" fmla="*/ 220 h 280"/>
                <a:gd name="T22" fmla="*/ 0 w 182"/>
                <a:gd name="T23" fmla="*/ 256 h 280"/>
                <a:gd name="T24" fmla="*/ 45 w 182"/>
                <a:gd name="T25" fmla="*/ 280 h 280"/>
                <a:gd name="T26" fmla="*/ 141 w 182"/>
                <a:gd name="T27" fmla="*/ 198 h 280"/>
                <a:gd name="T28" fmla="*/ 176 w 182"/>
                <a:gd name="T29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280">
                  <a:moveTo>
                    <a:pt x="176" y="63"/>
                  </a:moveTo>
                  <a:cubicBezTo>
                    <a:pt x="176" y="63"/>
                    <a:pt x="153" y="64"/>
                    <a:pt x="137" y="48"/>
                  </a:cubicBezTo>
                  <a:cubicBezTo>
                    <a:pt x="122" y="33"/>
                    <a:pt x="128" y="6"/>
                    <a:pt x="128" y="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6" y="41"/>
                    <a:pt x="101" y="61"/>
                    <a:pt x="112" y="71"/>
                  </a:cubicBezTo>
                  <a:cubicBezTo>
                    <a:pt x="124" y="83"/>
                    <a:pt x="140" y="82"/>
                    <a:pt x="140" y="82"/>
                  </a:cubicBezTo>
                  <a:cubicBezTo>
                    <a:pt x="140" y="82"/>
                    <a:pt x="144" y="132"/>
                    <a:pt x="115" y="179"/>
                  </a:cubicBezTo>
                  <a:cubicBezTo>
                    <a:pt x="86" y="226"/>
                    <a:pt x="46" y="238"/>
                    <a:pt x="46" y="238"/>
                  </a:cubicBezTo>
                  <a:cubicBezTo>
                    <a:pt x="46" y="238"/>
                    <a:pt x="32" y="233"/>
                    <a:pt x="14" y="22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5" y="274"/>
                    <a:pt x="45" y="280"/>
                    <a:pt x="45" y="280"/>
                  </a:cubicBezTo>
                  <a:cubicBezTo>
                    <a:pt x="45" y="280"/>
                    <a:pt x="100" y="264"/>
                    <a:pt x="141" y="198"/>
                  </a:cubicBezTo>
                  <a:cubicBezTo>
                    <a:pt x="182" y="133"/>
                    <a:pt x="176" y="63"/>
                    <a:pt x="176" y="63"/>
                  </a:cubicBez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líde">
              <a:extLst>
                <a:ext uri="{FF2B5EF4-FFF2-40B4-BE49-F238E27FC236}">
                  <a16:creationId xmlns:a16="http://schemas.microsoft.com/office/drawing/2014/main" id="{2B1DFD6F-C4E0-42DF-8BA4-46BBC856D9E1}"/>
                </a:ext>
              </a:extLst>
            </p:cNvPr>
            <p:cNvSpPr/>
            <p:nvPr/>
          </p:nvSpPr>
          <p:spPr bwMode="auto">
            <a:xfrm>
              <a:off x="4228306" y="2619376"/>
              <a:ext cx="149225" cy="231775"/>
            </a:xfrm>
            <a:custGeom>
              <a:avLst/>
              <a:gdLst>
                <a:gd name="T0" fmla="*/ 32 w 130"/>
                <a:gd name="T1" fmla="*/ 201 h 201"/>
                <a:gd name="T2" fmla="*/ 101 w 130"/>
                <a:gd name="T3" fmla="*/ 142 h 201"/>
                <a:gd name="T4" fmla="*/ 126 w 130"/>
                <a:gd name="T5" fmla="*/ 45 h 201"/>
                <a:gd name="T6" fmla="*/ 98 w 130"/>
                <a:gd name="T7" fmla="*/ 34 h 201"/>
                <a:gd name="T8" fmla="*/ 92 w 130"/>
                <a:gd name="T9" fmla="*/ 4 h 201"/>
                <a:gd name="T10" fmla="*/ 72 w 130"/>
                <a:gd name="T11" fmla="*/ 0 h 201"/>
                <a:gd name="T12" fmla="*/ 0 w 130"/>
                <a:gd name="T13" fmla="*/ 183 h 201"/>
                <a:gd name="T14" fmla="*/ 32 w 130"/>
                <a:gd name="T1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201">
                  <a:moveTo>
                    <a:pt x="32" y="201"/>
                  </a:moveTo>
                  <a:cubicBezTo>
                    <a:pt x="32" y="201"/>
                    <a:pt x="72" y="189"/>
                    <a:pt x="101" y="142"/>
                  </a:cubicBezTo>
                  <a:cubicBezTo>
                    <a:pt x="130" y="95"/>
                    <a:pt x="126" y="45"/>
                    <a:pt x="126" y="45"/>
                  </a:cubicBezTo>
                  <a:cubicBezTo>
                    <a:pt x="126" y="45"/>
                    <a:pt x="110" y="46"/>
                    <a:pt x="98" y="34"/>
                  </a:cubicBezTo>
                  <a:cubicBezTo>
                    <a:pt x="87" y="24"/>
                    <a:pt x="92" y="4"/>
                    <a:pt x="9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18" y="196"/>
                    <a:pt x="32" y="201"/>
                    <a:pt x="32" y="201"/>
                  </a:cubicBezTo>
                  <a:close/>
                </a:path>
              </a:pathLst>
            </a:custGeom>
            <a:solidFill>
              <a:srgbClr val="440F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1ïḍè">
              <a:extLst>
                <a:ext uri="{FF2B5EF4-FFF2-40B4-BE49-F238E27FC236}">
                  <a16:creationId xmlns:a16="http://schemas.microsoft.com/office/drawing/2014/main" id="{EBF7E373-52AB-4D1B-91DF-941EF044FA43}"/>
                </a:ext>
              </a:extLst>
            </p:cNvPr>
            <p:cNvSpPr/>
            <p:nvPr/>
          </p:nvSpPr>
          <p:spPr bwMode="auto">
            <a:xfrm>
              <a:off x="4104481" y="2563813"/>
              <a:ext cx="222250" cy="307975"/>
            </a:xfrm>
            <a:custGeom>
              <a:avLst/>
              <a:gdLst>
                <a:gd name="T0" fmla="*/ 69 w 192"/>
                <a:gd name="T1" fmla="*/ 190 h 267"/>
                <a:gd name="T2" fmla="*/ 44 w 192"/>
                <a:gd name="T3" fmla="*/ 93 h 267"/>
                <a:gd name="T4" fmla="*/ 72 w 192"/>
                <a:gd name="T5" fmla="*/ 82 h 267"/>
                <a:gd name="T6" fmla="*/ 78 w 192"/>
                <a:gd name="T7" fmla="*/ 52 h 267"/>
                <a:gd name="T8" fmla="*/ 138 w 192"/>
                <a:gd name="T9" fmla="*/ 40 h 267"/>
                <a:gd name="T10" fmla="*/ 178 w 192"/>
                <a:gd name="T11" fmla="*/ 48 h 267"/>
                <a:gd name="T12" fmla="*/ 192 w 192"/>
                <a:gd name="T13" fmla="*/ 11 h 267"/>
                <a:gd name="T14" fmla="*/ 137 w 192"/>
                <a:gd name="T15" fmla="*/ 0 h 267"/>
                <a:gd name="T16" fmla="*/ 53 w 192"/>
                <a:gd name="T17" fmla="*/ 17 h 267"/>
                <a:gd name="T18" fmla="*/ 45 w 192"/>
                <a:gd name="T19" fmla="*/ 59 h 267"/>
                <a:gd name="T20" fmla="*/ 6 w 192"/>
                <a:gd name="T21" fmla="*/ 74 h 267"/>
                <a:gd name="T22" fmla="*/ 40 w 192"/>
                <a:gd name="T23" fmla="*/ 209 h 267"/>
                <a:gd name="T24" fmla="*/ 92 w 192"/>
                <a:gd name="T25" fmla="*/ 267 h 267"/>
                <a:gd name="T26" fmla="*/ 106 w 192"/>
                <a:gd name="T27" fmla="*/ 231 h 267"/>
                <a:gd name="T28" fmla="*/ 69 w 192"/>
                <a:gd name="T29" fmla="*/ 19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67">
                  <a:moveTo>
                    <a:pt x="69" y="190"/>
                  </a:moveTo>
                  <a:cubicBezTo>
                    <a:pt x="40" y="143"/>
                    <a:pt x="44" y="93"/>
                    <a:pt x="44" y="93"/>
                  </a:cubicBezTo>
                  <a:cubicBezTo>
                    <a:pt x="44" y="93"/>
                    <a:pt x="61" y="94"/>
                    <a:pt x="72" y="82"/>
                  </a:cubicBezTo>
                  <a:cubicBezTo>
                    <a:pt x="83" y="72"/>
                    <a:pt x="78" y="52"/>
                    <a:pt x="78" y="52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9" y="44"/>
                    <a:pt x="45" y="59"/>
                  </a:cubicBezTo>
                  <a:cubicBezTo>
                    <a:pt x="29" y="75"/>
                    <a:pt x="6" y="74"/>
                    <a:pt x="6" y="74"/>
                  </a:cubicBezTo>
                  <a:cubicBezTo>
                    <a:pt x="6" y="74"/>
                    <a:pt x="0" y="144"/>
                    <a:pt x="40" y="209"/>
                  </a:cubicBezTo>
                  <a:cubicBezTo>
                    <a:pt x="57" y="235"/>
                    <a:pt x="76" y="254"/>
                    <a:pt x="92" y="267"/>
                  </a:cubicBezTo>
                  <a:cubicBezTo>
                    <a:pt x="106" y="231"/>
                    <a:pt x="106" y="231"/>
                    <a:pt x="106" y="231"/>
                  </a:cubicBezTo>
                  <a:cubicBezTo>
                    <a:pt x="94" y="222"/>
                    <a:pt x="81" y="209"/>
                    <a:pt x="69" y="190"/>
                  </a:cubicBezTo>
                  <a:close/>
                </a:path>
              </a:pathLst>
            </a:custGeom>
            <a:solidFill>
              <a:srgbClr val="511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ḷïḋê">
              <a:extLst>
                <a:ext uri="{FF2B5EF4-FFF2-40B4-BE49-F238E27FC236}">
                  <a16:creationId xmlns:a16="http://schemas.microsoft.com/office/drawing/2014/main" id="{DDAAF5F2-6FC1-48A7-BECC-2A3203A387B6}"/>
                </a:ext>
              </a:extLst>
            </p:cNvPr>
            <p:cNvSpPr/>
            <p:nvPr/>
          </p:nvSpPr>
          <p:spPr bwMode="auto">
            <a:xfrm>
              <a:off x="4152106" y="2609851"/>
              <a:ext cx="158750" cy="220663"/>
            </a:xfrm>
            <a:custGeom>
              <a:avLst/>
              <a:gdLst>
                <a:gd name="T0" fmla="*/ 38 w 138"/>
                <a:gd name="T1" fmla="*/ 12 h 191"/>
                <a:gd name="T2" fmla="*/ 32 w 138"/>
                <a:gd name="T3" fmla="*/ 42 h 191"/>
                <a:gd name="T4" fmla="*/ 4 w 138"/>
                <a:gd name="T5" fmla="*/ 53 h 191"/>
                <a:gd name="T6" fmla="*/ 29 w 138"/>
                <a:gd name="T7" fmla="*/ 150 h 191"/>
                <a:gd name="T8" fmla="*/ 66 w 138"/>
                <a:gd name="T9" fmla="*/ 191 h 191"/>
                <a:gd name="T10" fmla="*/ 138 w 138"/>
                <a:gd name="T11" fmla="*/ 8 h 191"/>
                <a:gd name="T12" fmla="*/ 98 w 138"/>
                <a:gd name="T13" fmla="*/ 0 h 191"/>
                <a:gd name="T14" fmla="*/ 38 w 138"/>
                <a:gd name="T15" fmla="*/ 1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91">
                  <a:moveTo>
                    <a:pt x="38" y="12"/>
                  </a:moveTo>
                  <a:cubicBezTo>
                    <a:pt x="38" y="12"/>
                    <a:pt x="43" y="32"/>
                    <a:pt x="32" y="42"/>
                  </a:cubicBezTo>
                  <a:cubicBezTo>
                    <a:pt x="21" y="54"/>
                    <a:pt x="4" y="53"/>
                    <a:pt x="4" y="53"/>
                  </a:cubicBezTo>
                  <a:cubicBezTo>
                    <a:pt x="4" y="53"/>
                    <a:pt x="0" y="103"/>
                    <a:pt x="29" y="150"/>
                  </a:cubicBezTo>
                  <a:cubicBezTo>
                    <a:pt x="41" y="169"/>
                    <a:pt x="54" y="182"/>
                    <a:pt x="66" y="191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38" y="12"/>
                  </a:lnTo>
                  <a:close/>
                </a:path>
              </a:pathLst>
            </a:custGeom>
            <a:solidFill>
              <a:srgbClr val="2307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$ļîďe">
              <a:extLst>
                <a:ext uri="{FF2B5EF4-FFF2-40B4-BE49-F238E27FC236}">
                  <a16:creationId xmlns:a16="http://schemas.microsoft.com/office/drawing/2014/main" id="{7283A52C-9010-4CC3-A1E1-4D70C378F2CC}"/>
                </a:ext>
              </a:extLst>
            </p:cNvPr>
            <p:cNvSpPr/>
            <p:nvPr/>
          </p:nvSpPr>
          <p:spPr bwMode="auto">
            <a:xfrm>
              <a:off x="4242594" y="3048001"/>
              <a:ext cx="252413" cy="254000"/>
            </a:xfrm>
            <a:custGeom>
              <a:avLst/>
              <a:gdLst>
                <a:gd name="T0" fmla="*/ 62 w 218"/>
                <a:gd name="T1" fmla="*/ 209 h 220"/>
                <a:gd name="T2" fmla="*/ 52 w 218"/>
                <a:gd name="T3" fmla="*/ 203 h 220"/>
                <a:gd name="T4" fmla="*/ 42 w 218"/>
                <a:gd name="T5" fmla="*/ 197 h 220"/>
                <a:gd name="T6" fmla="*/ 47 w 218"/>
                <a:gd name="T7" fmla="*/ 172 h 220"/>
                <a:gd name="T8" fmla="*/ 38 w 218"/>
                <a:gd name="T9" fmla="*/ 162 h 220"/>
                <a:gd name="T10" fmla="*/ 12 w 218"/>
                <a:gd name="T11" fmla="*/ 162 h 220"/>
                <a:gd name="T12" fmla="*/ 4 w 218"/>
                <a:gd name="T13" fmla="*/ 141 h 220"/>
                <a:gd name="T14" fmla="*/ 22 w 218"/>
                <a:gd name="T15" fmla="*/ 123 h 220"/>
                <a:gd name="T16" fmla="*/ 21 w 218"/>
                <a:gd name="T17" fmla="*/ 110 h 220"/>
                <a:gd name="T18" fmla="*/ 0 w 218"/>
                <a:gd name="T19" fmla="*/ 95 h 220"/>
                <a:gd name="T20" fmla="*/ 6 w 218"/>
                <a:gd name="T21" fmla="*/ 73 h 220"/>
                <a:gd name="T22" fmla="*/ 31 w 218"/>
                <a:gd name="T23" fmla="*/ 70 h 220"/>
                <a:gd name="T24" fmla="*/ 34 w 218"/>
                <a:gd name="T25" fmla="*/ 64 h 220"/>
                <a:gd name="T26" fmla="*/ 38 w 218"/>
                <a:gd name="T27" fmla="*/ 58 h 220"/>
                <a:gd name="T28" fmla="*/ 30 w 218"/>
                <a:gd name="T29" fmla="*/ 34 h 220"/>
                <a:gd name="T30" fmla="*/ 47 w 218"/>
                <a:gd name="T31" fmla="*/ 19 h 220"/>
                <a:gd name="T32" fmla="*/ 69 w 218"/>
                <a:gd name="T33" fmla="*/ 31 h 220"/>
                <a:gd name="T34" fmla="*/ 82 w 218"/>
                <a:gd name="T35" fmla="*/ 26 h 220"/>
                <a:gd name="T36" fmla="*/ 90 w 218"/>
                <a:gd name="T37" fmla="*/ 2 h 220"/>
                <a:gd name="T38" fmla="*/ 112 w 218"/>
                <a:gd name="T39" fmla="*/ 0 h 220"/>
                <a:gd name="T40" fmla="*/ 123 w 218"/>
                <a:gd name="T41" fmla="*/ 23 h 220"/>
                <a:gd name="T42" fmla="*/ 136 w 218"/>
                <a:gd name="T43" fmla="*/ 26 h 220"/>
                <a:gd name="T44" fmla="*/ 157 w 218"/>
                <a:gd name="T45" fmla="*/ 11 h 220"/>
                <a:gd name="T46" fmla="*/ 167 w 218"/>
                <a:gd name="T47" fmla="*/ 16 h 220"/>
                <a:gd name="T48" fmla="*/ 176 w 218"/>
                <a:gd name="T49" fmla="*/ 23 h 220"/>
                <a:gd name="T50" fmla="*/ 172 w 218"/>
                <a:gd name="T51" fmla="*/ 48 h 220"/>
                <a:gd name="T52" fmla="*/ 181 w 218"/>
                <a:gd name="T53" fmla="*/ 58 h 220"/>
                <a:gd name="T54" fmla="*/ 206 w 218"/>
                <a:gd name="T55" fmla="*/ 58 h 220"/>
                <a:gd name="T56" fmla="*/ 214 w 218"/>
                <a:gd name="T57" fmla="*/ 79 h 220"/>
                <a:gd name="T58" fmla="*/ 196 w 218"/>
                <a:gd name="T59" fmla="*/ 96 h 220"/>
                <a:gd name="T60" fmla="*/ 197 w 218"/>
                <a:gd name="T61" fmla="*/ 110 h 220"/>
                <a:gd name="T62" fmla="*/ 218 w 218"/>
                <a:gd name="T63" fmla="*/ 125 h 220"/>
                <a:gd name="T64" fmla="*/ 213 w 218"/>
                <a:gd name="T65" fmla="*/ 147 h 220"/>
                <a:gd name="T66" fmla="*/ 188 w 218"/>
                <a:gd name="T67" fmla="*/ 150 h 220"/>
                <a:gd name="T68" fmla="*/ 184 w 218"/>
                <a:gd name="T69" fmla="*/ 156 h 220"/>
                <a:gd name="T70" fmla="*/ 180 w 218"/>
                <a:gd name="T71" fmla="*/ 162 h 220"/>
                <a:gd name="T72" fmla="*/ 189 w 218"/>
                <a:gd name="T73" fmla="*/ 186 h 220"/>
                <a:gd name="T74" fmla="*/ 171 w 218"/>
                <a:gd name="T75" fmla="*/ 200 h 220"/>
                <a:gd name="T76" fmla="*/ 149 w 218"/>
                <a:gd name="T77" fmla="*/ 189 h 220"/>
                <a:gd name="T78" fmla="*/ 136 w 218"/>
                <a:gd name="T79" fmla="*/ 194 h 220"/>
                <a:gd name="T80" fmla="*/ 129 w 218"/>
                <a:gd name="T81" fmla="*/ 218 h 220"/>
                <a:gd name="T82" fmla="*/ 106 w 218"/>
                <a:gd name="T83" fmla="*/ 220 h 220"/>
                <a:gd name="T84" fmla="*/ 95 w 218"/>
                <a:gd name="T85" fmla="*/ 197 h 220"/>
                <a:gd name="T86" fmla="*/ 82 w 218"/>
                <a:gd name="T87" fmla="*/ 194 h 220"/>
                <a:gd name="T88" fmla="*/ 62 w 218"/>
                <a:gd name="T89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8" h="220">
                  <a:moveTo>
                    <a:pt x="62" y="209"/>
                  </a:moveTo>
                  <a:cubicBezTo>
                    <a:pt x="58" y="207"/>
                    <a:pt x="55" y="205"/>
                    <a:pt x="52" y="203"/>
                  </a:cubicBezTo>
                  <a:cubicBezTo>
                    <a:pt x="48" y="201"/>
                    <a:pt x="45" y="199"/>
                    <a:pt x="42" y="197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43" y="169"/>
                    <a:pt x="40" y="165"/>
                    <a:pt x="38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9" y="155"/>
                    <a:pt x="6" y="148"/>
                    <a:pt x="4" y="141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1" y="119"/>
                    <a:pt x="21" y="114"/>
                    <a:pt x="21" y="11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" y="88"/>
                    <a:pt x="3" y="80"/>
                    <a:pt x="6" y="73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68"/>
                    <a:pt x="33" y="66"/>
                    <a:pt x="34" y="64"/>
                  </a:cubicBezTo>
                  <a:cubicBezTo>
                    <a:pt x="35" y="62"/>
                    <a:pt x="37" y="60"/>
                    <a:pt x="38" y="58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5" y="28"/>
                    <a:pt x="41" y="24"/>
                    <a:pt x="47" y="1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3" y="29"/>
                    <a:pt x="78" y="27"/>
                    <a:pt x="82" y="26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7" y="1"/>
                    <a:pt x="105" y="0"/>
                    <a:pt x="112" y="0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8" y="23"/>
                    <a:pt x="132" y="25"/>
                    <a:pt x="136" y="26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60" y="13"/>
                    <a:pt x="163" y="14"/>
                    <a:pt x="167" y="16"/>
                  </a:cubicBezTo>
                  <a:cubicBezTo>
                    <a:pt x="170" y="18"/>
                    <a:pt x="173" y="21"/>
                    <a:pt x="176" y="23"/>
                  </a:cubicBezTo>
                  <a:cubicBezTo>
                    <a:pt x="172" y="48"/>
                    <a:pt x="172" y="48"/>
                    <a:pt x="172" y="48"/>
                  </a:cubicBezTo>
                  <a:cubicBezTo>
                    <a:pt x="175" y="51"/>
                    <a:pt x="178" y="54"/>
                    <a:pt x="181" y="58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9" y="65"/>
                    <a:pt x="212" y="72"/>
                    <a:pt x="214" y="79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197" y="101"/>
                    <a:pt x="197" y="105"/>
                    <a:pt x="197" y="110"/>
                  </a:cubicBezTo>
                  <a:cubicBezTo>
                    <a:pt x="218" y="125"/>
                    <a:pt x="218" y="125"/>
                    <a:pt x="218" y="125"/>
                  </a:cubicBezTo>
                  <a:cubicBezTo>
                    <a:pt x="217" y="132"/>
                    <a:pt x="215" y="139"/>
                    <a:pt x="213" y="147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7" y="152"/>
                    <a:pt x="185" y="154"/>
                    <a:pt x="184" y="156"/>
                  </a:cubicBezTo>
                  <a:cubicBezTo>
                    <a:pt x="183" y="158"/>
                    <a:pt x="182" y="160"/>
                    <a:pt x="180" y="162"/>
                  </a:cubicBezTo>
                  <a:cubicBezTo>
                    <a:pt x="189" y="186"/>
                    <a:pt x="189" y="186"/>
                    <a:pt x="189" y="186"/>
                  </a:cubicBezTo>
                  <a:cubicBezTo>
                    <a:pt x="183" y="191"/>
                    <a:pt x="177" y="196"/>
                    <a:pt x="171" y="200"/>
                  </a:cubicBezTo>
                  <a:cubicBezTo>
                    <a:pt x="149" y="189"/>
                    <a:pt x="149" y="189"/>
                    <a:pt x="149" y="189"/>
                  </a:cubicBezTo>
                  <a:cubicBezTo>
                    <a:pt x="145" y="191"/>
                    <a:pt x="141" y="192"/>
                    <a:pt x="136" y="194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21" y="219"/>
                    <a:pt x="114" y="220"/>
                    <a:pt x="106" y="220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91" y="196"/>
                    <a:pt x="86" y="195"/>
                    <a:pt x="82" y="194"/>
                  </a:cubicBezTo>
                  <a:lnTo>
                    <a:pt x="62" y="209"/>
                  </a:lnTo>
                  <a:close/>
                </a:path>
              </a:pathLst>
            </a:custGeom>
            <a:solidFill>
              <a:srgbClr val="480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šlídé">
              <a:extLst>
                <a:ext uri="{FF2B5EF4-FFF2-40B4-BE49-F238E27FC236}">
                  <a16:creationId xmlns:a16="http://schemas.microsoft.com/office/drawing/2014/main" id="{0F2606A5-8FDA-4D7E-A5D3-EE6E60D93802}"/>
                </a:ext>
              </a:extLst>
            </p:cNvPr>
            <p:cNvSpPr/>
            <p:nvPr/>
          </p:nvSpPr>
          <p:spPr bwMode="auto">
            <a:xfrm>
              <a:off x="4050506" y="3114676"/>
              <a:ext cx="192088" cy="196850"/>
            </a:xfrm>
            <a:custGeom>
              <a:avLst/>
              <a:gdLst>
                <a:gd name="T0" fmla="*/ 41 w 166"/>
                <a:gd name="T1" fmla="*/ 158 h 170"/>
                <a:gd name="T2" fmla="*/ 33 w 166"/>
                <a:gd name="T3" fmla="*/ 153 h 170"/>
                <a:gd name="T4" fmla="*/ 26 w 166"/>
                <a:gd name="T5" fmla="*/ 148 h 170"/>
                <a:gd name="T6" fmla="*/ 31 w 166"/>
                <a:gd name="T7" fmla="*/ 129 h 170"/>
                <a:gd name="T8" fmla="*/ 25 w 166"/>
                <a:gd name="T9" fmla="*/ 120 h 170"/>
                <a:gd name="T10" fmla="*/ 6 w 166"/>
                <a:gd name="T11" fmla="*/ 119 h 170"/>
                <a:gd name="T12" fmla="*/ 0 w 166"/>
                <a:gd name="T13" fmla="*/ 102 h 170"/>
                <a:gd name="T14" fmla="*/ 15 w 166"/>
                <a:gd name="T15" fmla="*/ 90 h 170"/>
                <a:gd name="T16" fmla="*/ 15 w 166"/>
                <a:gd name="T17" fmla="*/ 79 h 170"/>
                <a:gd name="T18" fmla="*/ 0 w 166"/>
                <a:gd name="T19" fmla="*/ 67 h 170"/>
                <a:gd name="T20" fmla="*/ 6 w 166"/>
                <a:gd name="T21" fmla="*/ 50 h 170"/>
                <a:gd name="T22" fmla="*/ 25 w 166"/>
                <a:gd name="T23" fmla="*/ 49 h 170"/>
                <a:gd name="T24" fmla="*/ 28 w 166"/>
                <a:gd name="T25" fmla="*/ 45 h 170"/>
                <a:gd name="T26" fmla="*/ 31 w 166"/>
                <a:gd name="T27" fmla="*/ 41 h 170"/>
                <a:gd name="T28" fmla="*/ 27 w 166"/>
                <a:gd name="T29" fmla="*/ 22 h 170"/>
                <a:gd name="T30" fmla="*/ 41 w 166"/>
                <a:gd name="T31" fmla="*/ 11 h 170"/>
                <a:gd name="T32" fmla="*/ 57 w 166"/>
                <a:gd name="T33" fmla="*/ 22 h 170"/>
                <a:gd name="T34" fmla="*/ 67 w 166"/>
                <a:gd name="T35" fmla="*/ 19 h 170"/>
                <a:gd name="T36" fmla="*/ 75 w 166"/>
                <a:gd name="T37" fmla="*/ 1 h 170"/>
                <a:gd name="T38" fmla="*/ 92 w 166"/>
                <a:gd name="T39" fmla="*/ 1 h 170"/>
                <a:gd name="T40" fmla="*/ 99 w 166"/>
                <a:gd name="T41" fmla="*/ 19 h 170"/>
                <a:gd name="T42" fmla="*/ 109 w 166"/>
                <a:gd name="T43" fmla="*/ 22 h 170"/>
                <a:gd name="T44" fmla="*/ 126 w 166"/>
                <a:gd name="T45" fmla="*/ 12 h 170"/>
                <a:gd name="T46" fmla="*/ 133 w 166"/>
                <a:gd name="T47" fmla="*/ 16 h 170"/>
                <a:gd name="T48" fmla="*/ 140 w 166"/>
                <a:gd name="T49" fmla="*/ 22 h 170"/>
                <a:gd name="T50" fmla="*/ 135 w 166"/>
                <a:gd name="T51" fmla="*/ 41 h 170"/>
                <a:gd name="T52" fmla="*/ 141 w 166"/>
                <a:gd name="T53" fmla="*/ 49 h 170"/>
                <a:gd name="T54" fmla="*/ 161 w 166"/>
                <a:gd name="T55" fmla="*/ 51 h 170"/>
                <a:gd name="T56" fmla="*/ 166 w 166"/>
                <a:gd name="T57" fmla="*/ 67 h 170"/>
                <a:gd name="T58" fmla="*/ 151 w 166"/>
                <a:gd name="T59" fmla="*/ 80 h 170"/>
                <a:gd name="T60" fmla="*/ 151 w 166"/>
                <a:gd name="T61" fmla="*/ 90 h 170"/>
                <a:gd name="T62" fmla="*/ 166 w 166"/>
                <a:gd name="T63" fmla="*/ 103 h 170"/>
                <a:gd name="T64" fmla="*/ 160 w 166"/>
                <a:gd name="T65" fmla="*/ 119 h 170"/>
                <a:gd name="T66" fmla="*/ 141 w 166"/>
                <a:gd name="T67" fmla="*/ 121 h 170"/>
                <a:gd name="T68" fmla="*/ 138 w 166"/>
                <a:gd name="T69" fmla="*/ 125 h 170"/>
                <a:gd name="T70" fmla="*/ 135 w 166"/>
                <a:gd name="T71" fmla="*/ 129 h 170"/>
                <a:gd name="T72" fmla="*/ 140 w 166"/>
                <a:gd name="T73" fmla="*/ 148 h 170"/>
                <a:gd name="T74" fmla="*/ 125 w 166"/>
                <a:gd name="T75" fmla="*/ 158 h 170"/>
                <a:gd name="T76" fmla="*/ 109 w 166"/>
                <a:gd name="T77" fmla="*/ 148 h 170"/>
                <a:gd name="T78" fmla="*/ 99 w 166"/>
                <a:gd name="T79" fmla="*/ 151 h 170"/>
                <a:gd name="T80" fmla="*/ 92 w 166"/>
                <a:gd name="T81" fmla="*/ 169 h 170"/>
                <a:gd name="T82" fmla="*/ 74 w 166"/>
                <a:gd name="T83" fmla="*/ 169 h 170"/>
                <a:gd name="T84" fmla="*/ 67 w 166"/>
                <a:gd name="T85" fmla="*/ 151 h 170"/>
                <a:gd name="T86" fmla="*/ 57 w 166"/>
                <a:gd name="T87" fmla="*/ 148 h 170"/>
                <a:gd name="T88" fmla="*/ 41 w 166"/>
                <a:gd name="T89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0">
                  <a:moveTo>
                    <a:pt x="41" y="158"/>
                  </a:moveTo>
                  <a:cubicBezTo>
                    <a:pt x="38" y="156"/>
                    <a:pt x="36" y="155"/>
                    <a:pt x="33" y="153"/>
                  </a:cubicBezTo>
                  <a:cubicBezTo>
                    <a:pt x="31" y="151"/>
                    <a:pt x="29" y="150"/>
                    <a:pt x="26" y="148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29" y="126"/>
                    <a:pt x="27" y="123"/>
                    <a:pt x="25" y="120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3" y="114"/>
                    <a:pt x="2" y="108"/>
                    <a:pt x="0" y="102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86"/>
                    <a:pt x="15" y="83"/>
                    <a:pt x="15" y="7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1"/>
                    <a:pt x="3" y="56"/>
                    <a:pt x="6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6" y="48"/>
                    <a:pt x="27" y="46"/>
                    <a:pt x="28" y="45"/>
                  </a:cubicBezTo>
                  <a:cubicBezTo>
                    <a:pt x="29" y="43"/>
                    <a:pt x="30" y="42"/>
                    <a:pt x="31" y="4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18"/>
                    <a:pt x="36" y="14"/>
                    <a:pt x="41" y="1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61" y="21"/>
                    <a:pt x="64" y="20"/>
                    <a:pt x="67" y="19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80" y="0"/>
                    <a:pt x="86" y="0"/>
                    <a:pt x="92" y="1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3" y="20"/>
                    <a:pt x="106" y="21"/>
                    <a:pt x="109" y="2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8" y="13"/>
                    <a:pt x="131" y="15"/>
                    <a:pt x="133" y="16"/>
                  </a:cubicBezTo>
                  <a:cubicBezTo>
                    <a:pt x="135" y="18"/>
                    <a:pt x="138" y="20"/>
                    <a:pt x="140" y="22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7" y="44"/>
                    <a:pt x="139" y="46"/>
                    <a:pt x="141" y="49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63" y="56"/>
                    <a:pt x="165" y="62"/>
                    <a:pt x="166" y="67"/>
                  </a:cubicBezTo>
                  <a:cubicBezTo>
                    <a:pt x="151" y="80"/>
                    <a:pt x="151" y="80"/>
                    <a:pt x="151" y="80"/>
                  </a:cubicBezTo>
                  <a:cubicBezTo>
                    <a:pt x="151" y="83"/>
                    <a:pt x="151" y="87"/>
                    <a:pt x="151" y="90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5" y="108"/>
                    <a:pt x="163" y="114"/>
                    <a:pt x="160" y="119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0" y="122"/>
                    <a:pt x="139" y="123"/>
                    <a:pt x="138" y="125"/>
                  </a:cubicBezTo>
                  <a:cubicBezTo>
                    <a:pt x="137" y="126"/>
                    <a:pt x="136" y="128"/>
                    <a:pt x="135" y="129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35" y="152"/>
                    <a:pt x="130" y="155"/>
                    <a:pt x="125" y="15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106" y="149"/>
                    <a:pt x="102" y="150"/>
                    <a:pt x="99" y="151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86" y="170"/>
                    <a:pt x="80" y="170"/>
                    <a:pt x="74" y="169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64" y="150"/>
                    <a:pt x="60" y="149"/>
                    <a:pt x="57" y="148"/>
                  </a:cubicBezTo>
                  <a:lnTo>
                    <a:pt x="41" y="158"/>
                  </a:lnTo>
                  <a:close/>
                </a:path>
              </a:pathLst>
            </a:custGeom>
            <a:solidFill>
              <a:srgbClr val="480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ṥļîḋe">
              <a:extLst>
                <a:ext uri="{FF2B5EF4-FFF2-40B4-BE49-F238E27FC236}">
                  <a16:creationId xmlns:a16="http://schemas.microsoft.com/office/drawing/2014/main" id="{3427C20F-070C-491B-B188-850313A1E48F}"/>
                </a:ext>
              </a:extLst>
            </p:cNvPr>
            <p:cNvSpPr/>
            <p:nvPr/>
          </p:nvSpPr>
          <p:spPr bwMode="auto">
            <a:xfrm>
              <a:off x="4174331" y="3486151"/>
              <a:ext cx="196850" cy="274638"/>
            </a:xfrm>
            <a:custGeom>
              <a:avLst/>
              <a:gdLst>
                <a:gd name="T0" fmla="*/ 84 w 124"/>
                <a:gd name="T1" fmla="*/ 81 h 173"/>
                <a:gd name="T2" fmla="*/ 84 w 124"/>
                <a:gd name="T3" fmla="*/ 0 h 173"/>
                <a:gd name="T4" fmla="*/ 42 w 124"/>
                <a:gd name="T5" fmla="*/ 0 h 173"/>
                <a:gd name="T6" fmla="*/ 42 w 124"/>
                <a:gd name="T7" fmla="*/ 81 h 173"/>
                <a:gd name="T8" fmla="*/ 0 w 124"/>
                <a:gd name="T9" fmla="*/ 81 h 173"/>
                <a:gd name="T10" fmla="*/ 63 w 124"/>
                <a:gd name="T11" fmla="*/ 173 h 173"/>
                <a:gd name="T12" fmla="*/ 124 w 124"/>
                <a:gd name="T13" fmla="*/ 81 h 173"/>
                <a:gd name="T14" fmla="*/ 84 w 124"/>
                <a:gd name="T15" fmla="*/ 8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73">
                  <a:moveTo>
                    <a:pt x="84" y="81"/>
                  </a:moveTo>
                  <a:lnTo>
                    <a:pt x="84" y="0"/>
                  </a:lnTo>
                  <a:lnTo>
                    <a:pt x="42" y="0"/>
                  </a:lnTo>
                  <a:lnTo>
                    <a:pt x="42" y="81"/>
                  </a:lnTo>
                  <a:lnTo>
                    <a:pt x="0" y="81"/>
                  </a:lnTo>
                  <a:lnTo>
                    <a:pt x="63" y="173"/>
                  </a:lnTo>
                  <a:lnTo>
                    <a:pt x="124" y="81"/>
                  </a:lnTo>
                  <a:lnTo>
                    <a:pt x="84" y="81"/>
                  </a:ln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ľíḓè">
              <a:extLst>
                <a:ext uri="{FF2B5EF4-FFF2-40B4-BE49-F238E27FC236}">
                  <a16:creationId xmlns:a16="http://schemas.microsoft.com/office/drawing/2014/main" id="{B912D07C-2FFD-4720-A322-FBE3ECC846EB}"/>
                </a:ext>
              </a:extLst>
            </p:cNvPr>
            <p:cNvSpPr/>
            <p:nvPr/>
          </p:nvSpPr>
          <p:spPr bwMode="auto">
            <a:xfrm>
              <a:off x="4136231" y="3767138"/>
              <a:ext cx="279400" cy="49213"/>
            </a:xfrm>
            <a:prstGeom prst="rect">
              <a:avLst/>
            </a:pr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$ļïḑê">
              <a:extLst>
                <a:ext uri="{FF2B5EF4-FFF2-40B4-BE49-F238E27FC236}">
                  <a16:creationId xmlns:a16="http://schemas.microsoft.com/office/drawing/2014/main" id="{56DEA575-9E0D-462B-9BE3-C3ACD7E2DB18}"/>
                </a:ext>
              </a:extLst>
            </p:cNvPr>
            <p:cNvSpPr/>
            <p:nvPr/>
          </p:nvSpPr>
          <p:spPr bwMode="auto">
            <a:xfrm>
              <a:off x="4142581" y="3994151"/>
              <a:ext cx="265113" cy="84138"/>
            </a:xfrm>
            <a:custGeom>
              <a:avLst/>
              <a:gdLst>
                <a:gd name="T0" fmla="*/ 167 w 167"/>
                <a:gd name="T1" fmla="*/ 0 h 53"/>
                <a:gd name="T2" fmla="*/ 0 w 167"/>
                <a:gd name="T3" fmla="*/ 0 h 53"/>
                <a:gd name="T4" fmla="*/ 83 w 167"/>
                <a:gd name="T5" fmla="*/ 53 h 53"/>
                <a:gd name="T6" fmla="*/ 167 w 167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0" y="0"/>
                  </a:lnTo>
                  <a:lnTo>
                    <a:pt x="83" y="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ṥḻiḋè">
              <a:extLst>
                <a:ext uri="{FF2B5EF4-FFF2-40B4-BE49-F238E27FC236}">
                  <a16:creationId xmlns:a16="http://schemas.microsoft.com/office/drawing/2014/main" id="{BEEAE7EF-2DDF-4147-98AA-BD985293E33A}"/>
                </a:ext>
              </a:extLst>
            </p:cNvPr>
            <p:cNvSpPr/>
            <p:nvPr/>
          </p:nvSpPr>
          <p:spPr bwMode="auto">
            <a:xfrm>
              <a:off x="4094956" y="3994151"/>
              <a:ext cx="361950" cy="231775"/>
            </a:xfrm>
            <a:custGeom>
              <a:avLst/>
              <a:gdLst>
                <a:gd name="T0" fmla="*/ 113 w 228"/>
                <a:gd name="T1" fmla="*/ 73 h 146"/>
                <a:gd name="T2" fmla="*/ 0 w 228"/>
                <a:gd name="T3" fmla="*/ 0 h 146"/>
                <a:gd name="T4" fmla="*/ 0 w 228"/>
                <a:gd name="T5" fmla="*/ 146 h 146"/>
                <a:gd name="T6" fmla="*/ 228 w 228"/>
                <a:gd name="T7" fmla="*/ 146 h 146"/>
                <a:gd name="T8" fmla="*/ 228 w 228"/>
                <a:gd name="T9" fmla="*/ 0 h 146"/>
                <a:gd name="T10" fmla="*/ 113 w 228"/>
                <a:gd name="T11" fmla="*/ 7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6">
                  <a:moveTo>
                    <a:pt x="113" y="73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228" y="146"/>
                  </a:lnTo>
                  <a:lnTo>
                    <a:pt x="228" y="0"/>
                  </a:lnTo>
                  <a:lnTo>
                    <a:pt x="113" y="73"/>
                  </a:ln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ṧľiďe">
              <a:extLst>
                <a:ext uri="{FF2B5EF4-FFF2-40B4-BE49-F238E27FC236}">
                  <a16:creationId xmlns:a16="http://schemas.microsoft.com/office/drawing/2014/main" id="{ED03EF7B-4924-43BC-AE22-015EAC9C35D2}"/>
                </a:ext>
              </a:extLst>
            </p:cNvPr>
            <p:cNvSpPr/>
            <p:nvPr/>
          </p:nvSpPr>
          <p:spPr bwMode="auto">
            <a:xfrm>
              <a:off x="4602956" y="2706688"/>
              <a:ext cx="68263" cy="101600"/>
            </a:xfrm>
            <a:custGeom>
              <a:avLst/>
              <a:gdLst>
                <a:gd name="T0" fmla="*/ 26 w 58"/>
                <a:gd name="T1" fmla="*/ 78 h 89"/>
                <a:gd name="T2" fmla="*/ 45 w 58"/>
                <a:gd name="T3" fmla="*/ 66 h 89"/>
                <a:gd name="T4" fmla="*/ 43 w 58"/>
                <a:gd name="T5" fmla="*/ 59 h 89"/>
                <a:gd name="T6" fmla="*/ 39 w 58"/>
                <a:gd name="T7" fmla="*/ 54 h 89"/>
                <a:gd name="T8" fmla="*/ 32 w 58"/>
                <a:gd name="T9" fmla="*/ 51 h 89"/>
                <a:gd name="T10" fmla="*/ 25 w 58"/>
                <a:gd name="T11" fmla="*/ 48 h 89"/>
                <a:gd name="T12" fmla="*/ 16 w 58"/>
                <a:gd name="T13" fmla="*/ 44 h 89"/>
                <a:gd name="T14" fmla="*/ 9 w 58"/>
                <a:gd name="T15" fmla="*/ 39 h 89"/>
                <a:gd name="T16" fmla="*/ 4 w 58"/>
                <a:gd name="T17" fmla="*/ 33 h 89"/>
                <a:gd name="T18" fmla="*/ 2 w 58"/>
                <a:gd name="T19" fmla="*/ 23 h 89"/>
                <a:gd name="T20" fmla="*/ 10 w 58"/>
                <a:gd name="T21" fmla="*/ 6 h 89"/>
                <a:gd name="T22" fmla="*/ 31 w 58"/>
                <a:gd name="T23" fmla="*/ 0 h 89"/>
                <a:gd name="T24" fmla="*/ 45 w 58"/>
                <a:gd name="T25" fmla="*/ 1 h 89"/>
                <a:gd name="T26" fmla="*/ 54 w 58"/>
                <a:gd name="T27" fmla="*/ 5 h 89"/>
                <a:gd name="T28" fmla="*/ 50 w 58"/>
                <a:gd name="T29" fmla="*/ 15 h 89"/>
                <a:gd name="T30" fmla="*/ 43 w 58"/>
                <a:gd name="T31" fmla="*/ 11 h 89"/>
                <a:gd name="T32" fmla="*/ 31 w 58"/>
                <a:gd name="T33" fmla="*/ 10 h 89"/>
                <a:gd name="T34" fmla="*/ 24 w 58"/>
                <a:gd name="T35" fmla="*/ 11 h 89"/>
                <a:gd name="T36" fmla="*/ 19 w 58"/>
                <a:gd name="T37" fmla="*/ 13 h 89"/>
                <a:gd name="T38" fmla="*/ 16 w 58"/>
                <a:gd name="T39" fmla="*/ 17 h 89"/>
                <a:gd name="T40" fmla="*/ 14 w 58"/>
                <a:gd name="T41" fmla="*/ 22 h 89"/>
                <a:gd name="T42" fmla="*/ 16 w 58"/>
                <a:gd name="T43" fmla="*/ 28 h 89"/>
                <a:gd name="T44" fmla="*/ 19 w 58"/>
                <a:gd name="T45" fmla="*/ 32 h 89"/>
                <a:gd name="T46" fmla="*/ 25 w 58"/>
                <a:gd name="T47" fmla="*/ 35 h 89"/>
                <a:gd name="T48" fmla="*/ 32 w 58"/>
                <a:gd name="T49" fmla="*/ 38 h 89"/>
                <a:gd name="T50" fmla="*/ 43 w 58"/>
                <a:gd name="T51" fmla="*/ 43 h 89"/>
                <a:gd name="T52" fmla="*/ 51 w 58"/>
                <a:gd name="T53" fmla="*/ 48 h 89"/>
                <a:gd name="T54" fmla="*/ 56 w 58"/>
                <a:gd name="T55" fmla="*/ 55 h 89"/>
                <a:gd name="T56" fmla="*/ 58 w 58"/>
                <a:gd name="T57" fmla="*/ 66 h 89"/>
                <a:gd name="T58" fmla="*/ 49 w 58"/>
                <a:gd name="T59" fmla="*/ 83 h 89"/>
                <a:gd name="T60" fmla="*/ 26 w 58"/>
                <a:gd name="T61" fmla="*/ 89 h 89"/>
                <a:gd name="T62" fmla="*/ 17 w 58"/>
                <a:gd name="T63" fmla="*/ 88 h 89"/>
                <a:gd name="T64" fmla="*/ 9 w 58"/>
                <a:gd name="T65" fmla="*/ 86 h 89"/>
                <a:gd name="T66" fmla="*/ 4 w 58"/>
                <a:gd name="T67" fmla="*/ 85 h 89"/>
                <a:gd name="T68" fmla="*/ 0 w 58"/>
                <a:gd name="T69" fmla="*/ 83 h 89"/>
                <a:gd name="T70" fmla="*/ 4 w 58"/>
                <a:gd name="T71" fmla="*/ 73 h 89"/>
                <a:gd name="T72" fmla="*/ 12 w 58"/>
                <a:gd name="T73" fmla="*/ 76 h 89"/>
                <a:gd name="T74" fmla="*/ 26 w 58"/>
                <a:gd name="T75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89">
                  <a:moveTo>
                    <a:pt x="26" y="78"/>
                  </a:moveTo>
                  <a:cubicBezTo>
                    <a:pt x="39" y="78"/>
                    <a:pt x="45" y="74"/>
                    <a:pt x="45" y="66"/>
                  </a:cubicBezTo>
                  <a:cubicBezTo>
                    <a:pt x="45" y="63"/>
                    <a:pt x="45" y="61"/>
                    <a:pt x="43" y="59"/>
                  </a:cubicBezTo>
                  <a:cubicBezTo>
                    <a:pt x="42" y="57"/>
                    <a:pt x="41" y="55"/>
                    <a:pt x="39" y="54"/>
                  </a:cubicBezTo>
                  <a:cubicBezTo>
                    <a:pt x="37" y="53"/>
                    <a:pt x="35" y="52"/>
                    <a:pt x="32" y="51"/>
                  </a:cubicBezTo>
                  <a:cubicBezTo>
                    <a:pt x="30" y="50"/>
                    <a:pt x="27" y="49"/>
                    <a:pt x="25" y="48"/>
                  </a:cubicBezTo>
                  <a:cubicBezTo>
                    <a:pt x="22" y="47"/>
                    <a:pt x="19" y="45"/>
                    <a:pt x="16" y="44"/>
                  </a:cubicBezTo>
                  <a:cubicBezTo>
                    <a:pt x="13" y="43"/>
                    <a:pt x="11" y="41"/>
                    <a:pt x="9" y="39"/>
                  </a:cubicBezTo>
                  <a:cubicBezTo>
                    <a:pt x="7" y="37"/>
                    <a:pt x="5" y="35"/>
                    <a:pt x="4" y="33"/>
                  </a:cubicBezTo>
                  <a:cubicBezTo>
                    <a:pt x="3" y="30"/>
                    <a:pt x="2" y="27"/>
                    <a:pt x="2" y="23"/>
                  </a:cubicBezTo>
                  <a:cubicBezTo>
                    <a:pt x="2" y="16"/>
                    <a:pt x="5" y="10"/>
                    <a:pt x="10" y="6"/>
                  </a:cubicBezTo>
                  <a:cubicBezTo>
                    <a:pt x="15" y="2"/>
                    <a:pt x="22" y="0"/>
                    <a:pt x="31" y="0"/>
                  </a:cubicBezTo>
                  <a:cubicBezTo>
                    <a:pt x="36" y="0"/>
                    <a:pt x="41" y="0"/>
                    <a:pt x="45" y="1"/>
                  </a:cubicBezTo>
                  <a:cubicBezTo>
                    <a:pt x="49" y="2"/>
                    <a:pt x="52" y="4"/>
                    <a:pt x="54" y="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6" y="12"/>
                    <a:pt x="43" y="11"/>
                  </a:cubicBezTo>
                  <a:cubicBezTo>
                    <a:pt x="39" y="10"/>
                    <a:pt x="35" y="10"/>
                    <a:pt x="31" y="10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2" y="11"/>
                    <a:pt x="21" y="12"/>
                    <a:pt x="19" y="13"/>
                  </a:cubicBezTo>
                  <a:cubicBezTo>
                    <a:pt x="18" y="14"/>
                    <a:pt x="16" y="15"/>
                    <a:pt x="16" y="17"/>
                  </a:cubicBezTo>
                  <a:cubicBezTo>
                    <a:pt x="15" y="18"/>
                    <a:pt x="14" y="20"/>
                    <a:pt x="14" y="22"/>
                  </a:cubicBezTo>
                  <a:cubicBezTo>
                    <a:pt x="14" y="24"/>
                    <a:pt x="15" y="26"/>
                    <a:pt x="16" y="28"/>
                  </a:cubicBezTo>
                  <a:cubicBezTo>
                    <a:pt x="17" y="29"/>
                    <a:pt x="18" y="31"/>
                    <a:pt x="19" y="32"/>
                  </a:cubicBezTo>
                  <a:cubicBezTo>
                    <a:pt x="21" y="33"/>
                    <a:pt x="23" y="34"/>
                    <a:pt x="25" y="35"/>
                  </a:cubicBezTo>
                  <a:cubicBezTo>
                    <a:pt x="27" y="36"/>
                    <a:pt x="30" y="37"/>
                    <a:pt x="32" y="38"/>
                  </a:cubicBezTo>
                  <a:cubicBezTo>
                    <a:pt x="36" y="40"/>
                    <a:pt x="40" y="41"/>
                    <a:pt x="43" y="43"/>
                  </a:cubicBezTo>
                  <a:cubicBezTo>
                    <a:pt x="46" y="44"/>
                    <a:pt x="48" y="46"/>
                    <a:pt x="51" y="48"/>
                  </a:cubicBezTo>
                  <a:cubicBezTo>
                    <a:pt x="53" y="50"/>
                    <a:pt x="55" y="52"/>
                    <a:pt x="56" y="55"/>
                  </a:cubicBezTo>
                  <a:cubicBezTo>
                    <a:pt x="57" y="58"/>
                    <a:pt x="58" y="61"/>
                    <a:pt x="58" y="66"/>
                  </a:cubicBezTo>
                  <a:cubicBezTo>
                    <a:pt x="58" y="73"/>
                    <a:pt x="55" y="79"/>
                    <a:pt x="49" y="83"/>
                  </a:cubicBezTo>
                  <a:cubicBezTo>
                    <a:pt x="44" y="87"/>
                    <a:pt x="36" y="89"/>
                    <a:pt x="26" y="89"/>
                  </a:cubicBezTo>
                  <a:cubicBezTo>
                    <a:pt x="23" y="89"/>
                    <a:pt x="20" y="89"/>
                    <a:pt x="17" y="88"/>
                  </a:cubicBezTo>
                  <a:cubicBezTo>
                    <a:pt x="14" y="88"/>
                    <a:pt x="12" y="87"/>
                    <a:pt x="9" y="86"/>
                  </a:cubicBezTo>
                  <a:cubicBezTo>
                    <a:pt x="7" y="86"/>
                    <a:pt x="5" y="85"/>
                    <a:pt x="4" y="85"/>
                  </a:cubicBezTo>
                  <a:cubicBezTo>
                    <a:pt x="2" y="84"/>
                    <a:pt x="1" y="83"/>
                    <a:pt x="0" y="8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8" y="75"/>
                    <a:pt x="12" y="76"/>
                  </a:cubicBezTo>
                  <a:cubicBezTo>
                    <a:pt x="16" y="78"/>
                    <a:pt x="21" y="78"/>
                    <a:pt x="26" y="7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slíḍê">
              <a:extLst>
                <a:ext uri="{FF2B5EF4-FFF2-40B4-BE49-F238E27FC236}">
                  <a16:creationId xmlns:a16="http://schemas.microsoft.com/office/drawing/2014/main" id="{31E96845-3B00-472A-BF1C-BB2663019C75}"/>
                </a:ext>
              </a:extLst>
            </p:cNvPr>
            <p:cNvSpPr/>
            <p:nvPr/>
          </p:nvSpPr>
          <p:spPr bwMode="auto">
            <a:xfrm>
              <a:off x="4682331" y="2730501"/>
              <a:ext cx="65088" cy="77788"/>
            </a:xfrm>
            <a:custGeom>
              <a:avLst/>
              <a:gdLst>
                <a:gd name="T0" fmla="*/ 0 w 56"/>
                <a:gd name="T1" fmla="*/ 34 h 67"/>
                <a:gd name="T2" fmla="*/ 2 w 56"/>
                <a:gd name="T3" fmla="*/ 19 h 67"/>
                <a:gd name="T4" fmla="*/ 9 w 56"/>
                <a:gd name="T5" fmla="*/ 9 h 67"/>
                <a:gd name="T6" fmla="*/ 18 w 56"/>
                <a:gd name="T7" fmla="*/ 2 h 67"/>
                <a:gd name="T8" fmla="*/ 29 w 56"/>
                <a:gd name="T9" fmla="*/ 0 h 67"/>
                <a:gd name="T10" fmla="*/ 49 w 56"/>
                <a:gd name="T11" fmla="*/ 8 h 67"/>
                <a:gd name="T12" fmla="*/ 56 w 56"/>
                <a:gd name="T13" fmla="*/ 33 h 67"/>
                <a:gd name="T14" fmla="*/ 56 w 56"/>
                <a:gd name="T15" fmla="*/ 35 h 67"/>
                <a:gd name="T16" fmla="*/ 56 w 56"/>
                <a:gd name="T17" fmla="*/ 37 h 67"/>
                <a:gd name="T18" fmla="*/ 12 w 56"/>
                <a:gd name="T19" fmla="*/ 37 h 67"/>
                <a:gd name="T20" fmla="*/ 18 w 56"/>
                <a:gd name="T21" fmla="*/ 52 h 67"/>
                <a:gd name="T22" fmla="*/ 33 w 56"/>
                <a:gd name="T23" fmla="*/ 57 h 67"/>
                <a:gd name="T24" fmla="*/ 43 w 56"/>
                <a:gd name="T25" fmla="*/ 56 h 67"/>
                <a:gd name="T26" fmla="*/ 50 w 56"/>
                <a:gd name="T27" fmla="*/ 54 h 67"/>
                <a:gd name="T28" fmla="*/ 51 w 56"/>
                <a:gd name="T29" fmla="*/ 64 h 67"/>
                <a:gd name="T30" fmla="*/ 44 w 56"/>
                <a:gd name="T31" fmla="*/ 66 h 67"/>
                <a:gd name="T32" fmla="*/ 32 w 56"/>
                <a:gd name="T33" fmla="*/ 67 h 67"/>
                <a:gd name="T34" fmla="*/ 18 w 56"/>
                <a:gd name="T35" fmla="*/ 65 h 67"/>
                <a:gd name="T36" fmla="*/ 8 w 56"/>
                <a:gd name="T37" fmla="*/ 58 h 67"/>
                <a:gd name="T38" fmla="*/ 2 w 56"/>
                <a:gd name="T39" fmla="*/ 47 h 67"/>
                <a:gd name="T40" fmla="*/ 0 w 56"/>
                <a:gd name="T41" fmla="*/ 34 h 67"/>
                <a:gd name="T42" fmla="*/ 44 w 56"/>
                <a:gd name="T43" fmla="*/ 28 h 67"/>
                <a:gd name="T44" fmla="*/ 40 w 56"/>
                <a:gd name="T45" fmla="*/ 15 h 67"/>
                <a:gd name="T46" fmla="*/ 29 w 56"/>
                <a:gd name="T47" fmla="*/ 10 h 67"/>
                <a:gd name="T48" fmla="*/ 22 w 56"/>
                <a:gd name="T49" fmla="*/ 12 h 67"/>
                <a:gd name="T50" fmla="*/ 17 w 56"/>
                <a:gd name="T51" fmla="*/ 16 h 67"/>
                <a:gd name="T52" fmla="*/ 14 w 56"/>
                <a:gd name="T53" fmla="*/ 21 h 67"/>
                <a:gd name="T54" fmla="*/ 12 w 56"/>
                <a:gd name="T55" fmla="*/ 28 h 67"/>
                <a:gd name="T56" fmla="*/ 44 w 56"/>
                <a:gd name="T57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67">
                  <a:moveTo>
                    <a:pt x="0" y="34"/>
                  </a:moveTo>
                  <a:cubicBezTo>
                    <a:pt x="0" y="28"/>
                    <a:pt x="1" y="23"/>
                    <a:pt x="2" y="19"/>
                  </a:cubicBezTo>
                  <a:cubicBezTo>
                    <a:pt x="4" y="15"/>
                    <a:pt x="6" y="11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5" y="0"/>
                    <a:pt x="29" y="0"/>
                  </a:cubicBezTo>
                  <a:cubicBezTo>
                    <a:pt x="38" y="0"/>
                    <a:pt x="44" y="3"/>
                    <a:pt x="49" y="8"/>
                  </a:cubicBezTo>
                  <a:cubicBezTo>
                    <a:pt x="53" y="14"/>
                    <a:pt x="56" y="22"/>
                    <a:pt x="56" y="33"/>
                  </a:cubicBezTo>
                  <a:cubicBezTo>
                    <a:pt x="56" y="33"/>
                    <a:pt x="56" y="34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4"/>
                    <a:pt x="14" y="49"/>
                    <a:pt x="18" y="52"/>
                  </a:cubicBezTo>
                  <a:cubicBezTo>
                    <a:pt x="21" y="56"/>
                    <a:pt x="26" y="57"/>
                    <a:pt x="33" y="57"/>
                  </a:cubicBezTo>
                  <a:cubicBezTo>
                    <a:pt x="37" y="57"/>
                    <a:pt x="41" y="57"/>
                    <a:pt x="43" y="56"/>
                  </a:cubicBezTo>
                  <a:cubicBezTo>
                    <a:pt x="46" y="56"/>
                    <a:pt x="48" y="55"/>
                    <a:pt x="50" y="5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0" y="65"/>
                    <a:pt x="47" y="65"/>
                    <a:pt x="44" y="66"/>
                  </a:cubicBezTo>
                  <a:cubicBezTo>
                    <a:pt x="40" y="67"/>
                    <a:pt x="36" y="67"/>
                    <a:pt x="32" y="67"/>
                  </a:cubicBezTo>
                  <a:cubicBezTo>
                    <a:pt x="26" y="67"/>
                    <a:pt x="22" y="67"/>
                    <a:pt x="18" y="65"/>
                  </a:cubicBezTo>
                  <a:cubicBezTo>
                    <a:pt x="14" y="63"/>
                    <a:pt x="10" y="61"/>
                    <a:pt x="8" y="58"/>
                  </a:cubicBezTo>
                  <a:cubicBezTo>
                    <a:pt x="5" y="55"/>
                    <a:pt x="3" y="51"/>
                    <a:pt x="2" y="47"/>
                  </a:cubicBezTo>
                  <a:cubicBezTo>
                    <a:pt x="0" y="43"/>
                    <a:pt x="0" y="39"/>
                    <a:pt x="0" y="34"/>
                  </a:cubicBezTo>
                  <a:close/>
                  <a:moveTo>
                    <a:pt x="44" y="28"/>
                  </a:moveTo>
                  <a:cubicBezTo>
                    <a:pt x="44" y="23"/>
                    <a:pt x="43" y="18"/>
                    <a:pt x="40" y="15"/>
                  </a:cubicBezTo>
                  <a:cubicBezTo>
                    <a:pt x="37" y="12"/>
                    <a:pt x="34" y="10"/>
                    <a:pt x="29" y="10"/>
                  </a:cubicBezTo>
                  <a:cubicBezTo>
                    <a:pt x="26" y="10"/>
                    <a:pt x="24" y="10"/>
                    <a:pt x="22" y="12"/>
                  </a:cubicBezTo>
                  <a:cubicBezTo>
                    <a:pt x="20" y="13"/>
                    <a:pt x="18" y="14"/>
                    <a:pt x="17" y="16"/>
                  </a:cubicBezTo>
                  <a:cubicBezTo>
                    <a:pt x="15" y="17"/>
                    <a:pt x="14" y="19"/>
                    <a:pt x="14" y="21"/>
                  </a:cubicBezTo>
                  <a:cubicBezTo>
                    <a:pt x="13" y="23"/>
                    <a:pt x="12" y="26"/>
                    <a:pt x="12" y="28"/>
                  </a:cubicBezTo>
                  <a:lnTo>
                    <a:pt x="44" y="2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îḋé">
              <a:extLst>
                <a:ext uri="{FF2B5EF4-FFF2-40B4-BE49-F238E27FC236}">
                  <a16:creationId xmlns:a16="http://schemas.microsoft.com/office/drawing/2014/main" id="{31E1AED4-4DA1-4802-AB9E-6B641CE52698}"/>
                </a:ext>
              </a:extLst>
            </p:cNvPr>
            <p:cNvSpPr/>
            <p:nvPr/>
          </p:nvSpPr>
          <p:spPr bwMode="auto">
            <a:xfrm>
              <a:off x="4761706" y="2730501"/>
              <a:ext cx="55563" cy="77788"/>
            </a:xfrm>
            <a:custGeom>
              <a:avLst/>
              <a:gdLst>
                <a:gd name="T0" fmla="*/ 31 w 48"/>
                <a:gd name="T1" fmla="*/ 67 h 67"/>
                <a:gd name="T2" fmla="*/ 17 w 48"/>
                <a:gd name="T3" fmla="*/ 65 h 67"/>
                <a:gd name="T4" fmla="*/ 8 w 48"/>
                <a:gd name="T5" fmla="*/ 58 h 67"/>
                <a:gd name="T6" fmla="*/ 2 w 48"/>
                <a:gd name="T7" fmla="*/ 48 h 67"/>
                <a:gd name="T8" fmla="*/ 0 w 48"/>
                <a:gd name="T9" fmla="*/ 34 h 67"/>
                <a:gd name="T10" fmla="*/ 2 w 48"/>
                <a:gd name="T11" fmla="*/ 20 h 67"/>
                <a:gd name="T12" fmla="*/ 8 w 48"/>
                <a:gd name="T13" fmla="*/ 10 h 67"/>
                <a:gd name="T14" fmla="*/ 18 w 48"/>
                <a:gd name="T15" fmla="*/ 3 h 67"/>
                <a:gd name="T16" fmla="*/ 30 w 48"/>
                <a:gd name="T17" fmla="*/ 0 h 67"/>
                <a:gd name="T18" fmla="*/ 39 w 48"/>
                <a:gd name="T19" fmla="*/ 1 h 67"/>
                <a:gd name="T20" fmla="*/ 47 w 48"/>
                <a:gd name="T21" fmla="*/ 3 h 67"/>
                <a:gd name="T22" fmla="*/ 45 w 48"/>
                <a:gd name="T23" fmla="*/ 13 h 67"/>
                <a:gd name="T24" fmla="*/ 39 w 48"/>
                <a:gd name="T25" fmla="*/ 11 h 67"/>
                <a:gd name="T26" fmla="*/ 31 w 48"/>
                <a:gd name="T27" fmla="*/ 10 h 67"/>
                <a:gd name="T28" fmla="*/ 17 w 48"/>
                <a:gd name="T29" fmla="*/ 16 h 67"/>
                <a:gd name="T30" fmla="*/ 12 w 48"/>
                <a:gd name="T31" fmla="*/ 34 h 67"/>
                <a:gd name="T32" fmla="*/ 13 w 48"/>
                <a:gd name="T33" fmla="*/ 44 h 67"/>
                <a:gd name="T34" fmla="*/ 16 w 48"/>
                <a:gd name="T35" fmla="*/ 51 h 67"/>
                <a:gd name="T36" fmla="*/ 23 w 48"/>
                <a:gd name="T37" fmla="*/ 56 h 67"/>
                <a:gd name="T38" fmla="*/ 33 w 48"/>
                <a:gd name="T39" fmla="*/ 57 h 67"/>
                <a:gd name="T40" fmla="*/ 41 w 48"/>
                <a:gd name="T41" fmla="*/ 56 h 67"/>
                <a:gd name="T42" fmla="*/ 47 w 48"/>
                <a:gd name="T43" fmla="*/ 55 h 67"/>
                <a:gd name="T44" fmla="*/ 48 w 48"/>
                <a:gd name="T45" fmla="*/ 64 h 67"/>
                <a:gd name="T46" fmla="*/ 45 w 48"/>
                <a:gd name="T47" fmla="*/ 65 h 67"/>
                <a:gd name="T48" fmla="*/ 41 w 48"/>
                <a:gd name="T49" fmla="*/ 66 h 67"/>
                <a:gd name="T50" fmla="*/ 36 w 48"/>
                <a:gd name="T51" fmla="*/ 67 h 67"/>
                <a:gd name="T52" fmla="*/ 31 w 48"/>
                <a:gd name="T5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67">
                  <a:moveTo>
                    <a:pt x="31" y="67"/>
                  </a:moveTo>
                  <a:cubicBezTo>
                    <a:pt x="26" y="67"/>
                    <a:pt x="21" y="67"/>
                    <a:pt x="17" y="65"/>
                  </a:cubicBezTo>
                  <a:cubicBezTo>
                    <a:pt x="14" y="63"/>
                    <a:pt x="10" y="61"/>
                    <a:pt x="8" y="58"/>
                  </a:cubicBezTo>
                  <a:cubicBezTo>
                    <a:pt x="5" y="55"/>
                    <a:pt x="3" y="52"/>
                    <a:pt x="2" y="48"/>
                  </a:cubicBezTo>
                  <a:cubicBezTo>
                    <a:pt x="0" y="43"/>
                    <a:pt x="0" y="39"/>
                    <a:pt x="0" y="34"/>
                  </a:cubicBezTo>
                  <a:cubicBezTo>
                    <a:pt x="0" y="29"/>
                    <a:pt x="0" y="25"/>
                    <a:pt x="2" y="20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11" y="7"/>
                    <a:pt x="14" y="4"/>
                    <a:pt x="18" y="3"/>
                  </a:cubicBezTo>
                  <a:cubicBezTo>
                    <a:pt x="21" y="1"/>
                    <a:pt x="26" y="0"/>
                    <a:pt x="30" y="0"/>
                  </a:cubicBezTo>
                  <a:cubicBezTo>
                    <a:pt x="33" y="0"/>
                    <a:pt x="36" y="0"/>
                    <a:pt x="39" y="1"/>
                  </a:cubicBezTo>
                  <a:cubicBezTo>
                    <a:pt x="42" y="1"/>
                    <a:pt x="45" y="2"/>
                    <a:pt x="47" y="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3" y="12"/>
                    <a:pt x="41" y="12"/>
                    <a:pt x="39" y="11"/>
                  </a:cubicBezTo>
                  <a:cubicBezTo>
                    <a:pt x="36" y="11"/>
                    <a:pt x="34" y="10"/>
                    <a:pt x="31" y="10"/>
                  </a:cubicBezTo>
                  <a:cubicBezTo>
                    <a:pt x="25" y="10"/>
                    <a:pt x="20" y="12"/>
                    <a:pt x="17" y="16"/>
                  </a:cubicBezTo>
                  <a:cubicBezTo>
                    <a:pt x="13" y="20"/>
                    <a:pt x="12" y="26"/>
                    <a:pt x="12" y="34"/>
                  </a:cubicBezTo>
                  <a:cubicBezTo>
                    <a:pt x="12" y="37"/>
                    <a:pt x="12" y="41"/>
                    <a:pt x="13" y="44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8" y="53"/>
                    <a:pt x="20" y="55"/>
                    <a:pt x="23" y="56"/>
                  </a:cubicBezTo>
                  <a:cubicBezTo>
                    <a:pt x="26" y="57"/>
                    <a:pt x="29" y="57"/>
                    <a:pt x="33" y="57"/>
                  </a:cubicBezTo>
                  <a:cubicBezTo>
                    <a:pt x="36" y="57"/>
                    <a:pt x="38" y="57"/>
                    <a:pt x="41" y="56"/>
                  </a:cubicBezTo>
                  <a:cubicBezTo>
                    <a:pt x="43" y="56"/>
                    <a:pt x="45" y="55"/>
                    <a:pt x="47" y="55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7" y="65"/>
                    <a:pt x="45" y="65"/>
                  </a:cubicBezTo>
                  <a:cubicBezTo>
                    <a:pt x="44" y="66"/>
                    <a:pt x="43" y="66"/>
                    <a:pt x="41" y="66"/>
                  </a:cubicBezTo>
                  <a:cubicBezTo>
                    <a:pt x="40" y="67"/>
                    <a:pt x="38" y="67"/>
                    <a:pt x="36" y="67"/>
                  </a:cubicBezTo>
                  <a:cubicBezTo>
                    <a:pt x="34" y="67"/>
                    <a:pt x="33" y="67"/>
                    <a:pt x="31" y="6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$ľidê">
              <a:extLst>
                <a:ext uri="{FF2B5EF4-FFF2-40B4-BE49-F238E27FC236}">
                  <a16:creationId xmlns:a16="http://schemas.microsoft.com/office/drawing/2014/main" id="{04E38C07-F2E3-4C4B-BBB7-9B656C1F3A6C}"/>
                </a:ext>
              </a:extLst>
            </p:cNvPr>
            <p:cNvSpPr/>
            <p:nvPr/>
          </p:nvSpPr>
          <p:spPr bwMode="auto">
            <a:xfrm>
              <a:off x="4831556" y="2732088"/>
              <a:ext cx="60325" cy="76200"/>
            </a:xfrm>
            <a:custGeom>
              <a:avLst/>
              <a:gdLst>
                <a:gd name="T0" fmla="*/ 52 w 52"/>
                <a:gd name="T1" fmla="*/ 62 h 65"/>
                <a:gd name="T2" fmla="*/ 41 w 52"/>
                <a:gd name="T3" fmla="*/ 64 h 65"/>
                <a:gd name="T4" fmla="*/ 26 w 52"/>
                <a:gd name="T5" fmla="*/ 65 h 65"/>
                <a:gd name="T6" fmla="*/ 14 w 52"/>
                <a:gd name="T7" fmla="*/ 63 h 65"/>
                <a:gd name="T8" fmla="*/ 6 w 52"/>
                <a:gd name="T9" fmla="*/ 57 h 65"/>
                <a:gd name="T10" fmla="*/ 1 w 52"/>
                <a:gd name="T11" fmla="*/ 48 h 65"/>
                <a:gd name="T12" fmla="*/ 0 w 52"/>
                <a:gd name="T13" fmla="*/ 36 h 65"/>
                <a:gd name="T14" fmla="*/ 0 w 52"/>
                <a:gd name="T15" fmla="*/ 0 h 65"/>
                <a:gd name="T16" fmla="*/ 11 w 52"/>
                <a:gd name="T17" fmla="*/ 0 h 65"/>
                <a:gd name="T18" fmla="*/ 11 w 52"/>
                <a:gd name="T19" fmla="*/ 33 h 65"/>
                <a:gd name="T20" fmla="*/ 15 w 52"/>
                <a:gd name="T21" fmla="*/ 50 h 65"/>
                <a:gd name="T22" fmla="*/ 27 w 52"/>
                <a:gd name="T23" fmla="*/ 55 h 65"/>
                <a:gd name="T24" fmla="*/ 31 w 52"/>
                <a:gd name="T25" fmla="*/ 55 h 65"/>
                <a:gd name="T26" fmla="*/ 35 w 52"/>
                <a:gd name="T27" fmla="*/ 55 h 65"/>
                <a:gd name="T28" fmla="*/ 38 w 52"/>
                <a:gd name="T29" fmla="*/ 54 h 65"/>
                <a:gd name="T30" fmla="*/ 40 w 52"/>
                <a:gd name="T31" fmla="*/ 54 h 65"/>
                <a:gd name="T32" fmla="*/ 40 w 52"/>
                <a:gd name="T33" fmla="*/ 0 h 65"/>
                <a:gd name="T34" fmla="*/ 52 w 52"/>
                <a:gd name="T35" fmla="*/ 0 h 65"/>
                <a:gd name="T36" fmla="*/ 52 w 52"/>
                <a:gd name="T37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65">
                  <a:moveTo>
                    <a:pt x="52" y="62"/>
                  </a:moveTo>
                  <a:cubicBezTo>
                    <a:pt x="49" y="63"/>
                    <a:pt x="45" y="63"/>
                    <a:pt x="41" y="64"/>
                  </a:cubicBezTo>
                  <a:cubicBezTo>
                    <a:pt x="37" y="65"/>
                    <a:pt x="32" y="65"/>
                    <a:pt x="26" y="65"/>
                  </a:cubicBezTo>
                  <a:cubicBezTo>
                    <a:pt x="21" y="65"/>
                    <a:pt x="17" y="65"/>
                    <a:pt x="14" y="63"/>
                  </a:cubicBezTo>
                  <a:cubicBezTo>
                    <a:pt x="10" y="62"/>
                    <a:pt x="8" y="60"/>
                    <a:pt x="6" y="57"/>
                  </a:cubicBezTo>
                  <a:cubicBezTo>
                    <a:pt x="4" y="54"/>
                    <a:pt x="2" y="51"/>
                    <a:pt x="1" y="48"/>
                  </a:cubicBezTo>
                  <a:cubicBezTo>
                    <a:pt x="0" y="44"/>
                    <a:pt x="0" y="40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41"/>
                    <a:pt x="12" y="47"/>
                    <a:pt x="15" y="50"/>
                  </a:cubicBezTo>
                  <a:cubicBezTo>
                    <a:pt x="17" y="53"/>
                    <a:pt x="22" y="55"/>
                    <a:pt x="27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3" y="55"/>
                    <a:pt x="34" y="55"/>
                    <a:pt x="35" y="55"/>
                  </a:cubicBezTo>
                  <a:cubicBezTo>
                    <a:pt x="36" y="55"/>
                    <a:pt x="37" y="55"/>
                    <a:pt x="38" y="54"/>
                  </a:cubicBezTo>
                  <a:cubicBezTo>
                    <a:pt x="39" y="54"/>
                    <a:pt x="40" y="54"/>
                    <a:pt x="40" y="5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6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ṣľíḍè">
              <a:extLst>
                <a:ext uri="{FF2B5EF4-FFF2-40B4-BE49-F238E27FC236}">
                  <a16:creationId xmlns:a16="http://schemas.microsoft.com/office/drawing/2014/main" id="{135813D0-5BB2-43C5-96B5-B022B7DFB8C1}"/>
                </a:ext>
              </a:extLst>
            </p:cNvPr>
            <p:cNvSpPr/>
            <p:nvPr/>
          </p:nvSpPr>
          <p:spPr bwMode="auto">
            <a:xfrm>
              <a:off x="4914106" y="2730501"/>
              <a:ext cx="41275" cy="76200"/>
            </a:xfrm>
            <a:custGeom>
              <a:avLst/>
              <a:gdLst>
                <a:gd name="T0" fmla="*/ 24 w 37"/>
                <a:gd name="T1" fmla="*/ 0 h 66"/>
                <a:gd name="T2" fmla="*/ 27 w 37"/>
                <a:gd name="T3" fmla="*/ 1 h 66"/>
                <a:gd name="T4" fmla="*/ 31 w 37"/>
                <a:gd name="T5" fmla="*/ 1 h 66"/>
                <a:gd name="T6" fmla="*/ 34 w 37"/>
                <a:gd name="T7" fmla="*/ 2 h 66"/>
                <a:gd name="T8" fmla="*/ 37 w 37"/>
                <a:gd name="T9" fmla="*/ 2 h 66"/>
                <a:gd name="T10" fmla="*/ 35 w 37"/>
                <a:gd name="T11" fmla="*/ 12 h 66"/>
                <a:gd name="T12" fmla="*/ 30 w 37"/>
                <a:gd name="T13" fmla="*/ 11 h 66"/>
                <a:gd name="T14" fmla="*/ 22 w 37"/>
                <a:gd name="T15" fmla="*/ 10 h 66"/>
                <a:gd name="T16" fmla="*/ 16 w 37"/>
                <a:gd name="T17" fmla="*/ 11 h 66"/>
                <a:gd name="T18" fmla="*/ 12 w 37"/>
                <a:gd name="T19" fmla="*/ 12 h 66"/>
                <a:gd name="T20" fmla="*/ 12 w 37"/>
                <a:gd name="T21" fmla="*/ 66 h 66"/>
                <a:gd name="T22" fmla="*/ 0 w 37"/>
                <a:gd name="T23" fmla="*/ 66 h 66"/>
                <a:gd name="T24" fmla="*/ 0 w 37"/>
                <a:gd name="T25" fmla="*/ 5 h 66"/>
                <a:gd name="T26" fmla="*/ 10 w 37"/>
                <a:gd name="T27" fmla="*/ 2 h 66"/>
                <a:gd name="T28" fmla="*/ 24 w 37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66">
                  <a:moveTo>
                    <a:pt x="24" y="0"/>
                  </a:moveTo>
                  <a:cubicBezTo>
                    <a:pt x="25" y="0"/>
                    <a:pt x="26" y="1"/>
                    <a:pt x="27" y="1"/>
                  </a:cubicBezTo>
                  <a:cubicBezTo>
                    <a:pt x="29" y="1"/>
                    <a:pt x="30" y="1"/>
                    <a:pt x="31" y="1"/>
                  </a:cubicBezTo>
                  <a:cubicBezTo>
                    <a:pt x="32" y="1"/>
                    <a:pt x="33" y="2"/>
                    <a:pt x="34" y="2"/>
                  </a:cubicBezTo>
                  <a:cubicBezTo>
                    <a:pt x="35" y="2"/>
                    <a:pt x="36" y="2"/>
                    <a:pt x="37" y="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2" y="12"/>
                    <a:pt x="30" y="11"/>
                  </a:cubicBezTo>
                  <a:cubicBezTo>
                    <a:pt x="28" y="11"/>
                    <a:pt x="25" y="10"/>
                    <a:pt x="22" y="10"/>
                  </a:cubicBezTo>
                  <a:cubicBezTo>
                    <a:pt x="20" y="10"/>
                    <a:pt x="18" y="11"/>
                    <a:pt x="16" y="11"/>
                  </a:cubicBezTo>
                  <a:cubicBezTo>
                    <a:pt x="14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4"/>
                    <a:pt x="6" y="3"/>
                    <a:pt x="10" y="2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líḓè">
              <a:extLst>
                <a:ext uri="{FF2B5EF4-FFF2-40B4-BE49-F238E27FC236}">
                  <a16:creationId xmlns:a16="http://schemas.microsoft.com/office/drawing/2014/main" id="{A5684AE5-0211-4D5F-BEB4-3CBF6FCB859C}"/>
                </a:ext>
              </a:extLst>
            </p:cNvPr>
            <p:cNvSpPr/>
            <p:nvPr/>
          </p:nvSpPr>
          <p:spPr bwMode="auto">
            <a:xfrm>
              <a:off x="4966494" y="2701926"/>
              <a:ext cx="17463" cy="104775"/>
            </a:xfrm>
            <a:custGeom>
              <a:avLst/>
              <a:gdLst>
                <a:gd name="T0" fmla="*/ 7 w 15"/>
                <a:gd name="T1" fmla="*/ 15 h 91"/>
                <a:gd name="T2" fmla="*/ 2 w 15"/>
                <a:gd name="T3" fmla="*/ 13 h 91"/>
                <a:gd name="T4" fmla="*/ 0 w 15"/>
                <a:gd name="T5" fmla="*/ 8 h 91"/>
                <a:gd name="T6" fmla="*/ 2 w 15"/>
                <a:gd name="T7" fmla="*/ 2 h 91"/>
                <a:gd name="T8" fmla="*/ 7 w 15"/>
                <a:gd name="T9" fmla="*/ 0 h 91"/>
                <a:gd name="T10" fmla="*/ 13 w 15"/>
                <a:gd name="T11" fmla="*/ 2 h 91"/>
                <a:gd name="T12" fmla="*/ 15 w 15"/>
                <a:gd name="T13" fmla="*/ 8 h 91"/>
                <a:gd name="T14" fmla="*/ 13 w 15"/>
                <a:gd name="T15" fmla="*/ 13 h 91"/>
                <a:gd name="T16" fmla="*/ 7 w 15"/>
                <a:gd name="T17" fmla="*/ 15 h 91"/>
                <a:gd name="T18" fmla="*/ 13 w 15"/>
                <a:gd name="T19" fmla="*/ 91 h 91"/>
                <a:gd name="T20" fmla="*/ 2 w 15"/>
                <a:gd name="T21" fmla="*/ 91 h 91"/>
                <a:gd name="T22" fmla="*/ 2 w 15"/>
                <a:gd name="T23" fmla="*/ 27 h 91"/>
                <a:gd name="T24" fmla="*/ 13 w 15"/>
                <a:gd name="T25" fmla="*/ 27 h 91"/>
                <a:gd name="T26" fmla="*/ 13 w 15"/>
                <a:gd name="T2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91">
                  <a:moveTo>
                    <a:pt x="7" y="15"/>
                  </a:moveTo>
                  <a:cubicBezTo>
                    <a:pt x="5" y="15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5"/>
                    <a:pt x="1" y="4"/>
                    <a:pt x="2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10" y="0"/>
                    <a:pt x="11" y="1"/>
                    <a:pt x="13" y="2"/>
                  </a:cubicBezTo>
                  <a:cubicBezTo>
                    <a:pt x="14" y="4"/>
                    <a:pt x="15" y="5"/>
                    <a:pt x="15" y="8"/>
                  </a:cubicBezTo>
                  <a:cubicBezTo>
                    <a:pt x="15" y="10"/>
                    <a:pt x="14" y="12"/>
                    <a:pt x="13" y="13"/>
                  </a:cubicBezTo>
                  <a:cubicBezTo>
                    <a:pt x="11" y="15"/>
                    <a:pt x="10" y="15"/>
                    <a:pt x="7" y="15"/>
                  </a:cubicBezTo>
                  <a:close/>
                  <a:moveTo>
                    <a:pt x="13" y="91"/>
                  </a:moveTo>
                  <a:cubicBezTo>
                    <a:pt x="2" y="91"/>
                    <a:pt x="2" y="91"/>
                    <a:pt x="2" y="9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3" y="9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śļiḍé">
              <a:extLst>
                <a:ext uri="{FF2B5EF4-FFF2-40B4-BE49-F238E27FC236}">
                  <a16:creationId xmlns:a16="http://schemas.microsoft.com/office/drawing/2014/main" id="{B5A1DA88-54EC-408B-9A01-E6284C48AC92}"/>
                </a:ext>
              </a:extLst>
            </p:cNvPr>
            <p:cNvSpPr/>
            <p:nvPr/>
          </p:nvSpPr>
          <p:spPr bwMode="auto">
            <a:xfrm>
              <a:off x="5003006" y="2709863"/>
              <a:ext cx="44450" cy="98425"/>
            </a:xfrm>
            <a:custGeom>
              <a:avLst/>
              <a:gdLst>
                <a:gd name="T0" fmla="*/ 12 w 38"/>
                <a:gd name="T1" fmla="*/ 20 h 85"/>
                <a:gd name="T2" fmla="*/ 36 w 38"/>
                <a:gd name="T3" fmla="*/ 20 h 85"/>
                <a:gd name="T4" fmla="*/ 36 w 38"/>
                <a:gd name="T5" fmla="*/ 29 h 85"/>
                <a:gd name="T6" fmla="*/ 12 w 38"/>
                <a:gd name="T7" fmla="*/ 29 h 85"/>
                <a:gd name="T8" fmla="*/ 12 w 38"/>
                <a:gd name="T9" fmla="*/ 59 h 85"/>
                <a:gd name="T10" fmla="*/ 12 w 38"/>
                <a:gd name="T11" fmla="*/ 67 h 85"/>
                <a:gd name="T12" fmla="*/ 15 w 38"/>
                <a:gd name="T13" fmla="*/ 72 h 85"/>
                <a:gd name="T14" fmla="*/ 18 w 38"/>
                <a:gd name="T15" fmla="*/ 74 h 85"/>
                <a:gd name="T16" fmla="*/ 24 w 38"/>
                <a:gd name="T17" fmla="*/ 75 h 85"/>
                <a:gd name="T18" fmla="*/ 32 w 38"/>
                <a:gd name="T19" fmla="*/ 74 h 85"/>
                <a:gd name="T20" fmla="*/ 36 w 38"/>
                <a:gd name="T21" fmla="*/ 72 h 85"/>
                <a:gd name="T22" fmla="*/ 38 w 38"/>
                <a:gd name="T23" fmla="*/ 82 h 85"/>
                <a:gd name="T24" fmla="*/ 32 w 38"/>
                <a:gd name="T25" fmla="*/ 84 h 85"/>
                <a:gd name="T26" fmla="*/ 23 w 38"/>
                <a:gd name="T27" fmla="*/ 85 h 85"/>
                <a:gd name="T28" fmla="*/ 12 w 38"/>
                <a:gd name="T29" fmla="*/ 84 h 85"/>
                <a:gd name="T30" fmla="*/ 5 w 38"/>
                <a:gd name="T31" fmla="*/ 79 h 85"/>
                <a:gd name="T32" fmla="*/ 1 w 38"/>
                <a:gd name="T33" fmla="*/ 70 h 85"/>
                <a:gd name="T34" fmla="*/ 0 w 38"/>
                <a:gd name="T35" fmla="*/ 59 h 85"/>
                <a:gd name="T36" fmla="*/ 0 w 38"/>
                <a:gd name="T37" fmla="*/ 2 h 85"/>
                <a:gd name="T38" fmla="*/ 12 w 38"/>
                <a:gd name="T39" fmla="*/ 0 h 85"/>
                <a:gd name="T40" fmla="*/ 12 w 38"/>
                <a:gd name="T4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85">
                  <a:moveTo>
                    <a:pt x="12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2"/>
                    <a:pt x="12" y="65"/>
                    <a:pt x="12" y="67"/>
                  </a:cubicBezTo>
                  <a:cubicBezTo>
                    <a:pt x="13" y="69"/>
                    <a:pt x="14" y="71"/>
                    <a:pt x="15" y="72"/>
                  </a:cubicBezTo>
                  <a:cubicBezTo>
                    <a:pt x="16" y="73"/>
                    <a:pt x="17" y="74"/>
                    <a:pt x="18" y="74"/>
                  </a:cubicBezTo>
                  <a:cubicBezTo>
                    <a:pt x="20" y="75"/>
                    <a:pt x="22" y="75"/>
                    <a:pt x="24" y="75"/>
                  </a:cubicBezTo>
                  <a:cubicBezTo>
                    <a:pt x="27" y="75"/>
                    <a:pt x="30" y="75"/>
                    <a:pt x="32" y="74"/>
                  </a:cubicBezTo>
                  <a:cubicBezTo>
                    <a:pt x="34" y="73"/>
                    <a:pt x="35" y="73"/>
                    <a:pt x="36" y="7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7" y="82"/>
                    <a:pt x="35" y="83"/>
                    <a:pt x="32" y="84"/>
                  </a:cubicBezTo>
                  <a:cubicBezTo>
                    <a:pt x="30" y="85"/>
                    <a:pt x="26" y="85"/>
                    <a:pt x="23" y="85"/>
                  </a:cubicBezTo>
                  <a:cubicBezTo>
                    <a:pt x="18" y="85"/>
                    <a:pt x="15" y="85"/>
                    <a:pt x="12" y="84"/>
                  </a:cubicBezTo>
                  <a:cubicBezTo>
                    <a:pt x="9" y="83"/>
                    <a:pt x="7" y="81"/>
                    <a:pt x="5" y="79"/>
                  </a:cubicBezTo>
                  <a:cubicBezTo>
                    <a:pt x="3" y="76"/>
                    <a:pt x="2" y="74"/>
                    <a:pt x="1" y="70"/>
                  </a:cubicBezTo>
                  <a:cubicBezTo>
                    <a:pt x="1" y="67"/>
                    <a:pt x="0" y="63"/>
                    <a:pt x="0" y="5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sḷîdè">
              <a:extLst>
                <a:ext uri="{FF2B5EF4-FFF2-40B4-BE49-F238E27FC236}">
                  <a16:creationId xmlns:a16="http://schemas.microsoft.com/office/drawing/2014/main" id="{BDF2999C-98A8-4E42-A915-67F2B9BC0C19}"/>
                </a:ext>
              </a:extLst>
            </p:cNvPr>
            <p:cNvSpPr/>
            <p:nvPr/>
          </p:nvSpPr>
          <p:spPr bwMode="auto">
            <a:xfrm>
              <a:off x="5050631" y="2732088"/>
              <a:ext cx="68263" cy="101600"/>
            </a:xfrm>
            <a:custGeom>
              <a:avLst/>
              <a:gdLst>
                <a:gd name="T0" fmla="*/ 2 w 59"/>
                <a:gd name="T1" fmla="*/ 76 h 87"/>
                <a:gd name="T2" fmla="*/ 5 w 59"/>
                <a:gd name="T3" fmla="*/ 77 h 87"/>
                <a:gd name="T4" fmla="*/ 10 w 59"/>
                <a:gd name="T5" fmla="*/ 78 h 87"/>
                <a:gd name="T6" fmla="*/ 20 w 59"/>
                <a:gd name="T7" fmla="*/ 75 h 87"/>
                <a:gd name="T8" fmla="*/ 27 w 59"/>
                <a:gd name="T9" fmla="*/ 65 h 87"/>
                <a:gd name="T10" fmla="*/ 13 w 59"/>
                <a:gd name="T11" fmla="*/ 33 h 87"/>
                <a:gd name="T12" fmla="*/ 2 w 59"/>
                <a:gd name="T13" fmla="*/ 0 h 87"/>
                <a:gd name="T14" fmla="*/ 14 w 59"/>
                <a:gd name="T15" fmla="*/ 0 h 87"/>
                <a:gd name="T16" fmla="*/ 17 w 59"/>
                <a:gd name="T17" fmla="*/ 12 h 87"/>
                <a:gd name="T18" fmla="*/ 21 w 59"/>
                <a:gd name="T19" fmla="*/ 25 h 87"/>
                <a:gd name="T20" fmla="*/ 26 w 59"/>
                <a:gd name="T21" fmla="*/ 39 h 87"/>
                <a:gd name="T22" fmla="*/ 32 w 59"/>
                <a:gd name="T23" fmla="*/ 52 h 87"/>
                <a:gd name="T24" fmla="*/ 40 w 59"/>
                <a:gd name="T25" fmla="*/ 26 h 87"/>
                <a:gd name="T26" fmla="*/ 47 w 59"/>
                <a:gd name="T27" fmla="*/ 0 h 87"/>
                <a:gd name="T28" fmla="*/ 59 w 59"/>
                <a:gd name="T29" fmla="*/ 0 h 87"/>
                <a:gd name="T30" fmla="*/ 49 w 59"/>
                <a:gd name="T31" fmla="*/ 35 h 87"/>
                <a:gd name="T32" fmla="*/ 37 w 59"/>
                <a:gd name="T33" fmla="*/ 66 h 87"/>
                <a:gd name="T34" fmla="*/ 32 w 59"/>
                <a:gd name="T35" fmla="*/ 75 h 87"/>
                <a:gd name="T36" fmla="*/ 26 w 59"/>
                <a:gd name="T37" fmla="*/ 82 h 87"/>
                <a:gd name="T38" fmla="*/ 19 w 59"/>
                <a:gd name="T39" fmla="*/ 86 h 87"/>
                <a:gd name="T40" fmla="*/ 10 w 59"/>
                <a:gd name="T41" fmla="*/ 87 h 87"/>
                <a:gd name="T42" fmla="*/ 7 w 59"/>
                <a:gd name="T43" fmla="*/ 87 h 87"/>
                <a:gd name="T44" fmla="*/ 4 w 59"/>
                <a:gd name="T45" fmla="*/ 86 h 87"/>
                <a:gd name="T46" fmla="*/ 2 w 59"/>
                <a:gd name="T47" fmla="*/ 86 h 87"/>
                <a:gd name="T48" fmla="*/ 0 w 59"/>
                <a:gd name="T49" fmla="*/ 85 h 87"/>
                <a:gd name="T50" fmla="*/ 2 w 59"/>
                <a:gd name="T51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87">
                  <a:moveTo>
                    <a:pt x="2" y="76"/>
                  </a:moveTo>
                  <a:cubicBezTo>
                    <a:pt x="3" y="76"/>
                    <a:pt x="4" y="77"/>
                    <a:pt x="5" y="77"/>
                  </a:cubicBezTo>
                  <a:cubicBezTo>
                    <a:pt x="7" y="77"/>
                    <a:pt x="8" y="78"/>
                    <a:pt x="10" y="78"/>
                  </a:cubicBezTo>
                  <a:cubicBezTo>
                    <a:pt x="14" y="78"/>
                    <a:pt x="18" y="77"/>
                    <a:pt x="20" y="75"/>
                  </a:cubicBezTo>
                  <a:cubicBezTo>
                    <a:pt x="23" y="73"/>
                    <a:pt x="25" y="69"/>
                    <a:pt x="27" y="65"/>
                  </a:cubicBezTo>
                  <a:cubicBezTo>
                    <a:pt x="22" y="55"/>
                    <a:pt x="17" y="44"/>
                    <a:pt x="13" y="33"/>
                  </a:cubicBezTo>
                  <a:cubicBezTo>
                    <a:pt x="8" y="22"/>
                    <a:pt x="5" y="11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4"/>
                    <a:pt x="16" y="8"/>
                    <a:pt x="17" y="12"/>
                  </a:cubicBezTo>
                  <a:cubicBezTo>
                    <a:pt x="18" y="16"/>
                    <a:pt x="20" y="20"/>
                    <a:pt x="21" y="25"/>
                  </a:cubicBezTo>
                  <a:cubicBezTo>
                    <a:pt x="23" y="30"/>
                    <a:pt x="25" y="34"/>
                    <a:pt x="26" y="39"/>
                  </a:cubicBezTo>
                  <a:cubicBezTo>
                    <a:pt x="28" y="43"/>
                    <a:pt x="30" y="47"/>
                    <a:pt x="32" y="52"/>
                  </a:cubicBezTo>
                  <a:cubicBezTo>
                    <a:pt x="35" y="43"/>
                    <a:pt x="38" y="34"/>
                    <a:pt x="40" y="26"/>
                  </a:cubicBezTo>
                  <a:cubicBezTo>
                    <a:pt x="43" y="18"/>
                    <a:pt x="45" y="9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6" y="12"/>
                    <a:pt x="52" y="24"/>
                    <a:pt x="49" y="35"/>
                  </a:cubicBezTo>
                  <a:cubicBezTo>
                    <a:pt x="45" y="46"/>
                    <a:pt x="41" y="56"/>
                    <a:pt x="37" y="66"/>
                  </a:cubicBezTo>
                  <a:cubicBezTo>
                    <a:pt x="35" y="70"/>
                    <a:pt x="34" y="73"/>
                    <a:pt x="32" y="75"/>
                  </a:cubicBezTo>
                  <a:cubicBezTo>
                    <a:pt x="30" y="78"/>
                    <a:pt x="28" y="80"/>
                    <a:pt x="26" y="82"/>
                  </a:cubicBezTo>
                  <a:cubicBezTo>
                    <a:pt x="24" y="84"/>
                    <a:pt x="22" y="85"/>
                    <a:pt x="19" y="86"/>
                  </a:cubicBezTo>
                  <a:cubicBezTo>
                    <a:pt x="16" y="87"/>
                    <a:pt x="13" y="87"/>
                    <a:pt x="10" y="87"/>
                  </a:cubicBezTo>
                  <a:cubicBezTo>
                    <a:pt x="9" y="87"/>
                    <a:pt x="8" y="87"/>
                    <a:pt x="7" y="87"/>
                  </a:cubicBezTo>
                  <a:cubicBezTo>
                    <a:pt x="6" y="87"/>
                    <a:pt x="5" y="87"/>
                    <a:pt x="4" y="86"/>
                  </a:cubicBezTo>
                  <a:cubicBezTo>
                    <a:pt x="3" y="86"/>
                    <a:pt x="2" y="86"/>
                    <a:pt x="2" y="86"/>
                  </a:cubicBezTo>
                  <a:cubicBezTo>
                    <a:pt x="1" y="85"/>
                    <a:pt x="0" y="85"/>
                    <a:pt x="0" y="85"/>
                  </a:cubicBezTo>
                  <a:lnTo>
                    <a:pt x="2" y="7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$liḓe">
              <a:extLst>
                <a:ext uri="{FF2B5EF4-FFF2-40B4-BE49-F238E27FC236}">
                  <a16:creationId xmlns:a16="http://schemas.microsoft.com/office/drawing/2014/main" id="{2BF1BA53-34CC-459A-806A-36DCEBB0AA16}"/>
                </a:ext>
              </a:extLst>
            </p:cNvPr>
            <p:cNvSpPr/>
            <p:nvPr/>
          </p:nvSpPr>
          <p:spPr bwMode="auto">
            <a:xfrm>
              <a:off x="4602956" y="3128963"/>
              <a:ext cx="68263" cy="101600"/>
            </a:xfrm>
            <a:custGeom>
              <a:avLst/>
              <a:gdLst>
                <a:gd name="T0" fmla="*/ 26 w 58"/>
                <a:gd name="T1" fmla="*/ 78 h 89"/>
                <a:gd name="T2" fmla="*/ 45 w 58"/>
                <a:gd name="T3" fmla="*/ 66 h 89"/>
                <a:gd name="T4" fmla="*/ 43 w 58"/>
                <a:gd name="T5" fmla="*/ 59 h 89"/>
                <a:gd name="T6" fmla="*/ 39 w 58"/>
                <a:gd name="T7" fmla="*/ 54 h 89"/>
                <a:gd name="T8" fmla="*/ 32 w 58"/>
                <a:gd name="T9" fmla="*/ 51 h 89"/>
                <a:gd name="T10" fmla="*/ 25 w 58"/>
                <a:gd name="T11" fmla="*/ 48 h 89"/>
                <a:gd name="T12" fmla="*/ 16 w 58"/>
                <a:gd name="T13" fmla="*/ 44 h 89"/>
                <a:gd name="T14" fmla="*/ 9 w 58"/>
                <a:gd name="T15" fmla="*/ 39 h 89"/>
                <a:gd name="T16" fmla="*/ 4 w 58"/>
                <a:gd name="T17" fmla="*/ 33 h 89"/>
                <a:gd name="T18" fmla="*/ 2 w 58"/>
                <a:gd name="T19" fmla="*/ 23 h 89"/>
                <a:gd name="T20" fmla="*/ 10 w 58"/>
                <a:gd name="T21" fmla="*/ 6 h 89"/>
                <a:gd name="T22" fmla="*/ 31 w 58"/>
                <a:gd name="T23" fmla="*/ 0 h 89"/>
                <a:gd name="T24" fmla="*/ 45 w 58"/>
                <a:gd name="T25" fmla="*/ 1 h 89"/>
                <a:gd name="T26" fmla="*/ 54 w 58"/>
                <a:gd name="T27" fmla="*/ 5 h 89"/>
                <a:gd name="T28" fmla="*/ 50 w 58"/>
                <a:gd name="T29" fmla="*/ 15 h 89"/>
                <a:gd name="T30" fmla="*/ 43 w 58"/>
                <a:gd name="T31" fmla="*/ 12 h 89"/>
                <a:gd name="T32" fmla="*/ 31 w 58"/>
                <a:gd name="T33" fmla="*/ 10 h 89"/>
                <a:gd name="T34" fmla="*/ 24 w 58"/>
                <a:gd name="T35" fmla="*/ 11 h 89"/>
                <a:gd name="T36" fmla="*/ 19 w 58"/>
                <a:gd name="T37" fmla="*/ 13 h 89"/>
                <a:gd name="T38" fmla="*/ 16 w 58"/>
                <a:gd name="T39" fmla="*/ 17 h 89"/>
                <a:gd name="T40" fmla="*/ 14 w 58"/>
                <a:gd name="T41" fmla="*/ 22 h 89"/>
                <a:gd name="T42" fmla="*/ 16 w 58"/>
                <a:gd name="T43" fmla="*/ 28 h 89"/>
                <a:gd name="T44" fmla="*/ 19 w 58"/>
                <a:gd name="T45" fmla="*/ 32 h 89"/>
                <a:gd name="T46" fmla="*/ 25 w 58"/>
                <a:gd name="T47" fmla="*/ 35 h 89"/>
                <a:gd name="T48" fmla="*/ 32 w 58"/>
                <a:gd name="T49" fmla="*/ 38 h 89"/>
                <a:gd name="T50" fmla="*/ 43 w 58"/>
                <a:gd name="T51" fmla="*/ 43 h 89"/>
                <a:gd name="T52" fmla="*/ 51 w 58"/>
                <a:gd name="T53" fmla="*/ 48 h 89"/>
                <a:gd name="T54" fmla="*/ 56 w 58"/>
                <a:gd name="T55" fmla="*/ 55 h 89"/>
                <a:gd name="T56" fmla="*/ 58 w 58"/>
                <a:gd name="T57" fmla="*/ 66 h 89"/>
                <a:gd name="T58" fmla="*/ 49 w 58"/>
                <a:gd name="T59" fmla="*/ 83 h 89"/>
                <a:gd name="T60" fmla="*/ 26 w 58"/>
                <a:gd name="T61" fmla="*/ 89 h 89"/>
                <a:gd name="T62" fmla="*/ 17 w 58"/>
                <a:gd name="T63" fmla="*/ 88 h 89"/>
                <a:gd name="T64" fmla="*/ 9 w 58"/>
                <a:gd name="T65" fmla="*/ 87 h 89"/>
                <a:gd name="T66" fmla="*/ 4 w 58"/>
                <a:gd name="T67" fmla="*/ 85 h 89"/>
                <a:gd name="T68" fmla="*/ 0 w 58"/>
                <a:gd name="T69" fmla="*/ 83 h 89"/>
                <a:gd name="T70" fmla="*/ 4 w 58"/>
                <a:gd name="T71" fmla="*/ 73 h 89"/>
                <a:gd name="T72" fmla="*/ 12 w 58"/>
                <a:gd name="T73" fmla="*/ 77 h 89"/>
                <a:gd name="T74" fmla="*/ 26 w 58"/>
                <a:gd name="T75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89">
                  <a:moveTo>
                    <a:pt x="26" y="78"/>
                  </a:moveTo>
                  <a:cubicBezTo>
                    <a:pt x="39" y="78"/>
                    <a:pt x="45" y="74"/>
                    <a:pt x="45" y="66"/>
                  </a:cubicBezTo>
                  <a:cubicBezTo>
                    <a:pt x="45" y="63"/>
                    <a:pt x="45" y="61"/>
                    <a:pt x="43" y="59"/>
                  </a:cubicBezTo>
                  <a:cubicBezTo>
                    <a:pt x="42" y="57"/>
                    <a:pt x="41" y="56"/>
                    <a:pt x="39" y="54"/>
                  </a:cubicBezTo>
                  <a:cubicBezTo>
                    <a:pt x="37" y="53"/>
                    <a:pt x="35" y="52"/>
                    <a:pt x="32" y="51"/>
                  </a:cubicBezTo>
                  <a:cubicBezTo>
                    <a:pt x="30" y="50"/>
                    <a:pt x="27" y="49"/>
                    <a:pt x="25" y="48"/>
                  </a:cubicBezTo>
                  <a:cubicBezTo>
                    <a:pt x="22" y="47"/>
                    <a:pt x="19" y="45"/>
                    <a:pt x="16" y="44"/>
                  </a:cubicBezTo>
                  <a:cubicBezTo>
                    <a:pt x="13" y="43"/>
                    <a:pt x="11" y="41"/>
                    <a:pt x="9" y="39"/>
                  </a:cubicBezTo>
                  <a:cubicBezTo>
                    <a:pt x="7" y="37"/>
                    <a:pt x="5" y="35"/>
                    <a:pt x="4" y="33"/>
                  </a:cubicBezTo>
                  <a:cubicBezTo>
                    <a:pt x="3" y="30"/>
                    <a:pt x="2" y="27"/>
                    <a:pt x="2" y="23"/>
                  </a:cubicBezTo>
                  <a:cubicBezTo>
                    <a:pt x="2" y="16"/>
                    <a:pt x="5" y="10"/>
                    <a:pt x="10" y="6"/>
                  </a:cubicBezTo>
                  <a:cubicBezTo>
                    <a:pt x="15" y="2"/>
                    <a:pt x="22" y="0"/>
                    <a:pt x="31" y="0"/>
                  </a:cubicBezTo>
                  <a:cubicBezTo>
                    <a:pt x="36" y="0"/>
                    <a:pt x="41" y="0"/>
                    <a:pt x="45" y="1"/>
                  </a:cubicBezTo>
                  <a:cubicBezTo>
                    <a:pt x="49" y="2"/>
                    <a:pt x="52" y="4"/>
                    <a:pt x="54" y="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6" y="13"/>
                    <a:pt x="43" y="12"/>
                  </a:cubicBezTo>
                  <a:cubicBezTo>
                    <a:pt x="39" y="11"/>
                    <a:pt x="35" y="10"/>
                    <a:pt x="31" y="10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2" y="11"/>
                    <a:pt x="21" y="12"/>
                    <a:pt x="19" y="13"/>
                  </a:cubicBezTo>
                  <a:cubicBezTo>
                    <a:pt x="18" y="14"/>
                    <a:pt x="16" y="15"/>
                    <a:pt x="16" y="17"/>
                  </a:cubicBezTo>
                  <a:cubicBezTo>
                    <a:pt x="15" y="18"/>
                    <a:pt x="14" y="20"/>
                    <a:pt x="14" y="22"/>
                  </a:cubicBezTo>
                  <a:cubicBezTo>
                    <a:pt x="14" y="24"/>
                    <a:pt x="15" y="26"/>
                    <a:pt x="16" y="28"/>
                  </a:cubicBezTo>
                  <a:cubicBezTo>
                    <a:pt x="17" y="29"/>
                    <a:pt x="18" y="31"/>
                    <a:pt x="19" y="32"/>
                  </a:cubicBezTo>
                  <a:cubicBezTo>
                    <a:pt x="21" y="33"/>
                    <a:pt x="23" y="34"/>
                    <a:pt x="25" y="35"/>
                  </a:cubicBezTo>
                  <a:cubicBezTo>
                    <a:pt x="27" y="36"/>
                    <a:pt x="30" y="37"/>
                    <a:pt x="32" y="38"/>
                  </a:cubicBezTo>
                  <a:cubicBezTo>
                    <a:pt x="36" y="40"/>
                    <a:pt x="40" y="41"/>
                    <a:pt x="43" y="43"/>
                  </a:cubicBezTo>
                  <a:cubicBezTo>
                    <a:pt x="46" y="44"/>
                    <a:pt x="48" y="46"/>
                    <a:pt x="51" y="48"/>
                  </a:cubicBezTo>
                  <a:cubicBezTo>
                    <a:pt x="53" y="50"/>
                    <a:pt x="55" y="52"/>
                    <a:pt x="56" y="55"/>
                  </a:cubicBezTo>
                  <a:cubicBezTo>
                    <a:pt x="57" y="58"/>
                    <a:pt x="58" y="62"/>
                    <a:pt x="58" y="66"/>
                  </a:cubicBezTo>
                  <a:cubicBezTo>
                    <a:pt x="58" y="73"/>
                    <a:pt x="55" y="79"/>
                    <a:pt x="49" y="83"/>
                  </a:cubicBezTo>
                  <a:cubicBezTo>
                    <a:pt x="44" y="87"/>
                    <a:pt x="36" y="89"/>
                    <a:pt x="26" y="89"/>
                  </a:cubicBezTo>
                  <a:cubicBezTo>
                    <a:pt x="23" y="89"/>
                    <a:pt x="20" y="89"/>
                    <a:pt x="17" y="88"/>
                  </a:cubicBezTo>
                  <a:cubicBezTo>
                    <a:pt x="14" y="88"/>
                    <a:pt x="12" y="87"/>
                    <a:pt x="9" y="87"/>
                  </a:cubicBezTo>
                  <a:cubicBezTo>
                    <a:pt x="7" y="86"/>
                    <a:pt x="5" y="85"/>
                    <a:pt x="4" y="85"/>
                  </a:cubicBezTo>
                  <a:cubicBezTo>
                    <a:pt x="2" y="84"/>
                    <a:pt x="1" y="83"/>
                    <a:pt x="0" y="8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8" y="75"/>
                    <a:pt x="12" y="77"/>
                  </a:cubicBezTo>
                  <a:cubicBezTo>
                    <a:pt x="16" y="78"/>
                    <a:pt x="21" y="78"/>
                    <a:pt x="26" y="7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ṣḷîḓè">
              <a:extLst>
                <a:ext uri="{FF2B5EF4-FFF2-40B4-BE49-F238E27FC236}">
                  <a16:creationId xmlns:a16="http://schemas.microsoft.com/office/drawing/2014/main" id="{A5428010-61E1-4384-9797-4190D7CDCD2F}"/>
                </a:ext>
              </a:extLst>
            </p:cNvPr>
            <p:cNvSpPr/>
            <p:nvPr/>
          </p:nvSpPr>
          <p:spPr bwMode="auto">
            <a:xfrm>
              <a:off x="4682331" y="3152776"/>
              <a:ext cx="65088" cy="77788"/>
            </a:xfrm>
            <a:custGeom>
              <a:avLst/>
              <a:gdLst>
                <a:gd name="T0" fmla="*/ 0 w 56"/>
                <a:gd name="T1" fmla="*/ 34 h 67"/>
                <a:gd name="T2" fmla="*/ 2 w 56"/>
                <a:gd name="T3" fmla="*/ 19 h 67"/>
                <a:gd name="T4" fmla="*/ 9 w 56"/>
                <a:gd name="T5" fmla="*/ 9 h 67"/>
                <a:gd name="T6" fmla="*/ 18 w 56"/>
                <a:gd name="T7" fmla="*/ 2 h 67"/>
                <a:gd name="T8" fmla="*/ 29 w 56"/>
                <a:gd name="T9" fmla="*/ 0 h 67"/>
                <a:gd name="T10" fmla="*/ 49 w 56"/>
                <a:gd name="T11" fmla="*/ 8 h 67"/>
                <a:gd name="T12" fmla="*/ 56 w 56"/>
                <a:gd name="T13" fmla="*/ 33 h 67"/>
                <a:gd name="T14" fmla="*/ 56 w 56"/>
                <a:gd name="T15" fmla="*/ 35 h 67"/>
                <a:gd name="T16" fmla="*/ 56 w 56"/>
                <a:gd name="T17" fmla="*/ 37 h 67"/>
                <a:gd name="T18" fmla="*/ 12 w 56"/>
                <a:gd name="T19" fmla="*/ 37 h 67"/>
                <a:gd name="T20" fmla="*/ 18 w 56"/>
                <a:gd name="T21" fmla="*/ 52 h 67"/>
                <a:gd name="T22" fmla="*/ 33 w 56"/>
                <a:gd name="T23" fmla="*/ 57 h 67"/>
                <a:gd name="T24" fmla="*/ 43 w 56"/>
                <a:gd name="T25" fmla="*/ 56 h 67"/>
                <a:gd name="T26" fmla="*/ 50 w 56"/>
                <a:gd name="T27" fmla="*/ 54 h 67"/>
                <a:gd name="T28" fmla="*/ 51 w 56"/>
                <a:gd name="T29" fmla="*/ 64 h 67"/>
                <a:gd name="T30" fmla="*/ 44 w 56"/>
                <a:gd name="T31" fmla="*/ 66 h 67"/>
                <a:gd name="T32" fmla="*/ 32 w 56"/>
                <a:gd name="T33" fmla="*/ 67 h 67"/>
                <a:gd name="T34" fmla="*/ 18 w 56"/>
                <a:gd name="T35" fmla="*/ 65 h 67"/>
                <a:gd name="T36" fmla="*/ 8 w 56"/>
                <a:gd name="T37" fmla="*/ 58 h 67"/>
                <a:gd name="T38" fmla="*/ 2 w 56"/>
                <a:gd name="T39" fmla="*/ 47 h 67"/>
                <a:gd name="T40" fmla="*/ 0 w 56"/>
                <a:gd name="T41" fmla="*/ 34 h 67"/>
                <a:gd name="T42" fmla="*/ 44 w 56"/>
                <a:gd name="T43" fmla="*/ 28 h 67"/>
                <a:gd name="T44" fmla="*/ 40 w 56"/>
                <a:gd name="T45" fmla="*/ 15 h 67"/>
                <a:gd name="T46" fmla="*/ 29 w 56"/>
                <a:gd name="T47" fmla="*/ 10 h 67"/>
                <a:gd name="T48" fmla="*/ 22 w 56"/>
                <a:gd name="T49" fmla="*/ 12 h 67"/>
                <a:gd name="T50" fmla="*/ 17 w 56"/>
                <a:gd name="T51" fmla="*/ 16 h 67"/>
                <a:gd name="T52" fmla="*/ 14 w 56"/>
                <a:gd name="T53" fmla="*/ 21 h 67"/>
                <a:gd name="T54" fmla="*/ 12 w 56"/>
                <a:gd name="T55" fmla="*/ 28 h 67"/>
                <a:gd name="T56" fmla="*/ 44 w 56"/>
                <a:gd name="T57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67">
                  <a:moveTo>
                    <a:pt x="0" y="34"/>
                  </a:moveTo>
                  <a:cubicBezTo>
                    <a:pt x="0" y="28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5" y="0"/>
                    <a:pt x="29" y="0"/>
                  </a:cubicBezTo>
                  <a:cubicBezTo>
                    <a:pt x="38" y="0"/>
                    <a:pt x="44" y="3"/>
                    <a:pt x="49" y="8"/>
                  </a:cubicBezTo>
                  <a:cubicBezTo>
                    <a:pt x="53" y="14"/>
                    <a:pt x="56" y="22"/>
                    <a:pt x="56" y="33"/>
                  </a:cubicBezTo>
                  <a:cubicBezTo>
                    <a:pt x="56" y="33"/>
                    <a:pt x="56" y="34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4"/>
                    <a:pt x="14" y="49"/>
                    <a:pt x="18" y="52"/>
                  </a:cubicBezTo>
                  <a:cubicBezTo>
                    <a:pt x="21" y="56"/>
                    <a:pt x="26" y="57"/>
                    <a:pt x="33" y="57"/>
                  </a:cubicBezTo>
                  <a:cubicBezTo>
                    <a:pt x="37" y="57"/>
                    <a:pt x="41" y="57"/>
                    <a:pt x="43" y="56"/>
                  </a:cubicBezTo>
                  <a:cubicBezTo>
                    <a:pt x="46" y="56"/>
                    <a:pt x="48" y="55"/>
                    <a:pt x="50" y="5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0" y="65"/>
                    <a:pt x="47" y="65"/>
                    <a:pt x="44" y="66"/>
                  </a:cubicBezTo>
                  <a:cubicBezTo>
                    <a:pt x="40" y="67"/>
                    <a:pt x="36" y="67"/>
                    <a:pt x="32" y="67"/>
                  </a:cubicBezTo>
                  <a:cubicBezTo>
                    <a:pt x="26" y="67"/>
                    <a:pt x="22" y="67"/>
                    <a:pt x="18" y="65"/>
                  </a:cubicBezTo>
                  <a:cubicBezTo>
                    <a:pt x="14" y="63"/>
                    <a:pt x="10" y="61"/>
                    <a:pt x="8" y="58"/>
                  </a:cubicBezTo>
                  <a:cubicBezTo>
                    <a:pt x="5" y="55"/>
                    <a:pt x="3" y="52"/>
                    <a:pt x="2" y="47"/>
                  </a:cubicBezTo>
                  <a:cubicBezTo>
                    <a:pt x="0" y="43"/>
                    <a:pt x="0" y="39"/>
                    <a:pt x="0" y="34"/>
                  </a:cubicBezTo>
                  <a:close/>
                  <a:moveTo>
                    <a:pt x="44" y="28"/>
                  </a:moveTo>
                  <a:cubicBezTo>
                    <a:pt x="44" y="23"/>
                    <a:pt x="43" y="18"/>
                    <a:pt x="40" y="15"/>
                  </a:cubicBezTo>
                  <a:cubicBezTo>
                    <a:pt x="37" y="12"/>
                    <a:pt x="34" y="10"/>
                    <a:pt x="29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20" y="13"/>
                    <a:pt x="18" y="14"/>
                    <a:pt x="17" y="16"/>
                  </a:cubicBezTo>
                  <a:cubicBezTo>
                    <a:pt x="15" y="17"/>
                    <a:pt x="14" y="19"/>
                    <a:pt x="14" y="21"/>
                  </a:cubicBezTo>
                  <a:cubicBezTo>
                    <a:pt x="13" y="23"/>
                    <a:pt x="12" y="26"/>
                    <a:pt x="12" y="28"/>
                  </a:cubicBezTo>
                  <a:lnTo>
                    <a:pt x="44" y="2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ṥḷïḓè">
              <a:extLst>
                <a:ext uri="{FF2B5EF4-FFF2-40B4-BE49-F238E27FC236}">
                  <a16:creationId xmlns:a16="http://schemas.microsoft.com/office/drawing/2014/main" id="{BA38BF61-8BFD-47D2-AE39-895FB285585C}"/>
                </a:ext>
              </a:extLst>
            </p:cNvPr>
            <p:cNvSpPr/>
            <p:nvPr/>
          </p:nvSpPr>
          <p:spPr bwMode="auto">
            <a:xfrm>
              <a:off x="4764881" y="3132138"/>
              <a:ext cx="44450" cy="98425"/>
            </a:xfrm>
            <a:custGeom>
              <a:avLst/>
              <a:gdLst>
                <a:gd name="T0" fmla="*/ 12 w 39"/>
                <a:gd name="T1" fmla="*/ 20 h 85"/>
                <a:gd name="T2" fmla="*/ 36 w 39"/>
                <a:gd name="T3" fmla="*/ 20 h 85"/>
                <a:gd name="T4" fmla="*/ 36 w 39"/>
                <a:gd name="T5" fmla="*/ 30 h 85"/>
                <a:gd name="T6" fmla="*/ 12 w 39"/>
                <a:gd name="T7" fmla="*/ 30 h 85"/>
                <a:gd name="T8" fmla="*/ 12 w 39"/>
                <a:gd name="T9" fmla="*/ 59 h 85"/>
                <a:gd name="T10" fmla="*/ 13 w 39"/>
                <a:gd name="T11" fmla="*/ 67 h 85"/>
                <a:gd name="T12" fmla="*/ 15 w 39"/>
                <a:gd name="T13" fmla="*/ 72 h 85"/>
                <a:gd name="T14" fmla="*/ 19 w 39"/>
                <a:gd name="T15" fmla="*/ 75 h 85"/>
                <a:gd name="T16" fmla="*/ 24 w 39"/>
                <a:gd name="T17" fmla="*/ 75 h 85"/>
                <a:gd name="T18" fmla="*/ 32 w 39"/>
                <a:gd name="T19" fmla="*/ 74 h 85"/>
                <a:gd name="T20" fmla="*/ 36 w 39"/>
                <a:gd name="T21" fmla="*/ 72 h 85"/>
                <a:gd name="T22" fmla="*/ 39 w 39"/>
                <a:gd name="T23" fmla="*/ 82 h 85"/>
                <a:gd name="T24" fmla="*/ 33 w 39"/>
                <a:gd name="T25" fmla="*/ 84 h 85"/>
                <a:gd name="T26" fmla="*/ 23 w 39"/>
                <a:gd name="T27" fmla="*/ 85 h 85"/>
                <a:gd name="T28" fmla="*/ 12 w 39"/>
                <a:gd name="T29" fmla="*/ 84 h 85"/>
                <a:gd name="T30" fmla="*/ 5 w 39"/>
                <a:gd name="T31" fmla="*/ 79 h 85"/>
                <a:gd name="T32" fmla="*/ 2 w 39"/>
                <a:gd name="T33" fmla="*/ 71 h 85"/>
                <a:gd name="T34" fmla="*/ 0 w 39"/>
                <a:gd name="T35" fmla="*/ 59 h 85"/>
                <a:gd name="T36" fmla="*/ 0 w 39"/>
                <a:gd name="T37" fmla="*/ 2 h 85"/>
                <a:gd name="T38" fmla="*/ 12 w 39"/>
                <a:gd name="T39" fmla="*/ 0 h 85"/>
                <a:gd name="T40" fmla="*/ 12 w 39"/>
                <a:gd name="T4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85">
                  <a:moveTo>
                    <a:pt x="12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2"/>
                    <a:pt x="12" y="65"/>
                    <a:pt x="13" y="67"/>
                  </a:cubicBezTo>
                  <a:cubicBezTo>
                    <a:pt x="13" y="69"/>
                    <a:pt x="14" y="71"/>
                    <a:pt x="15" y="72"/>
                  </a:cubicBezTo>
                  <a:cubicBezTo>
                    <a:pt x="16" y="73"/>
                    <a:pt x="17" y="74"/>
                    <a:pt x="19" y="75"/>
                  </a:cubicBezTo>
                  <a:cubicBezTo>
                    <a:pt x="20" y="75"/>
                    <a:pt x="22" y="75"/>
                    <a:pt x="24" y="75"/>
                  </a:cubicBezTo>
                  <a:cubicBezTo>
                    <a:pt x="27" y="75"/>
                    <a:pt x="30" y="75"/>
                    <a:pt x="32" y="74"/>
                  </a:cubicBezTo>
                  <a:cubicBezTo>
                    <a:pt x="34" y="73"/>
                    <a:pt x="36" y="73"/>
                    <a:pt x="36" y="7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8" y="83"/>
                    <a:pt x="36" y="83"/>
                    <a:pt x="33" y="84"/>
                  </a:cubicBezTo>
                  <a:cubicBezTo>
                    <a:pt x="30" y="85"/>
                    <a:pt x="26" y="85"/>
                    <a:pt x="23" y="85"/>
                  </a:cubicBezTo>
                  <a:cubicBezTo>
                    <a:pt x="18" y="85"/>
                    <a:pt x="15" y="85"/>
                    <a:pt x="12" y="84"/>
                  </a:cubicBezTo>
                  <a:cubicBezTo>
                    <a:pt x="9" y="83"/>
                    <a:pt x="7" y="81"/>
                    <a:pt x="5" y="79"/>
                  </a:cubicBezTo>
                  <a:cubicBezTo>
                    <a:pt x="3" y="76"/>
                    <a:pt x="2" y="74"/>
                    <a:pt x="2" y="71"/>
                  </a:cubicBezTo>
                  <a:cubicBezTo>
                    <a:pt x="1" y="67"/>
                    <a:pt x="0" y="64"/>
                    <a:pt x="0" y="5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ṡlïde">
              <a:extLst>
                <a:ext uri="{FF2B5EF4-FFF2-40B4-BE49-F238E27FC236}">
                  <a16:creationId xmlns:a16="http://schemas.microsoft.com/office/drawing/2014/main" id="{A3956F98-7B21-46FC-9E8A-541527E836D0}"/>
                </a:ext>
              </a:extLst>
            </p:cNvPr>
            <p:cNvSpPr/>
            <p:nvPr/>
          </p:nvSpPr>
          <p:spPr bwMode="auto">
            <a:xfrm>
              <a:off x="4822031" y="3132138"/>
              <a:ext cx="44450" cy="98425"/>
            </a:xfrm>
            <a:custGeom>
              <a:avLst/>
              <a:gdLst>
                <a:gd name="T0" fmla="*/ 11 w 38"/>
                <a:gd name="T1" fmla="*/ 20 h 85"/>
                <a:gd name="T2" fmla="*/ 36 w 38"/>
                <a:gd name="T3" fmla="*/ 20 h 85"/>
                <a:gd name="T4" fmla="*/ 36 w 38"/>
                <a:gd name="T5" fmla="*/ 30 h 85"/>
                <a:gd name="T6" fmla="*/ 11 w 38"/>
                <a:gd name="T7" fmla="*/ 30 h 85"/>
                <a:gd name="T8" fmla="*/ 11 w 38"/>
                <a:gd name="T9" fmla="*/ 59 h 85"/>
                <a:gd name="T10" fmla="*/ 12 w 38"/>
                <a:gd name="T11" fmla="*/ 67 h 85"/>
                <a:gd name="T12" fmla="*/ 14 w 38"/>
                <a:gd name="T13" fmla="*/ 72 h 85"/>
                <a:gd name="T14" fmla="*/ 18 w 38"/>
                <a:gd name="T15" fmla="*/ 75 h 85"/>
                <a:gd name="T16" fmla="*/ 23 w 38"/>
                <a:gd name="T17" fmla="*/ 75 h 85"/>
                <a:gd name="T18" fmla="*/ 32 w 38"/>
                <a:gd name="T19" fmla="*/ 74 h 85"/>
                <a:gd name="T20" fmla="*/ 36 w 38"/>
                <a:gd name="T21" fmla="*/ 72 h 85"/>
                <a:gd name="T22" fmla="*/ 38 w 38"/>
                <a:gd name="T23" fmla="*/ 82 h 85"/>
                <a:gd name="T24" fmla="*/ 32 w 38"/>
                <a:gd name="T25" fmla="*/ 84 h 85"/>
                <a:gd name="T26" fmla="*/ 22 w 38"/>
                <a:gd name="T27" fmla="*/ 85 h 85"/>
                <a:gd name="T28" fmla="*/ 12 w 38"/>
                <a:gd name="T29" fmla="*/ 84 h 85"/>
                <a:gd name="T30" fmla="*/ 5 w 38"/>
                <a:gd name="T31" fmla="*/ 79 h 85"/>
                <a:gd name="T32" fmla="*/ 1 w 38"/>
                <a:gd name="T33" fmla="*/ 71 h 85"/>
                <a:gd name="T34" fmla="*/ 0 w 38"/>
                <a:gd name="T35" fmla="*/ 59 h 85"/>
                <a:gd name="T36" fmla="*/ 0 w 38"/>
                <a:gd name="T37" fmla="*/ 2 h 85"/>
                <a:gd name="T38" fmla="*/ 11 w 38"/>
                <a:gd name="T39" fmla="*/ 0 h 85"/>
                <a:gd name="T40" fmla="*/ 11 w 38"/>
                <a:gd name="T4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85">
                  <a:moveTo>
                    <a:pt x="11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2"/>
                    <a:pt x="12" y="65"/>
                    <a:pt x="12" y="67"/>
                  </a:cubicBezTo>
                  <a:cubicBezTo>
                    <a:pt x="13" y="69"/>
                    <a:pt x="13" y="71"/>
                    <a:pt x="14" y="72"/>
                  </a:cubicBezTo>
                  <a:cubicBezTo>
                    <a:pt x="15" y="73"/>
                    <a:pt x="17" y="74"/>
                    <a:pt x="18" y="75"/>
                  </a:cubicBezTo>
                  <a:cubicBezTo>
                    <a:pt x="20" y="75"/>
                    <a:pt x="21" y="75"/>
                    <a:pt x="23" y="75"/>
                  </a:cubicBezTo>
                  <a:cubicBezTo>
                    <a:pt x="27" y="75"/>
                    <a:pt x="30" y="75"/>
                    <a:pt x="32" y="74"/>
                  </a:cubicBezTo>
                  <a:cubicBezTo>
                    <a:pt x="34" y="73"/>
                    <a:pt x="35" y="73"/>
                    <a:pt x="36" y="7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7" y="83"/>
                    <a:pt x="35" y="83"/>
                    <a:pt x="32" y="84"/>
                  </a:cubicBezTo>
                  <a:cubicBezTo>
                    <a:pt x="29" y="85"/>
                    <a:pt x="26" y="85"/>
                    <a:pt x="22" y="85"/>
                  </a:cubicBezTo>
                  <a:cubicBezTo>
                    <a:pt x="18" y="85"/>
                    <a:pt x="14" y="85"/>
                    <a:pt x="12" y="84"/>
                  </a:cubicBezTo>
                  <a:cubicBezTo>
                    <a:pt x="9" y="83"/>
                    <a:pt x="6" y="81"/>
                    <a:pt x="5" y="79"/>
                  </a:cubicBezTo>
                  <a:cubicBezTo>
                    <a:pt x="3" y="76"/>
                    <a:pt x="2" y="74"/>
                    <a:pt x="1" y="71"/>
                  </a:cubicBezTo>
                  <a:cubicBezTo>
                    <a:pt x="0" y="67"/>
                    <a:pt x="0" y="64"/>
                    <a:pt x="0" y="5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$ḷîďê">
              <a:extLst>
                <a:ext uri="{FF2B5EF4-FFF2-40B4-BE49-F238E27FC236}">
                  <a16:creationId xmlns:a16="http://schemas.microsoft.com/office/drawing/2014/main" id="{BDC231CB-E6B1-43C3-B4FE-CE8B329D72DB}"/>
                </a:ext>
              </a:extLst>
            </p:cNvPr>
            <p:cNvSpPr/>
            <p:nvPr/>
          </p:nvSpPr>
          <p:spPr bwMode="auto">
            <a:xfrm>
              <a:off x="4879181" y="3124201"/>
              <a:ext cx="15875" cy="104775"/>
            </a:xfrm>
            <a:custGeom>
              <a:avLst/>
              <a:gdLst>
                <a:gd name="T0" fmla="*/ 7 w 14"/>
                <a:gd name="T1" fmla="*/ 15 h 91"/>
                <a:gd name="T2" fmla="*/ 2 w 14"/>
                <a:gd name="T3" fmla="*/ 13 h 91"/>
                <a:gd name="T4" fmla="*/ 0 w 14"/>
                <a:gd name="T5" fmla="*/ 8 h 91"/>
                <a:gd name="T6" fmla="*/ 2 w 14"/>
                <a:gd name="T7" fmla="*/ 2 h 91"/>
                <a:gd name="T8" fmla="*/ 7 w 14"/>
                <a:gd name="T9" fmla="*/ 0 h 91"/>
                <a:gd name="T10" fmla="*/ 12 w 14"/>
                <a:gd name="T11" fmla="*/ 2 h 91"/>
                <a:gd name="T12" fmla="*/ 14 w 14"/>
                <a:gd name="T13" fmla="*/ 8 h 91"/>
                <a:gd name="T14" fmla="*/ 12 w 14"/>
                <a:gd name="T15" fmla="*/ 13 h 91"/>
                <a:gd name="T16" fmla="*/ 7 w 14"/>
                <a:gd name="T17" fmla="*/ 15 h 91"/>
                <a:gd name="T18" fmla="*/ 13 w 14"/>
                <a:gd name="T19" fmla="*/ 91 h 91"/>
                <a:gd name="T20" fmla="*/ 1 w 14"/>
                <a:gd name="T21" fmla="*/ 91 h 91"/>
                <a:gd name="T22" fmla="*/ 1 w 14"/>
                <a:gd name="T23" fmla="*/ 27 h 91"/>
                <a:gd name="T24" fmla="*/ 13 w 14"/>
                <a:gd name="T25" fmla="*/ 27 h 91"/>
                <a:gd name="T26" fmla="*/ 13 w 14"/>
                <a:gd name="T2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1">
                  <a:moveTo>
                    <a:pt x="7" y="15"/>
                  </a:moveTo>
                  <a:cubicBezTo>
                    <a:pt x="5" y="15"/>
                    <a:pt x="3" y="15"/>
                    <a:pt x="2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4" y="4"/>
                    <a:pt x="14" y="6"/>
                    <a:pt x="14" y="8"/>
                  </a:cubicBezTo>
                  <a:cubicBezTo>
                    <a:pt x="14" y="10"/>
                    <a:pt x="14" y="12"/>
                    <a:pt x="12" y="13"/>
                  </a:cubicBezTo>
                  <a:cubicBezTo>
                    <a:pt x="11" y="15"/>
                    <a:pt x="9" y="15"/>
                    <a:pt x="7" y="15"/>
                  </a:cubicBezTo>
                  <a:close/>
                  <a:moveTo>
                    <a:pt x="13" y="91"/>
                  </a:moveTo>
                  <a:cubicBezTo>
                    <a:pt x="1" y="91"/>
                    <a:pt x="1" y="91"/>
                    <a:pt x="1" y="9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3" y="9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šļïḑe">
              <a:extLst>
                <a:ext uri="{FF2B5EF4-FFF2-40B4-BE49-F238E27FC236}">
                  <a16:creationId xmlns:a16="http://schemas.microsoft.com/office/drawing/2014/main" id="{63E9BF47-9A44-4870-8CBF-437CB1542AAB}"/>
                </a:ext>
              </a:extLst>
            </p:cNvPr>
            <p:cNvSpPr/>
            <p:nvPr/>
          </p:nvSpPr>
          <p:spPr bwMode="auto">
            <a:xfrm>
              <a:off x="4915694" y="3154363"/>
              <a:ext cx="60325" cy="74613"/>
            </a:xfrm>
            <a:custGeom>
              <a:avLst/>
              <a:gdLst>
                <a:gd name="T0" fmla="*/ 0 w 52"/>
                <a:gd name="T1" fmla="*/ 3 h 65"/>
                <a:gd name="T2" fmla="*/ 11 w 52"/>
                <a:gd name="T3" fmla="*/ 1 h 65"/>
                <a:gd name="T4" fmla="*/ 26 w 52"/>
                <a:gd name="T5" fmla="*/ 0 h 65"/>
                <a:gd name="T6" fmla="*/ 39 w 52"/>
                <a:gd name="T7" fmla="*/ 2 h 65"/>
                <a:gd name="T8" fmla="*/ 47 w 52"/>
                <a:gd name="T9" fmla="*/ 8 h 65"/>
                <a:gd name="T10" fmla="*/ 51 w 52"/>
                <a:gd name="T11" fmla="*/ 17 h 65"/>
                <a:gd name="T12" fmla="*/ 52 w 52"/>
                <a:gd name="T13" fmla="*/ 29 h 65"/>
                <a:gd name="T14" fmla="*/ 52 w 52"/>
                <a:gd name="T15" fmla="*/ 65 h 65"/>
                <a:gd name="T16" fmla="*/ 41 w 52"/>
                <a:gd name="T17" fmla="*/ 65 h 65"/>
                <a:gd name="T18" fmla="*/ 41 w 52"/>
                <a:gd name="T19" fmla="*/ 31 h 65"/>
                <a:gd name="T20" fmla="*/ 40 w 52"/>
                <a:gd name="T21" fmla="*/ 21 h 65"/>
                <a:gd name="T22" fmla="*/ 37 w 52"/>
                <a:gd name="T23" fmla="*/ 15 h 65"/>
                <a:gd name="T24" fmla="*/ 32 w 52"/>
                <a:gd name="T25" fmla="*/ 11 h 65"/>
                <a:gd name="T26" fmla="*/ 25 w 52"/>
                <a:gd name="T27" fmla="*/ 10 h 65"/>
                <a:gd name="T28" fmla="*/ 21 w 52"/>
                <a:gd name="T29" fmla="*/ 10 h 65"/>
                <a:gd name="T30" fmla="*/ 17 w 52"/>
                <a:gd name="T31" fmla="*/ 10 h 65"/>
                <a:gd name="T32" fmla="*/ 14 w 52"/>
                <a:gd name="T33" fmla="*/ 11 h 65"/>
                <a:gd name="T34" fmla="*/ 12 w 52"/>
                <a:gd name="T35" fmla="*/ 11 h 65"/>
                <a:gd name="T36" fmla="*/ 12 w 52"/>
                <a:gd name="T37" fmla="*/ 65 h 65"/>
                <a:gd name="T38" fmla="*/ 0 w 52"/>
                <a:gd name="T39" fmla="*/ 65 h 65"/>
                <a:gd name="T40" fmla="*/ 0 w 52"/>
                <a:gd name="T4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5">
                  <a:moveTo>
                    <a:pt x="0" y="3"/>
                  </a:moveTo>
                  <a:cubicBezTo>
                    <a:pt x="3" y="2"/>
                    <a:pt x="7" y="1"/>
                    <a:pt x="11" y="1"/>
                  </a:cubicBezTo>
                  <a:cubicBezTo>
                    <a:pt x="15" y="0"/>
                    <a:pt x="20" y="0"/>
                    <a:pt x="26" y="0"/>
                  </a:cubicBezTo>
                  <a:cubicBezTo>
                    <a:pt x="31" y="0"/>
                    <a:pt x="35" y="0"/>
                    <a:pt x="39" y="2"/>
                  </a:cubicBezTo>
                  <a:cubicBezTo>
                    <a:pt x="42" y="3"/>
                    <a:pt x="45" y="5"/>
                    <a:pt x="47" y="8"/>
                  </a:cubicBezTo>
                  <a:cubicBezTo>
                    <a:pt x="49" y="10"/>
                    <a:pt x="50" y="13"/>
                    <a:pt x="51" y="17"/>
                  </a:cubicBezTo>
                  <a:cubicBezTo>
                    <a:pt x="52" y="21"/>
                    <a:pt x="52" y="25"/>
                    <a:pt x="52" y="29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8"/>
                    <a:pt x="40" y="24"/>
                    <a:pt x="40" y="21"/>
                  </a:cubicBezTo>
                  <a:cubicBezTo>
                    <a:pt x="39" y="19"/>
                    <a:pt x="39" y="16"/>
                    <a:pt x="37" y="15"/>
                  </a:cubicBezTo>
                  <a:cubicBezTo>
                    <a:pt x="36" y="13"/>
                    <a:pt x="34" y="12"/>
                    <a:pt x="32" y="11"/>
                  </a:cubicBezTo>
                  <a:cubicBezTo>
                    <a:pt x="30" y="10"/>
                    <a:pt x="28" y="10"/>
                    <a:pt x="25" y="10"/>
                  </a:cubicBezTo>
                  <a:cubicBezTo>
                    <a:pt x="23" y="10"/>
                    <a:pt x="22" y="10"/>
                    <a:pt x="21" y="10"/>
                  </a:cubicBezTo>
                  <a:cubicBezTo>
                    <a:pt x="20" y="10"/>
                    <a:pt x="18" y="10"/>
                    <a:pt x="17" y="10"/>
                  </a:cubicBezTo>
                  <a:cubicBezTo>
                    <a:pt x="16" y="10"/>
                    <a:pt x="15" y="10"/>
                    <a:pt x="14" y="11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ṥľiḍe">
              <a:extLst>
                <a:ext uri="{FF2B5EF4-FFF2-40B4-BE49-F238E27FC236}">
                  <a16:creationId xmlns:a16="http://schemas.microsoft.com/office/drawing/2014/main" id="{2B0A7583-4931-4975-8AA3-3163AA712829}"/>
                </a:ext>
              </a:extLst>
            </p:cNvPr>
            <p:cNvSpPr/>
            <p:nvPr/>
          </p:nvSpPr>
          <p:spPr bwMode="auto">
            <a:xfrm>
              <a:off x="4995069" y="3154363"/>
              <a:ext cx="63500" cy="101600"/>
            </a:xfrm>
            <a:custGeom>
              <a:avLst/>
              <a:gdLst>
                <a:gd name="T0" fmla="*/ 43 w 55"/>
                <a:gd name="T1" fmla="*/ 59 h 88"/>
                <a:gd name="T2" fmla="*/ 38 w 55"/>
                <a:gd name="T3" fmla="*/ 61 h 88"/>
                <a:gd name="T4" fmla="*/ 28 w 55"/>
                <a:gd name="T5" fmla="*/ 63 h 88"/>
                <a:gd name="T6" fmla="*/ 17 w 55"/>
                <a:gd name="T7" fmla="*/ 61 h 88"/>
                <a:gd name="T8" fmla="*/ 8 w 55"/>
                <a:gd name="T9" fmla="*/ 55 h 88"/>
                <a:gd name="T10" fmla="*/ 2 w 55"/>
                <a:gd name="T11" fmla="*/ 45 h 88"/>
                <a:gd name="T12" fmla="*/ 0 w 55"/>
                <a:gd name="T13" fmla="*/ 32 h 88"/>
                <a:gd name="T14" fmla="*/ 2 w 55"/>
                <a:gd name="T15" fmla="*/ 19 h 88"/>
                <a:gd name="T16" fmla="*/ 8 w 55"/>
                <a:gd name="T17" fmla="*/ 9 h 88"/>
                <a:gd name="T18" fmla="*/ 18 w 55"/>
                <a:gd name="T19" fmla="*/ 2 h 88"/>
                <a:gd name="T20" fmla="*/ 31 w 55"/>
                <a:gd name="T21" fmla="*/ 0 h 88"/>
                <a:gd name="T22" fmla="*/ 45 w 55"/>
                <a:gd name="T23" fmla="*/ 1 h 88"/>
                <a:gd name="T24" fmla="*/ 55 w 55"/>
                <a:gd name="T25" fmla="*/ 3 h 88"/>
                <a:gd name="T26" fmla="*/ 55 w 55"/>
                <a:gd name="T27" fmla="*/ 60 h 88"/>
                <a:gd name="T28" fmla="*/ 47 w 55"/>
                <a:gd name="T29" fmla="*/ 82 h 88"/>
                <a:gd name="T30" fmla="*/ 24 w 55"/>
                <a:gd name="T31" fmla="*/ 88 h 88"/>
                <a:gd name="T32" fmla="*/ 12 w 55"/>
                <a:gd name="T33" fmla="*/ 87 h 88"/>
                <a:gd name="T34" fmla="*/ 3 w 55"/>
                <a:gd name="T35" fmla="*/ 85 h 88"/>
                <a:gd name="T36" fmla="*/ 5 w 55"/>
                <a:gd name="T37" fmla="*/ 75 h 88"/>
                <a:gd name="T38" fmla="*/ 14 w 55"/>
                <a:gd name="T39" fmla="*/ 77 h 88"/>
                <a:gd name="T40" fmla="*/ 24 w 55"/>
                <a:gd name="T41" fmla="*/ 78 h 88"/>
                <a:gd name="T42" fmla="*/ 39 w 55"/>
                <a:gd name="T43" fmla="*/ 74 h 88"/>
                <a:gd name="T44" fmla="*/ 43 w 55"/>
                <a:gd name="T45" fmla="*/ 61 h 88"/>
                <a:gd name="T46" fmla="*/ 43 w 55"/>
                <a:gd name="T47" fmla="*/ 59 h 88"/>
                <a:gd name="T48" fmla="*/ 43 w 55"/>
                <a:gd name="T49" fmla="*/ 11 h 88"/>
                <a:gd name="T50" fmla="*/ 39 w 55"/>
                <a:gd name="T51" fmla="*/ 10 h 88"/>
                <a:gd name="T52" fmla="*/ 31 w 55"/>
                <a:gd name="T53" fmla="*/ 10 h 88"/>
                <a:gd name="T54" fmla="*/ 17 w 55"/>
                <a:gd name="T55" fmla="*/ 16 h 88"/>
                <a:gd name="T56" fmla="*/ 12 w 55"/>
                <a:gd name="T57" fmla="*/ 32 h 88"/>
                <a:gd name="T58" fmla="*/ 13 w 55"/>
                <a:gd name="T59" fmla="*/ 41 h 88"/>
                <a:gd name="T60" fmla="*/ 17 w 55"/>
                <a:gd name="T61" fmla="*/ 48 h 88"/>
                <a:gd name="T62" fmla="*/ 22 w 55"/>
                <a:gd name="T63" fmla="*/ 52 h 88"/>
                <a:gd name="T64" fmla="*/ 29 w 55"/>
                <a:gd name="T65" fmla="*/ 53 h 88"/>
                <a:gd name="T66" fmla="*/ 37 w 55"/>
                <a:gd name="T67" fmla="*/ 52 h 88"/>
                <a:gd name="T68" fmla="*/ 43 w 55"/>
                <a:gd name="T69" fmla="*/ 49 h 88"/>
                <a:gd name="T70" fmla="*/ 43 w 55"/>
                <a:gd name="T7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88">
                  <a:moveTo>
                    <a:pt x="43" y="59"/>
                  </a:moveTo>
                  <a:cubicBezTo>
                    <a:pt x="42" y="59"/>
                    <a:pt x="40" y="60"/>
                    <a:pt x="38" y="61"/>
                  </a:cubicBezTo>
                  <a:cubicBezTo>
                    <a:pt x="35" y="62"/>
                    <a:pt x="31" y="63"/>
                    <a:pt x="28" y="63"/>
                  </a:cubicBezTo>
                  <a:cubicBezTo>
                    <a:pt x="24" y="63"/>
                    <a:pt x="20" y="62"/>
                    <a:pt x="17" y="61"/>
                  </a:cubicBezTo>
                  <a:cubicBezTo>
                    <a:pt x="13" y="60"/>
                    <a:pt x="10" y="58"/>
                    <a:pt x="8" y="55"/>
                  </a:cubicBezTo>
                  <a:cubicBezTo>
                    <a:pt x="5" y="53"/>
                    <a:pt x="3" y="49"/>
                    <a:pt x="2" y="45"/>
                  </a:cubicBezTo>
                  <a:cubicBezTo>
                    <a:pt x="0" y="42"/>
                    <a:pt x="0" y="37"/>
                    <a:pt x="0" y="32"/>
                  </a:cubicBezTo>
                  <a:cubicBezTo>
                    <a:pt x="0" y="27"/>
                    <a:pt x="0" y="23"/>
                    <a:pt x="2" y="19"/>
                  </a:cubicBezTo>
                  <a:cubicBezTo>
                    <a:pt x="3" y="15"/>
                    <a:pt x="5" y="11"/>
                    <a:pt x="8" y="9"/>
                  </a:cubicBezTo>
                  <a:cubicBezTo>
                    <a:pt x="10" y="6"/>
                    <a:pt x="14" y="4"/>
                    <a:pt x="18" y="2"/>
                  </a:cubicBezTo>
                  <a:cubicBezTo>
                    <a:pt x="21" y="0"/>
                    <a:pt x="26" y="0"/>
                    <a:pt x="31" y="0"/>
                  </a:cubicBezTo>
                  <a:cubicBezTo>
                    <a:pt x="36" y="0"/>
                    <a:pt x="41" y="0"/>
                    <a:pt x="45" y="1"/>
                  </a:cubicBezTo>
                  <a:cubicBezTo>
                    <a:pt x="49" y="2"/>
                    <a:pt x="52" y="2"/>
                    <a:pt x="55" y="3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70"/>
                    <a:pt x="52" y="77"/>
                    <a:pt x="47" y="82"/>
                  </a:cubicBezTo>
                  <a:cubicBezTo>
                    <a:pt x="42" y="86"/>
                    <a:pt x="34" y="88"/>
                    <a:pt x="24" y="88"/>
                  </a:cubicBezTo>
                  <a:cubicBezTo>
                    <a:pt x="20" y="88"/>
                    <a:pt x="16" y="88"/>
                    <a:pt x="12" y="87"/>
                  </a:cubicBezTo>
                  <a:cubicBezTo>
                    <a:pt x="9" y="87"/>
                    <a:pt x="6" y="86"/>
                    <a:pt x="3" y="8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8" y="76"/>
                    <a:pt x="10" y="77"/>
                    <a:pt x="14" y="77"/>
                  </a:cubicBezTo>
                  <a:cubicBezTo>
                    <a:pt x="17" y="78"/>
                    <a:pt x="21" y="78"/>
                    <a:pt x="24" y="78"/>
                  </a:cubicBezTo>
                  <a:cubicBezTo>
                    <a:pt x="31" y="78"/>
                    <a:pt x="36" y="77"/>
                    <a:pt x="39" y="74"/>
                  </a:cubicBezTo>
                  <a:cubicBezTo>
                    <a:pt x="42" y="72"/>
                    <a:pt x="43" y="67"/>
                    <a:pt x="43" y="61"/>
                  </a:cubicBezTo>
                  <a:lnTo>
                    <a:pt x="43" y="59"/>
                  </a:lnTo>
                  <a:close/>
                  <a:moveTo>
                    <a:pt x="43" y="11"/>
                  </a:moveTo>
                  <a:cubicBezTo>
                    <a:pt x="42" y="11"/>
                    <a:pt x="41" y="10"/>
                    <a:pt x="39" y="10"/>
                  </a:cubicBezTo>
                  <a:cubicBezTo>
                    <a:pt x="37" y="10"/>
                    <a:pt x="34" y="10"/>
                    <a:pt x="31" y="10"/>
                  </a:cubicBezTo>
                  <a:cubicBezTo>
                    <a:pt x="25" y="10"/>
                    <a:pt x="20" y="12"/>
                    <a:pt x="17" y="16"/>
                  </a:cubicBezTo>
                  <a:cubicBezTo>
                    <a:pt x="13" y="20"/>
                    <a:pt x="12" y="25"/>
                    <a:pt x="12" y="32"/>
                  </a:cubicBezTo>
                  <a:cubicBezTo>
                    <a:pt x="12" y="35"/>
                    <a:pt x="12" y="39"/>
                    <a:pt x="13" y="41"/>
                  </a:cubicBezTo>
                  <a:cubicBezTo>
                    <a:pt x="14" y="44"/>
                    <a:pt x="15" y="46"/>
                    <a:pt x="17" y="48"/>
                  </a:cubicBezTo>
                  <a:cubicBezTo>
                    <a:pt x="18" y="49"/>
                    <a:pt x="20" y="51"/>
                    <a:pt x="22" y="52"/>
                  </a:cubicBezTo>
                  <a:cubicBezTo>
                    <a:pt x="24" y="52"/>
                    <a:pt x="27" y="53"/>
                    <a:pt x="29" y="53"/>
                  </a:cubicBezTo>
                  <a:cubicBezTo>
                    <a:pt x="32" y="53"/>
                    <a:pt x="35" y="52"/>
                    <a:pt x="37" y="52"/>
                  </a:cubicBezTo>
                  <a:cubicBezTo>
                    <a:pt x="40" y="51"/>
                    <a:pt x="42" y="50"/>
                    <a:pt x="43" y="49"/>
                  </a:cubicBezTo>
                  <a:lnTo>
                    <a:pt x="43" y="1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ļiḍê">
              <a:extLst>
                <a:ext uri="{FF2B5EF4-FFF2-40B4-BE49-F238E27FC236}">
                  <a16:creationId xmlns:a16="http://schemas.microsoft.com/office/drawing/2014/main" id="{25F3AA7D-5DCC-4324-A8B8-CF15618F12B8}"/>
                </a:ext>
              </a:extLst>
            </p:cNvPr>
            <p:cNvSpPr/>
            <p:nvPr/>
          </p:nvSpPr>
          <p:spPr bwMode="auto">
            <a:xfrm>
              <a:off x="4606131" y="3603626"/>
              <a:ext cx="80963" cy="100013"/>
            </a:xfrm>
            <a:custGeom>
              <a:avLst/>
              <a:gdLst>
                <a:gd name="T0" fmla="*/ 70 w 70"/>
                <a:gd name="T1" fmla="*/ 44 h 87"/>
                <a:gd name="T2" fmla="*/ 67 w 70"/>
                <a:gd name="T3" fmla="*/ 63 h 87"/>
                <a:gd name="T4" fmla="*/ 57 w 70"/>
                <a:gd name="T5" fmla="*/ 77 h 87"/>
                <a:gd name="T6" fmla="*/ 42 w 70"/>
                <a:gd name="T7" fmla="*/ 85 h 87"/>
                <a:gd name="T8" fmla="*/ 23 w 70"/>
                <a:gd name="T9" fmla="*/ 87 h 87"/>
                <a:gd name="T10" fmla="*/ 11 w 70"/>
                <a:gd name="T11" fmla="*/ 87 h 87"/>
                <a:gd name="T12" fmla="*/ 0 w 70"/>
                <a:gd name="T13" fmla="*/ 85 h 87"/>
                <a:gd name="T14" fmla="*/ 0 w 70"/>
                <a:gd name="T15" fmla="*/ 3 h 87"/>
                <a:gd name="T16" fmla="*/ 11 w 70"/>
                <a:gd name="T17" fmla="*/ 1 h 87"/>
                <a:gd name="T18" fmla="*/ 23 w 70"/>
                <a:gd name="T19" fmla="*/ 0 h 87"/>
                <a:gd name="T20" fmla="*/ 42 w 70"/>
                <a:gd name="T21" fmla="*/ 3 h 87"/>
                <a:gd name="T22" fmla="*/ 57 w 70"/>
                <a:gd name="T23" fmla="*/ 11 h 87"/>
                <a:gd name="T24" fmla="*/ 67 w 70"/>
                <a:gd name="T25" fmla="*/ 25 h 87"/>
                <a:gd name="T26" fmla="*/ 70 w 70"/>
                <a:gd name="T27" fmla="*/ 44 h 87"/>
                <a:gd name="T28" fmla="*/ 24 w 70"/>
                <a:gd name="T29" fmla="*/ 77 h 87"/>
                <a:gd name="T30" fmla="*/ 49 w 70"/>
                <a:gd name="T31" fmla="*/ 68 h 87"/>
                <a:gd name="T32" fmla="*/ 57 w 70"/>
                <a:gd name="T33" fmla="*/ 44 h 87"/>
                <a:gd name="T34" fmla="*/ 49 w 70"/>
                <a:gd name="T35" fmla="*/ 20 h 87"/>
                <a:gd name="T36" fmla="*/ 24 w 70"/>
                <a:gd name="T37" fmla="*/ 11 h 87"/>
                <a:gd name="T38" fmla="*/ 16 w 70"/>
                <a:gd name="T39" fmla="*/ 11 h 87"/>
                <a:gd name="T40" fmla="*/ 12 w 70"/>
                <a:gd name="T41" fmla="*/ 11 h 87"/>
                <a:gd name="T42" fmla="*/ 12 w 70"/>
                <a:gd name="T43" fmla="*/ 77 h 87"/>
                <a:gd name="T44" fmla="*/ 16 w 70"/>
                <a:gd name="T45" fmla="*/ 77 h 87"/>
                <a:gd name="T46" fmla="*/ 24 w 70"/>
                <a:gd name="T47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87">
                  <a:moveTo>
                    <a:pt x="70" y="44"/>
                  </a:moveTo>
                  <a:cubicBezTo>
                    <a:pt x="70" y="51"/>
                    <a:pt x="69" y="58"/>
                    <a:pt x="67" y="63"/>
                  </a:cubicBezTo>
                  <a:cubicBezTo>
                    <a:pt x="64" y="69"/>
                    <a:pt x="61" y="73"/>
                    <a:pt x="57" y="77"/>
                  </a:cubicBezTo>
                  <a:cubicBezTo>
                    <a:pt x="53" y="80"/>
                    <a:pt x="48" y="83"/>
                    <a:pt x="42" y="85"/>
                  </a:cubicBezTo>
                  <a:cubicBezTo>
                    <a:pt x="36" y="87"/>
                    <a:pt x="30" y="87"/>
                    <a:pt x="23" y="87"/>
                  </a:cubicBezTo>
                  <a:cubicBezTo>
                    <a:pt x="19" y="87"/>
                    <a:pt x="15" y="87"/>
                    <a:pt x="11" y="87"/>
                  </a:cubicBezTo>
                  <a:cubicBezTo>
                    <a:pt x="7" y="87"/>
                    <a:pt x="3" y="86"/>
                    <a:pt x="0" y="8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2"/>
                    <a:pt x="7" y="1"/>
                    <a:pt x="11" y="1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30" y="0"/>
                    <a:pt x="36" y="1"/>
                    <a:pt x="42" y="3"/>
                  </a:cubicBezTo>
                  <a:cubicBezTo>
                    <a:pt x="48" y="5"/>
                    <a:pt x="53" y="8"/>
                    <a:pt x="57" y="11"/>
                  </a:cubicBezTo>
                  <a:cubicBezTo>
                    <a:pt x="61" y="15"/>
                    <a:pt x="64" y="19"/>
                    <a:pt x="67" y="25"/>
                  </a:cubicBezTo>
                  <a:cubicBezTo>
                    <a:pt x="69" y="30"/>
                    <a:pt x="70" y="37"/>
                    <a:pt x="70" y="44"/>
                  </a:cubicBezTo>
                  <a:close/>
                  <a:moveTo>
                    <a:pt x="24" y="77"/>
                  </a:moveTo>
                  <a:cubicBezTo>
                    <a:pt x="35" y="77"/>
                    <a:pt x="43" y="74"/>
                    <a:pt x="49" y="68"/>
                  </a:cubicBezTo>
                  <a:cubicBezTo>
                    <a:pt x="55" y="62"/>
                    <a:pt x="57" y="54"/>
                    <a:pt x="57" y="44"/>
                  </a:cubicBezTo>
                  <a:cubicBezTo>
                    <a:pt x="57" y="34"/>
                    <a:pt x="55" y="25"/>
                    <a:pt x="49" y="20"/>
                  </a:cubicBezTo>
                  <a:cubicBezTo>
                    <a:pt x="43" y="14"/>
                    <a:pt x="35" y="11"/>
                    <a:pt x="24" y="11"/>
                  </a:cubicBezTo>
                  <a:cubicBezTo>
                    <a:pt x="20" y="11"/>
                    <a:pt x="18" y="11"/>
                    <a:pt x="16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3" y="77"/>
                    <a:pt x="14" y="77"/>
                    <a:pt x="16" y="77"/>
                  </a:cubicBezTo>
                  <a:cubicBezTo>
                    <a:pt x="18" y="77"/>
                    <a:pt x="20" y="77"/>
                    <a:pt x="24" y="7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ṡľíďé">
              <a:extLst>
                <a:ext uri="{FF2B5EF4-FFF2-40B4-BE49-F238E27FC236}">
                  <a16:creationId xmlns:a16="http://schemas.microsoft.com/office/drawing/2014/main" id="{19007BA3-8BB7-465D-96E7-2F71FBF6DB0F}"/>
                </a:ext>
              </a:extLst>
            </p:cNvPr>
            <p:cNvSpPr/>
            <p:nvPr/>
          </p:nvSpPr>
          <p:spPr bwMode="auto">
            <a:xfrm>
              <a:off x="4702969" y="3627438"/>
              <a:ext cx="69850" cy="77788"/>
            </a:xfrm>
            <a:custGeom>
              <a:avLst/>
              <a:gdLst>
                <a:gd name="T0" fmla="*/ 60 w 60"/>
                <a:gd name="T1" fmla="*/ 34 h 67"/>
                <a:gd name="T2" fmla="*/ 57 w 60"/>
                <a:gd name="T3" fmla="*/ 47 h 67"/>
                <a:gd name="T4" fmla="*/ 51 w 60"/>
                <a:gd name="T5" fmla="*/ 58 h 67"/>
                <a:gd name="T6" fmla="*/ 42 w 60"/>
                <a:gd name="T7" fmla="*/ 65 h 67"/>
                <a:gd name="T8" fmla="*/ 30 w 60"/>
                <a:gd name="T9" fmla="*/ 67 h 67"/>
                <a:gd name="T10" fmla="*/ 18 w 60"/>
                <a:gd name="T11" fmla="*/ 65 h 67"/>
                <a:gd name="T12" fmla="*/ 8 w 60"/>
                <a:gd name="T13" fmla="*/ 58 h 67"/>
                <a:gd name="T14" fmla="*/ 2 w 60"/>
                <a:gd name="T15" fmla="*/ 47 h 67"/>
                <a:gd name="T16" fmla="*/ 0 w 60"/>
                <a:gd name="T17" fmla="*/ 34 h 67"/>
                <a:gd name="T18" fmla="*/ 2 w 60"/>
                <a:gd name="T19" fmla="*/ 20 h 67"/>
                <a:gd name="T20" fmla="*/ 8 w 60"/>
                <a:gd name="T21" fmla="*/ 9 h 67"/>
                <a:gd name="T22" fmla="*/ 18 w 60"/>
                <a:gd name="T23" fmla="*/ 2 h 67"/>
                <a:gd name="T24" fmla="*/ 30 w 60"/>
                <a:gd name="T25" fmla="*/ 0 h 67"/>
                <a:gd name="T26" fmla="*/ 42 w 60"/>
                <a:gd name="T27" fmla="*/ 2 h 67"/>
                <a:gd name="T28" fmla="*/ 51 w 60"/>
                <a:gd name="T29" fmla="*/ 9 h 67"/>
                <a:gd name="T30" fmla="*/ 57 w 60"/>
                <a:gd name="T31" fmla="*/ 20 h 67"/>
                <a:gd name="T32" fmla="*/ 60 w 60"/>
                <a:gd name="T33" fmla="*/ 34 h 67"/>
                <a:gd name="T34" fmla="*/ 48 w 60"/>
                <a:gd name="T35" fmla="*/ 34 h 67"/>
                <a:gd name="T36" fmla="*/ 43 w 60"/>
                <a:gd name="T37" fmla="*/ 16 h 67"/>
                <a:gd name="T38" fmla="*/ 30 w 60"/>
                <a:gd name="T39" fmla="*/ 10 h 67"/>
                <a:gd name="T40" fmla="*/ 16 w 60"/>
                <a:gd name="T41" fmla="*/ 16 h 67"/>
                <a:gd name="T42" fmla="*/ 11 w 60"/>
                <a:gd name="T43" fmla="*/ 34 h 67"/>
                <a:gd name="T44" fmla="*/ 16 w 60"/>
                <a:gd name="T45" fmla="*/ 51 h 67"/>
                <a:gd name="T46" fmla="*/ 30 w 60"/>
                <a:gd name="T47" fmla="*/ 57 h 67"/>
                <a:gd name="T48" fmla="*/ 43 w 60"/>
                <a:gd name="T49" fmla="*/ 51 h 67"/>
                <a:gd name="T50" fmla="*/ 48 w 60"/>
                <a:gd name="T51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7">
                  <a:moveTo>
                    <a:pt x="60" y="34"/>
                  </a:moveTo>
                  <a:cubicBezTo>
                    <a:pt x="60" y="39"/>
                    <a:pt x="59" y="43"/>
                    <a:pt x="57" y="47"/>
                  </a:cubicBezTo>
                  <a:cubicBezTo>
                    <a:pt x="56" y="52"/>
                    <a:pt x="54" y="55"/>
                    <a:pt x="51" y="58"/>
                  </a:cubicBezTo>
                  <a:cubicBezTo>
                    <a:pt x="49" y="61"/>
                    <a:pt x="45" y="63"/>
                    <a:pt x="42" y="65"/>
                  </a:cubicBezTo>
                  <a:cubicBezTo>
                    <a:pt x="38" y="67"/>
                    <a:pt x="34" y="67"/>
                    <a:pt x="30" y="67"/>
                  </a:cubicBezTo>
                  <a:cubicBezTo>
                    <a:pt x="25" y="67"/>
                    <a:pt x="21" y="67"/>
                    <a:pt x="18" y="65"/>
                  </a:cubicBezTo>
                  <a:cubicBezTo>
                    <a:pt x="14" y="63"/>
                    <a:pt x="11" y="61"/>
                    <a:pt x="8" y="58"/>
                  </a:cubicBezTo>
                  <a:cubicBezTo>
                    <a:pt x="5" y="55"/>
                    <a:pt x="3" y="52"/>
                    <a:pt x="2" y="47"/>
                  </a:cubicBezTo>
                  <a:cubicBezTo>
                    <a:pt x="0" y="43"/>
                    <a:pt x="0" y="39"/>
                    <a:pt x="0" y="34"/>
                  </a:cubicBezTo>
                  <a:cubicBezTo>
                    <a:pt x="0" y="29"/>
                    <a:pt x="0" y="24"/>
                    <a:pt x="2" y="20"/>
                  </a:cubicBezTo>
                  <a:cubicBezTo>
                    <a:pt x="3" y="16"/>
                    <a:pt x="5" y="12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1" y="1"/>
                    <a:pt x="25" y="0"/>
                    <a:pt x="30" y="0"/>
                  </a:cubicBezTo>
                  <a:cubicBezTo>
                    <a:pt x="34" y="0"/>
                    <a:pt x="38" y="1"/>
                    <a:pt x="42" y="2"/>
                  </a:cubicBezTo>
                  <a:cubicBezTo>
                    <a:pt x="45" y="4"/>
                    <a:pt x="49" y="6"/>
                    <a:pt x="51" y="9"/>
                  </a:cubicBezTo>
                  <a:cubicBezTo>
                    <a:pt x="54" y="12"/>
                    <a:pt x="56" y="16"/>
                    <a:pt x="57" y="20"/>
                  </a:cubicBezTo>
                  <a:cubicBezTo>
                    <a:pt x="59" y="24"/>
                    <a:pt x="60" y="29"/>
                    <a:pt x="60" y="34"/>
                  </a:cubicBezTo>
                  <a:close/>
                  <a:moveTo>
                    <a:pt x="48" y="34"/>
                  </a:moveTo>
                  <a:cubicBezTo>
                    <a:pt x="48" y="26"/>
                    <a:pt x="46" y="21"/>
                    <a:pt x="43" y="16"/>
                  </a:cubicBezTo>
                  <a:cubicBezTo>
                    <a:pt x="40" y="12"/>
                    <a:pt x="35" y="10"/>
                    <a:pt x="30" y="10"/>
                  </a:cubicBezTo>
                  <a:cubicBezTo>
                    <a:pt x="24" y="10"/>
                    <a:pt x="20" y="12"/>
                    <a:pt x="16" y="16"/>
                  </a:cubicBezTo>
                  <a:cubicBezTo>
                    <a:pt x="13" y="21"/>
                    <a:pt x="11" y="26"/>
                    <a:pt x="11" y="34"/>
                  </a:cubicBezTo>
                  <a:cubicBezTo>
                    <a:pt x="11" y="41"/>
                    <a:pt x="13" y="47"/>
                    <a:pt x="16" y="51"/>
                  </a:cubicBezTo>
                  <a:cubicBezTo>
                    <a:pt x="20" y="55"/>
                    <a:pt x="24" y="57"/>
                    <a:pt x="30" y="57"/>
                  </a:cubicBezTo>
                  <a:cubicBezTo>
                    <a:pt x="35" y="57"/>
                    <a:pt x="40" y="55"/>
                    <a:pt x="43" y="51"/>
                  </a:cubicBezTo>
                  <a:cubicBezTo>
                    <a:pt x="46" y="47"/>
                    <a:pt x="48" y="41"/>
                    <a:pt x="48" y="34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ṧ1iďé">
              <a:extLst>
                <a:ext uri="{FF2B5EF4-FFF2-40B4-BE49-F238E27FC236}">
                  <a16:creationId xmlns:a16="http://schemas.microsoft.com/office/drawing/2014/main" id="{3087FD89-284E-4266-A251-2A2B823A5512}"/>
                </a:ext>
              </a:extLst>
            </p:cNvPr>
            <p:cNvSpPr/>
            <p:nvPr/>
          </p:nvSpPr>
          <p:spPr bwMode="auto">
            <a:xfrm>
              <a:off x="4780756" y="3630613"/>
              <a:ext cx="104775" cy="73025"/>
            </a:xfrm>
            <a:custGeom>
              <a:avLst/>
              <a:gdLst>
                <a:gd name="T0" fmla="*/ 60 w 91"/>
                <a:gd name="T1" fmla="*/ 64 h 64"/>
                <a:gd name="T2" fmla="*/ 52 w 91"/>
                <a:gd name="T3" fmla="*/ 43 h 64"/>
                <a:gd name="T4" fmla="*/ 45 w 91"/>
                <a:gd name="T5" fmla="*/ 20 h 64"/>
                <a:gd name="T6" fmla="*/ 38 w 91"/>
                <a:gd name="T7" fmla="*/ 43 h 64"/>
                <a:gd name="T8" fmla="*/ 31 w 91"/>
                <a:gd name="T9" fmla="*/ 64 h 64"/>
                <a:gd name="T10" fmla="*/ 21 w 91"/>
                <a:gd name="T11" fmla="*/ 64 h 64"/>
                <a:gd name="T12" fmla="*/ 10 w 91"/>
                <a:gd name="T13" fmla="*/ 35 h 64"/>
                <a:gd name="T14" fmla="*/ 0 w 91"/>
                <a:gd name="T15" fmla="*/ 0 h 64"/>
                <a:gd name="T16" fmla="*/ 12 w 91"/>
                <a:gd name="T17" fmla="*/ 0 h 64"/>
                <a:gd name="T18" fmla="*/ 15 w 91"/>
                <a:gd name="T19" fmla="*/ 12 h 64"/>
                <a:gd name="T20" fmla="*/ 18 w 91"/>
                <a:gd name="T21" fmla="*/ 26 h 64"/>
                <a:gd name="T22" fmla="*/ 22 w 91"/>
                <a:gd name="T23" fmla="*/ 39 h 64"/>
                <a:gd name="T24" fmla="*/ 26 w 91"/>
                <a:gd name="T25" fmla="*/ 50 h 64"/>
                <a:gd name="T26" fmla="*/ 31 w 91"/>
                <a:gd name="T27" fmla="*/ 38 h 64"/>
                <a:gd name="T28" fmla="*/ 34 w 91"/>
                <a:gd name="T29" fmla="*/ 24 h 64"/>
                <a:gd name="T30" fmla="*/ 38 w 91"/>
                <a:gd name="T31" fmla="*/ 12 h 64"/>
                <a:gd name="T32" fmla="*/ 41 w 91"/>
                <a:gd name="T33" fmla="*/ 0 h 64"/>
                <a:gd name="T34" fmla="*/ 50 w 91"/>
                <a:gd name="T35" fmla="*/ 0 h 64"/>
                <a:gd name="T36" fmla="*/ 53 w 91"/>
                <a:gd name="T37" fmla="*/ 12 h 64"/>
                <a:gd name="T38" fmla="*/ 56 w 91"/>
                <a:gd name="T39" fmla="*/ 24 h 64"/>
                <a:gd name="T40" fmla="*/ 60 w 91"/>
                <a:gd name="T41" fmla="*/ 38 h 64"/>
                <a:gd name="T42" fmla="*/ 64 w 91"/>
                <a:gd name="T43" fmla="*/ 50 h 64"/>
                <a:gd name="T44" fmla="*/ 68 w 91"/>
                <a:gd name="T45" fmla="*/ 39 h 64"/>
                <a:gd name="T46" fmla="*/ 72 w 91"/>
                <a:gd name="T47" fmla="*/ 26 h 64"/>
                <a:gd name="T48" fmla="*/ 76 w 91"/>
                <a:gd name="T49" fmla="*/ 12 h 64"/>
                <a:gd name="T50" fmla="*/ 79 w 91"/>
                <a:gd name="T51" fmla="*/ 0 h 64"/>
                <a:gd name="T52" fmla="*/ 91 w 91"/>
                <a:gd name="T53" fmla="*/ 0 h 64"/>
                <a:gd name="T54" fmla="*/ 81 w 91"/>
                <a:gd name="T55" fmla="*/ 35 h 64"/>
                <a:gd name="T56" fmla="*/ 70 w 91"/>
                <a:gd name="T57" fmla="*/ 64 h 64"/>
                <a:gd name="T58" fmla="*/ 60 w 91"/>
                <a:gd name="T5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" h="64">
                  <a:moveTo>
                    <a:pt x="60" y="64"/>
                  </a:moveTo>
                  <a:cubicBezTo>
                    <a:pt x="57" y="58"/>
                    <a:pt x="55" y="51"/>
                    <a:pt x="52" y="43"/>
                  </a:cubicBezTo>
                  <a:cubicBezTo>
                    <a:pt x="50" y="36"/>
                    <a:pt x="47" y="28"/>
                    <a:pt x="45" y="20"/>
                  </a:cubicBezTo>
                  <a:cubicBezTo>
                    <a:pt x="43" y="28"/>
                    <a:pt x="41" y="36"/>
                    <a:pt x="38" y="43"/>
                  </a:cubicBezTo>
                  <a:cubicBezTo>
                    <a:pt x="36" y="51"/>
                    <a:pt x="33" y="58"/>
                    <a:pt x="31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17" y="55"/>
                    <a:pt x="13" y="46"/>
                    <a:pt x="10" y="35"/>
                  </a:cubicBezTo>
                  <a:cubicBezTo>
                    <a:pt x="6" y="24"/>
                    <a:pt x="3" y="12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4"/>
                    <a:pt x="14" y="8"/>
                    <a:pt x="15" y="12"/>
                  </a:cubicBezTo>
                  <a:cubicBezTo>
                    <a:pt x="16" y="17"/>
                    <a:pt x="17" y="21"/>
                    <a:pt x="18" y="26"/>
                  </a:cubicBezTo>
                  <a:cubicBezTo>
                    <a:pt x="20" y="30"/>
                    <a:pt x="21" y="35"/>
                    <a:pt x="22" y="39"/>
                  </a:cubicBezTo>
                  <a:cubicBezTo>
                    <a:pt x="24" y="43"/>
                    <a:pt x="25" y="47"/>
                    <a:pt x="26" y="50"/>
                  </a:cubicBezTo>
                  <a:cubicBezTo>
                    <a:pt x="28" y="46"/>
                    <a:pt x="29" y="42"/>
                    <a:pt x="31" y="38"/>
                  </a:cubicBezTo>
                  <a:cubicBezTo>
                    <a:pt x="32" y="33"/>
                    <a:pt x="33" y="29"/>
                    <a:pt x="34" y="24"/>
                  </a:cubicBezTo>
                  <a:cubicBezTo>
                    <a:pt x="36" y="20"/>
                    <a:pt x="37" y="16"/>
                    <a:pt x="38" y="12"/>
                  </a:cubicBezTo>
                  <a:cubicBezTo>
                    <a:pt x="39" y="7"/>
                    <a:pt x="40" y="3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3"/>
                    <a:pt x="52" y="7"/>
                    <a:pt x="53" y="12"/>
                  </a:cubicBezTo>
                  <a:cubicBezTo>
                    <a:pt x="54" y="16"/>
                    <a:pt x="55" y="20"/>
                    <a:pt x="56" y="24"/>
                  </a:cubicBezTo>
                  <a:cubicBezTo>
                    <a:pt x="58" y="29"/>
                    <a:pt x="59" y="33"/>
                    <a:pt x="60" y="38"/>
                  </a:cubicBezTo>
                  <a:cubicBezTo>
                    <a:pt x="62" y="42"/>
                    <a:pt x="63" y="46"/>
                    <a:pt x="64" y="50"/>
                  </a:cubicBezTo>
                  <a:cubicBezTo>
                    <a:pt x="66" y="47"/>
                    <a:pt x="67" y="43"/>
                    <a:pt x="68" y="39"/>
                  </a:cubicBezTo>
                  <a:cubicBezTo>
                    <a:pt x="70" y="35"/>
                    <a:pt x="71" y="30"/>
                    <a:pt x="72" y="26"/>
                  </a:cubicBezTo>
                  <a:cubicBezTo>
                    <a:pt x="74" y="21"/>
                    <a:pt x="75" y="17"/>
                    <a:pt x="76" y="12"/>
                  </a:cubicBezTo>
                  <a:cubicBezTo>
                    <a:pt x="77" y="8"/>
                    <a:pt x="78" y="4"/>
                    <a:pt x="7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8" y="12"/>
                    <a:pt x="84" y="24"/>
                    <a:pt x="81" y="35"/>
                  </a:cubicBezTo>
                  <a:cubicBezTo>
                    <a:pt x="77" y="46"/>
                    <a:pt x="73" y="55"/>
                    <a:pt x="70" y="64"/>
                  </a:cubicBezTo>
                  <a:lnTo>
                    <a:pt x="60" y="6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ḷïḍê">
              <a:extLst>
                <a:ext uri="{FF2B5EF4-FFF2-40B4-BE49-F238E27FC236}">
                  <a16:creationId xmlns:a16="http://schemas.microsoft.com/office/drawing/2014/main" id="{7DC11533-8BD4-471C-A633-3239BC6EA7AE}"/>
                </a:ext>
              </a:extLst>
            </p:cNvPr>
            <p:cNvSpPr/>
            <p:nvPr/>
          </p:nvSpPr>
          <p:spPr bwMode="auto">
            <a:xfrm>
              <a:off x="4899819" y="3627438"/>
              <a:ext cx="60325" cy="76200"/>
            </a:xfrm>
            <a:custGeom>
              <a:avLst/>
              <a:gdLst>
                <a:gd name="T0" fmla="*/ 0 w 52"/>
                <a:gd name="T1" fmla="*/ 4 h 66"/>
                <a:gd name="T2" fmla="*/ 10 w 52"/>
                <a:gd name="T3" fmla="*/ 1 h 66"/>
                <a:gd name="T4" fmla="*/ 25 w 52"/>
                <a:gd name="T5" fmla="*/ 0 h 66"/>
                <a:gd name="T6" fmla="*/ 38 w 52"/>
                <a:gd name="T7" fmla="*/ 2 h 66"/>
                <a:gd name="T8" fmla="*/ 46 w 52"/>
                <a:gd name="T9" fmla="*/ 8 h 66"/>
                <a:gd name="T10" fmla="*/ 50 w 52"/>
                <a:gd name="T11" fmla="*/ 18 h 66"/>
                <a:gd name="T12" fmla="*/ 52 w 52"/>
                <a:gd name="T13" fmla="*/ 30 h 66"/>
                <a:gd name="T14" fmla="*/ 52 w 52"/>
                <a:gd name="T15" fmla="*/ 66 h 66"/>
                <a:gd name="T16" fmla="*/ 40 w 52"/>
                <a:gd name="T17" fmla="*/ 66 h 66"/>
                <a:gd name="T18" fmla="*/ 40 w 52"/>
                <a:gd name="T19" fmla="*/ 32 h 66"/>
                <a:gd name="T20" fmla="*/ 39 w 52"/>
                <a:gd name="T21" fmla="*/ 22 h 66"/>
                <a:gd name="T22" fmla="*/ 37 w 52"/>
                <a:gd name="T23" fmla="*/ 15 h 66"/>
                <a:gd name="T24" fmla="*/ 32 w 52"/>
                <a:gd name="T25" fmla="*/ 12 h 66"/>
                <a:gd name="T26" fmla="*/ 24 w 52"/>
                <a:gd name="T27" fmla="*/ 10 h 66"/>
                <a:gd name="T28" fmla="*/ 20 w 52"/>
                <a:gd name="T29" fmla="*/ 11 h 66"/>
                <a:gd name="T30" fmla="*/ 17 w 52"/>
                <a:gd name="T31" fmla="*/ 11 h 66"/>
                <a:gd name="T32" fmla="*/ 13 w 52"/>
                <a:gd name="T33" fmla="*/ 11 h 66"/>
                <a:gd name="T34" fmla="*/ 11 w 52"/>
                <a:gd name="T35" fmla="*/ 12 h 66"/>
                <a:gd name="T36" fmla="*/ 11 w 52"/>
                <a:gd name="T37" fmla="*/ 66 h 66"/>
                <a:gd name="T38" fmla="*/ 0 w 52"/>
                <a:gd name="T39" fmla="*/ 66 h 66"/>
                <a:gd name="T40" fmla="*/ 0 w 52"/>
                <a:gd name="T4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6">
                  <a:moveTo>
                    <a:pt x="0" y="4"/>
                  </a:moveTo>
                  <a:cubicBezTo>
                    <a:pt x="3" y="3"/>
                    <a:pt x="6" y="2"/>
                    <a:pt x="10" y="1"/>
                  </a:cubicBezTo>
                  <a:cubicBezTo>
                    <a:pt x="15" y="1"/>
                    <a:pt x="20" y="0"/>
                    <a:pt x="25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1" y="4"/>
                    <a:pt x="44" y="6"/>
                    <a:pt x="46" y="8"/>
                  </a:cubicBezTo>
                  <a:cubicBezTo>
                    <a:pt x="48" y="11"/>
                    <a:pt x="50" y="14"/>
                    <a:pt x="50" y="18"/>
                  </a:cubicBezTo>
                  <a:cubicBezTo>
                    <a:pt x="51" y="21"/>
                    <a:pt x="52" y="25"/>
                    <a:pt x="52" y="30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28"/>
                    <a:pt x="40" y="25"/>
                    <a:pt x="39" y="22"/>
                  </a:cubicBezTo>
                  <a:cubicBezTo>
                    <a:pt x="39" y="19"/>
                    <a:pt x="38" y="17"/>
                    <a:pt x="37" y="15"/>
                  </a:cubicBezTo>
                  <a:cubicBezTo>
                    <a:pt x="36" y="14"/>
                    <a:pt x="34" y="12"/>
                    <a:pt x="32" y="12"/>
                  </a:cubicBezTo>
                  <a:cubicBezTo>
                    <a:pt x="30" y="11"/>
                    <a:pt x="27" y="10"/>
                    <a:pt x="24" y="10"/>
                  </a:cubicBezTo>
                  <a:cubicBezTo>
                    <a:pt x="23" y="10"/>
                    <a:pt x="22" y="10"/>
                    <a:pt x="20" y="11"/>
                  </a:cubicBezTo>
                  <a:cubicBezTo>
                    <a:pt x="19" y="11"/>
                    <a:pt x="18" y="11"/>
                    <a:pt x="17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1"/>
                    <a:pt x="12" y="12"/>
                    <a:pt x="11" y="12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şḻîḑe">
              <a:extLst>
                <a:ext uri="{FF2B5EF4-FFF2-40B4-BE49-F238E27FC236}">
                  <a16:creationId xmlns:a16="http://schemas.microsoft.com/office/drawing/2014/main" id="{E7DE72E5-E3D3-4852-BBED-E54DFB47EC7D}"/>
                </a:ext>
              </a:extLst>
            </p:cNvPr>
            <p:cNvSpPr/>
            <p:nvPr/>
          </p:nvSpPr>
          <p:spPr bwMode="auto">
            <a:xfrm>
              <a:off x="4980781" y="3592513"/>
              <a:ext cx="23813" cy="112713"/>
            </a:xfrm>
            <a:custGeom>
              <a:avLst/>
              <a:gdLst>
                <a:gd name="T0" fmla="*/ 20 w 21"/>
                <a:gd name="T1" fmla="*/ 97 h 97"/>
                <a:gd name="T2" fmla="*/ 5 w 21"/>
                <a:gd name="T3" fmla="*/ 92 h 97"/>
                <a:gd name="T4" fmla="*/ 0 w 21"/>
                <a:gd name="T5" fmla="*/ 79 h 97"/>
                <a:gd name="T6" fmla="*/ 0 w 21"/>
                <a:gd name="T7" fmla="*/ 2 h 97"/>
                <a:gd name="T8" fmla="*/ 12 w 21"/>
                <a:gd name="T9" fmla="*/ 0 h 97"/>
                <a:gd name="T10" fmla="*/ 12 w 21"/>
                <a:gd name="T11" fmla="*/ 77 h 97"/>
                <a:gd name="T12" fmla="*/ 12 w 21"/>
                <a:gd name="T13" fmla="*/ 82 h 97"/>
                <a:gd name="T14" fmla="*/ 14 w 21"/>
                <a:gd name="T15" fmla="*/ 85 h 97"/>
                <a:gd name="T16" fmla="*/ 17 w 21"/>
                <a:gd name="T17" fmla="*/ 86 h 97"/>
                <a:gd name="T18" fmla="*/ 21 w 21"/>
                <a:gd name="T19" fmla="*/ 87 h 97"/>
                <a:gd name="T20" fmla="*/ 20 w 21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97">
                  <a:moveTo>
                    <a:pt x="20" y="97"/>
                  </a:moveTo>
                  <a:cubicBezTo>
                    <a:pt x="13" y="97"/>
                    <a:pt x="8" y="95"/>
                    <a:pt x="5" y="92"/>
                  </a:cubicBezTo>
                  <a:cubicBezTo>
                    <a:pt x="2" y="90"/>
                    <a:pt x="0" y="85"/>
                    <a:pt x="0" y="7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81"/>
                    <a:pt x="12" y="82"/>
                  </a:cubicBezTo>
                  <a:cubicBezTo>
                    <a:pt x="13" y="83"/>
                    <a:pt x="13" y="84"/>
                    <a:pt x="14" y="85"/>
                  </a:cubicBezTo>
                  <a:cubicBezTo>
                    <a:pt x="15" y="85"/>
                    <a:pt x="16" y="86"/>
                    <a:pt x="17" y="86"/>
                  </a:cubicBezTo>
                  <a:cubicBezTo>
                    <a:pt x="18" y="87"/>
                    <a:pt x="20" y="87"/>
                    <a:pt x="21" y="87"/>
                  </a:cubicBezTo>
                  <a:lnTo>
                    <a:pt x="20" y="97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ḻidê">
              <a:extLst>
                <a:ext uri="{FF2B5EF4-FFF2-40B4-BE49-F238E27FC236}">
                  <a16:creationId xmlns:a16="http://schemas.microsoft.com/office/drawing/2014/main" id="{B5FA47E1-8682-4FBE-B60A-0E5C60E0F7BB}"/>
                </a:ext>
              </a:extLst>
            </p:cNvPr>
            <p:cNvSpPr/>
            <p:nvPr/>
          </p:nvSpPr>
          <p:spPr bwMode="auto">
            <a:xfrm>
              <a:off x="5015706" y="3627438"/>
              <a:ext cx="69850" cy="77788"/>
            </a:xfrm>
            <a:custGeom>
              <a:avLst/>
              <a:gdLst>
                <a:gd name="T0" fmla="*/ 60 w 60"/>
                <a:gd name="T1" fmla="*/ 34 h 67"/>
                <a:gd name="T2" fmla="*/ 58 w 60"/>
                <a:gd name="T3" fmla="*/ 47 h 67"/>
                <a:gd name="T4" fmla="*/ 51 w 60"/>
                <a:gd name="T5" fmla="*/ 58 h 67"/>
                <a:gd name="T6" fmla="*/ 42 w 60"/>
                <a:gd name="T7" fmla="*/ 65 h 67"/>
                <a:gd name="T8" fmla="*/ 30 w 60"/>
                <a:gd name="T9" fmla="*/ 67 h 67"/>
                <a:gd name="T10" fmla="*/ 18 w 60"/>
                <a:gd name="T11" fmla="*/ 65 h 67"/>
                <a:gd name="T12" fmla="*/ 8 w 60"/>
                <a:gd name="T13" fmla="*/ 58 h 67"/>
                <a:gd name="T14" fmla="*/ 2 w 60"/>
                <a:gd name="T15" fmla="*/ 47 h 67"/>
                <a:gd name="T16" fmla="*/ 0 w 60"/>
                <a:gd name="T17" fmla="*/ 34 h 67"/>
                <a:gd name="T18" fmla="*/ 2 w 60"/>
                <a:gd name="T19" fmla="*/ 20 h 67"/>
                <a:gd name="T20" fmla="*/ 8 w 60"/>
                <a:gd name="T21" fmla="*/ 9 h 67"/>
                <a:gd name="T22" fmla="*/ 18 w 60"/>
                <a:gd name="T23" fmla="*/ 2 h 67"/>
                <a:gd name="T24" fmla="*/ 30 w 60"/>
                <a:gd name="T25" fmla="*/ 0 h 67"/>
                <a:gd name="T26" fmla="*/ 42 w 60"/>
                <a:gd name="T27" fmla="*/ 2 h 67"/>
                <a:gd name="T28" fmla="*/ 51 w 60"/>
                <a:gd name="T29" fmla="*/ 9 h 67"/>
                <a:gd name="T30" fmla="*/ 58 w 60"/>
                <a:gd name="T31" fmla="*/ 20 h 67"/>
                <a:gd name="T32" fmla="*/ 60 w 60"/>
                <a:gd name="T33" fmla="*/ 34 h 67"/>
                <a:gd name="T34" fmla="*/ 48 w 60"/>
                <a:gd name="T35" fmla="*/ 34 h 67"/>
                <a:gd name="T36" fmla="*/ 43 w 60"/>
                <a:gd name="T37" fmla="*/ 16 h 67"/>
                <a:gd name="T38" fmla="*/ 30 w 60"/>
                <a:gd name="T39" fmla="*/ 10 h 67"/>
                <a:gd name="T40" fmla="*/ 17 w 60"/>
                <a:gd name="T41" fmla="*/ 16 h 67"/>
                <a:gd name="T42" fmla="*/ 12 w 60"/>
                <a:gd name="T43" fmla="*/ 34 h 67"/>
                <a:gd name="T44" fmla="*/ 17 w 60"/>
                <a:gd name="T45" fmla="*/ 51 h 67"/>
                <a:gd name="T46" fmla="*/ 30 w 60"/>
                <a:gd name="T47" fmla="*/ 57 h 67"/>
                <a:gd name="T48" fmla="*/ 43 w 60"/>
                <a:gd name="T49" fmla="*/ 51 h 67"/>
                <a:gd name="T50" fmla="*/ 48 w 60"/>
                <a:gd name="T51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7">
                  <a:moveTo>
                    <a:pt x="60" y="34"/>
                  </a:moveTo>
                  <a:cubicBezTo>
                    <a:pt x="60" y="39"/>
                    <a:pt x="59" y="43"/>
                    <a:pt x="58" y="47"/>
                  </a:cubicBezTo>
                  <a:cubicBezTo>
                    <a:pt x="56" y="52"/>
                    <a:pt x="54" y="55"/>
                    <a:pt x="51" y="58"/>
                  </a:cubicBezTo>
                  <a:cubicBezTo>
                    <a:pt x="49" y="61"/>
                    <a:pt x="46" y="63"/>
                    <a:pt x="42" y="65"/>
                  </a:cubicBezTo>
                  <a:cubicBezTo>
                    <a:pt x="38" y="67"/>
                    <a:pt x="34" y="67"/>
                    <a:pt x="30" y="67"/>
                  </a:cubicBezTo>
                  <a:cubicBezTo>
                    <a:pt x="25" y="67"/>
                    <a:pt x="21" y="67"/>
                    <a:pt x="18" y="65"/>
                  </a:cubicBezTo>
                  <a:cubicBezTo>
                    <a:pt x="14" y="63"/>
                    <a:pt x="11" y="61"/>
                    <a:pt x="8" y="58"/>
                  </a:cubicBezTo>
                  <a:cubicBezTo>
                    <a:pt x="5" y="55"/>
                    <a:pt x="3" y="52"/>
                    <a:pt x="2" y="47"/>
                  </a:cubicBezTo>
                  <a:cubicBezTo>
                    <a:pt x="0" y="43"/>
                    <a:pt x="0" y="39"/>
                    <a:pt x="0" y="34"/>
                  </a:cubicBezTo>
                  <a:cubicBezTo>
                    <a:pt x="0" y="29"/>
                    <a:pt x="0" y="24"/>
                    <a:pt x="2" y="20"/>
                  </a:cubicBezTo>
                  <a:cubicBezTo>
                    <a:pt x="3" y="16"/>
                    <a:pt x="5" y="12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1" y="1"/>
                    <a:pt x="25" y="0"/>
                    <a:pt x="30" y="0"/>
                  </a:cubicBezTo>
                  <a:cubicBezTo>
                    <a:pt x="34" y="0"/>
                    <a:pt x="38" y="1"/>
                    <a:pt x="42" y="2"/>
                  </a:cubicBezTo>
                  <a:cubicBezTo>
                    <a:pt x="46" y="4"/>
                    <a:pt x="49" y="6"/>
                    <a:pt x="51" y="9"/>
                  </a:cubicBezTo>
                  <a:cubicBezTo>
                    <a:pt x="54" y="12"/>
                    <a:pt x="56" y="16"/>
                    <a:pt x="58" y="20"/>
                  </a:cubicBezTo>
                  <a:cubicBezTo>
                    <a:pt x="59" y="24"/>
                    <a:pt x="60" y="29"/>
                    <a:pt x="60" y="34"/>
                  </a:cubicBezTo>
                  <a:close/>
                  <a:moveTo>
                    <a:pt x="48" y="34"/>
                  </a:moveTo>
                  <a:cubicBezTo>
                    <a:pt x="48" y="26"/>
                    <a:pt x="46" y="21"/>
                    <a:pt x="43" y="16"/>
                  </a:cubicBezTo>
                  <a:cubicBezTo>
                    <a:pt x="40" y="12"/>
                    <a:pt x="35" y="10"/>
                    <a:pt x="30" y="10"/>
                  </a:cubicBezTo>
                  <a:cubicBezTo>
                    <a:pt x="24" y="10"/>
                    <a:pt x="20" y="12"/>
                    <a:pt x="17" y="16"/>
                  </a:cubicBezTo>
                  <a:cubicBezTo>
                    <a:pt x="13" y="21"/>
                    <a:pt x="12" y="26"/>
                    <a:pt x="12" y="34"/>
                  </a:cubicBezTo>
                  <a:cubicBezTo>
                    <a:pt x="12" y="41"/>
                    <a:pt x="13" y="47"/>
                    <a:pt x="17" y="51"/>
                  </a:cubicBezTo>
                  <a:cubicBezTo>
                    <a:pt x="20" y="55"/>
                    <a:pt x="24" y="57"/>
                    <a:pt x="30" y="57"/>
                  </a:cubicBezTo>
                  <a:cubicBezTo>
                    <a:pt x="35" y="57"/>
                    <a:pt x="40" y="55"/>
                    <a:pt x="43" y="51"/>
                  </a:cubicBezTo>
                  <a:cubicBezTo>
                    <a:pt x="46" y="47"/>
                    <a:pt x="48" y="41"/>
                    <a:pt x="48" y="34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ḻïḓé">
              <a:extLst>
                <a:ext uri="{FF2B5EF4-FFF2-40B4-BE49-F238E27FC236}">
                  <a16:creationId xmlns:a16="http://schemas.microsoft.com/office/drawing/2014/main" id="{C5EF86C2-3E42-4111-8975-020C3E25697F}"/>
                </a:ext>
              </a:extLst>
            </p:cNvPr>
            <p:cNvSpPr/>
            <p:nvPr/>
          </p:nvSpPr>
          <p:spPr bwMode="auto">
            <a:xfrm>
              <a:off x="5098256" y="3627438"/>
              <a:ext cx="58738" cy="77788"/>
            </a:xfrm>
            <a:custGeom>
              <a:avLst/>
              <a:gdLst>
                <a:gd name="T0" fmla="*/ 26 w 50"/>
                <a:gd name="T1" fmla="*/ 0 h 67"/>
                <a:gd name="T2" fmla="*/ 37 w 50"/>
                <a:gd name="T3" fmla="*/ 2 h 67"/>
                <a:gd name="T4" fmla="*/ 45 w 50"/>
                <a:gd name="T5" fmla="*/ 7 h 67"/>
                <a:gd name="T6" fmla="*/ 49 w 50"/>
                <a:gd name="T7" fmla="*/ 15 h 67"/>
                <a:gd name="T8" fmla="*/ 50 w 50"/>
                <a:gd name="T9" fmla="*/ 25 h 67"/>
                <a:gd name="T10" fmla="*/ 50 w 50"/>
                <a:gd name="T11" fmla="*/ 65 h 67"/>
                <a:gd name="T12" fmla="*/ 46 w 50"/>
                <a:gd name="T13" fmla="*/ 65 h 67"/>
                <a:gd name="T14" fmla="*/ 40 w 50"/>
                <a:gd name="T15" fmla="*/ 66 h 67"/>
                <a:gd name="T16" fmla="*/ 33 w 50"/>
                <a:gd name="T17" fmla="*/ 67 h 67"/>
                <a:gd name="T18" fmla="*/ 25 w 50"/>
                <a:gd name="T19" fmla="*/ 67 h 67"/>
                <a:gd name="T20" fmla="*/ 15 w 50"/>
                <a:gd name="T21" fmla="*/ 66 h 67"/>
                <a:gd name="T22" fmla="*/ 7 w 50"/>
                <a:gd name="T23" fmla="*/ 62 h 67"/>
                <a:gd name="T24" fmla="*/ 2 w 50"/>
                <a:gd name="T25" fmla="*/ 56 h 67"/>
                <a:gd name="T26" fmla="*/ 0 w 50"/>
                <a:gd name="T27" fmla="*/ 47 h 67"/>
                <a:gd name="T28" fmla="*/ 3 w 50"/>
                <a:gd name="T29" fmla="*/ 38 h 67"/>
                <a:gd name="T30" fmla="*/ 8 w 50"/>
                <a:gd name="T31" fmla="*/ 31 h 67"/>
                <a:gd name="T32" fmla="*/ 17 w 50"/>
                <a:gd name="T33" fmla="*/ 28 h 67"/>
                <a:gd name="T34" fmla="*/ 27 w 50"/>
                <a:gd name="T35" fmla="*/ 27 h 67"/>
                <a:gd name="T36" fmla="*/ 31 w 50"/>
                <a:gd name="T37" fmla="*/ 27 h 67"/>
                <a:gd name="T38" fmla="*/ 34 w 50"/>
                <a:gd name="T39" fmla="*/ 27 h 67"/>
                <a:gd name="T40" fmla="*/ 37 w 50"/>
                <a:gd name="T41" fmla="*/ 28 h 67"/>
                <a:gd name="T42" fmla="*/ 39 w 50"/>
                <a:gd name="T43" fmla="*/ 28 h 67"/>
                <a:gd name="T44" fmla="*/ 39 w 50"/>
                <a:gd name="T45" fmla="*/ 25 h 67"/>
                <a:gd name="T46" fmla="*/ 38 w 50"/>
                <a:gd name="T47" fmla="*/ 20 h 67"/>
                <a:gd name="T48" fmla="*/ 36 w 50"/>
                <a:gd name="T49" fmla="*/ 15 h 67"/>
                <a:gd name="T50" fmla="*/ 32 w 50"/>
                <a:gd name="T51" fmla="*/ 11 h 67"/>
                <a:gd name="T52" fmla="*/ 25 w 50"/>
                <a:gd name="T53" fmla="*/ 10 h 67"/>
                <a:gd name="T54" fmla="*/ 15 w 50"/>
                <a:gd name="T55" fmla="*/ 11 h 67"/>
                <a:gd name="T56" fmla="*/ 8 w 50"/>
                <a:gd name="T57" fmla="*/ 12 h 67"/>
                <a:gd name="T58" fmla="*/ 7 w 50"/>
                <a:gd name="T59" fmla="*/ 3 h 67"/>
                <a:gd name="T60" fmla="*/ 14 w 50"/>
                <a:gd name="T61" fmla="*/ 1 h 67"/>
                <a:gd name="T62" fmla="*/ 26 w 50"/>
                <a:gd name="T63" fmla="*/ 0 h 67"/>
                <a:gd name="T64" fmla="*/ 27 w 50"/>
                <a:gd name="T65" fmla="*/ 57 h 67"/>
                <a:gd name="T66" fmla="*/ 34 w 50"/>
                <a:gd name="T67" fmla="*/ 57 h 67"/>
                <a:gd name="T68" fmla="*/ 39 w 50"/>
                <a:gd name="T69" fmla="*/ 57 h 67"/>
                <a:gd name="T70" fmla="*/ 39 w 50"/>
                <a:gd name="T71" fmla="*/ 38 h 67"/>
                <a:gd name="T72" fmla="*/ 35 w 50"/>
                <a:gd name="T73" fmla="*/ 36 h 67"/>
                <a:gd name="T74" fmla="*/ 28 w 50"/>
                <a:gd name="T75" fmla="*/ 36 h 67"/>
                <a:gd name="T76" fmla="*/ 23 w 50"/>
                <a:gd name="T77" fmla="*/ 36 h 67"/>
                <a:gd name="T78" fmla="*/ 18 w 50"/>
                <a:gd name="T79" fmla="*/ 38 h 67"/>
                <a:gd name="T80" fmla="*/ 14 w 50"/>
                <a:gd name="T81" fmla="*/ 41 h 67"/>
                <a:gd name="T82" fmla="*/ 12 w 50"/>
                <a:gd name="T83" fmla="*/ 46 h 67"/>
                <a:gd name="T84" fmla="*/ 16 w 50"/>
                <a:gd name="T85" fmla="*/ 55 h 67"/>
                <a:gd name="T86" fmla="*/ 27 w 50"/>
                <a:gd name="T87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67">
                  <a:moveTo>
                    <a:pt x="26" y="0"/>
                  </a:moveTo>
                  <a:cubicBezTo>
                    <a:pt x="30" y="0"/>
                    <a:pt x="34" y="1"/>
                    <a:pt x="37" y="2"/>
                  </a:cubicBezTo>
                  <a:cubicBezTo>
                    <a:pt x="40" y="3"/>
                    <a:pt x="43" y="5"/>
                    <a:pt x="45" y="7"/>
                  </a:cubicBezTo>
                  <a:cubicBezTo>
                    <a:pt x="47" y="9"/>
                    <a:pt x="48" y="12"/>
                    <a:pt x="49" y="15"/>
                  </a:cubicBezTo>
                  <a:cubicBezTo>
                    <a:pt x="50" y="18"/>
                    <a:pt x="50" y="21"/>
                    <a:pt x="50" y="2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9" y="65"/>
                    <a:pt x="48" y="65"/>
                    <a:pt x="46" y="65"/>
                  </a:cubicBezTo>
                  <a:cubicBezTo>
                    <a:pt x="44" y="66"/>
                    <a:pt x="42" y="66"/>
                    <a:pt x="40" y="66"/>
                  </a:cubicBezTo>
                  <a:cubicBezTo>
                    <a:pt x="38" y="66"/>
                    <a:pt x="36" y="67"/>
                    <a:pt x="33" y="67"/>
                  </a:cubicBezTo>
                  <a:cubicBezTo>
                    <a:pt x="30" y="67"/>
                    <a:pt x="28" y="67"/>
                    <a:pt x="25" y="67"/>
                  </a:cubicBezTo>
                  <a:cubicBezTo>
                    <a:pt x="22" y="67"/>
                    <a:pt x="18" y="67"/>
                    <a:pt x="15" y="66"/>
                  </a:cubicBezTo>
                  <a:cubicBezTo>
                    <a:pt x="12" y="65"/>
                    <a:pt x="10" y="64"/>
                    <a:pt x="7" y="62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1" y="53"/>
                    <a:pt x="0" y="50"/>
                    <a:pt x="0" y="47"/>
                  </a:cubicBezTo>
                  <a:cubicBezTo>
                    <a:pt x="0" y="43"/>
                    <a:pt x="1" y="40"/>
                    <a:pt x="3" y="38"/>
                  </a:cubicBezTo>
                  <a:cubicBezTo>
                    <a:pt x="4" y="35"/>
                    <a:pt x="6" y="33"/>
                    <a:pt x="8" y="31"/>
                  </a:cubicBezTo>
                  <a:cubicBezTo>
                    <a:pt x="11" y="30"/>
                    <a:pt x="14" y="29"/>
                    <a:pt x="17" y="28"/>
                  </a:cubicBezTo>
                  <a:cubicBezTo>
                    <a:pt x="20" y="27"/>
                    <a:pt x="24" y="27"/>
                    <a:pt x="27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2" y="27"/>
                    <a:pt x="33" y="27"/>
                    <a:pt x="34" y="27"/>
                  </a:cubicBezTo>
                  <a:cubicBezTo>
                    <a:pt x="36" y="28"/>
                    <a:pt x="37" y="28"/>
                    <a:pt x="37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3"/>
                    <a:pt x="39" y="21"/>
                    <a:pt x="38" y="20"/>
                  </a:cubicBezTo>
                  <a:cubicBezTo>
                    <a:pt x="38" y="18"/>
                    <a:pt x="37" y="16"/>
                    <a:pt x="36" y="15"/>
                  </a:cubicBezTo>
                  <a:cubicBezTo>
                    <a:pt x="35" y="13"/>
                    <a:pt x="34" y="12"/>
                    <a:pt x="32" y="11"/>
                  </a:cubicBezTo>
                  <a:cubicBezTo>
                    <a:pt x="30" y="10"/>
                    <a:pt x="28" y="10"/>
                    <a:pt x="25" y="10"/>
                  </a:cubicBezTo>
                  <a:cubicBezTo>
                    <a:pt x="21" y="10"/>
                    <a:pt x="18" y="10"/>
                    <a:pt x="15" y="11"/>
                  </a:cubicBezTo>
                  <a:cubicBezTo>
                    <a:pt x="12" y="11"/>
                    <a:pt x="10" y="12"/>
                    <a:pt x="8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2"/>
                    <a:pt x="11" y="2"/>
                    <a:pt x="14" y="1"/>
                  </a:cubicBezTo>
                  <a:cubicBezTo>
                    <a:pt x="18" y="0"/>
                    <a:pt x="22" y="0"/>
                    <a:pt x="26" y="0"/>
                  </a:cubicBezTo>
                  <a:close/>
                  <a:moveTo>
                    <a:pt x="27" y="57"/>
                  </a:moveTo>
                  <a:cubicBezTo>
                    <a:pt x="29" y="57"/>
                    <a:pt x="32" y="57"/>
                    <a:pt x="34" y="57"/>
                  </a:cubicBezTo>
                  <a:cubicBezTo>
                    <a:pt x="36" y="57"/>
                    <a:pt x="38" y="57"/>
                    <a:pt x="39" y="5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7"/>
                    <a:pt x="37" y="37"/>
                    <a:pt x="35" y="36"/>
                  </a:cubicBezTo>
                  <a:cubicBezTo>
                    <a:pt x="33" y="36"/>
                    <a:pt x="31" y="36"/>
                    <a:pt x="28" y="36"/>
                  </a:cubicBezTo>
                  <a:cubicBezTo>
                    <a:pt x="27" y="36"/>
                    <a:pt x="25" y="36"/>
                    <a:pt x="23" y="36"/>
                  </a:cubicBezTo>
                  <a:cubicBezTo>
                    <a:pt x="21" y="37"/>
                    <a:pt x="19" y="37"/>
                    <a:pt x="18" y="38"/>
                  </a:cubicBezTo>
                  <a:cubicBezTo>
                    <a:pt x="16" y="39"/>
                    <a:pt x="15" y="40"/>
                    <a:pt x="14" y="41"/>
                  </a:cubicBezTo>
                  <a:cubicBezTo>
                    <a:pt x="13" y="42"/>
                    <a:pt x="12" y="44"/>
                    <a:pt x="12" y="46"/>
                  </a:cubicBezTo>
                  <a:cubicBezTo>
                    <a:pt x="12" y="51"/>
                    <a:pt x="13" y="53"/>
                    <a:pt x="16" y="55"/>
                  </a:cubicBezTo>
                  <a:cubicBezTo>
                    <a:pt x="19" y="57"/>
                    <a:pt x="22" y="57"/>
                    <a:pt x="27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ṧḻïḓê">
              <a:extLst>
                <a:ext uri="{FF2B5EF4-FFF2-40B4-BE49-F238E27FC236}">
                  <a16:creationId xmlns:a16="http://schemas.microsoft.com/office/drawing/2014/main" id="{89CCBE07-8E19-4A58-9536-5D6D732EF25F}"/>
                </a:ext>
              </a:extLst>
            </p:cNvPr>
            <p:cNvSpPr/>
            <p:nvPr/>
          </p:nvSpPr>
          <p:spPr bwMode="auto">
            <a:xfrm>
              <a:off x="5174456" y="3592513"/>
              <a:ext cx="65088" cy="112713"/>
            </a:xfrm>
            <a:custGeom>
              <a:avLst/>
              <a:gdLst>
                <a:gd name="T0" fmla="*/ 45 w 56"/>
                <a:gd name="T1" fmla="*/ 2 h 97"/>
                <a:gd name="T2" fmla="*/ 56 w 56"/>
                <a:gd name="T3" fmla="*/ 0 h 97"/>
                <a:gd name="T4" fmla="*/ 56 w 56"/>
                <a:gd name="T5" fmla="*/ 94 h 97"/>
                <a:gd name="T6" fmla="*/ 46 w 56"/>
                <a:gd name="T7" fmla="*/ 96 h 97"/>
                <a:gd name="T8" fmla="*/ 32 w 56"/>
                <a:gd name="T9" fmla="*/ 97 h 97"/>
                <a:gd name="T10" fmla="*/ 19 w 56"/>
                <a:gd name="T11" fmla="*/ 95 h 97"/>
                <a:gd name="T12" fmla="*/ 8 w 56"/>
                <a:gd name="T13" fmla="*/ 88 h 97"/>
                <a:gd name="T14" fmla="*/ 2 w 56"/>
                <a:gd name="T15" fmla="*/ 78 h 97"/>
                <a:gd name="T16" fmla="*/ 0 w 56"/>
                <a:gd name="T17" fmla="*/ 64 h 97"/>
                <a:gd name="T18" fmla="*/ 2 w 56"/>
                <a:gd name="T19" fmla="*/ 50 h 97"/>
                <a:gd name="T20" fmla="*/ 7 w 56"/>
                <a:gd name="T21" fmla="*/ 40 h 97"/>
                <a:gd name="T22" fmla="*/ 16 w 56"/>
                <a:gd name="T23" fmla="*/ 33 h 97"/>
                <a:gd name="T24" fmla="*/ 29 w 56"/>
                <a:gd name="T25" fmla="*/ 30 h 97"/>
                <a:gd name="T26" fmla="*/ 38 w 56"/>
                <a:gd name="T27" fmla="*/ 32 h 97"/>
                <a:gd name="T28" fmla="*/ 45 w 56"/>
                <a:gd name="T29" fmla="*/ 34 h 97"/>
                <a:gd name="T30" fmla="*/ 45 w 56"/>
                <a:gd name="T31" fmla="*/ 2 h 97"/>
                <a:gd name="T32" fmla="*/ 45 w 56"/>
                <a:gd name="T33" fmla="*/ 45 h 97"/>
                <a:gd name="T34" fmla="*/ 39 w 56"/>
                <a:gd name="T35" fmla="*/ 42 h 97"/>
                <a:gd name="T36" fmla="*/ 30 w 56"/>
                <a:gd name="T37" fmla="*/ 40 h 97"/>
                <a:gd name="T38" fmla="*/ 22 w 56"/>
                <a:gd name="T39" fmla="*/ 42 h 97"/>
                <a:gd name="T40" fmla="*/ 16 w 56"/>
                <a:gd name="T41" fmla="*/ 47 h 97"/>
                <a:gd name="T42" fmla="*/ 13 w 56"/>
                <a:gd name="T43" fmla="*/ 54 h 97"/>
                <a:gd name="T44" fmla="*/ 12 w 56"/>
                <a:gd name="T45" fmla="*/ 64 h 97"/>
                <a:gd name="T46" fmla="*/ 17 w 56"/>
                <a:gd name="T47" fmla="*/ 81 h 97"/>
                <a:gd name="T48" fmla="*/ 32 w 56"/>
                <a:gd name="T49" fmla="*/ 87 h 97"/>
                <a:gd name="T50" fmla="*/ 40 w 56"/>
                <a:gd name="T51" fmla="*/ 87 h 97"/>
                <a:gd name="T52" fmla="*/ 45 w 56"/>
                <a:gd name="T53" fmla="*/ 86 h 97"/>
                <a:gd name="T54" fmla="*/ 45 w 56"/>
                <a:gd name="T55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97">
                  <a:moveTo>
                    <a:pt x="45" y="2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4" y="95"/>
                    <a:pt x="50" y="95"/>
                    <a:pt x="46" y="96"/>
                  </a:cubicBezTo>
                  <a:cubicBezTo>
                    <a:pt x="42" y="97"/>
                    <a:pt x="37" y="97"/>
                    <a:pt x="32" y="97"/>
                  </a:cubicBezTo>
                  <a:cubicBezTo>
                    <a:pt x="27" y="97"/>
                    <a:pt x="23" y="96"/>
                    <a:pt x="19" y="95"/>
                  </a:cubicBezTo>
                  <a:cubicBezTo>
                    <a:pt x="15" y="93"/>
                    <a:pt x="11" y="91"/>
                    <a:pt x="8" y="88"/>
                  </a:cubicBezTo>
                  <a:cubicBezTo>
                    <a:pt x="6" y="85"/>
                    <a:pt x="4" y="82"/>
                    <a:pt x="2" y="78"/>
                  </a:cubicBezTo>
                  <a:cubicBezTo>
                    <a:pt x="0" y="74"/>
                    <a:pt x="0" y="69"/>
                    <a:pt x="0" y="64"/>
                  </a:cubicBezTo>
                  <a:cubicBezTo>
                    <a:pt x="0" y="59"/>
                    <a:pt x="0" y="54"/>
                    <a:pt x="2" y="50"/>
                  </a:cubicBezTo>
                  <a:cubicBezTo>
                    <a:pt x="3" y="46"/>
                    <a:pt x="5" y="42"/>
                    <a:pt x="7" y="40"/>
                  </a:cubicBezTo>
                  <a:cubicBezTo>
                    <a:pt x="10" y="37"/>
                    <a:pt x="13" y="34"/>
                    <a:pt x="16" y="33"/>
                  </a:cubicBezTo>
                  <a:cubicBezTo>
                    <a:pt x="20" y="31"/>
                    <a:pt x="24" y="30"/>
                    <a:pt x="29" y="30"/>
                  </a:cubicBezTo>
                  <a:cubicBezTo>
                    <a:pt x="32" y="30"/>
                    <a:pt x="36" y="31"/>
                    <a:pt x="38" y="32"/>
                  </a:cubicBezTo>
                  <a:cubicBezTo>
                    <a:pt x="41" y="33"/>
                    <a:pt x="43" y="34"/>
                    <a:pt x="45" y="34"/>
                  </a:cubicBezTo>
                  <a:lnTo>
                    <a:pt x="45" y="2"/>
                  </a:lnTo>
                  <a:close/>
                  <a:moveTo>
                    <a:pt x="45" y="45"/>
                  </a:moveTo>
                  <a:cubicBezTo>
                    <a:pt x="43" y="44"/>
                    <a:pt x="41" y="43"/>
                    <a:pt x="39" y="42"/>
                  </a:cubicBezTo>
                  <a:cubicBezTo>
                    <a:pt x="36" y="41"/>
                    <a:pt x="33" y="40"/>
                    <a:pt x="30" y="40"/>
                  </a:cubicBezTo>
                  <a:cubicBezTo>
                    <a:pt x="27" y="40"/>
                    <a:pt x="24" y="41"/>
                    <a:pt x="22" y="42"/>
                  </a:cubicBezTo>
                  <a:cubicBezTo>
                    <a:pt x="19" y="43"/>
                    <a:pt x="17" y="45"/>
                    <a:pt x="16" y="47"/>
                  </a:cubicBezTo>
                  <a:cubicBezTo>
                    <a:pt x="14" y="49"/>
                    <a:pt x="13" y="52"/>
                    <a:pt x="13" y="54"/>
                  </a:cubicBezTo>
                  <a:cubicBezTo>
                    <a:pt x="12" y="57"/>
                    <a:pt x="12" y="60"/>
                    <a:pt x="12" y="64"/>
                  </a:cubicBezTo>
                  <a:cubicBezTo>
                    <a:pt x="12" y="71"/>
                    <a:pt x="14" y="77"/>
                    <a:pt x="17" y="81"/>
                  </a:cubicBezTo>
                  <a:cubicBezTo>
                    <a:pt x="21" y="85"/>
                    <a:pt x="26" y="87"/>
                    <a:pt x="32" y="87"/>
                  </a:cubicBezTo>
                  <a:cubicBezTo>
                    <a:pt x="35" y="87"/>
                    <a:pt x="38" y="87"/>
                    <a:pt x="40" y="87"/>
                  </a:cubicBezTo>
                  <a:cubicBezTo>
                    <a:pt x="42" y="86"/>
                    <a:pt x="44" y="86"/>
                    <a:pt x="45" y="86"/>
                  </a:cubicBezTo>
                  <a:lnTo>
                    <a:pt x="45" y="45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ļïďè">
              <a:extLst>
                <a:ext uri="{FF2B5EF4-FFF2-40B4-BE49-F238E27FC236}">
                  <a16:creationId xmlns:a16="http://schemas.microsoft.com/office/drawing/2014/main" id="{80DFB5D8-E1FA-471C-9470-970E1707629E}"/>
                </a:ext>
              </a:extLst>
            </p:cNvPr>
            <p:cNvSpPr/>
            <p:nvPr/>
          </p:nvSpPr>
          <p:spPr bwMode="auto">
            <a:xfrm>
              <a:off x="5257006" y="3627438"/>
              <a:ext cx="52388" cy="77788"/>
            </a:xfrm>
            <a:custGeom>
              <a:avLst/>
              <a:gdLst>
                <a:gd name="T0" fmla="*/ 20 w 45"/>
                <a:gd name="T1" fmla="*/ 57 h 67"/>
                <a:gd name="T2" fmla="*/ 30 w 45"/>
                <a:gd name="T3" fmla="*/ 56 h 67"/>
                <a:gd name="T4" fmla="*/ 34 w 45"/>
                <a:gd name="T5" fmla="*/ 50 h 67"/>
                <a:gd name="T6" fmla="*/ 30 w 45"/>
                <a:gd name="T7" fmla="*/ 43 h 67"/>
                <a:gd name="T8" fmla="*/ 19 w 45"/>
                <a:gd name="T9" fmla="*/ 38 h 67"/>
                <a:gd name="T10" fmla="*/ 12 w 45"/>
                <a:gd name="T11" fmla="*/ 34 h 67"/>
                <a:gd name="T12" fmla="*/ 6 w 45"/>
                <a:gd name="T13" fmla="*/ 31 h 67"/>
                <a:gd name="T14" fmla="*/ 2 w 45"/>
                <a:gd name="T15" fmla="*/ 26 h 67"/>
                <a:gd name="T16" fmla="*/ 1 w 45"/>
                <a:gd name="T17" fmla="*/ 19 h 67"/>
                <a:gd name="T18" fmla="*/ 7 w 45"/>
                <a:gd name="T19" fmla="*/ 5 h 67"/>
                <a:gd name="T20" fmla="*/ 24 w 45"/>
                <a:gd name="T21" fmla="*/ 0 h 67"/>
                <a:gd name="T22" fmla="*/ 30 w 45"/>
                <a:gd name="T23" fmla="*/ 0 h 67"/>
                <a:gd name="T24" fmla="*/ 35 w 45"/>
                <a:gd name="T25" fmla="*/ 1 h 67"/>
                <a:gd name="T26" fmla="*/ 39 w 45"/>
                <a:gd name="T27" fmla="*/ 2 h 67"/>
                <a:gd name="T28" fmla="*/ 42 w 45"/>
                <a:gd name="T29" fmla="*/ 3 h 67"/>
                <a:gd name="T30" fmla="*/ 40 w 45"/>
                <a:gd name="T31" fmla="*/ 13 h 67"/>
                <a:gd name="T32" fmla="*/ 34 w 45"/>
                <a:gd name="T33" fmla="*/ 11 h 67"/>
                <a:gd name="T34" fmla="*/ 24 w 45"/>
                <a:gd name="T35" fmla="*/ 10 h 67"/>
                <a:gd name="T36" fmla="*/ 16 w 45"/>
                <a:gd name="T37" fmla="*/ 12 h 67"/>
                <a:gd name="T38" fmla="*/ 12 w 45"/>
                <a:gd name="T39" fmla="*/ 18 h 67"/>
                <a:gd name="T40" fmla="*/ 13 w 45"/>
                <a:gd name="T41" fmla="*/ 21 h 67"/>
                <a:gd name="T42" fmla="*/ 16 w 45"/>
                <a:gd name="T43" fmla="*/ 24 h 67"/>
                <a:gd name="T44" fmla="*/ 20 w 45"/>
                <a:gd name="T45" fmla="*/ 27 h 67"/>
                <a:gd name="T46" fmla="*/ 26 w 45"/>
                <a:gd name="T47" fmla="*/ 29 h 67"/>
                <a:gd name="T48" fmla="*/ 34 w 45"/>
                <a:gd name="T49" fmla="*/ 32 h 67"/>
                <a:gd name="T50" fmla="*/ 40 w 45"/>
                <a:gd name="T51" fmla="*/ 36 h 67"/>
                <a:gd name="T52" fmla="*/ 44 w 45"/>
                <a:gd name="T53" fmla="*/ 41 h 67"/>
                <a:gd name="T54" fmla="*/ 45 w 45"/>
                <a:gd name="T55" fmla="*/ 49 h 67"/>
                <a:gd name="T56" fmla="*/ 39 w 45"/>
                <a:gd name="T57" fmla="*/ 63 h 67"/>
                <a:gd name="T58" fmla="*/ 20 w 45"/>
                <a:gd name="T59" fmla="*/ 67 h 67"/>
                <a:gd name="T60" fmla="*/ 6 w 45"/>
                <a:gd name="T61" fmla="*/ 66 h 67"/>
                <a:gd name="T62" fmla="*/ 0 w 45"/>
                <a:gd name="T63" fmla="*/ 64 h 67"/>
                <a:gd name="T64" fmla="*/ 2 w 45"/>
                <a:gd name="T65" fmla="*/ 54 h 67"/>
                <a:gd name="T66" fmla="*/ 8 w 45"/>
                <a:gd name="T67" fmla="*/ 56 h 67"/>
                <a:gd name="T68" fmla="*/ 20 w 45"/>
                <a:gd name="T6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67">
                  <a:moveTo>
                    <a:pt x="20" y="57"/>
                  </a:moveTo>
                  <a:cubicBezTo>
                    <a:pt x="24" y="57"/>
                    <a:pt x="28" y="57"/>
                    <a:pt x="30" y="56"/>
                  </a:cubicBezTo>
                  <a:cubicBezTo>
                    <a:pt x="32" y="54"/>
                    <a:pt x="34" y="52"/>
                    <a:pt x="34" y="50"/>
                  </a:cubicBezTo>
                  <a:cubicBezTo>
                    <a:pt x="34" y="47"/>
                    <a:pt x="32" y="45"/>
                    <a:pt x="30" y="43"/>
                  </a:cubicBezTo>
                  <a:cubicBezTo>
                    <a:pt x="28" y="41"/>
                    <a:pt x="24" y="40"/>
                    <a:pt x="19" y="38"/>
                  </a:cubicBezTo>
                  <a:cubicBezTo>
                    <a:pt x="17" y="37"/>
                    <a:pt x="14" y="36"/>
                    <a:pt x="12" y="34"/>
                  </a:cubicBezTo>
                  <a:cubicBezTo>
                    <a:pt x="10" y="33"/>
                    <a:pt x="8" y="32"/>
                    <a:pt x="6" y="31"/>
                  </a:cubicBezTo>
                  <a:cubicBezTo>
                    <a:pt x="5" y="29"/>
                    <a:pt x="3" y="28"/>
                    <a:pt x="2" y="26"/>
                  </a:cubicBezTo>
                  <a:cubicBezTo>
                    <a:pt x="1" y="24"/>
                    <a:pt x="1" y="21"/>
                    <a:pt x="1" y="19"/>
                  </a:cubicBezTo>
                  <a:cubicBezTo>
                    <a:pt x="1" y="13"/>
                    <a:pt x="3" y="8"/>
                    <a:pt x="7" y="5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26" y="0"/>
                    <a:pt x="28" y="0"/>
                    <a:pt x="30" y="0"/>
                  </a:cubicBezTo>
                  <a:cubicBezTo>
                    <a:pt x="32" y="1"/>
                    <a:pt x="33" y="1"/>
                    <a:pt x="35" y="1"/>
                  </a:cubicBezTo>
                  <a:cubicBezTo>
                    <a:pt x="36" y="1"/>
                    <a:pt x="38" y="2"/>
                    <a:pt x="39" y="2"/>
                  </a:cubicBezTo>
                  <a:cubicBezTo>
                    <a:pt x="40" y="2"/>
                    <a:pt x="41" y="3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8" y="12"/>
                    <a:pt x="36" y="11"/>
                    <a:pt x="34" y="11"/>
                  </a:cubicBezTo>
                  <a:cubicBezTo>
                    <a:pt x="31" y="10"/>
                    <a:pt x="28" y="10"/>
                    <a:pt x="24" y="10"/>
                  </a:cubicBezTo>
                  <a:cubicBezTo>
                    <a:pt x="21" y="10"/>
                    <a:pt x="18" y="10"/>
                    <a:pt x="16" y="12"/>
                  </a:cubicBezTo>
                  <a:cubicBezTo>
                    <a:pt x="14" y="13"/>
                    <a:pt x="12" y="15"/>
                    <a:pt x="12" y="18"/>
                  </a:cubicBezTo>
                  <a:cubicBezTo>
                    <a:pt x="12" y="19"/>
                    <a:pt x="13" y="20"/>
                    <a:pt x="13" y="21"/>
                  </a:cubicBezTo>
                  <a:cubicBezTo>
                    <a:pt x="14" y="22"/>
                    <a:pt x="15" y="23"/>
                    <a:pt x="16" y="24"/>
                  </a:cubicBezTo>
                  <a:cubicBezTo>
                    <a:pt x="17" y="25"/>
                    <a:pt x="18" y="26"/>
                    <a:pt x="20" y="27"/>
                  </a:cubicBezTo>
                  <a:cubicBezTo>
                    <a:pt x="21" y="27"/>
                    <a:pt x="23" y="28"/>
                    <a:pt x="26" y="29"/>
                  </a:cubicBezTo>
                  <a:cubicBezTo>
                    <a:pt x="29" y="30"/>
                    <a:pt x="31" y="31"/>
                    <a:pt x="34" y="32"/>
                  </a:cubicBezTo>
                  <a:cubicBezTo>
                    <a:pt x="36" y="33"/>
                    <a:pt x="38" y="35"/>
                    <a:pt x="40" y="36"/>
                  </a:cubicBezTo>
                  <a:cubicBezTo>
                    <a:pt x="42" y="38"/>
                    <a:pt x="43" y="39"/>
                    <a:pt x="44" y="41"/>
                  </a:cubicBezTo>
                  <a:cubicBezTo>
                    <a:pt x="45" y="44"/>
                    <a:pt x="45" y="46"/>
                    <a:pt x="45" y="49"/>
                  </a:cubicBezTo>
                  <a:cubicBezTo>
                    <a:pt x="45" y="55"/>
                    <a:pt x="43" y="60"/>
                    <a:pt x="39" y="63"/>
                  </a:cubicBezTo>
                  <a:cubicBezTo>
                    <a:pt x="34" y="66"/>
                    <a:pt x="28" y="67"/>
                    <a:pt x="20" y="67"/>
                  </a:cubicBezTo>
                  <a:cubicBezTo>
                    <a:pt x="14" y="67"/>
                    <a:pt x="10" y="67"/>
                    <a:pt x="6" y="66"/>
                  </a:cubicBezTo>
                  <a:cubicBezTo>
                    <a:pt x="3" y="65"/>
                    <a:pt x="1" y="64"/>
                    <a:pt x="0" y="6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54"/>
                    <a:pt x="5" y="55"/>
                    <a:pt x="8" y="56"/>
                  </a:cubicBezTo>
                  <a:cubicBezTo>
                    <a:pt x="11" y="57"/>
                    <a:pt x="15" y="57"/>
                    <a:pt x="20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šļîḋè">
              <a:extLst>
                <a:ext uri="{FF2B5EF4-FFF2-40B4-BE49-F238E27FC236}">
                  <a16:creationId xmlns:a16="http://schemas.microsoft.com/office/drawing/2014/main" id="{311FB2FD-8420-4DB6-AD07-82FF40D8DF14}"/>
                </a:ext>
              </a:extLst>
            </p:cNvPr>
            <p:cNvSpPr/>
            <p:nvPr/>
          </p:nvSpPr>
          <p:spPr bwMode="auto">
            <a:xfrm>
              <a:off x="4607719" y="4032251"/>
              <a:ext cx="106363" cy="98425"/>
            </a:xfrm>
            <a:custGeom>
              <a:avLst/>
              <a:gdLst>
                <a:gd name="T0" fmla="*/ 41 w 91"/>
                <a:gd name="T1" fmla="*/ 74 h 85"/>
                <a:gd name="T2" fmla="*/ 38 w 91"/>
                <a:gd name="T3" fmla="*/ 66 h 85"/>
                <a:gd name="T4" fmla="*/ 33 w 91"/>
                <a:gd name="T5" fmla="*/ 56 h 85"/>
                <a:gd name="T6" fmla="*/ 28 w 91"/>
                <a:gd name="T7" fmla="*/ 45 h 85"/>
                <a:gd name="T8" fmla="*/ 23 w 91"/>
                <a:gd name="T9" fmla="*/ 35 h 85"/>
                <a:gd name="T10" fmla="*/ 19 w 91"/>
                <a:gd name="T11" fmla="*/ 26 h 85"/>
                <a:gd name="T12" fmla="*/ 16 w 91"/>
                <a:gd name="T13" fmla="*/ 20 h 85"/>
                <a:gd name="T14" fmla="*/ 13 w 91"/>
                <a:gd name="T15" fmla="*/ 51 h 85"/>
                <a:gd name="T16" fmla="*/ 12 w 91"/>
                <a:gd name="T17" fmla="*/ 85 h 85"/>
                <a:gd name="T18" fmla="*/ 0 w 91"/>
                <a:gd name="T19" fmla="*/ 85 h 85"/>
                <a:gd name="T20" fmla="*/ 1 w 91"/>
                <a:gd name="T21" fmla="*/ 63 h 85"/>
                <a:gd name="T22" fmla="*/ 3 w 91"/>
                <a:gd name="T23" fmla="*/ 41 h 85"/>
                <a:gd name="T24" fmla="*/ 4 w 91"/>
                <a:gd name="T25" fmla="*/ 20 h 85"/>
                <a:gd name="T26" fmla="*/ 6 w 91"/>
                <a:gd name="T27" fmla="*/ 0 h 85"/>
                <a:gd name="T28" fmla="*/ 17 w 91"/>
                <a:gd name="T29" fmla="*/ 0 h 85"/>
                <a:gd name="T30" fmla="*/ 24 w 91"/>
                <a:gd name="T31" fmla="*/ 13 h 85"/>
                <a:gd name="T32" fmla="*/ 32 w 91"/>
                <a:gd name="T33" fmla="*/ 28 h 85"/>
                <a:gd name="T34" fmla="*/ 39 w 91"/>
                <a:gd name="T35" fmla="*/ 44 h 85"/>
                <a:gd name="T36" fmla="*/ 46 w 91"/>
                <a:gd name="T37" fmla="*/ 59 h 85"/>
                <a:gd name="T38" fmla="*/ 52 w 91"/>
                <a:gd name="T39" fmla="*/ 44 h 85"/>
                <a:gd name="T40" fmla="*/ 60 w 91"/>
                <a:gd name="T41" fmla="*/ 28 h 85"/>
                <a:gd name="T42" fmla="*/ 67 w 91"/>
                <a:gd name="T43" fmla="*/ 13 h 85"/>
                <a:gd name="T44" fmla="*/ 74 w 91"/>
                <a:gd name="T45" fmla="*/ 0 h 85"/>
                <a:gd name="T46" fmla="*/ 85 w 91"/>
                <a:gd name="T47" fmla="*/ 0 h 85"/>
                <a:gd name="T48" fmla="*/ 91 w 91"/>
                <a:gd name="T49" fmla="*/ 85 h 85"/>
                <a:gd name="T50" fmla="*/ 79 w 91"/>
                <a:gd name="T51" fmla="*/ 85 h 85"/>
                <a:gd name="T52" fmla="*/ 78 w 91"/>
                <a:gd name="T53" fmla="*/ 51 h 85"/>
                <a:gd name="T54" fmla="*/ 76 w 91"/>
                <a:gd name="T55" fmla="*/ 20 h 85"/>
                <a:gd name="T56" fmla="*/ 72 w 91"/>
                <a:gd name="T57" fmla="*/ 26 h 85"/>
                <a:gd name="T58" fmla="*/ 68 w 91"/>
                <a:gd name="T59" fmla="*/ 35 h 85"/>
                <a:gd name="T60" fmla="*/ 63 w 91"/>
                <a:gd name="T61" fmla="*/ 45 h 85"/>
                <a:gd name="T62" fmla="*/ 58 w 91"/>
                <a:gd name="T63" fmla="*/ 56 h 85"/>
                <a:gd name="T64" fmla="*/ 54 w 91"/>
                <a:gd name="T65" fmla="*/ 66 h 85"/>
                <a:gd name="T66" fmla="*/ 50 w 91"/>
                <a:gd name="T67" fmla="*/ 74 h 85"/>
                <a:gd name="T68" fmla="*/ 41 w 91"/>
                <a:gd name="T69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85">
                  <a:moveTo>
                    <a:pt x="41" y="74"/>
                  </a:moveTo>
                  <a:cubicBezTo>
                    <a:pt x="40" y="72"/>
                    <a:pt x="39" y="69"/>
                    <a:pt x="38" y="66"/>
                  </a:cubicBezTo>
                  <a:cubicBezTo>
                    <a:pt x="36" y="63"/>
                    <a:pt x="35" y="60"/>
                    <a:pt x="33" y="56"/>
                  </a:cubicBezTo>
                  <a:cubicBezTo>
                    <a:pt x="32" y="53"/>
                    <a:pt x="30" y="49"/>
                    <a:pt x="28" y="45"/>
                  </a:cubicBezTo>
                  <a:cubicBezTo>
                    <a:pt x="26" y="42"/>
                    <a:pt x="25" y="38"/>
                    <a:pt x="23" y="35"/>
                  </a:cubicBezTo>
                  <a:cubicBezTo>
                    <a:pt x="22" y="31"/>
                    <a:pt x="20" y="28"/>
                    <a:pt x="19" y="26"/>
                  </a:cubicBezTo>
                  <a:cubicBezTo>
                    <a:pt x="18" y="23"/>
                    <a:pt x="16" y="21"/>
                    <a:pt x="16" y="20"/>
                  </a:cubicBezTo>
                  <a:cubicBezTo>
                    <a:pt x="15" y="29"/>
                    <a:pt x="14" y="40"/>
                    <a:pt x="13" y="51"/>
                  </a:cubicBezTo>
                  <a:cubicBezTo>
                    <a:pt x="13" y="62"/>
                    <a:pt x="12" y="74"/>
                    <a:pt x="12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78"/>
                    <a:pt x="1" y="71"/>
                    <a:pt x="1" y="63"/>
                  </a:cubicBezTo>
                  <a:cubicBezTo>
                    <a:pt x="2" y="55"/>
                    <a:pt x="2" y="48"/>
                    <a:pt x="3" y="41"/>
                  </a:cubicBezTo>
                  <a:cubicBezTo>
                    <a:pt x="3" y="34"/>
                    <a:pt x="4" y="26"/>
                    <a:pt x="4" y="20"/>
                  </a:cubicBezTo>
                  <a:cubicBezTo>
                    <a:pt x="5" y="13"/>
                    <a:pt x="6" y="6"/>
                    <a:pt x="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4"/>
                    <a:pt x="22" y="8"/>
                    <a:pt x="24" y="13"/>
                  </a:cubicBezTo>
                  <a:cubicBezTo>
                    <a:pt x="27" y="18"/>
                    <a:pt x="29" y="23"/>
                    <a:pt x="32" y="28"/>
                  </a:cubicBezTo>
                  <a:cubicBezTo>
                    <a:pt x="34" y="34"/>
                    <a:pt x="37" y="39"/>
                    <a:pt x="39" y="44"/>
                  </a:cubicBezTo>
                  <a:cubicBezTo>
                    <a:pt x="42" y="50"/>
                    <a:pt x="44" y="55"/>
                    <a:pt x="46" y="59"/>
                  </a:cubicBezTo>
                  <a:cubicBezTo>
                    <a:pt x="48" y="55"/>
                    <a:pt x="50" y="50"/>
                    <a:pt x="52" y="44"/>
                  </a:cubicBezTo>
                  <a:cubicBezTo>
                    <a:pt x="55" y="39"/>
                    <a:pt x="57" y="34"/>
                    <a:pt x="60" y="28"/>
                  </a:cubicBezTo>
                  <a:cubicBezTo>
                    <a:pt x="62" y="23"/>
                    <a:pt x="65" y="18"/>
                    <a:pt x="67" y="13"/>
                  </a:cubicBezTo>
                  <a:cubicBezTo>
                    <a:pt x="70" y="8"/>
                    <a:pt x="72" y="4"/>
                    <a:pt x="7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27"/>
                    <a:pt x="90" y="56"/>
                    <a:pt x="91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74"/>
                    <a:pt x="79" y="62"/>
                    <a:pt x="78" y="51"/>
                  </a:cubicBezTo>
                  <a:cubicBezTo>
                    <a:pt x="77" y="40"/>
                    <a:pt x="77" y="29"/>
                    <a:pt x="76" y="20"/>
                  </a:cubicBezTo>
                  <a:cubicBezTo>
                    <a:pt x="75" y="21"/>
                    <a:pt x="74" y="23"/>
                    <a:pt x="72" y="26"/>
                  </a:cubicBezTo>
                  <a:cubicBezTo>
                    <a:pt x="71" y="28"/>
                    <a:pt x="70" y="31"/>
                    <a:pt x="68" y="35"/>
                  </a:cubicBezTo>
                  <a:cubicBezTo>
                    <a:pt x="67" y="38"/>
                    <a:pt x="65" y="42"/>
                    <a:pt x="63" y="45"/>
                  </a:cubicBezTo>
                  <a:cubicBezTo>
                    <a:pt x="61" y="49"/>
                    <a:pt x="60" y="53"/>
                    <a:pt x="58" y="56"/>
                  </a:cubicBezTo>
                  <a:cubicBezTo>
                    <a:pt x="57" y="60"/>
                    <a:pt x="55" y="63"/>
                    <a:pt x="54" y="66"/>
                  </a:cubicBezTo>
                  <a:cubicBezTo>
                    <a:pt x="52" y="69"/>
                    <a:pt x="51" y="72"/>
                    <a:pt x="50" y="74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ṡḷiḋè">
              <a:extLst>
                <a:ext uri="{FF2B5EF4-FFF2-40B4-BE49-F238E27FC236}">
                  <a16:creationId xmlns:a16="http://schemas.microsoft.com/office/drawing/2014/main" id="{2F2E4906-EFA7-4061-A9F7-B43577626031}"/>
                </a:ext>
              </a:extLst>
            </p:cNvPr>
            <p:cNvSpPr/>
            <p:nvPr/>
          </p:nvSpPr>
          <p:spPr bwMode="auto">
            <a:xfrm>
              <a:off x="4729956" y="4056063"/>
              <a:ext cx="65088" cy="77788"/>
            </a:xfrm>
            <a:custGeom>
              <a:avLst/>
              <a:gdLst>
                <a:gd name="T0" fmla="*/ 0 w 55"/>
                <a:gd name="T1" fmla="*/ 33 h 67"/>
                <a:gd name="T2" fmla="*/ 2 w 55"/>
                <a:gd name="T3" fmla="*/ 19 h 67"/>
                <a:gd name="T4" fmla="*/ 9 w 55"/>
                <a:gd name="T5" fmla="*/ 8 h 67"/>
                <a:gd name="T6" fmla="*/ 18 w 55"/>
                <a:gd name="T7" fmla="*/ 2 h 67"/>
                <a:gd name="T8" fmla="*/ 29 w 55"/>
                <a:gd name="T9" fmla="*/ 0 h 67"/>
                <a:gd name="T10" fmla="*/ 49 w 55"/>
                <a:gd name="T11" fmla="*/ 8 h 67"/>
                <a:gd name="T12" fmla="*/ 55 w 55"/>
                <a:gd name="T13" fmla="*/ 32 h 67"/>
                <a:gd name="T14" fmla="*/ 55 w 55"/>
                <a:gd name="T15" fmla="*/ 34 h 67"/>
                <a:gd name="T16" fmla="*/ 55 w 55"/>
                <a:gd name="T17" fmla="*/ 36 h 67"/>
                <a:gd name="T18" fmla="*/ 11 w 55"/>
                <a:gd name="T19" fmla="*/ 36 h 67"/>
                <a:gd name="T20" fmla="*/ 17 w 55"/>
                <a:gd name="T21" fmla="*/ 52 h 67"/>
                <a:gd name="T22" fmla="*/ 33 w 55"/>
                <a:gd name="T23" fmla="*/ 57 h 67"/>
                <a:gd name="T24" fmla="*/ 43 w 55"/>
                <a:gd name="T25" fmla="*/ 56 h 67"/>
                <a:gd name="T26" fmla="*/ 49 w 55"/>
                <a:gd name="T27" fmla="*/ 54 h 67"/>
                <a:gd name="T28" fmla="*/ 51 w 55"/>
                <a:gd name="T29" fmla="*/ 63 h 67"/>
                <a:gd name="T30" fmla="*/ 44 w 55"/>
                <a:gd name="T31" fmla="*/ 66 h 67"/>
                <a:gd name="T32" fmla="*/ 32 w 55"/>
                <a:gd name="T33" fmla="*/ 67 h 67"/>
                <a:gd name="T34" fmla="*/ 17 w 55"/>
                <a:gd name="T35" fmla="*/ 64 h 67"/>
                <a:gd name="T36" fmla="*/ 7 w 55"/>
                <a:gd name="T37" fmla="*/ 57 h 67"/>
                <a:gd name="T38" fmla="*/ 1 w 55"/>
                <a:gd name="T39" fmla="*/ 47 h 67"/>
                <a:gd name="T40" fmla="*/ 0 w 55"/>
                <a:gd name="T41" fmla="*/ 33 h 67"/>
                <a:gd name="T42" fmla="*/ 44 w 55"/>
                <a:gd name="T43" fmla="*/ 27 h 67"/>
                <a:gd name="T44" fmla="*/ 40 w 55"/>
                <a:gd name="T45" fmla="*/ 14 h 67"/>
                <a:gd name="T46" fmla="*/ 29 w 55"/>
                <a:gd name="T47" fmla="*/ 9 h 67"/>
                <a:gd name="T48" fmla="*/ 22 w 55"/>
                <a:gd name="T49" fmla="*/ 11 h 67"/>
                <a:gd name="T50" fmla="*/ 17 w 55"/>
                <a:gd name="T51" fmla="*/ 15 h 67"/>
                <a:gd name="T52" fmla="*/ 13 w 55"/>
                <a:gd name="T53" fmla="*/ 21 h 67"/>
                <a:gd name="T54" fmla="*/ 12 w 55"/>
                <a:gd name="T55" fmla="*/ 27 h 67"/>
                <a:gd name="T56" fmla="*/ 44 w 55"/>
                <a:gd name="T57" fmla="*/ 2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67">
                  <a:moveTo>
                    <a:pt x="0" y="33"/>
                  </a:moveTo>
                  <a:cubicBezTo>
                    <a:pt x="0" y="28"/>
                    <a:pt x="0" y="23"/>
                    <a:pt x="2" y="19"/>
                  </a:cubicBezTo>
                  <a:cubicBezTo>
                    <a:pt x="4" y="14"/>
                    <a:pt x="6" y="11"/>
                    <a:pt x="9" y="8"/>
                  </a:cubicBezTo>
                  <a:cubicBezTo>
                    <a:pt x="11" y="5"/>
                    <a:pt x="14" y="3"/>
                    <a:pt x="18" y="2"/>
                  </a:cubicBezTo>
                  <a:cubicBezTo>
                    <a:pt x="21" y="0"/>
                    <a:pt x="25" y="0"/>
                    <a:pt x="29" y="0"/>
                  </a:cubicBezTo>
                  <a:cubicBezTo>
                    <a:pt x="37" y="0"/>
                    <a:pt x="44" y="2"/>
                    <a:pt x="49" y="8"/>
                  </a:cubicBezTo>
                  <a:cubicBezTo>
                    <a:pt x="53" y="13"/>
                    <a:pt x="55" y="21"/>
                    <a:pt x="55" y="32"/>
                  </a:cubicBezTo>
                  <a:cubicBezTo>
                    <a:pt x="55" y="33"/>
                    <a:pt x="55" y="33"/>
                    <a:pt x="55" y="34"/>
                  </a:cubicBezTo>
                  <a:cubicBezTo>
                    <a:pt x="55" y="35"/>
                    <a:pt x="55" y="36"/>
                    <a:pt x="55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43"/>
                    <a:pt x="14" y="48"/>
                    <a:pt x="17" y="52"/>
                  </a:cubicBezTo>
                  <a:cubicBezTo>
                    <a:pt x="21" y="55"/>
                    <a:pt x="26" y="57"/>
                    <a:pt x="33" y="57"/>
                  </a:cubicBezTo>
                  <a:cubicBezTo>
                    <a:pt x="37" y="57"/>
                    <a:pt x="40" y="56"/>
                    <a:pt x="43" y="56"/>
                  </a:cubicBezTo>
                  <a:cubicBezTo>
                    <a:pt x="46" y="55"/>
                    <a:pt x="48" y="54"/>
                    <a:pt x="49" y="54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4"/>
                    <a:pt x="47" y="65"/>
                    <a:pt x="44" y="66"/>
                  </a:cubicBezTo>
                  <a:cubicBezTo>
                    <a:pt x="40" y="66"/>
                    <a:pt x="36" y="67"/>
                    <a:pt x="32" y="67"/>
                  </a:cubicBezTo>
                  <a:cubicBezTo>
                    <a:pt x="26" y="67"/>
                    <a:pt x="21" y="66"/>
                    <a:pt x="17" y="64"/>
                  </a:cubicBezTo>
                  <a:cubicBezTo>
                    <a:pt x="13" y="63"/>
                    <a:pt x="10" y="60"/>
                    <a:pt x="7" y="57"/>
                  </a:cubicBezTo>
                  <a:cubicBezTo>
                    <a:pt x="5" y="54"/>
                    <a:pt x="3" y="51"/>
                    <a:pt x="1" y="47"/>
                  </a:cubicBezTo>
                  <a:cubicBezTo>
                    <a:pt x="0" y="43"/>
                    <a:pt x="0" y="38"/>
                    <a:pt x="0" y="33"/>
                  </a:cubicBezTo>
                  <a:close/>
                  <a:moveTo>
                    <a:pt x="44" y="27"/>
                  </a:moveTo>
                  <a:cubicBezTo>
                    <a:pt x="44" y="22"/>
                    <a:pt x="42" y="18"/>
                    <a:pt x="40" y="14"/>
                  </a:cubicBezTo>
                  <a:cubicBezTo>
                    <a:pt x="37" y="11"/>
                    <a:pt x="33" y="9"/>
                    <a:pt x="29" y="9"/>
                  </a:cubicBezTo>
                  <a:cubicBezTo>
                    <a:pt x="26" y="9"/>
                    <a:pt x="24" y="10"/>
                    <a:pt x="22" y="11"/>
                  </a:cubicBezTo>
                  <a:cubicBezTo>
                    <a:pt x="20" y="12"/>
                    <a:pt x="18" y="13"/>
                    <a:pt x="17" y="15"/>
                  </a:cubicBezTo>
                  <a:cubicBezTo>
                    <a:pt x="15" y="17"/>
                    <a:pt x="14" y="19"/>
                    <a:pt x="13" y="21"/>
                  </a:cubicBezTo>
                  <a:cubicBezTo>
                    <a:pt x="13" y="23"/>
                    <a:pt x="12" y="25"/>
                    <a:pt x="12" y="27"/>
                  </a:cubicBezTo>
                  <a:lnTo>
                    <a:pt x="44" y="27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ļiḑê">
              <a:extLst>
                <a:ext uri="{FF2B5EF4-FFF2-40B4-BE49-F238E27FC236}">
                  <a16:creationId xmlns:a16="http://schemas.microsoft.com/office/drawing/2014/main" id="{24C973D6-2236-4C5B-AABE-FD714F65B978}"/>
                </a:ext>
              </a:extLst>
            </p:cNvPr>
            <p:cNvSpPr/>
            <p:nvPr/>
          </p:nvSpPr>
          <p:spPr bwMode="auto">
            <a:xfrm>
              <a:off x="4807744" y="4056063"/>
              <a:ext cx="52388" cy="77788"/>
            </a:xfrm>
            <a:custGeom>
              <a:avLst/>
              <a:gdLst>
                <a:gd name="T0" fmla="*/ 20 w 45"/>
                <a:gd name="T1" fmla="*/ 57 h 67"/>
                <a:gd name="T2" fmla="*/ 30 w 45"/>
                <a:gd name="T3" fmla="*/ 55 h 67"/>
                <a:gd name="T4" fmla="*/ 34 w 45"/>
                <a:gd name="T5" fmla="*/ 49 h 67"/>
                <a:gd name="T6" fmla="*/ 30 w 45"/>
                <a:gd name="T7" fmla="*/ 43 h 67"/>
                <a:gd name="T8" fmla="*/ 19 w 45"/>
                <a:gd name="T9" fmla="*/ 37 h 67"/>
                <a:gd name="T10" fmla="*/ 12 w 45"/>
                <a:gd name="T11" fmla="*/ 34 h 67"/>
                <a:gd name="T12" fmla="*/ 6 w 45"/>
                <a:gd name="T13" fmla="*/ 30 h 67"/>
                <a:gd name="T14" fmla="*/ 3 w 45"/>
                <a:gd name="T15" fmla="*/ 25 h 67"/>
                <a:gd name="T16" fmla="*/ 1 w 45"/>
                <a:gd name="T17" fmla="*/ 18 h 67"/>
                <a:gd name="T18" fmla="*/ 7 w 45"/>
                <a:gd name="T19" fmla="*/ 5 h 67"/>
                <a:gd name="T20" fmla="*/ 24 w 45"/>
                <a:gd name="T21" fmla="*/ 0 h 67"/>
                <a:gd name="T22" fmla="*/ 30 w 45"/>
                <a:gd name="T23" fmla="*/ 0 h 67"/>
                <a:gd name="T24" fmla="*/ 35 w 45"/>
                <a:gd name="T25" fmla="*/ 1 h 67"/>
                <a:gd name="T26" fmla="*/ 39 w 45"/>
                <a:gd name="T27" fmla="*/ 2 h 67"/>
                <a:gd name="T28" fmla="*/ 42 w 45"/>
                <a:gd name="T29" fmla="*/ 3 h 67"/>
                <a:gd name="T30" fmla="*/ 40 w 45"/>
                <a:gd name="T31" fmla="*/ 12 h 67"/>
                <a:gd name="T32" fmla="*/ 34 w 45"/>
                <a:gd name="T33" fmla="*/ 10 h 67"/>
                <a:gd name="T34" fmla="*/ 24 w 45"/>
                <a:gd name="T35" fmla="*/ 9 h 67"/>
                <a:gd name="T36" fmla="*/ 16 w 45"/>
                <a:gd name="T37" fmla="*/ 11 h 67"/>
                <a:gd name="T38" fmla="*/ 13 w 45"/>
                <a:gd name="T39" fmla="*/ 17 h 67"/>
                <a:gd name="T40" fmla="*/ 13 w 45"/>
                <a:gd name="T41" fmla="*/ 21 h 67"/>
                <a:gd name="T42" fmla="*/ 16 w 45"/>
                <a:gd name="T43" fmla="*/ 24 h 67"/>
                <a:gd name="T44" fmla="*/ 20 w 45"/>
                <a:gd name="T45" fmla="*/ 26 h 67"/>
                <a:gd name="T46" fmla="*/ 26 w 45"/>
                <a:gd name="T47" fmla="*/ 29 h 67"/>
                <a:gd name="T48" fmla="*/ 34 w 45"/>
                <a:gd name="T49" fmla="*/ 32 h 67"/>
                <a:gd name="T50" fmla="*/ 40 w 45"/>
                <a:gd name="T51" fmla="*/ 36 h 67"/>
                <a:gd name="T52" fmla="*/ 44 w 45"/>
                <a:gd name="T53" fmla="*/ 41 h 67"/>
                <a:gd name="T54" fmla="*/ 45 w 45"/>
                <a:gd name="T55" fmla="*/ 49 h 67"/>
                <a:gd name="T56" fmla="*/ 39 w 45"/>
                <a:gd name="T57" fmla="*/ 62 h 67"/>
                <a:gd name="T58" fmla="*/ 20 w 45"/>
                <a:gd name="T59" fmla="*/ 67 h 67"/>
                <a:gd name="T60" fmla="*/ 7 w 45"/>
                <a:gd name="T61" fmla="*/ 65 h 67"/>
                <a:gd name="T62" fmla="*/ 0 w 45"/>
                <a:gd name="T63" fmla="*/ 63 h 67"/>
                <a:gd name="T64" fmla="*/ 2 w 45"/>
                <a:gd name="T65" fmla="*/ 53 h 67"/>
                <a:gd name="T66" fmla="*/ 8 w 45"/>
                <a:gd name="T67" fmla="*/ 56 h 67"/>
                <a:gd name="T68" fmla="*/ 20 w 45"/>
                <a:gd name="T6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67">
                  <a:moveTo>
                    <a:pt x="20" y="57"/>
                  </a:moveTo>
                  <a:cubicBezTo>
                    <a:pt x="25" y="57"/>
                    <a:pt x="28" y="56"/>
                    <a:pt x="30" y="55"/>
                  </a:cubicBezTo>
                  <a:cubicBezTo>
                    <a:pt x="33" y="54"/>
                    <a:pt x="34" y="52"/>
                    <a:pt x="34" y="49"/>
                  </a:cubicBezTo>
                  <a:cubicBezTo>
                    <a:pt x="34" y="47"/>
                    <a:pt x="33" y="44"/>
                    <a:pt x="30" y="43"/>
                  </a:cubicBezTo>
                  <a:cubicBezTo>
                    <a:pt x="28" y="41"/>
                    <a:pt x="24" y="39"/>
                    <a:pt x="19" y="37"/>
                  </a:cubicBezTo>
                  <a:cubicBezTo>
                    <a:pt x="17" y="36"/>
                    <a:pt x="15" y="35"/>
                    <a:pt x="12" y="34"/>
                  </a:cubicBezTo>
                  <a:cubicBezTo>
                    <a:pt x="10" y="33"/>
                    <a:pt x="8" y="32"/>
                    <a:pt x="6" y="30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3"/>
                    <a:pt x="1" y="21"/>
                    <a:pt x="1" y="18"/>
                  </a:cubicBezTo>
                  <a:cubicBezTo>
                    <a:pt x="1" y="12"/>
                    <a:pt x="3" y="8"/>
                    <a:pt x="7" y="5"/>
                  </a:cubicBezTo>
                  <a:cubicBezTo>
                    <a:pt x="12" y="1"/>
                    <a:pt x="17" y="0"/>
                    <a:pt x="24" y="0"/>
                  </a:cubicBezTo>
                  <a:cubicBezTo>
                    <a:pt x="26" y="0"/>
                    <a:pt x="28" y="0"/>
                    <a:pt x="30" y="0"/>
                  </a:cubicBezTo>
                  <a:cubicBezTo>
                    <a:pt x="32" y="0"/>
                    <a:pt x="33" y="0"/>
                    <a:pt x="35" y="1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40" y="2"/>
                    <a:pt x="41" y="2"/>
                    <a:pt x="42" y="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7" y="11"/>
                    <a:pt x="34" y="10"/>
                  </a:cubicBezTo>
                  <a:cubicBezTo>
                    <a:pt x="31" y="10"/>
                    <a:pt x="28" y="9"/>
                    <a:pt x="24" y="9"/>
                  </a:cubicBezTo>
                  <a:cubicBezTo>
                    <a:pt x="21" y="9"/>
                    <a:pt x="18" y="10"/>
                    <a:pt x="16" y="11"/>
                  </a:cubicBezTo>
                  <a:cubicBezTo>
                    <a:pt x="14" y="12"/>
                    <a:pt x="13" y="14"/>
                    <a:pt x="13" y="17"/>
                  </a:cubicBezTo>
                  <a:cubicBezTo>
                    <a:pt x="13" y="19"/>
                    <a:pt x="13" y="20"/>
                    <a:pt x="13" y="21"/>
                  </a:cubicBezTo>
                  <a:cubicBezTo>
                    <a:pt x="14" y="22"/>
                    <a:pt x="15" y="23"/>
                    <a:pt x="16" y="24"/>
                  </a:cubicBezTo>
                  <a:cubicBezTo>
                    <a:pt x="17" y="25"/>
                    <a:pt x="18" y="25"/>
                    <a:pt x="20" y="26"/>
                  </a:cubicBezTo>
                  <a:cubicBezTo>
                    <a:pt x="22" y="27"/>
                    <a:pt x="24" y="28"/>
                    <a:pt x="26" y="29"/>
                  </a:cubicBezTo>
                  <a:cubicBezTo>
                    <a:pt x="29" y="30"/>
                    <a:pt x="32" y="31"/>
                    <a:pt x="34" y="32"/>
                  </a:cubicBezTo>
                  <a:cubicBezTo>
                    <a:pt x="36" y="33"/>
                    <a:pt x="38" y="34"/>
                    <a:pt x="40" y="36"/>
                  </a:cubicBezTo>
                  <a:cubicBezTo>
                    <a:pt x="42" y="37"/>
                    <a:pt x="43" y="39"/>
                    <a:pt x="44" y="41"/>
                  </a:cubicBezTo>
                  <a:cubicBezTo>
                    <a:pt x="45" y="43"/>
                    <a:pt x="45" y="46"/>
                    <a:pt x="45" y="49"/>
                  </a:cubicBezTo>
                  <a:cubicBezTo>
                    <a:pt x="45" y="55"/>
                    <a:pt x="43" y="59"/>
                    <a:pt x="39" y="62"/>
                  </a:cubicBezTo>
                  <a:cubicBezTo>
                    <a:pt x="34" y="65"/>
                    <a:pt x="28" y="67"/>
                    <a:pt x="20" y="67"/>
                  </a:cubicBezTo>
                  <a:cubicBezTo>
                    <a:pt x="14" y="67"/>
                    <a:pt x="10" y="66"/>
                    <a:pt x="7" y="65"/>
                  </a:cubicBezTo>
                  <a:cubicBezTo>
                    <a:pt x="3" y="64"/>
                    <a:pt x="1" y="64"/>
                    <a:pt x="0" y="6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4"/>
                    <a:pt x="6" y="55"/>
                    <a:pt x="8" y="56"/>
                  </a:cubicBezTo>
                  <a:cubicBezTo>
                    <a:pt x="11" y="57"/>
                    <a:pt x="15" y="57"/>
                    <a:pt x="20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ṥliḍé">
              <a:extLst>
                <a:ext uri="{FF2B5EF4-FFF2-40B4-BE49-F238E27FC236}">
                  <a16:creationId xmlns:a16="http://schemas.microsoft.com/office/drawing/2014/main" id="{4EA5D374-D049-4BC2-9EAB-568F0229DEA2}"/>
                </a:ext>
              </a:extLst>
            </p:cNvPr>
            <p:cNvSpPr/>
            <p:nvPr/>
          </p:nvSpPr>
          <p:spPr bwMode="auto">
            <a:xfrm>
              <a:off x="4871244" y="4056063"/>
              <a:ext cx="52388" cy="77788"/>
            </a:xfrm>
            <a:custGeom>
              <a:avLst/>
              <a:gdLst>
                <a:gd name="T0" fmla="*/ 20 w 45"/>
                <a:gd name="T1" fmla="*/ 57 h 67"/>
                <a:gd name="T2" fmla="*/ 30 w 45"/>
                <a:gd name="T3" fmla="*/ 55 h 67"/>
                <a:gd name="T4" fmla="*/ 34 w 45"/>
                <a:gd name="T5" fmla="*/ 49 h 67"/>
                <a:gd name="T6" fmla="*/ 30 w 45"/>
                <a:gd name="T7" fmla="*/ 43 h 67"/>
                <a:gd name="T8" fmla="*/ 19 w 45"/>
                <a:gd name="T9" fmla="*/ 37 h 67"/>
                <a:gd name="T10" fmla="*/ 12 w 45"/>
                <a:gd name="T11" fmla="*/ 34 h 67"/>
                <a:gd name="T12" fmla="*/ 6 w 45"/>
                <a:gd name="T13" fmla="*/ 30 h 67"/>
                <a:gd name="T14" fmla="*/ 2 w 45"/>
                <a:gd name="T15" fmla="*/ 25 h 67"/>
                <a:gd name="T16" fmla="*/ 1 w 45"/>
                <a:gd name="T17" fmla="*/ 18 h 67"/>
                <a:gd name="T18" fmla="*/ 7 w 45"/>
                <a:gd name="T19" fmla="*/ 5 h 67"/>
                <a:gd name="T20" fmla="*/ 24 w 45"/>
                <a:gd name="T21" fmla="*/ 0 h 67"/>
                <a:gd name="T22" fmla="*/ 30 w 45"/>
                <a:gd name="T23" fmla="*/ 0 h 67"/>
                <a:gd name="T24" fmla="*/ 35 w 45"/>
                <a:gd name="T25" fmla="*/ 1 h 67"/>
                <a:gd name="T26" fmla="*/ 39 w 45"/>
                <a:gd name="T27" fmla="*/ 2 h 67"/>
                <a:gd name="T28" fmla="*/ 42 w 45"/>
                <a:gd name="T29" fmla="*/ 3 h 67"/>
                <a:gd name="T30" fmla="*/ 40 w 45"/>
                <a:gd name="T31" fmla="*/ 12 h 67"/>
                <a:gd name="T32" fmla="*/ 34 w 45"/>
                <a:gd name="T33" fmla="*/ 10 h 67"/>
                <a:gd name="T34" fmla="*/ 24 w 45"/>
                <a:gd name="T35" fmla="*/ 9 h 67"/>
                <a:gd name="T36" fmla="*/ 16 w 45"/>
                <a:gd name="T37" fmla="*/ 11 h 67"/>
                <a:gd name="T38" fmla="*/ 12 w 45"/>
                <a:gd name="T39" fmla="*/ 17 h 67"/>
                <a:gd name="T40" fmla="*/ 13 w 45"/>
                <a:gd name="T41" fmla="*/ 21 h 67"/>
                <a:gd name="T42" fmla="*/ 16 w 45"/>
                <a:gd name="T43" fmla="*/ 24 h 67"/>
                <a:gd name="T44" fmla="*/ 20 w 45"/>
                <a:gd name="T45" fmla="*/ 26 h 67"/>
                <a:gd name="T46" fmla="*/ 26 w 45"/>
                <a:gd name="T47" fmla="*/ 29 h 67"/>
                <a:gd name="T48" fmla="*/ 34 w 45"/>
                <a:gd name="T49" fmla="*/ 32 h 67"/>
                <a:gd name="T50" fmla="*/ 40 w 45"/>
                <a:gd name="T51" fmla="*/ 36 h 67"/>
                <a:gd name="T52" fmla="*/ 44 w 45"/>
                <a:gd name="T53" fmla="*/ 41 h 67"/>
                <a:gd name="T54" fmla="*/ 45 w 45"/>
                <a:gd name="T55" fmla="*/ 49 h 67"/>
                <a:gd name="T56" fmla="*/ 39 w 45"/>
                <a:gd name="T57" fmla="*/ 62 h 67"/>
                <a:gd name="T58" fmla="*/ 20 w 45"/>
                <a:gd name="T59" fmla="*/ 67 h 67"/>
                <a:gd name="T60" fmla="*/ 7 w 45"/>
                <a:gd name="T61" fmla="*/ 65 h 67"/>
                <a:gd name="T62" fmla="*/ 0 w 45"/>
                <a:gd name="T63" fmla="*/ 63 h 67"/>
                <a:gd name="T64" fmla="*/ 2 w 45"/>
                <a:gd name="T65" fmla="*/ 53 h 67"/>
                <a:gd name="T66" fmla="*/ 8 w 45"/>
                <a:gd name="T67" fmla="*/ 56 h 67"/>
                <a:gd name="T68" fmla="*/ 20 w 45"/>
                <a:gd name="T6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67">
                  <a:moveTo>
                    <a:pt x="20" y="57"/>
                  </a:moveTo>
                  <a:cubicBezTo>
                    <a:pt x="25" y="57"/>
                    <a:pt x="28" y="56"/>
                    <a:pt x="30" y="55"/>
                  </a:cubicBezTo>
                  <a:cubicBezTo>
                    <a:pt x="33" y="54"/>
                    <a:pt x="34" y="52"/>
                    <a:pt x="34" y="49"/>
                  </a:cubicBezTo>
                  <a:cubicBezTo>
                    <a:pt x="34" y="47"/>
                    <a:pt x="33" y="44"/>
                    <a:pt x="30" y="43"/>
                  </a:cubicBezTo>
                  <a:cubicBezTo>
                    <a:pt x="28" y="41"/>
                    <a:pt x="24" y="39"/>
                    <a:pt x="19" y="37"/>
                  </a:cubicBezTo>
                  <a:cubicBezTo>
                    <a:pt x="17" y="36"/>
                    <a:pt x="15" y="35"/>
                    <a:pt x="12" y="34"/>
                  </a:cubicBezTo>
                  <a:cubicBezTo>
                    <a:pt x="10" y="33"/>
                    <a:pt x="8" y="32"/>
                    <a:pt x="6" y="30"/>
                  </a:cubicBezTo>
                  <a:cubicBezTo>
                    <a:pt x="5" y="29"/>
                    <a:pt x="3" y="27"/>
                    <a:pt x="2" y="25"/>
                  </a:cubicBezTo>
                  <a:cubicBezTo>
                    <a:pt x="1" y="23"/>
                    <a:pt x="1" y="21"/>
                    <a:pt x="1" y="18"/>
                  </a:cubicBezTo>
                  <a:cubicBezTo>
                    <a:pt x="1" y="12"/>
                    <a:pt x="3" y="8"/>
                    <a:pt x="7" y="5"/>
                  </a:cubicBezTo>
                  <a:cubicBezTo>
                    <a:pt x="11" y="1"/>
                    <a:pt x="17" y="0"/>
                    <a:pt x="24" y="0"/>
                  </a:cubicBezTo>
                  <a:cubicBezTo>
                    <a:pt x="26" y="0"/>
                    <a:pt x="28" y="0"/>
                    <a:pt x="30" y="0"/>
                  </a:cubicBezTo>
                  <a:cubicBezTo>
                    <a:pt x="32" y="0"/>
                    <a:pt x="33" y="0"/>
                    <a:pt x="35" y="1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40" y="2"/>
                    <a:pt x="41" y="2"/>
                    <a:pt x="42" y="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2"/>
                    <a:pt x="37" y="11"/>
                    <a:pt x="34" y="10"/>
                  </a:cubicBezTo>
                  <a:cubicBezTo>
                    <a:pt x="31" y="10"/>
                    <a:pt x="28" y="9"/>
                    <a:pt x="24" y="9"/>
                  </a:cubicBezTo>
                  <a:cubicBezTo>
                    <a:pt x="21" y="9"/>
                    <a:pt x="18" y="10"/>
                    <a:pt x="16" y="11"/>
                  </a:cubicBezTo>
                  <a:cubicBezTo>
                    <a:pt x="14" y="12"/>
                    <a:pt x="12" y="14"/>
                    <a:pt x="12" y="17"/>
                  </a:cubicBezTo>
                  <a:cubicBezTo>
                    <a:pt x="12" y="19"/>
                    <a:pt x="13" y="20"/>
                    <a:pt x="13" y="21"/>
                  </a:cubicBezTo>
                  <a:cubicBezTo>
                    <a:pt x="14" y="22"/>
                    <a:pt x="15" y="23"/>
                    <a:pt x="16" y="24"/>
                  </a:cubicBezTo>
                  <a:cubicBezTo>
                    <a:pt x="17" y="25"/>
                    <a:pt x="18" y="25"/>
                    <a:pt x="20" y="26"/>
                  </a:cubicBezTo>
                  <a:cubicBezTo>
                    <a:pt x="21" y="27"/>
                    <a:pt x="23" y="28"/>
                    <a:pt x="26" y="29"/>
                  </a:cubicBezTo>
                  <a:cubicBezTo>
                    <a:pt x="29" y="30"/>
                    <a:pt x="32" y="31"/>
                    <a:pt x="34" y="32"/>
                  </a:cubicBezTo>
                  <a:cubicBezTo>
                    <a:pt x="36" y="33"/>
                    <a:pt x="38" y="34"/>
                    <a:pt x="40" y="36"/>
                  </a:cubicBezTo>
                  <a:cubicBezTo>
                    <a:pt x="42" y="37"/>
                    <a:pt x="43" y="39"/>
                    <a:pt x="44" y="41"/>
                  </a:cubicBezTo>
                  <a:cubicBezTo>
                    <a:pt x="45" y="43"/>
                    <a:pt x="45" y="46"/>
                    <a:pt x="45" y="49"/>
                  </a:cubicBezTo>
                  <a:cubicBezTo>
                    <a:pt x="45" y="55"/>
                    <a:pt x="43" y="59"/>
                    <a:pt x="39" y="62"/>
                  </a:cubicBezTo>
                  <a:cubicBezTo>
                    <a:pt x="34" y="65"/>
                    <a:pt x="28" y="67"/>
                    <a:pt x="20" y="67"/>
                  </a:cubicBezTo>
                  <a:cubicBezTo>
                    <a:pt x="14" y="67"/>
                    <a:pt x="10" y="66"/>
                    <a:pt x="7" y="65"/>
                  </a:cubicBezTo>
                  <a:cubicBezTo>
                    <a:pt x="3" y="64"/>
                    <a:pt x="1" y="64"/>
                    <a:pt x="0" y="6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4"/>
                    <a:pt x="6" y="55"/>
                    <a:pt x="8" y="56"/>
                  </a:cubicBezTo>
                  <a:cubicBezTo>
                    <a:pt x="11" y="57"/>
                    <a:pt x="15" y="57"/>
                    <a:pt x="20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şliḍé">
              <a:extLst>
                <a:ext uri="{FF2B5EF4-FFF2-40B4-BE49-F238E27FC236}">
                  <a16:creationId xmlns:a16="http://schemas.microsoft.com/office/drawing/2014/main" id="{7A39D89B-D9C1-4903-A3EE-45C5FD5AA80E}"/>
                </a:ext>
              </a:extLst>
            </p:cNvPr>
            <p:cNvSpPr/>
            <p:nvPr/>
          </p:nvSpPr>
          <p:spPr bwMode="auto">
            <a:xfrm>
              <a:off x="4934744" y="4056063"/>
              <a:ext cx="58738" cy="77788"/>
            </a:xfrm>
            <a:custGeom>
              <a:avLst/>
              <a:gdLst>
                <a:gd name="T0" fmla="*/ 26 w 50"/>
                <a:gd name="T1" fmla="*/ 0 h 67"/>
                <a:gd name="T2" fmla="*/ 37 w 50"/>
                <a:gd name="T3" fmla="*/ 1 h 67"/>
                <a:gd name="T4" fmla="*/ 45 w 50"/>
                <a:gd name="T5" fmla="*/ 7 h 67"/>
                <a:gd name="T6" fmla="*/ 49 w 50"/>
                <a:gd name="T7" fmla="*/ 14 h 67"/>
                <a:gd name="T8" fmla="*/ 50 w 50"/>
                <a:gd name="T9" fmla="*/ 24 h 67"/>
                <a:gd name="T10" fmla="*/ 50 w 50"/>
                <a:gd name="T11" fmla="*/ 64 h 67"/>
                <a:gd name="T12" fmla="*/ 46 w 50"/>
                <a:gd name="T13" fmla="*/ 65 h 67"/>
                <a:gd name="T14" fmla="*/ 40 w 50"/>
                <a:gd name="T15" fmla="*/ 66 h 67"/>
                <a:gd name="T16" fmla="*/ 33 w 50"/>
                <a:gd name="T17" fmla="*/ 66 h 67"/>
                <a:gd name="T18" fmla="*/ 25 w 50"/>
                <a:gd name="T19" fmla="*/ 67 h 67"/>
                <a:gd name="T20" fmla="*/ 15 w 50"/>
                <a:gd name="T21" fmla="*/ 66 h 67"/>
                <a:gd name="T22" fmla="*/ 7 w 50"/>
                <a:gd name="T23" fmla="*/ 62 h 67"/>
                <a:gd name="T24" fmla="*/ 2 w 50"/>
                <a:gd name="T25" fmla="*/ 56 h 67"/>
                <a:gd name="T26" fmla="*/ 0 w 50"/>
                <a:gd name="T27" fmla="*/ 46 h 67"/>
                <a:gd name="T28" fmla="*/ 2 w 50"/>
                <a:gd name="T29" fmla="*/ 37 h 67"/>
                <a:gd name="T30" fmla="*/ 8 w 50"/>
                <a:gd name="T31" fmla="*/ 31 h 67"/>
                <a:gd name="T32" fmla="*/ 17 w 50"/>
                <a:gd name="T33" fmla="*/ 28 h 67"/>
                <a:gd name="T34" fmla="*/ 27 w 50"/>
                <a:gd name="T35" fmla="*/ 26 h 67"/>
                <a:gd name="T36" fmla="*/ 31 w 50"/>
                <a:gd name="T37" fmla="*/ 27 h 67"/>
                <a:gd name="T38" fmla="*/ 34 w 50"/>
                <a:gd name="T39" fmla="*/ 27 h 67"/>
                <a:gd name="T40" fmla="*/ 37 w 50"/>
                <a:gd name="T41" fmla="*/ 28 h 67"/>
                <a:gd name="T42" fmla="*/ 39 w 50"/>
                <a:gd name="T43" fmla="*/ 28 h 67"/>
                <a:gd name="T44" fmla="*/ 39 w 50"/>
                <a:gd name="T45" fmla="*/ 25 h 67"/>
                <a:gd name="T46" fmla="*/ 38 w 50"/>
                <a:gd name="T47" fmla="*/ 19 h 67"/>
                <a:gd name="T48" fmla="*/ 36 w 50"/>
                <a:gd name="T49" fmla="*/ 14 h 67"/>
                <a:gd name="T50" fmla="*/ 32 w 50"/>
                <a:gd name="T51" fmla="*/ 11 h 67"/>
                <a:gd name="T52" fmla="*/ 25 w 50"/>
                <a:gd name="T53" fmla="*/ 10 h 67"/>
                <a:gd name="T54" fmla="*/ 15 w 50"/>
                <a:gd name="T55" fmla="*/ 10 h 67"/>
                <a:gd name="T56" fmla="*/ 8 w 50"/>
                <a:gd name="T57" fmla="*/ 12 h 67"/>
                <a:gd name="T58" fmla="*/ 7 w 50"/>
                <a:gd name="T59" fmla="*/ 3 h 67"/>
                <a:gd name="T60" fmla="*/ 14 w 50"/>
                <a:gd name="T61" fmla="*/ 1 h 67"/>
                <a:gd name="T62" fmla="*/ 26 w 50"/>
                <a:gd name="T63" fmla="*/ 0 h 67"/>
                <a:gd name="T64" fmla="*/ 27 w 50"/>
                <a:gd name="T65" fmla="*/ 57 h 67"/>
                <a:gd name="T66" fmla="*/ 34 w 50"/>
                <a:gd name="T67" fmla="*/ 57 h 67"/>
                <a:gd name="T68" fmla="*/ 39 w 50"/>
                <a:gd name="T69" fmla="*/ 56 h 67"/>
                <a:gd name="T70" fmla="*/ 39 w 50"/>
                <a:gd name="T71" fmla="*/ 37 h 67"/>
                <a:gd name="T72" fmla="*/ 35 w 50"/>
                <a:gd name="T73" fmla="*/ 36 h 67"/>
                <a:gd name="T74" fmla="*/ 28 w 50"/>
                <a:gd name="T75" fmla="*/ 36 h 67"/>
                <a:gd name="T76" fmla="*/ 23 w 50"/>
                <a:gd name="T77" fmla="*/ 36 h 67"/>
                <a:gd name="T78" fmla="*/ 18 w 50"/>
                <a:gd name="T79" fmla="*/ 38 h 67"/>
                <a:gd name="T80" fmla="*/ 14 w 50"/>
                <a:gd name="T81" fmla="*/ 41 h 67"/>
                <a:gd name="T82" fmla="*/ 12 w 50"/>
                <a:gd name="T83" fmla="*/ 46 h 67"/>
                <a:gd name="T84" fmla="*/ 16 w 50"/>
                <a:gd name="T85" fmla="*/ 55 h 67"/>
                <a:gd name="T86" fmla="*/ 27 w 50"/>
                <a:gd name="T87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67">
                  <a:moveTo>
                    <a:pt x="26" y="0"/>
                  </a:moveTo>
                  <a:cubicBezTo>
                    <a:pt x="30" y="0"/>
                    <a:pt x="34" y="0"/>
                    <a:pt x="37" y="1"/>
                  </a:cubicBezTo>
                  <a:cubicBezTo>
                    <a:pt x="40" y="3"/>
                    <a:pt x="43" y="4"/>
                    <a:pt x="45" y="7"/>
                  </a:cubicBezTo>
                  <a:cubicBezTo>
                    <a:pt x="47" y="9"/>
                    <a:pt x="48" y="11"/>
                    <a:pt x="49" y="14"/>
                  </a:cubicBezTo>
                  <a:cubicBezTo>
                    <a:pt x="50" y="17"/>
                    <a:pt x="50" y="21"/>
                    <a:pt x="50" y="2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49" y="64"/>
                    <a:pt x="48" y="65"/>
                    <a:pt x="46" y="65"/>
                  </a:cubicBezTo>
                  <a:cubicBezTo>
                    <a:pt x="44" y="65"/>
                    <a:pt x="42" y="65"/>
                    <a:pt x="40" y="66"/>
                  </a:cubicBezTo>
                  <a:cubicBezTo>
                    <a:pt x="38" y="66"/>
                    <a:pt x="36" y="66"/>
                    <a:pt x="33" y="66"/>
                  </a:cubicBezTo>
                  <a:cubicBezTo>
                    <a:pt x="30" y="67"/>
                    <a:pt x="28" y="67"/>
                    <a:pt x="25" y="67"/>
                  </a:cubicBezTo>
                  <a:cubicBezTo>
                    <a:pt x="22" y="67"/>
                    <a:pt x="18" y="66"/>
                    <a:pt x="15" y="66"/>
                  </a:cubicBezTo>
                  <a:cubicBezTo>
                    <a:pt x="12" y="65"/>
                    <a:pt x="10" y="64"/>
                    <a:pt x="7" y="62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1" y="53"/>
                    <a:pt x="0" y="50"/>
                    <a:pt x="0" y="46"/>
                  </a:cubicBezTo>
                  <a:cubicBezTo>
                    <a:pt x="0" y="43"/>
                    <a:pt x="1" y="40"/>
                    <a:pt x="2" y="37"/>
                  </a:cubicBezTo>
                  <a:cubicBezTo>
                    <a:pt x="4" y="35"/>
                    <a:pt x="6" y="33"/>
                    <a:pt x="8" y="31"/>
                  </a:cubicBezTo>
                  <a:cubicBezTo>
                    <a:pt x="11" y="29"/>
                    <a:pt x="14" y="28"/>
                    <a:pt x="17" y="28"/>
                  </a:cubicBezTo>
                  <a:cubicBezTo>
                    <a:pt x="20" y="27"/>
                    <a:pt x="24" y="26"/>
                    <a:pt x="27" y="26"/>
                  </a:cubicBezTo>
                  <a:cubicBezTo>
                    <a:pt x="28" y="26"/>
                    <a:pt x="30" y="26"/>
                    <a:pt x="31" y="27"/>
                  </a:cubicBezTo>
                  <a:cubicBezTo>
                    <a:pt x="32" y="27"/>
                    <a:pt x="33" y="27"/>
                    <a:pt x="34" y="27"/>
                  </a:cubicBezTo>
                  <a:cubicBezTo>
                    <a:pt x="36" y="27"/>
                    <a:pt x="36" y="27"/>
                    <a:pt x="37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3"/>
                    <a:pt x="39" y="21"/>
                    <a:pt x="38" y="19"/>
                  </a:cubicBezTo>
                  <a:cubicBezTo>
                    <a:pt x="38" y="17"/>
                    <a:pt x="37" y="16"/>
                    <a:pt x="36" y="14"/>
                  </a:cubicBezTo>
                  <a:cubicBezTo>
                    <a:pt x="35" y="13"/>
                    <a:pt x="34" y="12"/>
                    <a:pt x="32" y="11"/>
                  </a:cubicBezTo>
                  <a:cubicBezTo>
                    <a:pt x="30" y="10"/>
                    <a:pt x="28" y="10"/>
                    <a:pt x="25" y="10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2" y="11"/>
                    <a:pt x="10" y="11"/>
                    <a:pt x="8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1"/>
                    <a:pt x="14" y="1"/>
                  </a:cubicBezTo>
                  <a:cubicBezTo>
                    <a:pt x="18" y="0"/>
                    <a:pt x="22" y="0"/>
                    <a:pt x="26" y="0"/>
                  </a:cubicBezTo>
                  <a:close/>
                  <a:moveTo>
                    <a:pt x="27" y="57"/>
                  </a:moveTo>
                  <a:cubicBezTo>
                    <a:pt x="29" y="57"/>
                    <a:pt x="32" y="57"/>
                    <a:pt x="34" y="57"/>
                  </a:cubicBezTo>
                  <a:cubicBezTo>
                    <a:pt x="36" y="57"/>
                    <a:pt x="38" y="57"/>
                    <a:pt x="39" y="5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8" y="37"/>
                    <a:pt x="37" y="36"/>
                    <a:pt x="35" y="36"/>
                  </a:cubicBezTo>
                  <a:cubicBezTo>
                    <a:pt x="33" y="36"/>
                    <a:pt x="31" y="36"/>
                    <a:pt x="28" y="36"/>
                  </a:cubicBezTo>
                  <a:cubicBezTo>
                    <a:pt x="27" y="36"/>
                    <a:pt x="25" y="36"/>
                    <a:pt x="23" y="36"/>
                  </a:cubicBezTo>
                  <a:cubicBezTo>
                    <a:pt x="21" y="36"/>
                    <a:pt x="19" y="37"/>
                    <a:pt x="18" y="38"/>
                  </a:cubicBezTo>
                  <a:cubicBezTo>
                    <a:pt x="16" y="38"/>
                    <a:pt x="15" y="39"/>
                    <a:pt x="14" y="41"/>
                  </a:cubicBezTo>
                  <a:cubicBezTo>
                    <a:pt x="12" y="42"/>
                    <a:pt x="12" y="44"/>
                    <a:pt x="12" y="46"/>
                  </a:cubicBezTo>
                  <a:cubicBezTo>
                    <a:pt x="12" y="50"/>
                    <a:pt x="13" y="53"/>
                    <a:pt x="16" y="55"/>
                  </a:cubicBezTo>
                  <a:cubicBezTo>
                    <a:pt x="18" y="56"/>
                    <a:pt x="22" y="57"/>
                    <a:pt x="27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ļîḓè">
              <a:extLst>
                <a:ext uri="{FF2B5EF4-FFF2-40B4-BE49-F238E27FC236}">
                  <a16:creationId xmlns:a16="http://schemas.microsoft.com/office/drawing/2014/main" id="{35C50AF8-62A9-4271-8EFD-01113EBB730F}"/>
                </a:ext>
              </a:extLst>
            </p:cNvPr>
            <p:cNvSpPr/>
            <p:nvPr/>
          </p:nvSpPr>
          <p:spPr bwMode="auto">
            <a:xfrm>
              <a:off x="5010944" y="4056063"/>
              <a:ext cx="65088" cy="103188"/>
            </a:xfrm>
            <a:custGeom>
              <a:avLst/>
              <a:gdLst>
                <a:gd name="T0" fmla="*/ 43 w 55"/>
                <a:gd name="T1" fmla="*/ 59 h 89"/>
                <a:gd name="T2" fmla="*/ 38 w 55"/>
                <a:gd name="T3" fmla="*/ 61 h 89"/>
                <a:gd name="T4" fmla="*/ 28 w 55"/>
                <a:gd name="T5" fmla="*/ 63 h 89"/>
                <a:gd name="T6" fmla="*/ 17 w 55"/>
                <a:gd name="T7" fmla="*/ 61 h 89"/>
                <a:gd name="T8" fmla="*/ 8 w 55"/>
                <a:gd name="T9" fmla="*/ 55 h 89"/>
                <a:gd name="T10" fmla="*/ 2 w 55"/>
                <a:gd name="T11" fmla="*/ 46 h 89"/>
                <a:gd name="T12" fmla="*/ 0 w 55"/>
                <a:gd name="T13" fmla="*/ 32 h 89"/>
                <a:gd name="T14" fmla="*/ 2 w 55"/>
                <a:gd name="T15" fmla="*/ 19 h 89"/>
                <a:gd name="T16" fmla="*/ 8 w 55"/>
                <a:gd name="T17" fmla="*/ 9 h 89"/>
                <a:gd name="T18" fmla="*/ 18 w 55"/>
                <a:gd name="T19" fmla="*/ 2 h 89"/>
                <a:gd name="T20" fmla="*/ 31 w 55"/>
                <a:gd name="T21" fmla="*/ 0 h 89"/>
                <a:gd name="T22" fmla="*/ 45 w 55"/>
                <a:gd name="T23" fmla="*/ 1 h 89"/>
                <a:gd name="T24" fmla="*/ 55 w 55"/>
                <a:gd name="T25" fmla="*/ 3 h 89"/>
                <a:gd name="T26" fmla="*/ 55 w 55"/>
                <a:gd name="T27" fmla="*/ 60 h 89"/>
                <a:gd name="T28" fmla="*/ 47 w 55"/>
                <a:gd name="T29" fmla="*/ 82 h 89"/>
                <a:gd name="T30" fmla="*/ 24 w 55"/>
                <a:gd name="T31" fmla="*/ 89 h 89"/>
                <a:gd name="T32" fmla="*/ 13 w 55"/>
                <a:gd name="T33" fmla="*/ 88 h 89"/>
                <a:gd name="T34" fmla="*/ 3 w 55"/>
                <a:gd name="T35" fmla="*/ 85 h 89"/>
                <a:gd name="T36" fmla="*/ 5 w 55"/>
                <a:gd name="T37" fmla="*/ 75 h 89"/>
                <a:gd name="T38" fmla="*/ 14 w 55"/>
                <a:gd name="T39" fmla="*/ 78 h 89"/>
                <a:gd name="T40" fmla="*/ 24 w 55"/>
                <a:gd name="T41" fmla="*/ 79 h 89"/>
                <a:gd name="T42" fmla="*/ 39 w 55"/>
                <a:gd name="T43" fmla="*/ 75 h 89"/>
                <a:gd name="T44" fmla="*/ 43 w 55"/>
                <a:gd name="T45" fmla="*/ 62 h 89"/>
                <a:gd name="T46" fmla="*/ 43 w 55"/>
                <a:gd name="T47" fmla="*/ 59 h 89"/>
                <a:gd name="T48" fmla="*/ 43 w 55"/>
                <a:gd name="T49" fmla="*/ 11 h 89"/>
                <a:gd name="T50" fmla="*/ 39 w 55"/>
                <a:gd name="T51" fmla="*/ 10 h 89"/>
                <a:gd name="T52" fmla="*/ 31 w 55"/>
                <a:gd name="T53" fmla="*/ 10 h 89"/>
                <a:gd name="T54" fmla="*/ 17 w 55"/>
                <a:gd name="T55" fmla="*/ 16 h 89"/>
                <a:gd name="T56" fmla="*/ 12 w 55"/>
                <a:gd name="T57" fmla="*/ 32 h 89"/>
                <a:gd name="T58" fmla="*/ 13 w 55"/>
                <a:gd name="T59" fmla="*/ 42 h 89"/>
                <a:gd name="T60" fmla="*/ 17 w 55"/>
                <a:gd name="T61" fmla="*/ 48 h 89"/>
                <a:gd name="T62" fmla="*/ 22 w 55"/>
                <a:gd name="T63" fmla="*/ 52 h 89"/>
                <a:gd name="T64" fmla="*/ 29 w 55"/>
                <a:gd name="T65" fmla="*/ 53 h 89"/>
                <a:gd name="T66" fmla="*/ 37 w 55"/>
                <a:gd name="T67" fmla="*/ 52 h 89"/>
                <a:gd name="T68" fmla="*/ 43 w 55"/>
                <a:gd name="T69" fmla="*/ 49 h 89"/>
                <a:gd name="T70" fmla="*/ 43 w 55"/>
                <a:gd name="T71" fmla="*/ 1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89">
                  <a:moveTo>
                    <a:pt x="43" y="59"/>
                  </a:moveTo>
                  <a:cubicBezTo>
                    <a:pt x="42" y="60"/>
                    <a:pt x="40" y="60"/>
                    <a:pt x="38" y="61"/>
                  </a:cubicBezTo>
                  <a:cubicBezTo>
                    <a:pt x="35" y="63"/>
                    <a:pt x="32" y="63"/>
                    <a:pt x="28" y="63"/>
                  </a:cubicBezTo>
                  <a:cubicBezTo>
                    <a:pt x="24" y="63"/>
                    <a:pt x="20" y="62"/>
                    <a:pt x="17" y="61"/>
                  </a:cubicBezTo>
                  <a:cubicBezTo>
                    <a:pt x="13" y="60"/>
                    <a:pt x="10" y="58"/>
                    <a:pt x="8" y="55"/>
                  </a:cubicBezTo>
                  <a:cubicBezTo>
                    <a:pt x="5" y="53"/>
                    <a:pt x="3" y="50"/>
                    <a:pt x="2" y="46"/>
                  </a:cubicBezTo>
                  <a:cubicBezTo>
                    <a:pt x="0" y="42"/>
                    <a:pt x="0" y="37"/>
                    <a:pt x="0" y="32"/>
                  </a:cubicBezTo>
                  <a:cubicBezTo>
                    <a:pt x="0" y="27"/>
                    <a:pt x="0" y="23"/>
                    <a:pt x="2" y="19"/>
                  </a:cubicBezTo>
                  <a:cubicBezTo>
                    <a:pt x="3" y="15"/>
                    <a:pt x="5" y="12"/>
                    <a:pt x="8" y="9"/>
                  </a:cubicBezTo>
                  <a:cubicBezTo>
                    <a:pt x="10" y="6"/>
                    <a:pt x="14" y="4"/>
                    <a:pt x="18" y="2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36" y="0"/>
                    <a:pt x="41" y="0"/>
                    <a:pt x="45" y="1"/>
                  </a:cubicBezTo>
                  <a:cubicBezTo>
                    <a:pt x="49" y="2"/>
                    <a:pt x="52" y="3"/>
                    <a:pt x="55" y="3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70"/>
                    <a:pt x="52" y="77"/>
                    <a:pt x="47" y="82"/>
                  </a:cubicBezTo>
                  <a:cubicBezTo>
                    <a:pt x="42" y="86"/>
                    <a:pt x="34" y="89"/>
                    <a:pt x="24" y="89"/>
                  </a:cubicBezTo>
                  <a:cubicBezTo>
                    <a:pt x="20" y="89"/>
                    <a:pt x="16" y="88"/>
                    <a:pt x="13" y="88"/>
                  </a:cubicBezTo>
                  <a:cubicBezTo>
                    <a:pt x="9" y="87"/>
                    <a:pt x="6" y="86"/>
                    <a:pt x="3" y="8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8" y="76"/>
                    <a:pt x="10" y="77"/>
                    <a:pt x="14" y="78"/>
                  </a:cubicBezTo>
                  <a:cubicBezTo>
                    <a:pt x="17" y="78"/>
                    <a:pt x="21" y="79"/>
                    <a:pt x="24" y="79"/>
                  </a:cubicBezTo>
                  <a:cubicBezTo>
                    <a:pt x="31" y="79"/>
                    <a:pt x="36" y="77"/>
                    <a:pt x="39" y="75"/>
                  </a:cubicBezTo>
                  <a:cubicBezTo>
                    <a:pt x="42" y="72"/>
                    <a:pt x="43" y="68"/>
                    <a:pt x="43" y="62"/>
                  </a:cubicBezTo>
                  <a:lnTo>
                    <a:pt x="43" y="59"/>
                  </a:lnTo>
                  <a:close/>
                  <a:moveTo>
                    <a:pt x="43" y="11"/>
                  </a:moveTo>
                  <a:cubicBezTo>
                    <a:pt x="42" y="11"/>
                    <a:pt x="41" y="11"/>
                    <a:pt x="39" y="10"/>
                  </a:cubicBezTo>
                  <a:cubicBezTo>
                    <a:pt x="37" y="10"/>
                    <a:pt x="34" y="10"/>
                    <a:pt x="31" y="10"/>
                  </a:cubicBezTo>
                  <a:cubicBezTo>
                    <a:pt x="25" y="10"/>
                    <a:pt x="20" y="12"/>
                    <a:pt x="17" y="16"/>
                  </a:cubicBezTo>
                  <a:cubicBezTo>
                    <a:pt x="13" y="20"/>
                    <a:pt x="12" y="25"/>
                    <a:pt x="12" y="32"/>
                  </a:cubicBezTo>
                  <a:cubicBezTo>
                    <a:pt x="12" y="36"/>
                    <a:pt x="12" y="39"/>
                    <a:pt x="13" y="42"/>
                  </a:cubicBezTo>
                  <a:cubicBezTo>
                    <a:pt x="14" y="44"/>
                    <a:pt x="15" y="46"/>
                    <a:pt x="17" y="48"/>
                  </a:cubicBezTo>
                  <a:cubicBezTo>
                    <a:pt x="18" y="50"/>
                    <a:pt x="20" y="51"/>
                    <a:pt x="22" y="52"/>
                  </a:cubicBezTo>
                  <a:cubicBezTo>
                    <a:pt x="24" y="53"/>
                    <a:pt x="27" y="53"/>
                    <a:pt x="29" y="53"/>
                  </a:cubicBezTo>
                  <a:cubicBezTo>
                    <a:pt x="32" y="53"/>
                    <a:pt x="35" y="53"/>
                    <a:pt x="37" y="52"/>
                  </a:cubicBezTo>
                  <a:cubicBezTo>
                    <a:pt x="40" y="51"/>
                    <a:pt x="42" y="50"/>
                    <a:pt x="43" y="49"/>
                  </a:cubicBezTo>
                  <a:lnTo>
                    <a:pt x="43" y="1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ḻîďè">
              <a:extLst>
                <a:ext uri="{FF2B5EF4-FFF2-40B4-BE49-F238E27FC236}">
                  <a16:creationId xmlns:a16="http://schemas.microsoft.com/office/drawing/2014/main" id="{E1817CEF-465E-4CFD-B2EE-C74423FEBA66}"/>
                </a:ext>
              </a:extLst>
            </p:cNvPr>
            <p:cNvSpPr/>
            <p:nvPr/>
          </p:nvSpPr>
          <p:spPr bwMode="auto">
            <a:xfrm>
              <a:off x="5093494" y="4056063"/>
              <a:ext cx="65088" cy="77788"/>
            </a:xfrm>
            <a:custGeom>
              <a:avLst/>
              <a:gdLst>
                <a:gd name="T0" fmla="*/ 0 w 56"/>
                <a:gd name="T1" fmla="*/ 33 h 67"/>
                <a:gd name="T2" fmla="*/ 2 w 56"/>
                <a:gd name="T3" fmla="*/ 19 h 67"/>
                <a:gd name="T4" fmla="*/ 9 w 56"/>
                <a:gd name="T5" fmla="*/ 8 h 67"/>
                <a:gd name="T6" fmla="*/ 18 w 56"/>
                <a:gd name="T7" fmla="*/ 2 h 67"/>
                <a:gd name="T8" fmla="*/ 29 w 56"/>
                <a:gd name="T9" fmla="*/ 0 h 67"/>
                <a:gd name="T10" fmla="*/ 49 w 56"/>
                <a:gd name="T11" fmla="*/ 8 h 67"/>
                <a:gd name="T12" fmla="*/ 56 w 56"/>
                <a:gd name="T13" fmla="*/ 32 h 67"/>
                <a:gd name="T14" fmla="*/ 56 w 56"/>
                <a:gd name="T15" fmla="*/ 34 h 67"/>
                <a:gd name="T16" fmla="*/ 56 w 56"/>
                <a:gd name="T17" fmla="*/ 36 h 67"/>
                <a:gd name="T18" fmla="*/ 12 w 56"/>
                <a:gd name="T19" fmla="*/ 36 h 67"/>
                <a:gd name="T20" fmla="*/ 18 w 56"/>
                <a:gd name="T21" fmla="*/ 52 h 67"/>
                <a:gd name="T22" fmla="*/ 33 w 56"/>
                <a:gd name="T23" fmla="*/ 57 h 67"/>
                <a:gd name="T24" fmla="*/ 44 w 56"/>
                <a:gd name="T25" fmla="*/ 56 h 67"/>
                <a:gd name="T26" fmla="*/ 50 w 56"/>
                <a:gd name="T27" fmla="*/ 54 h 67"/>
                <a:gd name="T28" fmla="*/ 51 w 56"/>
                <a:gd name="T29" fmla="*/ 63 h 67"/>
                <a:gd name="T30" fmla="*/ 44 w 56"/>
                <a:gd name="T31" fmla="*/ 66 h 67"/>
                <a:gd name="T32" fmla="*/ 32 w 56"/>
                <a:gd name="T33" fmla="*/ 67 h 67"/>
                <a:gd name="T34" fmla="*/ 18 w 56"/>
                <a:gd name="T35" fmla="*/ 64 h 67"/>
                <a:gd name="T36" fmla="*/ 8 w 56"/>
                <a:gd name="T37" fmla="*/ 57 h 67"/>
                <a:gd name="T38" fmla="*/ 2 w 56"/>
                <a:gd name="T39" fmla="*/ 47 h 67"/>
                <a:gd name="T40" fmla="*/ 0 w 56"/>
                <a:gd name="T41" fmla="*/ 33 h 67"/>
                <a:gd name="T42" fmla="*/ 44 w 56"/>
                <a:gd name="T43" fmla="*/ 27 h 67"/>
                <a:gd name="T44" fmla="*/ 40 w 56"/>
                <a:gd name="T45" fmla="*/ 14 h 67"/>
                <a:gd name="T46" fmla="*/ 29 w 56"/>
                <a:gd name="T47" fmla="*/ 9 h 67"/>
                <a:gd name="T48" fmla="*/ 22 w 56"/>
                <a:gd name="T49" fmla="*/ 11 h 67"/>
                <a:gd name="T50" fmla="*/ 17 w 56"/>
                <a:gd name="T51" fmla="*/ 15 h 67"/>
                <a:gd name="T52" fmla="*/ 14 w 56"/>
                <a:gd name="T53" fmla="*/ 21 h 67"/>
                <a:gd name="T54" fmla="*/ 12 w 56"/>
                <a:gd name="T55" fmla="*/ 27 h 67"/>
                <a:gd name="T56" fmla="*/ 44 w 56"/>
                <a:gd name="T57" fmla="*/ 2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67">
                  <a:moveTo>
                    <a:pt x="0" y="33"/>
                  </a:moveTo>
                  <a:cubicBezTo>
                    <a:pt x="0" y="28"/>
                    <a:pt x="1" y="23"/>
                    <a:pt x="2" y="19"/>
                  </a:cubicBezTo>
                  <a:cubicBezTo>
                    <a:pt x="4" y="14"/>
                    <a:pt x="6" y="11"/>
                    <a:pt x="9" y="8"/>
                  </a:cubicBezTo>
                  <a:cubicBezTo>
                    <a:pt x="12" y="5"/>
                    <a:pt x="15" y="3"/>
                    <a:pt x="18" y="2"/>
                  </a:cubicBezTo>
                  <a:cubicBezTo>
                    <a:pt x="22" y="0"/>
                    <a:pt x="25" y="0"/>
                    <a:pt x="29" y="0"/>
                  </a:cubicBezTo>
                  <a:cubicBezTo>
                    <a:pt x="38" y="0"/>
                    <a:pt x="44" y="2"/>
                    <a:pt x="49" y="8"/>
                  </a:cubicBezTo>
                  <a:cubicBezTo>
                    <a:pt x="54" y="13"/>
                    <a:pt x="56" y="21"/>
                    <a:pt x="56" y="32"/>
                  </a:cubicBezTo>
                  <a:cubicBezTo>
                    <a:pt x="56" y="33"/>
                    <a:pt x="56" y="33"/>
                    <a:pt x="56" y="34"/>
                  </a:cubicBezTo>
                  <a:cubicBezTo>
                    <a:pt x="56" y="35"/>
                    <a:pt x="56" y="36"/>
                    <a:pt x="56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3"/>
                    <a:pt x="14" y="48"/>
                    <a:pt x="18" y="52"/>
                  </a:cubicBezTo>
                  <a:cubicBezTo>
                    <a:pt x="21" y="55"/>
                    <a:pt x="26" y="57"/>
                    <a:pt x="33" y="57"/>
                  </a:cubicBezTo>
                  <a:cubicBezTo>
                    <a:pt x="37" y="57"/>
                    <a:pt x="41" y="56"/>
                    <a:pt x="44" y="56"/>
                  </a:cubicBezTo>
                  <a:cubicBezTo>
                    <a:pt x="46" y="55"/>
                    <a:pt x="48" y="54"/>
                    <a:pt x="50" y="54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4"/>
                    <a:pt x="48" y="65"/>
                    <a:pt x="44" y="66"/>
                  </a:cubicBezTo>
                  <a:cubicBezTo>
                    <a:pt x="41" y="66"/>
                    <a:pt x="37" y="67"/>
                    <a:pt x="32" y="67"/>
                  </a:cubicBezTo>
                  <a:cubicBezTo>
                    <a:pt x="27" y="67"/>
                    <a:pt x="22" y="66"/>
                    <a:pt x="18" y="64"/>
                  </a:cubicBezTo>
                  <a:cubicBezTo>
                    <a:pt x="14" y="63"/>
                    <a:pt x="10" y="60"/>
                    <a:pt x="8" y="57"/>
                  </a:cubicBezTo>
                  <a:cubicBezTo>
                    <a:pt x="5" y="54"/>
                    <a:pt x="3" y="51"/>
                    <a:pt x="2" y="47"/>
                  </a:cubicBezTo>
                  <a:cubicBezTo>
                    <a:pt x="0" y="43"/>
                    <a:pt x="0" y="38"/>
                    <a:pt x="0" y="33"/>
                  </a:cubicBezTo>
                  <a:close/>
                  <a:moveTo>
                    <a:pt x="44" y="27"/>
                  </a:moveTo>
                  <a:cubicBezTo>
                    <a:pt x="44" y="22"/>
                    <a:pt x="43" y="18"/>
                    <a:pt x="40" y="14"/>
                  </a:cubicBezTo>
                  <a:cubicBezTo>
                    <a:pt x="37" y="11"/>
                    <a:pt x="34" y="9"/>
                    <a:pt x="29" y="9"/>
                  </a:cubicBezTo>
                  <a:cubicBezTo>
                    <a:pt x="26" y="9"/>
                    <a:pt x="24" y="10"/>
                    <a:pt x="22" y="11"/>
                  </a:cubicBezTo>
                  <a:cubicBezTo>
                    <a:pt x="20" y="12"/>
                    <a:pt x="18" y="13"/>
                    <a:pt x="17" y="15"/>
                  </a:cubicBezTo>
                  <a:cubicBezTo>
                    <a:pt x="15" y="17"/>
                    <a:pt x="14" y="19"/>
                    <a:pt x="14" y="21"/>
                  </a:cubicBezTo>
                  <a:cubicBezTo>
                    <a:pt x="13" y="23"/>
                    <a:pt x="12" y="25"/>
                    <a:pt x="12" y="27"/>
                  </a:cubicBezTo>
                  <a:lnTo>
                    <a:pt x="44" y="27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śľîḋé">
              <a:extLst>
                <a:ext uri="{FF2B5EF4-FFF2-40B4-BE49-F238E27FC236}">
                  <a16:creationId xmlns:a16="http://schemas.microsoft.com/office/drawing/2014/main" id="{B2899F30-FA15-4315-B224-8F9FC617A62D}"/>
                </a:ext>
              </a:extLst>
            </p:cNvPr>
            <p:cNvSpPr/>
            <p:nvPr/>
          </p:nvSpPr>
          <p:spPr bwMode="auto">
            <a:xfrm>
              <a:off x="4148931" y="4441826"/>
              <a:ext cx="215900" cy="274638"/>
            </a:xfrm>
            <a:custGeom>
              <a:avLst/>
              <a:gdLst>
                <a:gd name="T0" fmla="*/ 163 w 187"/>
                <a:gd name="T1" fmla="*/ 33 h 237"/>
                <a:gd name="T2" fmla="*/ 128 w 187"/>
                <a:gd name="T3" fmla="*/ 13 h 237"/>
                <a:gd name="T4" fmla="*/ 105 w 187"/>
                <a:gd name="T5" fmla="*/ 9 h 237"/>
                <a:gd name="T6" fmla="*/ 105 w 187"/>
                <a:gd name="T7" fmla="*/ 0 h 237"/>
                <a:gd name="T8" fmla="*/ 82 w 187"/>
                <a:gd name="T9" fmla="*/ 0 h 237"/>
                <a:gd name="T10" fmla="*/ 82 w 187"/>
                <a:gd name="T11" fmla="*/ 133 h 237"/>
                <a:gd name="T12" fmla="*/ 40 w 187"/>
                <a:gd name="T13" fmla="*/ 144 h 237"/>
                <a:gd name="T14" fmla="*/ 12 w 187"/>
                <a:gd name="T15" fmla="*/ 213 h 237"/>
                <a:gd name="T16" fmla="*/ 87 w 187"/>
                <a:gd name="T17" fmla="*/ 219 h 237"/>
                <a:gd name="T18" fmla="*/ 114 w 187"/>
                <a:gd name="T19" fmla="*/ 150 h 237"/>
                <a:gd name="T20" fmla="*/ 105 w 187"/>
                <a:gd name="T21" fmla="*/ 141 h 237"/>
                <a:gd name="T22" fmla="*/ 105 w 187"/>
                <a:gd name="T23" fmla="*/ 56 h 237"/>
                <a:gd name="T24" fmla="*/ 128 w 187"/>
                <a:gd name="T25" fmla="*/ 47 h 237"/>
                <a:gd name="T26" fmla="*/ 163 w 187"/>
                <a:gd name="T27" fmla="*/ 49 h 237"/>
                <a:gd name="T28" fmla="*/ 187 w 187"/>
                <a:gd name="T29" fmla="*/ 36 h 237"/>
                <a:gd name="T30" fmla="*/ 163 w 187"/>
                <a:gd name="T31" fmla="*/ 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237">
                  <a:moveTo>
                    <a:pt x="163" y="33"/>
                  </a:moveTo>
                  <a:cubicBezTo>
                    <a:pt x="152" y="28"/>
                    <a:pt x="140" y="19"/>
                    <a:pt x="128" y="13"/>
                  </a:cubicBezTo>
                  <a:cubicBezTo>
                    <a:pt x="122" y="9"/>
                    <a:pt x="112" y="9"/>
                    <a:pt x="105" y="9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68" y="132"/>
                    <a:pt x="54" y="136"/>
                    <a:pt x="40" y="144"/>
                  </a:cubicBezTo>
                  <a:cubicBezTo>
                    <a:pt x="12" y="162"/>
                    <a:pt x="0" y="193"/>
                    <a:pt x="12" y="213"/>
                  </a:cubicBezTo>
                  <a:cubicBezTo>
                    <a:pt x="25" y="234"/>
                    <a:pt x="59" y="237"/>
                    <a:pt x="87" y="219"/>
                  </a:cubicBezTo>
                  <a:cubicBezTo>
                    <a:pt x="115" y="202"/>
                    <a:pt x="127" y="171"/>
                    <a:pt x="114" y="150"/>
                  </a:cubicBezTo>
                  <a:cubicBezTo>
                    <a:pt x="112" y="146"/>
                    <a:pt x="109" y="143"/>
                    <a:pt x="105" y="14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12" y="52"/>
                    <a:pt x="120" y="47"/>
                    <a:pt x="128" y="47"/>
                  </a:cubicBezTo>
                  <a:cubicBezTo>
                    <a:pt x="135" y="47"/>
                    <a:pt x="146" y="53"/>
                    <a:pt x="163" y="49"/>
                  </a:cubicBezTo>
                  <a:cubicBezTo>
                    <a:pt x="176" y="46"/>
                    <a:pt x="187" y="36"/>
                    <a:pt x="187" y="36"/>
                  </a:cubicBezTo>
                  <a:cubicBezTo>
                    <a:pt x="187" y="36"/>
                    <a:pt x="176" y="39"/>
                    <a:pt x="163" y="33"/>
                  </a:cubicBez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šľïḋè">
              <a:extLst>
                <a:ext uri="{FF2B5EF4-FFF2-40B4-BE49-F238E27FC236}">
                  <a16:creationId xmlns:a16="http://schemas.microsoft.com/office/drawing/2014/main" id="{5E8EC8CD-3DBC-4F83-A5C4-970BE937ED7D}"/>
                </a:ext>
              </a:extLst>
            </p:cNvPr>
            <p:cNvSpPr/>
            <p:nvPr/>
          </p:nvSpPr>
          <p:spPr bwMode="auto">
            <a:xfrm>
              <a:off x="4602956" y="4508501"/>
              <a:ext cx="106363" cy="98425"/>
            </a:xfrm>
            <a:custGeom>
              <a:avLst/>
              <a:gdLst>
                <a:gd name="T0" fmla="*/ 40 w 91"/>
                <a:gd name="T1" fmla="*/ 73 h 85"/>
                <a:gd name="T2" fmla="*/ 37 w 91"/>
                <a:gd name="T3" fmla="*/ 66 h 85"/>
                <a:gd name="T4" fmla="*/ 33 w 91"/>
                <a:gd name="T5" fmla="*/ 56 h 85"/>
                <a:gd name="T6" fmla="*/ 28 w 91"/>
                <a:gd name="T7" fmla="*/ 45 h 85"/>
                <a:gd name="T8" fmla="*/ 23 w 91"/>
                <a:gd name="T9" fmla="*/ 34 h 85"/>
                <a:gd name="T10" fmla="*/ 18 w 91"/>
                <a:gd name="T11" fmla="*/ 25 h 85"/>
                <a:gd name="T12" fmla="*/ 15 w 91"/>
                <a:gd name="T13" fmla="*/ 19 h 85"/>
                <a:gd name="T14" fmla="*/ 13 w 91"/>
                <a:gd name="T15" fmla="*/ 51 h 85"/>
                <a:gd name="T16" fmla="*/ 11 w 91"/>
                <a:gd name="T17" fmla="*/ 85 h 85"/>
                <a:gd name="T18" fmla="*/ 0 w 91"/>
                <a:gd name="T19" fmla="*/ 85 h 85"/>
                <a:gd name="T20" fmla="*/ 1 w 91"/>
                <a:gd name="T21" fmla="*/ 63 h 85"/>
                <a:gd name="T22" fmla="*/ 2 w 91"/>
                <a:gd name="T23" fmla="*/ 41 h 85"/>
                <a:gd name="T24" fmla="*/ 4 w 91"/>
                <a:gd name="T25" fmla="*/ 19 h 85"/>
                <a:gd name="T26" fmla="*/ 6 w 91"/>
                <a:gd name="T27" fmla="*/ 0 h 85"/>
                <a:gd name="T28" fmla="*/ 16 w 91"/>
                <a:gd name="T29" fmla="*/ 0 h 85"/>
                <a:gd name="T30" fmla="*/ 24 w 91"/>
                <a:gd name="T31" fmla="*/ 13 h 85"/>
                <a:gd name="T32" fmla="*/ 31 w 91"/>
                <a:gd name="T33" fmla="*/ 28 h 85"/>
                <a:gd name="T34" fmla="*/ 39 w 91"/>
                <a:gd name="T35" fmla="*/ 44 h 85"/>
                <a:gd name="T36" fmla="*/ 45 w 91"/>
                <a:gd name="T37" fmla="*/ 59 h 85"/>
                <a:gd name="T38" fmla="*/ 52 w 91"/>
                <a:gd name="T39" fmla="*/ 44 h 85"/>
                <a:gd name="T40" fmla="*/ 59 w 91"/>
                <a:gd name="T41" fmla="*/ 28 h 85"/>
                <a:gd name="T42" fmla="*/ 67 w 91"/>
                <a:gd name="T43" fmla="*/ 13 h 85"/>
                <a:gd name="T44" fmla="*/ 74 w 91"/>
                <a:gd name="T45" fmla="*/ 0 h 85"/>
                <a:gd name="T46" fmla="*/ 84 w 91"/>
                <a:gd name="T47" fmla="*/ 0 h 85"/>
                <a:gd name="T48" fmla="*/ 91 w 91"/>
                <a:gd name="T49" fmla="*/ 85 h 85"/>
                <a:gd name="T50" fmla="*/ 79 w 91"/>
                <a:gd name="T51" fmla="*/ 85 h 85"/>
                <a:gd name="T52" fmla="*/ 77 w 91"/>
                <a:gd name="T53" fmla="*/ 51 h 85"/>
                <a:gd name="T54" fmla="*/ 75 w 91"/>
                <a:gd name="T55" fmla="*/ 19 h 85"/>
                <a:gd name="T56" fmla="*/ 72 w 91"/>
                <a:gd name="T57" fmla="*/ 25 h 85"/>
                <a:gd name="T58" fmla="*/ 68 w 91"/>
                <a:gd name="T59" fmla="*/ 34 h 85"/>
                <a:gd name="T60" fmla="*/ 63 w 91"/>
                <a:gd name="T61" fmla="*/ 45 h 85"/>
                <a:gd name="T62" fmla="*/ 58 w 91"/>
                <a:gd name="T63" fmla="*/ 56 h 85"/>
                <a:gd name="T64" fmla="*/ 53 w 91"/>
                <a:gd name="T65" fmla="*/ 66 h 85"/>
                <a:gd name="T66" fmla="*/ 50 w 91"/>
                <a:gd name="T67" fmla="*/ 73 h 85"/>
                <a:gd name="T68" fmla="*/ 40 w 91"/>
                <a:gd name="T69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85">
                  <a:moveTo>
                    <a:pt x="40" y="73"/>
                  </a:moveTo>
                  <a:cubicBezTo>
                    <a:pt x="39" y="71"/>
                    <a:pt x="38" y="69"/>
                    <a:pt x="37" y="66"/>
                  </a:cubicBezTo>
                  <a:cubicBezTo>
                    <a:pt x="36" y="63"/>
                    <a:pt x="34" y="59"/>
                    <a:pt x="33" y="56"/>
                  </a:cubicBezTo>
                  <a:cubicBezTo>
                    <a:pt x="31" y="52"/>
                    <a:pt x="29" y="49"/>
                    <a:pt x="28" y="45"/>
                  </a:cubicBezTo>
                  <a:cubicBezTo>
                    <a:pt x="26" y="41"/>
                    <a:pt x="24" y="38"/>
                    <a:pt x="23" y="34"/>
                  </a:cubicBezTo>
                  <a:cubicBezTo>
                    <a:pt x="21" y="31"/>
                    <a:pt x="20" y="28"/>
                    <a:pt x="18" y="25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4" y="29"/>
                    <a:pt x="13" y="40"/>
                    <a:pt x="13" y="51"/>
                  </a:cubicBezTo>
                  <a:cubicBezTo>
                    <a:pt x="12" y="62"/>
                    <a:pt x="12" y="74"/>
                    <a:pt x="1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8"/>
                    <a:pt x="0" y="70"/>
                    <a:pt x="1" y="63"/>
                  </a:cubicBezTo>
                  <a:cubicBezTo>
                    <a:pt x="1" y="55"/>
                    <a:pt x="2" y="48"/>
                    <a:pt x="2" y="41"/>
                  </a:cubicBezTo>
                  <a:cubicBezTo>
                    <a:pt x="3" y="33"/>
                    <a:pt x="3" y="26"/>
                    <a:pt x="4" y="19"/>
                  </a:cubicBezTo>
                  <a:cubicBezTo>
                    <a:pt x="5" y="12"/>
                    <a:pt x="5" y="6"/>
                    <a:pt x="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3"/>
                    <a:pt x="21" y="8"/>
                    <a:pt x="24" y="13"/>
                  </a:cubicBezTo>
                  <a:cubicBezTo>
                    <a:pt x="26" y="17"/>
                    <a:pt x="29" y="23"/>
                    <a:pt x="31" y="28"/>
                  </a:cubicBezTo>
                  <a:cubicBezTo>
                    <a:pt x="34" y="33"/>
                    <a:pt x="36" y="39"/>
                    <a:pt x="39" y="44"/>
                  </a:cubicBezTo>
                  <a:cubicBezTo>
                    <a:pt x="41" y="49"/>
                    <a:pt x="43" y="54"/>
                    <a:pt x="45" y="59"/>
                  </a:cubicBezTo>
                  <a:cubicBezTo>
                    <a:pt x="47" y="54"/>
                    <a:pt x="49" y="49"/>
                    <a:pt x="52" y="44"/>
                  </a:cubicBezTo>
                  <a:cubicBezTo>
                    <a:pt x="54" y="39"/>
                    <a:pt x="56" y="33"/>
                    <a:pt x="59" y="28"/>
                  </a:cubicBezTo>
                  <a:cubicBezTo>
                    <a:pt x="62" y="23"/>
                    <a:pt x="64" y="17"/>
                    <a:pt x="67" y="13"/>
                  </a:cubicBezTo>
                  <a:cubicBezTo>
                    <a:pt x="69" y="8"/>
                    <a:pt x="72" y="3"/>
                    <a:pt x="7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27"/>
                    <a:pt x="89" y="56"/>
                    <a:pt x="91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8" y="74"/>
                    <a:pt x="78" y="62"/>
                    <a:pt x="77" y="51"/>
                  </a:cubicBezTo>
                  <a:cubicBezTo>
                    <a:pt x="77" y="40"/>
                    <a:pt x="76" y="29"/>
                    <a:pt x="75" y="19"/>
                  </a:cubicBezTo>
                  <a:cubicBezTo>
                    <a:pt x="74" y="21"/>
                    <a:pt x="73" y="23"/>
                    <a:pt x="72" y="25"/>
                  </a:cubicBezTo>
                  <a:cubicBezTo>
                    <a:pt x="71" y="28"/>
                    <a:pt x="69" y="31"/>
                    <a:pt x="68" y="34"/>
                  </a:cubicBezTo>
                  <a:cubicBezTo>
                    <a:pt x="66" y="38"/>
                    <a:pt x="64" y="41"/>
                    <a:pt x="63" y="45"/>
                  </a:cubicBezTo>
                  <a:cubicBezTo>
                    <a:pt x="61" y="49"/>
                    <a:pt x="59" y="52"/>
                    <a:pt x="58" y="56"/>
                  </a:cubicBezTo>
                  <a:cubicBezTo>
                    <a:pt x="56" y="59"/>
                    <a:pt x="55" y="63"/>
                    <a:pt x="53" y="66"/>
                  </a:cubicBezTo>
                  <a:cubicBezTo>
                    <a:pt x="52" y="69"/>
                    <a:pt x="51" y="71"/>
                    <a:pt x="50" y="73"/>
                  </a:cubicBezTo>
                  <a:lnTo>
                    <a:pt x="40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ṡľïďe">
              <a:extLst>
                <a:ext uri="{FF2B5EF4-FFF2-40B4-BE49-F238E27FC236}">
                  <a16:creationId xmlns:a16="http://schemas.microsoft.com/office/drawing/2014/main" id="{BA50F1BB-3F95-445A-9B5B-4DFE8B50D239}"/>
                </a:ext>
              </a:extLst>
            </p:cNvPr>
            <p:cNvSpPr/>
            <p:nvPr/>
          </p:nvSpPr>
          <p:spPr bwMode="auto">
            <a:xfrm>
              <a:off x="4728369" y="4532313"/>
              <a:ext cx="60325" cy="74613"/>
            </a:xfrm>
            <a:custGeom>
              <a:avLst/>
              <a:gdLst>
                <a:gd name="T0" fmla="*/ 52 w 52"/>
                <a:gd name="T1" fmla="*/ 62 h 65"/>
                <a:gd name="T2" fmla="*/ 41 w 52"/>
                <a:gd name="T3" fmla="*/ 64 h 65"/>
                <a:gd name="T4" fmla="*/ 26 w 52"/>
                <a:gd name="T5" fmla="*/ 65 h 65"/>
                <a:gd name="T6" fmla="*/ 14 w 52"/>
                <a:gd name="T7" fmla="*/ 63 h 65"/>
                <a:gd name="T8" fmla="*/ 6 w 52"/>
                <a:gd name="T9" fmla="*/ 57 h 65"/>
                <a:gd name="T10" fmla="*/ 1 w 52"/>
                <a:gd name="T11" fmla="*/ 48 h 65"/>
                <a:gd name="T12" fmla="*/ 0 w 52"/>
                <a:gd name="T13" fmla="*/ 36 h 65"/>
                <a:gd name="T14" fmla="*/ 0 w 52"/>
                <a:gd name="T15" fmla="*/ 0 h 65"/>
                <a:gd name="T16" fmla="*/ 11 w 52"/>
                <a:gd name="T17" fmla="*/ 0 h 65"/>
                <a:gd name="T18" fmla="*/ 11 w 52"/>
                <a:gd name="T19" fmla="*/ 34 h 65"/>
                <a:gd name="T20" fmla="*/ 15 w 52"/>
                <a:gd name="T21" fmla="*/ 50 h 65"/>
                <a:gd name="T22" fmla="*/ 27 w 52"/>
                <a:gd name="T23" fmla="*/ 55 h 65"/>
                <a:gd name="T24" fmla="*/ 31 w 52"/>
                <a:gd name="T25" fmla="*/ 55 h 65"/>
                <a:gd name="T26" fmla="*/ 35 w 52"/>
                <a:gd name="T27" fmla="*/ 55 h 65"/>
                <a:gd name="T28" fmla="*/ 38 w 52"/>
                <a:gd name="T29" fmla="*/ 55 h 65"/>
                <a:gd name="T30" fmla="*/ 40 w 52"/>
                <a:gd name="T31" fmla="*/ 54 h 65"/>
                <a:gd name="T32" fmla="*/ 40 w 52"/>
                <a:gd name="T33" fmla="*/ 0 h 65"/>
                <a:gd name="T34" fmla="*/ 52 w 52"/>
                <a:gd name="T35" fmla="*/ 0 h 65"/>
                <a:gd name="T36" fmla="*/ 52 w 52"/>
                <a:gd name="T37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65">
                  <a:moveTo>
                    <a:pt x="52" y="62"/>
                  </a:moveTo>
                  <a:cubicBezTo>
                    <a:pt x="49" y="63"/>
                    <a:pt x="45" y="64"/>
                    <a:pt x="41" y="64"/>
                  </a:cubicBezTo>
                  <a:cubicBezTo>
                    <a:pt x="37" y="65"/>
                    <a:pt x="32" y="65"/>
                    <a:pt x="26" y="65"/>
                  </a:cubicBezTo>
                  <a:cubicBezTo>
                    <a:pt x="21" y="65"/>
                    <a:pt x="17" y="65"/>
                    <a:pt x="14" y="63"/>
                  </a:cubicBezTo>
                  <a:cubicBezTo>
                    <a:pt x="10" y="62"/>
                    <a:pt x="8" y="60"/>
                    <a:pt x="6" y="57"/>
                  </a:cubicBezTo>
                  <a:cubicBezTo>
                    <a:pt x="4" y="55"/>
                    <a:pt x="2" y="51"/>
                    <a:pt x="1" y="48"/>
                  </a:cubicBezTo>
                  <a:cubicBezTo>
                    <a:pt x="0" y="44"/>
                    <a:pt x="0" y="40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41"/>
                    <a:pt x="13" y="47"/>
                    <a:pt x="15" y="50"/>
                  </a:cubicBezTo>
                  <a:cubicBezTo>
                    <a:pt x="17" y="54"/>
                    <a:pt x="22" y="55"/>
                    <a:pt x="27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3" y="55"/>
                    <a:pt x="34" y="55"/>
                    <a:pt x="35" y="55"/>
                  </a:cubicBezTo>
                  <a:cubicBezTo>
                    <a:pt x="36" y="55"/>
                    <a:pt x="37" y="55"/>
                    <a:pt x="38" y="55"/>
                  </a:cubicBezTo>
                  <a:cubicBezTo>
                    <a:pt x="39" y="54"/>
                    <a:pt x="40" y="54"/>
                    <a:pt x="40" y="5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6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šḻiḑe">
              <a:extLst>
                <a:ext uri="{FF2B5EF4-FFF2-40B4-BE49-F238E27FC236}">
                  <a16:creationId xmlns:a16="http://schemas.microsoft.com/office/drawing/2014/main" id="{D965EBA0-F3AC-476F-AC5E-8760F1503FC9}"/>
                </a:ext>
              </a:extLst>
            </p:cNvPr>
            <p:cNvSpPr/>
            <p:nvPr/>
          </p:nvSpPr>
          <p:spPr bwMode="auto">
            <a:xfrm>
              <a:off x="4804569" y="4530726"/>
              <a:ext cx="53975" cy="77788"/>
            </a:xfrm>
            <a:custGeom>
              <a:avLst/>
              <a:gdLst>
                <a:gd name="T0" fmla="*/ 20 w 46"/>
                <a:gd name="T1" fmla="*/ 58 h 68"/>
                <a:gd name="T2" fmla="*/ 31 w 46"/>
                <a:gd name="T3" fmla="*/ 56 h 68"/>
                <a:gd name="T4" fmla="*/ 34 w 46"/>
                <a:gd name="T5" fmla="*/ 50 h 68"/>
                <a:gd name="T6" fmla="*/ 31 w 46"/>
                <a:gd name="T7" fmla="*/ 43 h 68"/>
                <a:gd name="T8" fmla="*/ 20 w 46"/>
                <a:gd name="T9" fmla="*/ 38 h 68"/>
                <a:gd name="T10" fmla="*/ 13 w 46"/>
                <a:gd name="T11" fmla="*/ 35 h 68"/>
                <a:gd name="T12" fmla="*/ 7 w 46"/>
                <a:gd name="T13" fmla="*/ 31 h 68"/>
                <a:gd name="T14" fmla="*/ 3 w 46"/>
                <a:gd name="T15" fmla="*/ 26 h 68"/>
                <a:gd name="T16" fmla="*/ 1 w 46"/>
                <a:gd name="T17" fmla="*/ 19 h 68"/>
                <a:gd name="T18" fmla="*/ 8 w 46"/>
                <a:gd name="T19" fmla="*/ 5 h 68"/>
                <a:gd name="T20" fmla="*/ 25 w 46"/>
                <a:gd name="T21" fmla="*/ 0 h 68"/>
                <a:gd name="T22" fmla="*/ 30 w 46"/>
                <a:gd name="T23" fmla="*/ 1 h 68"/>
                <a:gd name="T24" fmla="*/ 35 w 46"/>
                <a:gd name="T25" fmla="*/ 1 h 68"/>
                <a:gd name="T26" fmla="*/ 39 w 46"/>
                <a:gd name="T27" fmla="*/ 2 h 68"/>
                <a:gd name="T28" fmla="*/ 42 w 46"/>
                <a:gd name="T29" fmla="*/ 3 h 68"/>
                <a:gd name="T30" fmla="*/ 40 w 46"/>
                <a:gd name="T31" fmla="*/ 13 h 68"/>
                <a:gd name="T32" fmla="*/ 34 w 46"/>
                <a:gd name="T33" fmla="*/ 11 h 68"/>
                <a:gd name="T34" fmla="*/ 25 w 46"/>
                <a:gd name="T35" fmla="*/ 10 h 68"/>
                <a:gd name="T36" fmla="*/ 16 w 46"/>
                <a:gd name="T37" fmla="*/ 12 h 68"/>
                <a:gd name="T38" fmla="*/ 13 w 46"/>
                <a:gd name="T39" fmla="*/ 18 h 68"/>
                <a:gd name="T40" fmla="*/ 14 w 46"/>
                <a:gd name="T41" fmla="*/ 22 h 68"/>
                <a:gd name="T42" fmla="*/ 16 w 46"/>
                <a:gd name="T43" fmla="*/ 24 h 68"/>
                <a:gd name="T44" fmla="*/ 20 w 46"/>
                <a:gd name="T45" fmla="*/ 27 h 68"/>
                <a:gd name="T46" fmla="*/ 26 w 46"/>
                <a:gd name="T47" fmla="*/ 29 h 68"/>
                <a:gd name="T48" fmla="*/ 34 w 46"/>
                <a:gd name="T49" fmla="*/ 33 h 68"/>
                <a:gd name="T50" fmla="*/ 40 w 46"/>
                <a:gd name="T51" fmla="*/ 36 h 68"/>
                <a:gd name="T52" fmla="*/ 44 w 46"/>
                <a:gd name="T53" fmla="*/ 42 h 68"/>
                <a:gd name="T54" fmla="*/ 46 w 46"/>
                <a:gd name="T55" fmla="*/ 50 h 68"/>
                <a:gd name="T56" fmla="*/ 39 w 46"/>
                <a:gd name="T57" fmla="*/ 63 h 68"/>
                <a:gd name="T58" fmla="*/ 20 w 46"/>
                <a:gd name="T59" fmla="*/ 68 h 68"/>
                <a:gd name="T60" fmla="*/ 7 w 46"/>
                <a:gd name="T61" fmla="*/ 66 h 68"/>
                <a:gd name="T62" fmla="*/ 0 w 46"/>
                <a:gd name="T63" fmla="*/ 64 h 68"/>
                <a:gd name="T64" fmla="*/ 2 w 46"/>
                <a:gd name="T65" fmla="*/ 54 h 68"/>
                <a:gd name="T66" fmla="*/ 9 w 46"/>
                <a:gd name="T67" fmla="*/ 56 h 68"/>
                <a:gd name="T68" fmla="*/ 20 w 46"/>
                <a:gd name="T69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8">
                  <a:moveTo>
                    <a:pt x="20" y="58"/>
                  </a:moveTo>
                  <a:cubicBezTo>
                    <a:pt x="25" y="58"/>
                    <a:pt x="28" y="57"/>
                    <a:pt x="31" y="56"/>
                  </a:cubicBezTo>
                  <a:cubicBezTo>
                    <a:pt x="33" y="55"/>
                    <a:pt x="34" y="53"/>
                    <a:pt x="34" y="50"/>
                  </a:cubicBezTo>
                  <a:cubicBezTo>
                    <a:pt x="34" y="47"/>
                    <a:pt x="33" y="45"/>
                    <a:pt x="31" y="43"/>
                  </a:cubicBezTo>
                  <a:cubicBezTo>
                    <a:pt x="28" y="42"/>
                    <a:pt x="25" y="40"/>
                    <a:pt x="20" y="38"/>
                  </a:cubicBezTo>
                  <a:cubicBezTo>
                    <a:pt x="17" y="37"/>
                    <a:pt x="15" y="36"/>
                    <a:pt x="13" y="35"/>
                  </a:cubicBezTo>
                  <a:cubicBezTo>
                    <a:pt x="10" y="34"/>
                    <a:pt x="8" y="33"/>
                    <a:pt x="7" y="31"/>
                  </a:cubicBezTo>
                  <a:cubicBezTo>
                    <a:pt x="5" y="30"/>
                    <a:pt x="4" y="28"/>
                    <a:pt x="3" y="26"/>
                  </a:cubicBezTo>
                  <a:cubicBezTo>
                    <a:pt x="2" y="24"/>
                    <a:pt x="1" y="22"/>
                    <a:pt x="1" y="19"/>
                  </a:cubicBezTo>
                  <a:cubicBezTo>
                    <a:pt x="1" y="13"/>
                    <a:pt x="3" y="9"/>
                    <a:pt x="8" y="5"/>
                  </a:cubicBezTo>
                  <a:cubicBezTo>
                    <a:pt x="12" y="2"/>
                    <a:pt x="18" y="0"/>
                    <a:pt x="25" y="0"/>
                  </a:cubicBezTo>
                  <a:cubicBezTo>
                    <a:pt x="27" y="0"/>
                    <a:pt x="28" y="0"/>
                    <a:pt x="30" y="1"/>
                  </a:cubicBezTo>
                  <a:cubicBezTo>
                    <a:pt x="32" y="1"/>
                    <a:pt x="34" y="1"/>
                    <a:pt x="35" y="1"/>
                  </a:cubicBezTo>
                  <a:cubicBezTo>
                    <a:pt x="37" y="2"/>
                    <a:pt x="38" y="2"/>
                    <a:pt x="39" y="2"/>
                  </a:cubicBezTo>
                  <a:cubicBezTo>
                    <a:pt x="41" y="3"/>
                    <a:pt x="41" y="3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2"/>
                    <a:pt x="37" y="12"/>
                    <a:pt x="34" y="11"/>
                  </a:cubicBezTo>
                  <a:cubicBezTo>
                    <a:pt x="32" y="10"/>
                    <a:pt x="28" y="10"/>
                    <a:pt x="25" y="10"/>
                  </a:cubicBezTo>
                  <a:cubicBezTo>
                    <a:pt x="22" y="10"/>
                    <a:pt x="19" y="11"/>
                    <a:pt x="16" y="12"/>
                  </a:cubicBezTo>
                  <a:cubicBezTo>
                    <a:pt x="14" y="13"/>
                    <a:pt x="13" y="15"/>
                    <a:pt x="13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4" y="23"/>
                    <a:pt x="15" y="24"/>
                    <a:pt x="16" y="24"/>
                  </a:cubicBezTo>
                  <a:cubicBezTo>
                    <a:pt x="17" y="25"/>
                    <a:pt x="19" y="26"/>
                    <a:pt x="20" y="27"/>
                  </a:cubicBezTo>
                  <a:cubicBezTo>
                    <a:pt x="22" y="28"/>
                    <a:pt x="24" y="28"/>
                    <a:pt x="26" y="29"/>
                  </a:cubicBezTo>
                  <a:cubicBezTo>
                    <a:pt x="29" y="30"/>
                    <a:pt x="32" y="31"/>
                    <a:pt x="34" y="33"/>
                  </a:cubicBezTo>
                  <a:cubicBezTo>
                    <a:pt x="37" y="34"/>
                    <a:pt x="39" y="35"/>
                    <a:pt x="40" y="36"/>
                  </a:cubicBezTo>
                  <a:cubicBezTo>
                    <a:pt x="42" y="38"/>
                    <a:pt x="43" y="40"/>
                    <a:pt x="44" y="42"/>
                  </a:cubicBezTo>
                  <a:cubicBezTo>
                    <a:pt x="45" y="44"/>
                    <a:pt x="46" y="47"/>
                    <a:pt x="46" y="50"/>
                  </a:cubicBezTo>
                  <a:cubicBezTo>
                    <a:pt x="46" y="55"/>
                    <a:pt x="43" y="60"/>
                    <a:pt x="39" y="63"/>
                  </a:cubicBezTo>
                  <a:cubicBezTo>
                    <a:pt x="35" y="66"/>
                    <a:pt x="28" y="68"/>
                    <a:pt x="20" y="68"/>
                  </a:cubicBezTo>
                  <a:cubicBezTo>
                    <a:pt x="15" y="68"/>
                    <a:pt x="10" y="67"/>
                    <a:pt x="7" y="66"/>
                  </a:cubicBezTo>
                  <a:cubicBezTo>
                    <a:pt x="4" y="65"/>
                    <a:pt x="2" y="64"/>
                    <a:pt x="0" y="6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4" y="55"/>
                    <a:pt x="6" y="55"/>
                    <a:pt x="9" y="56"/>
                  </a:cubicBezTo>
                  <a:cubicBezTo>
                    <a:pt x="12" y="57"/>
                    <a:pt x="15" y="58"/>
                    <a:pt x="20" y="5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Slíḓê">
              <a:extLst>
                <a:ext uri="{FF2B5EF4-FFF2-40B4-BE49-F238E27FC236}">
                  <a16:creationId xmlns:a16="http://schemas.microsoft.com/office/drawing/2014/main" id="{CA042316-374D-4C09-A3C3-B65CC662E796}"/>
                </a:ext>
              </a:extLst>
            </p:cNvPr>
            <p:cNvSpPr/>
            <p:nvPr/>
          </p:nvSpPr>
          <p:spPr bwMode="auto">
            <a:xfrm>
              <a:off x="4872831" y="4500563"/>
              <a:ext cx="15875" cy="106363"/>
            </a:xfrm>
            <a:custGeom>
              <a:avLst/>
              <a:gdLst>
                <a:gd name="T0" fmla="*/ 7 w 14"/>
                <a:gd name="T1" fmla="*/ 15 h 91"/>
                <a:gd name="T2" fmla="*/ 2 w 14"/>
                <a:gd name="T3" fmla="*/ 13 h 91"/>
                <a:gd name="T4" fmla="*/ 0 w 14"/>
                <a:gd name="T5" fmla="*/ 8 h 91"/>
                <a:gd name="T6" fmla="*/ 2 w 14"/>
                <a:gd name="T7" fmla="*/ 2 h 91"/>
                <a:gd name="T8" fmla="*/ 7 w 14"/>
                <a:gd name="T9" fmla="*/ 0 h 91"/>
                <a:gd name="T10" fmla="*/ 12 w 14"/>
                <a:gd name="T11" fmla="*/ 2 h 91"/>
                <a:gd name="T12" fmla="*/ 14 w 14"/>
                <a:gd name="T13" fmla="*/ 8 h 91"/>
                <a:gd name="T14" fmla="*/ 12 w 14"/>
                <a:gd name="T15" fmla="*/ 13 h 91"/>
                <a:gd name="T16" fmla="*/ 7 w 14"/>
                <a:gd name="T17" fmla="*/ 15 h 91"/>
                <a:gd name="T18" fmla="*/ 13 w 14"/>
                <a:gd name="T19" fmla="*/ 91 h 91"/>
                <a:gd name="T20" fmla="*/ 1 w 14"/>
                <a:gd name="T21" fmla="*/ 91 h 91"/>
                <a:gd name="T22" fmla="*/ 1 w 14"/>
                <a:gd name="T23" fmla="*/ 27 h 91"/>
                <a:gd name="T24" fmla="*/ 13 w 14"/>
                <a:gd name="T25" fmla="*/ 27 h 91"/>
                <a:gd name="T26" fmla="*/ 13 w 14"/>
                <a:gd name="T2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1">
                  <a:moveTo>
                    <a:pt x="7" y="15"/>
                  </a:moveTo>
                  <a:cubicBezTo>
                    <a:pt x="5" y="15"/>
                    <a:pt x="3" y="15"/>
                    <a:pt x="2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4" y="4"/>
                    <a:pt x="14" y="6"/>
                    <a:pt x="14" y="8"/>
                  </a:cubicBezTo>
                  <a:cubicBezTo>
                    <a:pt x="14" y="10"/>
                    <a:pt x="14" y="12"/>
                    <a:pt x="12" y="13"/>
                  </a:cubicBezTo>
                  <a:cubicBezTo>
                    <a:pt x="11" y="15"/>
                    <a:pt x="9" y="15"/>
                    <a:pt x="7" y="15"/>
                  </a:cubicBezTo>
                  <a:close/>
                  <a:moveTo>
                    <a:pt x="13" y="91"/>
                  </a:moveTo>
                  <a:cubicBezTo>
                    <a:pt x="1" y="91"/>
                    <a:pt x="1" y="91"/>
                    <a:pt x="1" y="9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3" y="9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sļïḋe">
              <a:extLst>
                <a:ext uri="{FF2B5EF4-FFF2-40B4-BE49-F238E27FC236}">
                  <a16:creationId xmlns:a16="http://schemas.microsoft.com/office/drawing/2014/main" id="{4F17F5EB-F1FC-4AC9-8DB5-CBCD4E87226A}"/>
                </a:ext>
              </a:extLst>
            </p:cNvPr>
            <p:cNvSpPr/>
            <p:nvPr/>
          </p:nvSpPr>
          <p:spPr bwMode="auto">
            <a:xfrm>
              <a:off x="4906169" y="4530726"/>
              <a:ext cx="55563" cy="77788"/>
            </a:xfrm>
            <a:custGeom>
              <a:avLst/>
              <a:gdLst>
                <a:gd name="T0" fmla="*/ 31 w 48"/>
                <a:gd name="T1" fmla="*/ 68 h 68"/>
                <a:gd name="T2" fmla="*/ 18 w 48"/>
                <a:gd name="T3" fmla="*/ 65 h 68"/>
                <a:gd name="T4" fmla="*/ 8 w 48"/>
                <a:gd name="T5" fmla="*/ 58 h 68"/>
                <a:gd name="T6" fmla="*/ 2 w 48"/>
                <a:gd name="T7" fmla="*/ 48 h 68"/>
                <a:gd name="T8" fmla="*/ 0 w 48"/>
                <a:gd name="T9" fmla="*/ 34 h 68"/>
                <a:gd name="T10" fmla="*/ 2 w 48"/>
                <a:gd name="T11" fmla="*/ 21 h 68"/>
                <a:gd name="T12" fmla="*/ 8 w 48"/>
                <a:gd name="T13" fmla="*/ 10 h 68"/>
                <a:gd name="T14" fmla="*/ 18 w 48"/>
                <a:gd name="T15" fmla="*/ 3 h 68"/>
                <a:gd name="T16" fmla="*/ 31 w 48"/>
                <a:gd name="T17" fmla="*/ 0 h 68"/>
                <a:gd name="T18" fmla="*/ 39 w 48"/>
                <a:gd name="T19" fmla="*/ 1 h 68"/>
                <a:gd name="T20" fmla="*/ 47 w 48"/>
                <a:gd name="T21" fmla="*/ 3 h 68"/>
                <a:gd name="T22" fmla="*/ 45 w 48"/>
                <a:gd name="T23" fmla="*/ 13 h 68"/>
                <a:gd name="T24" fmla="*/ 39 w 48"/>
                <a:gd name="T25" fmla="*/ 11 h 68"/>
                <a:gd name="T26" fmla="*/ 32 w 48"/>
                <a:gd name="T27" fmla="*/ 10 h 68"/>
                <a:gd name="T28" fmla="*/ 17 w 48"/>
                <a:gd name="T29" fmla="*/ 17 h 68"/>
                <a:gd name="T30" fmla="*/ 12 w 48"/>
                <a:gd name="T31" fmla="*/ 34 h 68"/>
                <a:gd name="T32" fmla="*/ 13 w 48"/>
                <a:gd name="T33" fmla="*/ 44 h 68"/>
                <a:gd name="T34" fmla="*/ 17 w 48"/>
                <a:gd name="T35" fmla="*/ 51 h 68"/>
                <a:gd name="T36" fmla="*/ 23 w 48"/>
                <a:gd name="T37" fmla="*/ 56 h 68"/>
                <a:gd name="T38" fmla="*/ 33 w 48"/>
                <a:gd name="T39" fmla="*/ 57 h 68"/>
                <a:gd name="T40" fmla="*/ 41 w 48"/>
                <a:gd name="T41" fmla="*/ 57 h 68"/>
                <a:gd name="T42" fmla="*/ 47 w 48"/>
                <a:gd name="T43" fmla="*/ 55 h 68"/>
                <a:gd name="T44" fmla="*/ 48 w 48"/>
                <a:gd name="T45" fmla="*/ 64 h 68"/>
                <a:gd name="T46" fmla="*/ 46 w 48"/>
                <a:gd name="T47" fmla="*/ 66 h 68"/>
                <a:gd name="T48" fmla="*/ 41 w 48"/>
                <a:gd name="T49" fmla="*/ 66 h 68"/>
                <a:gd name="T50" fmla="*/ 36 w 48"/>
                <a:gd name="T51" fmla="*/ 67 h 68"/>
                <a:gd name="T52" fmla="*/ 31 w 48"/>
                <a:gd name="T5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68">
                  <a:moveTo>
                    <a:pt x="31" y="68"/>
                  </a:moveTo>
                  <a:cubicBezTo>
                    <a:pt x="26" y="68"/>
                    <a:pt x="22" y="67"/>
                    <a:pt x="18" y="65"/>
                  </a:cubicBezTo>
                  <a:cubicBezTo>
                    <a:pt x="14" y="63"/>
                    <a:pt x="10" y="61"/>
                    <a:pt x="8" y="58"/>
                  </a:cubicBezTo>
                  <a:cubicBezTo>
                    <a:pt x="5" y="55"/>
                    <a:pt x="3" y="52"/>
                    <a:pt x="2" y="48"/>
                  </a:cubicBezTo>
                  <a:cubicBezTo>
                    <a:pt x="0" y="44"/>
                    <a:pt x="0" y="39"/>
                    <a:pt x="0" y="34"/>
                  </a:cubicBezTo>
                  <a:cubicBezTo>
                    <a:pt x="0" y="29"/>
                    <a:pt x="1" y="25"/>
                    <a:pt x="2" y="21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11" y="7"/>
                    <a:pt x="14" y="5"/>
                    <a:pt x="18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3" y="0"/>
                    <a:pt x="36" y="1"/>
                    <a:pt x="39" y="1"/>
                  </a:cubicBezTo>
                  <a:cubicBezTo>
                    <a:pt x="42" y="2"/>
                    <a:pt x="45" y="2"/>
                    <a:pt x="47" y="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3" y="12"/>
                    <a:pt x="41" y="12"/>
                    <a:pt x="39" y="11"/>
                  </a:cubicBezTo>
                  <a:cubicBezTo>
                    <a:pt x="37" y="11"/>
                    <a:pt x="34" y="10"/>
                    <a:pt x="32" y="10"/>
                  </a:cubicBezTo>
                  <a:cubicBezTo>
                    <a:pt x="25" y="10"/>
                    <a:pt x="20" y="13"/>
                    <a:pt x="17" y="17"/>
                  </a:cubicBezTo>
                  <a:cubicBezTo>
                    <a:pt x="13" y="21"/>
                    <a:pt x="12" y="26"/>
                    <a:pt x="12" y="34"/>
                  </a:cubicBezTo>
                  <a:cubicBezTo>
                    <a:pt x="12" y="38"/>
                    <a:pt x="12" y="41"/>
                    <a:pt x="13" y="44"/>
                  </a:cubicBezTo>
                  <a:cubicBezTo>
                    <a:pt x="14" y="47"/>
                    <a:pt x="15" y="49"/>
                    <a:pt x="17" y="51"/>
                  </a:cubicBezTo>
                  <a:cubicBezTo>
                    <a:pt x="18" y="53"/>
                    <a:pt x="20" y="55"/>
                    <a:pt x="23" y="56"/>
                  </a:cubicBezTo>
                  <a:cubicBezTo>
                    <a:pt x="26" y="57"/>
                    <a:pt x="29" y="57"/>
                    <a:pt x="33" y="57"/>
                  </a:cubicBezTo>
                  <a:cubicBezTo>
                    <a:pt x="36" y="57"/>
                    <a:pt x="39" y="57"/>
                    <a:pt x="41" y="57"/>
                  </a:cubicBezTo>
                  <a:cubicBezTo>
                    <a:pt x="43" y="56"/>
                    <a:pt x="45" y="55"/>
                    <a:pt x="47" y="55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7" y="65"/>
                    <a:pt x="46" y="66"/>
                  </a:cubicBezTo>
                  <a:cubicBezTo>
                    <a:pt x="44" y="66"/>
                    <a:pt x="43" y="66"/>
                    <a:pt x="41" y="66"/>
                  </a:cubicBezTo>
                  <a:cubicBezTo>
                    <a:pt x="40" y="67"/>
                    <a:pt x="38" y="67"/>
                    <a:pt x="36" y="67"/>
                  </a:cubicBezTo>
                  <a:cubicBezTo>
                    <a:pt x="35" y="67"/>
                    <a:pt x="33" y="68"/>
                    <a:pt x="31" y="6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śḷîďé">
              <a:extLst>
                <a:ext uri="{FF2B5EF4-FFF2-40B4-BE49-F238E27FC236}">
                  <a16:creationId xmlns:a16="http://schemas.microsoft.com/office/drawing/2014/main" id="{9B359A0A-1FFD-4047-B861-D941CABB639D}"/>
                </a:ext>
              </a:extLst>
            </p:cNvPr>
            <p:cNvSpPr/>
            <p:nvPr/>
          </p:nvSpPr>
          <p:spPr bwMode="auto">
            <a:xfrm>
              <a:off x="4460081" y="4186238"/>
              <a:ext cx="271463" cy="685800"/>
            </a:xfrm>
            <a:custGeom>
              <a:avLst/>
              <a:gdLst>
                <a:gd name="T0" fmla="*/ 144 w 235"/>
                <a:gd name="T1" fmla="*/ 590 h 592"/>
                <a:gd name="T2" fmla="*/ 196 w 235"/>
                <a:gd name="T3" fmla="*/ 546 h 592"/>
                <a:gd name="T4" fmla="*/ 233 w 235"/>
                <a:gd name="T5" fmla="*/ 119 h 592"/>
                <a:gd name="T6" fmla="*/ 162 w 235"/>
                <a:gd name="T7" fmla="*/ 7 h 592"/>
                <a:gd name="T8" fmla="*/ 131 w 235"/>
                <a:gd name="T9" fmla="*/ 4 h 592"/>
                <a:gd name="T10" fmla="*/ 39 w 235"/>
                <a:gd name="T11" fmla="*/ 102 h 592"/>
                <a:gd name="T12" fmla="*/ 2 w 235"/>
                <a:gd name="T13" fmla="*/ 529 h 592"/>
                <a:gd name="T14" fmla="*/ 46 w 235"/>
                <a:gd name="T15" fmla="*/ 581 h 592"/>
                <a:gd name="T16" fmla="*/ 144 w 235"/>
                <a:gd name="T17" fmla="*/ 59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592">
                  <a:moveTo>
                    <a:pt x="144" y="590"/>
                  </a:moveTo>
                  <a:cubicBezTo>
                    <a:pt x="170" y="592"/>
                    <a:pt x="194" y="573"/>
                    <a:pt x="196" y="546"/>
                  </a:cubicBezTo>
                  <a:cubicBezTo>
                    <a:pt x="233" y="119"/>
                    <a:pt x="233" y="119"/>
                    <a:pt x="233" y="119"/>
                  </a:cubicBezTo>
                  <a:cubicBezTo>
                    <a:pt x="235" y="92"/>
                    <a:pt x="209" y="11"/>
                    <a:pt x="162" y="7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81" y="0"/>
                    <a:pt x="42" y="75"/>
                    <a:pt x="39" y="102"/>
                  </a:cubicBezTo>
                  <a:cubicBezTo>
                    <a:pt x="2" y="529"/>
                    <a:pt x="2" y="529"/>
                    <a:pt x="2" y="529"/>
                  </a:cubicBezTo>
                  <a:cubicBezTo>
                    <a:pt x="0" y="556"/>
                    <a:pt x="19" y="579"/>
                    <a:pt x="46" y="581"/>
                  </a:cubicBezTo>
                  <a:lnTo>
                    <a:pt x="144" y="590"/>
                  </a:lnTo>
                  <a:close/>
                </a:path>
              </a:pathLst>
            </a:custGeom>
            <a:solidFill>
              <a:srgbClr val="E2A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ŝḻíḑè">
              <a:extLst>
                <a:ext uri="{FF2B5EF4-FFF2-40B4-BE49-F238E27FC236}">
                  <a16:creationId xmlns:a16="http://schemas.microsoft.com/office/drawing/2014/main" id="{19666AC0-6989-4FE5-8F44-D0D234AD14FA}"/>
                </a:ext>
              </a:extLst>
            </p:cNvPr>
            <p:cNvSpPr/>
            <p:nvPr/>
          </p:nvSpPr>
          <p:spPr bwMode="auto">
            <a:xfrm>
              <a:off x="4455319" y="3794126"/>
              <a:ext cx="1057275" cy="1457325"/>
            </a:xfrm>
            <a:custGeom>
              <a:avLst/>
              <a:gdLst>
                <a:gd name="T0" fmla="*/ 12 w 914"/>
                <a:gd name="T1" fmla="*/ 859 h 1260"/>
                <a:gd name="T2" fmla="*/ 226 w 914"/>
                <a:gd name="T3" fmla="*/ 602 h 1260"/>
                <a:gd name="T4" fmla="*/ 330 w 914"/>
                <a:gd name="T5" fmla="*/ 479 h 1260"/>
                <a:gd name="T6" fmla="*/ 698 w 914"/>
                <a:gd name="T7" fmla="*/ 39 h 1260"/>
                <a:gd name="T8" fmla="*/ 791 w 914"/>
                <a:gd name="T9" fmla="*/ 22 h 1260"/>
                <a:gd name="T10" fmla="*/ 808 w 914"/>
                <a:gd name="T11" fmla="*/ 36 h 1260"/>
                <a:gd name="T12" fmla="*/ 808 w 914"/>
                <a:gd name="T13" fmla="*/ 131 h 1260"/>
                <a:gd name="T14" fmla="*/ 461 w 914"/>
                <a:gd name="T15" fmla="*/ 546 h 1260"/>
                <a:gd name="T16" fmla="*/ 469 w 914"/>
                <a:gd name="T17" fmla="*/ 553 h 1260"/>
                <a:gd name="T18" fmla="*/ 649 w 914"/>
                <a:gd name="T19" fmla="*/ 339 h 1260"/>
                <a:gd name="T20" fmla="*/ 742 w 914"/>
                <a:gd name="T21" fmla="*/ 322 h 1260"/>
                <a:gd name="T22" fmla="*/ 759 w 914"/>
                <a:gd name="T23" fmla="*/ 336 h 1260"/>
                <a:gd name="T24" fmla="*/ 759 w 914"/>
                <a:gd name="T25" fmla="*/ 431 h 1260"/>
                <a:gd name="T26" fmla="*/ 579 w 914"/>
                <a:gd name="T27" fmla="*/ 646 h 1260"/>
                <a:gd name="T28" fmla="*/ 587 w 914"/>
                <a:gd name="T29" fmla="*/ 652 h 1260"/>
                <a:gd name="T30" fmla="*/ 715 w 914"/>
                <a:gd name="T31" fmla="*/ 498 h 1260"/>
                <a:gd name="T32" fmla="*/ 803 w 914"/>
                <a:gd name="T33" fmla="*/ 487 h 1260"/>
                <a:gd name="T34" fmla="*/ 821 w 914"/>
                <a:gd name="T35" fmla="*/ 502 h 1260"/>
                <a:gd name="T36" fmla="*/ 825 w 914"/>
                <a:gd name="T37" fmla="*/ 590 h 1260"/>
                <a:gd name="T38" fmla="*/ 697 w 914"/>
                <a:gd name="T39" fmla="*/ 744 h 1260"/>
                <a:gd name="T40" fmla="*/ 704 w 914"/>
                <a:gd name="T41" fmla="*/ 749 h 1260"/>
                <a:gd name="T42" fmla="*/ 784 w 914"/>
                <a:gd name="T43" fmla="*/ 654 h 1260"/>
                <a:gd name="T44" fmla="*/ 870 w 914"/>
                <a:gd name="T45" fmla="*/ 644 h 1260"/>
                <a:gd name="T46" fmla="*/ 888 w 914"/>
                <a:gd name="T47" fmla="*/ 659 h 1260"/>
                <a:gd name="T48" fmla="*/ 894 w 914"/>
                <a:gd name="T49" fmla="*/ 746 h 1260"/>
                <a:gd name="T50" fmla="*/ 485 w 914"/>
                <a:gd name="T51" fmla="*/ 1235 h 1260"/>
                <a:gd name="T52" fmla="*/ 481 w 914"/>
                <a:gd name="T53" fmla="*/ 1238 h 1260"/>
                <a:gd name="T54" fmla="*/ 475 w 914"/>
                <a:gd name="T55" fmla="*/ 1246 h 1260"/>
                <a:gd name="T56" fmla="*/ 421 w 914"/>
                <a:gd name="T57" fmla="*/ 1244 h 1260"/>
                <a:gd name="T58" fmla="*/ 24 w 914"/>
                <a:gd name="T59" fmla="*/ 911 h 1260"/>
                <a:gd name="T60" fmla="*/ 12 w 914"/>
                <a:gd name="T61" fmla="*/ 8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4" h="1260">
                  <a:moveTo>
                    <a:pt x="12" y="859"/>
                  </a:moveTo>
                  <a:cubicBezTo>
                    <a:pt x="226" y="602"/>
                    <a:pt x="226" y="602"/>
                    <a:pt x="226" y="602"/>
                  </a:cubicBezTo>
                  <a:cubicBezTo>
                    <a:pt x="330" y="479"/>
                    <a:pt x="330" y="479"/>
                    <a:pt x="330" y="479"/>
                  </a:cubicBezTo>
                  <a:cubicBezTo>
                    <a:pt x="698" y="39"/>
                    <a:pt x="698" y="39"/>
                    <a:pt x="698" y="39"/>
                  </a:cubicBezTo>
                  <a:cubicBezTo>
                    <a:pt x="714" y="20"/>
                    <a:pt x="765" y="0"/>
                    <a:pt x="791" y="22"/>
                  </a:cubicBezTo>
                  <a:cubicBezTo>
                    <a:pt x="808" y="36"/>
                    <a:pt x="808" y="36"/>
                    <a:pt x="808" y="36"/>
                  </a:cubicBezTo>
                  <a:cubicBezTo>
                    <a:pt x="834" y="58"/>
                    <a:pt x="824" y="112"/>
                    <a:pt x="808" y="131"/>
                  </a:cubicBezTo>
                  <a:cubicBezTo>
                    <a:pt x="461" y="546"/>
                    <a:pt x="461" y="546"/>
                    <a:pt x="461" y="546"/>
                  </a:cubicBezTo>
                  <a:cubicBezTo>
                    <a:pt x="469" y="553"/>
                    <a:pt x="469" y="553"/>
                    <a:pt x="469" y="553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65" y="320"/>
                    <a:pt x="716" y="300"/>
                    <a:pt x="742" y="322"/>
                  </a:cubicBezTo>
                  <a:cubicBezTo>
                    <a:pt x="759" y="336"/>
                    <a:pt x="759" y="336"/>
                    <a:pt x="759" y="336"/>
                  </a:cubicBezTo>
                  <a:cubicBezTo>
                    <a:pt x="785" y="358"/>
                    <a:pt x="775" y="412"/>
                    <a:pt x="759" y="431"/>
                  </a:cubicBezTo>
                  <a:cubicBezTo>
                    <a:pt x="579" y="646"/>
                    <a:pt x="579" y="646"/>
                    <a:pt x="579" y="646"/>
                  </a:cubicBezTo>
                  <a:cubicBezTo>
                    <a:pt x="587" y="652"/>
                    <a:pt x="587" y="652"/>
                    <a:pt x="587" y="652"/>
                  </a:cubicBezTo>
                  <a:cubicBezTo>
                    <a:pt x="715" y="498"/>
                    <a:pt x="715" y="498"/>
                    <a:pt x="715" y="498"/>
                  </a:cubicBezTo>
                  <a:cubicBezTo>
                    <a:pt x="730" y="481"/>
                    <a:pt x="778" y="466"/>
                    <a:pt x="803" y="487"/>
                  </a:cubicBezTo>
                  <a:cubicBezTo>
                    <a:pt x="821" y="502"/>
                    <a:pt x="821" y="502"/>
                    <a:pt x="821" y="502"/>
                  </a:cubicBezTo>
                  <a:cubicBezTo>
                    <a:pt x="846" y="523"/>
                    <a:pt x="840" y="573"/>
                    <a:pt x="825" y="590"/>
                  </a:cubicBezTo>
                  <a:cubicBezTo>
                    <a:pt x="697" y="744"/>
                    <a:pt x="697" y="744"/>
                    <a:pt x="697" y="744"/>
                  </a:cubicBezTo>
                  <a:cubicBezTo>
                    <a:pt x="704" y="749"/>
                    <a:pt x="704" y="749"/>
                    <a:pt x="704" y="749"/>
                  </a:cubicBezTo>
                  <a:cubicBezTo>
                    <a:pt x="784" y="654"/>
                    <a:pt x="784" y="654"/>
                    <a:pt x="784" y="654"/>
                  </a:cubicBezTo>
                  <a:cubicBezTo>
                    <a:pt x="798" y="637"/>
                    <a:pt x="845" y="623"/>
                    <a:pt x="870" y="644"/>
                  </a:cubicBezTo>
                  <a:cubicBezTo>
                    <a:pt x="888" y="659"/>
                    <a:pt x="888" y="659"/>
                    <a:pt x="888" y="659"/>
                  </a:cubicBezTo>
                  <a:cubicBezTo>
                    <a:pt x="914" y="680"/>
                    <a:pt x="908" y="729"/>
                    <a:pt x="894" y="746"/>
                  </a:cubicBezTo>
                  <a:cubicBezTo>
                    <a:pt x="485" y="1235"/>
                    <a:pt x="485" y="1235"/>
                    <a:pt x="485" y="1235"/>
                  </a:cubicBezTo>
                  <a:cubicBezTo>
                    <a:pt x="484" y="1236"/>
                    <a:pt x="483" y="1237"/>
                    <a:pt x="481" y="1238"/>
                  </a:cubicBezTo>
                  <a:cubicBezTo>
                    <a:pt x="475" y="1246"/>
                    <a:pt x="475" y="1246"/>
                    <a:pt x="475" y="1246"/>
                  </a:cubicBezTo>
                  <a:cubicBezTo>
                    <a:pt x="463" y="1260"/>
                    <a:pt x="439" y="1259"/>
                    <a:pt x="421" y="1244"/>
                  </a:cubicBezTo>
                  <a:cubicBezTo>
                    <a:pt x="24" y="911"/>
                    <a:pt x="24" y="911"/>
                    <a:pt x="24" y="911"/>
                  </a:cubicBezTo>
                  <a:cubicBezTo>
                    <a:pt x="6" y="896"/>
                    <a:pt x="0" y="872"/>
                    <a:pt x="12" y="859"/>
                  </a:cubicBezTo>
                  <a:close/>
                </a:path>
              </a:pathLst>
            </a:custGeom>
            <a:solidFill>
              <a:srgbClr val="F4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ṥḻîḍe">
              <a:extLst>
                <a:ext uri="{FF2B5EF4-FFF2-40B4-BE49-F238E27FC236}">
                  <a16:creationId xmlns:a16="http://schemas.microsoft.com/office/drawing/2014/main" id="{3EA71DC0-01A5-4AC5-B15B-2CF54D7B8D82}"/>
                </a:ext>
              </a:extLst>
            </p:cNvPr>
            <p:cNvSpPr/>
            <p:nvPr/>
          </p:nvSpPr>
          <p:spPr bwMode="auto">
            <a:xfrm>
              <a:off x="4375944" y="4803776"/>
              <a:ext cx="627063" cy="541338"/>
            </a:xfrm>
            <a:custGeom>
              <a:avLst/>
              <a:gdLst>
                <a:gd name="T0" fmla="*/ 360 w 395"/>
                <a:gd name="T1" fmla="*/ 341 h 341"/>
                <a:gd name="T2" fmla="*/ 395 w 395"/>
                <a:gd name="T3" fmla="*/ 300 h 341"/>
                <a:gd name="T4" fmla="*/ 34 w 395"/>
                <a:gd name="T5" fmla="*/ 0 h 341"/>
                <a:gd name="T6" fmla="*/ 0 w 395"/>
                <a:gd name="T7" fmla="*/ 40 h 341"/>
                <a:gd name="T8" fmla="*/ 360 w 395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341">
                  <a:moveTo>
                    <a:pt x="360" y="341"/>
                  </a:moveTo>
                  <a:lnTo>
                    <a:pt x="395" y="300"/>
                  </a:lnTo>
                  <a:lnTo>
                    <a:pt x="34" y="0"/>
                  </a:lnTo>
                  <a:lnTo>
                    <a:pt x="0" y="40"/>
                  </a:lnTo>
                  <a:lnTo>
                    <a:pt x="360" y="34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ṣḷíḓe">
              <a:extLst>
                <a:ext uri="{FF2B5EF4-FFF2-40B4-BE49-F238E27FC236}">
                  <a16:creationId xmlns:a16="http://schemas.microsoft.com/office/drawing/2014/main" id="{D364CCB4-ADFE-4A36-8539-40A157F7CC34}"/>
                </a:ext>
              </a:extLst>
            </p:cNvPr>
            <p:cNvSpPr/>
            <p:nvPr/>
          </p:nvSpPr>
          <p:spPr bwMode="auto">
            <a:xfrm>
              <a:off x="3736181" y="4800601"/>
              <a:ext cx="1268413" cy="1263650"/>
            </a:xfrm>
            <a:custGeom>
              <a:avLst/>
              <a:gdLst>
                <a:gd name="T0" fmla="*/ 353 w 799"/>
                <a:gd name="T1" fmla="*/ 0 h 796"/>
                <a:gd name="T2" fmla="*/ 356 w 799"/>
                <a:gd name="T3" fmla="*/ 3 h 796"/>
                <a:gd name="T4" fmla="*/ 799 w 799"/>
                <a:gd name="T5" fmla="*/ 373 h 796"/>
                <a:gd name="T6" fmla="*/ 446 w 799"/>
                <a:gd name="T7" fmla="*/ 796 h 796"/>
                <a:gd name="T8" fmla="*/ 428 w 799"/>
                <a:gd name="T9" fmla="*/ 780 h 796"/>
                <a:gd name="T10" fmla="*/ 0 w 799"/>
                <a:gd name="T11" fmla="*/ 423 h 796"/>
                <a:gd name="T12" fmla="*/ 353 w 799"/>
                <a:gd name="T13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9" h="796">
                  <a:moveTo>
                    <a:pt x="353" y="0"/>
                  </a:moveTo>
                  <a:lnTo>
                    <a:pt x="356" y="3"/>
                  </a:lnTo>
                  <a:lnTo>
                    <a:pt x="799" y="373"/>
                  </a:lnTo>
                  <a:lnTo>
                    <a:pt x="446" y="796"/>
                  </a:lnTo>
                  <a:lnTo>
                    <a:pt x="428" y="780"/>
                  </a:lnTo>
                  <a:lnTo>
                    <a:pt x="0" y="42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B6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š1îďe">
              <a:extLst>
                <a:ext uri="{FF2B5EF4-FFF2-40B4-BE49-F238E27FC236}">
                  <a16:creationId xmlns:a16="http://schemas.microsoft.com/office/drawing/2014/main" id="{C4EA864E-98DA-478E-A7E0-F227BC136EA3}"/>
                </a:ext>
              </a:extLst>
            </p:cNvPr>
            <p:cNvSpPr/>
            <p:nvPr/>
          </p:nvSpPr>
          <p:spPr bwMode="auto">
            <a:xfrm>
              <a:off x="3736181" y="4800601"/>
              <a:ext cx="565150" cy="1030288"/>
            </a:xfrm>
            <a:custGeom>
              <a:avLst/>
              <a:gdLst>
                <a:gd name="T0" fmla="*/ 353 w 356"/>
                <a:gd name="T1" fmla="*/ 0 h 649"/>
                <a:gd name="T2" fmla="*/ 356 w 356"/>
                <a:gd name="T3" fmla="*/ 3 h 649"/>
                <a:gd name="T4" fmla="*/ 270 w 356"/>
                <a:gd name="T5" fmla="*/ 649 h 649"/>
                <a:gd name="T6" fmla="*/ 0 w 356"/>
                <a:gd name="T7" fmla="*/ 423 h 649"/>
                <a:gd name="T8" fmla="*/ 353 w 356"/>
                <a:gd name="T9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649">
                  <a:moveTo>
                    <a:pt x="353" y="0"/>
                  </a:moveTo>
                  <a:lnTo>
                    <a:pt x="356" y="3"/>
                  </a:lnTo>
                  <a:lnTo>
                    <a:pt x="270" y="649"/>
                  </a:lnTo>
                  <a:lnTo>
                    <a:pt x="0" y="42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Slíḑé">
              <a:extLst>
                <a:ext uri="{FF2B5EF4-FFF2-40B4-BE49-F238E27FC236}">
                  <a16:creationId xmlns:a16="http://schemas.microsoft.com/office/drawing/2014/main" id="{F8CAF8B7-59A4-4EAE-B7C7-6522FFC8FD7F}"/>
                </a:ext>
              </a:extLst>
            </p:cNvPr>
            <p:cNvSpPr/>
            <p:nvPr/>
          </p:nvSpPr>
          <p:spPr bwMode="auto">
            <a:xfrm>
              <a:off x="7312819" y="2628901"/>
              <a:ext cx="836613" cy="776288"/>
            </a:xfrm>
            <a:custGeom>
              <a:avLst/>
              <a:gdLst>
                <a:gd name="T0" fmla="*/ 686 w 724"/>
                <a:gd name="T1" fmla="*/ 0 h 672"/>
                <a:gd name="T2" fmla="*/ 38 w 724"/>
                <a:gd name="T3" fmla="*/ 0 h 672"/>
                <a:gd name="T4" fmla="*/ 0 w 724"/>
                <a:gd name="T5" fmla="*/ 38 h 672"/>
                <a:gd name="T6" fmla="*/ 0 w 724"/>
                <a:gd name="T7" fmla="*/ 209 h 672"/>
                <a:gd name="T8" fmla="*/ 0 w 724"/>
                <a:gd name="T9" fmla="*/ 329 h 672"/>
                <a:gd name="T10" fmla="*/ 0 w 724"/>
                <a:gd name="T11" fmla="*/ 392 h 672"/>
                <a:gd name="T12" fmla="*/ 52 w 724"/>
                <a:gd name="T13" fmla="*/ 444 h 672"/>
                <a:gd name="T14" fmla="*/ 59 w 724"/>
                <a:gd name="T15" fmla="*/ 444 h 672"/>
                <a:gd name="T16" fmla="*/ 111 w 724"/>
                <a:gd name="T17" fmla="*/ 392 h 672"/>
                <a:gd name="T18" fmla="*/ 111 w 724"/>
                <a:gd name="T19" fmla="*/ 235 h 672"/>
                <a:gd name="T20" fmla="*/ 148 w 724"/>
                <a:gd name="T21" fmla="*/ 205 h 672"/>
                <a:gd name="T22" fmla="*/ 153 w 724"/>
                <a:gd name="T23" fmla="*/ 205 h 672"/>
                <a:gd name="T24" fmla="*/ 191 w 724"/>
                <a:gd name="T25" fmla="*/ 244 h 672"/>
                <a:gd name="T26" fmla="*/ 191 w 724"/>
                <a:gd name="T27" fmla="*/ 367 h 672"/>
                <a:gd name="T28" fmla="*/ 191 w 724"/>
                <a:gd name="T29" fmla="*/ 367 h 672"/>
                <a:gd name="T30" fmla="*/ 191 w 724"/>
                <a:gd name="T31" fmla="*/ 371 h 672"/>
                <a:gd name="T32" fmla="*/ 235 w 724"/>
                <a:gd name="T33" fmla="*/ 415 h 672"/>
                <a:gd name="T34" fmla="*/ 240 w 724"/>
                <a:gd name="T35" fmla="*/ 415 h 672"/>
                <a:gd name="T36" fmla="*/ 284 w 724"/>
                <a:gd name="T37" fmla="*/ 372 h 672"/>
                <a:gd name="T38" fmla="*/ 285 w 724"/>
                <a:gd name="T39" fmla="*/ 367 h 672"/>
                <a:gd name="T40" fmla="*/ 285 w 724"/>
                <a:gd name="T41" fmla="*/ 305 h 672"/>
                <a:gd name="T42" fmla="*/ 316 w 724"/>
                <a:gd name="T43" fmla="*/ 273 h 672"/>
                <a:gd name="T44" fmla="*/ 320 w 724"/>
                <a:gd name="T45" fmla="*/ 273 h 672"/>
                <a:gd name="T46" fmla="*/ 352 w 724"/>
                <a:gd name="T47" fmla="*/ 304 h 672"/>
                <a:gd name="T48" fmla="*/ 352 w 724"/>
                <a:gd name="T49" fmla="*/ 404 h 672"/>
                <a:gd name="T50" fmla="*/ 396 w 724"/>
                <a:gd name="T51" fmla="*/ 448 h 672"/>
                <a:gd name="T52" fmla="*/ 402 w 724"/>
                <a:gd name="T53" fmla="*/ 448 h 672"/>
                <a:gd name="T54" fmla="*/ 446 w 724"/>
                <a:gd name="T55" fmla="*/ 411 h 672"/>
                <a:gd name="T56" fmla="*/ 446 w 724"/>
                <a:gd name="T57" fmla="*/ 527 h 672"/>
                <a:gd name="T58" fmla="*/ 489 w 724"/>
                <a:gd name="T59" fmla="*/ 571 h 672"/>
                <a:gd name="T60" fmla="*/ 495 w 724"/>
                <a:gd name="T61" fmla="*/ 571 h 672"/>
                <a:gd name="T62" fmla="*/ 538 w 724"/>
                <a:gd name="T63" fmla="*/ 527 h 672"/>
                <a:gd name="T64" fmla="*/ 538 w 724"/>
                <a:gd name="T65" fmla="*/ 515 h 672"/>
                <a:gd name="T66" fmla="*/ 538 w 724"/>
                <a:gd name="T67" fmla="*/ 515 h 672"/>
                <a:gd name="T68" fmla="*/ 538 w 724"/>
                <a:gd name="T69" fmla="*/ 351 h 672"/>
                <a:gd name="T70" fmla="*/ 563 w 724"/>
                <a:gd name="T71" fmla="*/ 326 h 672"/>
                <a:gd name="T72" fmla="*/ 566 w 724"/>
                <a:gd name="T73" fmla="*/ 326 h 672"/>
                <a:gd name="T74" fmla="*/ 590 w 724"/>
                <a:gd name="T75" fmla="*/ 351 h 672"/>
                <a:gd name="T76" fmla="*/ 590 w 724"/>
                <a:gd name="T77" fmla="*/ 367 h 672"/>
                <a:gd name="T78" fmla="*/ 590 w 724"/>
                <a:gd name="T79" fmla="*/ 367 h 672"/>
                <a:gd name="T80" fmla="*/ 590 w 724"/>
                <a:gd name="T81" fmla="*/ 609 h 672"/>
                <a:gd name="T82" fmla="*/ 653 w 724"/>
                <a:gd name="T83" fmla="*/ 672 h 672"/>
                <a:gd name="T84" fmla="*/ 661 w 724"/>
                <a:gd name="T85" fmla="*/ 672 h 672"/>
                <a:gd name="T86" fmla="*/ 724 w 724"/>
                <a:gd name="T87" fmla="*/ 609 h 672"/>
                <a:gd name="T88" fmla="*/ 724 w 724"/>
                <a:gd name="T89" fmla="*/ 329 h 672"/>
                <a:gd name="T90" fmla="*/ 724 w 724"/>
                <a:gd name="T91" fmla="*/ 182 h 672"/>
                <a:gd name="T92" fmla="*/ 724 w 724"/>
                <a:gd name="T93" fmla="*/ 38 h 672"/>
                <a:gd name="T94" fmla="*/ 686 w 724"/>
                <a:gd name="T9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4" h="672">
                  <a:moveTo>
                    <a:pt x="686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0"/>
                    <a:pt x="23" y="444"/>
                    <a:pt x="52" y="444"/>
                  </a:cubicBezTo>
                  <a:cubicBezTo>
                    <a:pt x="59" y="444"/>
                    <a:pt x="59" y="444"/>
                    <a:pt x="59" y="444"/>
                  </a:cubicBezTo>
                  <a:cubicBezTo>
                    <a:pt x="87" y="444"/>
                    <a:pt x="111" y="420"/>
                    <a:pt x="111" y="392"/>
                  </a:cubicBezTo>
                  <a:cubicBezTo>
                    <a:pt x="111" y="235"/>
                    <a:pt x="111" y="235"/>
                    <a:pt x="111" y="235"/>
                  </a:cubicBezTo>
                  <a:cubicBezTo>
                    <a:pt x="114" y="218"/>
                    <a:pt x="130" y="205"/>
                    <a:pt x="148" y="205"/>
                  </a:cubicBezTo>
                  <a:cubicBezTo>
                    <a:pt x="153" y="205"/>
                    <a:pt x="153" y="205"/>
                    <a:pt x="153" y="205"/>
                  </a:cubicBezTo>
                  <a:cubicBezTo>
                    <a:pt x="174" y="205"/>
                    <a:pt x="191" y="222"/>
                    <a:pt x="191" y="244"/>
                  </a:cubicBezTo>
                  <a:cubicBezTo>
                    <a:pt x="191" y="367"/>
                    <a:pt x="191" y="367"/>
                    <a:pt x="191" y="367"/>
                  </a:cubicBezTo>
                  <a:cubicBezTo>
                    <a:pt x="191" y="367"/>
                    <a:pt x="191" y="367"/>
                    <a:pt x="191" y="367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91" y="395"/>
                    <a:pt x="210" y="415"/>
                    <a:pt x="235" y="415"/>
                  </a:cubicBezTo>
                  <a:cubicBezTo>
                    <a:pt x="240" y="415"/>
                    <a:pt x="240" y="415"/>
                    <a:pt x="240" y="415"/>
                  </a:cubicBezTo>
                  <a:cubicBezTo>
                    <a:pt x="264" y="415"/>
                    <a:pt x="282" y="396"/>
                    <a:pt x="284" y="372"/>
                  </a:cubicBezTo>
                  <a:cubicBezTo>
                    <a:pt x="285" y="370"/>
                    <a:pt x="285" y="367"/>
                    <a:pt x="285" y="367"/>
                  </a:cubicBezTo>
                  <a:cubicBezTo>
                    <a:pt x="285" y="305"/>
                    <a:pt x="285" y="305"/>
                    <a:pt x="285" y="305"/>
                  </a:cubicBezTo>
                  <a:cubicBezTo>
                    <a:pt x="285" y="287"/>
                    <a:pt x="299" y="273"/>
                    <a:pt x="316" y="273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38" y="273"/>
                    <a:pt x="352" y="287"/>
                    <a:pt x="352" y="304"/>
                  </a:cubicBezTo>
                  <a:cubicBezTo>
                    <a:pt x="352" y="404"/>
                    <a:pt x="352" y="404"/>
                    <a:pt x="352" y="404"/>
                  </a:cubicBezTo>
                  <a:cubicBezTo>
                    <a:pt x="352" y="428"/>
                    <a:pt x="372" y="448"/>
                    <a:pt x="396" y="448"/>
                  </a:cubicBezTo>
                  <a:cubicBezTo>
                    <a:pt x="402" y="448"/>
                    <a:pt x="402" y="448"/>
                    <a:pt x="402" y="448"/>
                  </a:cubicBezTo>
                  <a:cubicBezTo>
                    <a:pt x="424" y="448"/>
                    <a:pt x="442" y="432"/>
                    <a:pt x="446" y="411"/>
                  </a:cubicBezTo>
                  <a:cubicBezTo>
                    <a:pt x="446" y="527"/>
                    <a:pt x="446" y="527"/>
                    <a:pt x="446" y="527"/>
                  </a:cubicBezTo>
                  <a:cubicBezTo>
                    <a:pt x="446" y="551"/>
                    <a:pt x="465" y="571"/>
                    <a:pt x="489" y="571"/>
                  </a:cubicBezTo>
                  <a:cubicBezTo>
                    <a:pt x="495" y="571"/>
                    <a:pt x="495" y="571"/>
                    <a:pt x="495" y="571"/>
                  </a:cubicBezTo>
                  <a:cubicBezTo>
                    <a:pt x="519" y="571"/>
                    <a:pt x="538" y="551"/>
                    <a:pt x="538" y="527"/>
                  </a:cubicBezTo>
                  <a:cubicBezTo>
                    <a:pt x="538" y="515"/>
                    <a:pt x="538" y="515"/>
                    <a:pt x="538" y="515"/>
                  </a:cubicBezTo>
                  <a:cubicBezTo>
                    <a:pt x="538" y="515"/>
                    <a:pt x="538" y="515"/>
                    <a:pt x="538" y="515"/>
                  </a:cubicBezTo>
                  <a:cubicBezTo>
                    <a:pt x="538" y="351"/>
                    <a:pt x="538" y="351"/>
                    <a:pt x="538" y="351"/>
                  </a:cubicBezTo>
                  <a:cubicBezTo>
                    <a:pt x="538" y="337"/>
                    <a:pt x="549" y="326"/>
                    <a:pt x="563" y="326"/>
                  </a:cubicBezTo>
                  <a:cubicBezTo>
                    <a:pt x="566" y="326"/>
                    <a:pt x="566" y="326"/>
                    <a:pt x="566" y="326"/>
                  </a:cubicBezTo>
                  <a:cubicBezTo>
                    <a:pt x="579" y="326"/>
                    <a:pt x="590" y="337"/>
                    <a:pt x="590" y="351"/>
                  </a:cubicBezTo>
                  <a:cubicBezTo>
                    <a:pt x="590" y="367"/>
                    <a:pt x="590" y="367"/>
                    <a:pt x="590" y="367"/>
                  </a:cubicBezTo>
                  <a:cubicBezTo>
                    <a:pt x="590" y="367"/>
                    <a:pt x="590" y="367"/>
                    <a:pt x="590" y="367"/>
                  </a:cubicBezTo>
                  <a:cubicBezTo>
                    <a:pt x="590" y="609"/>
                    <a:pt x="590" y="609"/>
                    <a:pt x="590" y="609"/>
                  </a:cubicBezTo>
                  <a:cubicBezTo>
                    <a:pt x="590" y="644"/>
                    <a:pt x="618" y="672"/>
                    <a:pt x="653" y="672"/>
                  </a:cubicBezTo>
                  <a:cubicBezTo>
                    <a:pt x="661" y="672"/>
                    <a:pt x="661" y="672"/>
                    <a:pt x="661" y="672"/>
                  </a:cubicBezTo>
                  <a:cubicBezTo>
                    <a:pt x="696" y="672"/>
                    <a:pt x="724" y="644"/>
                    <a:pt x="724" y="609"/>
                  </a:cubicBezTo>
                  <a:cubicBezTo>
                    <a:pt x="724" y="329"/>
                    <a:pt x="724" y="329"/>
                    <a:pt x="724" y="329"/>
                  </a:cubicBezTo>
                  <a:cubicBezTo>
                    <a:pt x="724" y="182"/>
                    <a:pt x="724" y="182"/>
                    <a:pt x="724" y="182"/>
                  </a:cubicBezTo>
                  <a:cubicBezTo>
                    <a:pt x="724" y="38"/>
                    <a:pt x="724" y="38"/>
                    <a:pt x="724" y="38"/>
                  </a:cubicBezTo>
                  <a:cubicBezTo>
                    <a:pt x="724" y="17"/>
                    <a:pt x="707" y="0"/>
                    <a:pt x="686" y="0"/>
                  </a:cubicBezTo>
                  <a:close/>
                </a:path>
              </a:pathLst>
            </a:cu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ḻídê">
              <a:extLst>
                <a:ext uri="{FF2B5EF4-FFF2-40B4-BE49-F238E27FC236}">
                  <a16:creationId xmlns:a16="http://schemas.microsoft.com/office/drawing/2014/main" id="{A6BA256D-5A5B-401B-85A6-F6745EC66D6E}"/>
                </a:ext>
              </a:extLst>
            </p:cNvPr>
            <p:cNvSpPr/>
            <p:nvPr/>
          </p:nvSpPr>
          <p:spPr bwMode="auto">
            <a:xfrm>
              <a:off x="7312819" y="2128838"/>
              <a:ext cx="836613" cy="649288"/>
            </a:xfrm>
            <a:custGeom>
              <a:avLst/>
              <a:gdLst>
                <a:gd name="T0" fmla="*/ 686 w 724"/>
                <a:gd name="T1" fmla="*/ 0 h 561"/>
                <a:gd name="T2" fmla="*/ 38 w 724"/>
                <a:gd name="T3" fmla="*/ 0 h 561"/>
                <a:gd name="T4" fmla="*/ 0 w 724"/>
                <a:gd name="T5" fmla="*/ 38 h 561"/>
                <a:gd name="T6" fmla="*/ 0 w 724"/>
                <a:gd name="T7" fmla="*/ 523 h 561"/>
                <a:gd name="T8" fmla="*/ 38 w 724"/>
                <a:gd name="T9" fmla="*/ 561 h 561"/>
                <a:gd name="T10" fmla="*/ 686 w 724"/>
                <a:gd name="T11" fmla="*/ 561 h 561"/>
                <a:gd name="T12" fmla="*/ 724 w 724"/>
                <a:gd name="T13" fmla="*/ 523 h 561"/>
                <a:gd name="T14" fmla="*/ 724 w 724"/>
                <a:gd name="T15" fmla="*/ 38 h 561"/>
                <a:gd name="T16" fmla="*/ 686 w 724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561">
                  <a:moveTo>
                    <a:pt x="686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0" y="544"/>
                    <a:pt x="17" y="561"/>
                    <a:pt x="38" y="561"/>
                  </a:cubicBezTo>
                  <a:cubicBezTo>
                    <a:pt x="686" y="561"/>
                    <a:pt x="686" y="561"/>
                    <a:pt x="686" y="561"/>
                  </a:cubicBezTo>
                  <a:cubicBezTo>
                    <a:pt x="707" y="561"/>
                    <a:pt x="724" y="544"/>
                    <a:pt x="724" y="523"/>
                  </a:cubicBezTo>
                  <a:cubicBezTo>
                    <a:pt x="724" y="38"/>
                    <a:pt x="724" y="38"/>
                    <a:pt x="724" y="38"/>
                  </a:cubicBezTo>
                  <a:cubicBezTo>
                    <a:pt x="724" y="17"/>
                    <a:pt x="707" y="0"/>
                    <a:pt x="686" y="0"/>
                  </a:cubicBezTo>
                  <a:close/>
                </a:path>
              </a:pathLst>
            </a:custGeom>
            <a:solidFill>
              <a:srgbClr val="EAE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ṩľïḍe">
              <a:extLst>
                <a:ext uri="{FF2B5EF4-FFF2-40B4-BE49-F238E27FC236}">
                  <a16:creationId xmlns:a16="http://schemas.microsoft.com/office/drawing/2014/main" id="{38393A97-97BD-465A-A7A1-7F49064CFDD4}"/>
                </a:ext>
              </a:extLst>
            </p:cNvPr>
            <p:cNvSpPr/>
            <p:nvPr/>
          </p:nvSpPr>
          <p:spPr bwMode="auto">
            <a:xfrm>
              <a:off x="7384256" y="2425701"/>
              <a:ext cx="58738" cy="352425"/>
            </a:xfrm>
            <a:custGeom>
              <a:avLst/>
              <a:gdLst>
                <a:gd name="T0" fmla="*/ 26 w 51"/>
                <a:gd name="T1" fmla="*/ 0 h 304"/>
                <a:gd name="T2" fmla="*/ 0 w 51"/>
                <a:gd name="T3" fmla="*/ 26 h 304"/>
                <a:gd name="T4" fmla="*/ 0 w 51"/>
                <a:gd name="T5" fmla="*/ 304 h 304"/>
                <a:gd name="T6" fmla="*/ 51 w 51"/>
                <a:gd name="T7" fmla="*/ 304 h 304"/>
                <a:gd name="T8" fmla="*/ 51 w 51"/>
                <a:gd name="T9" fmla="*/ 26 h 304"/>
                <a:gd name="T10" fmla="*/ 26 w 51"/>
                <a:gd name="T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4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51" y="304"/>
                    <a:pt x="51" y="304"/>
                    <a:pt x="51" y="304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śļîḍé">
              <a:extLst>
                <a:ext uri="{FF2B5EF4-FFF2-40B4-BE49-F238E27FC236}">
                  <a16:creationId xmlns:a16="http://schemas.microsoft.com/office/drawing/2014/main" id="{DCE593D0-040E-40EA-A21E-5D5D283BCD29}"/>
                </a:ext>
              </a:extLst>
            </p:cNvPr>
            <p:cNvSpPr/>
            <p:nvPr/>
          </p:nvSpPr>
          <p:spPr bwMode="auto">
            <a:xfrm>
              <a:off x="7492206" y="2330451"/>
              <a:ext cx="82550" cy="447675"/>
            </a:xfrm>
            <a:custGeom>
              <a:avLst/>
              <a:gdLst>
                <a:gd name="T0" fmla="*/ 36 w 72"/>
                <a:gd name="T1" fmla="*/ 0 h 386"/>
                <a:gd name="T2" fmla="*/ 0 w 72"/>
                <a:gd name="T3" fmla="*/ 37 h 386"/>
                <a:gd name="T4" fmla="*/ 0 w 72"/>
                <a:gd name="T5" fmla="*/ 386 h 386"/>
                <a:gd name="T6" fmla="*/ 72 w 72"/>
                <a:gd name="T7" fmla="*/ 386 h 386"/>
                <a:gd name="T8" fmla="*/ 72 w 72"/>
                <a:gd name="T9" fmla="*/ 37 h 386"/>
                <a:gd name="T10" fmla="*/ 36 w 72"/>
                <a:gd name="T1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86">
                  <a:moveTo>
                    <a:pt x="36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72" y="386"/>
                    <a:pt x="72" y="386"/>
                    <a:pt x="72" y="386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šļîḋe">
              <a:extLst>
                <a:ext uri="{FF2B5EF4-FFF2-40B4-BE49-F238E27FC236}">
                  <a16:creationId xmlns:a16="http://schemas.microsoft.com/office/drawing/2014/main" id="{255F1800-B36A-4207-BFDF-990152766A74}"/>
                </a:ext>
              </a:extLst>
            </p:cNvPr>
            <p:cNvSpPr/>
            <p:nvPr/>
          </p:nvSpPr>
          <p:spPr bwMode="auto">
            <a:xfrm>
              <a:off x="8020844" y="2501901"/>
              <a:ext cx="58738" cy="276225"/>
            </a:xfrm>
            <a:custGeom>
              <a:avLst/>
              <a:gdLst>
                <a:gd name="T0" fmla="*/ 26 w 51"/>
                <a:gd name="T1" fmla="*/ 0 h 238"/>
                <a:gd name="T2" fmla="*/ 0 w 51"/>
                <a:gd name="T3" fmla="*/ 26 h 238"/>
                <a:gd name="T4" fmla="*/ 0 w 51"/>
                <a:gd name="T5" fmla="*/ 238 h 238"/>
                <a:gd name="T6" fmla="*/ 51 w 51"/>
                <a:gd name="T7" fmla="*/ 238 h 238"/>
                <a:gd name="T8" fmla="*/ 51 w 51"/>
                <a:gd name="T9" fmla="*/ 26 h 238"/>
                <a:gd name="T10" fmla="*/ 26 w 51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8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51" y="238"/>
                    <a:pt x="51" y="238"/>
                    <a:pt x="51" y="238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ṣḷïḑé">
              <a:extLst>
                <a:ext uri="{FF2B5EF4-FFF2-40B4-BE49-F238E27FC236}">
                  <a16:creationId xmlns:a16="http://schemas.microsoft.com/office/drawing/2014/main" id="{038F26E3-E9AF-406C-8512-BDC2E6737A46}"/>
                </a:ext>
              </a:extLst>
            </p:cNvPr>
            <p:cNvSpPr/>
            <p:nvPr/>
          </p:nvSpPr>
          <p:spPr bwMode="auto">
            <a:xfrm>
              <a:off x="7312819" y="1208088"/>
              <a:ext cx="836613" cy="1084263"/>
            </a:xfrm>
            <a:custGeom>
              <a:avLst/>
              <a:gdLst>
                <a:gd name="T0" fmla="*/ 686 w 724"/>
                <a:gd name="T1" fmla="*/ 734 h 937"/>
                <a:gd name="T2" fmla="*/ 482 w 724"/>
                <a:gd name="T3" fmla="*/ 734 h 937"/>
                <a:gd name="T4" fmla="*/ 482 w 724"/>
                <a:gd name="T5" fmla="*/ 83 h 937"/>
                <a:gd name="T6" fmla="*/ 444 w 724"/>
                <a:gd name="T7" fmla="*/ 13 h 937"/>
                <a:gd name="T8" fmla="*/ 399 w 724"/>
                <a:gd name="T9" fmla="*/ 0 h 937"/>
                <a:gd name="T10" fmla="*/ 326 w 724"/>
                <a:gd name="T11" fmla="*/ 0 h 937"/>
                <a:gd name="T12" fmla="*/ 242 w 724"/>
                <a:gd name="T13" fmla="*/ 83 h 937"/>
                <a:gd name="T14" fmla="*/ 242 w 724"/>
                <a:gd name="T15" fmla="*/ 734 h 937"/>
                <a:gd name="T16" fmla="*/ 38 w 724"/>
                <a:gd name="T17" fmla="*/ 734 h 937"/>
                <a:gd name="T18" fmla="*/ 0 w 724"/>
                <a:gd name="T19" fmla="*/ 772 h 937"/>
                <a:gd name="T20" fmla="*/ 0 w 724"/>
                <a:gd name="T21" fmla="*/ 899 h 937"/>
                <a:gd name="T22" fmla="*/ 38 w 724"/>
                <a:gd name="T23" fmla="*/ 937 h 937"/>
                <a:gd name="T24" fmla="*/ 306 w 724"/>
                <a:gd name="T25" fmla="*/ 937 h 937"/>
                <a:gd name="T26" fmla="*/ 686 w 724"/>
                <a:gd name="T27" fmla="*/ 937 h 937"/>
                <a:gd name="T28" fmla="*/ 724 w 724"/>
                <a:gd name="T29" fmla="*/ 899 h 937"/>
                <a:gd name="T30" fmla="*/ 724 w 724"/>
                <a:gd name="T31" fmla="*/ 772 h 937"/>
                <a:gd name="T32" fmla="*/ 686 w 724"/>
                <a:gd name="T33" fmla="*/ 734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4" h="937">
                  <a:moveTo>
                    <a:pt x="686" y="734"/>
                  </a:moveTo>
                  <a:cubicBezTo>
                    <a:pt x="482" y="734"/>
                    <a:pt x="482" y="734"/>
                    <a:pt x="482" y="734"/>
                  </a:cubicBezTo>
                  <a:cubicBezTo>
                    <a:pt x="482" y="83"/>
                    <a:pt x="482" y="83"/>
                    <a:pt x="482" y="83"/>
                  </a:cubicBezTo>
                  <a:cubicBezTo>
                    <a:pt x="482" y="54"/>
                    <a:pt x="467" y="28"/>
                    <a:pt x="444" y="13"/>
                  </a:cubicBezTo>
                  <a:cubicBezTo>
                    <a:pt x="431" y="5"/>
                    <a:pt x="415" y="0"/>
                    <a:pt x="399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79" y="0"/>
                    <a:pt x="242" y="37"/>
                    <a:pt x="242" y="83"/>
                  </a:cubicBezTo>
                  <a:cubicBezTo>
                    <a:pt x="242" y="734"/>
                    <a:pt x="242" y="734"/>
                    <a:pt x="242" y="734"/>
                  </a:cubicBezTo>
                  <a:cubicBezTo>
                    <a:pt x="38" y="734"/>
                    <a:pt x="38" y="734"/>
                    <a:pt x="38" y="734"/>
                  </a:cubicBezTo>
                  <a:cubicBezTo>
                    <a:pt x="17" y="734"/>
                    <a:pt x="0" y="751"/>
                    <a:pt x="0" y="772"/>
                  </a:cubicBezTo>
                  <a:cubicBezTo>
                    <a:pt x="0" y="899"/>
                    <a:pt x="0" y="899"/>
                    <a:pt x="0" y="899"/>
                  </a:cubicBezTo>
                  <a:cubicBezTo>
                    <a:pt x="0" y="920"/>
                    <a:pt x="17" y="937"/>
                    <a:pt x="38" y="937"/>
                  </a:cubicBezTo>
                  <a:cubicBezTo>
                    <a:pt x="306" y="937"/>
                    <a:pt x="306" y="937"/>
                    <a:pt x="306" y="937"/>
                  </a:cubicBezTo>
                  <a:cubicBezTo>
                    <a:pt x="686" y="937"/>
                    <a:pt x="686" y="937"/>
                    <a:pt x="686" y="937"/>
                  </a:cubicBezTo>
                  <a:cubicBezTo>
                    <a:pt x="707" y="937"/>
                    <a:pt x="724" y="920"/>
                    <a:pt x="724" y="899"/>
                  </a:cubicBezTo>
                  <a:cubicBezTo>
                    <a:pt x="724" y="772"/>
                    <a:pt x="724" y="772"/>
                    <a:pt x="724" y="772"/>
                  </a:cubicBezTo>
                  <a:cubicBezTo>
                    <a:pt x="724" y="751"/>
                    <a:pt x="707" y="734"/>
                    <a:pt x="686" y="734"/>
                  </a:cubicBezTo>
                  <a:close/>
                </a:path>
              </a:pathLst>
            </a:custGeom>
            <a:solidFill>
              <a:srgbClr val="E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ṡḻíḋe">
              <a:extLst>
                <a:ext uri="{FF2B5EF4-FFF2-40B4-BE49-F238E27FC236}">
                  <a16:creationId xmlns:a16="http://schemas.microsoft.com/office/drawing/2014/main" id="{AF5B6D2C-F252-4817-B39A-600994E6B876}"/>
                </a:ext>
              </a:extLst>
            </p:cNvPr>
            <p:cNvSpPr/>
            <p:nvPr/>
          </p:nvSpPr>
          <p:spPr bwMode="auto">
            <a:xfrm>
              <a:off x="7312819" y="1208088"/>
              <a:ext cx="512763" cy="1084263"/>
            </a:xfrm>
            <a:custGeom>
              <a:avLst/>
              <a:gdLst>
                <a:gd name="T0" fmla="*/ 399 w 444"/>
                <a:gd name="T1" fmla="*/ 0 h 937"/>
                <a:gd name="T2" fmla="*/ 326 w 444"/>
                <a:gd name="T3" fmla="*/ 0 h 937"/>
                <a:gd name="T4" fmla="*/ 242 w 444"/>
                <a:gd name="T5" fmla="*/ 83 h 937"/>
                <a:gd name="T6" fmla="*/ 242 w 444"/>
                <a:gd name="T7" fmla="*/ 734 h 937"/>
                <a:gd name="T8" fmla="*/ 38 w 444"/>
                <a:gd name="T9" fmla="*/ 734 h 937"/>
                <a:gd name="T10" fmla="*/ 0 w 444"/>
                <a:gd name="T11" fmla="*/ 772 h 937"/>
                <a:gd name="T12" fmla="*/ 0 w 444"/>
                <a:gd name="T13" fmla="*/ 899 h 937"/>
                <a:gd name="T14" fmla="*/ 38 w 444"/>
                <a:gd name="T15" fmla="*/ 937 h 937"/>
                <a:gd name="T16" fmla="*/ 306 w 444"/>
                <a:gd name="T17" fmla="*/ 937 h 937"/>
                <a:gd name="T18" fmla="*/ 444 w 444"/>
                <a:gd name="T19" fmla="*/ 13 h 937"/>
                <a:gd name="T20" fmla="*/ 399 w 444"/>
                <a:gd name="T21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937">
                  <a:moveTo>
                    <a:pt x="399" y="0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279" y="0"/>
                    <a:pt x="242" y="37"/>
                    <a:pt x="242" y="83"/>
                  </a:cubicBezTo>
                  <a:cubicBezTo>
                    <a:pt x="242" y="734"/>
                    <a:pt x="242" y="734"/>
                    <a:pt x="242" y="734"/>
                  </a:cubicBezTo>
                  <a:cubicBezTo>
                    <a:pt x="38" y="734"/>
                    <a:pt x="38" y="734"/>
                    <a:pt x="38" y="734"/>
                  </a:cubicBezTo>
                  <a:cubicBezTo>
                    <a:pt x="17" y="734"/>
                    <a:pt x="0" y="751"/>
                    <a:pt x="0" y="772"/>
                  </a:cubicBezTo>
                  <a:cubicBezTo>
                    <a:pt x="0" y="899"/>
                    <a:pt x="0" y="899"/>
                    <a:pt x="0" y="899"/>
                  </a:cubicBezTo>
                  <a:cubicBezTo>
                    <a:pt x="0" y="920"/>
                    <a:pt x="17" y="937"/>
                    <a:pt x="38" y="937"/>
                  </a:cubicBezTo>
                  <a:cubicBezTo>
                    <a:pt x="306" y="937"/>
                    <a:pt x="306" y="937"/>
                    <a:pt x="306" y="937"/>
                  </a:cubicBezTo>
                  <a:cubicBezTo>
                    <a:pt x="444" y="13"/>
                    <a:pt x="444" y="13"/>
                    <a:pt x="444" y="13"/>
                  </a:cubicBezTo>
                  <a:cubicBezTo>
                    <a:pt x="431" y="5"/>
                    <a:pt x="415" y="0"/>
                    <a:pt x="399" y="0"/>
                  </a:cubicBezTo>
                  <a:close/>
                </a:path>
              </a:pathLst>
            </a:custGeom>
            <a:solidFill>
              <a:srgbClr val="ED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ļïḋè">
              <a:extLst>
                <a:ext uri="{FF2B5EF4-FFF2-40B4-BE49-F238E27FC236}">
                  <a16:creationId xmlns:a16="http://schemas.microsoft.com/office/drawing/2014/main" id="{4746D08A-DD35-4AC8-A96D-2EE3CF82D857}"/>
                </a:ext>
              </a:extLst>
            </p:cNvPr>
            <p:cNvSpPr/>
            <p:nvPr/>
          </p:nvSpPr>
          <p:spPr bwMode="auto">
            <a:xfrm>
              <a:off x="6587331" y="5118101"/>
              <a:ext cx="1201738" cy="868363"/>
            </a:xfrm>
            <a:custGeom>
              <a:avLst/>
              <a:gdLst>
                <a:gd name="T0" fmla="*/ 50 w 1040"/>
                <a:gd name="T1" fmla="*/ 0 h 751"/>
                <a:gd name="T2" fmla="*/ 990 w 1040"/>
                <a:gd name="T3" fmla="*/ 0 h 751"/>
                <a:gd name="T4" fmla="*/ 1040 w 1040"/>
                <a:gd name="T5" fmla="*/ 50 h 751"/>
                <a:gd name="T6" fmla="*/ 1040 w 1040"/>
                <a:gd name="T7" fmla="*/ 559 h 751"/>
                <a:gd name="T8" fmla="*/ 990 w 1040"/>
                <a:gd name="T9" fmla="*/ 609 h 751"/>
                <a:gd name="T10" fmla="*/ 872 w 1040"/>
                <a:gd name="T11" fmla="*/ 609 h 751"/>
                <a:gd name="T12" fmla="*/ 954 w 1040"/>
                <a:gd name="T13" fmla="*/ 743 h 751"/>
                <a:gd name="T14" fmla="*/ 720 w 1040"/>
                <a:gd name="T15" fmla="*/ 609 h 751"/>
                <a:gd name="T16" fmla="*/ 50 w 1040"/>
                <a:gd name="T17" fmla="*/ 609 h 751"/>
                <a:gd name="T18" fmla="*/ 0 w 1040"/>
                <a:gd name="T19" fmla="*/ 559 h 751"/>
                <a:gd name="T20" fmla="*/ 0 w 1040"/>
                <a:gd name="T21" fmla="*/ 50 h 751"/>
                <a:gd name="T22" fmla="*/ 50 w 1040"/>
                <a:gd name="T23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" h="751">
                  <a:moveTo>
                    <a:pt x="50" y="0"/>
                  </a:moveTo>
                  <a:cubicBezTo>
                    <a:pt x="990" y="0"/>
                    <a:pt x="990" y="0"/>
                    <a:pt x="990" y="0"/>
                  </a:cubicBezTo>
                  <a:cubicBezTo>
                    <a:pt x="1018" y="0"/>
                    <a:pt x="1040" y="23"/>
                    <a:pt x="1040" y="50"/>
                  </a:cubicBezTo>
                  <a:cubicBezTo>
                    <a:pt x="1040" y="559"/>
                    <a:pt x="1040" y="559"/>
                    <a:pt x="1040" y="559"/>
                  </a:cubicBezTo>
                  <a:cubicBezTo>
                    <a:pt x="1040" y="586"/>
                    <a:pt x="1018" y="609"/>
                    <a:pt x="990" y="609"/>
                  </a:cubicBezTo>
                  <a:cubicBezTo>
                    <a:pt x="872" y="609"/>
                    <a:pt x="872" y="609"/>
                    <a:pt x="872" y="609"/>
                  </a:cubicBezTo>
                  <a:cubicBezTo>
                    <a:pt x="871" y="656"/>
                    <a:pt x="881" y="728"/>
                    <a:pt x="954" y="743"/>
                  </a:cubicBezTo>
                  <a:cubicBezTo>
                    <a:pt x="954" y="743"/>
                    <a:pt x="784" y="751"/>
                    <a:pt x="720" y="609"/>
                  </a:cubicBezTo>
                  <a:cubicBezTo>
                    <a:pt x="50" y="609"/>
                    <a:pt x="50" y="609"/>
                    <a:pt x="50" y="609"/>
                  </a:cubicBezTo>
                  <a:cubicBezTo>
                    <a:pt x="23" y="609"/>
                    <a:pt x="0" y="586"/>
                    <a:pt x="0" y="55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3" y="0"/>
                    <a:pt x="50" y="0"/>
                  </a:cubicBezTo>
                  <a:close/>
                </a:path>
              </a:pathLst>
            </a:custGeom>
            <a:solidFill>
              <a:srgbClr val="FCD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ṩľïḍé">
              <a:extLst>
                <a:ext uri="{FF2B5EF4-FFF2-40B4-BE49-F238E27FC236}">
                  <a16:creationId xmlns:a16="http://schemas.microsoft.com/office/drawing/2014/main" id="{26E3C885-7B70-4589-B17A-6F1C5A178E38}"/>
                </a:ext>
              </a:extLst>
            </p:cNvPr>
            <p:cNvSpPr/>
            <p:nvPr/>
          </p:nvSpPr>
          <p:spPr bwMode="auto">
            <a:xfrm>
              <a:off x="6311106" y="4887913"/>
              <a:ext cx="1201738" cy="866775"/>
            </a:xfrm>
            <a:custGeom>
              <a:avLst/>
              <a:gdLst>
                <a:gd name="T0" fmla="*/ 989 w 1039"/>
                <a:gd name="T1" fmla="*/ 0 h 750"/>
                <a:gd name="T2" fmla="*/ 50 w 1039"/>
                <a:gd name="T3" fmla="*/ 0 h 750"/>
                <a:gd name="T4" fmla="*/ 0 w 1039"/>
                <a:gd name="T5" fmla="*/ 50 h 750"/>
                <a:gd name="T6" fmla="*/ 0 w 1039"/>
                <a:gd name="T7" fmla="*/ 558 h 750"/>
                <a:gd name="T8" fmla="*/ 50 w 1039"/>
                <a:gd name="T9" fmla="*/ 608 h 750"/>
                <a:gd name="T10" fmla="*/ 167 w 1039"/>
                <a:gd name="T11" fmla="*/ 608 h 750"/>
                <a:gd name="T12" fmla="*/ 85 w 1039"/>
                <a:gd name="T13" fmla="*/ 743 h 750"/>
                <a:gd name="T14" fmla="*/ 319 w 1039"/>
                <a:gd name="T15" fmla="*/ 608 h 750"/>
                <a:gd name="T16" fmla="*/ 989 w 1039"/>
                <a:gd name="T17" fmla="*/ 608 h 750"/>
                <a:gd name="T18" fmla="*/ 1039 w 1039"/>
                <a:gd name="T19" fmla="*/ 558 h 750"/>
                <a:gd name="T20" fmla="*/ 1039 w 1039"/>
                <a:gd name="T21" fmla="*/ 50 h 750"/>
                <a:gd name="T22" fmla="*/ 989 w 1039"/>
                <a:gd name="T2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9" h="750">
                  <a:moveTo>
                    <a:pt x="98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0" y="586"/>
                    <a:pt x="22" y="608"/>
                    <a:pt x="50" y="608"/>
                  </a:cubicBezTo>
                  <a:cubicBezTo>
                    <a:pt x="167" y="608"/>
                    <a:pt x="167" y="608"/>
                    <a:pt x="167" y="608"/>
                  </a:cubicBezTo>
                  <a:cubicBezTo>
                    <a:pt x="169" y="656"/>
                    <a:pt x="158" y="727"/>
                    <a:pt x="85" y="743"/>
                  </a:cubicBezTo>
                  <a:cubicBezTo>
                    <a:pt x="85" y="743"/>
                    <a:pt x="255" y="750"/>
                    <a:pt x="319" y="608"/>
                  </a:cubicBezTo>
                  <a:cubicBezTo>
                    <a:pt x="989" y="608"/>
                    <a:pt x="989" y="608"/>
                    <a:pt x="989" y="608"/>
                  </a:cubicBezTo>
                  <a:cubicBezTo>
                    <a:pt x="1017" y="608"/>
                    <a:pt x="1039" y="586"/>
                    <a:pt x="1039" y="558"/>
                  </a:cubicBezTo>
                  <a:cubicBezTo>
                    <a:pt x="1039" y="50"/>
                    <a:pt x="1039" y="50"/>
                    <a:pt x="1039" y="50"/>
                  </a:cubicBezTo>
                  <a:cubicBezTo>
                    <a:pt x="1039" y="22"/>
                    <a:pt x="1017" y="0"/>
                    <a:pt x="989" y="0"/>
                  </a:cubicBezTo>
                  <a:close/>
                </a:path>
              </a:pathLst>
            </a:custGeom>
            <a:solidFill>
              <a:srgbClr val="FC5C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sļîdê">
              <a:extLst>
                <a:ext uri="{FF2B5EF4-FFF2-40B4-BE49-F238E27FC236}">
                  <a16:creationId xmlns:a16="http://schemas.microsoft.com/office/drawing/2014/main" id="{8F43FA55-3428-4D29-9EC5-E31537E951BA}"/>
                </a:ext>
              </a:extLst>
            </p:cNvPr>
            <p:cNvSpPr/>
            <p:nvPr/>
          </p:nvSpPr>
          <p:spPr bwMode="auto">
            <a:xfrm>
              <a:off x="6463506" y="5157788"/>
              <a:ext cx="166688" cy="16827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ŝlïďè">
              <a:extLst>
                <a:ext uri="{FF2B5EF4-FFF2-40B4-BE49-F238E27FC236}">
                  <a16:creationId xmlns:a16="http://schemas.microsoft.com/office/drawing/2014/main" id="{D3672796-82E6-4128-A756-39B8F3FAC8D9}"/>
                </a:ext>
              </a:extLst>
            </p:cNvPr>
            <p:cNvSpPr/>
            <p:nvPr/>
          </p:nvSpPr>
          <p:spPr bwMode="auto">
            <a:xfrm>
              <a:off x="6820694" y="5157788"/>
              <a:ext cx="168275" cy="16827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$ḻïḓe">
              <a:extLst>
                <a:ext uri="{FF2B5EF4-FFF2-40B4-BE49-F238E27FC236}">
                  <a16:creationId xmlns:a16="http://schemas.microsoft.com/office/drawing/2014/main" id="{EB375EBD-787C-409A-BBB9-F8C8336B49F0}"/>
                </a:ext>
              </a:extLst>
            </p:cNvPr>
            <p:cNvSpPr/>
            <p:nvPr/>
          </p:nvSpPr>
          <p:spPr bwMode="auto">
            <a:xfrm>
              <a:off x="7181056" y="5157788"/>
              <a:ext cx="166688" cy="16827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ŝ1îḑè">
              <a:extLst>
                <a:ext uri="{FF2B5EF4-FFF2-40B4-BE49-F238E27FC236}">
                  <a16:creationId xmlns:a16="http://schemas.microsoft.com/office/drawing/2014/main" id="{FB0CA246-4E19-44F7-9557-ABBA06C2DCB2}"/>
                </a:ext>
              </a:extLst>
            </p:cNvPr>
            <p:cNvSpPr/>
            <p:nvPr/>
          </p:nvSpPr>
          <p:spPr bwMode="auto">
            <a:xfrm>
              <a:off x="7135019" y="3979863"/>
              <a:ext cx="795338" cy="790575"/>
            </a:xfrm>
            <a:custGeom>
              <a:avLst/>
              <a:gdLst>
                <a:gd name="T0" fmla="*/ 380 w 688"/>
                <a:gd name="T1" fmla="*/ 684 h 684"/>
                <a:gd name="T2" fmla="*/ 415 w 688"/>
                <a:gd name="T3" fmla="*/ 679 h 684"/>
                <a:gd name="T4" fmla="*/ 449 w 688"/>
                <a:gd name="T5" fmla="*/ 670 h 684"/>
                <a:gd name="T6" fmla="*/ 463 w 688"/>
                <a:gd name="T7" fmla="*/ 592 h 684"/>
                <a:gd name="T8" fmla="*/ 500 w 688"/>
                <a:gd name="T9" fmla="*/ 571 h 684"/>
                <a:gd name="T10" fmla="*/ 574 w 688"/>
                <a:gd name="T11" fmla="*/ 598 h 684"/>
                <a:gd name="T12" fmla="*/ 622 w 688"/>
                <a:gd name="T13" fmla="*/ 545 h 684"/>
                <a:gd name="T14" fmla="*/ 587 w 688"/>
                <a:gd name="T15" fmla="*/ 474 h 684"/>
                <a:gd name="T16" fmla="*/ 604 w 688"/>
                <a:gd name="T17" fmla="*/ 435 h 684"/>
                <a:gd name="T18" fmla="*/ 680 w 688"/>
                <a:gd name="T19" fmla="*/ 414 h 684"/>
                <a:gd name="T20" fmla="*/ 688 w 688"/>
                <a:gd name="T21" fmla="*/ 343 h 684"/>
                <a:gd name="T22" fmla="*/ 618 w 688"/>
                <a:gd name="T23" fmla="*/ 306 h 684"/>
                <a:gd name="T24" fmla="*/ 614 w 688"/>
                <a:gd name="T25" fmla="*/ 285 h 684"/>
                <a:gd name="T26" fmla="*/ 609 w 688"/>
                <a:gd name="T27" fmla="*/ 264 h 684"/>
                <a:gd name="T28" fmla="*/ 658 w 688"/>
                <a:gd name="T29" fmla="*/ 202 h 684"/>
                <a:gd name="T30" fmla="*/ 622 w 688"/>
                <a:gd name="T31" fmla="*/ 141 h 684"/>
                <a:gd name="T32" fmla="*/ 544 w 688"/>
                <a:gd name="T33" fmla="*/ 152 h 684"/>
                <a:gd name="T34" fmla="*/ 512 w 688"/>
                <a:gd name="T35" fmla="*/ 123 h 684"/>
                <a:gd name="T36" fmla="*/ 515 w 688"/>
                <a:gd name="T37" fmla="*/ 44 h 684"/>
                <a:gd name="T38" fmla="*/ 451 w 688"/>
                <a:gd name="T39" fmla="*/ 15 h 684"/>
                <a:gd name="T40" fmla="*/ 394 w 688"/>
                <a:gd name="T41" fmla="*/ 70 h 684"/>
                <a:gd name="T42" fmla="*/ 351 w 688"/>
                <a:gd name="T43" fmla="*/ 66 h 684"/>
                <a:gd name="T44" fmla="*/ 307 w 688"/>
                <a:gd name="T45" fmla="*/ 0 h 684"/>
                <a:gd name="T46" fmla="*/ 272 w 688"/>
                <a:gd name="T47" fmla="*/ 6 h 684"/>
                <a:gd name="T48" fmla="*/ 238 w 688"/>
                <a:gd name="T49" fmla="*/ 15 h 684"/>
                <a:gd name="T50" fmla="*/ 224 w 688"/>
                <a:gd name="T51" fmla="*/ 93 h 684"/>
                <a:gd name="T52" fmla="*/ 187 w 688"/>
                <a:gd name="T53" fmla="*/ 114 h 684"/>
                <a:gd name="T54" fmla="*/ 113 w 688"/>
                <a:gd name="T55" fmla="*/ 87 h 684"/>
                <a:gd name="T56" fmla="*/ 66 w 688"/>
                <a:gd name="T57" fmla="*/ 140 h 684"/>
                <a:gd name="T58" fmla="*/ 101 w 688"/>
                <a:gd name="T59" fmla="*/ 211 h 684"/>
                <a:gd name="T60" fmla="*/ 83 w 688"/>
                <a:gd name="T61" fmla="*/ 250 h 684"/>
                <a:gd name="T62" fmla="*/ 7 w 688"/>
                <a:gd name="T63" fmla="*/ 271 h 684"/>
                <a:gd name="T64" fmla="*/ 0 w 688"/>
                <a:gd name="T65" fmla="*/ 342 h 684"/>
                <a:gd name="T66" fmla="*/ 70 w 688"/>
                <a:gd name="T67" fmla="*/ 379 h 684"/>
                <a:gd name="T68" fmla="*/ 73 w 688"/>
                <a:gd name="T69" fmla="*/ 400 h 684"/>
                <a:gd name="T70" fmla="*/ 78 w 688"/>
                <a:gd name="T71" fmla="*/ 420 h 684"/>
                <a:gd name="T72" fmla="*/ 29 w 688"/>
                <a:gd name="T73" fmla="*/ 483 h 684"/>
                <a:gd name="T74" fmla="*/ 65 w 688"/>
                <a:gd name="T75" fmla="*/ 544 h 684"/>
                <a:gd name="T76" fmla="*/ 143 w 688"/>
                <a:gd name="T77" fmla="*/ 533 h 684"/>
                <a:gd name="T78" fmla="*/ 175 w 688"/>
                <a:gd name="T79" fmla="*/ 561 h 684"/>
                <a:gd name="T80" fmla="*/ 172 w 688"/>
                <a:gd name="T81" fmla="*/ 640 h 684"/>
                <a:gd name="T82" fmla="*/ 237 w 688"/>
                <a:gd name="T83" fmla="*/ 669 h 684"/>
                <a:gd name="T84" fmla="*/ 294 w 688"/>
                <a:gd name="T85" fmla="*/ 614 h 684"/>
                <a:gd name="T86" fmla="*/ 336 w 688"/>
                <a:gd name="T87" fmla="*/ 619 h 684"/>
                <a:gd name="T88" fmla="*/ 380 w 688"/>
                <a:gd name="T8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8" h="684">
                  <a:moveTo>
                    <a:pt x="380" y="684"/>
                  </a:moveTo>
                  <a:cubicBezTo>
                    <a:pt x="392" y="683"/>
                    <a:pt x="403" y="681"/>
                    <a:pt x="415" y="679"/>
                  </a:cubicBezTo>
                  <a:cubicBezTo>
                    <a:pt x="427" y="676"/>
                    <a:pt x="438" y="673"/>
                    <a:pt x="449" y="670"/>
                  </a:cubicBezTo>
                  <a:cubicBezTo>
                    <a:pt x="463" y="592"/>
                    <a:pt x="463" y="592"/>
                    <a:pt x="463" y="592"/>
                  </a:cubicBezTo>
                  <a:cubicBezTo>
                    <a:pt x="476" y="586"/>
                    <a:pt x="488" y="578"/>
                    <a:pt x="500" y="571"/>
                  </a:cubicBezTo>
                  <a:cubicBezTo>
                    <a:pt x="574" y="598"/>
                    <a:pt x="574" y="598"/>
                    <a:pt x="574" y="598"/>
                  </a:cubicBezTo>
                  <a:cubicBezTo>
                    <a:pt x="592" y="582"/>
                    <a:pt x="608" y="564"/>
                    <a:pt x="622" y="545"/>
                  </a:cubicBezTo>
                  <a:cubicBezTo>
                    <a:pt x="587" y="474"/>
                    <a:pt x="587" y="474"/>
                    <a:pt x="587" y="474"/>
                  </a:cubicBezTo>
                  <a:cubicBezTo>
                    <a:pt x="593" y="461"/>
                    <a:pt x="599" y="448"/>
                    <a:pt x="604" y="435"/>
                  </a:cubicBezTo>
                  <a:cubicBezTo>
                    <a:pt x="680" y="414"/>
                    <a:pt x="680" y="414"/>
                    <a:pt x="680" y="414"/>
                  </a:cubicBezTo>
                  <a:cubicBezTo>
                    <a:pt x="685" y="391"/>
                    <a:pt x="688" y="367"/>
                    <a:pt x="688" y="343"/>
                  </a:cubicBezTo>
                  <a:cubicBezTo>
                    <a:pt x="618" y="306"/>
                    <a:pt x="618" y="306"/>
                    <a:pt x="618" y="306"/>
                  </a:cubicBezTo>
                  <a:cubicBezTo>
                    <a:pt x="617" y="299"/>
                    <a:pt x="616" y="292"/>
                    <a:pt x="614" y="285"/>
                  </a:cubicBezTo>
                  <a:cubicBezTo>
                    <a:pt x="613" y="278"/>
                    <a:pt x="611" y="271"/>
                    <a:pt x="609" y="264"/>
                  </a:cubicBezTo>
                  <a:cubicBezTo>
                    <a:pt x="658" y="202"/>
                    <a:pt x="658" y="202"/>
                    <a:pt x="658" y="202"/>
                  </a:cubicBezTo>
                  <a:cubicBezTo>
                    <a:pt x="648" y="180"/>
                    <a:pt x="636" y="160"/>
                    <a:pt x="622" y="141"/>
                  </a:cubicBezTo>
                  <a:cubicBezTo>
                    <a:pt x="544" y="152"/>
                    <a:pt x="544" y="152"/>
                    <a:pt x="544" y="152"/>
                  </a:cubicBezTo>
                  <a:cubicBezTo>
                    <a:pt x="534" y="142"/>
                    <a:pt x="524" y="132"/>
                    <a:pt x="512" y="123"/>
                  </a:cubicBezTo>
                  <a:cubicBezTo>
                    <a:pt x="515" y="44"/>
                    <a:pt x="515" y="44"/>
                    <a:pt x="515" y="44"/>
                  </a:cubicBezTo>
                  <a:cubicBezTo>
                    <a:pt x="495" y="33"/>
                    <a:pt x="473" y="23"/>
                    <a:pt x="451" y="15"/>
                  </a:cubicBezTo>
                  <a:cubicBezTo>
                    <a:pt x="394" y="70"/>
                    <a:pt x="394" y="70"/>
                    <a:pt x="394" y="70"/>
                  </a:cubicBezTo>
                  <a:cubicBezTo>
                    <a:pt x="380" y="68"/>
                    <a:pt x="366" y="66"/>
                    <a:pt x="351" y="6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96" y="2"/>
                    <a:pt x="284" y="3"/>
                    <a:pt x="272" y="6"/>
                  </a:cubicBezTo>
                  <a:cubicBezTo>
                    <a:pt x="260" y="8"/>
                    <a:pt x="249" y="11"/>
                    <a:pt x="238" y="15"/>
                  </a:cubicBezTo>
                  <a:cubicBezTo>
                    <a:pt x="224" y="93"/>
                    <a:pt x="224" y="93"/>
                    <a:pt x="224" y="93"/>
                  </a:cubicBezTo>
                  <a:cubicBezTo>
                    <a:pt x="211" y="99"/>
                    <a:pt x="199" y="106"/>
                    <a:pt x="187" y="114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95" y="103"/>
                    <a:pt x="80" y="121"/>
                    <a:pt x="66" y="140"/>
                  </a:cubicBezTo>
                  <a:cubicBezTo>
                    <a:pt x="101" y="211"/>
                    <a:pt x="101" y="211"/>
                    <a:pt x="101" y="211"/>
                  </a:cubicBezTo>
                  <a:cubicBezTo>
                    <a:pt x="94" y="223"/>
                    <a:pt x="88" y="236"/>
                    <a:pt x="83" y="250"/>
                  </a:cubicBezTo>
                  <a:cubicBezTo>
                    <a:pt x="7" y="271"/>
                    <a:pt x="7" y="271"/>
                    <a:pt x="7" y="271"/>
                  </a:cubicBezTo>
                  <a:cubicBezTo>
                    <a:pt x="2" y="294"/>
                    <a:pt x="0" y="318"/>
                    <a:pt x="0" y="342"/>
                  </a:cubicBezTo>
                  <a:cubicBezTo>
                    <a:pt x="70" y="379"/>
                    <a:pt x="70" y="379"/>
                    <a:pt x="70" y="379"/>
                  </a:cubicBezTo>
                  <a:cubicBezTo>
                    <a:pt x="71" y="386"/>
                    <a:pt x="72" y="393"/>
                    <a:pt x="73" y="400"/>
                  </a:cubicBezTo>
                  <a:cubicBezTo>
                    <a:pt x="75" y="407"/>
                    <a:pt x="77" y="414"/>
                    <a:pt x="78" y="420"/>
                  </a:cubicBezTo>
                  <a:cubicBezTo>
                    <a:pt x="29" y="483"/>
                    <a:pt x="29" y="483"/>
                    <a:pt x="29" y="483"/>
                  </a:cubicBezTo>
                  <a:cubicBezTo>
                    <a:pt x="39" y="505"/>
                    <a:pt x="51" y="525"/>
                    <a:pt x="65" y="544"/>
                  </a:cubicBezTo>
                  <a:cubicBezTo>
                    <a:pt x="143" y="533"/>
                    <a:pt x="143" y="533"/>
                    <a:pt x="143" y="533"/>
                  </a:cubicBezTo>
                  <a:cubicBezTo>
                    <a:pt x="153" y="543"/>
                    <a:pt x="164" y="553"/>
                    <a:pt x="175" y="561"/>
                  </a:cubicBezTo>
                  <a:cubicBezTo>
                    <a:pt x="172" y="640"/>
                    <a:pt x="172" y="640"/>
                    <a:pt x="172" y="640"/>
                  </a:cubicBezTo>
                  <a:cubicBezTo>
                    <a:pt x="192" y="652"/>
                    <a:pt x="214" y="662"/>
                    <a:pt x="237" y="669"/>
                  </a:cubicBezTo>
                  <a:cubicBezTo>
                    <a:pt x="294" y="614"/>
                    <a:pt x="294" y="614"/>
                    <a:pt x="294" y="614"/>
                  </a:cubicBezTo>
                  <a:cubicBezTo>
                    <a:pt x="307" y="617"/>
                    <a:pt x="322" y="618"/>
                    <a:pt x="336" y="619"/>
                  </a:cubicBezTo>
                  <a:lnTo>
                    <a:pt x="380" y="684"/>
                  </a:lnTo>
                  <a:close/>
                </a:path>
              </a:pathLst>
            </a:custGeom>
            <a:solidFill>
              <a:srgbClr val="480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ṥļiďê">
              <a:extLst>
                <a:ext uri="{FF2B5EF4-FFF2-40B4-BE49-F238E27FC236}">
                  <a16:creationId xmlns:a16="http://schemas.microsoft.com/office/drawing/2014/main" id="{4F1506F2-38DF-4079-B61A-C118C2096412}"/>
                </a:ext>
              </a:extLst>
            </p:cNvPr>
            <p:cNvSpPr/>
            <p:nvPr/>
          </p:nvSpPr>
          <p:spPr bwMode="auto">
            <a:xfrm>
              <a:off x="7389019" y="4227513"/>
              <a:ext cx="301625" cy="301625"/>
            </a:xfrm>
            <a:custGeom>
              <a:avLst/>
              <a:gdLst>
                <a:gd name="T0" fmla="*/ 161 w 260"/>
                <a:gd name="T1" fmla="*/ 243 h 260"/>
                <a:gd name="T2" fmla="*/ 17 w 260"/>
                <a:gd name="T3" fmla="*/ 161 h 260"/>
                <a:gd name="T4" fmla="*/ 98 w 260"/>
                <a:gd name="T5" fmla="*/ 17 h 260"/>
                <a:gd name="T6" fmla="*/ 243 w 260"/>
                <a:gd name="T7" fmla="*/ 99 h 260"/>
                <a:gd name="T8" fmla="*/ 161 w 260"/>
                <a:gd name="T9" fmla="*/ 2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60">
                  <a:moveTo>
                    <a:pt x="161" y="243"/>
                  </a:moveTo>
                  <a:cubicBezTo>
                    <a:pt x="99" y="260"/>
                    <a:pt x="34" y="224"/>
                    <a:pt x="17" y="161"/>
                  </a:cubicBezTo>
                  <a:cubicBezTo>
                    <a:pt x="0" y="99"/>
                    <a:pt x="36" y="34"/>
                    <a:pt x="98" y="17"/>
                  </a:cubicBezTo>
                  <a:cubicBezTo>
                    <a:pt x="161" y="0"/>
                    <a:pt x="225" y="36"/>
                    <a:pt x="243" y="99"/>
                  </a:cubicBezTo>
                  <a:cubicBezTo>
                    <a:pt x="260" y="161"/>
                    <a:pt x="223" y="226"/>
                    <a:pt x="161" y="243"/>
                  </a:cubicBezTo>
                  <a:close/>
                </a:path>
              </a:pathLst>
            </a:custGeom>
            <a:solidFill>
              <a:srgbClr val="B5B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ṥ1iḍé">
              <a:extLst>
                <a:ext uri="{FF2B5EF4-FFF2-40B4-BE49-F238E27FC236}">
                  <a16:creationId xmlns:a16="http://schemas.microsoft.com/office/drawing/2014/main" id="{57EF5447-D7ED-467E-8C95-50B3F6066EDB}"/>
                </a:ext>
              </a:extLst>
            </p:cNvPr>
            <p:cNvSpPr/>
            <p:nvPr/>
          </p:nvSpPr>
          <p:spPr bwMode="auto">
            <a:xfrm>
              <a:off x="7839869" y="4419601"/>
              <a:ext cx="615950" cy="603250"/>
            </a:xfrm>
            <a:custGeom>
              <a:avLst/>
              <a:gdLst>
                <a:gd name="T0" fmla="*/ 314 w 532"/>
                <a:gd name="T1" fmla="*/ 521 h 521"/>
                <a:gd name="T2" fmla="*/ 341 w 532"/>
                <a:gd name="T3" fmla="*/ 515 h 521"/>
                <a:gd name="T4" fmla="*/ 367 w 532"/>
                <a:gd name="T5" fmla="*/ 506 h 521"/>
                <a:gd name="T6" fmla="*/ 372 w 532"/>
                <a:gd name="T7" fmla="*/ 445 h 521"/>
                <a:gd name="T8" fmla="*/ 400 w 532"/>
                <a:gd name="T9" fmla="*/ 427 h 521"/>
                <a:gd name="T10" fmla="*/ 458 w 532"/>
                <a:gd name="T11" fmla="*/ 443 h 521"/>
                <a:gd name="T12" fmla="*/ 492 w 532"/>
                <a:gd name="T13" fmla="*/ 400 h 521"/>
                <a:gd name="T14" fmla="*/ 460 w 532"/>
                <a:gd name="T15" fmla="*/ 347 h 521"/>
                <a:gd name="T16" fmla="*/ 471 w 532"/>
                <a:gd name="T17" fmla="*/ 316 h 521"/>
                <a:gd name="T18" fmla="*/ 529 w 532"/>
                <a:gd name="T19" fmla="*/ 295 h 521"/>
                <a:gd name="T20" fmla="*/ 530 w 532"/>
                <a:gd name="T21" fmla="*/ 240 h 521"/>
                <a:gd name="T22" fmla="*/ 474 w 532"/>
                <a:gd name="T23" fmla="*/ 216 h 521"/>
                <a:gd name="T24" fmla="*/ 470 w 532"/>
                <a:gd name="T25" fmla="*/ 200 h 521"/>
                <a:gd name="T26" fmla="*/ 465 w 532"/>
                <a:gd name="T27" fmla="*/ 185 h 521"/>
                <a:gd name="T28" fmla="*/ 499 w 532"/>
                <a:gd name="T29" fmla="*/ 134 h 521"/>
                <a:gd name="T30" fmla="*/ 468 w 532"/>
                <a:gd name="T31" fmla="*/ 89 h 521"/>
                <a:gd name="T32" fmla="*/ 408 w 532"/>
                <a:gd name="T33" fmla="*/ 102 h 521"/>
                <a:gd name="T34" fmla="*/ 382 w 532"/>
                <a:gd name="T35" fmla="*/ 82 h 521"/>
                <a:gd name="T36" fmla="*/ 380 w 532"/>
                <a:gd name="T37" fmla="*/ 21 h 521"/>
                <a:gd name="T38" fmla="*/ 328 w 532"/>
                <a:gd name="T39" fmla="*/ 3 h 521"/>
                <a:gd name="T40" fmla="*/ 288 w 532"/>
                <a:gd name="T41" fmla="*/ 49 h 521"/>
                <a:gd name="T42" fmla="*/ 255 w 532"/>
                <a:gd name="T43" fmla="*/ 48 h 521"/>
                <a:gd name="T44" fmla="*/ 217 w 532"/>
                <a:gd name="T45" fmla="*/ 0 h 521"/>
                <a:gd name="T46" fmla="*/ 191 w 532"/>
                <a:gd name="T47" fmla="*/ 7 h 521"/>
                <a:gd name="T48" fmla="*/ 165 w 532"/>
                <a:gd name="T49" fmla="*/ 16 h 521"/>
                <a:gd name="T50" fmla="*/ 159 w 532"/>
                <a:gd name="T51" fmla="*/ 76 h 521"/>
                <a:gd name="T52" fmla="*/ 132 w 532"/>
                <a:gd name="T53" fmla="*/ 95 h 521"/>
                <a:gd name="T54" fmla="*/ 73 w 532"/>
                <a:gd name="T55" fmla="*/ 79 h 521"/>
                <a:gd name="T56" fmla="*/ 40 w 532"/>
                <a:gd name="T57" fmla="*/ 122 h 521"/>
                <a:gd name="T58" fmla="*/ 71 w 532"/>
                <a:gd name="T59" fmla="*/ 174 h 521"/>
                <a:gd name="T60" fmla="*/ 60 w 532"/>
                <a:gd name="T61" fmla="*/ 205 h 521"/>
                <a:gd name="T62" fmla="*/ 3 w 532"/>
                <a:gd name="T63" fmla="*/ 227 h 521"/>
                <a:gd name="T64" fmla="*/ 1 w 532"/>
                <a:gd name="T65" fmla="*/ 281 h 521"/>
                <a:gd name="T66" fmla="*/ 57 w 532"/>
                <a:gd name="T67" fmla="*/ 305 h 521"/>
                <a:gd name="T68" fmla="*/ 61 w 532"/>
                <a:gd name="T69" fmla="*/ 321 h 521"/>
                <a:gd name="T70" fmla="*/ 67 w 532"/>
                <a:gd name="T71" fmla="*/ 337 h 521"/>
                <a:gd name="T72" fmla="*/ 33 w 532"/>
                <a:gd name="T73" fmla="*/ 388 h 521"/>
                <a:gd name="T74" fmla="*/ 64 w 532"/>
                <a:gd name="T75" fmla="*/ 433 h 521"/>
                <a:gd name="T76" fmla="*/ 123 w 532"/>
                <a:gd name="T77" fmla="*/ 419 h 521"/>
                <a:gd name="T78" fmla="*/ 149 w 532"/>
                <a:gd name="T79" fmla="*/ 439 h 521"/>
                <a:gd name="T80" fmla="*/ 152 w 532"/>
                <a:gd name="T81" fmla="*/ 500 h 521"/>
                <a:gd name="T82" fmla="*/ 203 w 532"/>
                <a:gd name="T83" fmla="*/ 518 h 521"/>
                <a:gd name="T84" fmla="*/ 244 w 532"/>
                <a:gd name="T85" fmla="*/ 473 h 521"/>
                <a:gd name="T86" fmla="*/ 276 w 532"/>
                <a:gd name="T87" fmla="*/ 474 h 521"/>
                <a:gd name="T88" fmla="*/ 314 w 532"/>
                <a:gd name="T89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2" h="521">
                  <a:moveTo>
                    <a:pt x="314" y="521"/>
                  </a:moveTo>
                  <a:cubicBezTo>
                    <a:pt x="323" y="520"/>
                    <a:pt x="332" y="518"/>
                    <a:pt x="341" y="515"/>
                  </a:cubicBezTo>
                  <a:cubicBezTo>
                    <a:pt x="350" y="512"/>
                    <a:pt x="358" y="509"/>
                    <a:pt x="367" y="506"/>
                  </a:cubicBezTo>
                  <a:cubicBezTo>
                    <a:pt x="372" y="445"/>
                    <a:pt x="372" y="445"/>
                    <a:pt x="372" y="445"/>
                  </a:cubicBezTo>
                  <a:cubicBezTo>
                    <a:pt x="382" y="440"/>
                    <a:pt x="391" y="433"/>
                    <a:pt x="400" y="427"/>
                  </a:cubicBezTo>
                  <a:cubicBezTo>
                    <a:pt x="458" y="443"/>
                    <a:pt x="458" y="443"/>
                    <a:pt x="458" y="443"/>
                  </a:cubicBezTo>
                  <a:cubicBezTo>
                    <a:pt x="471" y="430"/>
                    <a:pt x="482" y="415"/>
                    <a:pt x="492" y="400"/>
                  </a:cubicBezTo>
                  <a:cubicBezTo>
                    <a:pt x="460" y="347"/>
                    <a:pt x="460" y="347"/>
                    <a:pt x="460" y="347"/>
                  </a:cubicBezTo>
                  <a:cubicBezTo>
                    <a:pt x="465" y="337"/>
                    <a:pt x="469" y="327"/>
                    <a:pt x="471" y="316"/>
                  </a:cubicBezTo>
                  <a:cubicBezTo>
                    <a:pt x="529" y="295"/>
                    <a:pt x="529" y="295"/>
                    <a:pt x="529" y="295"/>
                  </a:cubicBezTo>
                  <a:cubicBezTo>
                    <a:pt x="531" y="277"/>
                    <a:pt x="532" y="259"/>
                    <a:pt x="530" y="240"/>
                  </a:cubicBezTo>
                  <a:cubicBezTo>
                    <a:pt x="474" y="216"/>
                    <a:pt x="474" y="216"/>
                    <a:pt x="474" y="216"/>
                  </a:cubicBezTo>
                  <a:cubicBezTo>
                    <a:pt x="473" y="211"/>
                    <a:pt x="472" y="206"/>
                    <a:pt x="470" y="200"/>
                  </a:cubicBezTo>
                  <a:cubicBezTo>
                    <a:pt x="468" y="195"/>
                    <a:pt x="467" y="190"/>
                    <a:pt x="465" y="185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0" y="118"/>
                    <a:pt x="479" y="103"/>
                    <a:pt x="468" y="89"/>
                  </a:cubicBezTo>
                  <a:cubicBezTo>
                    <a:pt x="408" y="102"/>
                    <a:pt x="408" y="102"/>
                    <a:pt x="408" y="102"/>
                  </a:cubicBezTo>
                  <a:cubicBezTo>
                    <a:pt x="400" y="95"/>
                    <a:pt x="391" y="88"/>
                    <a:pt x="382" y="82"/>
                  </a:cubicBezTo>
                  <a:cubicBezTo>
                    <a:pt x="380" y="21"/>
                    <a:pt x="380" y="21"/>
                    <a:pt x="380" y="21"/>
                  </a:cubicBezTo>
                  <a:cubicBezTo>
                    <a:pt x="363" y="14"/>
                    <a:pt x="346" y="7"/>
                    <a:pt x="328" y="3"/>
                  </a:cubicBezTo>
                  <a:cubicBezTo>
                    <a:pt x="288" y="49"/>
                    <a:pt x="288" y="49"/>
                    <a:pt x="288" y="49"/>
                  </a:cubicBezTo>
                  <a:cubicBezTo>
                    <a:pt x="277" y="48"/>
                    <a:pt x="266" y="47"/>
                    <a:pt x="255" y="48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2"/>
                    <a:pt x="199" y="4"/>
                    <a:pt x="191" y="7"/>
                  </a:cubicBezTo>
                  <a:cubicBezTo>
                    <a:pt x="182" y="9"/>
                    <a:pt x="173" y="12"/>
                    <a:pt x="165" y="16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49" y="82"/>
                    <a:pt x="140" y="88"/>
                    <a:pt x="132" y="9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1" y="92"/>
                    <a:pt x="49" y="106"/>
                    <a:pt x="40" y="122"/>
                  </a:cubicBezTo>
                  <a:cubicBezTo>
                    <a:pt x="71" y="174"/>
                    <a:pt x="71" y="174"/>
                    <a:pt x="71" y="174"/>
                  </a:cubicBezTo>
                  <a:cubicBezTo>
                    <a:pt x="67" y="184"/>
                    <a:pt x="63" y="195"/>
                    <a:pt x="60" y="205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0" y="244"/>
                    <a:pt x="0" y="263"/>
                    <a:pt x="1" y="281"/>
                  </a:cubicBezTo>
                  <a:cubicBezTo>
                    <a:pt x="57" y="305"/>
                    <a:pt x="57" y="305"/>
                    <a:pt x="57" y="305"/>
                  </a:cubicBezTo>
                  <a:cubicBezTo>
                    <a:pt x="59" y="311"/>
                    <a:pt x="60" y="316"/>
                    <a:pt x="61" y="321"/>
                  </a:cubicBezTo>
                  <a:cubicBezTo>
                    <a:pt x="63" y="327"/>
                    <a:pt x="65" y="332"/>
                    <a:pt x="67" y="337"/>
                  </a:cubicBezTo>
                  <a:cubicBezTo>
                    <a:pt x="33" y="388"/>
                    <a:pt x="33" y="388"/>
                    <a:pt x="33" y="388"/>
                  </a:cubicBezTo>
                  <a:cubicBezTo>
                    <a:pt x="42" y="404"/>
                    <a:pt x="52" y="419"/>
                    <a:pt x="64" y="433"/>
                  </a:cubicBezTo>
                  <a:cubicBezTo>
                    <a:pt x="123" y="419"/>
                    <a:pt x="123" y="419"/>
                    <a:pt x="123" y="419"/>
                  </a:cubicBezTo>
                  <a:cubicBezTo>
                    <a:pt x="131" y="427"/>
                    <a:pt x="140" y="433"/>
                    <a:pt x="149" y="439"/>
                  </a:cubicBezTo>
                  <a:cubicBezTo>
                    <a:pt x="152" y="500"/>
                    <a:pt x="152" y="500"/>
                    <a:pt x="152" y="500"/>
                  </a:cubicBezTo>
                  <a:cubicBezTo>
                    <a:pt x="168" y="508"/>
                    <a:pt x="186" y="514"/>
                    <a:pt x="203" y="518"/>
                  </a:cubicBezTo>
                  <a:cubicBezTo>
                    <a:pt x="244" y="473"/>
                    <a:pt x="244" y="473"/>
                    <a:pt x="244" y="473"/>
                  </a:cubicBezTo>
                  <a:cubicBezTo>
                    <a:pt x="254" y="474"/>
                    <a:pt x="265" y="474"/>
                    <a:pt x="276" y="474"/>
                  </a:cubicBezTo>
                  <a:lnTo>
                    <a:pt x="314" y="521"/>
                  </a:lnTo>
                  <a:close/>
                </a:path>
              </a:pathLst>
            </a:custGeom>
            <a:solidFill>
              <a:srgbClr val="B5B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ṩliḋè">
              <a:extLst>
                <a:ext uri="{FF2B5EF4-FFF2-40B4-BE49-F238E27FC236}">
                  <a16:creationId xmlns:a16="http://schemas.microsoft.com/office/drawing/2014/main" id="{94CBD26A-E187-49C8-A7D3-9A8E7EA74BC1}"/>
                </a:ext>
              </a:extLst>
            </p:cNvPr>
            <p:cNvSpPr/>
            <p:nvPr/>
          </p:nvSpPr>
          <p:spPr bwMode="auto">
            <a:xfrm>
              <a:off x="8008144" y="4581526"/>
              <a:ext cx="277813" cy="279400"/>
            </a:xfrm>
            <a:custGeom>
              <a:avLst/>
              <a:gdLst>
                <a:gd name="T0" fmla="*/ 151 w 241"/>
                <a:gd name="T1" fmla="*/ 224 h 241"/>
                <a:gd name="T2" fmla="*/ 17 w 241"/>
                <a:gd name="T3" fmla="*/ 151 h 241"/>
                <a:gd name="T4" fmla="*/ 90 w 241"/>
                <a:gd name="T5" fmla="*/ 17 h 241"/>
                <a:gd name="T6" fmla="*/ 224 w 241"/>
                <a:gd name="T7" fmla="*/ 90 h 241"/>
                <a:gd name="T8" fmla="*/ 151 w 241"/>
                <a:gd name="T9" fmla="*/ 22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1">
                  <a:moveTo>
                    <a:pt x="151" y="224"/>
                  </a:moveTo>
                  <a:cubicBezTo>
                    <a:pt x="94" y="241"/>
                    <a:pt x="34" y="209"/>
                    <a:pt x="17" y="151"/>
                  </a:cubicBezTo>
                  <a:cubicBezTo>
                    <a:pt x="0" y="94"/>
                    <a:pt x="33" y="34"/>
                    <a:pt x="90" y="17"/>
                  </a:cubicBezTo>
                  <a:cubicBezTo>
                    <a:pt x="147" y="0"/>
                    <a:pt x="207" y="33"/>
                    <a:pt x="224" y="90"/>
                  </a:cubicBezTo>
                  <a:cubicBezTo>
                    <a:pt x="241" y="147"/>
                    <a:pt x="209" y="208"/>
                    <a:pt x="151" y="224"/>
                  </a:cubicBezTo>
                  <a:close/>
                </a:path>
              </a:pathLst>
            </a:custGeom>
            <a:solidFill>
              <a:srgbClr val="004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896594" y="1167134"/>
            <a:ext cx="802945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类是用于为字符串与某组件对象建立映射关系的组件。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配合使用，可在不同的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之间传递数据。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类的常用方法如下。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：把字符串用“键值对” 形式存放到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对象中。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getString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）：获取指定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remove(String key)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：移除指定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176481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068233" y="1022323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797674" y="1148191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endParaRPr lang="zh-CN" altLang="en-US" sz="2000" b="1" dirty="0">
              <a:solidFill>
                <a:srgbClr val="3FA3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296642" y="177182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086328" y="1875732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创建新的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578353" y="24987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356902" y="2582441"/>
            <a:ext cx="3057991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介绍 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3797674" y="322563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574007" y="3391243"/>
            <a:ext cx="480528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Bundle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类及应用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传递数据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59827" y="395253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57490" y="4103948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消息提示类 </a:t>
            </a: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76932" y="468696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074595" y="4838374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</a:t>
            </a:r>
          </a:p>
        </p:txBody>
      </p:sp>
      <p:sp>
        <p:nvSpPr>
          <p:cNvPr id="21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00266" y="542138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2.7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97929" y="5572800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菜单设计</a:t>
            </a:r>
          </a:p>
        </p:txBody>
      </p:sp>
    </p:spTree>
    <p:extLst>
      <p:ext uri="{BB962C8B-B14F-4D97-AF65-F5344CB8AC3E}">
        <p14:creationId xmlns:p14="http://schemas.microsoft.com/office/powerpoint/2010/main" val="5490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2.4.2 </a:t>
            </a:r>
            <a:r>
              <a:rPr lang="zh-CN" altLang="en-US" dirty="0"/>
              <a:t>应用</a:t>
            </a:r>
            <a:r>
              <a:rPr lang="en-US" altLang="zh-CN" dirty="0"/>
              <a:t>Intent</a:t>
            </a:r>
            <a:r>
              <a:rPr lang="zh-CN" altLang="en-US" dirty="0"/>
              <a:t>在不同的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  <a:endParaRPr lang="zh-CN" altLang="zh-CN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58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53" y="1487307"/>
            <a:ext cx="8483213" cy="32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3739081" y="5121774"/>
            <a:ext cx="537775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界面之间传递数据  </a:t>
            </a:r>
          </a:p>
        </p:txBody>
      </p:sp>
    </p:spTree>
    <p:extLst>
      <p:ext uri="{BB962C8B-B14F-4D97-AF65-F5344CB8AC3E}">
        <p14:creationId xmlns:p14="http://schemas.microsoft.com/office/powerpoint/2010/main" val="54317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2.4.2 </a:t>
            </a:r>
            <a:r>
              <a:rPr lang="zh-CN" altLang="en-US" dirty="0"/>
              <a:t>应用</a:t>
            </a:r>
            <a:r>
              <a:rPr lang="en-US" altLang="zh-CN" dirty="0"/>
              <a:t>Intent</a:t>
            </a:r>
            <a:r>
              <a:rPr lang="zh-CN" altLang="en-US" dirty="0"/>
              <a:t>在不同的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  <a:endParaRPr lang="zh-CN" altLang="zh-CN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4154949" y="5539132"/>
            <a:ext cx="461556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数据在不同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 之间传递的效果  </a:t>
            </a:r>
          </a:p>
        </p:txBody>
      </p:sp>
      <p:sp>
        <p:nvSpPr>
          <p:cNvPr id="11" name="1          _3"/>
          <p:cNvSpPr txBox="1"/>
          <p:nvPr/>
        </p:nvSpPr>
        <p:spPr>
          <a:xfrm>
            <a:off x="843021" y="1309334"/>
            <a:ext cx="5841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2-2】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传递数据</a:t>
            </a:r>
          </a:p>
        </p:txBody>
      </p:sp>
      <p:pic>
        <p:nvPicPr>
          <p:cNvPr id="12" name="图片 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97" y="2603752"/>
            <a:ext cx="7248126" cy="25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8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068233" y="1022323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797674" y="1148191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296642" y="177182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086328" y="1875732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创建新的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578353" y="24987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356902" y="2582441"/>
            <a:ext cx="3057991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介绍 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3797674" y="322563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574007" y="3391243"/>
            <a:ext cx="480528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Bundle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类及应用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传递数据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</a:p>
        </p:txBody>
      </p:sp>
      <p:sp>
        <p:nvSpPr>
          <p:cNvPr id="18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59827" y="395253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57490" y="4103948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消息提示类 </a:t>
            </a: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76932" y="468696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074595" y="4838374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</a:t>
            </a:r>
          </a:p>
        </p:txBody>
      </p:sp>
      <p:sp>
        <p:nvSpPr>
          <p:cNvPr id="21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00266" y="542138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2.7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97929" y="5572800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菜单设计</a:t>
            </a:r>
          </a:p>
        </p:txBody>
      </p:sp>
    </p:spTree>
    <p:extLst>
      <p:ext uri="{BB962C8B-B14F-4D97-AF65-F5344CB8AC3E}">
        <p14:creationId xmlns:p14="http://schemas.microsoft.com/office/powerpoint/2010/main" val="40605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消息提示类</a:t>
            </a:r>
            <a:r>
              <a:rPr lang="en-US" altLang="zh-CN" dirty="0"/>
              <a:t>Toast</a:t>
            </a:r>
            <a:endParaRPr lang="zh-CN" altLang="zh-CN" b="1" dirty="0"/>
          </a:p>
        </p:txBody>
      </p:sp>
      <p:sp>
        <p:nvSpPr>
          <p:cNvPr id="6" name="1          _3"/>
          <p:cNvSpPr txBox="1"/>
          <p:nvPr/>
        </p:nvSpPr>
        <p:spPr>
          <a:xfrm>
            <a:off x="723751" y="1163560"/>
            <a:ext cx="109187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来显示帮助或提示消息，该提示消息以浮于应用程序之上的形式显示在屏幕上。因为它并不获得焦点，所以不会影响用户的其他操作，使用消息提示类（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）的目的是尽可能不中断用户操作，让用户看到提示信息。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-24680" y="6277491"/>
            <a:ext cx="9284591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25" name="8f1d0f6d-59d1-4a80-a757-f0df026618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5F53F4-97F2-4DA5-8D6A-B167E08EBC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69003" y="3103520"/>
            <a:ext cx="1915591" cy="3754480"/>
            <a:chOff x="4816717" y="1124857"/>
            <a:chExt cx="2558566" cy="5014686"/>
          </a:xfrm>
        </p:grpSpPr>
        <p:sp>
          <p:nvSpPr>
            <p:cNvPr id="26" name="ï$1iḓe">
              <a:extLst>
                <a:ext uri="{FF2B5EF4-FFF2-40B4-BE49-F238E27FC236}">
                  <a16:creationId xmlns:a16="http://schemas.microsoft.com/office/drawing/2014/main" id="{20220991-71AE-483A-A1FC-D9E95254A2D9}"/>
                </a:ext>
              </a:extLst>
            </p:cNvPr>
            <p:cNvSpPr/>
            <p:nvPr/>
          </p:nvSpPr>
          <p:spPr bwMode="auto">
            <a:xfrm>
              <a:off x="5210277" y="1124857"/>
              <a:ext cx="1542652" cy="3035788"/>
            </a:xfrm>
            <a:custGeom>
              <a:avLst/>
              <a:gdLst>
                <a:gd name="T0" fmla="*/ 689 w 764"/>
                <a:gd name="T1" fmla="*/ 0 h 1504"/>
                <a:gd name="T2" fmla="*/ 75 w 764"/>
                <a:gd name="T3" fmla="*/ 0 h 1504"/>
                <a:gd name="T4" fmla="*/ 0 w 764"/>
                <a:gd name="T5" fmla="*/ 75 h 1504"/>
                <a:gd name="T6" fmla="*/ 0 w 764"/>
                <a:gd name="T7" fmla="*/ 692 h 1504"/>
                <a:gd name="T8" fmla="*/ 0 w 764"/>
                <a:gd name="T9" fmla="*/ 850 h 1504"/>
                <a:gd name="T10" fmla="*/ 0 w 764"/>
                <a:gd name="T11" fmla="*/ 948 h 1504"/>
                <a:gd name="T12" fmla="*/ 0 w 764"/>
                <a:gd name="T13" fmla="*/ 1137 h 1504"/>
                <a:gd name="T14" fmla="*/ 0 w 764"/>
                <a:gd name="T15" fmla="*/ 1429 h 1504"/>
                <a:gd name="T16" fmla="*/ 75 w 764"/>
                <a:gd name="T17" fmla="*/ 1504 h 1504"/>
                <a:gd name="T18" fmla="*/ 76 w 764"/>
                <a:gd name="T19" fmla="*/ 1504 h 1504"/>
                <a:gd name="T20" fmla="*/ 230 w 764"/>
                <a:gd name="T21" fmla="*/ 1504 h 1504"/>
                <a:gd name="T22" fmla="*/ 689 w 764"/>
                <a:gd name="T23" fmla="*/ 1504 h 1504"/>
                <a:gd name="T24" fmla="*/ 764 w 764"/>
                <a:gd name="T25" fmla="*/ 1429 h 1504"/>
                <a:gd name="T26" fmla="*/ 764 w 764"/>
                <a:gd name="T27" fmla="*/ 75 h 1504"/>
                <a:gd name="T28" fmla="*/ 689 w 764"/>
                <a:gd name="T2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4" h="1504">
                  <a:moveTo>
                    <a:pt x="68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137"/>
                    <a:pt x="0" y="1137"/>
                    <a:pt x="0" y="1137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470"/>
                    <a:pt x="34" y="1504"/>
                    <a:pt x="75" y="1504"/>
                  </a:cubicBezTo>
                  <a:cubicBezTo>
                    <a:pt x="76" y="1504"/>
                    <a:pt x="76" y="1504"/>
                    <a:pt x="76" y="1504"/>
                  </a:cubicBezTo>
                  <a:cubicBezTo>
                    <a:pt x="230" y="1504"/>
                    <a:pt x="230" y="1504"/>
                    <a:pt x="230" y="1504"/>
                  </a:cubicBezTo>
                  <a:cubicBezTo>
                    <a:pt x="689" y="1504"/>
                    <a:pt x="689" y="1504"/>
                    <a:pt x="689" y="1504"/>
                  </a:cubicBezTo>
                  <a:cubicBezTo>
                    <a:pt x="730" y="1504"/>
                    <a:pt x="764" y="1470"/>
                    <a:pt x="764" y="1429"/>
                  </a:cubicBezTo>
                  <a:cubicBezTo>
                    <a:pt x="764" y="75"/>
                    <a:pt x="764" y="75"/>
                    <a:pt x="764" y="75"/>
                  </a:cubicBezTo>
                  <a:cubicBezTo>
                    <a:pt x="764" y="34"/>
                    <a:pt x="730" y="0"/>
                    <a:pt x="689" y="0"/>
                  </a:cubicBezTo>
                </a:path>
              </a:pathLst>
            </a:custGeom>
            <a:solidFill>
              <a:srgbClr val="45546A">
                <a:lumMod val="40000"/>
                <a:lumOff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şļíḑê">
              <a:extLst>
                <a:ext uri="{FF2B5EF4-FFF2-40B4-BE49-F238E27FC236}">
                  <a16:creationId xmlns:a16="http://schemas.microsoft.com/office/drawing/2014/main" id="{C35501CB-805C-43F5-9691-8B54EB316D43}"/>
                </a:ext>
              </a:extLst>
            </p:cNvPr>
            <p:cNvSpPr/>
            <p:nvPr/>
          </p:nvSpPr>
          <p:spPr bwMode="auto">
            <a:xfrm>
              <a:off x="5842875" y="3820016"/>
              <a:ext cx="266357" cy="266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ṧļiḓé">
              <a:extLst>
                <a:ext uri="{FF2B5EF4-FFF2-40B4-BE49-F238E27FC236}">
                  <a16:creationId xmlns:a16="http://schemas.microsoft.com/office/drawing/2014/main" id="{97DABC32-FC88-4487-9CC5-6CCFEF323323}"/>
                </a:ext>
              </a:extLst>
            </p:cNvPr>
            <p:cNvSpPr/>
            <p:nvPr/>
          </p:nvSpPr>
          <p:spPr bwMode="auto">
            <a:xfrm>
              <a:off x="5890683" y="3870384"/>
              <a:ext cx="168181" cy="167327"/>
            </a:xfrm>
            <a:prstGeom prst="ellipse">
              <a:avLst/>
            </a:prstGeom>
            <a:solidFill>
              <a:srgbClr val="AE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ṧḷíḋè">
              <a:extLst>
                <a:ext uri="{FF2B5EF4-FFF2-40B4-BE49-F238E27FC236}">
                  <a16:creationId xmlns:a16="http://schemas.microsoft.com/office/drawing/2014/main" id="{92360E4B-2858-476D-90B4-321B5F5C3B41}"/>
                </a:ext>
              </a:extLst>
            </p:cNvPr>
            <p:cNvSpPr/>
            <p:nvPr/>
          </p:nvSpPr>
          <p:spPr bwMode="auto">
            <a:xfrm>
              <a:off x="5791652" y="1366457"/>
              <a:ext cx="363680" cy="32441"/>
            </a:xfrm>
            <a:custGeom>
              <a:avLst/>
              <a:gdLst>
                <a:gd name="T0" fmla="*/ 180 w 180"/>
                <a:gd name="T1" fmla="*/ 8 h 16"/>
                <a:gd name="T2" fmla="*/ 172 w 180"/>
                <a:gd name="T3" fmla="*/ 16 h 16"/>
                <a:gd name="T4" fmla="*/ 8 w 180"/>
                <a:gd name="T5" fmla="*/ 16 h 16"/>
                <a:gd name="T6" fmla="*/ 0 w 180"/>
                <a:gd name="T7" fmla="*/ 8 h 16"/>
                <a:gd name="T8" fmla="*/ 8 w 180"/>
                <a:gd name="T9" fmla="*/ 0 h 16"/>
                <a:gd name="T10" fmla="*/ 172 w 180"/>
                <a:gd name="T11" fmla="*/ 0 h 16"/>
                <a:gd name="T12" fmla="*/ 180 w 18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6">
                  <a:moveTo>
                    <a:pt x="180" y="8"/>
                  </a:moveTo>
                  <a:cubicBezTo>
                    <a:pt x="180" y="12"/>
                    <a:pt x="176" y="16"/>
                    <a:pt x="17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80" y="4"/>
                    <a:pt x="18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şḷíďè">
              <a:extLst>
                <a:ext uri="{FF2B5EF4-FFF2-40B4-BE49-F238E27FC236}">
                  <a16:creationId xmlns:a16="http://schemas.microsoft.com/office/drawing/2014/main" id="{5BBE1108-C7C1-40FE-8E91-0BE2166600F2}"/>
                </a:ext>
              </a:extLst>
            </p:cNvPr>
            <p:cNvSpPr/>
            <p:nvPr/>
          </p:nvSpPr>
          <p:spPr bwMode="auto">
            <a:xfrm>
              <a:off x="5929100" y="1233278"/>
              <a:ext cx="93054" cy="93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Sľîďè">
              <a:extLst>
                <a:ext uri="{FF2B5EF4-FFF2-40B4-BE49-F238E27FC236}">
                  <a16:creationId xmlns:a16="http://schemas.microsoft.com/office/drawing/2014/main" id="{50C20543-F9D4-4280-92DF-E9B0D56DE739}"/>
                </a:ext>
              </a:extLst>
            </p:cNvPr>
            <p:cNvSpPr/>
            <p:nvPr/>
          </p:nvSpPr>
          <p:spPr bwMode="auto">
            <a:xfrm>
              <a:off x="5701159" y="1363043"/>
              <a:ext cx="42686" cy="41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šḷíḓe">
              <a:extLst>
                <a:ext uri="{FF2B5EF4-FFF2-40B4-BE49-F238E27FC236}">
                  <a16:creationId xmlns:a16="http://schemas.microsoft.com/office/drawing/2014/main" id="{EE61A9F9-649F-4E82-8F65-7FB13B6D8FD8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2236717"/>
            </a:xfrm>
            <a:prstGeom prst="rect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śḻíḑé">
              <a:extLst>
                <a:ext uri="{FF2B5EF4-FFF2-40B4-BE49-F238E27FC236}">
                  <a16:creationId xmlns:a16="http://schemas.microsoft.com/office/drawing/2014/main" id="{52FB39D5-1ACB-41C6-8271-977285881BA1}"/>
                </a:ext>
              </a:extLst>
            </p:cNvPr>
            <p:cNvSpPr/>
            <p:nvPr/>
          </p:nvSpPr>
          <p:spPr bwMode="auto">
            <a:xfrm>
              <a:off x="5315283" y="3289009"/>
              <a:ext cx="1324957" cy="460149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ṧḷîďè">
              <a:extLst>
                <a:ext uri="{FF2B5EF4-FFF2-40B4-BE49-F238E27FC236}">
                  <a16:creationId xmlns:a16="http://schemas.microsoft.com/office/drawing/2014/main" id="{31311595-CE67-4134-AF4B-19B0FE44E5D6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121227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ṡḻîḓê">
              <a:extLst>
                <a:ext uri="{FF2B5EF4-FFF2-40B4-BE49-F238E27FC236}">
                  <a16:creationId xmlns:a16="http://schemas.microsoft.com/office/drawing/2014/main" id="{9F5F201B-53C2-45D2-B142-EF68CBDC3F88}"/>
                </a:ext>
              </a:extLst>
            </p:cNvPr>
            <p:cNvSpPr/>
            <p:nvPr/>
          </p:nvSpPr>
          <p:spPr bwMode="auto">
            <a:xfrm>
              <a:off x="6220214" y="3377795"/>
              <a:ext cx="290261" cy="290261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1íḑé">
              <a:extLst>
                <a:ext uri="{FF2B5EF4-FFF2-40B4-BE49-F238E27FC236}">
                  <a16:creationId xmlns:a16="http://schemas.microsoft.com/office/drawing/2014/main" id="{29E34A65-8B1E-4D35-90A9-4A8701FD47A6}"/>
                </a:ext>
              </a:extLst>
            </p:cNvPr>
            <p:cNvSpPr/>
            <p:nvPr/>
          </p:nvSpPr>
          <p:spPr bwMode="auto">
            <a:xfrm>
              <a:off x="5824093" y="3369258"/>
              <a:ext cx="291115" cy="291115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Sḻiḓê">
              <a:extLst>
                <a:ext uri="{FF2B5EF4-FFF2-40B4-BE49-F238E27FC236}">
                  <a16:creationId xmlns:a16="http://schemas.microsoft.com/office/drawing/2014/main" id="{12BA58D0-5FEA-4888-B63B-14D5EAD32999}"/>
                </a:ext>
              </a:extLst>
            </p:cNvPr>
            <p:cNvSpPr/>
            <p:nvPr/>
          </p:nvSpPr>
          <p:spPr bwMode="auto">
            <a:xfrm>
              <a:off x="5909464" y="3444384"/>
              <a:ext cx="139154" cy="155375"/>
            </a:xfrm>
            <a:custGeom>
              <a:avLst/>
              <a:gdLst>
                <a:gd name="T0" fmla="*/ 41 w 69"/>
                <a:gd name="T1" fmla="*/ 24 h 77"/>
                <a:gd name="T2" fmla="*/ 35 w 69"/>
                <a:gd name="T3" fmla="*/ 39 h 77"/>
                <a:gd name="T4" fmla="*/ 21 w 69"/>
                <a:gd name="T5" fmla="*/ 49 h 77"/>
                <a:gd name="T6" fmla="*/ 12 w 69"/>
                <a:gd name="T7" fmla="*/ 43 h 77"/>
                <a:gd name="T8" fmla="*/ 0 w 69"/>
                <a:gd name="T9" fmla="*/ 58 h 77"/>
                <a:gd name="T10" fmla="*/ 43 w 69"/>
                <a:gd name="T11" fmla="*/ 49 h 77"/>
                <a:gd name="T12" fmla="*/ 48 w 69"/>
                <a:gd name="T13" fmla="*/ 0 h 77"/>
                <a:gd name="T14" fmla="*/ 35 w 69"/>
                <a:gd name="T15" fmla="*/ 18 h 77"/>
                <a:gd name="T16" fmla="*/ 41 w 69"/>
                <a:gd name="T17" fmla="*/ 2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41" y="24"/>
                  </a:moveTo>
                  <a:cubicBezTo>
                    <a:pt x="41" y="24"/>
                    <a:pt x="41" y="31"/>
                    <a:pt x="35" y="39"/>
                  </a:cubicBezTo>
                  <a:cubicBezTo>
                    <a:pt x="28" y="47"/>
                    <a:pt x="21" y="49"/>
                    <a:pt x="21" y="4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20" y="77"/>
                    <a:pt x="43" y="49"/>
                  </a:cubicBezTo>
                  <a:cubicBezTo>
                    <a:pt x="69" y="17"/>
                    <a:pt x="48" y="0"/>
                    <a:pt x="48" y="0"/>
                  </a:cubicBezTo>
                  <a:cubicBezTo>
                    <a:pt x="35" y="18"/>
                    <a:pt x="35" y="18"/>
                    <a:pt x="35" y="18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ŝ1ïḋe">
              <a:extLst>
                <a:ext uri="{FF2B5EF4-FFF2-40B4-BE49-F238E27FC236}">
                  <a16:creationId xmlns:a16="http://schemas.microsoft.com/office/drawing/2014/main" id="{6D8A5216-EA46-48F0-8479-E9C7F35D50A3}"/>
                </a:ext>
              </a:extLst>
            </p:cNvPr>
            <p:cNvSpPr/>
            <p:nvPr/>
          </p:nvSpPr>
          <p:spPr bwMode="auto">
            <a:xfrm>
              <a:off x="5871048" y="3407674"/>
              <a:ext cx="201476" cy="204037"/>
            </a:xfrm>
            <a:prstGeom prst="ellipse">
              <a:avLst/>
            </a:prstGeom>
            <a:noFill/>
            <a:ln w="222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şľiḍe">
              <a:extLst>
                <a:ext uri="{FF2B5EF4-FFF2-40B4-BE49-F238E27FC236}">
                  <a16:creationId xmlns:a16="http://schemas.microsoft.com/office/drawing/2014/main" id="{7F43E7F1-167D-41AC-AEB4-CFA8A772E829}"/>
                </a:ext>
              </a:extLst>
            </p:cNvPr>
            <p:cNvSpPr/>
            <p:nvPr/>
          </p:nvSpPr>
          <p:spPr bwMode="auto">
            <a:xfrm>
              <a:off x="5436510" y="3369258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1iďè">
              <a:extLst>
                <a:ext uri="{FF2B5EF4-FFF2-40B4-BE49-F238E27FC236}">
                  <a16:creationId xmlns:a16="http://schemas.microsoft.com/office/drawing/2014/main" id="{88A083CA-B560-4B33-981B-B61A99DEB546}"/>
                </a:ext>
              </a:extLst>
            </p:cNvPr>
            <p:cNvSpPr/>
            <p:nvPr/>
          </p:nvSpPr>
          <p:spPr bwMode="auto">
            <a:xfrm>
              <a:off x="5477488" y="3434139"/>
              <a:ext cx="193792" cy="161351"/>
            </a:xfrm>
            <a:custGeom>
              <a:avLst/>
              <a:gdLst>
                <a:gd name="T0" fmla="*/ 96 w 96"/>
                <a:gd name="T1" fmla="*/ 76 h 80"/>
                <a:gd name="T2" fmla="*/ 92 w 96"/>
                <a:gd name="T3" fmla="*/ 80 h 80"/>
                <a:gd name="T4" fmla="*/ 4 w 96"/>
                <a:gd name="T5" fmla="*/ 80 h 80"/>
                <a:gd name="T6" fmla="*/ 0 w 96"/>
                <a:gd name="T7" fmla="*/ 76 h 80"/>
                <a:gd name="T8" fmla="*/ 0 w 96"/>
                <a:gd name="T9" fmla="*/ 4 h 80"/>
                <a:gd name="T10" fmla="*/ 4 w 96"/>
                <a:gd name="T11" fmla="*/ 0 h 80"/>
                <a:gd name="T12" fmla="*/ 92 w 96"/>
                <a:gd name="T13" fmla="*/ 0 h 80"/>
                <a:gd name="T14" fmla="*/ 96 w 96"/>
                <a:gd name="T15" fmla="*/ 4 h 80"/>
                <a:gd name="T16" fmla="*/ 96 w 96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80">
                  <a:moveTo>
                    <a:pt x="96" y="76"/>
                  </a:moveTo>
                  <a:cubicBezTo>
                    <a:pt x="96" y="78"/>
                    <a:pt x="94" y="80"/>
                    <a:pt x="9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lnTo>
                    <a:pt x="9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ṧ1idé">
              <a:extLst>
                <a:ext uri="{FF2B5EF4-FFF2-40B4-BE49-F238E27FC236}">
                  <a16:creationId xmlns:a16="http://schemas.microsoft.com/office/drawing/2014/main" id="{8A6EC3C5-AA76-485F-83C4-5ADE078DBCFB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ṧḷídè">
              <a:extLst>
                <a:ext uri="{FF2B5EF4-FFF2-40B4-BE49-F238E27FC236}">
                  <a16:creationId xmlns:a16="http://schemas.microsoft.com/office/drawing/2014/main" id="{D388CD26-DA4C-4DC8-A6A7-C03172D25E21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noFill/>
            <a:ln w="41275" cap="rnd">
              <a:solidFill>
                <a:srgbClr val="FFAF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ŝ1ïḓe">
              <a:extLst>
                <a:ext uri="{FF2B5EF4-FFF2-40B4-BE49-F238E27FC236}">
                  <a16:creationId xmlns:a16="http://schemas.microsoft.com/office/drawing/2014/main" id="{41E558F1-437C-448D-888A-A2330B27AFE4}"/>
                </a:ext>
              </a:extLst>
            </p:cNvPr>
            <p:cNvSpPr/>
            <p:nvPr/>
          </p:nvSpPr>
          <p:spPr bwMode="auto">
            <a:xfrm>
              <a:off x="5445047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š1ïdê">
              <a:extLst>
                <a:ext uri="{FF2B5EF4-FFF2-40B4-BE49-F238E27FC236}">
                  <a16:creationId xmlns:a16="http://schemas.microsoft.com/office/drawing/2014/main" id="{5D1CE679-E86D-4915-B25B-B828B38BE90D}"/>
                </a:ext>
              </a:extLst>
            </p:cNvPr>
            <p:cNvSpPr/>
            <p:nvPr/>
          </p:nvSpPr>
          <p:spPr bwMode="auto">
            <a:xfrm>
              <a:off x="5473219" y="1770261"/>
              <a:ext cx="213427" cy="2142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ṡḷiḓè">
              <a:extLst>
                <a:ext uri="{FF2B5EF4-FFF2-40B4-BE49-F238E27FC236}">
                  <a16:creationId xmlns:a16="http://schemas.microsoft.com/office/drawing/2014/main" id="{B830005E-236A-42AB-8F1F-8E26E3A4C296}"/>
                </a:ext>
              </a:extLst>
            </p:cNvPr>
            <p:cNvSpPr/>
            <p:nvPr/>
          </p:nvSpPr>
          <p:spPr bwMode="auto">
            <a:xfrm>
              <a:off x="5572249" y="1869291"/>
              <a:ext cx="17928" cy="18781"/>
            </a:xfrm>
            <a:prstGeom prst="ellipse">
              <a:avLst/>
            </a:pr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ś1íḓê">
              <a:extLst>
                <a:ext uri="{FF2B5EF4-FFF2-40B4-BE49-F238E27FC236}">
                  <a16:creationId xmlns:a16="http://schemas.microsoft.com/office/drawing/2014/main" id="{0D11169F-B51D-4AB5-BBE2-546D50C8608A}"/>
                </a:ext>
              </a:extLst>
            </p:cNvPr>
            <p:cNvSpPr/>
            <p:nvPr/>
          </p:nvSpPr>
          <p:spPr bwMode="auto">
            <a:xfrm>
              <a:off x="5573957" y="1778798"/>
              <a:ext cx="16221" cy="4012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ṧḷíďè">
              <a:extLst>
                <a:ext uri="{FF2B5EF4-FFF2-40B4-BE49-F238E27FC236}">
                  <a16:creationId xmlns:a16="http://schemas.microsoft.com/office/drawing/2014/main" id="{08088FDA-6D10-4175-889D-2CF3D358E6BD}"/>
                </a:ext>
              </a:extLst>
            </p:cNvPr>
            <p:cNvSpPr/>
            <p:nvPr/>
          </p:nvSpPr>
          <p:spPr bwMode="auto">
            <a:xfrm>
              <a:off x="5529564" y="1790750"/>
              <a:ext cx="26465" cy="36710"/>
            </a:xfrm>
            <a:custGeom>
              <a:avLst/>
              <a:gdLst>
                <a:gd name="T0" fmla="*/ 31 w 31"/>
                <a:gd name="T1" fmla="*/ 38 h 43"/>
                <a:gd name="T2" fmla="*/ 21 w 31"/>
                <a:gd name="T3" fmla="*/ 43 h 43"/>
                <a:gd name="T4" fmla="*/ 0 w 31"/>
                <a:gd name="T5" fmla="*/ 5 h 43"/>
                <a:gd name="T6" fmla="*/ 9 w 31"/>
                <a:gd name="T7" fmla="*/ 0 h 43"/>
                <a:gd name="T8" fmla="*/ 31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38"/>
                  </a:moveTo>
                  <a:lnTo>
                    <a:pt x="21" y="43"/>
                  </a:lnTo>
                  <a:lnTo>
                    <a:pt x="0" y="5"/>
                  </a:lnTo>
                  <a:lnTo>
                    <a:pt x="9" y="0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sḻïḋé">
              <a:extLst>
                <a:ext uri="{FF2B5EF4-FFF2-40B4-BE49-F238E27FC236}">
                  <a16:creationId xmlns:a16="http://schemas.microsoft.com/office/drawing/2014/main" id="{A0A45FC7-2C35-4870-9098-2F3F5B67173F}"/>
                </a:ext>
              </a:extLst>
            </p:cNvPr>
            <p:cNvSpPr/>
            <p:nvPr/>
          </p:nvSpPr>
          <p:spPr bwMode="auto">
            <a:xfrm>
              <a:off x="5495415" y="1823191"/>
              <a:ext cx="35856" cy="26465"/>
            </a:xfrm>
            <a:custGeom>
              <a:avLst/>
              <a:gdLst>
                <a:gd name="T0" fmla="*/ 42 w 42"/>
                <a:gd name="T1" fmla="*/ 24 h 31"/>
                <a:gd name="T2" fmla="*/ 38 w 42"/>
                <a:gd name="T3" fmla="*/ 31 h 31"/>
                <a:gd name="T4" fmla="*/ 0 w 42"/>
                <a:gd name="T5" fmla="*/ 9 h 31"/>
                <a:gd name="T6" fmla="*/ 5 w 42"/>
                <a:gd name="T7" fmla="*/ 0 h 31"/>
                <a:gd name="T8" fmla="*/ 42 w 42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2" y="24"/>
                  </a:moveTo>
                  <a:lnTo>
                    <a:pt x="38" y="31"/>
                  </a:lnTo>
                  <a:lnTo>
                    <a:pt x="0" y="9"/>
                  </a:lnTo>
                  <a:lnTo>
                    <a:pt x="5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ŝlïḑe">
              <a:extLst>
                <a:ext uri="{FF2B5EF4-FFF2-40B4-BE49-F238E27FC236}">
                  <a16:creationId xmlns:a16="http://schemas.microsoft.com/office/drawing/2014/main" id="{D14D4EE0-1EFB-4C3D-BF97-5EC2CC3AF270}"/>
                </a:ext>
              </a:extLst>
            </p:cNvPr>
            <p:cNvSpPr/>
            <p:nvPr/>
          </p:nvSpPr>
          <p:spPr bwMode="auto">
            <a:xfrm>
              <a:off x="5468950" y="1875267"/>
              <a:ext cx="56345" cy="8537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ṣļíḓé">
              <a:extLst>
                <a:ext uri="{FF2B5EF4-FFF2-40B4-BE49-F238E27FC236}">
                  <a16:creationId xmlns:a16="http://schemas.microsoft.com/office/drawing/2014/main" id="{9AC7E656-2B9D-4025-9D20-7373CD761EF7}"/>
                </a:ext>
              </a:extLst>
            </p:cNvPr>
            <p:cNvSpPr/>
            <p:nvPr/>
          </p:nvSpPr>
          <p:spPr bwMode="auto">
            <a:xfrm>
              <a:off x="5492854" y="1901732"/>
              <a:ext cx="36710" cy="26465"/>
            </a:xfrm>
            <a:custGeom>
              <a:avLst/>
              <a:gdLst>
                <a:gd name="T0" fmla="*/ 38 w 43"/>
                <a:gd name="T1" fmla="*/ 0 h 31"/>
                <a:gd name="T2" fmla="*/ 43 w 43"/>
                <a:gd name="T3" fmla="*/ 10 h 31"/>
                <a:gd name="T4" fmla="*/ 5 w 43"/>
                <a:gd name="T5" fmla="*/ 31 h 31"/>
                <a:gd name="T6" fmla="*/ 0 w 43"/>
                <a:gd name="T7" fmla="*/ 24 h 31"/>
                <a:gd name="T8" fmla="*/ 38 w 4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38" y="0"/>
                  </a:moveTo>
                  <a:lnTo>
                    <a:pt x="43" y="10"/>
                  </a:lnTo>
                  <a:lnTo>
                    <a:pt x="5" y="31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šḻíḓê">
              <a:extLst>
                <a:ext uri="{FF2B5EF4-FFF2-40B4-BE49-F238E27FC236}">
                  <a16:creationId xmlns:a16="http://schemas.microsoft.com/office/drawing/2014/main" id="{F276C4B0-E1E3-42FD-89C1-562A82E3760E}"/>
                </a:ext>
              </a:extLst>
            </p:cNvPr>
            <p:cNvSpPr/>
            <p:nvPr/>
          </p:nvSpPr>
          <p:spPr bwMode="auto">
            <a:xfrm>
              <a:off x="5525295" y="1925636"/>
              <a:ext cx="26465" cy="36710"/>
            </a:xfrm>
            <a:custGeom>
              <a:avLst/>
              <a:gdLst>
                <a:gd name="T0" fmla="*/ 24 w 31"/>
                <a:gd name="T1" fmla="*/ 0 h 43"/>
                <a:gd name="T2" fmla="*/ 31 w 31"/>
                <a:gd name="T3" fmla="*/ 5 h 43"/>
                <a:gd name="T4" fmla="*/ 10 w 31"/>
                <a:gd name="T5" fmla="*/ 43 h 43"/>
                <a:gd name="T6" fmla="*/ 0 w 31"/>
                <a:gd name="T7" fmla="*/ 38 h 43"/>
                <a:gd name="T8" fmla="*/ 24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4" y="0"/>
                  </a:moveTo>
                  <a:lnTo>
                    <a:pt x="31" y="5"/>
                  </a:lnTo>
                  <a:lnTo>
                    <a:pt x="10" y="43"/>
                  </a:lnTo>
                  <a:lnTo>
                    <a:pt x="0" y="3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ḻide">
              <a:extLst>
                <a:ext uri="{FF2B5EF4-FFF2-40B4-BE49-F238E27FC236}">
                  <a16:creationId xmlns:a16="http://schemas.microsoft.com/office/drawing/2014/main" id="{9F96937E-7489-46BA-B8C4-BAFFBC1D7119}"/>
                </a:ext>
              </a:extLst>
            </p:cNvPr>
            <p:cNvSpPr/>
            <p:nvPr/>
          </p:nvSpPr>
          <p:spPr bwMode="auto">
            <a:xfrm>
              <a:off x="5573957" y="1932466"/>
              <a:ext cx="8537" cy="47808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Sḻîḑe">
              <a:extLst>
                <a:ext uri="{FF2B5EF4-FFF2-40B4-BE49-F238E27FC236}">
                  <a16:creationId xmlns:a16="http://schemas.microsoft.com/office/drawing/2014/main" id="{46CEA540-19B0-44E7-A59B-9E54596BE846}"/>
                </a:ext>
              </a:extLst>
            </p:cNvPr>
            <p:cNvSpPr/>
            <p:nvPr/>
          </p:nvSpPr>
          <p:spPr bwMode="auto">
            <a:xfrm>
              <a:off x="5604690" y="1928197"/>
              <a:ext cx="25611" cy="35856"/>
            </a:xfrm>
            <a:custGeom>
              <a:avLst/>
              <a:gdLst>
                <a:gd name="T0" fmla="*/ 0 w 30"/>
                <a:gd name="T1" fmla="*/ 5 h 42"/>
                <a:gd name="T2" fmla="*/ 9 w 30"/>
                <a:gd name="T3" fmla="*/ 0 h 42"/>
                <a:gd name="T4" fmla="*/ 30 w 30"/>
                <a:gd name="T5" fmla="*/ 38 h 42"/>
                <a:gd name="T6" fmla="*/ 23 w 30"/>
                <a:gd name="T7" fmla="*/ 42 h 42"/>
                <a:gd name="T8" fmla="*/ 0 w 30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5"/>
                  </a:moveTo>
                  <a:lnTo>
                    <a:pt x="9" y="0"/>
                  </a:lnTo>
                  <a:lnTo>
                    <a:pt x="30" y="38"/>
                  </a:lnTo>
                  <a:lnTo>
                    <a:pt x="23" y="4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1iḋe">
              <a:extLst>
                <a:ext uri="{FF2B5EF4-FFF2-40B4-BE49-F238E27FC236}">
                  <a16:creationId xmlns:a16="http://schemas.microsoft.com/office/drawing/2014/main" id="{FC24EDC1-23AE-4252-B62E-97CB9EF005A0}"/>
                </a:ext>
              </a:extLst>
            </p:cNvPr>
            <p:cNvSpPr/>
            <p:nvPr/>
          </p:nvSpPr>
          <p:spPr bwMode="auto">
            <a:xfrm>
              <a:off x="5628594" y="1906001"/>
              <a:ext cx="35856" cy="26465"/>
            </a:xfrm>
            <a:custGeom>
              <a:avLst/>
              <a:gdLst>
                <a:gd name="T0" fmla="*/ 0 w 42"/>
                <a:gd name="T1" fmla="*/ 9 h 31"/>
                <a:gd name="T2" fmla="*/ 5 w 42"/>
                <a:gd name="T3" fmla="*/ 0 h 31"/>
                <a:gd name="T4" fmla="*/ 42 w 42"/>
                <a:gd name="T5" fmla="*/ 21 h 31"/>
                <a:gd name="T6" fmla="*/ 38 w 42"/>
                <a:gd name="T7" fmla="*/ 31 h 31"/>
                <a:gd name="T8" fmla="*/ 0 w 4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0" y="9"/>
                  </a:moveTo>
                  <a:lnTo>
                    <a:pt x="5" y="0"/>
                  </a:lnTo>
                  <a:lnTo>
                    <a:pt x="42" y="21"/>
                  </a:lnTo>
                  <a:lnTo>
                    <a:pt x="38" y="3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ŝļiḋe">
              <a:extLst>
                <a:ext uri="{FF2B5EF4-FFF2-40B4-BE49-F238E27FC236}">
                  <a16:creationId xmlns:a16="http://schemas.microsoft.com/office/drawing/2014/main" id="{7419FFEA-8D12-4257-96C6-9AC65DD0BFE8}"/>
                </a:ext>
              </a:extLst>
            </p:cNvPr>
            <p:cNvSpPr/>
            <p:nvPr/>
          </p:nvSpPr>
          <p:spPr bwMode="auto">
            <a:xfrm>
              <a:off x="5630302" y="1875267"/>
              <a:ext cx="48662" cy="16221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ṥ1ïḍe">
              <a:extLst>
                <a:ext uri="{FF2B5EF4-FFF2-40B4-BE49-F238E27FC236}">
                  <a16:creationId xmlns:a16="http://schemas.microsoft.com/office/drawing/2014/main" id="{4CBE0877-57B5-490A-969C-0AC67942AC0B}"/>
                </a:ext>
              </a:extLst>
            </p:cNvPr>
            <p:cNvSpPr/>
            <p:nvPr/>
          </p:nvSpPr>
          <p:spPr bwMode="auto">
            <a:xfrm>
              <a:off x="5630302" y="1827459"/>
              <a:ext cx="36710" cy="25611"/>
            </a:xfrm>
            <a:custGeom>
              <a:avLst/>
              <a:gdLst>
                <a:gd name="T0" fmla="*/ 5 w 43"/>
                <a:gd name="T1" fmla="*/ 30 h 30"/>
                <a:gd name="T2" fmla="*/ 0 w 43"/>
                <a:gd name="T3" fmla="*/ 21 h 30"/>
                <a:gd name="T4" fmla="*/ 38 w 43"/>
                <a:gd name="T5" fmla="*/ 0 h 30"/>
                <a:gd name="T6" fmla="*/ 43 w 43"/>
                <a:gd name="T7" fmla="*/ 9 h 30"/>
                <a:gd name="T8" fmla="*/ 5 w 4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5" y="30"/>
                  </a:moveTo>
                  <a:lnTo>
                    <a:pt x="0" y="21"/>
                  </a:lnTo>
                  <a:lnTo>
                    <a:pt x="38" y="0"/>
                  </a:lnTo>
                  <a:lnTo>
                    <a:pt x="43" y="9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şľiḑê">
              <a:extLst>
                <a:ext uri="{FF2B5EF4-FFF2-40B4-BE49-F238E27FC236}">
                  <a16:creationId xmlns:a16="http://schemas.microsoft.com/office/drawing/2014/main" id="{39A2614E-5862-457D-A863-3A41B7B48214}"/>
                </a:ext>
              </a:extLst>
            </p:cNvPr>
            <p:cNvSpPr/>
            <p:nvPr/>
          </p:nvSpPr>
          <p:spPr bwMode="auto">
            <a:xfrm>
              <a:off x="5608105" y="1792457"/>
              <a:ext cx="26465" cy="36710"/>
            </a:xfrm>
            <a:custGeom>
              <a:avLst/>
              <a:gdLst>
                <a:gd name="T0" fmla="*/ 10 w 31"/>
                <a:gd name="T1" fmla="*/ 43 h 43"/>
                <a:gd name="T2" fmla="*/ 0 w 31"/>
                <a:gd name="T3" fmla="*/ 38 h 43"/>
                <a:gd name="T4" fmla="*/ 22 w 31"/>
                <a:gd name="T5" fmla="*/ 0 h 43"/>
                <a:gd name="T6" fmla="*/ 31 w 31"/>
                <a:gd name="T7" fmla="*/ 5 h 43"/>
                <a:gd name="T8" fmla="*/ 10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0" y="43"/>
                  </a:moveTo>
                  <a:lnTo>
                    <a:pt x="0" y="38"/>
                  </a:lnTo>
                  <a:lnTo>
                    <a:pt x="22" y="0"/>
                  </a:lnTo>
                  <a:lnTo>
                    <a:pt x="31" y="5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ļíḋé">
              <a:extLst>
                <a:ext uri="{FF2B5EF4-FFF2-40B4-BE49-F238E27FC236}">
                  <a16:creationId xmlns:a16="http://schemas.microsoft.com/office/drawing/2014/main" id="{23C2036C-B11C-4718-B3C4-CEDC4B17039F}"/>
                </a:ext>
              </a:extLst>
            </p:cNvPr>
            <p:cNvSpPr/>
            <p:nvPr/>
          </p:nvSpPr>
          <p:spPr bwMode="auto">
            <a:xfrm>
              <a:off x="5573957" y="1836850"/>
              <a:ext cx="76834" cy="48662"/>
            </a:xfrm>
            <a:custGeom>
              <a:avLst/>
              <a:gdLst>
                <a:gd name="T0" fmla="*/ 83 w 90"/>
                <a:gd name="T1" fmla="*/ 0 h 57"/>
                <a:gd name="T2" fmla="*/ 90 w 90"/>
                <a:gd name="T3" fmla="*/ 12 h 57"/>
                <a:gd name="T4" fmla="*/ 7 w 90"/>
                <a:gd name="T5" fmla="*/ 57 h 57"/>
                <a:gd name="T6" fmla="*/ 0 w 90"/>
                <a:gd name="T7" fmla="*/ 43 h 57"/>
                <a:gd name="T8" fmla="*/ 83 w 9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7">
                  <a:moveTo>
                    <a:pt x="83" y="0"/>
                  </a:moveTo>
                  <a:lnTo>
                    <a:pt x="90" y="12"/>
                  </a:lnTo>
                  <a:lnTo>
                    <a:pt x="7" y="57"/>
                  </a:lnTo>
                  <a:lnTo>
                    <a:pt x="0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ṣ1îḋè">
              <a:extLst>
                <a:ext uri="{FF2B5EF4-FFF2-40B4-BE49-F238E27FC236}">
                  <a16:creationId xmlns:a16="http://schemas.microsoft.com/office/drawing/2014/main" id="{E609D341-E3B8-4E68-AB11-2B0F17D3743E}"/>
                </a:ext>
              </a:extLst>
            </p:cNvPr>
            <p:cNvSpPr/>
            <p:nvPr/>
          </p:nvSpPr>
          <p:spPr bwMode="auto">
            <a:xfrm>
              <a:off x="5517612" y="1836850"/>
              <a:ext cx="70858" cy="48662"/>
            </a:xfrm>
            <a:custGeom>
              <a:avLst/>
              <a:gdLst>
                <a:gd name="T0" fmla="*/ 83 w 83"/>
                <a:gd name="T1" fmla="*/ 48 h 57"/>
                <a:gd name="T2" fmla="*/ 78 w 83"/>
                <a:gd name="T3" fmla="*/ 57 h 57"/>
                <a:gd name="T4" fmla="*/ 0 w 83"/>
                <a:gd name="T5" fmla="*/ 10 h 57"/>
                <a:gd name="T6" fmla="*/ 5 w 83"/>
                <a:gd name="T7" fmla="*/ 0 h 57"/>
                <a:gd name="T8" fmla="*/ 83 w 83"/>
                <a:gd name="T9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7">
                  <a:moveTo>
                    <a:pt x="83" y="48"/>
                  </a:moveTo>
                  <a:lnTo>
                    <a:pt x="78" y="57"/>
                  </a:lnTo>
                  <a:lnTo>
                    <a:pt x="0" y="10"/>
                  </a:lnTo>
                  <a:lnTo>
                    <a:pt x="5" y="0"/>
                  </a:lnTo>
                  <a:lnTo>
                    <a:pt x="83" y="48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şļïḋe">
              <a:extLst>
                <a:ext uri="{FF2B5EF4-FFF2-40B4-BE49-F238E27FC236}">
                  <a16:creationId xmlns:a16="http://schemas.microsoft.com/office/drawing/2014/main" id="{4ABB0C6E-7DF4-435C-819A-FE4EB29CAF8A}"/>
                </a:ext>
              </a:extLst>
            </p:cNvPr>
            <p:cNvSpPr/>
            <p:nvPr/>
          </p:nvSpPr>
          <p:spPr bwMode="auto">
            <a:xfrm>
              <a:off x="5445047" y="2497621"/>
              <a:ext cx="282578" cy="274041"/>
            </a:xfrm>
            <a:custGeom>
              <a:avLst/>
              <a:gdLst>
                <a:gd name="T0" fmla="*/ 140 w 140"/>
                <a:gd name="T1" fmla="*/ 115 h 136"/>
                <a:gd name="T2" fmla="*/ 115 w 140"/>
                <a:gd name="T3" fmla="*/ 136 h 136"/>
                <a:gd name="T4" fmla="*/ 22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2 w 140"/>
                <a:gd name="T11" fmla="*/ 0 h 136"/>
                <a:gd name="T12" fmla="*/ 115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8" y="136"/>
                    <a:pt x="115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9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8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ś1ïďè">
              <a:extLst>
                <a:ext uri="{FF2B5EF4-FFF2-40B4-BE49-F238E27FC236}">
                  <a16:creationId xmlns:a16="http://schemas.microsoft.com/office/drawing/2014/main" id="{3429E69E-EB8A-455C-A72D-516413B3347A}"/>
                </a:ext>
              </a:extLst>
            </p:cNvPr>
            <p:cNvSpPr/>
            <p:nvPr/>
          </p:nvSpPr>
          <p:spPr bwMode="auto">
            <a:xfrm>
              <a:off x="5519319" y="2533477"/>
              <a:ext cx="125495" cy="202329"/>
            </a:xfrm>
            <a:custGeom>
              <a:avLst/>
              <a:gdLst>
                <a:gd name="T0" fmla="*/ 62 w 62"/>
                <a:gd name="T1" fmla="*/ 30 h 100"/>
                <a:gd name="T2" fmla="*/ 32 w 62"/>
                <a:gd name="T3" fmla="*/ 100 h 100"/>
                <a:gd name="T4" fmla="*/ 1 w 62"/>
                <a:gd name="T5" fmla="*/ 31 h 100"/>
                <a:gd name="T6" fmla="*/ 31 w 62"/>
                <a:gd name="T7" fmla="*/ 0 h 100"/>
                <a:gd name="T8" fmla="*/ 62 w 62"/>
                <a:gd name="T9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">
                  <a:moveTo>
                    <a:pt x="62" y="30"/>
                  </a:moveTo>
                  <a:cubicBezTo>
                    <a:pt x="62" y="47"/>
                    <a:pt x="32" y="100"/>
                    <a:pt x="32" y="100"/>
                  </a:cubicBezTo>
                  <a:cubicBezTo>
                    <a:pt x="32" y="100"/>
                    <a:pt x="1" y="48"/>
                    <a:pt x="1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ļïdé">
              <a:extLst>
                <a:ext uri="{FF2B5EF4-FFF2-40B4-BE49-F238E27FC236}">
                  <a16:creationId xmlns:a16="http://schemas.microsoft.com/office/drawing/2014/main" id="{5027091A-0B1D-477E-AFD0-E3133531AEE8}"/>
                </a:ext>
              </a:extLst>
            </p:cNvPr>
            <p:cNvSpPr/>
            <p:nvPr/>
          </p:nvSpPr>
          <p:spPr bwMode="auto">
            <a:xfrm>
              <a:off x="5547491" y="2561649"/>
              <a:ext cx="69151" cy="69151"/>
            </a:xfrm>
            <a:custGeom>
              <a:avLst/>
              <a:gdLst>
                <a:gd name="T0" fmla="*/ 1 w 34"/>
                <a:gd name="T1" fmla="*/ 17 h 34"/>
                <a:gd name="T2" fmla="*/ 17 w 34"/>
                <a:gd name="T3" fmla="*/ 0 h 34"/>
                <a:gd name="T4" fmla="*/ 34 w 34"/>
                <a:gd name="T5" fmla="*/ 17 h 34"/>
                <a:gd name="T6" fmla="*/ 17 w 34"/>
                <a:gd name="T7" fmla="*/ 34 h 34"/>
                <a:gd name="T8" fmla="*/ 1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" y="17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7" y="33"/>
                    <a:pt x="17" y="34"/>
                  </a:cubicBezTo>
                  <a:cubicBezTo>
                    <a:pt x="8" y="34"/>
                    <a:pt x="1" y="26"/>
                    <a:pt x="1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šḷiḍé">
              <a:extLst>
                <a:ext uri="{FF2B5EF4-FFF2-40B4-BE49-F238E27FC236}">
                  <a16:creationId xmlns:a16="http://schemas.microsoft.com/office/drawing/2014/main" id="{6A4CA89F-9D65-4541-B7B0-8CFF90F94ED3}"/>
                </a:ext>
              </a:extLst>
            </p:cNvPr>
            <p:cNvSpPr/>
            <p:nvPr/>
          </p:nvSpPr>
          <p:spPr bwMode="auto">
            <a:xfrm>
              <a:off x="6220214" y="2117721"/>
              <a:ext cx="282578" cy="274895"/>
            </a:xfrm>
            <a:custGeom>
              <a:avLst/>
              <a:gdLst>
                <a:gd name="T0" fmla="*/ 140 w 140"/>
                <a:gd name="T1" fmla="*/ 115 h 136"/>
                <a:gd name="T2" fmla="*/ 117 w 140"/>
                <a:gd name="T3" fmla="*/ 136 h 136"/>
                <a:gd name="T4" fmla="*/ 23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3 w 140"/>
                <a:gd name="T11" fmla="*/ 0 h 136"/>
                <a:gd name="T12" fmla="*/ 117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9" y="136"/>
                    <a:pt x="117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10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9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ṧļidé">
              <a:extLst>
                <a:ext uri="{FF2B5EF4-FFF2-40B4-BE49-F238E27FC236}">
                  <a16:creationId xmlns:a16="http://schemas.microsoft.com/office/drawing/2014/main" id="{CB63C88B-5079-48E8-9C28-FFDE3EDD5581}"/>
                </a:ext>
              </a:extLst>
            </p:cNvPr>
            <p:cNvSpPr/>
            <p:nvPr/>
          </p:nvSpPr>
          <p:spPr bwMode="auto">
            <a:xfrm>
              <a:off x="6268876" y="2160406"/>
              <a:ext cx="187816" cy="169035"/>
            </a:xfrm>
            <a:custGeom>
              <a:avLst/>
              <a:gdLst>
                <a:gd name="T0" fmla="*/ 93 w 93"/>
                <a:gd name="T1" fmla="*/ 42 h 84"/>
                <a:gd name="T2" fmla="*/ 46 w 93"/>
                <a:gd name="T3" fmla="*/ 84 h 84"/>
                <a:gd name="T4" fmla="*/ 15 w 93"/>
                <a:gd name="T5" fmla="*/ 74 h 84"/>
                <a:gd name="T6" fmla="*/ 0 w 93"/>
                <a:gd name="T7" fmla="*/ 42 h 84"/>
                <a:gd name="T8" fmla="*/ 46 w 93"/>
                <a:gd name="T9" fmla="*/ 0 h 84"/>
                <a:gd name="T10" fmla="*/ 93 w 93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4">
                  <a:moveTo>
                    <a:pt x="93" y="42"/>
                  </a:moveTo>
                  <a:cubicBezTo>
                    <a:pt x="93" y="65"/>
                    <a:pt x="72" y="84"/>
                    <a:pt x="46" y="84"/>
                  </a:cubicBezTo>
                  <a:cubicBezTo>
                    <a:pt x="34" y="84"/>
                    <a:pt x="24" y="80"/>
                    <a:pt x="15" y="74"/>
                  </a:cubicBezTo>
                  <a:cubicBezTo>
                    <a:pt x="6" y="66"/>
                    <a:pt x="0" y="55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ṣlîḋè">
              <a:extLst>
                <a:ext uri="{FF2B5EF4-FFF2-40B4-BE49-F238E27FC236}">
                  <a16:creationId xmlns:a16="http://schemas.microsoft.com/office/drawing/2014/main" id="{8EC7EDCE-2256-4B12-8A6F-66C5695719DE}"/>
                </a:ext>
              </a:extLst>
            </p:cNvPr>
            <p:cNvSpPr/>
            <p:nvPr/>
          </p:nvSpPr>
          <p:spPr bwMode="auto">
            <a:xfrm>
              <a:off x="5832630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C5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ṣļíďè">
              <a:extLst>
                <a:ext uri="{FF2B5EF4-FFF2-40B4-BE49-F238E27FC236}">
                  <a16:creationId xmlns:a16="http://schemas.microsoft.com/office/drawing/2014/main" id="{D912A3C3-8B0D-46B4-99F2-CE07427C83A6}"/>
                </a:ext>
              </a:extLst>
            </p:cNvPr>
            <p:cNvSpPr/>
            <p:nvPr/>
          </p:nvSpPr>
          <p:spPr bwMode="auto">
            <a:xfrm>
              <a:off x="5881292" y="1802702"/>
              <a:ext cx="193792" cy="153668"/>
            </a:xfrm>
            <a:custGeom>
              <a:avLst/>
              <a:gdLst>
                <a:gd name="T0" fmla="*/ 96 w 96"/>
                <a:gd name="T1" fmla="*/ 60 h 76"/>
                <a:gd name="T2" fmla="*/ 80 w 96"/>
                <a:gd name="T3" fmla="*/ 76 h 76"/>
                <a:gd name="T4" fmla="*/ 16 w 96"/>
                <a:gd name="T5" fmla="*/ 76 h 76"/>
                <a:gd name="T6" fmla="*/ 0 w 96"/>
                <a:gd name="T7" fmla="*/ 60 h 76"/>
                <a:gd name="T8" fmla="*/ 0 w 96"/>
                <a:gd name="T9" fmla="*/ 16 h 76"/>
                <a:gd name="T10" fmla="*/ 16 w 96"/>
                <a:gd name="T11" fmla="*/ 0 h 76"/>
                <a:gd name="T12" fmla="*/ 80 w 96"/>
                <a:gd name="T13" fmla="*/ 0 h 76"/>
                <a:gd name="T14" fmla="*/ 96 w 96"/>
                <a:gd name="T15" fmla="*/ 16 h 76"/>
                <a:gd name="T16" fmla="*/ 96 w 96"/>
                <a:gd name="T1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">
                  <a:moveTo>
                    <a:pt x="96" y="60"/>
                  </a:moveTo>
                  <a:cubicBezTo>
                    <a:pt x="96" y="69"/>
                    <a:pt x="89" y="76"/>
                    <a:pt x="8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6" y="7"/>
                    <a:pt x="96" y="16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ṧḷiḋé">
              <a:extLst>
                <a:ext uri="{FF2B5EF4-FFF2-40B4-BE49-F238E27FC236}">
                  <a16:creationId xmlns:a16="http://schemas.microsoft.com/office/drawing/2014/main" id="{7F6C13D2-48BA-433F-98BA-6017E1B62F99}"/>
                </a:ext>
              </a:extLst>
            </p:cNvPr>
            <p:cNvSpPr/>
            <p:nvPr/>
          </p:nvSpPr>
          <p:spPr bwMode="auto">
            <a:xfrm>
              <a:off x="5931661" y="1835143"/>
              <a:ext cx="82810" cy="84518"/>
            </a:xfrm>
            <a:prstGeom prst="ellipse">
              <a:avLst/>
            </a:pr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ľíďè">
              <a:extLst>
                <a:ext uri="{FF2B5EF4-FFF2-40B4-BE49-F238E27FC236}">
                  <a16:creationId xmlns:a16="http://schemas.microsoft.com/office/drawing/2014/main" id="{32F0A01B-F5C1-4A81-96E8-87D2028B4259}"/>
                </a:ext>
              </a:extLst>
            </p:cNvPr>
            <p:cNvSpPr/>
            <p:nvPr/>
          </p:nvSpPr>
          <p:spPr bwMode="auto">
            <a:xfrm>
              <a:off x="5943613" y="1849656"/>
              <a:ext cx="56345" cy="56345"/>
            </a:xfrm>
            <a:prstGeom prst="ellipse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ṩļiḍé">
              <a:extLst>
                <a:ext uri="{FF2B5EF4-FFF2-40B4-BE49-F238E27FC236}">
                  <a16:creationId xmlns:a16="http://schemas.microsoft.com/office/drawing/2014/main" id="{01C2A89C-1F5B-419A-8D88-82BCF8AE028A}"/>
                </a:ext>
              </a:extLst>
            </p:cNvPr>
            <p:cNvSpPr/>
            <p:nvPr/>
          </p:nvSpPr>
          <p:spPr bwMode="auto">
            <a:xfrm>
              <a:off x="5896659" y="1778798"/>
              <a:ext cx="32441" cy="40124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slîḓè">
              <a:extLst>
                <a:ext uri="{FF2B5EF4-FFF2-40B4-BE49-F238E27FC236}">
                  <a16:creationId xmlns:a16="http://schemas.microsoft.com/office/drawing/2014/main" id="{7930DA6A-C947-423D-916D-FE1AEDB84715}"/>
                </a:ext>
              </a:extLst>
            </p:cNvPr>
            <p:cNvSpPr/>
            <p:nvPr/>
          </p:nvSpPr>
          <p:spPr bwMode="auto">
            <a:xfrm>
              <a:off x="5445047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śliḑè">
              <a:extLst>
                <a:ext uri="{FF2B5EF4-FFF2-40B4-BE49-F238E27FC236}">
                  <a16:creationId xmlns:a16="http://schemas.microsoft.com/office/drawing/2014/main" id="{F24F891F-4746-4A9F-858C-7DE126EE99B0}"/>
                </a:ext>
              </a:extLst>
            </p:cNvPr>
            <p:cNvSpPr/>
            <p:nvPr/>
          </p:nvSpPr>
          <p:spPr bwMode="auto">
            <a:xfrm>
              <a:off x="5492854" y="2180041"/>
              <a:ext cx="153668" cy="162205"/>
            </a:xfrm>
            <a:custGeom>
              <a:avLst/>
              <a:gdLst>
                <a:gd name="T0" fmla="*/ 76 w 76"/>
                <a:gd name="T1" fmla="*/ 0 h 80"/>
                <a:gd name="T2" fmla="*/ 24 w 76"/>
                <a:gd name="T3" fmla="*/ 1 h 80"/>
                <a:gd name="T4" fmla="*/ 24 w 76"/>
                <a:gd name="T5" fmla="*/ 49 h 80"/>
                <a:gd name="T6" fmla="*/ 9 w 76"/>
                <a:gd name="T7" fmla="*/ 52 h 80"/>
                <a:gd name="T8" fmla="*/ 5 w 76"/>
                <a:gd name="T9" fmla="*/ 74 h 80"/>
                <a:gd name="T10" fmla="*/ 27 w 76"/>
                <a:gd name="T11" fmla="*/ 75 h 80"/>
                <a:gd name="T12" fmla="*/ 34 w 76"/>
                <a:gd name="T13" fmla="*/ 59 h 80"/>
                <a:gd name="T14" fmla="*/ 35 w 76"/>
                <a:gd name="T15" fmla="*/ 9 h 80"/>
                <a:gd name="T16" fmla="*/ 64 w 76"/>
                <a:gd name="T17" fmla="*/ 9 h 80"/>
                <a:gd name="T18" fmla="*/ 64 w 76"/>
                <a:gd name="T19" fmla="*/ 49 h 80"/>
                <a:gd name="T20" fmla="*/ 50 w 76"/>
                <a:gd name="T21" fmla="*/ 52 h 80"/>
                <a:gd name="T22" fmla="*/ 46 w 76"/>
                <a:gd name="T23" fmla="*/ 74 h 80"/>
                <a:gd name="T24" fmla="*/ 68 w 76"/>
                <a:gd name="T25" fmla="*/ 75 h 80"/>
                <a:gd name="T26" fmla="*/ 75 w 76"/>
                <a:gd name="T27" fmla="*/ 62 h 80"/>
                <a:gd name="T28" fmla="*/ 76 w 7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80">
                  <a:moveTo>
                    <a:pt x="76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0" y="47"/>
                    <a:pt x="14" y="49"/>
                    <a:pt x="9" y="52"/>
                  </a:cubicBezTo>
                  <a:cubicBezTo>
                    <a:pt x="2" y="58"/>
                    <a:pt x="0" y="68"/>
                    <a:pt x="5" y="74"/>
                  </a:cubicBezTo>
                  <a:cubicBezTo>
                    <a:pt x="10" y="80"/>
                    <a:pt x="20" y="80"/>
                    <a:pt x="27" y="75"/>
                  </a:cubicBezTo>
                  <a:cubicBezTo>
                    <a:pt x="33" y="70"/>
                    <a:pt x="34" y="65"/>
                    <a:pt x="34" y="5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7"/>
                    <a:pt x="55" y="48"/>
                    <a:pt x="50" y="52"/>
                  </a:cubicBezTo>
                  <a:cubicBezTo>
                    <a:pt x="42" y="58"/>
                    <a:pt x="41" y="68"/>
                    <a:pt x="46" y="74"/>
                  </a:cubicBezTo>
                  <a:cubicBezTo>
                    <a:pt x="50" y="80"/>
                    <a:pt x="61" y="80"/>
                    <a:pt x="68" y="75"/>
                  </a:cubicBezTo>
                  <a:cubicBezTo>
                    <a:pt x="72" y="71"/>
                    <a:pt x="74" y="67"/>
                    <a:pt x="75" y="6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ḻíḍé">
              <a:extLst>
                <a:ext uri="{FF2B5EF4-FFF2-40B4-BE49-F238E27FC236}">
                  <a16:creationId xmlns:a16="http://schemas.microsoft.com/office/drawing/2014/main" id="{79737CFA-4652-44F9-9C6B-645827F3C8D8}"/>
                </a:ext>
              </a:extLst>
            </p:cNvPr>
            <p:cNvSpPr/>
            <p:nvPr/>
          </p:nvSpPr>
          <p:spPr bwMode="auto">
            <a:xfrm>
              <a:off x="5832630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śľïdê">
              <a:extLst>
                <a:ext uri="{FF2B5EF4-FFF2-40B4-BE49-F238E27FC236}">
                  <a16:creationId xmlns:a16="http://schemas.microsoft.com/office/drawing/2014/main" id="{D4F4A2BA-A6EF-4067-8C54-AD8C3A422BA8}"/>
                </a:ext>
              </a:extLst>
            </p:cNvPr>
            <p:cNvSpPr/>
            <p:nvPr/>
          </p:nvSpPr>
          <p:spPr bwMode="auto">
            <a:xfrm>
              <a:off x="5884707" y="2174065"/>
              <a:ext cx="131471" cy="133179"/>
            </a:xfrm>
            <a:prstGeom prst="ellipse">
              <a:avLst/>
            </a:prstGeom>
            <a:solidFill>
              <a:srgbClr val="FFB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ṣļïdê">
              <a:extLst>
                <a:ext uri="{FF2B5EF4-FFF2-40B4-BE49-F238E27FC236}">
                  <a16:creationId xmlns:a16="http://schemas.microsoft.com/office/drawing/2014/main" id="{F5367C5A-28D5-4F43-8EB4-F27F097D1B50}"/>
                </a:ext>
              </a:extLst>
            </p:cNvPr>
            <p:cNvSpPr/>
            <p:nvPr/>
          </p:nvSpPr>
          <p:spPr bwMode="auto">
            <a:xfrm>
              <a:off x="5874462" y="2224434"/>
              <a:ext cx="210013" cy="113543"/>
            </a:xfrm>
            <a:custGeom>
              <a:avLst/>
              <a:gdLst>
                <a:gd name="T0" fmla="*/ 98 w 104"/>
                <a:gd name="T1" fmla="*/ 56 h 56"/>
                <a:gd name="T2" fmla="*/ 103 w 104"/>
                <a:gd name="T3" fmla="*/ 46 h 56"/>
                <a:gd name="T4" fmla="*/ 91 w 104"/>
                <a:gd name="T5" fmla="*/ 32 h 56"/>
                <a:gd name="T6" fmla="*/ 87 w 104"/>
                <a:gd name="T7" fmla="*/ 32 h 56"/>
                <a:gd name="T8" fmla="*/ 87 w 104"/>
                <a:gd name="T9" fmla="*/ 28 h 56"/>
                <a:gd name="T10" fmla="*/ 83 w 104"/>
                <a:gd name="T11" fmla="*/ 20 h 56"/>
                <a:gd name="T12" fmla="*/ 72 w 104"/>
                <a:gd name="T13" fmla="*/ 15 h 56"/>
                <a:gd name="T14" fmla="*/ 67 w 104"/>
                <a:gd name="T15" fmla="*/ 15 h 56"/>
                <a:gd name="T16" fmla="*/ 52 w 104"/>
                <a:gd name="T17" fmla="*/ 0 h 56"/>
                <a:gd name="T18" fmla="*/ 35 w 104"/>
                <a:gd name="T19" fmla="*/ 15 h 56"/>
                <a:gd name="T20" fmla="*/ 35 w 104"/>
                <a:gd name="T21" fmla="*/ 20 h 56"/>
                <a:gd name="T22" fmla="*/ 32 w 104"/>
                <a:gd name="T23" fmla="*/ 19 h 56"/>
                <a:gd name="T24" fmla="*/ 14 w 104"/>
                <a:gd name="T25" fmla="*/ 35 h 56"/>
                <a:gd name="T26" fmla="*/ 14 w 104"/>
                <a:gd name="T27" fmla="*/ 37 h 56"/>
                <a:gd name="T28" fmla="*/ 7 w 104"/>
                <a:gd name="T29" fmla="*/ 40 h 56"/>
                <a:gd name="T30" fmla="*/ 4 w 104"/>
                <a:gd name="T31" fmla="*/ 56 h 56"/>
                <a:gd name="T32" fmla="*/ 98 w 10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6">
                  <a:moveTo>
                    <a:pt x="98" y="56"/>
                  </a:moveTo>
                  <a:cubicBezTo>
                    <a:pt x="101" y="54"/>
                    <a:pt x="103" y="50"/>
                    <a:pt x="103" y="46"/>
                  </a:cubicBezTo>
                  <a:cubicBezTo>
                    <a:pt x="104" y="39"/>
                    <a:pt x="98" y="33"/>
                    <a:pt x="91" y="32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0"/>
                    <a:pt x="87" y="29"/>
                    <a:pt x="87" y="28"/>
                  </a:cubicBezTo>
                  <a:cubicBezTo>
                    <a:pt x="86" y="25"/>
                    <a:pt x="85" y="22"/>
                    <a:pt x="83" y="20"/>
                  </a:cubicBezTo>
                  <a:cubicBezTo>
                    <a:pt x="80" y="17"/>
                    <a:pt x="76" y="15"/>
                    <a:pt x="72" y="15"/>
                  </a:cubicBezTo>
                  <a:cubicBezTo>
                    <a:pt x="70" y="15"/>
                    <a:pt x="69" y="15"/>
                    <a:pt x="67" y="15"/>
                  </a:cubicBezTo>
                  <a:cubicBezTo>
                    <a:pt x="66" y="8"/>
                    <a:pt x="60" y="0"/>
                    <a:pt x="52" y="0"/>
                  </a:cubicBezTo>
                  <a:cubicBezTo>
                    <a:pt x="43" y="0"/>
                    <a:pt x="35" y="6"/>
                    <a:pt x="35" y="15"/>
                  </a:cubicBezTo>
                  <a:cubicBezTo>
                    <a:pt x="34" y="17"/>
                    <a:pt x="35" y="18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3" y="19"/>
                    <a:pt x="14" y="25"/>
                    <a:pt x="14" y="35"/>
                  </a:cubicBezTo>
                  <a:cubicBezTo>
                    <a:pt x="14" y="36"/>
                    <a:pt x="14" y="36"/>
                    <a:pt x="14" y="37"/>
                  </a:cubicBezTo>
                  <a:cubicBezTo>
                    <a:pt x="11" y="38"/>
                    <a:pt x="9" y="39"/>
                    <a:pt x="7" y="40"/>
                  </a:cubicBezTo>
                  <a:cubicBezTo>
                    <a:pt x="1" y="43"/>
                    <a:pt x="0" y="51"/>
                    <a:pt x="4" y="56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$liḓé">
              <a:extLst>
                <a:ext uri="{FF2B5EF4-FFF2-40B4-BE49-F238E27FC236}">
                  <a16:creationId xmlns:a16="http://schemas.microsoft.com/office/drawing/2014/main" id="{635C3B70-E64D-4C2D-A5F7-9C720A8B34AD}"/>
                </a:ext>
              </a:extLst>
            </p:cNvPr>
            <p:cNvSpPr/>
            <p:nvPr/>
          </p:nvSpPr>
          <p:spPr bwMode="auto">
            <a:xfrm>
              <a:off x="5832630" y="2505304"/>
              <a:ext cx="274041" cy="274895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śḻíďe">
              <a:extLst>
                <a:ext uri="{FF2B5EF4-FFF2-40B4-BE49-F238E27FC236}">
                  <a16:creationId xmlns:a16="http://schemas.microsoft.com/office/drawing/2014/main" id="{0F490BDF-3D6E-4EB8-AE0F-888FBB3ADD7C}"/>
                </a:ext>
              </a:extLst>
            </p:cNvPr>
            <p:cNvSpPr/>
            <p:nvPr/>
          </p:nvSpPr>
          <p:spPr bwMode="auto">
            <a:xfrm>
              <a:off x="5937637" y="2675192"/>
              <a:ext cx="56345" cy="72565"/>
            </a:xfrm>
            <a:custGeom>
              <a:avLst/>
              <a:gdLst>
                <a:gd name="T0" fmla="*/ 28 w 28"/>
                <a:gd name="T1" fmla="*/ 28 h 36"/>
                <a:gd name="T2" fmla="*/ 20 w 28"/>
                <a:gd name="T3" fmla="*/ 36 h 36"/>
                <a:gd name="T4" fmla="*/ 8 w 28"/>
                <a:gd name="T5" fmla="*/ 36 h 36"/>
                <a:gd name="T6" fmla="*/ 0 w 28"/>
                <a:gd name="T7" fmla="*/ 28 h 36"/>
                <a:gd name="T8" fmla="*/ 0 w 28"/>
                <a:gd name="T9" fmla="*/ 8 h 36"/>
                <a:gd name="T10" fmla="*/ 8 w 28"/>
                <a:gd name="T11" fmla="*/ 0 h 36"/>
                <a:gd name="T12" fmla="*/ 20 w 28"/>
                <a:gd name="T13" fmla="*/ 0 h 36"/>
                <a:gd name="T14" fmla="*/ 28 w 28"/>
                <a:gd name="T15" fmla="*/ 8 h 36"/>
                <a:gd name="T16" fmla="*/ 28 w 28"/>
                <a:gd name="T1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8"/>
                  </a:moveTo>
                  <a:cubicBezTo>
                    <a:pt x="28" y="33"/>
                    <a:pt x="25" y="36"/>
                    <a:pt x="2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0" y="33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3"/>
                    <a:pt x="28" y="8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ṧľïḍé">
              <a:extLst>
                <a:ext uri="{FF2B5EF4-FFF2-40B4-BE49-F238E27FC236}">
                  <a16:creationId xmlns:a16="http://schemas.microsoft.com/office/drawing/2014/main" id="{A73CC9CE-BD3E-4EC1-8BC5-B097E8418857}"/>
                </a:ext>
              </a:extLst>
            </p:cNvPr>
            <p:cNvSpPr/>
            <p:nvPr/>
          </p:nvSpPr>
          <p:spPr bwMode="auto">
            <a:xfrm>
              <a:off x="5890683" y="2536038"/>
              <a:ext cx="153668" cy="185255"/>
            </a:xfrm>
            <a:custGeom>
              <a:avLst/>
              <a:gdLst>
                <a:gd name="T0" fmla="*/ 76 w 76"/>
                <a:gd name="T1" fmla="*/ 38 h 92"/>
                <a:gd name="T2" fmla="*/ 38 w 76"/>
                <a:gd name="T3" fmla="*/ 0 h 92"/>
                <a:gd name="T4" fmla="*/ 0 w 76"/>
                <a:gd name="T5" fmla="*/ 38 h 92"/>
                <a:gd name="T6" fmla="*/ 18 w 76"/>
                <a:gd name="T7" fmla="*/ 70 h 92"/>
                <a:gd name="T8" fmla="*/ 38 w 76"/>
                <a:gd name="T9" fmla="*/ 92 h 92"/>
                <a:gd name="T10" fmla="*/ 58 w 76"/>
                <a:gd name="T11" fmla="*/ 70 h 92"/>
                <a:gd name="T12" fmla="*/ 76 w 76"/>
                <a:gd name="T1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2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7" y="63"/>
                    <a:pt x="18" y="70"/>
                  </a:cubicBezTo>
                  <a:cubicBezTo>
                    <a:pt x="19" y="82"/>
                    <a:pt x="21" y="92"/>
                    <a:pt x="38" y="92"/>
                  </a:cubicBezTo>
                  <a:cubicBezTo>
                    <a:pt x="55" y="92"/>
                    <a:pt x="57" y="82"/>
                    <a:pt x="58" y="70"/>
                  </a:cubicBezTo>
                  <a:cubicBezTo>
                    <a:pt x="69" y="63"/>
                    <a:pt x="76" y="51"/>
                    <a:pt x="7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$1ïḍe">
              <a:extLst>
                <a:ext uri="{FF2B5EF4-FFF2-40B4-BE49-F238E27FC236}">
                  <a16:creationId xmlns:a16="http://schemas.microsoft.com/office/drawing/2014/main" id="{E37E8F1C-DC9D-4310-94E5-2B161D700467}"/>
                </a:ext>
              </a:extLst>
            </p:cNvPr>
            <p:cNvSpPr/>
            <p:nvPr/>
          </p:nvSpPr>
          <p:spPr bwMode="auto">
            <a:xfrm>
              <a:off x="5929100" y="2596651"/>
              <a:ext cx="81102" cy="140862"/>
            </a:xfrm>
            <a:custGeom>
              <a:avLst/>
              <a:gdLst>
                <a:gd name="T0" fmla="*/ 30 w 40"/>
                <a:gd name="T1" fmla="*/ 3 h 70"/>
                <a:gd name="T2" fmla="*/ 27 w 40"/>
                <a:gd name="T3" fmla="*/ 1 h 70"/>
                <a:gd name="T4" fmla="*/ 18 w 40"/>
                <a:gd name="T5" fmla="*/ 8 h 70"/>
                <a:gd name="T6" fmla="*/ 14 w 40"/>
                <a:gd name="T7" fmla="*/ 1 h 70"/>
                <a:gd name="T8" fmla="*/ 10 w 40"/>
                <a:gd name="T9" fmla="*/ 1 h 70"/>
                <a:gd name="T10" fmla="*/ 13 w 40"/>
                <a:gd name="T11" fmla="*/ 64 h 70"/>
                <a:gd name="T12" fmla="*/ 14 w 40"/>
                <a:gd name="T13" fmla="*/ 64 h 70"/>
                <a:gd name="T14" fmla="*/ 13 w 40"/>
                <a:gd name="T15" fmla="*/ 7 h 70"/>
                <a:gd name="T16" fmla="*/ 15 w 40"/>
                <a:gd name="T17" fmla="*/ 20 h 70"/>
                <a:gd name="T18" fmla="*/ 20 w 40"/>
                <a:gd name="T19" fmla="*/ 21 h 70"/>
                <a:gd name="T20" fmla="*/ 27 w 40"/>
                <a:gd name="T21" fmla="*/ 7 h 70"/>
                <a:gd name="T22" fmla="*/ 29 w 40"/>
                <a:gd name="T23" fmla="*/ 18 h 70"/>
                <a:gd name="T24" fmla="*/ 27 w 40"/>
                <a:gd name="T25" fmla="*/ 36 h 70"/>
                <a:gd name="T26" fmla="*/ 21 w 40"/>
                <a:gd name="T27" fmla="*/ 66 h 70"/>
                <a:gd name="T28" fmla="*/ 27 w 40"/>
                <a:gd name="T29" fmla="*/ 67 h 70"/>
                <a:gd name="T30" fmla="*/ 30 w 40"/>
                <a:gd name="T3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0">
                  <a:moveTo>
                    <a:pt x="30" y="3"/>
                  </a:moveTo>
                  <a:cubicBezTo>
                    <a:pt x="30" y="2"/>
                    <a:pt x="29" y="1"/>
                    <a:pt x="27" y="1"/>
                  </a:cubicBezTo>
                  <a:cubicBezTo>
                    <a:pt x="23" y="3"/>
                    <a:pt x="20" y="5"/>
                    <a:pt x="18" y="8"/>
                  </a:cubicBezTo>
                  <a:cubicBezTo>
                    <a:pt x="17" y="5"/>
                    <a:pt x="16" y="3"/>
                    <a:pt x="14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0" y="19"/>
                    <a:pt x="7" y="46"/>
                    <a:pt x="13" y="64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4" y="46"/>
                    <a:pt x="5" y="25"/>
                    <a:pt x="13" y="7"/>
                  </a:cubicBezTo>
                  <a:cubicBezTo>
                    <a:pt x="15" y="11"/>
                    <a:pt x="15" y="16"/>
                    <a:pt x="15" y="20"/>
                  </a:cubicBezTo>
                  <a:cubicBezTo>
                    <a:pt x="15" y="24"/>
                    <a:pt x="20" y="24"/>
                    <a:pt x="20" y="21"/>
                  </a:cubicBezTo>
                  <a:cubicBezTo>
                    <a:pt x="20" y="20"/>
                    <a:pt x="25" y="3"/>
                    <a:pt x="27" y="7"/>
                  </a:cubicBezTo>
                  <a:cubicBezTo>
                    <a:pt x="28" y="10"/>
                    <a:pt x="28" y="15"/>
                    <a:pt x="29" y="18"/>
                  </a:cubicBezTo>
                  <a:cubicBezTo>
                    <a:pt x="29" y="24"/>
                    <a:pt x="28" y="30"/>
                    <a:pt x="27" y="36"/>
                  </a:cubicBezTo>
                  <a:cubicBezTo>
                    <a:pt x="25" y="46"/>
                    <a:pt x="21" y="56"/>
                    <a:pt x="21" y="66"/>
                  </a:cubicBezTo>
                  <a:cubicBezTo>
                    <a:pt x="22" y="70"/>
                    <a:pt x="26" y="70"/>
                    <a:pt x="27" y="67"/>
                  </a:cubicBezTo>
                  <a:cubicBezTo>
                    <a:pt x="29" y="46"/>
                    <a:pt x="40" y="22"/>
                    <a:pt x="30" y="3"/>
                  </a:cubicBezTo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ṣ1iḑe">
              <a:extLst>
                <a:ext uri="{FF2B5EF4-FFF2-40B4-BE49-F238E27FC236}">
                  <a16:creationId xmlns:a16="http://schemas.microsoft.com/office/drawing/2014/main" id="{BA459BDE-884E-4C1D-B315-16A24C2715B2}"/>
                </a:ext>
              </a:extLst>
            </p:cNvPr>
            <p:cNvSpPr/>
            <p:nvPr/>
          </p:nvSpPr>
          <p:spPr bwMode="auto">
            <a:xfrm>
              <a:off x="6220214" y="1730137"/>
              <a:ext cx="290261" cy="291115"/>
            </a:xfrm>
            <a:custGeom>
              <a:avLst/>
              <a:gdLst>
                <a:gd name="T0" fmla="*/ 144 w 144"/>
                <a:gd name="T1" fmla="*/ 23 h 144"/>
                <a:gd name="T2" fmla="*/ 121 w 144"/>
                <a:gd name="T3" fmla="*/ 0 h 144"/>
                <a:gd name="T4" fmla="*/ 23 w 144"/>
                <a:gd name="T5" fmla="*/ 0 h 144"/>
                <a:gd name="T6" fmla="*/ 0 w 144"/>
                <a:gd name="T7" fmla="*/ 23 h 144"/>
                <a:gd name="T8" fmla="*/ 0 w 144"/>
                <a:gd name="T9" fmla="*/ 121 h 144"/>
                <a:gd name="T10" fmla="*/ 23 w 144"/>
                <a:gd name="T11" fmla="*/ 144 h 144"/>
                <a:gd name="T12" fmla="*/ 121 w 144"/>
                <a:gd name="T13" fmla="*/ 144 h 144"/>
                <a:gd name="T14" fmla="*/ 144 w 144"/>
                <a:gd name="T15" fmla="*/ 121 h 144"/>
                <a:gd name="T16" fmla="*/ 144 w 144"/>
                <a:gd name="T17" fmla="*/ 23 h 144"/>
                <a:gd name="T18" fmla="*/ 116 w 144"/>
                <a:gd name="T19" fmla="*/ 27 h 144"/>
                <a:gd name="T20" fmla="*/ 116 w 144"/>
                <a:gd name="T21" fmla="*/ 29 h 144"/>
                <a:gd name="T22" fmla="*/ 116 w 144"/>
                <a:gd name="T23" fmla="*/ 108 h 144"/>
                <a:gd name="T24" fmla="*/ 116 w 144"/>
                <a:gd name="T25" fmla="*/ 112 h 144"/>
                <a:gd name="T26" fmla="*/ 116 w 144"/>
                <a:gd name="T27" fmla="*/ 116 h 144"/>
                <a:gd name="T28" fmla="*/ 28 w 144"/>
                <a:gd name="T29" fmla="*/ 116 h 144"/>
                <a:gd name="T30" fmla="*/ 28 w 144"/>
                <a:gd name="T31" fmla="*/ 112 h 144"/>
                <a:gd name="T32" fmla="*/ 28 w 144"/>
                <a:gd name="T33" fmla="*/ 108 h 144"/>
                <a:gd name="T34" fmla="*/ 28 w 144"/>
                <a:gd name="T35" fmla="*/ 29 h 144"/>
                <a:gd name="T36" fmla="*/ 28 w 144"/>
                <a:gd name="T37" fmla="*/ 27 h 144"/>
                <a:gd name="T38" fmla="*/ 28 w 144"/>
                <a:gd name="T39" fmla="*/ 20 h 144"/>
                <a:gd name="T40" fmla="*/ 116 w 144"/>
                <a:gd name="T41" fmla="*/ 20 h 144"/>
                <a:gd name="T42" fmla="*/ 116 w 144"/>
                <a:gd name="T43" fmla="*/ 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144" y="23"/>
                  </a:moveTo>
                  <a:cubicBezTo>
                    <a:pt x="144" y="10"/>
                    <a:pt x="134" y="0"/>
                    <a:pt x="1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4"/>
                    <a:pt x="10" y="144"/>
                    <a:pt x="2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34" y="144"/>
                    <a:pt x="144" y="134"/>
                    <a:pt x="144" y="121"/>
                  </a:cubicBezTo>
                  <a:lnTo>
                    <a:pt x="144" y="23"/>
                  </a:lnTo>
                  <a:close/>
                  <a:moveTo>
                    <a:pt x="116" y="27"/>
                  </a:moveTo>
                  <a:cubicBezTo>
                    <a:pt x="116" y="29"/>
                    <a:pt x="116" y="29"/>
                    <a:pt x="116" y="29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16" y="27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ṩlíḋè">
              <a:extLst>
                <a:ext uri="{FF2B5EF4-FFF2-40B4-BE49-F238E27FC236}">
                  <a16:creationId xmlns:a16="http://schemas.microsoft.com/office/drawing/2014/main" id="{91BAC9E3-DB40-4FA4-A9DF-794DA005AB1B}"/>
                </a:ext>
              </a:extLst>
            </p:cNvPr>
            <p:cNvSpPr/>
            <p:nvPr/>
          </p:nvSpPr>
          <p:spPr bwMode="auto">
            <a:xfrm>
              <a:off x="6276559" y="1778798"/>
              <a:ext cx="177572" cy="177571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208 h 208"/>
                <a:gd name="T4" fmla="*/ 208 w 208"/>
                <a:gd name="T5" fmla="*/ 0 h 208"/>
                <a:gd name="T6" fmla="*/ 0 w 208"/>
                <a:gd name="T7" fmla="*/ 0 h 208"/>
                <a:gd name="T8" fmla="*/ 0 w 208"/>
                <a:gd name="T9" fmla="*/ 208 h 208"/>
                <a:gd name="T10" fmla="*/ 76 w 208"/>
                <a:gd name="T11" fmla="*/ 57 h 208"/>
                <a:gd name="T12" fmla="*/ 156 w 208"/>
                <a:gd name="T13" fmla="*/ 109 h 208"/>
                <a:gd name="T14" fmla="*/ 76 w 208"/>
                <a:gd name="T15" fmla="*/ 161 h 208"/>
                <a:gd name="T16" fmla="*/ 76 w 208"/>
                <a:gd name="T17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208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  <a:moveTo>
                    <a:pt x="76" y="57"/>
                  </a:moveTo>
                  <a:lnTo>
                    <a:pt x="156" y="109"/>
                  </a:lnTo>
                  <a:lnTo>
                    <a:pt x="76" y="161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šļiḋe">
              <a:extLst>
                <a:ext uri="{FF2B5EF4-FFF2-40B4-BE49-F238E27FC236}">
                  <a16:creationId xmlns:a16="http://schemas.microsoft.com/office/drawing/2014/main" id="{EC67198A-3141-4CAF-9B61-46A53315F7E0}"/>
                </a:ext>
              </a:extLst>
            </p:cNvPr>
            <p:cNvSpPr/>
            <p:nvPr/>
          </p:nvSpPr>
          <p:spPr bwMode="auto">
            <a:xfrm>
              <a:off x="6276559" y="1770261"/>
              <a:ext cx="177572" cy="14513"/>
            </a:xfrm>
            <a:custGeom>
              <a:avLst/>
              <a:gdLst>
                <a:gd name="T0" fmla="*/ 0 w 208"/>
                <a:gd name="T1" fmla="*/ 17 h 17"/>
                <a:gd name="T2" fmla="*/ 0 w 208"/>
                <a:gd name="T3" fmla="*/ 10 h 17"/>
                <a:gd name="T4" fmla="*/ 208 w 208"/>
                <a:gd name="T5" fmla="*/ 10 h 17"/>
                <a:gd name="T6" fmla="*/ 208 w 208"/>
                <a:gd name="T7" fmla="*/ 17 h 17"/>
                <a:gd name="T8" fmla="*/ 208 w 208"/>
                <a:gd name="T9" fmla="*/ 0 h 17"/>
                <a:gd name="T10" fmla="*/ 0 w 208"/>
                <a:gd name="T11" fmla="*/ 0 h 17"/>
                <a:gd name="T12" fmla="*/ 0 w 20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7">
                  <a:moveTo>
                    <a:pt x="0" y="17"/>
                  </a:moveTo>
                  <a:lnTo>
                    <a:pt x="0" y="10"/>
                  </a:lnTo>
                  <a:lnTo>
                    <a:pt x="208" y="10"/>
                  </a:lnTo>
                  <a:lnTo>
                    <a:pt x="208" y="17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ṩľíḑè">
              <a:extLst>
                <a:ext uri="{FF2B5EF4-FFF2-40B4-BE49-F238E27FC236}">
                  <a16:creationId xmlns:a16="http://schemas.microsoft.com/office/drawing/2014/main" id="{C8929539-2788-419A-9A7C-D1B471A386DD}"/>
                </a:ext>
              </a:extLst>
            </p:cNvPr>
            <p:cNvSpPr/>
            <p:nvPr/>
          </p:nvSpPr>
          <p:spPr bwMode="auto">
            <a:xfrm>
              <a:off x="6276559" y="1956370"/>
              <a:ext cx="177572" cy="7683"/>
            </a:xfrm>
            <a:custGeom>
              <a:avLst/>
              <a:gdLst>
                <a:gd name="T0" fmla="*/ 0 w 208"/>
                <a:gd name="T1" fmla="*/ 0 h 9"/>
                <a:gd name="T2" fmla="*/ 0 w 208"/>
                <a:gd name="T3" fmla="*/ 9 h 9"/>
                <a:gd name="T4" fmla="*/ 208 w 208"/>
                <a:gd name="T5" fmla="*/ 9 h 9"/>
                <a:gd name="T6" fmla="*/ 208 w 208"/>
                <a:gd name="T7" fmla="*/ 0 h 9"/>
                <a:gd name="T8" fmla="*/ 208 w 208"/>
                <a:gd name="T9" fmla="*/ 0 h 9"/>
                <a:gd name="T10" fmla="*/ 0 w 208"/>
                <a:gd name="T11" fmla="*/ 0 h 9"/>
                <a:gd name="T12" fmla="*/ 0 w 20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9">
                  <a:moveTo>
                    <a:pt x="0" y="0"/>
                  </a:moveTo>
                  <a:lnTo>
                    <a:pt x="0" y="9"/>
                  </a:lnTo>
                  <a:lnTo>
                    <a:pt x="20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1ïḋê">
              <a:extLst>
                <a:ext uri="{FF2B5EF4-FFF2-40B4-BE49-F238E27FC236}">
                  <a16:creationId xmlns:a16="http://schemas.microsoft.com/office/drawing/2014/main" id="{5D55B739-6214-41C0-B50F-04F95179D692}"/>
                </a:ext>
              </a:extLst>
            </p:cNvPr>
            <p:cNvSpPr/>
            <p:nvPr/>
          </p:nvSpPr>
          <p:spPr bwMode="auto">
            <a:xfrm>
              <a:off x="6341441" y="1827459"/>
              <a:ext cx="68297" cy="88786"/>
            </a:xfrm>
            <a:custGeom>
              <a:avLst/>
              <a:gdLst>
                <a:gd name="T0" fmla="*/ 0 w 80"/>
                <a:gd name="T1" fmla="*/ 0 h 104"/>
                <a:gd name="T2" fmla="*/ 0 w 80"/>
                <a:gd name="T3" fmla="*/ 104 h 104"/>
                <a:gd name="T4" fmla="*/ 80 w 80"/>
                <a:gd name="T5" fmla="*/ 52 h 104"/>
                <a:gd name="T6" fmla="*/ 0 w 80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4">
                  <a:moveTo>
                    <a:pt x="0" y="0"/>
                  </a:moveTo>
                  <a:lnTo>
                    <a:pt x="0" y="104"/>
                  </a:lnTo>
                  <a:lnTo>
                    <a:pt x="8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şḻide">
              <a:extLst>
                <a:ext uri="{FF2B5EF4-FFF2-40B4-BE49-F238E27FC236}">
                  <a16:creationId xmlns:a16="http://schemas.microsoft.com/office/drawing/2014/main" id="{F466D601-D019-4EFD-A4E5-584458DCD16B}"/>
                </a:ext>
              </a:extLst>
            </p:cNvPr>
            <p:cNvSpPr/>
            <p:nvPr/>
          </p:nvSpPr>
          <p:spPr bwMode="auto">
            <a:xfrm>
              <a:off x="5254670" y="4160645"/>
              <a:ext cx="420025" cy="215989"/>
            </a:xfrm>
            <a:custGeom>
              <a:avLst/>
              <a:gdLst>
                <a:gd name="T0" fmla="*/ 46 w 208"/>
                <a:gd name="T1" fmla="*/ 95 h 107"/>
                <a:gd name="T2" fmla="*/ 208 w 208"/>
                <a:gd name="T3" fmla="*/ 0 h 107"/>
                <a:gd name="T4" fmla="*/ 54 w 208"/>
                <a:gd name="T5" fmla="*/ 0 h 107"/>
                <a:gd name="T6" fmla="*/ 46 w 208"/>
                <a:gd name="T7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7">
                  <a:moveTo>
                    <a:pt x="46" y="95"/>
                  </a:moveTo>
                  <a:cubicBezTo>
                    <a:pt x="85" y="107"/>
                    <a:pt x="145" y="61"/>
                    <a:pt x="20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0" y="41"/>
                    <a:pt x="0" y="81"/>
                    <a:pt x="46" y="9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şḷïḑè">
              <a:extLst>
                <a:ext uri="{FF2B5EF4-FFF2-40B4-BE49-F238E27FC236}">
                  <a16:creationId xmlns:a16="http://schemas.microsoft.com/office/drawing/2014/main" id="{4C23C679-EECE-4E02-BF54-BE8ECB6D2D34}"/>
                </a:ext>
              </a:extLst>
            </p:cNvPr>
            <p:cNvSpPr/>
            <p:nvPr/>
          </p:nvSpPr>
          <p:spPr bwMode="auto">
            <a:xfrm>
              <a:off x="4923430" y="2521525"/>
              <a:ext cx="286846" cy="319287"/>
            </a:xfrm>
            <a:custGeom>
              <a:avLst/>
              <a:gdLst>
                <a:gd name="T0" fmla="*/ 39 w 142"/>
                <a:gd name="T1" fmla="*/ 119 h 158"/>
                <a:gd name="T2" fmla="*/ 142 w 142"/>
                <a:gd name="T3" fmla="*/ 158 h 158"/>
                <a:gd name="T4" fmla="*/ 142 w 142"/>
                <a:gd name="T5" fmla="*/ 0 h 158"/>
                <a:gd name="T6" fmla="*/ 39 w 142"/>
                <a:gd name="T7" fmla="*/ 11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39" y="119"/>
                  </a:moveTo>
                  <a:cubicBezTo>
                    <a:pt x="61" y="150"/>
                    <a:pt x="102" y="158"/>
                    <a:pt x="142" y="15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2" y="20"/>
                    <a:pt x="0" y="66"/>
                    <a:pt x="39" y="119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ṧľiḓé">
              <a:extLst>
                <a:ext uri="{FF2B5EF4-FFF2-40B4-BE49-F238E27FC236}">
                  <a16:creationId xmlns:a16="http://schemas.microsoft.com/office/drawing/2014/main" id="{11C9A16A-6091-43D7-AC17-611E24F1A749}"/>
                </a:ext>
              </a:extLst>
            </p:cNvPr>
            <p:cNvSpPr/>
            <p:nvPr/>
          </p:nvSpPr>
          <p:spPr bwMode="auto">
            <a:xfrm>
              <a:off x="4816717" y="3038019"/>
              <a:ext cx="393560" cy="426001"/>
            </a:xfrm>
            <a:custGeom>
              <a:avLst/>
              <a:gdLst>
                <a:gd name="T0" fmla="*/ 75 w 195"/>
                <a:gd name="T1" fmla="*/ 187 h 211"/>
                <a:gd name="T2" fmla="*/ 195 w 195"/>
                <a:gd name="T3" fmla="*/ 189 h 211"/>
                <a:gd name="T4" fmla="*/ 195 w 195"/>
                <a:gd name="T5" fmla="*/ 0 h 211"/>
                <a:gd name="T6" fmla="*/ 75 w 195"/>
                <a:gd name="T7" fmla="*/ 18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11">
                  <a:moveTo>
                    <a:pt x="75" y="187"/>
                  </a:moveTo>
                  <a:cubicBezTo>
                    <a:pt x="108" y="211"/>
                    <a:pt x="155" y="204"/>
                    <a:pt x="195" y="189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26" y="42"/>
                    <a:pt x="0" y="132"/>
                    <a:pt x="75" y="187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śḻiḋê">
              <a:extLst>
                <a:ext uri="{FF2B5EF4-FFF2-40B4-BE49-F238E27FC236}">
                  <a16:creationId xmlns:a16="http://schemas.microsoft.com/office/drawing/2014/main" id="{E3B77CCB-C970-4DCD-A93B-2B1993D92AA8}"/>
                </a:ext>
              </a:extLst>
            </p:cNvPr>
            <p:cNvSpPr/>
            <p:nvPr/>
          </p:nvSpPr>
          <p:spPr bwMode="auto">
            <a:xfrm>
              <a:off x="6056302" y="2123696"/>
              <a:ext cx="1318981" cy="2912854"/>
            </a:xfrm>
            <a:custGeom>
              <a:avLst/>
              <a:gdLst>
                <a:gd name="T0" fmla="*/ 485 w 653"/>
                <a:gd name="T1" fmla="*/ 235 h 1443"/>
                <a:gd name="T2" fmla="*/ 346 w 653"/>
                <a:gd name="T3" fmla="*/ 20 h 1443"/>
                <a:gd name="T4" fmla="*/ 342 w 653"/>
                <a:gd name="T5" fmla="*/ 590 h 1443"/>
                <a:gd name="T6" fmla="*/ 188 w 653"/>
                <a:gd name="T7" fmla="*/ 190 h 1443"/>
                <a:gd name="T8" fmla="*/ 86 w 653"/>
                <a:gd name="T9" fmla="*/ 7 h 1443"/>
                <a:gd name="T10" fmla="*/ 22 w 653"/>
                <a:gd name="T11" fmla="*/ 191 h 1443"/>
                <a:gd name="T12" fmla="*/ 107 w 653"/>
                <a:gd name="T13" fmla="*/ 538 h 1443"/>
                <a:gd name="T14" fmla="*/ 132 w 653"/>
                <a:gd name="T15" fmla="*/ 1010 h 1443"/>
                <a:gd name="T16" fmla="*/ 60 w 653"/>
                <a:gd name="T17" fmla="*/ 1009 h 1443"/>
                <a:gd name="T18" fmla="*/ 113 w 653"/>
                <a:gd name="T19" fmla="*/ 1152 h 1443"/>
                <a:gd name="T20" fmla="*/ 137 w 653"/>
                <a:gd name="T21" fmla="*/ 1433 h 1443"/>
                <a:gd name="T22" fmla="*/ 563 w 653"/>
                <a:gd name="T23" fmla="*/ 1443 h 1443"/>
                <a:gd name="T24" fmla="*/ 622 w 653"/>
                <a:gd name="T25" fmla="*/ 644 h 1443"/>
                <a:gd name="T26" fmla="*/ 485 w 653"/>
                <a:gd name="T27" fmla="*/ 23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" h="1443">
                  <a:moveTo>
                    <a:pt x="485" y="235"/>
                  </a:moveTo>
                  <a:cubicBezTo>
                    <a:pt x="440" y="138"/>
                    <a:pt x="415" y="20"/>
                    <a:pt x="346" y="20"/>
                  </a:cubicBezTo>
                  <a:cubicBezTo>
                    <a:pt x="342" y="590"/>
                    <a:pt x="342" y="590"/>
                    <a:pt x="342" y="590"/>
                  </a:cubicBezTo>
                  <a:cubicBezTo>
                    <a:pt x="342" y="590"/>
                    <a:pt x="196" y="234"/>
                    <a:pt x="188" y="190"/>
                  </a:cubicBezTo>
                  <a:cubicBezTo>
                    <a:pt x="181" y="146"/>
                    <a:pt x="150" y="14"/>
                    <a:pt x="86" y="7"/>
                  </a:cubicBezTo>
                  <a:cubicBezTo>
                    <a:pt x="23" y="0"/>
                    <a:pt x="0" y="115"/>
                    <a:pt x="22" y="191"/>
                  </a:cubicBezTo>
                  <a:cubicBezTo>
                    <a:pt x="63" y="339"/>
                    <a:pt x="101" y="424"/>
                    <a:pt x="107" y="538"/>
                  </a:cubicBezTo>
                  <a:cubicBezTo>
                    <a:pt x="114" y="642"/>
                    <a:pt x="13" y="718"/>
                    <a:pt x="132" y="1010"/>
                  </a:cubicBezTo>
                  <a:cubicBezTo>
                    <a:pt x="60" y="1009"/>
                    <a:pt x="60" y="1009"/>
                    <a:pt x="60" y="1009"/>
                  </a:cubicBezTo>
                  <a:cubicBezTo>
                    <a:pt x="60" y="1009"/>
                    <a:pt x="43" y="1054"/>
                    <a:pt x="113" y="1152"/>
                  </a:cubicBezTo>
                  <a:cubicBezTo>
                    <a:pt x="144" y="1195"/>
                    <a:pt x="142" y="1344"/>
                    <a:pt x="137" y="1433"/>
                  </a:cubicBezTo>
                  <a:cubicBezTo>
                    <a:pt x="563" y="1443"/>
                    <a:pt x="563" y="1443"/>
                    <a:pt x="563" y="1443"/>
                  </a:cubicBezTo>
                  <a:cubicBezTo>
                    <a:pt x="568" y="1265"/>
                    <a:pt x="597" y="791"/>
                    <a:pt x="622" y="644"/>
                  </a:cubicBezTo>
                  <a:cubicBezTo>
                    <a:pt x="653" y="457"/>
                    <a:pt x="522" y="316"/>
                    <a:pt x="485" y="23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ṣḻîḓè">
              <a:extLst>
                <a:ext uri="{FF2B5EF4-FFF2-40B4-BE49-F238E27FC236}">
                  <a16:creationId xmlns:a16="http://schemas.microsoft.com/office/drawing/2014/main" id="{8F6D01A5-90B6-40D7-B797-4A72DC077212}"/>
                </a:ext>
              </a:extLst>
            </p:cNvPr>
            <p:cNvSpPr/>
            <p:nvPr/>
          </p:nvSpPr>
          <p:spPr bwMode="auto">
            <a:xfrm>
              <a:off x="6254362" y="5016916"/>
              <a:ext cx="952739" cy="233916"/>
            </a:xfrm>
            <a:custGeom>
              <a:avLst/>
              <a:gdLst>
                <a:gd name="T0" fmla="*/ 24 w 1116"/>
                <a:gd name="T1" fmla="*/ 0 h 274"/>
                <a:gd name="T2" fmla="*/ 0 w 1116"/>
                <a:gd name="T3" fmla="*/ 232 h 274"/>
                <a:gd name="T4" fmla="*/ 1116 w 1116"/>
                <a:gd name="T5" fmla="*/ 274 h 274"/>
                <a:gd name="T6" fmla="*/ 1116 w 1116"/>
                <a:gd name="T7" fmla="*/ 23 h 274"/>
                <a:gd name="T8" fmla="*/ 1100 w 1116"/>
                <a:gd name="T9" fmla="*/ 23 h 274"/>
                <a:gd name="T10" fmla="*/ 92 w 1116"/>
                <a:gd name="T11" fmla="*/ 0 h 274"/>
                <a:gd name="T12" fmla="*/ 24 w 1116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4">
                  <a:moveTo>
                    <a:pt x="24" y="0"/>
                  </a:moveTo>
                  <a:lnTo>
                    <a:pt x="0" y="232"/>
                  </a:lnTo>
                  <a:lnTo>
                    <a:pt x="1116" y="274"/>
                  </a:lnTo>
                  <a:lnTo>
                    <a:pt x="1116" y="23"/>
                  </a:lnTo>
                  <a:lnTo>
                    <a:pt x="1100" y="23"/>
                  </a:lnTo>
                  <a:lnTo>
                    <a:pt x="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F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ṧlíḓè">
              <a:extLst>
                <a:ext uri="{FF2B5EF4-FFF2-40B4-BE49-F238E27FC236}">
                  <a16:creationId xmlns:a16="http://schemas.microsoft.com/office/drawing/2014/main" id="{F3143927-31E6-4C90-BFD0-DD8679622C45}"/>
                </a:ext>
              </a:extLst>
            </p:cNvPr>
            <p:cNvSpPr/>
            <p:nvPr/>
          </p:nvSpPr>
          <p:spPr bwMode="auto">
            <a:xfrm>
              <a:off x="6109233" y="5214976"/>
              <a:ext cx="1156776" cy="924567"/>
            </a:xfrm>
            <a:custGeom>
              <a:avLst/>
              <a:gdLst>
                <a:gd name="T0" fmla="*/ 118 w 1355"/>
                <a:gd name="T1" fmla="*/ 0 h 1083"/>
                <a:gd name="T2" fmla="*/ 0 w 1355"/>
                <a:gd name="T3" fmla="*/ 1023 h 1083"/>
                <a:gd name="T4" fmla="*/ 1355 w 1355"/>
                <a:gd name="T5" fmla="*/ 1083 h 1083"/>
                <a:gd name="T6" fmla="*/ 1350 w 1355"/>
                <a:gd name="T7" fmla="*/ 45 h 1083"/>
                <a:gd name="T8" fmla="*/ 1286 w 1355"/>
                <a:gd name="T9" fmla="*/ 42 h 1083"/>
                <a:gd name="T10" fmla="*/ 170 w 1355"/>
                <a:gd name="T11" fmla="*/ 0 h 1083"/>
                <a:gd name="T12" fmla="*/ 118 w 1355"/>
                <a:gd name="T13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5" h="1083">
                  <a:moveTo>
                    <a:pt x="118" y="0"/>
                  </a:moveTo>
                  <a:lnTo>
                    <a:pt x="0" y="1023"/>
                  </a:lnTo>
                  <a:lnTo>
                    <a:pt x="1355" y="1083"/>
                  </a:lnTo>
                  <a:lnTo>
                    <a:pt x="1350" y="45"/>
                  </a:lnTo>
                  <a:lnTo>
                    <a:pt x="1286" y="42"/>
                  </a:lnTo>
                  <a:lnTo>
                    <a:pt x="17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0700">
                <a:lumMod val="60000"/>
                <a:lumOff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0" name="1          _3"/>
          <p:cNvSpPr txBox="1"/>
          <p:nvPr/>
        </p:nvSpPr>
        <p:spPr>
          <a:xfrm>
            <a:off x="646784" y="2812805"/>
            <a:ext cx="853616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Toast 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个常用方法：</a:t>
            </a: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makeText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(Context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context,CharSequence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text,int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duration)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，以特定时长显示文本内容，参数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为显示的文本，参数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duration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为显示的时间</a:t>
            </a: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show()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，输出提示信息。</a:t>
            </a:r>
          </a:p>
        </p:txBody>
      </p:sp>
    </p:spTree>
    <p:extLst>
      <p:ext uri="{BB962C8B-B14F-4D97-AF65-F5344CB8AC3E}">
        <p14:creationId xmlns:p14="http://schemas.microsoft.com/office/powerpoint/2010/main" val="13075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消息提示类</a:t>
            </a:r>
            <a:r>
              <a:rPr lang="en-US" altLang="zh-CN" dirty="0"/>
              <a:t>Toast</a:t>
            </a:r>
            <a:endParaRPr lang="zh-CN" altLang="zh-CN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-24680" y="6277491"/>
            <a:ext cx="9284591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0" name="1          _3"/>
          <p:cNvSpPr txBox="1"/>
          <p:nvPr/>
        </p:nvSpPr>
        <p:spPr>
          <a:xfrm>
            <a:off x="646784" y="1083808"/>
            <a:ext cx="9844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Toast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类的常用属性和方法：</a:t>
            </a: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LENGTH_LONG	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提示信息显示较长时间的常量</a:t>
            </a: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LENGTH_SHORT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提示信息显示较短时间的常量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setGravity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gravity,int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xOffset,int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yOffset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设置提示信息在屏幕上的位置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1          _3"/>
          <p:cNvSpPr txBox="1"/>
          <p:nvPr/>
        </p:nvSpPr>
        <p:spPr>
          <a:xfrm>
            <a:off x="646784" y="3708561"/>
            <a:ext cx="7139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View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类的常用方法：</a:t>
            </a: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getView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(View v)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获得视图组件的控制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addView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(View v)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添加视图组件</a:t>
            </a:r>
          </a:p>
        </p:txBody>
      </p:sp>
      <p:grpSp>
        <p:nvGrpSpPr>
          <p:cNvPr id="92" name="2c1f3422-10bd-44b0-a651-0c200e1a73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C63A68-400C-4FE0-8DC1-9B091B0EB5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44000" y="3447826"/>
            <a:ext cx="2706913" cy="3222791"/>
            <a:chOff x="4061619" y="1006911"/>
            <a:chExt cx="4068762" cy="4844179"/>
          </a:xfrm>
        </p:grpSpPr>
        <p:sp>
          <p:nvSpPr>
            <p:cNvPr id="93" name="íṧ1ïdé">
              <a:extLst>
                <a:ext uri="{FF2B5EF4-FFF2-40B4-BE49-F238E27FC236}">
                  <a16:creationId xmlns:a16="http://schemas.microsoft.com/office/drawing/2014/main" id="{7D0FD9F4-44C3-4565-9918-BC74A98B22E8}"/>
                </a:ext>
              </a:extLst>
            </p:cNvPr>
            <p:cNvSpPr/>
            <p:nvPr/>
          </p:nvSpPr>
          <p:spPr bwMode="auto">
            <a:xfrm>
              <a:off x="4532097" y="2893180"/>
              <a:ext cx="291872" cy="805912"/>
            </a:xfrm>
            <a:custGeom>
              <a:avLst/>
              <a:gdLst>
                <a:gd name="T0" fmla="*/ 5 w 32"/>
                <a:gd name="T1" fmla="*/ 0 h 89"/>
                <a:gd name="T2" fmla="*/ 14 w 32"/>
                <a:gd name="T3" fmla="*/ 11 h 89"/>
                <a:gd name="T4" fmla="*/ 27 w 32"/>
                <a:gd name="T5" fmla="*/ 41 h 89"/>
                <a:gd name="T6" fmla="*/ 24 w 32"/>
                <a:gd name="T7" fmla="*/ 89 h 89"/>
                <a:gd name="T8" fmla="*/ 2 w 32"/>
                <a:gd name="T9" fmla="*/ 47 h 89"/>
                <a:gd name="T10" fmla="*/ 2 w 32"/>
                <a:gd name="T11" fmla="*/ 14 h 89"/>
                <a:gd name="T12" fmla="*/ 5 w 32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9">
                  <a:moveTo>
                    <a:pt x="5" y="0"/>
                  </a:moveTo>
                  <a:cubicBezTo>
                    <a:pt x="5" y="0"/>
                    <a:pt x="10" y="4"/>
                    <a:pt x="14" y="11"/>
                  </a:cubicBezTo>
                  <a:cubicBezTo>
                    <a:pt x="19" y="19"/>
                    <a:pt x="25" y="29"/>
                    <a:pt x="27" y="41"/>
                  </a:cubicBezTo>
                  <a:cubicBezTo>
                    <a:pt x="32" y="66"/>
                    <a:pt x="24" y="89"/>
                    <a:pt x="24" y="89"/>
                  </a:cubicBezTo>
                  <a:cubicBezTo>
                    <a:pt x="24" y="89"/>
                    <a:pt x="7" y="71"/>
                    <a:pt x="2" y="47"/>
                  </a:cubicBezTo>
                  <a:cubicBezTo>
                    <a:pt x="0" y="34"/>
                    <a:pt x="0" y="23"/>
                    <a:pt x="2" y="14"/>
                  </a:cubicBezTo>
                  <a:cubicBezTo>
                    <a:pt x="3" y="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šľïḍê">
              <a:extLst>
                <a:ext uri="{FF2B5EF4-FFF2-40B4-BE49-F238E27FC236}">
                  <a16:creationId xmlns:a16="http://schemas.microsoft.com/office/drawing/2014/main" id="{3250D3C4-1DFE-4207-987A-3D3D39D41774}"/>
                </a:ext>
              </a:extLst>
            </p:cNvPr>
            <p:cNvSpPr/>
            <p:nvPr/>
          </p:nvSpPr>
          <p:spPr bwMode="auto">
            <a:xfrm>
              <a:off x="4061619" y="3511771"/>
              <a:ext cx="893038" cy="553248"/>
            </a:xfrm>
            <a:custGeom>
              <a:avLst/>
              <a:gdLst>
                <a:gd name="T0" fmla="*/ 0 w 98"/>
                <a:gd name="T1" fmla="*/ 0 h 61"/>
                <a:gd name="T2" fmla="*/ 5 w 98"/>
                <a:gd name="T3" fmla="*/ 1 h 61"/>
                <a:gd name="T4" fmla="*/ 17 w 98"/>
                <a:gd name="T5" fmla="*/ 6 h 61"/>
                <a:gd name="T6" fmla="*/ 33 w 98"/>
                <a:gd name="T7" fmla="*/ 13 h 61"/>
                <a:gd name="T8" fmla="*/ 52 w 98"/>
                <a:gd name="T9" fmla="*/ 21 h 61"/>
                <a:gd name="T10" fmla="*/ 71 w 98"/>
                <a:gd name="T11" fmla="*/ 32 h 61"/>
                <a:gd name="T12" fmla="*/ 79 w 98"/>
                <a:gd name="T13" fmla="*/ 38 h 61"/>
                <a:gd name="T14" fmla="*/ 87 w 98"/>
                <a:gd name="T15" fmla="*/ 45 h 61"/>
                <a:gd name="T16" fmla="*/ 92 w 98"/>
                <a:gd name="T17" fmla="*/ 52 h 61"/>
                <a:gd name="T18" fmla="*/ 95 w 98"/>
                <a:gd name="T19" fmla="*/ 57 h 61"/>
                <a:gd name="T20" fmla="*/ 97 w 98"/>
                <a:gd name="T21" fmla="*/ 59 h 61"/>
                <a:gd name="T22" fmla="*/ 98 w 98"/>
                <a:gd name="T23" fmla="*/ 60 h 61"/>
                <a:gd name="T24" fmla="*/ 97 w 98"/>
                <a:gd name="T25" fmla="*/ 61 h 61"/>
                <a:gd name="T26" fmla="*/ 93 w 98"/>
                <a:gd name="T27" fmla="*/ 60 h 61"/>
                <a:gd name="T28" fmla="*/ 87 w 98"/>
                <a:gd name="T29" fmla="*/ 59 h 61"/>
                <a:gd name="T30" fmla="*/ 81 w 98"/>
                <a:gd name="T31" fmla="*/ 57 h 61"/>
                <a:gd name="T32" fmla="*/ 79 w 98"/>
                <a:gd name="T33" fmla="*/ 57 h 61"/>
                <a:gd name="T34" fmla="*/ 77 w 98"/>
                <a:gd name="T35" fmla="*/ 56 h 61"/>
                <a:gd name="T36" fmla="*/ 75 w 98"/>
                <a:gd name="T37" fmla="*/ 56 h 61"/>
                <a:gd name="T38" fmla="*/ 75 w 98"/>
                <a:gd name="T39" fmla="*/ 56 h 61"/>
                <a:gd name="T40" fmla="*/ 74 w 98"/>
                <a:gd name="T41" fmla="*/ 56 h 61"/>
                <a:gd name="T42" fmla="*/ 64 w 98"/>
                <a:gd name="T43" fmla="*/ 54 h 61"/>
                <a:gd name="T44" fmla="*/ 42 w 98"/>
                <a:gd name="T45" fmla="*/ 47 h 61"/>
                <a:gd name="T46" fmla="*/ 22 w 98"/>
                <a:gd name="T47" fmla="*/ 33 h 61"/>
                <a:gd name="T48" fmla="*/ 9 w 98"/>
                <a:gd name="T49" fmla="*/ 17 h 61"/>
                <a:gd name="T50" fmla="*/ 2 w 98"/>
                <a:gd name="T51" fmla="*/ 5 h 61"/>
                <a:gd name="T52" fmla="*/ 0 w 98"/>
                <a:gd name="T5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" h="61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3"/>
                    <a:pt x="12" y="4"/>
                    <a:pt x="17" y="6"/>
                  </a:cubicBezTo>
                  <a:cubicBezTo>
                    <a:pt x="21" y="8"/>
                    <a:pt x="27" y="10"/>
                    <a:pt x="33" y="13"/>
                  </a:cubicBezTo>
                  <a:cubicBezTo>
                    <a:pt x="39" y="15"/>
                    <a:pt x="46" y="18"/>
                    <a:pt x="52" y="21"/>
                  </a:cubicBezTo>
                  <a:cubicBezTo>
                    <a:pt x="59" y="25"/>
                    <a:pt x="65" y="29"/>
                    <a:pt x="71" y="32"/>
                  </a:cubicBezTo>
                  <a:cubicBezTo>
                    <a:pt x="74" y="34"/>
                    <a:pt x="77" y="36"/>
                    <a:pt x="79" y="38"/>
                  </a:cubicBezTo>
                  <a:cubicBezTo>
                    <a:pt x="82" y="40"/>
                    <a:pt x="85" y="43"/>
                    <a:pt x="87" y="45"/>
                  </a:cubicBezTo>
                  <a:cubicBezTo>
                    <a:pt x="89" y="48"/>
                    <a:pt x="91" y="50"/>
                    <a:pt x="92" y="52"/>
                  </a:cubicBezTo>
                  <a:cubicBezTo>
                    <a:pt x="93" y="54"/>
                    <a:pt x="94" y="55"/>
                    <a:pt x="95" y="57"/>
                  </a:cubicBezTo>
                  <a:cubicBezTo>
                    <a:pt x="96" y="58"/>
                    <a:pt x="97" y="59"/>
                    <a:pt x="97" y="59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7" y="61"/>
                  </a:cubicBezTo>
                  <a:cubicBezTo>
                    <a:pt x="96" y="61"/>
                    <a:pt x="95" y="61"/>
                    <a:pt x="93" y="60"/>
                  </a:cubicBezTo>
                  <a:cubicBezTo>
                    <a:pt x="92" y="60"/>
                    <a:pt x="90" y="60"/>
                    <a:pt x="87" y="59"/>
                  </a:cubicBezTo>
                  <a:cubicBezTo>
                    <a:pt x="85" y="59"/>
                    <a:pt x="83" y="58"/>
                    <a:pt x="81" y="57"/>
                  </a:cubicBezTo>
                  <a:cubicBezTo>
                    <a:pt x="80" y="57"/>
                    <a:pt x="79" y="57"/>
                    <a:pt x="79" y="57"/>
                  </a:cubicBezTo>
                  <a:cubicBezTo>
                    <a:pt x="78" y="57"/>
                    <a:pt x="78" y="56"/>
                    <a:pt x="77" y="56"/>
                  </a:cubicBezTo>
                  <a:cubicBezTo>
                    <a:pt x="76" y="56"/>
                    <a:pt x="76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0" y="56"/>
                    <a:pt x="67" y="55"/>
                    <a:pt x="64" y="54"/>
                  </a:cubicBezTo>
                  <a:cubicBezTo>
                    <a:pt x="57" y="53"/>
                    <a:pt x="50" y="50"/>
                    <a:pt x="42" y="47"/>
                  </a:cubicBezTo>
                  <a:cubicBezTo>
                    <a:pt x="35" y="43"/>
                    <a:pt x="28" y="38"/>
                    <a:pt x="22" y="33"/>
                  </a:cubicBezTo>
                  <a:cubicBezTo>
                    <a:pt x="17" y="28"/>
                    <a:pt x="12" y="22"/>
                    <a:pt x="9" y="17"/>
                  </a:cubicBezTo>
                  <a:cubicBezTo>
                    <a:pt x="6" y="12"/>
                    <a:pt x="3" y="8"/>
                    <a:pt x="2" y="5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ṥļïďé">
              <a:extLst>
                <a:ext uri="{FF2B5EF4-FFF2-40B4-BE49-F238E27FC236}">
                  <a16:creationId xmlns:a16="http://schemas.microsoft.com/office/drawing/2014/main" id="{DEBAE6A3-B074-4B35-81E7-968D6D8C3DD5}"/>
                </a:ext>
              </a:extLst>
            </p:cNvPr>
            <p:cNvSpPr/>
            <p:nvPr/>
          </p:nvSpPr>
          <p:spPr bwMode="auto">
            <a:xfrm>
              <a:off x="4871886" y="3102281"/>
              <a:ext cx="309297" cy="1206690"/>
            </a:xfrm>
            <a:custGeom>
              <a:avLst/>
              <a:gdLst>
                <a:gd name="T0" fmla="*/ 3 w 34"/>
                <a:gd name="T1" fmla="*/ 0 h 133"/>
                <a:gd name="T2" fmla="*/ 13 w 34"/>
                <a:gd name="T3" fmla="*/ 18 h 133"/>
                <a:gd name="T4" fmla="*/ 22 w 34"/>
                <a:gd name="T5" fmla="*/ 38 h 133"/>
                <a:gd name="T6" fmla="*/ 30 w 34"/>
                <a:gd name="T7" fmla="*/ 63 h 133"/>
                <a:gd name="T8" fmla="*/ 34 w 34"/>
                <a:gd name="T9" fmla="*/ 90 h 133"/>
                <a:gd name="T10" fmla="*/ 34 w 34"/>
                <a:gd name="T11" fmla="*/ 96 h 133"/>
                <a:gd name="T12" fmla="*/ 34 w 34"/>
                <a:gd name="T13" fmla="*/ 102 h 133"/>
                <a:gd name="T14" fmla="*/ 33 w 34"/>
                <a:gd name="T15" fmla="*/ 112 h 133"/>
                <a:gd name="T16" fmla="*/ 33 w 34"/>
                <a:gd name="T17" fmla="*/ 117 h 133"/>
                <a:gd name="T18" fmla="*/ 32 w 34"/>
                <a:gd name="T19" fmla="*/ 121 h 133"/>
                <a:gd name="T20" fmla="*/ 31 w 34"/>
                <a:gd name="T21" fmla="*/ 127 h 133"/>
                <a:gd name="T22" fmla="*/ 30 w 34"/>
                <a:gd name="T23" fmla="*/ 133 h 133"/>
                <a:gd name="T24" fmla="*/ 27 w 34"/>
                <a:gd name="T25" fmla="*/ 128 h 133"/>
                <a:gd name="T26" fmla="*/ 24 w 34"/>
                <a:gd name="T27" fmla="*/ 122 h 133"/>
                <a:gd name="T28" fmla="*/ 23 w 34"/>
                <a:gd name="T29" fmla="*/ 118 h 133"/>
                <a:gd name="T30" fmla="*/ 21 w 34"/>
                <a:gd name="T31" fmla="*/ 114 h 133"/>
                <a:gd name="T32" fmla="*/ 17 w 34"/>
                <a:gd name="T33" fmla="*/ 105 h 133"/>
                <a:gd name="T34" fmla="*/ 15 w 34"/>
                <a:gd name="T35" fmla="*/ 100 h 133"/>
                <a:gd name="T36" fmla="*/ 13 w 34"/>
                <a:gd name="T37" fmla="*/ 94 h 133"/>
                <a:gd name="T38" fmla="*/ 5 w 34"/>
                <a:gd name="T39" fmla="*/ 69 h 133"/>
                <a:gd name="T40" fmla="*/ 1 w 34"/>
                <a:gd name="T41" fmla="*/ 43 h 133"/>
                <a:gd name="T42" fmla="*/ 0 w 34"/>
                <a:gd name="T43" fmla="*/ 21 h 133"/>
                <a:gd name="T44" fmla="*/ 3 w 34"/>
                <a:gd name="T4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133">
                  <a:moveTo>
                    <a:pt x="3" y="0"/>
                  </a:moveTo>
                  <a:cubicBezTo>
                    <a:pt x="3" y="0"/>
                    <a:pt x="7" y="7"/>
                    <a:pt x="13" y="18"/>
                  </a:cubicBezTo>
                  <a:cubicBezTo>
                    <a:pt x="16" y="24"/>
                    <a:pt x="19" y="30"/>
                    <a:pt x="22" y="38"/>
                  </a:cubicBezTo>
                  <a:cubicBezTo>
                    <a:pt x="25" y="45"/>
                    <a:pt x="28" y="54"/>
                    <a:pt x="30" y="63"/>
                  </a:cubicBezTo>
                  <a:cubicBezTo>
                    <a:pt x="32" y="72"/>
                    <a:pt x="33" y="81"/>
                    <a:pt x="34" y="90"/>
                  </a:cubicBezTo>
                  <a:cubicBezTo>
                    <a:pt x="34" y="92"/>
                    <a:pt x="34" y="94"/>
                    <a:pt x="34" y="96"/>
                  </a:cubicBezTo>
                  <a:cubicBezTo>
                    <a:pt x="34" y="98"/>
                    <a:pt x="34" y="100"/>
                    <a:pt x="34" y="102"/>
                  </a:cubicBezTo>
                  <a:cubicBezTo>
                    <a:pt x="34" y="105"/>
                    <a:pt x="34" y="109"/>
                    <a:pt x="33" y="112"/>
                  </a:cubicBezTo>
                  <a:cubicBezTo>
                    <a:pt x="33" y="114"/>
                    <a:pt x="33" y="115"/>
                    <a:pt x="33" y="117"/>
                  </a:cubicBezTo>
                  <a:cubicBezTo>
                    <a:pt x="33" y="118"/>
                    <a:pt x="33" y="119"/>
                    <a:pt x="32" y="121"/>
                  </a:cubicBezTo>
                  <a:cubicBezTo>
                    <a:pt x="32" y="123"/>
                    <a:pt x="32" y="125"/>
                    <a:pt x="31" y="127"/>
                  </a:cubicBezTo>
                  <a:cubicBezTo>
                    <a:pt x="31" y="131"/>
                    <a:pt x="30" y="133"/>
                    <a:pt x="30" y="133"/>
                  </a:cubicBezTo>
                  <a:cubicBezTo>
                    <a:pt x="30" y="133"/>
                    <a:pt x="29" y="131"/>
                    <a:pt x="27" y="128"/>
                  </a:cubicBezTo>
                  <a:cubicBezTo>
                    <a:pt x="27" y="126"/>
                    <a:pt x="26" y="124"/>
                    <a:pt x="24" y="122"/>
                  </a:cubicBezTo>
                  <a:cubicBezTo>
                    <a:pt x="24" y="121"/>
                    <a:pt x="23" y="119"/>
                    <a:pt x="23" y="118"/>
                  </a:cubicBezTo>
                  <a:cubicBezTo>
                    <a:pt x="22" y="117"/>
                    <a:pt x="21" y="115"/>
                    <a:pt x="21" y="114"/>
                  </a:cubicBezTo>
                  <a:cubicBezTo>
                    <a:pt x="19" y="111"/>
                    <a:pt x="18" y="108"/>
                    <a:pt x="17" y="105"/>
                  </a:cubicBezTo>
                  <a:cubicBezTo>
                    <a:pt x="16" y="103"/>
                    <a:pt x="15" y="101"/>
                    <a:pt x="15" y="100"/>
                  </a:cubicBezTo>
                  <a:cubicBezTo>
                    <a:pt x="14" y="98"/>
                    <a:pt x="13" y="96"/>
                    <a:pt x="13" y="94"/>
                  </a:cubicBezTo>
                  <a:cubicBezTo>
                    <a:pt x="10" y="87"/>
                    <a:pt x="7" y="78"/>
                    <a:pt x="5" y="69"/>
                  </a:cubicBezTo>
                  <a:cubicBezTo>
                    <a:pt x="3" y="60"/>
                    <a:pt x="2" y="51"/>
                    <a:pt x="1" y="43"/>
                  </a:cubicBezTo>
                  <a:cubicBezTo>
                    <a:pt x="0" y="35"/>
                    <a:pt x="0" y="27"/>
                    <a:pt x="0" y="21"/>
                  </a:cubicBezTo>
                  <a:cubicBezTo>
                    <a:pt x="1" y="8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şľíḑè">
              <a:extLst>
                <a:ext uri="{FF2B5EF4-FFF2-40B4-BE49-F238E27FC236}">
                  <a16:creationId xmlns:a16="http://schemas.microsoft.com/office/drawing/2014/main" id="{B05441F3-77D5-4B47-9924-28CB0CED5C0C}"/>
                </a:ext>
              </a:extLst>
            </p:cNvPr>
            <p:cNvSpPr/>
            <p:nvPr/>
          </p:nvSpPr>
          <p:spPr bwMode="auto">
            <a:xfrm>
              <a:off x="4423191" y="4191350"/>
              <a:ext cx="866900" cy="344147"/>
            </a:xfrm>
            <a:custGeom>
              <a:avLst/>
              <a:gdLst>
                <a:gd name="T0" fmla="*/ 0 w 95"/>
                <a:gd name="T1" fmla="*/ 0 h 38"/>
                <a:gd name="T2" fmla="*/ 4 w 95"/>
                <a:gd name="T3" fmla="*/ 1 h 38"/>
                <a:gd name="T4" fmla="*/ 9 w 95"/>
                <a:gd name="T5" fmla="*/ 2 h 38"/>
                <a:gd name="T6" fmla="*/ 15 w 95"/>
                <a:gd name="T7" fmla="*/ 3 h 38"/>
                <a:gd name="T8" fmla="*/ 30 w 95"/>
                <a:gd name="T9" fmla="*/ 5 h 38"/>
                <a:gd name="T10" fmla="*/ 49 w 95"/>
                <a:gd name="T11" fmla="*/ 8 h 38"/>
                <a:gd name="T12" fmla="*/ 67 w 95"/>
                <a:gd name="T13" fmla="*/ 15 h 38"/>
                <a:gd name="T14" fmla="*/ 83 w 95"/>
                <a:gd name="T15" fmla="*/ 24 h 38"/>
                <a:gd name="T16" fmla="*/ 85 w 95"/>
                <a:gd name="T17" fmla="*/ 25 h 38"/>
                <a:gd name="T18" fmla="*/ 86 w 95"/>
                <a:gd name="T19" fmla="*/ 26 h 38"/>
                <a:gd name="T20" fmla="*/ 88 w 95"/>
                <a:gd name="T21" fmla="*/ 28 h 38"/>
                <a:gd name="T22" fmla="*/ 92 w 95"/>
                <a:gd name="T23" fmla="*/ 32 h 38"/>
                <a:gd name="T24" fmla="*/ 94 w 95"/>
                <a:gd name="T25" fmla="*/ 34 h 38"/>
                <a:gd name="T26" fmla="*/ 95 w 95"/>
                <a:gd name="T27" fmla="*/ 34 h 38"/>
                <a:gd name="T28" fmla="*/ 95 w 95"/>
                <a:gd name="T29" fmla="*/ 35 h 38"/>
                <a:gd name="T30" fmla="*/ 94 w 95"/>
                <a:gd name="T31" fmla="*/ 35 h 38"/>
                <a:gd name="T32" fmla="*/ 91 w 95"/>
                <a:gd name="T33" fmla="*/ 36 h 38"/>
                <a:gd name="T34" fmla="*/ 86 w 95"/>
                <a:gd name="T35" fmla="*/ 37 h 38"/>
                <a:gd name="T36" fmla="*/ 83 w 95"/>
                <a:gd name="T37" fmla="*/ 37 h 38"/>
                <a:gd name="T38" fmla="*/ 81 w 95"/>
                <a:gd name="T39" fmla="*/ 37 h 38"/>
                <a:gd name="T40" fmla="*/ 80 w 95"/>
                <a:gd name="T41" fmla="*/ 37 h 38"/>
                <a:gd name="T42" fmla="*/ 64 w 95"/>
                <a:gd name="T43" fmla="*/ 38 h 38"/>
                <a:gd name="T44" fmla="*/ 43 w 95"/>
                <a:gd name="T45" fmla="*/ 35 h 38"/>
                <a:gd name="T46" fmla="*/ 24 w 95"/>
                <a:gd name="T47" fmla="*/ 27 h 38"/>
                <a:gd name="T48" fmla="*/ 9 w 95"/>
                <a:gd name="T49" fmla="*/ 15 h 38"/>
                <a:gd name="T50" fmla="*/ 5 w 95"/>
                <a:gd name="T51" fmla="*/ 9 h 38"/>
                <a:gd name="T52" fmla="*/ 2 w 95"/>
                <a:gd name="T53" fmla="*/ 4 h 38"/>
                <a:gd name="T54" fmla="*/ 0 w 95"/>
                <a:gd name="T5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38">
                  <a:moveTo>
                    <a:pt x="0" y="0"/>
                  </a:moveTo>
                  <a:cubicBezTo>
                    <a:pt x="0" y="0"/>
                    <a:pt x="1" y="0"/>
                    <a:pt x="4" y="1"/>
                  </a:cubicBezTo>
                  <a:cubicBezTo>
                    <a:pt x="5" y="1"/>
                    <a:pt x="7" y="1"/>
                    <a:pt x="9" y="2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20" y="3"/>
                    <a:pt x="25" y="4"/>
                    <a:pt x="30" y="5"/>
                  </a:cubicBezTo>
                  <a:cubicBezTo>
                    <a:pt x="36" y="6"/>
                    <a:pt x="42" y="7"/>
                    <a:pt x="49" y="8"/>
                  </a:cubicBezTo>
                  <a:cubicBezTo>
                    <a:pt x="55" y="10"/>
                    <a:pt x="62" y="12"/>
                    <a:pt x="67" y="15"/>
                  </a:cubicBezTo>
                  <a:cubicBezTo>
                    <a:pt x="73" y="18"/>
                    <a:pt x="78" y="21"/>
                    <a:pt x="83" y="24"/>
                  </a:cubicBezTo>
                  <a:cubicBezTo>
                    <a:pt x="83" y="24"/>
                    <a:pt x="84" y="24"/>
                    <a:pt x="85" y="25"/>
                  </a:cubicBezTo>
                  <a:cubicBezTo>
                    <a:pt x="85" y="25"/>
                    <a:pt x="86" y="26"/>
                    <a:pt x="86" y="26"/>
                  </a:cubicBezTo>
                  <a:cubicBezTo>
                    <a:pt x="87" y="27"/>
                    <a:pt x="88" y="28"/>
                    <a:pt x="88" y="28"/>
                  </a:cubicBezTo>
                  <a:cubicBezTo>
                    <a:pt x="90" y="30"/>
                    <a:pt x="91" y="31"/>
                    <a:pt x="92" y="32"/>
                  </a:cubicBezTo>
                  <a:cubicBezTo>
                    <a:pt x="93" y="33"/>
                    <a:pt x="94" y="34"/>
                    <a:pt x="94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6"/>
                    <a:pt x="93" y="36"/>
                    <a:pt x="91" y="36"/>
                  </a:cubicBezTo>
                  <a:cubicBezTo>
                    <a:pt x="90" y="37"/>
                    <a:pt x="88" y="37"/>
                    <a:pt x="86" y="37"/>
                  </a:cubicBezTo>
                  <a:cubicBezTo>
                    <a:pt x="85" y="37"/>
                    <a:pt x="84" y="37"/>
                    <a:pt x="83" y="37"/>
                  </a:cubicBezTo>
                  <a:cubicBezTo>
                    <a:pt x="82" y="37"/>
                    <a:pt x="82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75" y="38"/>
                    <a:pt x="70" y="38"/>
                    <a:pt x="64" y="38"/>
                  </a:cubicBezTo>
                  <a:cubicBezTo>
                    <a:pt x="57" y="38"/>
                    <a:pt x="51" y="37"/>
                    <a:pt x="43" y="35"/>
                  </a:cubicBezTo>
                  <a:cubicBezTo>
                    <a:pt x="36" y="34"/>
                    <a:pt x="30" y="31"/>
                    <a:pt x="24" y="27"/>
                  </a:cubicBezTo>
                  <a:cubicBezTo>
                    <a:pt x="18" y="23"/>
                    <a:pt x="13" y="19"/>
                    <a:pt x="9" y="15"/>
                  </a:cubicBezTo>
                  <a:cubicBezTo>
                    <a:pt x="8" y="13"/>
                    <a:pt x="6" y="11"/>
                    <a:pt x="5" y="9"/>
                  </a:cubicBezTo>
                  <a:cubicBezTo>
                    <a:pt x="3" y="7"/>
                    <a:pt x="2" y="6"/>
                    <a:pt x="2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ḻîḍê">
              <a:extLst>
                <a:ext uri="{FF2B5EF4-FFF2-40B4-BE49-F238E27FC236}">
                  <a16:creationId xmlns:a16="http://schemas.microsoft.com/office/drawing/2014/main" id="{5570EAB0-D0CF-4829-B473-510EDBD2E52C}"/>
                </a:ext>
              </a:extLst>
            </p:cNvPr>
            <p:cNvSpPr/>
            <p:nvPr/>
          </p:nvSpPr>
          <p:spPr bwMode="auto">
            <a:xfrm>
              <a:off x="5255239" y="3555334"/>
              <a:ext cx="270089" cy="1045506"/>
            </a:xfrm>
            <a:custGeom>
              <a:avLst/>
              <a:gdLst>
                <a:gd name="T0" fmla="*/ 6 w 30"/>
                <a:gd name="T1" fmla="*/ 0 h 115"/>
                <a:gd name="T2" fmla="*/ 15 w 30"/>
                <a:gd name="T3" fmla="*/ 15 h 115"/>
                <a:gd name="T4" fmla="*/ 28 w 30"/>
                <a:gd name="T5" fmla="*/ 56 h 115"/>
                <a:gd name="T6" fmla="*/ 25 w 30"/>
                <a:gd name="T7" fmla="*/ 98 h 115"/>
                <a:gd name="T8" fmla="*/ 23 w 30"/>
                <a:gd name="T9" fmla="*/ 105 h 115"/>
                <a:gd name="T10" fmla="*/ 21 w 30"/>
                <a:gd name="T11" fmla="*/ 111 h 115"/>
                <a:gd name="T12" fmla="*/ 19 w 30"/>
                <a:gd name="T13" fmla="*/ 115 h 115"/>
                <a:gd name="T14" fmla="*/ 17 w 30"/>
                <a:gd name="T15" fmla="*/ 111 h 115"/>
                <a:gd name="T16" fmla="*/ 15 w 30"/>
                <a:gd name="T17" fmla="*/ 105 h 115"/>
                <a:gd name="T18" fmla="*/ 13 w 30"/>
                <a:gd name="T19" fmla="*/ 98 h 115"/>
                <a:gd name="T20" fmla="*/ 2 w 30"/>
                <a:gd name="T21" fmla="*/ 59 h 115"/>
                <a:gd name="T22" fmla="*/ 2 w 30"/>
                <a:gd name="T23" fmla="*/ 17 h 115"/>
                <a:gd name="T24" fmla="*/ 6 w 30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15">
                  <a:moveTo>
                    <a:pt x="6" y="0"/>
                  </a:moveTo>
                  <a:cubicBezTo>
                    <a:pt x="6" y="0"/>
                    <a:pt x="10" y="5"/>
                    <a:pt x="15" y="15"/>
                  </a:cubicBezTo>
                  <a:cubicBezTo>
                    <a:pt x="20" y="25"/>
                    <a:pt x="26" y="39"/>
                    <a:pt x="28" y="56"/>
                  </a:cubicBezTo>
                  <a:cubicBezTo>
                    <a:pt x="30" y="72"/>
                    <a:pt x="28" y="87"/>
                    <a:pt x="25" y="98"/>
                  </a:cubicBezTo>
                  <a:cubicBezTo>
                    <a:pt x="25" y="101"/>
                    <a:pt x="24" y="103"/>
                    <a:pt x="23" y="105"/>
                  </a:cubicBezTo>
                  <a:cubicBezTo>
                    <a:pt x="23" y="108"/>
                    <a:pt x="22" y="109"/>
                    <a:pt x="21" y="111"/>
                  </a:cubicBezTo>
                  <a:cubicBezTo>
                    <a:pt x="20" y="114"/>
                    <a:pt x="19" y="115"/>
                    <a:pt x="19" y="115"/>
                  </a:cubicBezTo>
                  <a:cubicBezTo>
                    <a:pt x="19" y="115"/>
                    <a:pt x="19" y="114"/>
                    <a:pt x="17" y="111"/>
                  </a:cubicBezTo>
                  <a:cubicBezTo>
                    <a:pt x="17" y="109"/>
                    <a:pt x="16" y="107"/>
                    <a:pt x="15" y="105"/>
                  </a:cubicBezTo>
                  <a:cubicBezTo>
                    <a:pt x="14" y="103"/>
                    <a:pt x="14" y="101"/>
                    <a:pt x="13" y="98"/>
                  </a:cubicBezTo>
                  <a:cubicBezTo>
                    <a:pt x="9" y="88"/>
                    <a:pt x="5" y="74"/>
                    <a:pt x="2" y="59"/>
                  </a:cubicBezTo>
                  <a:cubicBezTo>
                    <a:pt x="0" y="43"/>
                    <a:pt x="1" y="28"/>
                    <a:pt x="2" y="17"/>
                  </a:cubicBezTo>
                  <a:cubicBezTo>
                    <a:pt x="4" y="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ŝ1ïďê">
              <a:extLst>
                <a:ext uri="{FF2B5EF4-FFF2-40B4-BE49-F238E27FC236}">
                  <a16:creationId xmlns:a16="http://schemas.microsoft.com/office/drawing/2014/main" id="{69362DD6-8EC6-40FB-AA1C-4372E7B31E76}"/>
                </a:ext>
              </a:extLst>
            </p:cNvPr>
            <p:cNvSpPr/>
            <p:nvPr/>
          </p:nvSpPr>
          <p:spPr bwMode="auto">
            <a:xfrm>
              <a:off x="4414479" y="3128419"/>
              <a:ext cx="1359158" cy="1825281"/>
            </a:xfrm>
            <a:custGeom>
              <a:avLst/>
              <a:gdLst>
                <a:gd name="T0" fmla="*/ 1 w 149"/>
                <a:gd name="T1" fmla="*/ 5 h 201"/>
                <a:gd name="T2" fmla="*/ 67 w 149"/>
                <a:gd name="T3" fmla="*/ 116 h 201"/>
                <a:gd name="T4" fmla="*/ 103 w 149"/>
                <a:gd name="T5" fmla="*/ 161 h 201"/>
                <a:gd name="T6" fmla="*/ 145 w 149"/>
                <a:gd name="T7" fmla="*/ 199 h 201"/>
                <a:gd name="T8" fmla="*/ 147 w 149"/>
                <a:gd name="T9" fmla="*/ 196 h 201"/>
                <a:gd name="T10" fmla="*/ 107 w 149"/>
                <a:gd name="T11" fmla="*/ 157 h 201"/>
                <a:gd name="T12" fmla="*/ 71 w 149"/>
                <a:gd name="T13" fmla="*/ 112 h 201"/>
                <a:gd name="T14" fmla="*/ 4 w 149"/>
                <a:gd name="T15" fmla="*/ 2 h 201"/>
                <a:gd name="T16" fmla="*/ 1 w 149"/>
                <a:gd name="T17" fmla="*/ 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01">
                  <a:moveTo>
                    <a:pt x="1" y="5"/>
                  </a:moveTo>
                  <a:cubicBezTo>
                    <a:pt x="25" y="41"/>
                    <a:pt x="42" y="81"/>
                    <a:pt x="67" y="116"/>
                  </a:cubicBezTo>
                  <a:cubicBezTo>
                    <a:pt x="78" y="132"/>
                    <a:pt x="90" y="147"/>
                    <a:pt x="103" y="161"/>
                  </a:cubicBezTo>
                  <a:cubicBezTo>
                    <a:pt x="116" y="175"/>
                    <a:pt x="130" y="189"/>
                    <a:pt x="145" y="199"/>
                  </a:cubicBezTo>
                  <a:cubicBezTo>
                    <a:pt x="147" y="201"/>
                    <a:pt x="149" y="198"/>
                    <a:pt x="147" y="196"/>
                  </a:cubicBezTo>
                  <a:cubicBezTo>
                    <a:pt x="134" y="183"/>
                    <a:pt x="120" y="171"/>
                    <a:pt x="107" y="157"/>
                  </a:cubicBezTo>
                  <a:cubicBezTo>
                    <a:pt x="94" y="143"/>
                    <a:pt x="82" y="128"/>
                    <a:pt x="71" y="112"/>
                  </a:cubicBezTo>
                  <a:cubicBezTo>
                    <a:pt x="46" y="77"/>
                    <a:pt x="27" y="38"/>
                    <a:pt x="4" y="2"/>
                  </a:cubicBezTo>
                  <a:cubicBezTo>
                    <a:pt x="2" y="0"/>
                    <a:pt x="0" y="3"/>
                    <a:pt x="1" y="5"/>
                  </a:cubicBezTo>
                </a:path>
              </a:pathLst>
            </a:custGeom>
            <a:solidFill>
              <a:srgbClr val="00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$ḷíḑe">
              <a:extLst>
                <a:ext uri="{FF2B5EF4-FFF2-40B4-BE49-F238E27FC236}">
                  <a16:creationId xmlns:a16="http://schemas.microsoft.com/office/drawing/2014/main" id="{FCAAAFBD-F923-422B-88DD-1F77A33EDCF5}"/>
                </a:ext>
              </a:extLst>
            </p:cNvPr>
            <p:cNvSpPr/>
            <p:nvPr/>
          </p:nvSpPr>
          <p:spPr bwMode="auto">
            <a:xfrm>
              <a:off x="4096469" y="2631803"/>
              <a:ext cx="575028" cy="906105"/>
            </a:xfrm>
            <a:custGeom>
              <a:avLst/>
              <a:gdLst>
                <a:gd name="T0" fmla="*/ 0 w 63"/>
                <a:gd name="T1" fmla="*/ 0 h 100"/>
                <a:gd name="T2" fmla="*/ 4 w 63"/>
                <a:gd name="T3" fmla="*/ 3 h 100"/>
                <a:gd name="T4" fmla="*/ 13 w 63"/>
                <a:gd name="T5" fmla="*/ 13 h 100"/>
                <a:gd name="T6" fmla="*/ 39 w 63"/>
                <a:gd name="T7" fmla="*/ 45 h 100"/>
                <a:gd name="T8" fmla="*/ 42 w 63"/>
                <a:gd name="T9" fmla="*/ 50 h 100"/>
                <a:gd name="T10" fmla="*/ 45 w 63"/>
                <a:gd name="T11" fmla="*/ 54 h 100"/>
                <a:gd name="T12" fmla="*/ 47 w 63"/>
                <a:gd name="T13" fmla="*/ 59 h 100"/>
                <a:gd name="T14" fmla="*/ 50 w 63"/>
                <a:gd name="T15" fmla="*/ 64 h 100"/>
                <a:gd name="T16" fmla="*/ 52 w 63"/>
                <a:gd name="T17" fmla="*/ 69 h 100"/>
                <a:gd name="T18" fmla="*/ 53 w 63"/>
                <a:gd name="T19" fmla="*/ 71 h 100"/>
                <a:gd name="T20" fmla="*/ 54 w 63"/>
                <a:gd name="T21" fmla="*/ 73 h 100"/>
                <a:gd name="T22" fmla="*/ 54 w 63"/>
                <a:gd name="T23" fmla="*/ 74 h 100"/>
                <a:gd name="T24" fmla="*/ 56 w 63"/>
                <a:gd name="T25" fmla="*/ 78 h 100"/>
                <a:gd name="T26" fmla="*/ 57 w 63"/>
                <a:gd name="T27" fmla="*/ 83 h 100"/>
                <a:gd name="T28" fmla="*/ 61 w 63"/>
                <a:gd name="T29" fmla="*/ 95 h 100"/>
                <a:gd name="T30" fmla="*/ 63 w 63"/>
                <a:gd name="T31" fmla="*/ 99 h 100"/>
                <a:gd name="T32" fmla="*/ 63 w 63"/>
                <a:gd name="T33" fmla="*/ 100 h 100"/>
                <a:gd name="T34" fmla="*/ 62 w 63"/>
                <a:gd name="T35" fmla="*/ 100 h 100"/>
                <a:gd name="T36" fmla="*/ 59 w 63"/>
                <a:gd name="T37" fmla="*/ 98 h 100"/>
                <a:gd name="T38" fmla="*/ 47 w 63"/>
                <a:gd name="T39" fmla="*/ 91 h 100"/>
                <a:gd name="T40" fmla="*/ 44 w 63"/>
                <a:gd name="T41" fmla="*/ 88 h 100"/>
                <a:gd name="T42" fmla="*/ 40 w 63"/>
                <a:gd name="T43" fmla="*/ 85 h 100"/>
                <a:gd name="T44" fmla="*/ 39 w 63"/>
                <a:gd name="T45" fmla="*/ 84 h 100"/>
                <a:gd name="T46" fmla="*/ 39 w 63"/>
                <a:gd name="T47" fmla="*/ 83 h 100"/>
                <a:gd name="T48" fmla="*/ 37 w 63"/>
                <a:gd name="T49" fmla="*/ 82 h 100"/>
                <a:gd name="T50" fmla="*/ 33 w 63"/>
                <a:gd name="T51" fmla="*/ 78 h 100"/>
                <a:gd name="T52" fmla="*/ 29 w 63"/>
                <a:gd name="T53" fmla="*/ 75 h 100"/>
                <a:gd name="T54" fmla="*/ 25 w 63"/>
                <a:gd name="T55" fmla="*/ 70 h 100"/>
                <a:gd name="T56" fmla="*/ 21 w 63"/>
                <a:gd name="T57" fmla="*/ 65 h 100"/>
                <a:gd name="T58" fmla="*/ 18 w 63"/>
                <a:gd name="T59" fmla="*/ 60 h 100"/>
                <a:gd name="T60" fmla="*/ 2 w 63"/>
                <a:gd name="T61" fmla="*/ 19 h 100"/>
                <a:gd name="T62" fmla="*/ 0 w 63"/>
                <a:gd name="T63" fmla="*/ 5 h 100"/>
                <a:gd name="T64" fmla="*/ 0 w 63"/>
                <a:gd name="T6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100">
                  <a:moveTo>
                    <a:pt x="0" y="0"/>
                  </a:moveTo>
                  <a:cubicBezTo>
                    <a:pt x="0" y="0"/>
                    <a:pt x="2" y="1"/>
                    <a:pt x="4" y="3"/>
                  </a:cubicBezTo>
                  <a:cubicBezTo>
                    <a:pt x="6" y="6"/>
                    <a:pt x="10" y="9"/>
                    <a:pt x="13" y="13"/>
                  </a:cubicBezTo>
                  <a:cubicBezTo>
                    <a:pt x="21" y="21"/>
                    <a:pt x="30" y="32"/>
                    <a:pt x="39" y="45"/>
                  </a:cubicBezTo>
                  <a:cubicBezTo>
                    <a:pt x="40" y="46"/>
                    <a:pt x="41" y="48"/>
                    <a:pt x="42" y="50"/>
                  </a:cubicBezTo>
                  <a:cubicBezTo>
                    <a:pt x="43" y="51"/>
                    <a:pt x="44" y="53"/>
                    <a:pt x="45" y="54"/>
                  </a:cubicBezTo>
                  <a:cubicBezTo>
                    <a:pt x="46" y="56"/>
                    <a:pt x="46" y="58"/>
                    <a:pt x="47" y="59"/>
                  </a:cubicBezTo>
                  <a:cubicBezTo>
                    <a:pt x="48" y="61"/>
                    <a:pt x="49" y="63"/>
                    <a:pt x="50" y="64"/>
                  </a:cubicBezTo>
                  <a:cubicBezTo>
                    <a:pt x="51" y="66"/>
                    <a:pt x="51" y="67"/>
                    <a:pt x="52" y="69"/>
                  </a:cubicBezTo>
                  <a:cubicBezTo>
                    <a:pt x="53" y="70"/>
                    <a:pt x="53" y="71"/>
                    <a:pt x="53" y="71"/>
                  </a:cubicBezTo>
                  <a:cubicBezTo>
                    <a:pt x="54" y="72"/>
                    <a:pt x="54" y="72"/>
                    <a:pt x="54" y="73"/>
                  </a:cubicBezTo>
                  <a:cubicBezTo>
                    <a:pt x="54" y="73"/>
                    <a:pt x="54" y="74"/>
                    <a:pt x="54" y="74"/>
                  </a:cubicBezTo>
                  <a:cubicBezTo>
                    <a:pt x="55" y="76"/>
                    <a:pt x="56" y="77"/>
                    <a:pt x="56" y="78"/>
                  </a:cubicBezTo>
                  <a:cubicBezTo>
                    <a:pt x="57" y="80"/>
                    <a:pt x="57" y="81"/>
                    <a:pt x="57" y="83"/>
                  </a:cubicBezTo>
                  <a:cubicBezTo>
                    <a:pt x="59" y="88"/>
                    <a:pt x="60" y="92"/>
                    <a:pt x="61" y="95"/>
                  </a:cubicBezTo>
                  <a:cubicBezTo>
                    <a:pt x="62" y="97"/>
                    <a:pt x="62" y="98"/>
                    <a:pt x="63" y="99"/>
                  </a:cubicBezTo>
                  <a:cubicBezTo>
                    <a:pt x="63" y="99"/>
                    <a:pt x="63" y="100"/>
                    <a:pt x="63" y="100"/>
                  </a:cubicBezTo>
                  <a:cubicBezTo>
                    <a:pt x="63" y="100"/>
                    <a:pt x="63" y="100"/>
                    <a:pt x="62" y="100"/>
                  </a:cubicBezTo>
                  <a:cubicBezTo>
                    <a:pt x="61" y="99"/>
                    <a:pt x="60" y="99"/>
                    <a:pt x="59" y="98"/>
                  </a:cubicBezTo>
                  <a:cubicBezTo>
                    <a:pt x="56" y="97"/>
                    <a:pt x="52" y="94"/>
                    <a:pt x="47" y="91"/>
                  </a:cubicBezTo>
                  <a:cubicBezTo>
                    <a:pt x="46" y="90"/>
                    <a:pt x="45" y="89"/>
                    <a:pt x="44" y="88"/>
                  </a:cubicBezTo>
                  <a:cubicBezTo>
                    <a:pt x="43" y="87"/>
                    <a:pt x="42" y="86"/>
                    <a:pt x="40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2"/>
                    <a:pt x="37" y="82"/>
                  </a:cubicBezTo>
                  <a:cubicBezTo>
                    <a:pt x="36" y="81"/>
                    <a:pt x="34" y="80"/>
                    <a:pt x="33" y="78"/>
                  </a:cubicBezTo>
                  <a:cubicBezTo>
                    <a:pt x="32" y="77"/>
                    <a:pt x="30" y="76"/>
                    <a:pt x="29" y="75"/>
                  </a:cubicBezTo>
                  <a:cubicBezTo>
                    <a:pt x="28" y="73"/>
                    <a:pt x="27" y="72"/>
                    <a:pt x="25" y="70"/>
                  </a:cubicBezTo>
                  <a:cubicBezTo>
                    <a:pt x="24" y="69"/>
                    <a:pt x="23" y="67"/>
                    <a:pt x="21" y="65"/>
                  </a:cubicBezTo>
                  <a:cubicBezTo>
                    <a:pt x="20" y="64"/>
                    <a:pt x="19" y="62"/>
                    <a:pt x="18" y="60"/>
                  </a:cubicBezTo>
                  <a:cubicBezTo>
                    <a:pt x="8" y="46"/>
                    <a:pt x="4" y="30"/>
                    <a:pt x="2" y="19"/>
                  </a:cubicBezTo>
                  <a:cubicBezTo>
                    <a:pt x="1" y="13"/>
                    <a:pt x="1" y="8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šlíḍê">
              <a:extLst>
                <a:ext uri="{FF2B5EF4-FFF2-40B4-BE49-F238E27FC236}">
                  <a16:creationId xmlns:a16="http://schemas.microsoft.com/office/drawing/2014/main" id="{7083B893-48E8-4AD5-A7D7-4CADA591A1C3}"/>
                </a:ext>
              </a:extLst>
            </p:cNvPr>
            <p:cNvSpPr/>
            <p:nvPr/>
          </p:nvSpPr>
          <p:spPr bwMode="auto">
            <a:xfrm>
              <a:off x="7481297" y="4200063"/>
              <a:ext cx="300584" cy="679579"/>
            </a:xfrm>
            <a:custGeom>
              <a:avLst/>
              <a:gdLst>
                <a:gd name="T0" fmla="*/ 33 w 33"/>
                <a:gd name="T1" fmla="*/ 0 h 75"/>
                <a:gd name="T2" fmla="*/ 32 w 33"/>
                <a:gd name="T3" fmla="*/ 4 h 75"/>
                <a:gd name="T4" fmla="*/ 30 w 33"/>
                <a:gd name="T5" fmla="*/ 13 h 75"/>
                <a:gd name="T6" fmla="*/ 27 w 33"/>
                <a:gd name="T7" fmla="*/ 25 h 75"/>
                <a:gd name="T8" fmla="*/ 23 w 33"/>
                <a:gd name="T9" fmla="*/ 39 h 75"/>
                <a:gd name="T10" fmla="*/ 17 w 33"/>
                <a:gd name="T11" fmla="*/ 54 h 75"/>
                <a:gd name="T12" fmla="*/ 14 w 33"/>
                <a:gd name="T13" fmla="*/ 60 h 75"/>
                <a:gd name="T14" fmla="*/ 10 w 33"/>
                <a:gd name="T15" fmla="*/ 66 h 75"/>
                <a:gd name="T16" fmla="*/ 6 w 33"/>
                <a:gd name="T17" fmla="*/ 70 h 75"/>
                <a:gd name="T18" fmla="*/ 3 w 33"/>
                <a:gd name="T19" fmla="*/ 73 h 75"/>
                <a:gd name="T20" fmla="*/ 1 w 33"/>
                <a:gd name="T21" fmla="*/ 74 h 75"/>
                <a:gd name="T22" fmla="*/ 1 w 33"/>
                <a:gd name="T23" fmla="*/ 75 h 75"/>
                <a:gd name="T24" fmla="*/ 1 w 33"/>
                <a:gd name="T25" fmla="*/ 74 h 75"/>
                <a:gd name="T26" fmla="*/ 0 w 33"/>
                <a:gd name="T27" fmla="*/ 72 h 75"/>
                <a:gd name="T28" fmla="*/ 1 w 33"/>
                <a:gd name="T29" fmla="*/ 67 h 75"/>
                <a:gd name="T30" fmla="*/ 1 w 33"/>
                <a:gd name="T31" fmla="*/ 62 h 75"/>
                <a:gd name="T32" fmla="*/ 2 w 33"/>
                <a:gd name="T33" fmla="*/ 61 h 75"/>
                <a:gd name="T34" fmla="*/ 2 w 33"/>
                <a:gd name="T35" fmla="*/ 60 h 75"/>
                <a:gd name="T36" fmla="*/ 2 w 33"/>
                <a:gd name="T37" fmla="*/ 58 h 75"/>
                <a:gd name="T38" fmla="*/ 1 w 33"/>
                <a:gd name="T39" fmla="*/ 58 h 75"/>
                <a:gd name="T40" fmla="*/ 1 w 33"/>
                <a:gd name="T41" fmla="*/ 57 h 75"/>
                <a:gd name="T42" fmla="*/ 2 w 33"/>
                <a:gd name="T43" fmla="*/ 50 h 75"/>
                <a:gd name="T44" fmla="*/ 13 w 33"/>
                <a:gd name="T45" fmla="*/ 18 h 75"/>
                <a:gd name="T46" fmla="*/ 22 w 33"/>
                <a:gd name="T47" fmla="*/ 8 h 75"/>
                <a:gd name="T48" fmla="*/ 30 w 33"/>
                <a:gd name="T49" fmla="*/ 2 h 75"/>
                <a:gd name="T50" fmla="*/ 33 w 33"/>
                <a:gd name="T5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75">
                  <a:moveTo>
                    <a:pt x="33" y="0"/>
                  </a:moveTo>
                  <a:cubicBezTo>
                    <a:pt x="33" y="0"/>
                    <a:pt x="33" y="2"/>
                    <a:pt x="32" y="4"/>
                  </a:cubicBezTo>
                  <a:cubicBezTo>
                    <a:pt x="32" y="6"/>
                    <a:pt x="31" y="9"/>
                    <a:pt x="30" y="13"/>
                  </a:cubicBezTo>
                  <a:cubicBezTo>
                    <a:pt x="29" y="16"/>
                    <a:pt x="28" y="21"/>
                    <a:pt x="27" y="25"/>
                  </a:cubicBezTo>
                  <a:cubicBezTo>
                    <a:pt x="26" y="30"/>
                    <a:pt x="25" y="34"/>
                    <a:pt x="23" y="39"/>
                  </a:cubicBezTo>
                  <a:cubicBezTo>
                    <a:pt x="21" y="45"/>
                    <a:pt x="19" y="49"/>
                    <a:pt x="17" y="54"/>
                  </a:cubicBezTo>
                  <a:cubicBezTo>
                    <a:pt x="16" y="56"/>
                    <a:pt x="15" y="58"/>
                    <a:pt x="14" y="60"/>
                  </a:cubicBezTo>
                  <a:cubicBezTo>
                    <a:pt x="13" y="63"/>
                    <a:pt x="11" y="65"/>
                    <a:pt x="10" y="66"/>
                  </a:cubicBezTo>
                  <a:cubicBezTo>
                    <a:pt x="8" y="68"/>
                    <a:pt x="7" y="69"/>
                    <a:pt x="6" y="70"/>
                  </a:cubicBezTo>
                  <a:cubicBezTo>
                    <a:pt x="5" y="71"/>
                    <a:pt x="4" y="72"/>
                    <a:pt x="3" y="73"/>
                  </a:cubicBezTo>
                  <a:cubicBezTo>
                    <a:pt x="2" y="73"/>
                    <a:pt x="2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4"/>
                  </a:cubicBezTo>
                  <a:cubicBezTo>
                    <a:pt x="0" y="74"/>
                    <a:pt x="0" y="73"/>
                    <a:pt x="0" y="72"/>
                  </a:cubicBezTo>
                  <a:cubicBezTo>
                    <a:pt x="0" y="70"/>
                    <a:pt x="0" y="69"/>
                    <a:pt x="1" y="67"/>
                  </a:cubicBezTo>
                  <a:cubicBezTo>
                    <a:pt x="1" y="66"/>
                    <a:pt x="1" y="64"/>
                    <a:pt x="1" y="62"/>
                  </a:cubicBezTo>
                  <a:cubicBezTo>
                    <a:pt x="1" y="62"/>
                    <a:pt x="1" y="61"/>
                    <a:pt x="2" y="6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9"/>
                    <a:pt x="2" y="59"/>
                    <a:pt x="2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5"/>
                    <a:pt x="2" y="52"/>
                    <a:pt x="2" y="50"/>
                  </a:cubicBezTo>
                  <a:cubicBezTo>
                    <a:pt x="2" y="45"/>
                    <a:pt x="10" y="23"/>
                    <a:pt x="13" y="18"/>
                  </a:cubicBezTo>
                  <a:cubicBezTo>
                    <a:pt x="16" y="14"/>
                    <a:pt x="19" y="10"/>
                    <a:pt x="22" y="8"/>
                  </a:cubicBezTo>
                  <a:cubicBezTo>
                    <a:pt x="25" y="5"/>
                    <a:pt x="28" y="3"/>
                    <a:pt x="30" y="2"/>
                  </a:cubicBezTo>
                  <a:cubicBezTo>
                    <a:pt x="32" y="1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ṡlîďe">
              <a:extLst>
                <a:ext uri="{FF2B5EF4-FFF2-40B4-BE49-F238E27FC236}">
                  <a16:creationId xmlns:a16="http://schemas.microsoft.com/office/drawing/2014/main" id="{819EFA45-F400-4EE5-AB90-6C79566182BE}"/>
                </a:ext>
              </a:extLst>
            </p:cNvPr>
            <p:cNvSpPr/>
            <p:nvPr/>
          </p:nvSpPr>
          <p:spPr bwMode="auto">
            <a:xfrm>
              <a:off x="7337539" y="4770734"/>
              <a:ext cx="792842" cy="274447"/>
            </a:xfrm>
            <a:custGeom>
              <a:avLst/>
              <a:gdLst>
                <a:gd name="T0" fmla="*/ 87 w 87"/>
                <a:gd name="T1" fmla="*/ 1 h 30"/>
                <a:gd name="T2" fmla="*/ 76 w 87"/>
                <a:gd name="T3" fmla="*/ 10 h 30"/>
                <a:gd name="T4" fmla="*/ 63 w 87"/>
                <a:gd name="T5" fmla="*/ 17 h 30"/>
                <a:gd name="T6" fmla="*/ 47 w 87"/>
                <a:gd name="T7" fmla="*/ 25 h 30"/>
                <a:gd name="T8" fmla="*/ 29 w 87"/>
                <a:gd name="T9" fmla="*/ 29 h 30"/>
                <a:gd name="T10" fmla="*/ 25 w 87"/>
                <a:gd name="T11" fmla="*/ 30 h 30"/>
                <a:gd name="T12" fmla="*/ 21 w 87"/>
                <a:gd name="T13" fmla="*/ 30 h 30"/>
                <a:gd name="T14" fmla="*/ 14 w 87"/>
                <a:gd name="T15" fmla="*/ 30 h 30"/>
                <a:gd name="T16" fmla="*/ 11 w 87"/>
                <a:gd name="T17" fmla="*/ 30 h 30"/>
                <a:gd name="T18" fmla="*/ 8 w 87"/>
                <a:gd name="T19" fmla="*/ 30 h 30"/>
                <a:gd name="T20" fmla="*/ 4 w 87"/>
                <a:gd name="T21" fmla="*/ 30 h 30"/>
                <a:gd name="T22" fmla="*/ 0 w 87"/>
                <a:gd name="T23" fmla="*/ 29 h 30"/>
                <a:gd name="T24" fmla="*/ 3 w 87"/>
                <a:gd name="T25" fmla="*/ 27 h 30"/>
                <a:gd name="T26" fmla="*/ 7 w 87"/>
                <a:gd name="T27" fmla="*/ 24 h 30"/>
                <a:gd name="T28" fmla="*/ 9 w 87"/>
                <a:gd name="T29" fmla="*/ 23 h 30"/>
                <a:gd name="T30" fmla="*/ 12 w 87"/>
                <a:gd name="T31" fmla="*/ 21 h 30"/>
                <a:gd name="T32" fmla="*/ 18 w 87"/>
                <a:gd name="T33" fmla="*/ 18 h 30"/>
                <a:gd name="T34" fmla="*/ 21 w 87"/>
                <a:gd name="T35" fmla="*/ 16 h 30"/>
                <a:gd name="T36" fmla="*/ 25 w 87"/>
                <a:gd name="T37" fmla="*/ 14 h 30"/>
                <a:gd name="T38" fmla="*/ 41 w 87"/>
                <a:gd name="T39" fmla="*/ 7 h 30"/>
                <a:gd name="T40" fmla="*/ 58 w 87"/>
                <a:gd name="T41" fmla="*/ 2 h 30"/>
                <a:gd name="T42" fmla="*/ 73 w 87"/>
                <a:gd name="T43" fmla="*/ 1 h 30"/>
                <a:gd name="T44" fmla="*/ 87 w 87"/>
                <a:gd name="T4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30">
                  <a:moveTo>
                    <a:pt x="87" y="1"/>
                  </a:moveTo>
                  <a:cubicBezTo>
                    <a:pt x="87" y="1"/>
                    <a:pt x="83" y="5"/>
                    <a:pt x="76" y="10"/>
                  </a:cubicBezTo>
                  <a:cubicBezTo>
                    <a:pt x="72" y="12"/>
                    <a:pt x="68" y="15"/>
                    <a:pt x="63" y="17"/>
                  </a:cubicBezTo>
                  <a:cubicBezTo>
                    <a:pt x="59" y="20"/>
                    <a:pt x="53" y="23"/>
                    <a:pt x="47" y="25"/>
                  </a:cubicBezTo>
                  <a:cubicBezTo>
                    <a:pt x="41" y="27"/>
                    <a:pt x="35" y="28"/>
                    <a:pt x="29" y="29"/>
                  </a:cubicBezTo>
                  <a:cubicBezTo>
                    <a:pt x="28" y="29"/>
                    <a:pt x="27" y="29"/>
                    <a:pt x="25" y="30"/>
                  </a:cubicBezTo>
                  <a:cubicBezTo>
                    <a:pt x="24" y="30"/>
                    <a:pt x="23" y="30"/>
                    <a:pt x="21" y="30"/>
                  </a:cubicBezTo>
                  <a:cubicBezTo>
                    <a:pt x="19" y="30"/>
                    <a:pt x="17" y="30"/>
                    <a:pt x="14" y="30"/>
                  </a:cubicBezTo>
                  <a:cubicBezTo>
                    <a:pt x="13" y="30"/>
                    <a:pt x="12" y="30"/>
                    <a:pt x="11" y="30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7" y="30"/>
                    <a:pt x="5" y="30"/>
                    <a:pt x="4" y="30"/>
                  </a:cubicBezTo>
                  <a:cubicBezTo>
                    <a:pt x="2" y="29"/>
                    <a:pt x="0" y="29"/>
                    <a:pt x="0" y="29"/>
                  </a:cubicBezTo>
                  <a:cubicBezTo>
                    <a:pt x="0" y="29"/>
                    <a:pt x="1" y="28"/>
                    <a:pt x="3" y="27"/>
                  </a:cubicBezTo>
                  <a:cubicBezTo>
                    <a:pt x="4" y="26"/>
                    <a:pt x="6" y="25"/>
                    <a:pt x="7" y="24"/>
                  </a:cubicBezTo>
                  <a:cubicBezTo>
                    <a:pt x="8" y="24"/>
                    <a:pt x="9" y="23"/>
                    <a:pt x="9" y="23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4" y="20"/>
                    <a:pt x="16" y="19"/>
                    <a:pt x="18" y="18"/>
                  </a:cubicBezTo>
                  <a:cubicBezTo>
                    <a:pt x="19" y="17"/>
                    <a:pt x="20" y="16"/>
                    <a:pt x="21" y="16"/>
                  </a:cubicBezTo>
                  <a:cubicBezTo>
                    <a:pt x="22" y="15"/>
                    <a:pt x="23" y="15"/>
                    <a:pt x="25" y="14"/>
                  </a:cubicBezTo>
                  <a:cubicBezTo>
                    <a:pt x="29" y="11"/>
                    <a:pt x="35" y="9"/>
                    <a:pt x="41" y="7"/>
                  </a:cubicBezTo>
                  <a:cubicBezTo>
                    <a:pt x="47" y="5"/>
                    <a:pt x="53" y="3"/>
                    <a:pt x="58" y="2"/>
                  </a:cubicBezTo>
                  <a:cubicBezTo>
                    <a:pt x="64" y="2"/>
                    <a:pt x="69" y="1"/>
                    <a:pt x="73" y="1"/>
                  </a:cubicBezTo>
                  <a:cubicBezTo>
                    <a:pt x="82" y="0"/>
                    <a:pt x="87" y="1"/>
                    <a:pt x="87" y="1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Slîḍé">
              <a:extLst>
                <a:ext uri="{FF2B5EF4-FFF2-40B4-BE49-F238E27FC236}">
                  <a16:creationId xmlns:a16="http://schemas.microsoft.com/office/drawing/2014/main" id="{B772AFC1-16FF-415D-A325-F341E4D9A0E1}"/>
                </a:ext>
              </a:extLst>
            </p:cNvPr>
            <p:cNvSpPr/>
            <p:nvPr/>
          </p:nvSpPr>
          <p:spPr bwMode="auto">
            <a:xfrm>
              <a:off x="7163288" y="4500644"/>
              <a:ext cx="191676" cy="653441"/>
            </a:xfrm>
            <a:custGeom>
              <a:avLst/>
              <a:gdLst>
                <a:gd name="T0" fmla="*/ 21 w 21"/>
                <a:gd name="T1" fmla="*/ 0 h 72"/>
                <a:gd name="T2" fmla="*/ 21 w 21"/>
                <a:gd name="T3" fmla="*/ 4 h 72"/>
                <a:gd name="T4" fmla="*/ 20 w 21"/>
                <a:gd name="T5" fmla="*/ 7 h 72"/>
                <a:gd name="T6" fmla="*/ 20 w 21"/>
                <a:gd name="T7" fmla="*/ 12 h 72"/>
                <a:gd name="T8" fmla="*/ 20 w 21"/>
                <a:gd name="T9" fmla="*/ 23 h 72"/>
                <a:gd name="T10" fmla="*/ 19 w 21"/>
                <a:gd name="T11" fmla="*/ 37 h 72"/>
                <a:gd name="T12" fmla="*/ 17 w 21"/>
                <a:gd name="T13" fmla="*/ 50 h 72"/>
                <a:gd name="T14" fmla="*/ 12 w 21"/>
                <a:gd name="T15" fmla="*/ 62 h 72"/>
                <a:gd name="T16" fmla="*/ 11 w 21"/>
                <a:gd name="T17" fmla="*/ 64 h 72"/>
                <a:gd name="T18" fmla="*/ 11 w 21"/>
                <a:gd name="T19" fmla="*/ 65 h 72"/>
                <a:gd name="T20" fmla="*/ 9 w 21"/>
                <a:gd name="T21" fmla="*/ 67 h 72"/>
                <a:gd name="T22" fmla="*/ 7 w 21"/>
                <a:gd name="T23" fmla="*/ 69 h 72"/>
                <a:gd name="T24" fmla="*/ 6 w 21"/>
                <a:gd name="T25" fmla="*/ 71 h 72"/>
                <a:gd name="T26" fmla="*/ 6 w 21"/>
                <a:gd name="T27" fmla="*/ 72 h 72"/>
                <a:gd name="T28" fmla="*/ 6 w 21"/>
                <a:gd name="T29" fmla="*/ 72 h 72"/>
                <a:gd name="T30" fmla="*/ 5 w 21"/>
                <a:gd name="T31" fmla="*/ 71 h 72"/>
                <a:gd name="T32" fmla="*/ 4 w 21"/>
                <a:gd name="T33" fmla="*/ 69 h 72"/>
                <a:gd name="T34" fmla="*/ 4 w 21"/>
                <a:gd name="T35" fmla="*/ 65 h 72"/>
                <a:gd name="T36" fmla="*/ 3 w 21"/>
                <a:gd name="T37" fmla="*/ 63 h 72"/>
                <a:gd name="T38" fmla="*/ 3 w 21"/>
                <a:gd name="T39" fmla="*/ 62 h 72"/>
                <a:gd name="T40" fmla="*/ 3 w 21"/>
                <a:gd name="T41" fmla="*/ 61 h 72"/>
                <a:gd name="T42" fmla="*/ 1 w 21"/>
                <a:gd name="T43" fmla="*/ 49 h 72"/>
                <a:gd name="T44" fmla="*/ 1 w 21"/>
                <a:gd name="T45" fmla="*/ 34 h 72"/>
                <a:gd name="T46" fmla="*/ 5 w 21"/>
                <a:gd name="T47" fmla="*/ 20 h 72"/>
                <a:gd name="T48" fmla="*/ 12 w 21"/>
                <a:gd name="T49" fmla="*/ 8 h 72"/>
                <a:gd name="T50" fmla="*/ 15 w 21"/>
                <a:gd name="T51" fmla="*/ 5 h 72"/>
                <a:gd name="T52" fmla="*/ 18 w 21"/>
                <a:gd name="T53" fmla="*/ 2 h 72"/>
                <a:gd name="T54" fmla="*/ 21 w 21"/>
                <a:gd name="T5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" h="72">
                  <a:moveTo>
                    <a:pt x="21" y="0"/>
                  </a:moveTo>
                  <a:cubicBezTo>
                    <a:pt x="21" y="0"/>
                    <a:pt x="21" y="2"/>
                    <a:pt x="21" y="4"/>
                  </a:cubicBez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10"/>
                    <a:pt x="20" y="12"/>
                  </a:cubicBezTo>
                  <a:cubicBezTo>
                    <a:pt x="20" y="15"/>
                    <a:pt x="20" y="19"/>
                    <a:pt x="20" y="23"/>
                  </a:cubicBezTo>
                  <a:cubicBezTo>
                    <a:pt x="20" y="27"/>
                    <a:pt x="20" y="32"/>
                    <a:pt x="19" y="37"/>
                  </a:cubicBezTo>
                  <a:cubicBezTo>
                    <a:pt x="19" y="41"/>
                    <a:pt x="18" y="46"/>
                    <a:pt x="17" y="50"/>
                  </a:cubicBezTo>
                  <a:cubicBezTo>
                    <a:pt x="15" y="55"/>
                    <a:pt x="14" y="59"/>
                    <a:pt x="12" y="62"/>
                  </a:cubicBezTo>
                  <a:cubicBezTo>
                    <a:pt x="12" y="62"/>
                    <a:pt x="12" y="63"/>
                    <a:pt x="11" y="64"/>
                  </a:cubicBezTo>
                  <a:cubicBezTo>
                    <a:pt x="11" y="64"/>
                    <a:pt x="11" y="64"/>
                    <a:pt x="11" y="65"/>
                  </a:cubicBezTo>
                  <a:cubicBezTo>
                    <a:pt x="10" y="65"/>
                    <a:pt x="10" y="66"/>
                    <a:pt x="9" y="67"/>
                  </a:cubicBezTo>
                  <a:cubicBezTo>
                    <a:pt x="8" y="68"/>
                    <a:pt x="8" y="69"/>
                    <a:pt x="7" y="69"/>
                  </a:cubicBezTo>
                  <a:cubicBezTo>
                    <a:pt x="7" y="70"/>
                    <a:pt x="6" y="71"/>
                    <a:pt x="6" y="71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4" y="70"/>
                    <a:pt x="4" y="69"/>
                  </a:cubicBezTo>
                  <a:cubicBezTo>
                    <a:pt x="4" y="68"/>
                    <a:pt x="4" y="67"/>
                    <a:pt x="4" y="65"/>
                  </a:cubicBezTo>
                  <a:cubicBezTo>
                    <a:pt x="3" y="64"/>
                    <a:pt x="3" y="64"/>
                    <a:pt x="3" y="6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2" y="58"/>
                    <a:pt x="1" y="54"/>
                    <a:pt x="1" y="49"/>
                  </a:cubicBezTo>
                  <a:cubicBezTo>
                    <a:pt x="0" y="45"/>
                    <a:pt x="0" y="40"/>
                    <a:pt x="1" y="34"/>
                  </a:cubicBezTo>
                  <a:cubicBezTo>
                    <a:pt x="1" y="29"/>
                    <a:pt x="3" y="24"/>
                    <a:pt x="5" y="20"/>
                  </a:cubicBezTo>
                  <a:cubicBezTo>
                    <a:pt x="7" y="15"/>
                    <a:pt x="9" y="11"/>
                    <a:pt x="12" y="8"/>
                  </a:cubicBezTo>
                  <a:cubicBezTo>
                    <a:pt x="13" y="7"/>
                    <a:pt x="14" y="6"/>
                    <a:pt x="15" y="5"/>
                  </a:cubicBezTo>
                  <a:cubicBezTo>
                    <a:pt x="16" y="4"/>
                    <a:pt x="17" y="3"/>
                    <a:pt x="18" y="2"/>
                  </a:cubicBezTo>
                  <a:cubicBezTo>
                    <a:pt x="20" y="1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sľíḑé">
              <a:extLst>
                <a:ext uri="{FF2B5EF4-FFF2-40B4-BE49-F238E27FC236}">
                  <a16:creationId xmlns:a16="http://schemas.microsoft.com/office/drawing/2014/main" id="{4D3DCEB8-C067-41B8-A5FE-C8BD578CF1B1}"/>
                </a:ext>
              </a:extLst>
            </p:cNvPr>
            <p:cNvSpPr/>
            <p:nvPr/>
          </p:nvSpPr>
          <p:spPr bwMode="auto">
            <a:xfrm>
              <a:off x="7163288" y="5088743"/>
              <a:ext cx="701362" cy="217814"/>
            </a:xfrm>
            <a:custGeom>
              <a:avLst/>
              <a:gdLst>
                <a:gd name="T0" fmla="*/ 77 w 77"/>
                <a:gd name="T1" fmla="*/ 2 h 24"/>
                <a:gd name="T2" fmla="*/ 67 w 77"/>
                <a:gd name="T3" fmla="*/ 9 h 24"/>
                <a:gd name="T4" fmla="*/ 41 w 77"/>
                <a:gd name="T5" fmla="*/ 21 h 24"/>
                <a:gd name="T6" fmla="*/ 12 w 77"/>
                <a:gd name="T7" fmla="*/ 22 h 24"/>
                <a:gd name="T8" fmla="*/ 7 w 77"/>
                <a:gd name="T9" fmla="*/ 21 h 24"/>
                <a:gd name="T10" fmla="*/ 3 w 77"/>
                <a:gd name="T11" fmla="*/ 20 h 24"/>
                <a:gd name="T12" fmla="*/ 0 w 77"/>
                <a:gd name="T13" fmla="*/ 19 h 24"/>
                <a:gd name="T14" fmla="*/ 3 w 77"/>
                <a:gd name="T15" fmla="*/ 17 h 24"/>
                <a:gd name="T16" fmla="*/ 6 w 77"/>
                <a:gd name="T17" fmla="*/ 15 h 24"/>
                <a:gd name="T18" fmla="*/ 11 w 77"/>
                <a:gd name="T19" fmla="*/ 13 h 24"/>
                <a:gd name="T20" fmla="*/ 36 w 77"/>
                <a:gd name="T21" fmla="*/ 3 h 24"/>
                <a:gd name="T22" fmla="*/ 64 w 77"/>
                <a:gd name="T23" fmla="*/ 0 h 24"/>
                <a:gd name="T24" fmla="*/ 77 w 77"/>
                <a:gd name="T2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24">
                  <a:moveTo>
                    <a:pt x="77" y="2"/>
                  </a:moveTo>
                  <a:cubicBezTo>
                    <a:pt x="77" y="2"/>
                    <a:pt x="73" y="5"/>
                    <a:pt x="67" y="9"/>
                  </a:cubicBezTo>
                  <a:cubicBezTo>
                    <a:pt x="61" y="14"/>
                    <a:pt x="52" y="19"/>
                    <a:pt x="41" y="21"/>
                  </a:cubicBezTo>
                  <a:cubicBezTo>
                    <a:pt x="30" y="24"/>
                    <a:pt x="19" y="23"/>
                    <a:pt x="12" y="22"/>
                  </a:cubicBezTo>
                  <a:cubicBezTo>
                    <a:pt x="10" y="22"/>
                    <a:pt x="8" y="21"/>
                    <a:pt x="7" y="21"/>
                  </a:cubicBezTo>
                  <a:cubicBezTo>
                    <a:pt x="5" y="20"/>
                    <a:pt x="4" y="20"/>
                    <a:pt x="3" y="20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9"/>
                    <a:pt x="1" y="18"/>
                    <a:pt x="3" y="17"/>
                  </a:cubicBezTo>
                  <a:cubicBezTo>
                    <a:pt x="4" y="16"/>
                    <a:pt x="5" y="16"/>
                    <a:pt x="6" y="15"/>
                  </a:cubicBezTo>
                  <a:cubicBezTo>
                    <a:pt x="8" y="14"/>
                    <a:pt x="9" y="14"/>
                    <a:pt x="11" y="13"/>
                  </a:cubicBezTo>
                  <a:cubicBezTo>
                    <a:pt x="17" y="9"/>
                    <a:pt x="26" y="5"/>
                    <a:pt x="36" y="3"/>
                  </a:cubicBezTo>
                  <a:cubicBezTo>
                    <a:pt x="47" y="0"/>
                    <a:pt x="57" y="0"/>
                    <a:pt x="64" y="0"/>
                  </a:cubicBezTo>
                  <a:cubicBezTo>
                    <a:pt x="72" y="1"/>
                    <a:pt x="77" y="2"/>
                    <a:pt x="77" y="2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šļîḋé">
              <a:extLst>
                <a:ext uri="{FF2B5EF4-FFF2-40B4-BE49-F238E27FC236}">
                  <a16:creationId xmlns:a16="http://schemas.microsoft.com/office/drawing/2014/main" id="{752EB595-B016-4C89-B234-D05BC668E924}"/>
                </a:ext>
              </a:extLst>
            </p:cNvPr>
            <p:cNvSpPr/>
            <p:nvPr/>
          </p:nvSpPr>
          <p:spPr bwMode="auto">
            <a:xfrm>
              <a:off x="6954186" y="4435302"/>
              <a:ext cx="1110852" cy="1089069"/>
            </a:xfrm>
            <a:custGeom>
              <a:avLst/>
              <a:gdLst>
                <a:gd name="T0" fmla="*/ 119 w 122"/>
                <a:gd name="T1" fmla="*/ 1 h 120"/>
                <a:gd name="T2" fmla="*/ 50 w 122"/>
                <a:gd name="T3" fmla="*/ 56 h 120"/>
                <a:gd name="T4" fmla="*/ 23 w 122"/>
                <a:gd name="T5" fmla="*/ 85 h 120"/>
                <a:gd name="T6" fmla="*/ 1 w 122"/>
                <a:gd name="T7" fmla="*/ 117 h 120"/>
                <a:gd name="T8" fmla="*/ 3 w 122"/>
                <a:gd name="T9" fmla="*/ 119 h 120"/>
                <a:gd name="T10" fmla="*/ 26 w 122"/>
                <a:gd name="T11" fmla="*/ 87 h 120"/>
                <a:gd name="T12" fmla="*/ 53 w 122"/>
                <a:gd name="T13" fmla="*/ 58 h 120"/>
                <a:gd name="T14" fmla="*/ 121 w 122"/>
                <a:gd name="T15" fmla="*/ 3 h 120"/>
                <a:gd name="T16" fmla="*/ 119 w 122"/>
                <a:gd name="T17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20">
                  <a:moveTo>
                    <a:pt x="119" y="1"/>
                  </a:moveTo>
                  <a:cubicBezTo>
                    <a:pt x="97" y="20"/>
                    <a:pt x="72" y="36"/>
                    <a:pt x="50" y="56"/>
                  </a:cubicBezTo>
                  <a:cubicBezTo>
                    <a:pt x="41" y="65"/>
                    <a:pt x="31" y="74"/>
                    <a:pt x="23" y="85"/>
                  </a:cubicBezTo>
                  <a:cubicBezTo>
                    <a:pt x="15" y="94"/>
                    <a:pt x="6" y="105"/>
                    <a:pt x="1" y="117"/>
                  </a:cubicBezTo>
                  <a:cubicBezTo>
                    <a:pt x="0" y="118"/>
                    <a:pt x="2" y="120"/>
                    <a:pt x="3" y="119"/>
                  </a:cubicBezTo>
                  <a:cubicBezTo>
                    <a:pt x="11" y="108"/>
                    <a:pt x="18" y="97"/>
                    <a:pt x="26" y="87"/>
                  </a:cubicBezTo>
                  <a:cubicBezTo>
                    <a:pt x="34" y="77"/>
                    <a:pt x="44" y="67"/>
                    <a:pt x="53" y="58"/>
                  </a:cubicBezTo>
                  <a:cubicBezTo>
                    <a:pt x="75" y="38"/>
                    <a:pt x="99" y="22"/>
                    <a:pt x="121" y="3"/>
                  </a:cubicBezTo>
                  <a:cubicBezTo>
                    <a:pt x="122" y="2"/>
                    <a:pt x="121" y="0"/>
                    <a:pt x="119" y="1"/>
                  </a:cubicBezTo>
                  <a:close/>
                </a:path>
              </a:pathLst>
            </a:custGeom>
            <a:solidFill>
              <a:srgbClr val="5BF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šľíďé">
              <a:extLst>
                <a:ext uri="{FF2B5EF4-FFF2-40B4-BE49-F238E27FC236}">
                  <a16:creationId xmlns:a16="http://schemas.microsoft.com/office/drawing/2014/main" id="{761B9D8F-2F1F-4D82-B27A-FF8404D16711}"/>
                </a:ext>
              </a:extLst>
            </p:cNvPr>
            <p:cNvSpPr/>
            <p:nvPr/>
          </p:nvSpPr>
          <p:spPr bwMode="auto">
            <a:xfrm>
              <a:off x="4832681" y="1006911"/>
              <a:ext cx="2596341" cy="4844179"/>
            </a:xfrm>
            <a:custGeom>
              <a:avLst/>
              <a:gdLst>
                <a:gd name="T0" fmla="*/ 285 w 285"/>
                <a:gd name="T1" fmla="*/ 498 h 534"/>
                <a:gd name="T2" fmla="*/ 245 w 285"/>
                <a:gd name="T3" fmla="*/ 534 h 534"/>
                <a:gd name="T4" fmla="*/ 40 w 285"/>
                <a:gd name="T5" fmla="*/ 534 h 534"/>
                <a:gd name="T6" fmla="*/ 0 w 285"/>
                <a:gd name="T7" fmla="*/ 498 h 534"/>
                <a:gd name="T8" fmla="*/ 0 w 285"/>
                <a:gd name="T9" fmla="*/ 37 h 534"/>
                <a:gd name="T10" fmla="*/ 40 w 285"/>
                <a:gd name="T11" fmla="*/ 0 h 534"/>
                <a:gd name="T12" fmla="*/ 245 w 285"/>
                <a:gd name="T13" fmla="*/ 0 h 534"/>
                <a:gd name="T14" fmla="*/ 285 w 285"/>
                <a:gd name="T15" fmla="*/ 37 h 534"/>
                <a:gd name="T16" fmla="*/ 285 w 285"/>
                <a:gd name="T17" fmla="*/ 49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534">
                  <a:moveTo>
                    <a:pt x="285" y="498"/>
                  </a:moveTo>
                  <a:cubicBezTo>
                    <a:pt x="285" y="518"/>
                    <a:pt x="267" y="534"/>
                    <a:pt x="245" y="534"/>
                  </a:cubicBezTo>
                  <a:cubicBezTo>
                    <a:pt x="40" y="534"/>
                    <a:pt x="40" y="534"/>
                    <a:pt x="40" y="534"/>
                  </a:cubicBezTo>
                  <a:cubicBezTo>
                    <a:pt x="18" y="534"/>
                    <a:pt x="0" y="518"/>
                    <a:pt x="0" y="4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67" y="0"/>
                    <a:pt x="285" y="17"/>
                    <a:pt x="285" y="37"/>
                  </a:cubicBezTo>
                  <a:cubicBezTo>
                    <a:pt x="285" y="498"/>
                    <a:pt x="285" y="498"/>
                    <a:pt x="285" y="498"/>
                  </a:cubicBezTo>
                </a:path>
              </a:pathLst>
            </a:custGeom>
            <a:solidFill>
              <a:srgbClr val="664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Sḻiḑê">
              <a:extLst>
                <a:ext uri="{FF2B5EF4-FFF2-40B4-BE49-F238E27FC236}">
                  <a16:creationId xmlns:a16="http://schemas.microsoft.com/office/drawing/2014/main" id="{36E18487-8D02-4555-891A-4BF79B454010}"/>
                </a:ext>
              </a:extLst>
            </p:cNvPr>
            <p:cNvSpPr/>
            <p:nvPr/>
          </p:nvSpPr>
          <p:spPr bwMode="auto">
            <a:xfrm>
              <a:off x="5006932" y="1534022"/>
              <a:ext cx="2247839" cy="3789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ṣḷiḓê">
              <a:extLst>
                <a:ext uri="{FF2B5EF4-FFF2-40B4-BE49-F238E27FC236}">
                  <a16:creationId xmlns:a16="http://schemas.microsoft.com/office/drawing/2014/main" id="{4DF6AF2F-CF7A-440B-8443-4CB87F9E25A8}"/>
                </a:ext>
              </a:extLst>
            </p:cNvPr>
            <p:cNvSpPr/>
            <p:nvPr/>
          </p:nvSpPr>
          <p:spPr bwMode="auto">
            <a:xfrm>
              <a:off x="5006932" y="1534022"/>
              <a:ext cx="2247839" cy="3789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şḷiḓé">
              <a:extLst>
                <a:ext uri="{FF2B5EF4-FFF2-40B4-BE49-F238E27FC236}">
                  <a16:creationId xmlns:a16="http://schemas.microsoft.com/office/drawing/2014/main" id="{997B40C2-FB7C-49AE-AFA8-3D847BA8B745}"/>
                </a:ext>
              </a:extLst>
            </p:cNvPr>
            <p:cNvSpPr/>
            <p:nvPr/>
          </p:nvSpPr>
          <p:spPr bwMode="auto">
            <a:xfrm>
              <a:off x="5133263" y="1743123"/>
              <a:ext cx="583741" cy="579386"/>
            </a:xfrm>
            <a:custGeom>
              <a:avLst/>
              <a:gdLst>
                <a:gd name="T0" fmla="*/ 64 w 64"/>
                <a:gd name="T1" fmla="*/ 44 h 64"/>
                <a:gd name="T2" fmla="*/ 44 w 64"/>
                <a:gd name="T3" fmla="*/ 64 h 64"/>
                <a:gd name="T4" fmla="*/ 20 w 64"/>
                <a:gd name="T5" fmla="*/ 64 h 64"/>
                <a:gd name="T6" fmla="*/ 0 w 64"/>
                <a:gd name="T7" fmla="*/ 44 h 64"/>
                <a:gd name="T8" fmla="*/ 0 w 64"/>
                <a:gd name="T9" fmla="*/ 20 h 64"/>
                <a:gd name="T10" fmla="*/ 20 w 64"/>
                <a:gd name="T11" fmla="*/ 0 h 64"/>
                <a:gd name="T12" fmla="*/ 44 w 64"/>
                <a:gd name="T13" fmla="*/ 0 h 64"/>
                <a:gd name="T14" fmla="*/ 64 w 64"/>
                <a:gd name="T15" fmla="*/ 20 h 64"/>
                <a:gd name="T16" fmla="*/ 64 w 64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64" y="44"/>
                  </a:moveTo>
                  <a:cubicBezTo>
                    <a:pt x="64" y="55"/>
                    <a:pt x="55" y="64"/>
                    <a:pt x="4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lnTo>
                    <a:pt x="64" y="44"/>
                  </a:lnTo>
                  <a:close/>
                </a:path>
              </a:pathLst>
            </a:custGeom>
            <a:solidFill>
              <a:srgbClr val="88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Sľíḓé">
              <a:extLst>
                <a:ext uri="{FF2B5EF4-FFF2-40B4-BE49-F238E27FC236}">
                  <a16:creationId xmlns:a16="http://schemas.microsoft.com/office/drawing/2014/main" id="{B1E6B3A7-D3FB-4EA6-953B-849E480518BE}"/>
                </a:ext>
              </a:extLst>
            </p:cNvPr>
            <p:cNvSpPr/>
            <p:nvPr/>
          </p:nvSpPr>
          <p:spPr bwMode="auto">
            <a:xfrm>
              <a:off x="5355434" y="2975948"/>
              <a:ext cx="87126" cy="52275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0 h 12"/>
                <a:gd name="T4" fmla="*/ 2 w 20"/>
                <a:gd name="T5" fmla="*/ 0 h 12"/>
                <a:gd name="T6" fmla="*/ 0 w 20"/>
                <a:gd name="T7" fmla="*/ 12 h 12"/>
                <a:gd name="T8" fmla="*/ 20 w 2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ś1íḓe">
              <a:extLst>
                <a:ext uri="{FF2B5EF4-FFF2-40B4-BE49-F238E27FC236}">
                  <a16:creationId xmlns:a16="http://schemas.microsoft.com/office/drawing/2014/main" id="{9C049A79-A037-44DE-87EA-2FABC5CDFC20}"/>
                </a:ext>
              </a:extLst>
            </p:cNvPr>
            <p:cNvSpPr/>
            <p:nvPr/>
          </p:nvSpPr>
          <p:spPr bwMode="auto">
            <a:xfrm>
              <a:off x="5507903" y="2967235"/>
              <a:ext cx="117621" cy="60988"/>
            </a:xfrm>
            <a:custGeom>
              <a:avLst/>
              <a:gdLst>
                <a:gd name="T0" fmla="*/ 13 w 13"/>
                <a:gd name="T1" fmla="*/ 5 h 7"/>
                <a:gd name="T2" fmla="*/ 9 w 13"/>
                <a:gd name="T3" fmla="*/ 0 h 7"/>
                <a:gd name="T4" fmla="*/ 0 w 13"/>
                <a:gd name="T5" fmla="*/ 1 h 7"/>
                <a:gd name="T6" fmla="*/ 2 w 13"/>
                <a:gd name="T7" fmla="*/ 7 h 7"/>
                <a:gd name="T8" fmla="*/ 13 w 13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3" y="5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1"/>
                    <a:pt x="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6" y="7"/>
                    <a:pt x="9" y="7"/>
                    <a:pt x="13" y="5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ŝ1íḋè">
              <a:extLst>
                <a:ext uri="{FF2B5EF4-FFF2-40B4-BE49-F238E27FC236}">
                  <a16:creationId xmlns:a16="http://schemas.microsoft.com/office/drawing/2014/main" id="{A8A2964B-AA12-45B1-A6CF-C2B4C951F1D7}"/>
                </a:ext>
              </a:extLst>
            </p:cNvPr>
            <p:cNvSpPr/>
            <p:nvPr/>
          </p:nvSpPr>
          <p:spPr bwMode="auto">
            <a:xfrm>
              <a:off x="5642949" y="2858330"/>
              <a:ext cx="91483" cy="108908"/>
            </a:xfrm>
            <a:custGeom>
              <a:avLst/>
              <a:gdLst>
                <a:gd name="T0" fmla="*/ 10 w 10"/>
                <a:gd name="T1" fmla="*/ 2 h 12"/>
                <a:gd name="T2" fmla="*/ 4 w 10"/>
                <a:gd name="T3" fmla="*/ 0 h 12"/>
                <a:gd name="T4" fmla="*/ 0 w 10"/>
                <a:gd name="T5" fmla="*/ 8 h 12"/>
                <a:gd name="T6" fmla="*/ 5 w 10"/>
                <a:gd name="T7" fmla="*/ 12 h 12"/>
                <a:gd name="T8" fmla="*/ 10 w 10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9" y="6"/>
                    <a:pt x="10" y="2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ľíḑê">
              <a:extLst>
                <a:ext uri="{FF2B5EF4-FFF2-40B4-BE49-F238E27FC236}">
                  <a16:creationId xmlns:a16="http://schemas.microsoft.com/office/drawing/2014/main" id="{6D9B5E86-F2CF-409E-B9C6-ACE07C70ACEF}"/>
                </a:ext>
              </a:extLst>
            </p:cNvPr>
            <p:cNvSpPr/>
            <p:nvPr/>
          </p:nvSpPr>
          <p:spPr bwMode="auto">
            <a:xfrm>
              <a:off x="5115838" y="2649228"/>
              <a:ext cx="56633" cy="100196"/>
            </a:xfrm>
            <a:custGeom>
              <a:avLst/>
              <a:gdLst>
                <a:gd name="T0" fmla="*/ 0 w 13"/>
                <a:gd name="T1" fmla="*/ 23 h 23"/>
                <a:gd name="T2" fmla="*/ 13 w 13"/>
                <a:gd name="T3" fmla="*/ 23 h 23"/>
                <a:gd name="T4" fmla="*/ 13 w 13"/>
                <a:gd name="T5" fmla="*/ 2 h 23"/>
                <a:gd name="T6" fmla="*/ 0 w 13"/>
                <a:gd name="T7" fmla="*/ 0 h 23"/>
                <a:gd name="T8" fmla="*/ 0 w 1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0" y="23"/>
                  </a:moveTo>
                  <a:lnTo>
                    <a:pt x="13" y="23"/>
                  </a:lnTo>
                  <a:lnTo>
                    <a:pt x="13" y="2"/>
                  </a:lnTo>
                  <a:lnTo>
                    <a:pt x="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ṣ1îďè">
              <a:extLst>
                <a:ext uri="{FF2B5EF4-FFF2-40B4-BE49-F238E27FC236}">
                  <a16:creationId xmlns:a16="http://schemas.microsoft.com/office/drawing/2014/main" id="{295905EA-423D-4A6E-9A63-4C56CC3DBC13}"/>
                </a:ext>
              </a:extLst>
            </p:cNvPr>
            <p:cNvSpPr/>
            <p:nvPr/>
          </p:nvSpPr>
          <p:spPr bwMode="auto">
            <a:xfrm>
              <a:off x="5115838" y="2810409"/>
              <a:ext cx="65346" cy="108908"/>
            </a:xfrm>
            <a:custGeom>
              <a:avLst/>
              <a:gdLst>
                <a:gd name="T0" fmla="*/ 2 w 7"/>
                <a:gd name="T1" fmla="*/ 12 h 12"/>
                <a:gd name="T2" fmla="*/ 7 w 7"/>
                <a:gd name="T3" fmla="*/ 8 h 12"/>
                <a:gd name="T4" fmla="*/ 6 w 7"/>
                <a:gd name="T5" fmla="*/ 0 h 12"/>
                <a:gd name="T6" fmla="*/ 0 w 7"/>
                <a:gd name="T7" fmla="*/ 1 h 12"/>
                <a:gd name="T8" fmla="*/ 2 w 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2" y="12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6"/>
                    <a:pt x="6" y="3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9"/>
                    <a:pt x="2" y="12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lïḑê">
              <a:extLst>
                <a:ext uri="{FF2B5EF4-FFF2-40B4-BE49-F238E27FC236}">
                  <a16:creationId xmlns:a16="http://schemas.microsoft.com/office/drawing/2014/main" id="{81631A64-1C20-45FC-90B7-CDD3F56C48C3}"/>
                </a:ext>
              </a:extLst>
            </p:cNvPr>
            <p:cNvSpPr/>
            <p:nvPr/>
          </p:nvSpPr>
          <p:spPr bwMode="auto">
            <a:xfrm>
              <a:off x="5181183" y="2941098"/>
              <a:ext cx="117621" cy="87126"/>
            </a:xfrm>
            <a:custGeom>
              <a:avLst/>
              <a:gdLst>
                <a:gd name="T0" fmla="*/ 10 w 13"/>
                <a:gd name="T1" fmla="*/ 10 h 10"/>
                <a:gd name="T2" fmla="*/ 13 w 13"/>
                <a:gd name="T3" fmla="*/ 4 h 10"/>
                <a:gd name="T4" fmla="*/ 5 w 13"/>
                <a:gd name="T5" fmla="*/ 0 h 10"/>
                <a:gd name="T6" fmla="*/ 0 w 13"/>
                <a:gd name="T7" fmla="*/ 5 h 10"/>
                <a:gd name="T8" fmla="*/ 1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0" y="1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0" y="3"/>
                    <a:pt x="7" y="2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7"/>
                    <a:pt x="6" y="9"/>
                    <a:pt x="10" y="1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ṧliďè">
              <a:extLst>
                <a:ext uri="{FF2B5EF4-FFF2-40B4-BE49-F238E27FC236}">
                  <a16:creationId xmlns:a16="http://schemas.microsoft.com/office/drawing/2014/main" id="{9987BB44-F47F-4256-A448-F56CF6DC172F}"/>
                </a:ext>
              </a:extLst>
            </p:cNvPr>
            <p:cNvSpPr/>
            <p:nvPr/>
          </p:nvSpPr>
          <p:spPr bwMode="auto">
            <a:xfrm>
              <a:off x="5398997" y="2413990"/>
              <a:ext cx="100196" cy="52275"/>
            </a:xfrm>
            <a:custGeom>
              <a:avLst/>
              <a:gdLst>
                <a:gd name="T0" fmla="*/ 0 w 23"/>
                <a:gd name="T1" fmla="*/ 0 h 12"/>
                <a:gd name="T2" fmla="*/ 2 w 23"/>
                <a:gd name="T3" fmla="*/ 12 h 12"/>
                <a:gd name="T4" fmla="*/ 21 w 23"/>
                <a:gd name="T5" fmla="*/ 12 h 12"/>
                <a:gd name="T6" fmla="*/ 23 w 23"/>
                <a:gd name="T7" fmla="*/ 0 h 12"/>
                <a:gd name="T8" fmla="*/ 0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0" y="0"/>
                  </a:moveTo>
                  <a:lnTo>
                    <a:pt x="2" y="12"/>
                  </a:lnTo>
                  <a:lnTo>
                    <a:pt x="21" y="12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ṡḻîḍê">
              <a:extLst>
                <a:ext uri="{FF2B5EF4-FFF2-40B4-BE49-F238E27FC236}">
                  <a16:creationId xmlns:a16="http://schemas.microsoft.com/office/drawing/2014/main" id="{CDCEE727-4FC0-4C00-A3BD-5F50C481BCBF}"/>
                </a:ext>
              </a:extLst>
            </p:cNvPr>
            <p:cNvSpPr/>
            <p:nvPr/>
          </p:nvSpPr>
          <p:spPr bwMode="auto">
            <a:xfrm>
              <a:off x="5224746" y="2413990"/>
              <a:ext cx="108908" cy="69700"/>
            </a:xfrm>
            <a:custGeom>
              <a:avLst/>
              <a:gdLst>
                <a:gd name="T0" fmla="*/ 0 w 12"/>
                <a:gd name="T1" fmla="*/ 2 h 8"/>
                <a:gd name="T2" fmla="*/ 4 w 12"/>
                <a:gd name="T3" fmla="*/ 8 h 8"/>
                <a:gd name="T4" fmla="*/ 12 w 12"/>
                <a:gd name="T5" fmla="*/ 6 h 8"/>
                <a:gd name="T6" fmla="*/ 11 w 12"/>
                <a:gd name="T7" fmla="*/ 0 h 8"/>
                <a:gd name="T8" fmla="*/ 0 w 12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6"/>
                    <a:pt x="9" y="6"/>
                    <a:pt x="1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śḷíḋe">
              <a:extLst>
                <a:ext uri="{FF2B5EF4-FFF2-40B4-BE49-F238E27FC236}">
                  <a16:creationId xmlns:a16="http://schemas.microsoft.com/office/drawing/2014/main" id="{1D312338-BAE3-4789-8E10-83B94D245BF7}"/>
                </a:ext>
              </a:extLst>
            </p:cNvPr>
            <p:cNvSpPr/>
            <p:nvPr/>
          </p:nvSpPr>
          <p:spPr bwMode="auto">
            <a:xfrm>
              <a:off x="5115838" y="2474977"/>
              <a:ext cx="91483" cy="117621"/>
            </a:xfrm>
            <a:custGeom>
              <a:avLst/>
              <a:gdLst>
                <a:gd name="T0" fmla="*/ 0 w 10"/>
                <a:gd name="T1" fmla="*/ 10 h 13"/>
                <a:gd name="T2" fmla="*/ 6 w 10"/>
                <a:gd name="T3" fmla="*/ 13 h 13"/>
                <a:gd name="T4" fmla="*/ 10 w 10"/>
                <a:gd name="T5" fmla="*/ 5 h 13"/>
                <a:gd name="T6" fmla="*/ 5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8" y="7"/>
                    <a:pt x="1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1" y="7"/>
                    <a:pt x="0" y="1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$ľíḑe">
              <a:extLst>
                <a:ext uri="{FF2B5EF4-FFF2-40B4-BE49-F238E27FC236}">
                  <a16:creationId xmlns:a16="http://schemas.microsoft.com/office/drawing/2014/main" id="{431337BB-A309-420B-86E0-3466EDD7934C}"/>
                </a:ext>
              </a:extLst>
            </p:cNvPr>
            <p:cNvSpPr/>
            <p:nvPr/>
          </p:nvSpPr>
          <p:spPr bwMode="auto">
            <a:xfrm>
              <a:off x="5682154" y="2701504"/>
              <a:ext cx="52275" cy="100196"/>
            </a:xfrm>
            <a:custGeom>
              <a:avLst/>
              <a:gdLst>
                <a:gd name="T0" fmla="*/ 12 w 12"/>
                <a:gd name="T1" fmla="*/ 0 h 23"/>
                <a:gd name="T2" fmla="*/ 0 w 12"/>
                <a:gd name="T3" fmla="*/ 0 h 23"/>
                <a:gd name="T4" fmla="*/ 0 w 12"/>
                <a:gd name="T5" fmla="*/ 19 h 23"/>
                <a:gd name="T6" fmla="*/ 12 w 12"/>
                <a:gd name="T7" fmla="*/ 23 h 23"/>
                <a:gd name="T8" fmla="*/ 12 w 12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2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ṣľïḑé">
              <a:extLst>
                <a:ext uri="{FF2B5EF4-FFF2-40B4-BE49-F238E27FC236}">
                  <a16:creationId xmlns:a16="http://schemas.microsoft.com/office/drawing/2014/main" id="{8DA25280-4A6E-476B-9D3A-D46EF419AAAF}"/>
                </a:ext>
              </a:extLst>
            </p:cNvPr>
            <p:cNvSpPr/>
            <p:nvPr/>
          </p:nvSpPr>
          <p:spPr bwMode="auto">
            <a:xfrm>
              <a:off x="5664729" y="2522895"/>
              <a:ext cx="69700" cy="117621"/>
            </a:xfrm>
            <a:custGeom>
              <a:avLst/>
              <a:gdLst>
                <a:gd name="T0" fmla="*/ 6 w 8"/>
                <a:gd name="T1" fmla="*/ 0 h 13"/>
                <a:gd name="T2" fmla="*/ 0 w 8"/>
                <a:gd name="T3" fmla="*/ 4 h 13"/>
                <a:gd name="T4" fmla="*/ 2 w 8"/>
                <a:gd name="T5" fmla="*/ 13 h 13"/>
                <a:gd name="T6" fmla="*/ 8 w 8"/>
                <a:gd name="T7" fmla="*/ 11 h 13"/>
                <a:gd name="T8" fmla="*/ 6 w 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6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2" y="10"/>
                    <a:pt x="2" y="1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7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1ídè">
              <a:extLst>
                <a:ext uri="{FF2B5EF4-FFF2-40B4-BE49-F238E27FC236}">
                  <a16:creationId xmlns:a16="http://schemas.microsoft.com/office/drawing/2014/main" id="{828156C8-CF95-4644-935F-F3FB7E1F49EB}"/>
                </a:ext>
              </a:extLst>
            </p:cNvPr>
            <p:cNvSpPr/>
            <p:nvPr/>
          </p:nvSpPr>
          <p:spPr bwMode="auto">
            <a:xfrm>
              <a:off x="5551465" y="2422702"/>
              <a:ext cx="121976" cy="82771"/>
            </a:xfrm>
            <a:custGeom>
              <a:avLst/>
              <a:gdLst>
                <a:gd name="T0" fmla="*/ 3 w 13"/>
                <a:gd name="T1" fmla="*/ 0 h 9"/>
                <a:gd name="T2" fmla="*/ 0 w 13"/>
                <a:gd name="T3" fmla="*/ 5 h 9"/>
                <a:gd name="T4" fmla="*/ 8 w 13"/>
                <a:gd name="T5" fmla="*/ 9 h 9"/>
                <a:gd name="T6" fmla="*/ 13 w 13"/>
                <a:gd name="T7" fmla="*/ 5 h 9"/>
                <a:gd name="T8" fmla="*/ 3 w 1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6"/>
                    <a:pt x="6" y="7"/>
                    <a:pt x="8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7" y="1"/>
                    <a:pt x="3" y="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ṥļiḑe">
              <a:extLst>
                <a:ext uri="{FF2B5EF4-FFF2-40B4-BE49-F238E27FC236}">
                  <a16:creationId xmlns:a16="http://schemas.microsoft.com/office/drawing/2014/main" id="{0CB41564-14E2-4FA7-8430-C472B0BEAC24}"/>
                </a:ext>
              </a:extLst>
            </p:cNvPr>
            <p:cNvSpPr/>
            <p:nvPr/>
          </p:nvSpPr>
          <p:spPr bwMode="auto">
            <a:xfrm>
              <a:off x="6544696" y="1743123"/>
              <a:ext cx="583741" cy="579386"/>
            </a:xfrm>
            <a:custGeom>
              <a:avLst/>
              <a:gdLst>
                <a:gd name="T0" fmla="*/ 64 w 64"/>
                <a:gd name="T1" fmla="*/ 44 h 64"/>
                <a:gd name="T2" fmla="*/ 44 w 64"/>
                <a:gd name="T3" fmla="*/ 64 h 64"/>
                <a:gd name="T4" fmla="*/ 20 w 64"/>
                <a:gd name="T5" fmla="*/ 64 h 64"/>
                <a:gd name="T6" fmla="*/ 0 w 64"/>
                <a:gd name="T7" fmla="*/ 44 h 64"/>
                <a:gd name="T8" fmla="*/ 0 w 64"/>
                <a:gd name="T9" fmla="*/ 20 h 64"/>
                <a:gd name="T10" fmla="*/ 20 w 64"/>
                <a:gd name="T11" fmla="*/ 0 h 64"/>
                <a:gd name="T12" fmla="*/ 44 w 64"/>
                <a:gd name="T13" fmla="*/ 0 h 64"/>
                <a:gd name="T14" fmla="*/ 64 w 64"/>
                <a:gd name="T15" fmla="*/ 20 h 64"/>
                <a:gd name="T16" fmla="*/ 64 w 64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64" y="44"/>
                  </a:moveTo>
                  <a:cubicBezTo>
                    <a:pt x="64" y="55"/>
                    <a:pt x="55" y="64"/>
                    <a:pt x="4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lnTo>
                    <a:pt x="64" y="44"/>
                  </a:lnTo>
                  <a:close/>
                </a:path>
              </a:pathLst>
            </a:custGeom>
            <a:solidFill>
              <a:srgbClr val="8CE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ṡ1iḓé">
              <a:extLst>
                <a:ext uri="{FF2B5EF4-FFF2-40B4-BE49-F238E27FC236}">
                  <a16:creationId xmlns:a16="http://schemas.microsoft.com/office/drawing/2014/main" id="{7CA33030-E036-453F-A7FB-954FACC9F95D}"/>
                </a:ext>
              </a:extLst>
            </p:cNvPr>
            <p:cNvSpPr/>
            <p:nvPr/>
          </p:nvSpPr>
          <p:spPr bwMode="auto">
            <a:xfrm>
              <a:off x="5834625" y="1743123"/>
              <a:ext cx="592454" cy="579386"/>
            </a:xfrm>
            <a:custGeom>
              <a:avLst/>
              <a:gdLst>
                <a:gd name="T0" fmla="*/ 65 w 65"/>
                <a:gd name="T1" fmla="*/ 44 h 64"/>
                <a:gd name="T2" fmla="*/ 45 w 65"/>
                <a:gd name="T3" fmla="*/ 64 h 64"/>
                <a:gd name="T4" fmla="*/ 21 w 65"/>
                <a:gd name="T5" fmla="*/ 64 h 64"/>
                <a:gd name="T6" fmla="*/ 0 w 65"/>
                <a:gd name="T7" fmla="*/ 44 h 64"/>
                <a:gd name="T8" fmla="*/ 0 w 65"/>
                <a:gd name="T9" fmla="*/ 20 h 64"/>
                <a:gd name="T10" fmla="*/ 21 w 65"/>
                <a:gd name="T11" fmla="*/ 0 h 64"/>
                <a:gd name="T12" fmla="*/ 45 w 65"/>
                <a:gd name="T13" fmla="*/ 0 h 64"/>
                <a:gd name="T14" fmla="*/ 65 w 65"/>
                <a:gd name="T15" fmla="*/ 20 h 64"/>
                <a:gd name="T16" fmla="*/ 65 w 65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4">
                  <a:moveTo>
                    <a:pt x="65" y="44"/>
                  </a:moveTo>
                  <a:cubicBezTo>
                    <a:pt x="65" y="55"/>
                    <a:pt x="56" y="64"/>
                    <a:pt x="45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6" y="0"/>
                    <a:pt x="65" y="9"/>
                    <a:pt x="65" y="20"/>
                  </a:cubicBezTo>
                  <a:lnTo>
                    <a:pt x="65" y="44"/>
                  </a:lnTo>
                  <a:close/>
                </a:path>
              </a:pathLst>
            </a:custGeom>
            <a:solidFill>
              <a:srgbClr val="B5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ṥḷiḓè">
              <a:extLst>
                <a:ext uri="{FF2B5EF4-FFF2-40B4-BE49-F238E27FC236}">
                  <a16:creationId xmlns:a16="http://schemas.microsoft.com/office/drawing/2014/main" id="{A531FDDB-D0B4-4FDF-A90D-2D32F9A2D315}"/>
                </a:ext>
              </a:extLst>
            </p:cNvPr>
            <p:cNvSpPr/>
            <p:nvPr/>
          </p:nvSpPr>
          <p:spPr bwMode="auto">
            <a:xfrm>
              <a:off x="6544696" y="2422702"/>
              <a:ext cx="583741" cy="579386"/>
            </a:xfrm>
            <a:custGeom>
              <a:avLst/>
              <a:gdLst>
                <a:gd name="T0" fmla="*/ 64 w 64"/>
                <a:gd name="T1" fmla="*/ 44 h 64"/>
                <a:gd name="T2" fmla="*/ 44 w 64"/>
                <a:gd name="T3" fmla="*/ 64 h 64"/>
                <a:gd name="T4" fmla="*/ 20 w 64"/>
                <a:gd name="T5" fmla="*/ 64 h 64"/>
                <a:gd name="T6" fmla="*/ 0 w 64"/>
                <a:gd name="T7" fmla="*/ 44 h 64"/>
                <a:gd name="T8" fmla="*/ 0 w 64"/>
                <a:gd name="T9" fmla="*/ 20 h 64"/>
                <a:gd name="T10" fmla="*/ 20 w 64"/>
                <a:gd name="T11" fmla="*/ 0 h 64"/>
                <a:gd name="T12" fmla="*/ 44 w 64"/>
                <a:gd name="T13" fmla="*/ 0 h 64"/>
                <a:gd name="T14" fmla="*/ 64 w 64"/>
                <a:gd name="T15" fmla="*/ 20 h 64"/>
                <a:gd name="T16" fmla="*/ 64 w 64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64" y="44"/>
                  </a:moveTo>
                  <a:cubicBezTo>
                    <a:pt x="64" y="55"/>
                    <a:pt x="55" y="64"/>
                    <a:pt x="4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lnTo>
                    <a:pt x="64" y="44"/>
                  </a:lnTo>
                  <a:close/>
                </a:path>
              </a:pathLst>
            </a:custGeom>
            <a:solidFill>
              <a:srgbClr val="B5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šliḑè">
              <a:extLst>
                <a:ext uri="{FF2B5EF4-FFF2-40B4-BE49-F238E27FC236}">
                  <a16:creationId xmlns:a16="http://schemas.microsoft.com/office/drawing/2014/main" id="{BA635011-F4F7-4272-98B8-04F29F5513BE}"/>
                </a:ext>
              </a:extLst>
            </p:cNvPr>
            <p:cNvSpPr/>
            <p:nvPr/>
          </p:nvSpPr>
          <p:spPr bwMode="auto">
            <a:xfrm>
              <a:off x="5834625" y="2422702"/>
              <a:ext cx="592454" cy="579386"/>
            </a:xfrm>
            <a:custGeom>
              <a:avLst/>
              <a:gdLst>
                <a:gd name="T0" fmla="*/ 65 w 65"/>
                <a:gd name="T1" fmla="*/ 44 h 64"/>
                <a:gd name="T2" fmla="*/ 45 w 65"/>
                <a:gd name="T3" fmla="*/ 64 h 64"/>
                <a:gd name="T4" fmla="*/ 21 w 65"/>
                <a:gd name="T5" fmla="*/ 64 h 64"/>
                <a:gd name="T6" fmla="*/ 0 w 65"/>
                <a:gd name="T7" fmla="*/ 44 h 64"/>
                <a:gd name="T8" fmla="*/ 0 w 65"/>
                <a:gd name="T9" fmla="*/ 20 h 64"/>
                <a:gd name="T10" fmla="*/ 21 w 65"/>
                <a:gd name="T11" fmla="*/ 0 h 64"/>
                <a:gd name="T12" fmla="*/ 45 w 65"/>
                <a:gd name="T13" fmla="*/ 0 h 64"/>
                <a:gd name="T14" fmla="*/ 65 w 65"/>
                <a:gd name="T15" fmla="*/ 20 h 64"/>
                <a:gd name="T16" fmla="*/ 65 w 65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4">
                  <a:moveTo>
                    <a:pt x="65" y="44"/>
                  </a:moveTo>
                  <a:cubicBezTo>
                    <a:pt x="65" y="55"/>
                    <a:pt x="56" y="64"/>
                    <a:pt x="45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6" y="0"/>
                    <a:pt x="65" y="9"/>
                    <a:pt x="65" y="20"/>
                  </a:cubicBezTo>
                  <a:lnTo>
                    <a:pt x="65" y="44"/>
                  </a:lnTo>
                  <a:close/>
                </a:path>
              </a:pathLst>
            </a:custGeom>
            <a:solidFill>
              <a:srgbClr val="88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Sḻíḑé">
              <a:extLst>
                <a:ext uri="{FF2B5EF4-FFF2-40B4-BE49-F238E27FC236}">
                  <a16:creationId xmlns:a16="http://schemas.microsoft.com/office/drawing/2014/main" id="{BC3B562A-CE51-41D5-B310-B6B9A9BB3444}"/>
                </a:ext>
              </a:extLst>
            </p:cNvPr>
            <p:cNvSpPr/>
            <p:nvPr/>
          </p:nvSpPr>
          <p:spPr bwMode="auto">
            <a:xfrm>
              <a:off x="5242171" y="4082442"/>
              <a:ext cx="1777361" cy="261377"/>
            </a:xfrm>
            <a:custGeom>
              <a:avLst/>
              <a:gdLst>
                <a:gd name="T0" fmla="*/ 195 w 195"/>
                <a:gd name="T1" fmla="*/ 14 h 29"/>
                <a:gd name="T2" fmla="*/ 181 w 195"/>
                <a:gd name="T3" fmla="*/ 29 h 29"/>
                <a:gd name="T4" fmla="*/ 14 w 195"/>
                <a:gd name="T5" fmla="*/ 29 h 29"/>
                <a:gd name="T6" fmla="*/ 0 w 195"/>
                <a:gd name="T7" fmla="*/ 14 h 29"/>
                <a:gd name="T8" fmla="*/ 14 w 195"/>
                <a:gd name="T9" fmla="*/ 0 h 29"/>
                <a:gd name="T10" fmla="*/ 181 w 195"/>
                <a:gd name="T11" fmla="*/ 0 h 29"/>
                <a:gd name="T12" fmla="*/ 195 w 195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9">
                  <a:moveTo>
                    <a:pt x="195" y="14"/>
                  </a:moveTo>
                  <a:cubicBezTo>
                    <a:pt x="195" y="22"/>
                    <a:pt x="189" y="29"/>
                    <a:pt x="181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9" y="0"/>
                    <a:pt x="195" y="6"/>
                    <a:pt x="195" y="14"/>
                  </a:cubicBezTo>
                  <a:close/>
                </a:path>
              </a:pathLst>
            </a:custGeom>
            <a:solidFill>
              <a:srgbClr val="F26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ṥlíḋé">
              <a:extLst>
                <a:ext uri="{FF2B5EF4-FFF2-40B4-BE49-F238E27FC236}">
                  <a16:creationId xmlns:a16="http://schemas.microsoft.com/office/drawing/2014/main" id="{F7F360F7-F2E7-431D-86BA-3EFB0C0CF1C2}"/>
                </a:ext>
              </a:extLst>
            </p:cNvPr>
            <p:cNvSpPr/>
            <p:nvPr/>
          </p:nvSpPr>
          <p:spPr bwMode="auto">
            <a:xfrm>
              <a:off x="5155046" y="3167624"/>
              <a:ext cx="1955969" cy="679579"/>
            </a:xfrm>
            <a:prstGeom prst="rect">
              <a:avLst/>
            </a:prstGeom>
            <a:solidFill>
              <a:srgbClr val="FBA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ļiḑe">
              <a:extLst>
                <a:ext uri="{FF2B5EF4-FFF2-40B4-BE49-F238E27FC236}">
                  <a16:creationId xmlns:a16="http://schemas.microsoft.com/office/drawing/2014/main" id="{69FC2319-A600-4524-BDC6-894D84AE42B3}"/>
                </a:ext>
              </a:extLst>
            </p:cNvPr>
            <p:cNvSpPr/>
            <p:nvPr/>
          </p:nvSpPr>
          <p:spPr bwMode="auto">
            <a:xfrm>
              <a:off x="5155046" y="4544207"/>
              <a:ext cx="1955969" cy="217814"/>
            </a:xfrm>
            <a:prstGeom prst="rect">
              <a:avLst/>
            </a:prstGeom>
            <a:solidFill>
              <a:srgbClr val="5CF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ṩḷïḋê">
              <a:extLst>
                <a:ext uri="{FF2B5EF4-FFF2-40B4-BE49-F238E27FC236}">
                  <a16:creationId xmlns:a16="http://schemas.microsoft.com/office/drawing/2014/main" id="{C4EA8561-99C5-4A3B-9974-EBD25E787030}"/>
                </a:ext>
              </a:extLst>
            </p:cNvPr>
            <p:cNvSpPr/>
            <p:nvPr/>
          </p:nvSpPr>
          <p:spPr bwMode="auto">
            <a:xfrm>
              <a:off x="5155046" y="4870929"/>
              <a:ext cx="1955969" cy="217814"/>
            </a:xfrm>
            <a:prstGeom prst="rect">
              <a:avLst/>
            </a:prstGeom>
            <a:solidFill>
              <a:srgbClr val="E5C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şḻîďe">
              <a:extLst>
                <a:ext uri="{FF2B5EF4-FFF2-40B4-BE49-F238E27FC236}">
                  <a16:creationId xmlns:a16="http://schemas.microsoft.com/office/drawing/2014/main" id="{29D06529-58A9-4EB7-88A1-B6F0CC67B262}"/>
                </a:ext>
              </a:extLst>
            </p:cNvPr>
            <p:cNvSpPr/>
            <p:nvPr/>
          </p:nvSpPr>
          <p:spPr bwMode="auto">
            <a:xfrm>
              <a:off x="5155046" y="4870929"/>
              <a:ext cx="1955969" cy="21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Sḻíḋé">
              <a:extLst>
                <a:ext uri="{FF2B5EF4-FFF2-40B4-BE49-F238E27FC236}">
                  <a16:creationId xmlns:a16="http://schemas.microsoft.com/office/drawing/2014/main" id="{048017FD-2BC6-4321-8869-D754F364FCCC}"/>
                </a:ext>
              </a:extLst>
            </p:cNvPr>
            <p:cNvSpPr/>
            <p:nvPr/>
          </p:nvSpPr>
          <p:spPr bwMode="auto">
            <a:xfrm>
              <a:off x="5216034" y="3228612"/>
              <a:ext cx="1128277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ṣḷîḋe">
              <a:extLst>
                <a:ext uri="{FF2B5EF4-FFF2-40B4-BE49-F238E27FC236}">
                  <a16:creationId xmlns:a16="http://schemas.microsoft.com/office/drawing/2014/main" id="{4A33B8D4-81CA-4A84-B1F4-9FCFAF9499F4}"/>
                </a:ext>
              </a:extLst>
            </p:cNvPr>
            <p:cNvSpPr/>
            <p:nvPr/>
          </p:nvSpPr>
          <p:spPr bwMode="auto">
            <a:xfrm>
              <a:off x="5216034" y="3228612"/>
              <a:ext cx="1128277" cy="74058"/>
            </a:xfrm>
            <a:custGeom>
              <a:avLst/>
              <a:gdLst>
                <a:gd name="T0" fmla="*/ 0 w 259"/>
                <a:gd name="T1" fmla="*/ 17 h 17"/>
                <a:gd name="T2" fmla="*/ 259 w 259"/>
                <a:gd name="T3" fmla="*/ 17 h 17"/>
                <a:gd name="T4" fmla="*/ 259 w 259"/>
                <a:gd name="T5" fmla="*/ 0 h 17"/>
                <a:gd name="T6" fmla="*/ 0 w 25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7">
                  <a:moveTo>
                    <a:pt x="0" y="17"/>
                  </a:moveTo>
                  <a:lnTo>
                    <a:pt x="259" y="17"/>
                  </a:lnTo>
                  <a:lnTo>
                    <a:pt x="2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śľiḑê">
              <a:extLst>
                <a:ext uri="{FF2B5EF4-FFF2-40B4-BE49-F238E27FC236}">
                  <a16:creationId xmlns:a16="http://schemas.microsoft.com/office/drawing/2014/main" id="{C66CEDB4-65A0-44F5-8DF2-A784C9C164CC}"/>
                </a:ext>
              </a:extLst>
            </p:cNvPr>
            <p:cNvSpPr/>
            <p:nvPr/>
          </p:nvSpPr>
          <p:spPr bwMode="auto">
            <a:xfrm>
              <a:off x="5216034" y="3337520"/>
              <a:ext cx="1128277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sľide">
              <a:extLst>
                <a:ext uri="{FF2B5EF4-FFF2-40B4-BE49-F238E27FC236}">
                  <a16:creationId xmlns:a16="http://schemas.microsoft.com/office/drawing/2014/main" id="{D4F71625-A266-4693-B2ED-1CFE3A596215}"/>
                </a:ext>
              </a:extLst>
            </p:cNvPr>
            <p:cNvSpPr/>
            <p:nvPr/>
          </p:nvSpPr>
          <p:spPr bwMode="auto">
            <a:xfrm>
              <a:off x="5216034" y="3337520"/>
              <a:ext cx="1128277" cy="74058"/>
            </a:xfrm>
            <a:custGeom>
              <a:avLst/>
              <a:gdLst>
                <a:gd name="T0" fmla="*/ 0 w 259"/>
                <a:gd name="T1" fmla="*/ 17 h 17"/>
                <a:gd name="T2" fmla="*/ 259 w 259"/>
                <a:gd name="T3" fmla="*/ 17 h 17"/>
                <a:gd name="T4" fmla="*/ 259 w 259"/>
                <a:gd name="T5" fmla="*/ 0 h 17"/>
                <a:gd name="T6" fmla="*/ 0 w 25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7">
                  <a:moveTo>
                    <a:pt x="0" y="17"/>
                  </a:moveTo>
                  <a:lnTo>
                    <a:pt x="259" y="17"/>
                  </a:lnTo>
                  <a:lnTo>
                    <a:pt x="2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Sḷïḍé">
              <a:extLst>
                <a:ext uri="{FF2B5EF4-FFF2-40B4-BE49-F238E27FC236}">
                  <a16:creationId xmlns:a16="http://schemas.microsoft.com/office/drawing/2014/main" id="{18FBF1A3-3E02-4523-AD9E-57211C608766}"/>
                </a:ext>
              </a:extLst>
            </p:cNvPr>
            <p:cNvSpPr/>
            <p:nvPr/>
          </p:nvSpPr>
          <p:spPr bwMode="auto">
            <a:xfrm>
              <a:off x="5216034" y="3446426"/>
              <a:ext cx="1603110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sḷïde">
              <a:extLst>
                <a:ext uri="{FF2B5EF4-FFF2-40B4-BE49-F238E27FC236}">
                  <a16:creationId xmlns:a16="http://schemas.microsoft.com/office/drawing/2014/main" id="{5150D9D3-BF4D-432D-9F2C-29F43819FB8C}"/>
                </a:ext>
              </a:extLst>
            </p:cNvPr>
            <p:cNvSpPr/>
            <p:nvPr/>
          </p:nvSpPr>
          <p:spPr bwMode="auto">
            <a:xfrm>
              <a:off x="5216034" y="3446426"/>
              <a:ext cx="1603110" cy="74058"/>
            </a:xfrm>
            <a:custGeom>
              <a:avLst/>
              <a:gdLst>
                <a:gd name="T0" fmla="*/ 0 w 368"/>
                <a:gd name="T1" fmla="*/ 17 h 17"/>
                <a:gd name="T2" fmla="*/ 368 w 368"/>
                <a:gd name="T3" fmla="*/ 17 h 17"/>
                <a:gd name="T4" fmla="*/ 368 w 368"/>
                <a:gd name="T5" fmla="*/ 0 h 17"/>
                <a:gd name="T6" fmla="*/ 0 w 368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17">
                  <a:moveTo>
                    <a:pt x="0" y="17"/>
                  </a:moveTo>
                  <a:lnTo>
                    <a:pt x="368" y="17"/>
                  </a:lnTo>
                  <a:lnTo>
                    <a:pt x="3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sļïďê">
              <a:extLst>
                <a:ext uri="{FF2B5EF4-FFF2-40B4-BE49-F238E27FC236}">
                  <a16:creationId xmlns:a16="http://schemas.microsoft.com/office/drawing/2014/main" id="{38F638CC-EAE2-45CC-8EFF-7FB7A31587D5}"/>
                </a:ext>
              </a:extLst>
            </p:cNvPr>
            <p:cNvSpPr/>
            <p:nvPr/>
          </p:nvSpPr>
          <p:spPr bwMode="auto">
            <a:xfrm>
              <a:off x="5216034" y="3564046"/>
              <a:ext cx="1603110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ṥlîḍê">
              <a:extLst>
                <a:ext uri="{FF2B5EF4-FFF2-40B4-BE49-F238E27FC236}">
                  <a16:creationId xmlns:a16="http://schemas.microsoft.com/office/drawing/2014/main" id="{95A319E9-EE95-4CA5-8EDB-31E3EC2F7610}"/>
                </a:ext>
              </a:extLst>
            </p:cNvPr>
            <p:cNvSpPr/>
            <p:nvPr/>
          </p:nvSpPr>
          <p:spPr bwMode="auto">
            <a:xfrm>
              <a:off x="5216034" y="3564046"/>
              <a:ext cx="1603110" cy="74058"/>
            </a:xfrm>
            <a:custGeom>
              <a:avLst/>
              <a:gdLst>
                <a:gd name="T0" fmla="*/ 0 w 368"/>
                <a:gd name="T1" fmla="*/ 17 h 17"/>
                <a:gd name="T2" fmla="*/ 368 w 368"/>
                <a:gd name="T3" fmla="*/ 17 h 17"/>
                <a:gd name="T4" fmla="*/ 368 w 368"/>
                <a:gd name="T5" fmla="*/ 0 h 17"/>
                <a:gd name="T6" fmla="*/ 0 w 368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17">
                  <a:moveTo>
                    <a:pt x="0" y="17"/>
                  </a:moveTo>
                  <a:lnTo>
                    <a:pt x="368" y="17"/>
                  </a:lnTo>
                  <a:lnTo>
                    <a:pt x="3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ŝľiďê">
              <a:extLst>
                <a:ext uri="{FF2B5EF4-FFF2-40B4-BE49-F238E27FC236}">
                  <a16:creationId xmlns:a16="http://schemas.microsoft.com/office/drawing/2014/main" id="{2D13C16A-06A6-4196-9924-EFFFD961A799}"/>
                </a:ext>
              </a:extLst>
            </p:cNvPr>
            <p:cNvSpPr/>
            <p:nvPr/>
          </p:nvSpPr>
          <p:spPr bwMode="auto">
            <a:xfrm>
              <a:off x="6326883" y="3712160"/>
              <a:ext cx="718787" cy="6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ş1îďe">
              <a:extLst>
                <a:ext uri="{FF2B5EF4-FFF2-40B4-BE49-F238E27FC236}">
                  <a16:creationId xmlns:a16="http://schemas.microsoft.com/office/drawing/2014/main" id="{39D2D46B-2EFF-48EC-B51C-E097A7B152BB}"/>
                </a:ext>
              </a:extLst>
            </p:cNvPr>
            <p:cNvSpPr/>
            <p:nvPr/>
          </p:nvSpPr>
          <p:spPr bwMode="auto">
            <a:xfrm>
              <a:off x="6326883" y="3712160"/>
              <a:ext cx="718787" cy="69700"/>
            </a:xfrm>
            <a:custGeom>
              <a:avLst/>
              <a:gdLst>
                <a:gd name="T0" fmla="*/ 0 w 165"/>
                <a:gd name="T1" fmla="*/ 16 h 16"/>
                <a:gd name="T2" fmla="*/ 165 w 165"/>
                <a:gd name="T3" fmla="*/ 16 h 16"/>
                <a:gd name="T4" fmla="*/ 165 w 165"/>
                <a:gd name="T5" fmla="*/ 0 h 16"/>
                <a:gd name="T6" fmla="*/ 0 w 16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6">
                  <a:moveTo>
                    <a:pt x="0" y="16"/>
                  </a:moveTo>
                  <a:lnTo>
                    <a:pt x="165" y="16"/>
                  </a:lnTo>
                  <a:lnTo>
                    <a:pt x="1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ṩ1iďe">
              <a:extLst>
                <a:ext uri="{FF2B5EF4-FFF2-40B4-BE49-F238E27FC236}">
                  <a16:creationId xmlns:a16="http://schemas.microsoft.com/office/drawing/2014/main" id="{E2744C75-2C26-4CEB-B04B-B36E911FE327}"/>
                </a:ext>
              </a:extLst>
            </p:cNvPr>
            <p:cNvSpPr/>
            <p:nvPr/>
          </p:nvSpPr>
          <p:spPr bwMode="auto">
            <a:xfrm>
              <a:off x="5991451" y="5441600"/>
              <a:ext cx="283159" cy="2831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ṩ1iḍè">
              <a:extLst>
                <a:ext uri="{FF2B5EF4-FFF2-40B4-BE49-F238E27FC236}">
                  <a16:creationId xmlns:a16="http://schemas.microsoft.com/office/drawing/2014/main" id="{8887C823-4F4D-4EB1-9DE8-E605A89FE982}"/>
                </a:ext>
              </a:extLst>
            </p:cNvPr>
            <p:cNvSpPr/>
            <p:nvPr/>
          </p:nvSpPr>
          <p:spPr bwMode="auto">
            <a:xfrm>
              <a:off x="5525328" y="1268288"/>
              <a:ext cx="1211045" cy="91483"/>
            </a:xfrm>
            <a:custGeom>
              <a:avLst/>
              <a:gdLst>
                <a:gd name="T0" fmla="*/ 133 w 133"/>
                <a:gd name="T1" fmla="*/ 5 h 10"/>
                <a:gd name="T2" fmla="*/ 128 w 133"/>
                <a:gd name="T3" fmla="*/ 10 h 10"/>
                <a:gd name="T4" fmla="*/ 6 w 133"/>
                <a:gd name="T5" fmla="*/ 10 h 10"/>
                <a:gd name="T6" fmla="*/ 0 w 133"/>
                <a:gd name="T7" fmla="*/ 5 h 10"/>
                <a:gd name="T8" fmla="*/ 6 w 133"/>
                <a:gd name="T9" fmla="*/ 0 h 10"/>
                <a:gd name="T10" fmla="*/ 128 w 133"/>
                <a:gd name="T11" fmla="*/ 0 h 10"/>
                <a:gd name="T12" fmla="*/ 133 w 133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0">
                  <a:moveTo>
                    <a:pt x="133" y="5"/>
                  </a:moveTo>
                  <a:cubicBezTo>
                    <a:pt x="133" y="8"/>
                    <a:pt x="130" y="10"/>
                    <a:pt x="128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74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消息提示类</a:t>
            </a:r>
            <a:r>
              <a:rPr lang="en-US" altLang="zh-CN" dirty="0"/>
              <a:t>Toast</a:t>
            </a:r>
            <a:endParaRPr lang="zh-CN" altLang="zh-CN" b="1" dirty="0"/>
          </a:p>
        </p:txBody>
      </p:sp>
      <p:sp>
        <p:nvSpPr>
          <p:cNvPr id="6" name="1          _3"/>
          <p:cNvSpPr txBox="1"/>
          <p:nvPr/>
        </p:nvSpPr>
        <p:spPr>
          <a:xfrm>
            <a:off x="843021" y="1309334"/>
            <a:ext cx="584111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2-3】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</a:t>
            </a:r>
          </a:p>
        </p:txBody>
      </p:sp>
      <p:pic>
        <p:nvPicPr>
          <p:cNvPr id="24" name="图片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" r="4663"/>
          <a:stretch>
            <a:fillRect/>
          </a:stretch>
        </p:blipFill>
        <p:spPr bwMode="auto">
          <a:xfrm>
            <a:off x="8062739" y="1536062"/>
            <a:ext cx="3281253" cy="403311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         _3"/>
          <p:cNvSpPr txBox="1"/>
          <p:nvPr/>
        </p:nvSpPr>
        <p:spPr>
          <a:xfrm>
            <a:off x="843020" y="1952640"/>
            <a:ext cx="584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本案例将实现按默认方式、自定义方式和带图标方式显示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消息提示的效果。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将事先准备好的图标文件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icon.jpg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复制到资源目录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res\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drawable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下，以做提示消息的图标之用。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7585655" y="5651208"/>
            <a:ext cx="451828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带图标的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程序运行效果</a:t>
            </a:r>
          </a:p>
        </p:txBody>
      </p:sp>
    </p:spTree>
    <p:extLst>
      <p:ext uri="{BB962C8B-B14F-4D97-AF65-F5344CB8AC3E}">
        <p14:creationId xmlns:p14="http://schemas.microsoft.com/office/powerpoint/2010/main" val="4023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068233" y="1022323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797674" y="1148191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296642" y="177182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086328" y="1875732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创建新的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578353" y="24987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356902" y="2582441"/>
            <a:ext cx="3057991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介绍 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3797674" y="322563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574007" y="3391243"/>
            <a:ext cx="480528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Bundle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类及应用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传递数据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</a:p>
        </p:txBody>
      </p:sp>
      <p:sp>
        <p:nvSpPr>
          <p:cNvPr id="18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59827" y="395253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57490" y="4103948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消息提示类 </a:t>
            </a: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76932" y="468696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074595" y="4838374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</a:t>
            </a:r>
          </a:p>
        </p:txBody>
      </p:sp>
      <p:sp>
        <p:nvSpPr>
          <p:cNvPr id="21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00266" y="542138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2.7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97929" y="5572800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菜单设计</a:t>
            </a:r>
          </a:p>
        </p:txBody>
      </p:sp>
    </p:spTree>
    <p:extLst>
      <p:ext uri="{BB962C8B-B14F-4D97-AF65-F5344CB8AC3E}">
        <p14:creationId xmlns:p14="http://schemas.microsoft.com/office/powerpoint/2010/main" val="97958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2.6 </a:t>
            </a:r>
            <a:r>
              <a:rPr lang="zh-CN" altLang="en-US" dirty="0"/>
              <a:t>对话框</a:t>
            </a:r>
            <a:endParaRPr lang="zh-CN" altLang="zh-CN" b="1" dirty="0"/>
          </a:p>
        </p:txBody>
      </p:sp>
      <p:sp>
        <p:nvSpPr>
          <p:cNvPr id="78" name="1          _3"/>
          <p:cNvSpPr txBox="1"/>
          <p:nvPr/>
        </p:nvSpPr>
        <p:spPr>
          <a:xfrm>
            <a:off x="804113" y="1385427"/>
            <a:ext cx="68327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对话框是一个有边框和标题栏的、独立存在的容器，在应用程序中经常使用对话框组件来进行人机交互，用于需要用户采取行动才能继续执行的事件。 </a:t>
            </a:r>
          </a:p>
          <a:p>
            <a:pPr indent="457200" algn="just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系统常用对话框：</a:t>
            </a: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AlertDialog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：消息对话框；</a:t>
            </a: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ProgressDialog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：进度条对话框；</a:t>
            </a: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DatePickerDialog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：日期选择对话框；</a:t>
            </a:r>
          </a:p>
          <a:p>
            <a:pPr marL="800100" lvl="1" indent="-342900" algn="just">
              <a:lnSpc>
                <a:spcPct val="15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TimePickerDialog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：时间选择对话框。</a:t>
            </a:r>
          </a:p>
        </p:txBody>
      </p:sp>
      <p:pic>
        <p:nvPicPr>
          <p:cNvPr id="79" name="图片 7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7"/>
          <a:stretch/>
        </p:blipFill>
        <p:spPr bwMode="auto">
          <a:xfrm>
            <a:off x="8439067" y="1767966"/>
            <a:ext cx="3182759" cy="38647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8590789" y="5846396"/>
            <a:ext cx="2879314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2-4】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消息对话框示例</a:t>
            </a:r>
          </a:p>
        </p:txBody>
      </p:sp>
    </p:spTree>
    <p:extLst>
      <p:ext uri="{BB962C8B-B14F-4D97-AF65-F5344CB8AC3E}">
        <p14:creationId xmlns:p14="http://schemas.microsoft.com/office/powerpoint/2010/main" val="8039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sym typeface="Arial" panose="020B0604020202020204" pitchFamily="34" charset="0"/>
              </a:rPr>
              <a:t>AlertDialog</a:t>
            </a:r>
            <a:r>
              <a:rPr lang="zh-CN" altLang="en-US" dirty="0">
                <a:sym typeface="Arial" panose="020B0604020202020204" pitchFamily="34" charset="0"/>
              </a:rPr>
              <a:t> 消息对话框</a:t>
            </a:r>
            <a:endParaRPr lang="zh-CN" altLang="zh-CN" b="1" dirty="0"/>
          </a:p>
        </p:txBody>
      </p:sp>
      <p:sp>
        <p:nvSpPr>
          <p:cNvPr id="78" name="1          _3"/>
          <p:cNvSpPr txBox="1"/>
          <p:nvPr/>
        </p:nvSpPr>
        <p:spPr>
          <a:xfrm>
            <a:off x="804112" y="1168144"/>
            <a:ext cx="108177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初始化对话框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AlertDialog.Builder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dialog=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AlertDialog.Builder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DialogActivity.this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设置对话框的标题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setTitle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设置对话框的图标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setIcon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R.drawable.icon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设置对话框显示的内容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setMessage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消息对话框应用示例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设置对话框的“确定”按钮</a:t>
            </a:r>
          </a:p>
          <a:p>
            <a:pPr indent="457200" algn="just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setPositiveButton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确定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", new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okClick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显示对象框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show()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90789" y="5846396"/>
            <a:ext cx="2879314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2-4】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消息对话框示例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89" y="1931038"/>
            <a:ext cx="2897821" cy="378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3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/>
              <a:t>添加视图</a:t>
            </a:r>
            <a:r>
              <a:rPr lang="en-US" altLang="zh-CN" dirty="0"/>
              <a:t>View</a:t>
            </a:r>
            <a:endParaRPr lang="zh-CN" altLang="zh-CN" b="1" dirty="0"/>
          </a:p>
        </p:txBody>
      </p:sp>
      <p:sp>
        <p:nvSpPr>
          <p:cNvPr id="78" name="1          _3"/>
          <p:cNvSpPr txBox="1"/>
          <p:nvPr/>
        </p:nvSpPr>
        <p:spPr>
          <a:xfrm>
            <a:off x="722631" y="788982"/>
            <a:ext cx="10530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2-3】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消息提示框组件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添加一个线形布局和一个图片组件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2-4】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添加一个布局文件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login.xml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0549" y="2804432"/>
            <a:ext cx="2579552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sz="16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sz="16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2-3】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消息提示类示例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721" b="19082"/>
          <a:stretch/>
        </p:blipFill>
        <p:spPr bwMode="auto">
          <a:xfrm>
            <a:off x="6758227" y="2236479"/>
            <a:ext cx="2489334" cy="305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324700" y="2804432"/>
            <a:ext cx="2579552" cy="73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sz="16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sz="16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2-4】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消息对话框示例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" r="4663"/>
          <a:stretch>
            <a:fillRect/>
          </a:stretch>
        </p:blipFill>
        <p:spPr bwMode="auto">
          <a:xfrm>
            <a:off x="1149790" y="2236479"/>
            <a:ext cx="2452105" cy="301397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988044" y="5428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LinearLayout</a:t>
            </a:r>
            <a:r>
              <a:rPr lang="en-US" altLang="zh-CN" dirty="0">
                <a:solidFill>
                  <a:srgbClr val="000000"/>
                </a:solidFill>
              </a:rPr>
              <a:t> login = (</a:t>
            </a:r>
            <a:r>
              <a:rPr lang="en-US" altLang="zh-CN" dirty="0" err="1">
                <a:solidFill>
                  <a:srgbClr val="000000"/>
                </a:solidFill>
              </a:rPr>
              <a:t>LinearLayout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 err="1">
                <a:solidFill>
                  <a:srgbClr val="000000"/>
                </a:solidFill>
              </a:rPr>
              <a:t>getLayoutInflater</a:t>
            </a:r>
            <a:r>
              <a:rPr lang="en-US" altLang="zh-CN" dirty="0">
                <a:solidFill>
                  <a:srgbClr val="000000"/>
                </a:solidFill>
              </a:rPr>
              <a:t>().inflate(</a:t>
            </a:r>
            <a:r>
              <a:rPr lang="en-US" altLang="zh-CN" dirty="0" err="1">
                <a:solidFill>
                  <a:srgbClr val="000000"/>
                </a:solidFill>
              </a:rPr>
              <a:t>R.layout.login</a:t>
            </a:r>
            <a:r>
              <a:rPr lang="en-US" altLang="zh-CN" dirty="0">
                <a:solidFill>
                  <a:srgbClr val="000000"/>
                </a:solidFill>
              </a:rPr>
              <a:t>, null);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062" y="5567393"/>
            <a:ext cx="5087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LinearLayout</a:t>
            </a:r>
            <a:r>
              <a:rPr lang="en-US" altLang="zh-CN" dirty="0">
                <a:solidFill>
                  <a:srgbClr val="000000"/>
                </a:solidFill>
              </a:rPr>
              <a:t> layout = (</a:t>
            </a:r>
            <a:r>
              <a:rPr lang="en-US" altLang="zh-CN" dirty="0" err="1">
                <a:solidFill>
                  <a:srgbClr val="000000"/>
                </a:solidFill>
              </a:rPr>
              <a:t>LinearLayout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 err="1">
                <a:solidFill>
                  <a:srgbClr val="000000"/>
                </a:solidFill>
              </a:rPr>
              <a:t>toast.getView</a:t>
            </a:r>
            <a:r>
              <a:rPr lang="en-US" altLang="zh-CN" dirty="0">
                <a:solidFill>
                  <a:srgbClr val="000000"/>
                </a:solidFill>
              </a:rPr>
              <a:t>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998" y="6075225"/>
            <a:ext cx="4221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rgbClr val="3FA30C"/>
                </a:solidFill>
              </a:rPr>
              <a:t>Inflate()</a:t>
            </a:r>
            <a:r>
              <a:rPr lang="zh-CN" altLang="en-US" dirty="0">
                <a:solidFill>
                  <a:srgbClr val="3FA30C"/>
                </a:solidFill>
              </a:rPr>
              <a:t> 将一个</a:t>
            </a:r>
            <a:r>
              <a:rPr lang="en-US" altLang="zh-CN" dirty="0">
                <a:solidFill>
                  <a:srgbClr val="3FA30C"/>
                </a:solidFill>
              </a:rPr>
              <a:t>XML</a:t>
            </a:r>
            <a:r>
              <a:rPr lang="zh-CN" altLang="en-US" dirty="0">
                <a:solidFill>
                  <a:srgbClr val="3FA30C"/>
                </a:solidFill>
              </a:rPr>
              <a:t>文件作为布局组件</a:t>
            </a:r>
            <a:endParaRPr lang="en-US" altLang="zh-CN" dirty="0">
              <a:solidFill>
                <a:srgbClr val="3FA30C"/>
              </a:solidFill>
            </a:endParaRPr>
          </a:p>
          <a:p>
            <a:r>
              <a:rPr lang="en-US" altLang="zh-CN" dirty="0" err="1"/>
              <a:t>dialog.</a:t>
            </a:r>
            <a:r>
              <a:rPr lang="en-US" altLang="zh-CN" dirty="0" err="1">
                <a:solidFill>
                  <a:srgbClr val="000000"/>
                </a:solidFill>
              </a:rPr>
              <a:t>setView</a:t>
            </a:r>
            <a:r>
              <a:rPr lang="en-US" altLang="zh-CN" dirty="0"/>
              <a:t>(login);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5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280304" y="4435418"/>
            <a:ext cx="6288131" cy="1986918"/>
            <a:chOff x="1148508" y="1809458"/>
            <a:chExt cx="6288131" cy="1986918"/>
          </a:xfrm>
        </p:grpSpPr>
        <p:sp>
          <p:nvSpPr>
            <p:cNvPr id="5" name="圆角矩形 37">
              <a:extLst>
                <a:ext uri="{FF2B5EF4-FFF2-40B4-BE49-F238E27FC236}">
                  <a16:creationId xmlns:a16="http://schemas.microsoft.com/office/drawing/2014/main" id="{60D759E8-B700-4182-854B-6541B8E5268C}"/>
                </a:ext>
              </a:extLst>
            </p:cNvPr>
            <p:cNvSpPr/>
            <p:nvPr/>
          </p:nvSpPr>
          <p:spPr>
            <a:xfrm>
              <a:off x="1198724" y="1868889"/>
              <a:ext cx="6169485" cy="186122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/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98573A68-FF8F-41F0-9467-784F2113D77E}"/>
                </a:ext>
              </a:extLst>
            </p:cNvPr>
            <p:cNvSpPr txBox="1"/>
            <p:nvPr/>
          </p:nvSpPr>
          <p:spPr>
            <a:xfrm>
              <a:off x="1595294" y="2088082"/>
              <a:ext cx="5481367" cy="14655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四大组件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Service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Broadcast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ContentProvider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。其中最重要的是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，它是应用程序通过屏幕给用户提供交互的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组件。</a:t>
              </a:r>
            </a:p>
          </p:txBody>
        </p:sp>
        <p:sp>
          <p:nvSpPr>
            <p:cNvPr id="7" name="矩形 93">
              <a:extLst>
                <a:ext uri="{FF2B5EF4-FFF2-40B4-BE49-F238E27FC236}">
                  <a16:creationId xmlns:a16="http://schemas.microsoft.com/office/drawing/2014/main" id="{21CD3388-A96B-4B73-A6D2-5F43F193A15D}"/>
                </a:ext>
              </a:extLst>
            </p:cNvPr>
            <p:cNvSpPr/>
            <p:nvPr/>
          </p:nvSpPr>
          <p:spPr>
            <a:xfrm>
              <a:off x="1148508" y="1809458"/>
              <a:ext cx="383993" cy="3841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>
                <a:solidFill>
                  <a:schemeClr val="accent1"/>
                </a:solidFill>
              </a:endParaRPr>
            </a:p>
          </p:txBody>
        </p:sp>
        <p:sp>
          <p:nvSpPr>
            <p:cNvPr id="9" name="矩形 93">
              <a:extLst>
                <a:ext uri="{FF2B5EF4-FFF2-40B4-BE49-F238E27FC236}">
                  <a16:creationId xmlns:a16="http://schemas.microsoft.com/office/drawing/2014/main" id="{FF7F70F6-53B2-4440-B1D6-14ACCA723FCD}"/>
                </a:ext>
              </a:extLst>
            </p:cNvPr>
            <p:cNvSpPr/>
            <p:nvPr/>
          </p:nvSpPr>
          <p:spPr>
            <a:xfrm rot="10800000">
              <a:off x="7052646" y="3412244"/>
              <a:ext cx="383993" cy="3841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7">
            <a:extLst>
              <a:ext uri="{FF2B5EF4-FFF2-40B4-BE49-F238E27FC236}">
                <a16:creationId xmlns:a16="http://schemas.microsoft.com/office/drawing/2014/main" id="{54AAA9F2-814B-4C20-AE72-6BBAAA2592F2}"/>
              </a:ext>
            </a:extLst>
          </p:cNvPr>
          <p:cNvSpPr txBox="1"/>
          <p:nvPr/>
        </p:nvSpPr>
        <p:spPr>
          <a:xfrm>
            <a:off x="1532501" y="2091266"/>
            <a:ext cx="98643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Activity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程序中最基本的组件，显示可视化的用户界面，接收与用户交互所产生的界面事件。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FEBB46E-746C-44E8-B992-AFB30CF422BD}"/>
              </a:ext>
            </a:extLst>
          </p:cNvPr>
          <p:cNvSpPr>
            <a:spLocks/>
          </p:cNvSpPr>
          <p:nvPr/>
        </p:nvSpPr>
        <p:spPr bwMode="auto">
          <a:xfrm>
            <a:off x="1127234" y="1265703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1FB539D-A943-47A6-8A76-CF2C8A66E891}"/>
              </a:ext>
            </a:extLst>
          </p:cNvPr>
          <p:cNvSpPr txBox="1"/>
          <p:nvPr/>
        </p:nvSpPr>
        <p:spPr>
          <a:xfrm>
            <a:off x="1532500" y="1216254"/>
            <a:ext cx="98643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系统自带了一套核心应用程序，应用程序包括电话拨号程序、短信程序、日历、音乐播放器、浏览器、联系人管理程序等，如图所示。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1532501" y="2979529"/>
            <a:ext cx="663083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一个</a:t>
            </a:r>
            <a:r>
              <a:rPr lang="en-US" altLang="zh-CN" sz="2000" dirty="0">
                <a:solidFill>
                  <a:schemeClr val="tx1"/>
                </a:solidFill>
              </a:rPr>
              <a:t>Activity</a:t>
            </a:r>
            <a:r>
              <a:rPr lang="zh-CN" altLang="en-US" sz="2000" dirty="0">
                <a:solidFill>
                  <a:schemeClr val="tx1"/>
                </a:solidFill>
              </a:rPr>
              <a:t>代表一个单独的屏幕，可以添加多个控件，如</a:t>
            </a:r>
            <a:r>
              <a:rPr lang="en-US" altLang="zh-CN" sz="2000" dirty="0">
                <a:solidFill>
                  <a:schemeClr val="tx1"/>
                </a:solidFill>
              </a:rPr>
              <a:t>Button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TextView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EditView</a:t>
            </a:r>
            <a:r>
              <a:rPr lang="zh-CN" altLang="en-US" sz="2000" dirty="0">
                <a:solidFill>
                  <a:schemeClr val="tx1"/>
                </a:solidFill>
              </a:rPr>
              <a:t>等，组成和用户交互的用户界面。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50B16D4-5FF1-4A57-8822-537F69BA6E32}"/>
              </a:ext>
            </a:extLst>
          </p:cNvPr>
          <p:cNvSpPr>
            <a:spLocks/>
          </p:cNvSpPr>
          <p:nvPr/>
        </p:nvSpPr>
        <p:spPr bwMode="auto">
          <a:xfrm>
            <a:off x="1127234" y="2149521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9DEA487-C9C0-4CD8-BD7C-8BBDB87B4970}"/>
              </a:ext>
            </a:extLst>
          </p:cNvPr>
          <p:cNvSpPr>
            <a:spLocks/>
          </p:cNvSpPr>
          <p:nvPr/>
        </p:nvSpPr>
        <p:spPr bwMode="auto">
          <a:xfrm>
            <a:off x="1127234" y="3034866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pic>
        <p:nvPicPr>
          <p:cNvPr id="21" name="图片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8"/>
          <a:stretch/>
        </p:blipFill>
        <p:spPr bwMode="auto">
          <a:xfrm>
            <a:off x="8680646" y="3156082"/>
            <a:ext cx="2362200" cy="335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5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068233" y="1022323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797674" y="1148191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296642" y="177182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086328" y="1875732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创建新的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578353" y="249872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356902" y="2582441"/>
            <a:ext cx="3057991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介绍 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3797674" y="322563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574007" y="3391243"/>
            <a:ext cx="480528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Bundle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类及应用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传递数据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</a:p>
        </p:txBody>
      </p:sp>
      <p:sp>
        <p:nvSpPr>
          <p:cNvPr id="18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59827" y="395253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57490" y="4103948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消息提示类 </a:t>
            </a: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76932" y="468696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074595" y="4838374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对话框</a:t>
            </a:r>
          </a:p>
        </p:txBody>
      </p:sp>
      <p:sp>
        <p:nvSpPr>
          <p:cNvPr id="21" name="MH_Number_4">
            <a:extLst>
              <a:ext uri="{FF2B5EF4-FFF2-40B4-BE49-F238E27FC236}">
                <a16:creationId xmlns:a16="http://schemas.microsoft.com/office/drawing/2014/main" id="{AEE696CF-85B3-496A-827E-B6406E7EF4B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00266" y="542138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2.7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>
            <a:extLst>
              <a:ext uri="{FF2B5EF4-FFF2-40B4-BE49-F238E27FC236}">
                <a16:creationId xmlns:a16="http://schemas.microsoft.com/office/drawing/2014/main" id="{897B1E87-00F1-4939-82C4-C373939511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97929" y="5572800"/>
            <a:ext cx="3746084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菜单设计</a:t>
            </a:r>
          </a:p>
        </p:txBody>
      </p:sp>
    </p:spTree>
    <p:extLst>
      <p:ext uri="{BB962C8B-B14F-4D97-AF65-F5344CB8AC3E}">
        <p14:creationId xmlns:p14="http://schemas.microsoft.com/office/powerpoint/2010/main" val="33036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2.7  </a:t>
            </a:r>
            <a:r>
              <a:rPr lang="zh-CN" altLang="en-US" dirty="0"/>
              <a:t>菜单设计</a:t>
            </a:r>
            <a:endParaRPr lang="zh-CN" altLang="zh-CN" b="1" dirty="0"/>
          </a:p>
        </p:txBody>
      </p:sp>
      <p:sp>
        <p:nvSpPr>
          <p:cNvPr id="107" name="1          _3"/>
          <p:cNvSpPr txBox="1"/>
          <p:nvPr/>
        </p:nvSpPr>
        <p:spPr>
          <a:xfrm>
            <a:off x="933172" y="1141271"/>
            <a:ext cx="10928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菜单（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Menu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）由多个菜单选项组成，选择一个菜单项就可以引发一个动作事件。</a:t>
            </a:r>
          </a:p>
        </p:txBody>
      </p:sp>
      <p:pic>
        <p:nvPicPr>
          <p:cNvPr id="108" name="图片 10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73" y="2118238"/>
            <a:ext cx="3259575" cy="3123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109" name="图片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1"/>
          <a:stretch>
            <a:fillRect/>
          </a:stretch>
        </p:blipFill>
        <p:spPr bwMode="auto">
          <a:xfrm>
            <a:off x="6895211" y="2118238"/>
            <a:ext cx="2994027" cy="31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2007421" y="5458910"/>
            <a:ext cx="3373627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</a:pP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2-5】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选项菜单应用示例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6481943" y="5436380"/>
            <a:ext cx="358517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</a:pP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2-6】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上下文菜单应用示例</a:t>
            </a:r>
          </a:p>
        </p:txBody>
      </p:sp>
    </p:spTree>
    <p:extLst>
      <p:ext uri="{BB962C8B-B14F-4D97-AF65-F5344CB8AC3E}">
        <p14:creationId xmlns:p14="http://schemas.microsoft.com/office/powerpoint/2010/main" val="4641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2.7.1  </a:t>
            </a:r>
            <a:r>
              <a:rPr lang="zh-CN" altLang="zh-CN" dirty="0"/>
              <a:t>选项菜单（</a:t>
            </a:r>
            <a:r>
              <a:rPr lang="en-US" altLang="zh-CN" dirty="0" err="1"/>
              <a:t>OptionsMenu</a:t>
            </a:r>
            <a:r>
              <a:rPr lang="zh-CN" altLang="zh-CN" dirty="0"/>
              <a:t>）</a:t>
            </a:r>
          </a:p>
        </p:txBody>
      </p:sp>
      <p:sp>
        <p:nvSpPr>
          <p:cNvPr id="107" name="1          _3"/>
          <p:cNvSpPr txBox="1"/>
          <p:nvPr/>
        </p:nvSpPr>
        <p:spPr>
          <a:xfrm>
            <a:off x="896293" y="1385715"/>
            <a:ext cx="676293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OptionsMenu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相关的方法：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75" y="2072596"/>
            <a:ext cx="3259575" cy="3123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8027975" y="5458580"/>
            <a:ext cx="3373627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</a:pP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2-5】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选项菜单应用示例</a:t>
            </a:r>
          </a:p>
        </p:txBody>
      </p:sp>
      <p:sp>
        <p:nvSpPr>
          <p:cNvPr id="10" name="1          _3"/>
          <p:cNvSpPr txBox="1"/>
          <p:nvPr/>
        </p:nvSpPr>
        <p:spPr>
          <a:xfrm>
            <a:off x="1972147" y="2164455"/>
            <a:ext cx="52615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onCreateOptionsMenu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(Menu menu)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方法，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用于初始化菜单，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对象的实例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          _3"/>
          <p:cNvSpPr txBox="1"/>
          <p:nvPr/>
        </p:nvSpPr>
        <p:spPr>
          <a:xfrm>
            <a:off x="1972147" y="3395523"/>
            <a:ext cx="5397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onOptionsItemSelected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MenuItem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item)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方法，用于响应菜单事件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，即菜单项的监听方法。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32466" y="2368689"/>
            <a:ext cx="872896" cy="444888"/>
            <a:chOff x="1346747" y="1443767"/>
            <a:chExt cx="872896" cy="444888"/>
          </a:xfrm>
        </p:grpSpPr>
        <p:sp>
          <p:nvSpPr>
            <p:cNvPr id="13" name="矩形: 圆角 9">
              <a:extLst>
                <a:ext uri="{FF2B5EF4-FFF2-40B4-BE49-F238E27FC236}">
                  <a16:creationId xmlns:a16="http://schemas.microsoft.com/office/drawing/2014/main" id="{5585D4B7-B10A-4FDC-8D6C-18C85261C539}"/>
                </a:ext>
              </a:extLst>
            </p:cNvPr>
            <p:cNvSpPr/>
            <p:nvPr/>
          </p:nvSpPr>
          <p:spPr>
            <a:xfrm>
              <a:off x="1346747" y="1443767"/>
              <a:ext cx="872896" cy="444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mouse_307277">
              <a:extLst>
                <a:ext uri="{FF2B5EF4-FFF2-40B4-BE49-F238E27FC236}">
                  <a16:creationId xmlns:a16="http://schemas.microsoft.com/office/drawing/2014/main" id="{C6CC45E3-C393-4333-9D89-801F96A101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41996" y="1478518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15" name="组合 14"/>
          <p:cNvGrpSpPr/>
          <p:nvPr/>
        </p:nvGrpSpPr>
        <p:grpSpPr>
          <a:xfrm>
            <a:off x="1032466" y="3568057"/>
            <a:ext cx="872896" cy="444888"/>
            <a:chOff x="1346747" y="1443767"/>
            <a:chExt cx="872896" cy="444888"/>
          </a:xfrm>
        </p:grpSpPr>
        <p:sp>
          <p:nvSpPr>
            <p:cNvPr id="16" name="矩形: 圆角 9">
              <a:extLst>
                <a:ext uri="{FF2B5EF4-FFF2-40B4-BE49-F238E27FC236}">
                  <a16:creationId xmlns:a16="http://schemas.microsoft.com/office/drawing/2014/main" id="{5585D4B7-B10A-4FDC-8D6C-18C85261C539}"/>
                </a:ext>
              </a:extLst>
            </p:cNvPr>
            <p:cNvSpPr/>
            <p:nvPr/>
          </p:nvSpPr>
          <p:spPr>
            <a:xfrm>
              <a:off x="1346747" y="1443767"/>
              <a:ext cx="872896" cy="444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</a:rPr>
                <a:t>02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mouse_307277">
              <a:extLst>
                <a:ext uri="{FF2B5EF4-FFF2-40B4-BE49-F238E27FC236}">
                  <a16:creationId xmlns:a16="http://schemas.microsoft.com/office/drawing/2014/main" id="{C6CC45E3-C393-4333-9D89-801F96A101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41996" y="1478518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9254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2.7.2</a:t>
            </a:r>
            <a:r>
              <a:rPr lang="zh-CN" altLang="en-US" dirty="0"/>
              <a:t> 上下文菜单（</a:t>
            </a:r>
            <a:r>
              <a:rPr lang="en-US" altLang="zh-CN" dirty="0"/>
              <a:t>Context Menu</a:t>
            </a:r>
            <a:r>
              <a:rPr lang="zh-CN" altLang="en-US" dirty="0"/>
              <a:t>）</a:t>
            </a:r>
            <a:endParaRPr lang="zh-CN" altLang="zh-CN" dirty="0"/>
          </a:p>
        </p:txBody>
      </p:sp>
      <p:sp>
        <p:nvSpPr>
          <p:cNvPr id="107" name="1          _3"/>
          <p:cNvSpPr txBox="1"/>
          <p:nvPr/>
        </p:nvSpPr>
        <p:spPr>
          <a:xfrm>
            <a:off x="787651" y="1076027"/>
            <a:ext cx="10489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Context Menu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类似于计算机上的右键菜单。为一个视图注册了上下文菜单之后，长按（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秒左右）这个视图对象，就会弹出一个浮动菜单，即上下文菜单。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1          _3"/>
          <p:cNvSpPr txBox="1"/>
          <p:nvPr/>
        </p:nvSpPr>
        <p:spPr>
          <a:xfrm>
            <a:off x="1972147" y="2164455"/>
            <a:ext cx="63027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onCreateContextMenu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ContextMenu</a:t>
            </a:r>
            <a:r>
              <a:rPr lang="en-US" altLang="zh-CN" sz="2400" dirty="0"/>
              <a:t> menu, View </a:t>
            </a:r>
            <a:r>
              <a:rPr lang="en-US" altLang="zh-CN" sz="2400" dirty="0" err="1"/>
              <a:t>view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ContextMenuInfo</a:t>
            </a:r>
            <a:r>
              <a:rPr lang="en-US" altLang="zh-CN" sz="2400" dirty="0"/>
              <a:t> info)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方法，建立菜单，添加菜单项。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          _3"/>
          <p:cNvSpPr txBox="1"/>
          <p:nvPr/>
        </p:nvSpPr>
        <p:spPr>
          <a:xfrm>
            <a:off x="1972146" y="3395523"/>
            <a:ext cx="600680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onContextItemSelected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MenuItem</a:t>
            </a:r>
            <a:r>
              <a:rPr lang="en-US" altLang="zh-CN" sz="2400" dirty="0"/>
              <a:t> item)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方法，用于响应菜单事件。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32466" y="2368689"/>
            <a:ext cx="872896" cy="444888"/>
            <a:chOff x="1346747" y="1443767"/>
            <a:chExt cx="872896" cy="444888"/>
          </a:xfrm>
        </p:grpSpPr>
        <p:sp>
          <p:nvSpPr>
            <p:cNvPr id="13" name="矩形: 圆角 9">
              <a:extLst>
                <a:ext uri="{FF2B5EF4-FFF2-40B4-BE49-F238E27FC236}">
                  <a16:creationId xmlns:a16="http://schemas.microsoft.com/office/drawing/2014/main" id="{5585D4B7-B10A-4FDC-8D6C-18C85261C539}"/>
                </a:ext>
              </a:extLst>
            </p:cNvPr>
            <p:cNvSpPr/>
            <p:nvPr/>
          </p:nvSpPr>
          <p:spPr>
            <a:xfrm>
              <a:off x="1346747" y="1443767"/>
              <a:ext cx="872896" cy="444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mouse_307277">
              <a:extLst>
                <a:ext uri="{FF2B5EF4-FFF2-40B4-BE49-F238E27FC236}">
                  <a16:creationId xmlns:a16="http://schemas.microsoft.com/office/drawing/2014/main" id="{C6CC45E3-C393-4333-9D89-801F96A101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41996" y="1478518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15" name="组合 14"/>
          <p:cNvGrpSpPr/>
          <p:nvPr/>
        </p:nvGrpSpPr>
        <p:grpSpPr>
          <a:xfrm>
            <a:off x="1032466" y="3568057"/>
            <a:ext cx="872896" cy="444888"/>
            <a:chOff x="1346747" y="1443767"/>
            <a:chExt cx="872896" cy="444888"/>
          </a:xfrm>
        </p:grpSpPr>
        <p:sp>
          <p:nvSpPr>
            <p:cNvPr id="16" name="矩形: 圆角 9">
              <a:extLst>
                <a:ext uri="{FF2B5EF4-FFF2-40B4-BE49-F238E27FC236}">
                  <a16:creationId xmlns:a16="http://schemas.microsoft.com/office/drawing/2014/main" id="{5585D4B7-B10A-4FDC-8D6C-18C85261C539}"/>
                </a:ext>
              </a:extLst>
            </p:cNvPr>
            <p:cNvSpPr/>
            <p:nvPr/>
          </p:nvSpPr>
          <p:spPr>
            <a:xfrm>
              <a:off x="1346747" y="1443767"/>
              <a:ext cx="872896" cy="444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</a:rPr>
                <a:t>02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mouse_307277">
              <a:extLst>
                <a:ext uri="{FF2B5EF4-FFF2-40B4-BE49-F238E27FC236}">
                  <a16:creationId xmlns:a16="http://schemas.microsoft.com/office/drawing/2014/main" id="{C6CC45E3-C393-4333-9D89-801F96A101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41996" y="1478518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8" name="图片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1"/>
          <a:stretch>
            <a:fillRect/>
          </a:stretch>
        </p:blipFill>
        <p:spPr bwMode="auto">
          <a:xfrm>
            <a:off x="8392224" y="2260641"/>
            <a:ext cx="2994027" cy="31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7978956" y="5578783"/>
            <a:ext cx="358517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</a:pP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2-6】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上下文菜单应用示例</a:t>
            </a:r>
          </a:p>
        </p:txBody>
      </p:sp>
      <p:sp>
        <p:nvSpPr>
          <p:cNvPr id="20" name="1          _3"/>
          <p:cNvSpPr txBox="1"/>
          <p:nvPr/>
        </p:nvSpPr>
        <p:spPr>
          <a:xfrm>
            <a:off x="1972147" y="4652454"/>
            <a:ext cx="49265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registerForContextMenu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方法，为视图注册上下文菜单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32466" y="4794234"/>
            <a:ext cx="872896" cy="444888"/>
            <a:chOff x="1346747" y="1443767"/>
            <a:chExt cx="872896" cy="444888"/>
          </a:xfrm>
        </p:grpSpPr>
        <p:sp>
          <p:nvSpPr>
            <p:cNvPr id="22" name="矩形: 圆角 9">
              <a:extLst>
                <a:ext uri="{FF2B5EF4-FFF2-40B4-BE49-F238E27FC236}">
                  <a16:creationId xmlns:a16="http://schemas.microsoft.com/office/drawing/2014/main" id="{5585D4B7-B10A-4FDC-8D6C-18C85261C539}"/>
                </a:ext>
              </a:extLst>
            </p:cNvPr>
            <p:cNvSpPr/>
            <p:nvPr/>
          </p:nvSpPr>
          <p:spPr>
            <a:xfrm>
              <a:off x="1346747" y="1443767"/>
              <a:ext cx="872896" cy="444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</a:rPr>
                <a:t>03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mouse_307277">
              <a:extLst>
                <a:ext uri="{FF2B5EF4-FFF2-40B4-BE49-F238E27FC236}">
                  <a16:creationId xmlns:a16="http://schemas.microsoft.com/office/drawing/2014/main" id="{C6CC45E3-C393-4333-9D89-801F96A101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41996" y="1478518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1182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60952A-7FF0-4BD5-AA45-7D2BEFE7E3BA}"/>
              </a:ext>
            </a:extLst>
          </p:cNvPr>
          <p:cNvSpPr/>
          <p:nvPr/>
        </p:nvSpPr>
        <p:spPr>
          <a:xfrm>
            <a:off x="-1" y="0"/>
            <a:ext cx="12192001" cy="166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49830" y="467994"/>
            <a:ext cx="7434315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  实战演练：</a:t>
            </a:r>
            <a:r>
              <a:rPr lang="en-US" altLang="zh-CN" sz="3732" dirty="0">
                <a:latin typeface="微软雅黑" pitchFamily="34" charset="-122"/>
                <a:ea typeface="微软雅黑" pitchFamily="34" charset="-122"/>
              </a:rPr>
              <a:t>BMI</a:t>
            </a:r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体质指数计算器</a:t>
            </a:r>
          </a:p>
        </p:txBody>
      </p:sp>
      <p:sp>
        <p:nvSpPr>
          <p:cNvPr id="15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677634" y="547075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33" y="2926472"/>
            <a:ext cx="3123331" cy="28761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13" y="2926472"/>
            <a:ext cx="3006216" cy="2879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187523" y="1782917"/>
            <a:ext cx="9914066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体质指数计算器，实现输入身高和体重即可判断体型是否正常，体质指数如表所示，界面如图所示。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162542" y="6092621"/>
            <a:ext cx="33072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体质指数计算器</a:t>
            </a:r>
          </a:p>
        </p:txBody>
      </p:sp>
    </p:spTree>
    <p:extLst>
      <p:ext uri="{BB962C8B-B14F-4D97-AF65-F5344CB8AC3E}">
        <p14:creationId xmlns:p14="http://schemas.microsoft.com/office/powerpoint/2010/main" val="664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915367"/>
            <a:ext cx="12192000" cy="15137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9C702EF-CBD1-4634-A188-06FBDB1AF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66" y="6253736"/>
            <a:ext cx="2185913" cy="4549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6F35F7-0CEB-4A7C-8BD1-0E3900257249}"/>
              </a:ext>
            </a:extLst>
          </p:cNvPr>
          <p:cNvSpPr/>
          <p:nvPr/>
        </p:nvSpPr>
        <p:spPr>
          <a:xfrm>
            <a:off x="715424" y="273824"/>
            <a:ext cx="608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应用开发案例教程  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</a:p>
        </p:txBody>
      </p:sp>
      <p:sp>
        <p:nvSpPr>
          <p:cNvPr id="9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55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BE1939-4066-48DC-BB31-1B6A83E8AD7C}"/>
              </a:ext>
            </a:extLst>
          </p:cNvPr>
          <p:cNvSpPr/>
          <p:nvPr/>
        </p:nvSpPr>
        <p:spPr>
          <a:xfrm>
            <a:off x="1576418" y="2094033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142B65-22AB-42E5-932E-02D243AA034B}"/>
              </a:ext>
            </a:extLst>
          </p:cNvPr>
          <p:cNvSpPr/>
          <p:nvPr/>
        </p:nvSpPr>
        <p:spPr>
          <a:xfrm>
            <a:off x="2627564" y="3116461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264470B-1CF4-4D5C-8FBA-D8B68A540B83}"/>
              </a:ext>
            </a:extLst>
          </p:cNvPr>
          <p:cNvSpPr/>
          <p:nvPr/>
        </p:nvSpPr>
        <p:spPr>
          <a:xfrm>
            <a:off x="1567369" y="4138889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5E93FF-9E1F-427D-9B13-8D78A645BD4C}"/>
              </a:ext>
            </a:extLst>
          </p:cNvPr>
          <p:cNvSpPr/>
          <p:nvPr/>
        </p:nvSpPr>
        <p:spPr>
          <a:xfrm>
            <a:off x="514429" y="2100856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4572801" y="1726729"/>
            <a:ext cx="724813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都有一个窗口，在上面绘制了程序的用户界面。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这个窗口通常会占满整个屏幕，但是也可以比屏幕小，或者悬浮在其它窗口上。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一个程序一般会由多个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结合在一起。每个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为了执行不同的行为都能跳转到下一个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是用栈进行管理，当来到一个新的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将被加入到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栈顶，之前的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位于此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底部。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51EDD8B0-DEBF-41BA-8A19-22AE3DA23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18" y="3114209"/>
            <a:ext cx="950740" cy="95074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2DFBDA9-8702-4570-A7F9-23B54BE89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09" y="4121413"/>
            <a:ext cx="950740" cy="95074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020F6F56-205B-45B9-8797-5E2E728B7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" y="3094168"/>
            <a:ext cx="950740" cy="95074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809E3E4C-06B1-4F1E-90F7-B5DBB63B823C}"/>
              </a:ext>
            </a:extLst>
          </p:cNvPr>
          <p:cNvGrpSpPr/>
          <p:nvPr/>
        </p:nvGrpSpPr>
        <p:grpSpPr>
          <a:xfrm>
            <a:off x="4034528" y="1806737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DED94103-F92F-41AF-8185-BE5FECD7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AE2CE23E-AA1C-4E90-9449-DF3599D7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A1A15DB-CBAE-4A54-A9B8-674574B8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552BA85-BDFC-4626-B341-318CA45B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2838C00-EE6E-43F4-A0E0-A9694F4A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6B271CD-B438-4365-A5B0-5E2654A1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B10B25C-F0B6-4EF5-8A4B-EA4DE3A17ECD}"/>
              </a:ext>
            </a:extLst>
          </p:cNvPr>
          <p:cNvGrpSpPr/>
          <p:nvPr/>
        </p:nvGrpSpPr>
        <p:grpSpPr>
          <a:xfrm>
            <a:off x="4034528" y="2464758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E424B59-6C05-4D2F-A1B6-E513296D2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8BFCD11-C4B5-4D06-9C3A-C5B4114A3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E6A28954-B1A1-42AF-914C-BD7920E5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9F77D7CB-FE3E-46F8-BE2E-9776EF69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FB4304C-D1E4-4A1B-844E-C835EE91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AB6F0CC-C441-46A6-A3D9-B2D2B3039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61CB220-C839-4DF5-BD8A-46103F893E77}"/>
              </a:ext>
            </a:extLst>
          </p:cNvPr>
          <p:cNvGrpSpPr/>
          <p:nvPr/>
        </p:nvGrpSpPr>
        <p:grpSpPr>
          <a:xfrm>
            <a:off x="4034528" y="3428887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01C4C179-7B4F-4E57-BAAF-02D6EFE3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51878A31-6AEB-45B0-8856-AE5BF11CA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61B94ECE-356E-4BF6-90B6-5F644BD7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12A8CC28-A81E-47C8-A72A-52AFCB5A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7F13636E-6194-465E-B51B-ACBC3F7E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8D46089-A919-451E-94BB-E2467E1DE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AE46933-9369-4DC9-9197-BC02DB7A9DDE}"/>
              </a:ext>
            </a:extLst>
          </p:cNvPr>
          <p:cNvGrpSpPr/>
          <p:nvPr/>
        </p:nvGrpSpPr>
        <p:grpSpPr>
          <a:xfrm>
            <a:off x="4034528" y="4344304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EA1DC110-27AA-47F9-8633-9CD9E635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0E5FFAB3-2E58-4413-9DFA-5B06843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C5996B3D-F65F-4C6C-8192-80841EFEC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86E9536C-24AB-4345-AA0D-1C048EC8D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973071BF-290B-4F7A-BA9A-E2725A01E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17EBB203-08EC-4DA9-9253-7127028A0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7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982363" y="1086110"/>
            <a:ext cx="10812190" cy="453457"/>
            <a:chOff x="982363" y="1086110"/>
            <a:chExt cx="10812190" cy="453457"/>
          </a:xfrm>
        </p:grpSpPr>
        <p:sp>
          <p:nvSpPr>
            <p:cNvPr id="40" name="内容占位符 17"/>
            <p:cNvSpPr txBox="1">
              <a:spLocks/>
            </p:cNvSpPr>
            <p:nvPr/>
          </p:nvSpPr>
          <p:spPr>
            <a:xfrm>
              <a:off x="982363" y="1086110"/>
              <a:ext cx="1081219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>
                <a:lnSpc>
                  <a:spcPct val="130000"/>
                </a:lnSpc>
                <a:spcAft>
                  <a:spcPts val="1000"/>
                </a:spcAft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3FA30C"/>
                  </a:solidFill>
                </a:rPr>
                <a:t>Activity</a:t>
              </a:r>
              <a:r>
                <a:rPr lang="zh-CN" altLang="en-US" b="1" dirty="0">
                  <a:solidFill>
                    <a:srgbClr val="3FA30C"/>
                  </a:solidFill>
                </a:rPr>
                <a:t>生命周期</a:t>
              </a:r>
              <a:endParaRPr lang="en-US" dirty="0"/>
            </a:p>
          </p:txBody>
        </p:sp>
        <p:sp>
          <p:nvSpPr>
            <p:cNvPr id="41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pic>
        <p:nvPicPr>
          <p:cNvPr id="42" name="Picture 20" descr="2t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18" y="84073"/>
            <a:ext cx="5009120" cy="661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1429637" y="1760999"/>
            <a:ext cx="39658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有四种状态：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运行状态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暂停状态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停止状态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销毁状态</a:t>
            </a:r>
          </a:p>
        </p:txBody>
      </p:sp>
    </p:spTree>
    <p:extLst>
      <p:ext uri="{BB962C8B-B14F-4D97-AF65-F5344CB8AC3E}">
        <p14:creationId xmlns:p14="http://schemas.microsoft.com/office/powerpoint/2010/main" val="270143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982363" y="1086110"/>
            <a:ext cx="10812190" cy="453457"/>
            <a:chOff x="982363" y="1086110"/>
            <a:chExt cx="10812190" cy="453457"/>
          </a:xfrm>
        </p:grpSpPr>
        <p:sp>
          <p:nvSpPr>
            <p:cNvPr id="40" name="内容占位符 17"/>
            <p:cNvSpPr txBox="1">
              <a:spLocks/>
            </p:cNvSpPr>
            <p:nvPr/>
          </p:nvSpPr>
          <p:spPr>
            <a:xfrm>
              <a:off x="982363" y="1086110"/>
              <a:ext cx="1081219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>
                <a:lnSpc>
                  <a:spcPct val="130000"/>
                </a:lnSpc>
                <a:spcAft>
                  <a:spcPts val="1000"/>
                </a:spcAft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3FA30C"/>
                  </a:solidFill>
                </a:rPr>
                <a:t>程序调试 </a:t>
              </a:r>
              <a:r>
                <a:rPr lang="en-US" altLang="zh-CN" b="1" dirty="0">
                  <a:solidFill>
                    <a:srgbClr val="3FA30C"/>
                  </a:solidFill>
                </a:rPr>
                <a:t>LogCat</a:t>
              </a:r>
            </a:p>
          </p:txBody>
        </p:sp>
        <p:sp>
          <p:nvSpPr>
            <p:cNvPr id="41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1429637" y="1760999"/>
            <a:ext cx="10364916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LogCat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是用来捕获系统日志信息的工具，它能捕获包括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虚拟机产生的信息、进程信息、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ActivityManager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运行时信息和应用程序信息等。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不同类型日志信息级别不一样，从高到低依次为断言信息、错误信息、警告信息、通告信息、调试信息和详细信息。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72515" y="3617459"/>
            <a:ext cx="10812190" cy="453457"/>
            <a:chOff x="982363" y="1086110"/>
            <a:chExt cx="10812190" cy="453457"/>
          </a:xfrm>
        </p:grpSpPr>
        <p:sp>
          <p:nvSpPr>
            <p:cNvPr id="9" name="内容占位符 17"/>
            <p:cNvSpPr txBox="1">
              <a:spLocks/>
            </p:cNvSpPr>
            <p:nvPr/>
          </p:nvSpPr>
          <p:spPr>
            <a:xfrm>
              <a:off x="982363" y="1086110"/>
              <a:ext cx="1081219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>
                <a:lnSpc>
                  <a:spcPct val="130000"/>
                </a:lnSpc>
                <a:spcAft>
                  <a:spcPts val="1000"/>
                </a:spcAft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3FA30C"/>
                  </a:solidFill>
                </a:rPr>
                <a:t>Log</a:t>
              </a:r>
              <a:r>
                <a:rPr lang="zh-CN" altLang="en-US" b="1" dirty="0">
                  <a:solidFill>
                    <a:srgbClr val="3FA30C"/>
                  </a:solidFill>
                </a:rPr>
                <a:t>日志信息</a:t>
              </a:r>
            </a:p>
          </p:txBody>
        </p:sp>
        <p:sp>
          <p:nvSpPr>
            <p:cNvPr id="10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1429637" y="4372737"/>
            <a:ext cx="334842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日志类能够记录程序运行过程中的相关信息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55386"/>
              </p:ext>
            </p:extLst>
          </p:nvPr>
        </p:nvGraphicFramePr>
        <p:xfrm>
          <a:off x="6388458" y="3229986"/>
          <a:ext cx="5203401" cy="319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4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方 法</a:t>
                      </a:r>
                      <a:endParaRPr lang="zh-CN" alt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>
                    <a:solidFill>
                      <a:srgbClr val="3FA3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功能描述</a:t>
                      </a:r>
                      <a:endParaRPr lang="zh-CN" alt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>
                    <a:solidFill>
                      <a:srgbClr val="3FA3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Log.a</a:t>
                      </a:r>
                      <a:r>
                        <a:rPr lang="en-US" sz="1500" u="none" strike="noStrike" dirty="0">
                          <a:effectLst/>
                        </a:rPr>
                        <a:t>()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记录断言信息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Log.e()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记录错误信息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Log.w()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记录警告信息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Log.i()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记录一般提示性信息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Log.d()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记录调试信息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Log.v()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记录详细的信息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160" marR="10160" marT="1016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982363" y="1086110"/>
            <a:ext cx="10812190" cy="453457"/>
            <a:chOff x="982363" y="1086110"/>
            <a:chExt cx="10812190" cy="453457"/>
          </a:xfrm>
        </p:grpSpPr>
        <p:sp>
          <p:nvSpPr>
            <p:cNvPr id="40" name="内容占位符 17"/>
            <p:cNvSpPr txBox="1">
              <a:spLocks/>
            </p:cNvSpPr>
            <p:nvPr/>
          </p:nvSpPr>
          <p:spPr>
            <a:xfrm>
              <a:off x="982363" y="1086110"/>
              <a:ext cx="1081219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>
                <a:lnSpc>
                  <a:spcPct val="130000"/>
                </a:lnSpc>
                <a:spcAft>
                  <a:spcPts val="1000"/>
                </a:spcAft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3FA30C"/>
                  </a:solidFill>
                </a:rPr>
                <a:t>程序跟踪</a:t>
              </a:r>
            </a:p>
          </p:txBody>
        </p:sp>
        <p:sp>
          <p:nvSpPr>
            <p:cNvPr id="41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982363" y="1760999"/>
            <a:ext cx="27559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  <a:spcBef>
                <a:spcPts val="600"/>
              </a:spcBef>
              <a:buClr>
                <a:srgbClr val="3FA30C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中通过单击某行代码左边的灰色区域可以在该行设置一个断点，这样，当使用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方式运行程序时，程序遇到断点会暂停下来，通过跟踪程序运行进而了解程序中各变量和流程的执行情况。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0" y="1760999"/>
            <a:ext cx="7248023" cy="4581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1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1245068" y="5052299"/>
            <a:ext cx="351911" cy="35110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1094222" y="4362440"/>
            <a:ext cx="8750861" cy="5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属性是唯一必须的属性，它用来指定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的类名。</a:t>
            </a: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1782151" y="4903891"/>
            <a:ext cx="7761094" cy="5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&lt;action&gt;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节点用来指定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主入口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</a:p>
        </p:txBody>
      </p: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1782151" y="5493561"/>
            <a:ext cx="8877770" cy="5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&lt;category&gt;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指定了该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在应用程序中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允许用户启动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启动</a:t>
            </a:r>
            <a:r>
              <a:rPr lang="en-US" altLang="zh-CN" dirty="0"/>
              <a:t>Activity</a:t>
            </a:r>
            <a:r>
              <a:rPr lang="zh-CN" altLang="en-US" dirty="0"/>
              <a:t>要素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489033" y="1048975"/>
            <a:ext cx="110370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在使用之前，需要在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文件中，注册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SDK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工具创建新的应用程序，会自动创建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意图过滤器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，默认情况如下：</a:t>
            </a:r>
          </a:p>
        </p:txBody>
      </p:sp>
      <p:sp>
        <p:nvSpPr>
          <p:cNvPr id="86" name="矩形 85"/>
          <p:cNvSpPr/>
          <p:nvPr/>
        </p:nvSpPr>
        <p:spPr>
          <a:xfrm>
            <a:off x="1094222" y="2348107"/>
            <a:ext cx="1043185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44000"/>
            <a:r>
              <a:rPr lang="en-US" altLang="zh-CN" dirty="0"/>
              <a:t>&lt;activity android:name=".MainActivity" android:icon="@drawable/app_icon"&gt;  </a:t>
            </a:r>
            <a:endParaRPr lang="zh-CN" altLang="zh-CN" dirty="0"/>
          </a:p>
          <a:p>
            <a:pPr marL="144000"/>
            <a:r>
              <a:rPr lang="en-US" altLang="zh-CN" dirty="0"/>
              <a:t>    &lt;intent-filter&gt;  </a:t>
            </a:r>
            <a:endParaRPr lang="zh-CN" altLang="zh-CN" dirty="0"/>
          </a:p>
          <a:p>
            <a:pPr marL="144000"/>
            <a:r>
              <a:rPr lang="en-US" altLang="zh-CN" dirty="0"/>
              <a:t>        &lt;action android:name="android.intent.action.MAIN" /&gt;  </a:t>
            </a:r>
            <a:endParaRPr lang="zh-CN" altLang="zh-CN" dirty="0"/>
          </a:p>
          <a:p>
            <a:pPr marL="144000"/>
            <a:r>
              <a:rPr lang="en-US" altLang="zh-CN" dirty="0"/>
              <a:t>        &lt;category android:name="android.intent.category.LAUNCHER" /&gt;  </a:t>
            </a:r>
            <a:endParaRPr lang="zh-CN" altLang="zh-CN" dirty="0"/>
          </a:p>
          <a:p>
            <a:pPr marL="144000"/>
            <a:r>
              <a:rPr lang="en-US" altLang="zh-CN" dirty="0"/>
              <a:t>    &lt;/intent-filter&gt;  </a:t>
            </a:r>
            <a:endParaRPr lang="zh-CN" altLang="zh-CN" dirty="0"/>
          </a:p>
          <a:p>
            <a:pPr marL="144000"/>
            <a:r>
              <a:rPr lang="en-US" altLang="zh-CN" dirty="0"/>
              <a:t>&lt;/activity&gt;  </a:t>
            </a:r>
            <a:endParaRPr lang="zh-CN" altLang="zh-CN" dirty="0"/>
          </a:p>
        </p:txBody>
      </p:sp>
      <p:sp>
        <p:nvSpPr>
          <p:cNvPr id="87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053072" y="2269903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88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1183236" y="3795575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1245068" y="5594951"/>
            <a:ext cx="351911" cy="35110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378900" y="1902928"/>
            <a:ext cx="3976134" cy="3979077"/>
          </a:xfrm>
          <a:prstGeom prst="ellipse">
            <a:avLst/>
          </a:prstGeom>
          <a:noFill/>
          <a:ln w="9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76" tIns="45639" rIns="91276" bIns="45639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spcBef>
                <a:spcPct val="0"/>
              </a:spcBef>
              <a:buNone/>
            </a:pPr>
            <a:endParaRPr lang="zh-CN" altLang="en-US" sz="1733" b="1">
              <a:solidFill>
                <a:srgbClr val="393939"/>
              </a:solidFill>
              <a:ea typeface="宋体" panose="02010600030101010101" pitchFamily="2" charset="-122"/>
            </a:endParaRP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2866773" y="5447702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730625" y="1769258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4124333" y="3852686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92244" y="2119038"/>
            <a:ext cx="3522760" cy="352174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276" tIns="45639" rIns="91276" bIns="45639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spcBef>
                <a:spcPct val="0"/>
              </a:spcBef>
              <a:buNone/>
            </a:pPr>
            <a:endParaRPr lang="zh-CN" altLang="en-US" sz="1733" b="1">
              <a:solidFill>
                <a:srgbClr val="393939"/>
              </a:solidFill>
              <a:ea typeface="宋体" panose="02010600030101010101" pitchFamily="2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3529727" y="1499656"/>
            <a:ext cx="8319934" cy="209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具体显示什么是由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中设置的内容来决定的。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布局文件是用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语言编写的，是一种可扩展的标记语言。例如 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RelativeLayout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标签是相对布局，这个布局中可以放很多控件，这些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控件按照相对位置来进行摆放。再例如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有宽度和高度，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文字以及 背景颜色等属性。</a:t>
            </a: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4771044" y="3782469"/>
            <a:ext cx="6982544" cy="101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onCreate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方法中调用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setContentView()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显示的内容，也就是指定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3586066" y="5427522"/>
            <a:ext cx="7876131" cy="101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这种分工把设计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用户界面和编写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这两件工作很好的划分开来。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Activity</a:t>
            </a:r>
            <a:r>
              <a:rPr lang="zh-CN" altLang="en-US" dirty="0"/>
              <a:t>与布局之间的关系</a:t>
            </a:r>
          </a:p>
        </p:txBody>
      </p:sp>
      <p:grpSp>
        <p:nvGrpSpPr>
          <p:cNvPr id="71" name="b065ea3b-83b9-4290-b762-635e53b903b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0EAB24-C9C6-483A-9441-5E28962E81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8704" y="2744069"/>
            <a:ext cx="2691023" cy="2147881"/>
            <a:chOff x="3154362" y="1081088"/>
            <a:chExt cx="5883276" cy="4695825"/>
          </a:xfrm>
        </p:grpSpPr>
        <p:sp>
          <p:nvSpPr>
            <p:cNvPr id="72" name="ís1iḓé">
              <a:extLst>
                <a:ext uri="{FF2B5EF4-FFF2-40B4-BE49-F238E27FC236}">
                  <a16:creationId xmlns:a16="http://schemas.microsoft.com/office/drawing/2014/main" id="{F590AF2E-AC00-4771-A371-A42EE0DF5D8F}"/>
                </a:ext>
              </a:extLst>
            </p:cNvPr>
            <p:cNvSpPr/>
            <p:nvPr/>
          </p:nvSpPr>
          <p:spPr bwMode="auto">
            <a:xfrm>
              <a:off x="5332412" y="5319713"/>
              <a:ext cx="2897188" cy="200025"/>
            </a:xfrm>
            <a:custGeom>
              <a:avLst/>
              <a:gdLst>
                <a:gd name="T0" fmla="*/ 435 w 878"/>
                <a:gd name="T1" fmla="*/ 0 h 61"/>
                <a:gd name="T2" fmla="*/ 0 w 878"/>
                <a:gd name="T3" fmla="*/ 31 h 61"/>
                <a:gd name="T4" fmla="*/ 435 w 878"/>
                <a:gd name="T5" fmla="*/ 61 h 61"/>
                <a:gd name="T6" fmla="*/ 878 w 878"/>
                <a:gd name="T7" fmla="*/ 31 h 61"/>
                <a:gd name="T8" fmla="*/ 435 w 8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61">
                  <a:moveTo>
                    <a:pt x="435" y="0"/>
                  </a:moveTo>
                  <a:cubicBezTo>
                    <a:pt x="174" y="0"/>
                    <a:pt x="0" y="0"/>
                    <a:pt x="0" y="31"/>
                  </a:cubicBezTo>
                  <a:cubicBezTo>
                    <a:pt x="0" y="61"/>
                    <a:pt x="169" y="61"/>
                    <a:pt x="435" y="61"/>
                  </a:cubicBezTo>
                  <a:cubicBezTo>
                    <a:pt x="735" y="61"/>
                    <a:pt x="878" y="61"/>
                    <a:pt x="878" y="31"/>
                  </a:cubicBezTo>
                  <a:cubicBezTo>
                    <a:pt x="878" y="4"/>
                    <a:pt x="724" y="0"/>
                    <a:pt x="43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" name="ïŝlîďê">
              <a:extLst>
                <a:ext uri="{FF2B5EF4-FFF2-40B4-BE49-F238E27FC236}">
                  <a16:creationId xmlns:a16="http://schemas.microsoft.com/office/drawing/2014/main" id="{094D6B21-0393-46D5-9F16-46609040E5EF}"/>
                </a:ext>
              </a:extLst>
            </p:cNvPr>
            <p:cNvSpPr/>
            <p:nvPr/>
          </p:nvSpPr>
          <p:spPr bwMode="auto">
            <a:xfrm>
              <a:off x="5902325" y="1522413"/>
              <a:ext cx="2089150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4" name="iş1iḑê">
              <a:extLst>
                <a:ext uri="{FF2B5EF4-FFF2-40B4-BE49-F238E27FC236}">
                  <a16:creationId xmlns:a16="http://schemas.microsoft.com/office/drawing/2014/main" id="{271AF3AE-8696-422D-B60C-2C7F70569B9B}"/>
                </a:ext>
              </a:extLst>
            </p:cNvPr>
            <p:cNvSpPr/>
            <p:nvPr/>
          </p:nvSpPr>
          <p:spPr bwMode="auto">
            <a:xfrm>
              <a:off x="5659437" y="1522413"/>
              <a:ext cx="2087563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5" name="i$ḻiďé">
              <a:extLst>
                <a:ext uri="{FF2B5EF4-FFF2-40B4-BE49-F238E27FC236}">
                  <a16:creationId xmlns:a16="http://schemas.microsoft.com/office/drawing/2014/main" id="{4DFA5A4F-DE91-4662-A8F7-DD092D956D12}"/>
                </a:ext>
              </a:extLst>
            </p:cNvPr>
            <p:cNvSpPr/>
            <p:nvPr/>
          </p:nvSpPr>
          <p:spPr bwMode="auto">
            <a:xfrm>
              <a:off x="6492875" y="4930776"/>
              <a:ext cx="320675" cy="319088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6" name="îŝlîḍe">
              <a:extLst>
                <a:ext uri="{FF2B5EF4-FFF2-40B4-BE49-F238E27FC236}">
                  <a16:creationId xmlns:a16="http://schemas.microsoft.com/office/drawing/2014/main" id="{5E18B334-28A8-4D71-8B91-D3B26BE7862F}"/>
                </a:ext>
              </a:extLst>
            </p:cNvPr>
            <p:cNvSpPr/>
            <p:nvPr/>
          </p:nvSpPr>
          <p:spPr bwMode="auto">
            <a:xfrm>
              <a:off x="6507162" y="1677988"/>
              <a:ext cx="404813" cy="36513"/>
            </a:xfrm>
            <a:custGeom>
              <a:avLst/>
              <a:gdLst>
                <a:gd name="T0" fmla="*/ 118 w 123"/>
                <a:gd name="T1" fmla="*/ 0 h 11"/>
                <a:gd name="T2" fmla="*/ 5 w 123"/>
                <a:gd name="T3" fmla="*/ 0 h 11"/>
                <a:gd name="T4" fmla="*/ 0 w 123"/>
                <a:gd name="T5" fmla="*/ 5 h 11"/>
                <a:gd name="T6" fmla="*/ 5 w 123"/>
                <a:gd name="T7" fmla="*/ 11 h 11"/>
                <a:gd name="T8" fmla="*/ 118 w 123"/>
                <a:gd name="T9" fmla="*/ 11 h 11"/>
                <a:gd name="T10" fmla="*/ 123 w 123"/>
                <a:gd name="T11" fmla="*/ 5 h 11"/>
                <a:gd name="T12" fmla="*/ 118 w 1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">
                  <a:moveTo>
                    <a:pt x="11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1" y="11"/>
                    <a:pt x="123" y="8"/>
                    <a:pt x="123" y="5"/>
                  </a:cubicBezTo>
                  <a:cubicBezTo>
                    <a:pt x="123" y="2"/>
                    <a:pt x="121" y="0"/>
                    <a:pt x="118" y="0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7" name="ïṩľïḓê">
              <a:extLst>
                <a:ext uri="{FF2B5EF4-FFF2-40B4-BE49-F238E27FC236}">
                  <a16:creationId xmlns:a16="http://schemas.microsoft.com/office/drawing/2014/main" id="{F8835B25-6379-40B8-BECC-8C04396C50A6}"/>
                </a:ext>
              </a:extLst>
            </p:cNvPr>
            <p:cNvSpPr/>
            <p:nvPr/>
          </p:nvSpPr>
          <p:spPr bwMode="auto">
            <a:xfrm>
              <a:off x="6415087" y="1671638"/>
              <a:ext cx="49213" cy="46038"/>
            </a:xfrm>
            <a:custGeom>
              <a:avLst/>
              <a:gdLst>
                <a:gd name="T0" fmla="*/ 8 w 15"/>
                <a:gd name="T1" fmla="*/ 14 h 14"/>
                <a:gd name="T2" fmla="*/ 3 w 15"/>
                <a:gd name="T3" fmla="*/ 12 h 14"/>
                <a:gd name="T4" fmla="*/ 2 w 15"/>
                <a:gd name="T5" fmla="*/ 11 h 14"/>
                <a:gd name="T6" fmla="*/ 1 w 15"/>
                <a:gd name="T7" fmla="*/ 10 h 14"/>
                <a:gd name="T8" fmla="*/ 1 w 15"/>
                <a:gd name="T9" fmla="*/ 9 h 14"/>
                <a:gd name="T10" fmla="*/ 0 w 15"/>
                <a:gd name="T11" fmla="*/ 7 h 14"/>
                <a:gd name="T12" fmla="*/ 1 w 15"/>
                <a:gd name="T13" fmla="*/ 6 h 14"/>
                <a:gd name="T14" fmla="*/ 1 w 15"/>
                <a:gd name="T15" fmla="*/ 5 h 14"/>
                <a:gd name="T16" fmla="*/ 2 w 15"/>
                <a:gd name="T17" fmla="*/ 3 h 14"/>
                <a:gd name="T18" fmla="*/ 3 w 15"/>
                <a:gd name="T19" fmla="*/ 2 h 14"/>
                <a:gd name="T20" fmla="*/ 4 w 15"/>
                <a:gd name="T21" fmla="*/ 2 h 14"/>
                <a:gd name="T22" fmla="*/ 5 w 15"/>
                <a:gd name="T23" fmla="*/ 1 h 14"/>
                <a:gd name="T24" fmla="*/ 6 w 15"/>
                <a:gd name="T25" fmla="*/ 0 h 14"/>
                <a:gd name="T26" fmla="*/ 9 w 15"/>
                <a:gd name="T27" fmla="*/ 0 h 14"/>
                <a:gd name="T28" fmla="*/ 10 w 15"/>
                <a:gd name="T29" fmla="*/ 1 h 14"/>
                <a:gd name="T30" fmla="*/ 11 w 15"/>
                <a:gd name="T31" fmla="*/ 2 h 14"/>
                <a:gd name="T32" fmla="*/ 13 w 15"/>
                <a:gd name="T33" fmla="*/ 2 h 14"/>
                <a:gd name="T34" fmla="*/ 13 w 15"/>
                <a:gd name="T35" fmla="*/ 3 h 14"/>
                <a:gd name="T36" fmla="*/ 14 w 15"/>
                <a:gd name="T37" fmla="*/ 5 h 14"/>
                <a:gd name="T38" fmla="*/ 14 w 15"/>
                <a:gd name="T39" fmla="*/ 6 h 14"/>
                <a:gd name="T40" fmla="*/ 15 w 15"/>
                <a:gd name="T41" fmla="*/ 7 h 14"/>
                <a:gd name="T42" fmla="*/ 14 w 15"/>
                <a:gd name="T43" fmla="*/ 9 h 14"/>
                <a:gd name="T44" fmla="*/ 14 w 15"/>
                <a:gd name="T45" fmla="*/ 10 h 14"/>
                <a:gd name="T46" fmla="*/ 13 w 15"/>
                <a:gd name="T47" fmla="*/ 11 h 14"/>
                <a:gd name="T48" fmla="*/ 13 w 15"/>
                <a:gd name="T49" fmla="*/ 12 h 14"/>
                <a:gd name="T50" fmla="*/ 11 w 15"/>
                <a:gd name="T51" fmla="*/ 13 h 14"/>
                <a:gd name="T52" fmla="*/ 10 w 15"/>
                <a:gd name="T53" fmla="*/ 14 h 14"/>
                <a:gd name="T54" fmla="*/ 9 w 15"/>
                <a:gd name="T55" fmla="*/ 14 h 14"/>
                <a:gd name="T56" fmla="*/ 8 w 15"/>
                <a:gd name="T5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cubicBezTo>
                    <a:pt x="6" y="14"/>
                    <a:pt x="4" y="14"/>
                    <a:pt x="3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2" y="2"/>
                    <a:pt x="12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1" y="13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8" name="ïṡľiḓé">
              <a:extLst>
                <a:ext uri="{FF2B5EF4-FFF2-40B4-BE49-F238E27FC236}">
                  <a16:creationId xmlns:a16="http://schemas.microsoft.com/office/drawing/2014/main" id="{3D9E8597-FFED-4969-9836-E95D9BE1A4EA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1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9" name="iṥḻiḍe">
              <a:extLst>
                <a:ext uri="{FF2B5EF4-FFF2-40B4-BE49-F238E27FC236}">
                  <a16:creationId xmlns:a16="http://schemas.microsoft.com/office/drawing/2014/main" id="{5A5EDDA9-B7B3-4352-9471-131DC2A0350F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686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0" name="îš1íḑè">
              <a:extLst>
                <a:ext uri="{FF2B5EF4-FFF2-40B4-BE49-F238E27FC236}">
                  <a16:creationId xmlns:a16="http://schemas.microsoft.com/office/drawing/2014/main" id="{6A41743E-649F-4B6A-9FE3-9F1332F390DF}"/>
                </a:ext>
              </a:extLst>
            </p:cNvPr>
            <p:cNvSpPr/>
            <p:nvPr/>
          </p:nvSpPr>
          <p:spPr bwMode="auto">
            <a:xfrm>
              <a:off x="5922962" y="1960563"/>
              <a:ext cx="85725" cy="85725"/>
            </a:xfrm>
            <a:prstGeom prst="ellipse">
              <a:avLst/>
            </a:prstGeom>
            <a:solidFill>
              <a:srgbClr val="FFD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1" name="ïṩlîḍe">
              <a:extLst>
                <a:ext uri="{FF2B5EF4-FFF2-40B4-BE49-F238E27FC236}">
                  <a16:creationId xmlns:a16="http://schemas.microsoft.com/office/drawing/2014/main" id="{74F47D37-5E77-4290-93F8-4B905522E190}"/>
                </a:ext>
              </a:extLst>
            </p:cNvPr>
            <p:cNvSpPr/>
            <p:nvPr/>
          </p:nvSpPr>
          <p:spPr bwMode="auto">
            <a:xfrm>
              <a:off x="6057900" y="1960563"/>
              <a:ext cx="85725" cy="85725"/>
            </a:xfrm>
            <a:prstGeom prst="ellipse">
              <a:avLst/>
            </a:prstGeom>
            <a:solidFill>
              <a:srgbClr val="FF8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2" name="íśľiḓé">
              <a:extLst>
                <a:ext uri="{FF2B5EF4-FFF2-40B4-BE49-F238E27FC236}">
                  <a16:creationId xmlns:a16="http://schemas.microsoft.com/office/drawing/2014/main" id="{0ED9E3C8-447B-40CC-911B-9C972E8C9141}"/>
                </a:ext>
              </a:extLst>
            </p:cNvPr>
            <p:cNvSpPr/>
            <p:nvPr/>
          </p:nvSpPr>
          <p:spPr bwMode="auto">
            <a:xfrm>
              <a:off x="6196012" y="1960563"/>
              <a:ext cx="85725" cy="85725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3" name="îślide">
              <a:extLst>
                <a:ext uri="{FF2B5EF4-FFF2-40B4-BE49-F238E27FC236}">
                  <a16:creationId xmlns:a16="http://schemas.microsoft.com/office/drawing/2014/main" id="{20ABD0EE-3C5E-416B-BC8C-B322BF1CFBED}"/>
                </a:ext>
              </a:extLst>
            </p:cNvPr>
            <p:cNvSpPr/>
            <p:nvPr/>
          </p:nvSpPr>
          <p:spPr bwMode="auto">
            <a:xfrm>
              <a:off x="6164262" y="2517776"/>
              <a:ext cx="1239838" cy="76200"/>
            </a:xfrm>
            <a:custGeom>
              <a:avLst/>
              <a:gdLst>
                <a:gd name="T0" fmla="*/ 364 w 376"/>
                <a:gd name="T1" fmla="*/ 23 h 23"/>
                <a:gd name="T2" fmla="*/ 11 w 376"/>
                <a:gd name="T3" fmla="*/ 23 h 23"/>
                <a:gd name="T4" fmla="*/ 0 w 376"/>
                <a:gd name="T5" fmla="*/ 11 h 23"/>
                <a:gd name="T6" fmla="*/ 0 w 376"/>
                <a:gd name="T7" fmla="*/ 11 h 23"/>
                <a:gd name="T8" fmla="*/ 11 w 376"/>
                <a:gd name="T9" fmla="*/ 0 h 23"/>
                <a:gd name="T10" fmla="*/ 364 w 376"/>
                <a:gd name="T11" fmla="*/ 0 h 23"/>
                <a:gd name="T12" fmla="*/ 376 w 376"/>
                <a:gd name="T13" fmla="*/ 11 h 23"/>
                <a:gd name="T14" fmla="*/ 376 w 376"/>
                <a:gd name="T15" fmla="*/ 11 h 23"/>
                <a:gd name="T16" fmla="*/ 364 w 376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3">
                  <a:moveTo>
                    <a:pt x="364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6" y="18"/>
                    <a:pt x="371" y="23"/>
                    <a:pt x="364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4" name="îSľíḓè">
              <a:extLst>
                <a:ext uri="{FF2B5EF4-FFF2-40B4-BE49-F238E27FC236}">
                  <a16:creationId xmlns:a16="http://schemas.microsoft.com/office/drawing/2014/main" id="{EB34C343-E7AD-400B-99C0-C055FBC2CC53}"/>
                </a:ext>
              </a:extLst>
            </p:cNvPr>
            <p:cNvSpPr/>
            <p:nvPr/>
          </p:nvSpPr>
          <p:spPr bwMode="auto">
            <a:xfrm>
              <a:off x="6183312" y="2955926"/>
              <a:ext cx="920750" cy="76200"/>
            </a:xfrm>
            <a:custGeom>
              <a:avLst/>
              <a:gdLst>
                <a:gd name="T0" fmla="*/ 268 w 279"/>
                <a:gd name="T1" fmla="*/ 23 h 23"/>
                <a:gd name="T2" fmla="*/ 11 w 279"/>
                <a:gd name="T3" fmla="*/ 23 h 23"/>
                <a:gd name="T4" fmla="*/ 0 w 279"/>
                <a:gd name="T5" fmla="*/ 12 h 23"/>
                <a:gd name="T6" fmla="*/ 0 w 279"/>
                <a:gd name="T7" fmla="*/ 11 h 23"/>
                <a:gd name="T8" fmla="*/ 11 w 279"/>
                <a:gd name="T9" fmla="*/ 0 h 23"/>
                <a:gd name="T10" fmla="*/ 268 w 279"/>
                <a:gd name="T11" fmla="*/ 0 h 23"/>
                <a:gd name="T12" fmla="*/ 279 w 279"/>
                <a:gd name="T13" fmla="*/ 11 h 23"/>
                <a:gd name="T14" fmla="*/ 279 w 279"/>
                <a:gd name="T15" fmla="*/ 12 h 23"/>
                <a:gd name="T16" fmla="*/ 268 w 27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3">
                  <a:moveTo>
                    <a:pt x="268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4" y="0"/>
                    <a:pt x="279" y="5"/>
                    <a:pt x="279" y="11"/>
                  </a:cubicBezTo>
                  <a:cubicBezTo>
                    <a:pt x="279" y="12"/>
                    <a:pt x="279" y="12"/>
                    <a:pt x="279" y="12"/>
                  </a:cubicBezTo>
                  <a:cubicBezTo>
                    <a:pt x="279" y="18"/>
                    <a:pt x="274" y="23"/>
                    <a:pt x="268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5" name="îṣlidè">
              <a:extLst>
                <a:ext uri="{FF2B5EF4-FFF2-40B4-BE49-F238E27FC236}">
                  <a16:creationId xmlns:a16="http://schemas.microsoft.com/office/drawing/2014/main" id="{BACFE658-3CA0-4E5C-AB94-00016028D1AF}"/>
                </a:ext>
              </a:extLst>
            </p:cNvPr>
            <p:cNvSpPr/>
            <p:nvPr/>
          </p:nvSpPr>
          <p:spPr bwMode="auto">
            <a:xfrm>
              <a:off x="7189787" y="2955926"/>
              <a:ext cx="201613" cy="76200"/>
            </a:xfrm>
            <a:custGeom>
              <a:avLst/>
              <a:gdLst>
                <a:gd name="T0" fmla="*/ 50 w 61"/>
                <a:gd name="T1" fmla="*/ 23 h 23"/>
                <a:gd name="T2" fmla="*/ 11 w 61"/>
                <a:gd name="T3" fmla="*/ 23 h 23"/>
                <a:gd name="T4" fmla="*/ 0 w 61"/>
                <a:gd name="T5" fmla="*/ 12 h 23"/>
                <a:gd name="T6" fmla="*/ 0 w 61"/>
                <a:gd name="T7" fmla="*/ 11 h 23"/>
                <a:gd name="T8" fmla="*/ 11 w 61"/>
                <a:gd name="T9" fmla="*/ 0 h 23"/>
                <a:gd name="T10" fmla="*/ 50 w 61"/>
                <a:gd name="T11" fmla="*/ 0 h 23"/>
                <a:gd name="T12" fmla="*/ 61 w 61"/>
                <a:gd name="T13" fmla="*/ 11 h 23"/>
                <a:gd name="T14" fmla="*/ 61 w 61"/>
                <a:gd name="T15" fmla="*/ 12 h 23"/>
                <a:gd name="T16" fmla="*/ 50 w 61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3">
                  <a:moveTo>
                    <a:pt x="50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8"/>
                    <a:pt x="56" y="23"/>
                    <a:pt x="50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6" name="iṩḷïdè">
              <a:extLst>
                <a:ext uri="{FF2B5EF4-FFF2-40B4-BE49-F238E27FC236}">
                  <a16:creationId xmlns:a16="http://schemas.microsoft.com/office/drawing/2014/main" id="{0120FD17-FF0B-432E-B0EB-9EF70B7A8742}"/>
                </a:ext>
              </a:extLst>
            </p:cNvPr>
            <p:cNvSpPr/>
            <p:nvPr/>
          </p:nvSpPr>
          <p:spPr bwMode="auto">
            <a:xfrm>
              <a:off x="6021387" y="2741613"/>
              <a:ext cx="611188" cy="76200"/>
            </a:xfrm>
            <a:custGeom>
              <a:avLst/>
              <a:gdLst>
                <a:gd name="T0" fmla="*/ 173 w 185"/>
                <a:gd name="T1" fmla="*/ 23 h 23"/>
                <a:gd name="T2" fmla="*/ 11 w 185"/>
                <a:gd name="T3" fmla="*/ 23 h 23"/>
                <a:gd name="T4" fmla="*/ 0 w 185"/>
                <a:gd name="T5" fmla="*/ 12 h 23"/>
                <a:gd name="T6" fmla="*/ 0 w 185"/>
                <a:gd name="T7" fmla="*/ 12 h 23"/>
                <a:gd name="T8" fmla="*/ 11 w 185"/>
                <a:gd name="T9" fmla="*/ 0 h 23"/>
                <a:gd name="T10" fmla="*/ 173 w 185"/>
                <a:gd name="T11" fmla="*/ 0 h 23"/>
                <a:gd name="T12" fmla="*/ 185 w 185"/>
                <a:gd name="T13" fmla="*/ 12 h 23"/>
                <a:gd name="T14" fmla="*/ 185 w 185"/>
                <a:gd name="T15" fmla="*/ 12 h 23"/>
                <a:gd name="T16" fmla="*/ 173 w 18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3">
                  <a:moveTo>
                    <a:pt x="173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0" y="0"/>
                    <a:pt x="185" y="5"/>
                    <a:pt x="185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185" y="18"/>
                    <a:pt x="180" y="23"/>
                    <a:pt x="173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7" name="îṩḻíḓé">
              <a:extLst>
                <a:ext uri="{FF2B5EF4-FFF2-40B4-BE49-F238E27FC236}">
                  <a16:creationId xmlns:a16="http://schemas.microsoft.com/office/drawing/2014/main" id="{FA241B40-45FA-4701-B588-E6A4AC5FCE44}"/>
                </a:ext>
              </a:extLst>
            </p:cNvPr>
            <p:cNvSpPr/>
            <p:nvPr/>
          </p:nvSpPr>
          <p:spPr bwMode="auto">
            <a:xfrm>
              <a:off x="6746875" y="2741613"/>
              <a:ext cx="476250" cy="76200"/>
            </a:xfrm>
            <a:custGeom>
              <a:avLst/>
              <a:gdLst>
                <a:gd name="T0" fmla="*/ 132 w 144"/>
                <a:gd name="T1" fmla="*/ 23 h 23"/>
                <a:gd name="T2" fmla="*/ 12 w 144"/>
                <a:gd name="T3" fmla="*/ 23 h 23"/>
                <a:gd name="T4" fmla="*/ 0 w 144"/>
                <a:gd name="T5" fmla="*/ 12 h 23"/>
                <a:gd name="T6" fmla="*/ 0 w 144"/>
                <a:gd name="T7" fmla="*/ 12 h 23"/>
                <a:gd name="T8" fmla="*/ 12 w 144"/>
                <a:gd name="T9" fmla="*/ 0 h 23"/>
                <a:gd name="T10" fmla="*/ 132 w 144"/>
                <a:gd name="T11" fmla="*/ 0 h 23"/>
                <a:gd name="T12" fmla="*/ 144 w 144"/>
                <a:gd name="T13" fmla="*/ 12 h 23"/>
                <a:gd name="T14" fmla="*/ 144 w 144"/>
                <a:gd name="T15" fmla="*/ 12 h 23"/>
                <a:gd name="T16" fmla="*/ 132 w 144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">
                  <a:moveTo>
                    <a:pt x="13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9" y="0"/>
                    <a:pt x="144" y="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8"/>
                    <a:pt x="139" y="23"/>
                    <a:pt x="132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8" name="iSḻíḑe">
              <a:extLst>
                <a:ext uri="{FF2B5EF4-FFF2-40B4-BE49-F238E27FC236}">
                  <a16:creationId xmlns:a16="http://schemas.microsoft.com/office/drawing/2014/main" id="{DF55CF68-2531-48CE-A3EC-156A9920AAD9}"/>
                </a:ext>
              </a:extLst>
            </p:cNvPr>
            <p:cNvSpPr/>
            <p:nvPr/>
          </p:nvSpPr>
          <p:spPr bwMode="auto">
            <a:xfrm>
              <a:off x="5981700" y="3295651"/>
              <a:ext cx="568325" cy="566738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9" name="iṡḷïďé">
              <a:extLst>
                <a:ext uri="{FF2B5EF4-FFF2-40B4-BE49-F238E27FC236}">
                  <a16:creationId xmlns:a16="http://schemas.microsoft.com/office/drawing/2014/main" id="{3D064F2F-A903-4A09-AA30-353BDA916C97}"/>
                </a:ext>
              </a:extLst>
            </p:cNvPr>
            <p:cNvSpPr/>
            <p:nvPr/>
          </p:nvSpPr>
          <p:spPr bwMode="auto">
            <a:xfrm>
              <a:off x="6127750" y="3625851"/>
              <a:ext cx="276225" cy="153988"/>
            </a:xfrm>
            <a:custGeom>
              <a:avLst/>
              <a:gdLst>
                <a:gd name="T0" fmla="*/ 84 w 84"/>
                <a:gd name="T1" fmla="*/ 36 h 47"/>
                <a:gd name="T2" fmla="*/ 47 w 84"/>
                <a:gd name="T3" fmla="*/ 0 h 47"/>
                <a:gd name="T4" fmla="*/ 37 w 84"/>
                <a:gd name="T5" fmla="*/ 0 h 47"/>
                <a:gd name="T6" fmla="*/ 0 w 84"/>
                <a:gd name="T7" fmla="*/ 36 h 47"/>
                <a:gd name="T8" fmla="*/ 0 w 84"/>
                <a:gd name="T9" fmla="*/ 47 h 47"/>
                <a:gd name="T10" fmla="*/ 84 w 84"/>
                <a:gd name="T11" fmla="*/ 47 h 47"/>
                <a:gd name="T12" fmla="*/ 84 w 84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7">
                  <a:moveTo>
                    <a:pt x="84" y="36"/>
                  </a:moveTo>
                  <a:cubicBezTo>
                    <a:pt x="84" y="16"/>
                    <a:pt x="68" y="0"/>
                    <a:pt x="4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36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0" name="iṩļïďê">
              <a:extLst>
                <a:ext uri="{FF2B5EF4-FFF2-40B4-BE49-F238E27FC236}">
                  <a16:creationId xmlns:a16="http://schemas.microsoft.com/office/drawing/2014/main" id="{2700B5D0-3088-448A-9C04-4C0E4FB793D4}"/>
                </a:ext>
              </a:extLst>
            </p:cNvPr>
            <p:cNvSpPr/>
            <p:nvPr/>
          </p:nvSpPr>
          <p:spPr bwMode="auto">
            <a:xfrm>
              <a:off x="6196012" y="3463926"/>
              <a:ext cx="139700" cy="138113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1" name="îślïḋè">
              <a:extLst>
                <a:ext uri="{FF2B5EF4-FFF2-40B4-BE49-F238E27FC236}">
                  <a16:creationId xmlns:a16="http://schemas.microsoft.com/office/drawing/2014/main" id="{F3FB9C39-597B-4373-8874-75370943E2F0}"/>
                </a:ext>
              </a:extLst>
            </p:cNvPr>
            <p:cNvSpPr/>
            <p:nvPr/>
          </p:nvSpPr>
          <p:spPr bwMode="auto">
            <a:xfrm>
              <a:off x="5991225" y="4083051"/>
              <a:ext cx="1379538" cy="541338"/>
            </a:xfrm>
            <a:custGeom>
              <a:avLst/>
              <a:gdLst>
                <a:gd name="T0" fmla="*/ 391 w 418"/>
                <a:gd name="T1" fmla="*/ 5 h 164"/>
                <a:gd name="T2" fmla="*/ 391 w 418"/>
                <a:gd name="T3" fmla="*/ 0 h 164"/>
                <a:gd name="T4" fmla="*/ 27 w 418"/>
                <a:gd name="T5" fmla="*/ 0 h 164"/>
                <a:gd name="T6" fmla="*/ 0 w 418"/>
                <a:gd name="T7" fmla="*/ 27 h 164"/>
                <a:gd name="T8" fmla="*/ 0 w 418"/>
                <a:gd name="T9" fmla="*/ 137 h 164"/>
                <a:gd name="T10" fmla="*/ 27 w 418"/>
                <a:gd name="T11" fmla="*/ 164 h 164"/>
                <a:gd name="T12" fmla="*/ 391 w 418"/>
                <a:gd name="T13" fmla="*/ 164 h 164"/>
                <a:gd name="T14" fmla="*/ 418 w 418"/>
                <a:gd name="T15" fmla="*/ 137 h 164"/>
                <a:gd name="T16" fmla="*/ 418 w 418"/>
                <a:gd name="T17" fmla="*/ 27 h 164"/>
                <a:gd name="T18" fmla="*/ 391 w 418"/>
                <a:gd name="T19" fmla="*/ 0 h 164"/>
                <a:gd name="T20" fmla="*/ 391 w 418"/>
                <a:gd name="T21" fmla="*/ 5 h 164"/>
                <a:gd name="T22" fmla="*/ 391 w 418"/>
                <a:gd name="T23" fmla="*/ 9 h 164"/>
                <a:gd name="T24" fmla="*/ 404 w 418"/>
                <a:gd name="T25" fmla="*/ 14 h 164"/>
                <a:gd name="T26" fmla="*/ 409 w 418"/>
                <a:gd name="T27" fmla="*/ 27 h 164"/>
                <a:gd name="T28" fmla="*/ 409 w 418"/>
                <a:gd name="T29" fmla="*/ 137 h 164"/>
                <a:gd name="T30" fmla="*/ 404 w 418"/>
                <a:gd name="T31" fmla="*/ 150 h 164"/>
                <a:gd name="T32" fmla="*/ 391 w 418"/>
                <a:gd name="T33" fmla="*/ 155 h 164"/>
                <a:gd name="T34" fmla="*/ 27 w 418"/>
                <a:gd name="T35" fmla="*/ 155 h 164"/>
                <a:gd name="T36" fmla="*/ 14 w 418"/>
                <a:gd name="T37" fmla="*/ 150 h 164"/>
                <a:gd name="T38" fmla="*/ 8 w 418"/>
                <a:gd name="T39" fmla="*/ 137 h 164"/>
                <a:gd name="T40" fmla="*/ 8 w 418"/>
                <a:gd name="T41" fmla="*/ 27 h 164"/>
                <a:gd name="T42" fmla="*/ 14 w 418"/>
                <a:gd name="T43" fmla="*/ 14 h 164"/>
                <a:gd name="T44" fmla="*/ 27 w 418"/>
                <a:gd name="T45" fmla="*/ 9 h 164"/>
                <a:gd name="T46" fmla="*/ 391 w 418"/>
                <a:gd name="T47" fmla="*/ 9 h 164"/>
                <a:gd name="T48" fmla="*/ 391 w 418"/>
                <a:gd name="T49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8" h="164">
                  <a:moveTo>
                    <a:pt x="391" y="5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2"/>
                    <a:pt x="12" y="164"/>
                    <a:pt x="27" y="164"/>
                  </a:cubicBezTo>
                  <a:cubicBezTo>
                    <a:pt x="391" y="164"/>
                    <a:pt x="391" y="164"/>
                    <a:pt x="391" y="164"/>
                  </a:cubicBezTo>
                  <a:cubicBezTo>
                    <a:pt x="405" y="164"/>
                    <a:pt x="418" y="152"/>
                    <a:pt x="418" y="137"/>
                  </a:cubicBezTo>
                  <a:cubicBezTo>
                    <a:pt x="418" y="27"/>
                    <a:pt x="418" y="27"/>
                    <a:pt x="418" y="27"/>
                  </a:cubicBezTo>
                  <a:cubicBezTo>
                    <a:pt x="418" y="13"/>
                    <a:pt x="405" y="0"/>
                    <a:pt x="391" y="0"/>
                  </a:cubicBezTo>
                  <a:cubicBezTo>
                    <a:pt x="391" y="5"/>
                    <a:pt x="391" y="5"/>
                    <a:pt x="391" y="5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6" y="9"/>
                    <a:pt x="400" y="11"/>
                    <a:pt x="404" y="14"/>
                  </a:cubicBezTo>
                  <a:cubicBezTo>
                    <a:pt x="407" y="18"/>
                    <a:pt x="409" y="22"/>
                    <a:pt x="409" y="27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42"/>
                    <a:pt x="407" y="146"/>
                    <a:pt x="404" y="150"/>
                  </a:cubicBezTo>
                  <a:cubicBezTo>
                    <a:pt x="400" y="153"/>
                    <a:pt x="396" y="155"/>
                    <a:pt x="391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2" y="155"/>
                    <a:pt x="17" y="153"/>
                    <a:pt x="14" y="150"/>
                  </a:cubicBezTo>
                  <a:cubicBezTo>
                    <a:pt x="10" y="146"/>
                    <a:pt x="8" y="142"/>
                    <a:pt x="8" y="1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2"/>
                    <a:pt x="10" y="18"/>
                    <a:pt x="14" y="14"/>
                  </a:cubicBezTo>
                  <a:cubicBezTo>
                    <a:pt x="17" y="11"/>
                    <a:pt x="22" y="9"/>
                    <a:pt x="27" y="9"/>
                  </a:cubicBezTo>
                  <a:cubicBezTo>
                    <a:pt x="391" y="9"/>
                    <a:pt x="391" y="9"/>
                    <a:pt x="391" y="9"/>
                  </a:cubicBezTo>
                  <a:lnTo>
                    <a:pt x="391" y="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2" name="îṣlïḍé">
              <a:extLst>
                <a:ext uri="{FF2B5EF4-FFF2-40B4-BE49-F238E27FC236}">
                  <a16:creationId xmlns:a16="http://schemas.microsoft.com/office/drawing/2014/main" id="{72284971-49D9-409E-A9CB-E8688A705269}"/>
                </a:ext>
              </a:extLst>
            </p:cNvPr>
            <p:cNvSpPr/>
            <p:nvPr/>
          </p:nvSpPr>
          <p:spPr bwMode="auto">
            <a:xfrm>
              <a:off x="6678612" y="3216276"/>
              <a:ext cx="688975" cy="719138"/>
            </a:xfrm>
            <a:custGeom>
              <a:avLst/>
              <a:gdLst>
                <a:gd name="T0" fmla="*/ 183 w 209"/>
                <a:gd name="T1" fmla="*/ 4 h 218"/>
                <a:gd name="T2" fmla="*/ 183 w 209"/>
                <a:gd name="T3" fmla="*/ 0 h 218"/>
                <a:gd name="T4" fmla="*/ 27 w 209"/>
                <a:gd name="T5" fmla="*/ 0 h 218"/>
                <a:gd name="T6" fmla="*/ 0 w 209"/>
                <a:gd name="T7" fmla="*/ 27 h 218"/>
                <a:gd name="T8" fmla="*/ 0 w 209"/>
                <a:gd name="T9" fmla="*/ 192 h 218"/>
                <a:gd name="T10" fmla="*/ 27 w 209"/>
                <a:gd name="T11" fmla="*/ 218 h 218"/>
                <a:gd name="T12" fmla="*/ 183 w 209"/>
                <a:gd name="T13" fmla="*/ 218 h 218"/>
                <a:gd name="T14" fmla="*/ 209 w 209"/>
                <a:gd name="T15" fmla="*/ 192 h 218"/>
                <a:gd name="T16" fmla="*/ 209 w 209"/>
                <a:gd name="T17" fmla="*/ 27 h 218"/>
                <a:gd name="T18" fmla="*/ 183 w 209"/>
                <a:gd name="T19" fmla="*/ 0 h 218"/>
                <a:gd name="T20" fmla="*/ 183 w 209"/>
                <a:gd name="T21" fmla="*/ 4 h 218"/>
                <a:gd name="T22" fmla="*/ 183 w 209"/>
                <a:gd name="T23" fmla="*/ 7 h 218"/>
                <a:gd name="T24" fmla="*/ 196 w 209"/>
                <a:gd name="T25" fmla="*/ 13 h 218"/>
                <a:gd name="T26" fmla="*/ 202 w 209"/>
                <a:gd name="T27" fmla="*/ 27 h 218"/>
                <a:gd name="T28" fmla="*/ 202 w 209"/>
                <a:gd name="T29" fmla="*/ 192 h 218"/>
                <a:gd name="T30" fmla="*/ 196 w 209"/>
                <a:gd name="T31" fmla="*/ 206 h 218"/>
                <a:gd name="T32" fmla="*/ 183 w 209"/>
                <a:gd name="T33" fmla="*/ 211 h 218"/>
                <a:gd name="T34" fmla="*/ 27 w 209"/>
                <a:gd name="T35" fmla="*/ 211 h 218"/>
                <a:gd name="T36" fmla="*/ 13 w 209"/>
                <a:gd name="T37" fmla="*/ 206 h 218"/>
                <a:gd name="T38" fmla="*/ 7 w 209"/>
                <a:gd name="T39" fmla="*/ 192 h 218"/>
                <a:gd name="T40" fmla="*/ 7 w 209"/>
                <a:gd name="T41" fmla="*/ 27 h 218"/>
                <a:gd name="T42" fmla="*/ 13 w 209"/>
                <a:gd name="T43" fmla="*/ 13 h 218"/>
                <a:gd name="T44" fmla="*/ 27 w 209"/>
                <a:gd name="T45" fmla="*/ 7 h 218"/>
                <a:gd name="T46" fmla="*/ 183 w 209"/>
                <a:gd name="T47" fmla="*/ 7 h 218"/>
                <a:gd name="T48" fmla="*/ 183 w 209"/>
                <a:gd name="T4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18">
                  <a:moveTo>
                    <a:pt x="183" y="4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7"/>
                    <a:pt x="12" y="218"/>
                    <a:pt x="27" y="218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97" y="218"/>
                    <a:pt x="209" y="207"/>
                    <a:pt x="209" y="192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09" y="12"/>
                    <a:pt x="197" y="0"/>
                    <a:pt x="183" y="0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8" y="7"/>
                    <a:pt x="193" y="10"/>
                    <a:pt x="196" y="13"/>
                  </a:cubicBezTo>
                  <a:cubicBezTo>
                    <a:pt x="200" y="17"/>
                    <a:pt x="202" y="21"/>
                    <a:pt x="202" y="27"/>
                  </a:cubicBezTo>
                  <a:cubicBezTo>
                    <a:pt x="202" y="192"/>
                    <a:pt x="202" y="192"/>
                    <a:pt x="202" y="192"/>
                  </a:cubicBezTo>
                  <a:cubicBezTo>
                    <a:pt x="202" y="197"/>
                    <a:pt x="200" y="202"/>
                    <a:pt x="196" y="206"/>
                  </a:cubicBezTo>
                  <a:cubicBezTo>
                    <a:pt x="193" y="209"/>
                    <a:pt x="188" y="211"/>
                    <a:pt x="183" y="211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21" y="211"/>
                    <a:pt x="17" y="209"/>
                    <a:pt x="13" y="206"/>
                  </a:cubicBezTo>
                  <a:cubicBezTo>
                    <a:pt x="10" y="202"/>
                    <a:pt x="7" y="197"/>
                    <a:pt x="7" y="19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1"/>
                    <a:pt x="10" y="17"/>
                    <a:pt x="13" y="13"/>
                  </a:cubicBezTo>
                  <a:cubicBezTo>
                    <a:pt x="17" y="10"/>
                    <a:pt x="21" y="7"/>
                    <a:pt x="27" y="7"/>
                  </a:cubicBezTo>
                  <a:cubicBezTo>
                    <a:pt x="183" y="7"/>
                    <a:pt x="183" y="7"/>
                    <a:pt x="183" y="7"/>
                  </a:cubicBezTo>
                  <a:lnTo>
                    <a:pt x="183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3" name="íSlïdê">
              <a:extLst>
                <a:ext uri="{FF2B5EF4-FFF2-40B4-BE49-F238E27FC236}">
                  <a16:creationId xmlns:a16="http://schemas.microsoft.com/office/drawing/2014/main" id="{CBE37E89-108F-433D-9A1F-2F76B4CFB460}"/>
                </a:ext>
              </a:extLst>
            </p:cNvPr>
            <p:cNvSpPr/>
            <p:nvPr/>
          </p:nvSpPr>
          <p:spPr bwMode="auto">
            <a:xfrm>
              <a:off x="3695700" y="5611813"/>
              <a:ext cx="1685925" cy="165100"/>
            </a:xfrm>
            <a:custGeom>
              <a:avLst/>
              <a:gdLst>
                <a:gd name="T0" fmla="*/ 253 w 511"/>
                <a:gd name="T1" fmla="*/ 0 h 50"/>
                <a:gd name="T2" fmla="*/ 0 w 511"/>
                <a:gd name="T3" fmla="*/ 25 h 50"/>
                <a:gd name="T4" fmla="*/ 253 w 511"/>
                <a:gd name="T5" fmla="*/ 50 h 50"/>
                <a:gd name="T6" fmla="*/ 511 w 511"/>
                <a:gd name="T7" fmla="*/ 25 h 50"/>
                <a:gd name="T8" fmla="*/ 253 w 51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0">
                  <a:moveTo>
                    <a:pt x="253" y="0"/>
                  </a:moveTo>
                  <a:cubicBezTo>
                    <a:pt x="101" y="0"/>
                    <a:pt x="0" y="0"/>
                    <a:pt x="0" y="25"/>
                  </a:cubicBezTo>
                  <a:cubicBezTo>
                    <a:pt x="0" y="50"/>
                    <a:pt x="98" y="50"/>
                    <a:pt x="253" y="50"/>
                  </a:cubicBezTo>
                  <a:cubicBezTo>
                    <a:pt x="428" y="50"/>
                    <a:pt x="511" y="50"/>
                    <a:pt x="511" y="25"/>
                  </a:cubicBezTo>
                  <a:cubicBezTo>
                    <a:pt x="511" y="3"/>
                    <a:pt x="422" y="0"/>
                    <a:pt x="253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4" name="î$1ídê">
              <a:extLst>
                <a:ext uri="{FF2B5EF4-FFF2-40B4-BE49-F238E27FC236}">
                  <a16:creationId xmlns:a16="http://schemas.microsoft.com/office/drawing/2014/main" id="{EDDC5CE9-8EB3-4C28-AAB3-2FF50C21FCF2}"/>
                </a:ext>
              </a:extLst>
            </p:cNvPr>
            <p:cNvSpPr/>
            <p:nvPr/>
          </p:nvSpPr>
          <p:spPr bwMode="auto">
            <a:xfrm>
              <a:off x="5341937" y="2306638"/>
              <a:ext cx="1379538" cy="76200"/>
            </a:xfrm>
            <a:custGeom>
              <a:avLst/>
              <a:gdLst>
                <a:gd name="T0" fmla="*/ 407 w 418"/>
                <a:gd name="T1" fmla="*/ 23 h 23"/>
                <a:gd name="T2" fmla="*/ 12 w 418"/>
                <a:gd name="T3" fmla="*/ 23 h 23"/>
                <a:gd name="T4" fmla="*/ 0 w 418"/>
                <a:gd name="T5" fmla="*/ 12 h 23"/>
                <a:gd name="T6" fmla="*/ 0 w 418"/>
                <a:gd name="T7" fmla="*/ 11 h 23"/>
                <a:gd name="T8" fmla="*/ 12 w 418"/>
                <a:gd name="T9" fmla="*/ 0 h 23"/>
                <a:gd name="T10" fmla="*/ 407 w 418"/>
                <a:gd name="T11" fmla="*/ 0 h 23"/>
                <a:gd name="T12" fmla="*/ 418 w 418"/>
                <a:gd name="T13" fmla="*/ 11 h 23"/>
                <a:gd name="T14" fmla="*/ 418 w 418"/>
                <a:gd name="T15" fmla="*/ 12 h 23"/>
                <a:gd name="T16" fmla="*/ 407 w 41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23">
                  <a:moveTo>
                    <a:pt x="407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3" y="0"/>
                    <a:pt x="418" y="5"/>
                    <a:pt x="418" y="11"/>
                  </a:cubicBezTo>
                  <a:cubicBezTo>
                    <a:pt x="418" y="12"/>
                    <a:pt x="418" y="12"/>
                    <a:pt x="418" y="12"/>
                  </a:cubicBezTo>
                  <a:cubicBezTo>
                    <a:pt x="418" y="18"/>
                    <a:pt x="413" y="23"/>
                    <a:pt x="407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5" name="î$ļíḓé">
              <a:extLst>
                <a:ext uri="{FF2B5EF4-FFF2-40B4-BE49-F238E27FC236}">
                  <a16:creationId xmlns:a16="http://schemas.microsoft.com/office/drawing/2014/main" id="{D808461F-34FF-4EA7-9B93-AC1FD74094FA}"/>
                </a:ext>
              </a:extLst>
            </p:cNvPr>
            <p:cNvSpPr/>
            <p:nvPr/>
          </p:nvSpPr>
          <p:spPr bwMode="auto">
            <a:xfrm>
              <a:off x="4837112" y="5335588"/>
              <a:ext cx="230188" cy="293688"/>
            </a:xfrm>
            <a:custGeom>
              <a:avLst/>
              <a:gdLst>
                <a:gd name="T0" fmla="*/ 0 w 145"/>
                <a:gd name="T1" fmla="*/ 176 h 185"/>
                <a:gd name="T2" fmla="*/ 114 w 145"/>
                <a:gd name="T3" fmla="*/ 185 h 185"/>
                <a:gd name="T4" fmla="*/ 145 w 145"/>
                <a:gd name="T5" fmla="*/ 12 h 185"/>
                <a:gd name="T6" fmla="*/ 29 w 145"/>
                <a:gd name="T7" fmla="*/ 0 h 185"/>
                <a:gd name="T8" fmla="*/ 0 w 145"/>
                <a:gd name="T9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85">
                  <a:moveTo>
                    <a:pt x="0" y="176"/>
                  </a:moveTo>
                  <a:lnTo>
                    <a:pt x="114" y="185"/>
                  </a:lnTo>
                  <a:lnTo>
                    <a:pt x="145" y="12"/>
                  </a:lnTo>
                  <a:lnTo>
                    <a:pt x="29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6" name="îşļiḓè">
              <a:extLst>
                <a:ext uri="{FF2B5EF4-FFF2-40B4-BE49-F238E27FC236}">
                  <a16:creationId xmlns:a16="http://schemas.microsoft.com/office/drawing/2014/main" id="{ABA63AC2-9FCF-41A6-96E0-6C7684CF1AE7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  <a:gd name="T8" fmla="*/ 173 w 173"/>
                <a:gd name="T9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  <a:lnTo>
                    <a:pt x="173" y="15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7" name="íśḻîḓê">
              <a:extLst>
                <a:ext uri="{FF2B5EF4-FFF2-40B4-BE49-F238E27FC236}">
                  <a16:creationId xmlns:a16="http://schemas.microsoft.com/office/drawing/2014/main" id="{48B2CB63-BA20-4935-95FE-E17024E553C8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8" name="ïsḻiḍê">
              <a:extLst>
                <a:ext uri="{FF2B5EF4-FFF2-40B4-BE49-F238E27FC236}">
                  <a16:creationId xmlns:a16="http://schemas.microsoft.com/office/drawing/2014/main" id="{B066B5E7-D390-42B9-A390-6A310D0D5C59}"/>
                </a:ext>
              </a:extLst>
            </p:cNvPr>
            <p:cNvSpPr/>
            <p:nvPr/>
          </p:nvSpPr>
          <p:spPr bwMode="auto">
            <a:xfrm>
              <a:off x="3979862" y="3846513"/>
              <a:ext cx="989013" cy="1636713"/>
            </a:xfrm>
            <a:custGeom>
              <a:avLst/>
              <a:gdLst>
                <a:gd name="T0" fmla="*/ 280 w 623"/>
                <a:gd name="T1" fmla="*/ 0 h 1031"/>
                <a:gd name="T2" fmla="*/ 0 w 623"/>
                <a:gd name="T3" fmla="*/ 1019 h 1031"/>
                <a:gd name="T4" fmla="*/ 174 w 623"/>
                <a:gd name="T5" fmla="*/ 1031 h 1031"/>
                <a:gd name="T6" fmla="*/ 623 w 623"/>
                <a:gd name="T7" fmla="*/ 8 h 1031"/>
                <a:gd name="T8" fmla="*/ 280 w 623"/>
                <a:gd name="T9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1031">
                  <a:moveTo>
                    <a:pt x="280" y="0"/>
                  </a:moveTo>
                  <a:lnTo>
                    <a:pt x="0" y="1019"/>
                  </a:lnTo>
                  <a:lnTo>
                    <a:pt x="174" y="1031"/>
                  </a:lnTo>
                  <a:lnTo>
                    <a:pt x="623" y="8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9" name="íślïḋé">
              <a:extLst>
                <a:ext uri="{FF2B5EF4-FFF2-40B4-BE49-F238E27FC236}">
                  <a16:creationId xmlns:a16="http://schemas.microsoft.com/office/drawing/2014/main" id="{77E5C2F8-698F-4E03-AFEF-289D003674CB}"/>
                </a:ext>
              </a:extLst>
            </p:cNvPr>
            <p:cNvSpPr/>
            <p:nvPr/>
          </p:nvSpPr>
          <p:spPr bwMode="auto">
            <a:xfrm>
              <a:off x="4427537" y="3846513"/>
              <a:ext cx="871538" cy="1608138"/>
            </a:xfrm>
            <a:custGeom>
              <a:avLst/>
              <a:gdLst>
                <a:gd name="T0" fmla="*/ 176 w 264"/>
                <a:gd name="T1" fmla="*/ 4 h 488"/>
                <a:gd name="T2" fmla="*/ 239 w 264"/>
                <a:gd name="T3" fmla="*/ 140 h 488"/>
                <a:gd name="T4" fmla="*/ 249 w 264"/>
                <a:gd name="T5" fmla="*/ 285 h 488"/>
                <a:gd name="T6" fmla="*/ 197 w 264"/>
                <a:gd name="T7" fmla="*/ 488 h 488"/>
                <a:gd name="T8" fmla="*/ 123 w 264"/>
                <a:gd name="T9" fmla="*/ 486 h 488"/>
                <a:gd name="T10" fmla="*/ 152 w 264"/>
                <a:gd name="T11" fmla="*/ 228 h 488"/>
                <a:gd name="T12" fmla="*/ 24 w 264"/>
                <a:gd name="T13" fmla="*/ 64 h 488"/>
                <a:gd name="T14" fmla="*/ 2 w 264"/>
                <a:gd name="T15" fmla="*/ 13 h 488"/>
                <a:gd name="T16" fmla="*/ 0 w 264"/>
                <a:gd name="T17" fmla="*/ 0 h 488"/>
                <a:gd name="T18" fmla="*/ 176 w 264"/>
                <a:gd name="T19" fmla="*/ 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488">
                  <a:moveTo>
                    <a:pt x="176" y="4"/>
                  </a:moveTo>
                  <a:cubicBezTo>
                    <a:pt x="239" y="140"/>
                    <a:pt x="239" y="140"/>
                    <a:pt x="239" y="140"/>
                  </a:cubicBezTo>
                  <a:cubicBezTo>
                    <a:pt x="261" y="185"/>
                    <a:pt x="264" y="237"/>
                    <a:pt x="249" y="285"/>
                  </a:cubicBezTo>
                  <a:cubicBezTo>
                    <a:pt x="197" y="488"/>
                    <a:pt x="197" y="488"/>
                    <a:pt x="197" y="488"/>
                  </a:cubicBezTo>
                  <a:cubicBezTo>
                    <a:pt x="123" y="486"/>
                    <a:pt x="123" y="486"/>
                    <a:pt x="123" y="486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2" y="49"/>
                    <a:pt x="5" y="32"/>
                    <a:pt x="2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6" y="4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0" name="îṡlíḋê">
              <a:extLst>
                <a:ext uri="{FF2B5EF4-FFF2-40B4-BE49-F238E27FC236}">
                  <a16:creationId xmlns:a16="http://schemas.microsoft.com/office/drawing/2014/main" id="{16E966AE-69C0-45EF-A849-F8F5280E63E6}"/>
                </a:ext>
              </a:extLst>
            </p:cNvPr>
            <p:cNvSpPr/>
            <p:nvPr/>
          </p:nvSpPr>
          <p:spPr bwMode="auto">
            <a:xfrm>
              <a:off x="4922837" y="4597401"/>
              <a:ext cx="128588" cy="92075"/>
            </a:xfrm>
            <a:custGeom>
              <a:avLst/>
              <a:gdLst>
                <a:gd name="T0" fmla="*/ 4 w 81"/>
                <a:gd name="T1" fmla="*/ 0 h 58"/>
                <a:gd name="T2" fmla="*/ 81 w 81"/>
                <a:gd name="T3" fmla="*/ 58 h 58"/>
                <a:gd name="T4" fmla="*/ 0 w 81"/>
                <a:gd name="T5" fmla="*/ 58 h 58"/>
                <a:gd name="T6" fmla="*/ 4 w 81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58">
                  <a:moveTo>
                    <a:pt x="4" y="0"/>
                  </a:moveTo>
                  <a:lnTo>
                    <a:pt x="81" y="58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1" name="îṡḻîḋè">
              <a:extLst>
                <a:ext uri="{FF2B5EF4-FFF2-40B4-BE49-F238E27FC236}">
                  <a16:creationId xmlns:a16="http://schemas.microsoft.com/office/drawing/2014/main" id="{7A951F6E-8F3E-4782-85B6-9A8FE8D85ECB}"/>
                </a:ext>
              </a:extLst>
            </p:cNvPr>
            <p:cNvSpPr/>
            <p:nvPr/>
          </p:nvSpPr>
          <p:spPr bwMode="auto">
            <a:xfrm>
              <a:off x="4745037" y="2689226"/>
              <a:ext cx="254000" cy="388938"/>
            </a:xfrm>
            <a:custGeom>
              <a:avLst/>
              <a:gdLst>
                <a:gd name="T0" fmla="*/ 0 w 160"/>
                <a:gd name="T1" fmla="*/ 222 h 245"/>
                <a:gd name="T2" fmla="*/ 114 w 160"/>
                <a:gd name="T3" fmla="*/ 245 h 245"/>
                <a:gd name="T4" fmla="*/ 160 w 160"/>
                <a:gd name="T5" fmla="*/ 23 h 245"/>
                <a:gd name="T6" fmla="*/ 46 w 160"/>
                <a:gd name="T7" fmla="*/ 0 h 245"/>
                <a:gd name="T8" fmla="*/ 0 w 160"/>
                <a:gd name="T9" fmla="*/ 2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45">
                  <a:moveTo>
                    <a:pt x="0" y="222"/>
                  </a:moveTo>
                  <a:lnTo>
                    <a:pt x="114" y="245"/>
                  </a:lnTo>
                  <a:lnTo>
                    <a:pt x="160" y="23"/>
                  </a:lnTo>
                  <a:lnTo>
                    <a:pt x="46" y="0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" name="i$lïḑê">
              <a:extLst>
                <a:ext uri="{FF2B5EF4-FFF2-40B4-BE49-F238E27FC236}">
                  <a16:creationId xmlns:a16="http://schemas.microsoft.com/office/drawing/2014/main" id="{7D3F4AA1-9884-4936-924B-77AB5D856F17}"/>
                </a:ext>
              </a:extLst>
            </p:cNvPr>
            <p:cNvSpPr/>
            <p:nvPr/>
          </p:nvSpPr>
          <p:spPr bwMode="auto">
            <a:xfrm>
              <a:off x="4748212" y="2379663"/>
              <a:ext cx="428625" cy="401638"/>
            </a:xfrm>
            <a:custGeom>
              <a:avLst/>
              <a:gdLst>
                <a:gd name="T0" fmla="*/ 129 w 130"/>
                <a:gd name="T1" fmla="*/ 29 h 122"/>
                <a:gd name="T2" fmla="*/ 120 w 130"/>
                <a:gd name="T3" fmla="*/ 24 h 122"/>
                <a:gd name="T4" fmla="*/ 111 w 130"/>
                <a:gd name="T5" fmla="*/ 26 h 122"/>
                <a:gd name="T6" fmla="*/ 62 w 130"/>
                <a:gd name="T7" fmla="*/ 0 h 122"/>
                <a:gd name="T8" fmla="*/ 1 w 130"/>
                <a:gd name="T9" fmla="*/ 60 h 122"/>
                <a:gd name="T10" fmla="*/ 60 w 130"/>
                <a:gd name="T11" fmla="*/ 121 h 122"/>
                <a:gd name="T12" fmla="*/ 122 w 130"/>
                <a:gd name="T13" fmla="*/ 62 h 122"/>
                <a:gd name="T14" fmla="*/ 118 w 130"/>
                <a:gd name="T15" fmla="*/ 40 h 122"/>
                <a:gd name="T16" fmla="*/ 124 w 130"/>
                <a:gd name="T17" fmla="*/ 38 h 122"/>
                <a:gd name="T18" fmla="*/ 129 w 130"/>
                <a:gd name="T19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22">
                  <a:moveTo>
                    <a:pt x="129" y="29"/>
                  </a:moveTo>
                  <a:cubicBezTo>
                    <a:pt x="128" y="25"/>
                    <a:pt x="124" y="23"/>
                    <a:pt x="120" y="24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0" y="11"/>
                    <a:pt x="83" y="1"/>
                    <a:pt x="62" y="0"/>
                  </a:cubicBezTo>
                  <a:cubicBezTo>
                    <a:pt x="29" y="0"/>
                    <a:pt x="1" y="26"/>
                    <a:pt x="1" y="60"/>
                  </a:cubicBezTo>
                  <a:cubicBezTo>
                    <a:pt x="0" y="93"/>
                    <a:pt x="26" y="121"/>
                    <a:pt x="60" y="121"/>
                  </a:cubicBezTo>
                  <a:cubicBezTo>
                    <a:pt x="93" y="122"/>
                    <a:pt x="121" y="96"/>
                    <a:pt x="122" y="62"/>
                  </a:cubicBezTo>
                  <a:cubicBezTo>
                    <a:pt x="122" y="54"/>
                    <a:pt x="120" y="47"/>
                    <a:pt x="118" y="40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8" y="37"/>
                    <a:pt x="130" y="33"/>
                    <a:pt x="129" y="29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3" name="ïşľiḑê">
              <a:extLst>
                <a:ext uri="{FF2B5EF4-FFF2-40B4-BE49-F238E27FC236}">
                  <a16:creationId xmlns:a16="http://schemas.microsoft.com/office/drawing/2014/main" id="{632640AA-8EA4-4D23-B275-5BE502B852F4}"/>
                </a:ext>
              </a:extLst>
            </p:cNvPr>
            <p:cNvSpPr/>
            <p:nvPr/>
          </p:nvSpPr>
          <p:spPr bwMode="auto">
            <a:xfrm>
              <a:off x="4687887" y="2263776"/>
              <a:ext cx="422275" cy="395288"/>
            </a:xfrm>
            <a:custGeom>
              <a:avLst/>
              <a:gdLst>
                <a:gd name="T0" fmla="*/ 102 w 128"/>
                <a:gd name="T1" fmla="*/ 88 h 120"/>
                <a:gd name="T2" fmla="*/ 94 w 128"/>
                <a:gd name="T3" fmla="*/ 57 h 120"/>
                <a:gd name="T4" fmla="*/ 123 w 128"/>
                <a:gd name="T5" fmla="*/ 0 h 120"/>
                <a:gd name="T6" fmla="*/ 35 w 128"/>
                <a:gd name="T7" fmla="*/ 16 h 120"/>
                <a:gd name="T8" fmla="*/ 3 w 128"/>
                <a:gd name="T9" fmla="*/ 58 h 120"/>
                <a:gd name="T10" fmla="*/ 12 w 128"/>
                <a:gd name="T11" fmla="*/ 107 h 120"/>
                <a:gd name="T12" fmla="*/ 31 w 128"/>
                <a:gd name="T13" fmla="*/ 118 h 120"/>
                <a:gd name="T14" fmla="*/ 85 w 128"/>
                <a:gd name="T15" fmla="*/ 108 h 120"/>
                <a:gd name="T16" fmla="*/ 102 w 128"/>
                <a:gd name="T17" fmla="*/ 8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0">
                  <a:moveTo>
                    <a:pt x="102" y="88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128" y="36"/>
                    <a:pt x="123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4" y="20"/>
                    <a:pt x="0" y="39"/>
                    <a:pt x="3" y="58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4" y="115"/>
                    <a:pt x="22" y="120"/>
                    <a:pt x="31" y="118"/>
                  </a:cubicBezTo>
                  <a:cubicBezTo>
                    <a:pt x="85" y="108"/>
                    <a:pt x="85" y="108"/>
                    <a:pt x="85" y="108"/>
                  </a:cubicBezTo>
                  <a:lnTo>
                    <a:pt x="102" y="88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4" name="ïṣḷîďè">
              <a:extLst>
                <a:ext uri="{FF2B5EF4-FFF2-40B4-BE49-F238E27FC236}">
                  <a16:creationId xmlns:a16="http://schemas.microsoft.com/office/drawing/2014/main" id="{19D04655-4F25-44CC-A71F-EFE321502EA9}"/>
                </a:ext>
              </a:extLst>
            </p:cNvPr>
            <p:cNvSpPr/>
            <p:nvPr/>
          </p:nvSpPr>
          <p:spPr bwMode="auto">
            <a:xfrm>
              <a:off x="4929187" y="2517776"/>
              <a:ext cx="112713" cy="112713"/>
            </a:xfrm>
            <a:custGeom>
              <a:avLst/>
              <a:gdLst>
                <a:gd name="T0" fmla="*/ 34 w 34"/>
                <a:gd name="T1" fmla="*/ 17 h 34"/>
                <a:gd name="T2" fmla="*/ 16 w 34"/>
                <a:gd name="T3" fmla="*/ 34 h 34"/>
                <a:gd name="T4" fmla="*/ 0 w 34"/>
                <a:gd name="T5" fmla="*/ 16 h 34"/>
                <a:gd name="T6" fmla="*/ 17 w 34"/>
                <a:gd name="T7" fmla="*/ 0 h 34"/>
                <a:gd name="T8" fmla="*/ 34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3" y="26"/>
                    <a:pt x="26" y="34"/>
                    <a:pt x="16" y="34"/>
                  </a:cubicBezTo>
                  <a:cubicBezTo>
                    <a:pt x="7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5" name="íṧļïḍè">
              <a:extLst>
                <a:ext uri="{FF2B5EF4-FFF2-40B4-BE49-F238E27FC236}">
                  <a16:creationId xmlns:a16="http://schemas.microsoft.com/office/drawing/2014/main" id="{B524A84B-6C77-4E10-9FF5-0F4A269AFD7D}"/>
                </a:ext>
              </a:extLst>
            </p:cNvPr>
            <p:cNvSpPr/>
            <p:nvPr/>
          </p:nvSpPr>
          <p:spPr bwMode="auto">
            <a:xfrm>
              <a:off x="4197350" y="2916238"/>
              <a:ext cx="569913" cy="615950"/>
            </a:xfrm>
            <a:custGeom>
              <a:avLst/>
              <a:gdLst>
                <a:gd name="T0" fmla="*/ 173 w 173"/>
                <a:gd name="T1" fmla="*/ 52 h 187"/>
                <a:gd name="T2" fmla="*/ 121 w 173"/>
                <a:gd name="T3" fmla="*/ 0 h 187"/>
                <a:gd name="T4" fmla="*/ 27 w 173"/>
                <a:gd name="T5" fmla="*/ 67 h 187"/>
                <a:gd name="T6" fmla="*/ 25 w 173"/>
                <a:gd name="T7" fmla="*/ 69 h 187"/>
                <a:gd name="T8" fmla="*/ 14 w 173"/>
                <a:gd name="T9" fmla="*/ 79 h 187"/>
                <a:gd name="T10" fmla="*/ 27 w 173"/>
                <a:gd name="T11" fmla="*/ 140 h 187"/>
                <a:gd name="T12" fmla="*/ 102 w 173"/>
                <a:gd name="T13" fmla="*/ 187 h 187"/>
                <a:gd name="T14" fmla="*/ 154 w 173"/>
                <a:gd name="T15" fmla="*/ 135 h 187"/>
                <a:gd name="T16" fmla="*/ 129 w 173"/>
                <a:gd name="T17" fmla="*/ 105 h 187"/>
                <a:gd name="T18" fmla="*/ 173 w 173"/>
                <a:gd name="T19" fmla="*/ 5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87">
                  <a:moveTo>
                    <a:pt x="173" y="52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1" y="71"/>
                    <a:pt x="17" y="75"/>
                    <a:pt x="14" y="79"/>
                  </a:cubicBezTo>
                  <a:cubicBezTo>
                    <a:pt x="0" y="99"/>
                    <a:pt x="6" y="127"/>
                    <a:pt x="27" y="140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29" y="105"/>
                    <a:pt x="129" y="105"/>
                    <a:pt x="129" y="105"/>
                  </a:cubicBezTo>
                  <a:lnTo>
                    <a:pt x="173" y="52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6" name="iş1ïḓè">
              <a:extLst>
                <a:ext uri="{FF2B5EF4-FFF2-40B4-BE49-F238E27FC236}">
                  <a16:creationId xmlns:a16="http://schemas.microsoft.com/office/drawing/2014/main" id="{999D749E-31CD-4858-B050-9F1399FF29FA}"/>
                </a:ext>
              </a:extLst>
            </p:cNvPr>
            <p:cNvSpPr/>
            <p:nvPr/>
          </p:nvSpPr>
          <p:spPr bwMode="auto">
            <a:xfrm>
              <a:off x="3900487" y="3114676"/>
              <a:ext cx="1335088" cy="438150"/>
            </a:xfrm>
            <a:custGeom>
              <a:avLst/>
              <a:gdLst>
                <a:gd name="T0" fmla="*/ 396 w 405"/>
                <a:gd name="T1" fmla="*/ 24 h 133"/>
                <a:gd name="T2" fmla="*/ 15 w 405"/>
                <a:gd name="T3" fmla="*/ 132 h 133"/>
                <a:gd name="T4" fmla="*/ 1 w 405"/>
                <a:gd name="T5" fmla="*/ 124 h 133"/>
                <a:gd name="T6" fmla="*/ 1 w 405"/>
                <a:gd name="T7" fmla="*/ 124 h 133"/>
                <a:gd name="T8" fmla="*/ 9 w 405"/>
                <a:gd name="T9" fmla="*/ 110 h 133"/>
                <a:gd name="T10" fmla="*/ 389 w 405"/>
                <a:gd name="T11" fmla="*/ 1 h 133"/>
                <a:gd name="T12" fmla="*/ 403 w 405"/>
                <a:gd name="T13" fmla="*/ 9 h 133"/>
                <a:gd name="T14" fmla="*/ 403 w 405"/>
                <a:gd name="T15" fmla="*/ 10 h 133"/>
                <a:gd name="T16" fmla="*/ 396 w 405"/>
                <a:gd name="T17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133">
                  <a:moveTo>
                    <a:pt x="396" y="2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9" y="133"/>
                    <a:pt x="3" y="130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0" y="118"/>
                    <a:pt x="3" y="111"/>
                    <a:pt x="9" y="110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95" y="0"/>
                    <a:pt x="402" y="3"/>
                    <a:pt x="403" y="9"/>
                  </a:cubicBezTo>
                  <a:cubicBezTo>
                    <a:pt x="403" y="10"/>
                    <a:pt x="403" y="10"/>
                    <a:pt x="403" y="10"/>
                  </a:cubicBezTo>
                  <a:cubicBezTo>
                    <a:pt x="405" y="16"/>
                    <a:pt x="402" y="22"/>
                    <a:pt x="396" y="24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7" name="ï$ḻíďè">
              <a:extLst>
                <a:ext uri="{FF2B5EF4-FFF2-40B4-BE49-F238E27FC236}">
                  <a16:creationId xmlns:a16="http://schemas.microsoft.com/office/drawing/2014/main" id="{1FC371FD-B87B-439E-BAC0-3BE55BC85661}"/>
                </a:ext>
              </a:extLst>
            </p:cNvPr>
            <p:cNvSpPr/>
            <p:nvPr/>
          </p:nvSpPr>
          <p:spPr bwMode="auto">
            <a:xfrm>
              <a:off x="3843337" y="3078163"/>
              <a:ext cx="1217613" cy="738188"/>
            </a:xfrm>
            <a:custGeom>
              <a:avLst/>
              <a:gdLst>
                <a:gd name="T0" fmla="*/ 361 w 369"/>
                <a:gd name="T1" fmla="*/ 23 h 224"/>
                <a:gd name="T2" fmla="*/ 19 w 369"/>
                <a:gd name="T3" fmla="*/ 221 h 224"/>
                <a:gd name="T4" fmla="*/ 4 w 369"/>
                <a:gd name="T5" fmla="*/ 217 h 224"/>
                <a:gd name="T6" fmla="*/ 3 w 369"/>
                <a:gd name="T7" fmla="*/ 217 h 224"/>
                <a:gd name="T8" fmla="*/ 7 w 369"/>
                <a:gd name="T9" fmla="*/ 201 h 224"/>
                <a:gd name="T10" fmla="*/ 350 w 369"/>
                <a:gd name="T11" fmla="*/ 4 h 224"/>
                <a:gd name="T12" fmla="*/ 365 w 369"/>
                <a:gd name="T13" fmla="*/ 8 h 224"/>
                <a:gd name="T14" fmla="*/ 365 w 369"/>
                <a:gd name="T15" fmla="*/ 8 h 224"/>
                <a:gd name="T16" fmla="*/ 361 w 369"/>
                <a:gd name="T17" fmla="*/ 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24">
                  <a:moveTo>
                    <a:pt x="361" y="23"/>
                  </a:moveTo>
                  <a:cubicBezTo>
                    <a:pt x="19" y="221"/>
                    <a:pt x="19" y="221"/>
                    <a:pt x="19" y="221"/>
                  </a:cubicBezTo>
                  <a:cubicBezTo>
                    <a:pt x="14" y="224"/>
                    <a:pt x="7" y="222"/>
                    <a:pt x="4" y="217"/>
                  </a:cubicBezTo>
                  <a:cubicBezTo>
                    <a:pt x="3" y="217"/>
                    <a:pt x="3" y="217"/>
                    <a:pt x="3" y="217"/>
                  </a:cubicBezTo>
                  <a:cubicBezTo>
                    <a:pt x="0" y="211"/>
                    <a:pt x="2" y="204"/>
                    <a:pt x="7" y="201"/>
                  </a:cubicBezTo>
                  <a:cubicBezTo>
                    <a:pt x="350" y="4"/>
                    <a:pt x="350" y="4"/>
                    <a:pt x="350" y="4"/>
                  </a:cubicBezTo>
                  <a:cubicBezTo>
                    <a:pt x="355" y="0"/>
                    <a:pt x="362" y="2"/>
                    <a:pt x="365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9" y="13"/>
                    <a:pt x="367" y="20"/>
                    <a:pt x="361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8" name="îṥḷíďè">
              <a:extLst>
                <a:ext uri="{FF2B5EF4-FFF2-40B4-BE49-F238E27FC236}">
                  <a16:creationId xmlns:a16="http://schemas.microsoft.com/office/drawing/2014/main" id="{ED0C31F5-42B5-4DEC-B3D3-78905AC7B275}"/>
                </a:ext>
              </a:extLst>
            </p:cNvPr>
            <p:cNvSpPr/>
            <p:nvPr/>
          </p:nvSpPr>
          <p:spPr bwMode="auto">
            <a:xfrm>
              <a:off x="5800725" y="2459038"/>
              <a:ext cx="227013" cy="242888"/>
            </a:xfrm>
            <a:custGeom>
              <a:avLst/>
              <a:gdLst>
                <a:gd name="T0" fmla="*/ 89 w 143"/>
                <a:gd name="T1" fmla="*/ 0 h 153"/>
                <a:gd name="T2" fmla="*/ 0 w 143"/>
                <a:gd name="T3" fmla="*/ 118 h 153"/>
                <a:gd name="T4" fmla="*/ 48 w 143"/>
                <a:gd name="T5" fmla="*/ 153 h 153"/>
                <a:gd name="T6" fmla="*/ 143 w 143"/>
                <a:gd name="T7" fmla="*/ 23 h 153"/>
                <a:gd name="T8" fmla="*/ 89 w 14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53">
                  <a:moveTo>
                    <a:pt x="89" y="0"/>
                  </a:moveTo>
                  <a:lnTo>
                    <a:pt x="0" y="118"/>
                  </a:lnTo>
                  <a:lnTo>
                    <a:pt x="48" y="153"/>
                  </a:lnTo>
                  <a:lnTo>
                    <a:pt x="143" y="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9" name="íṥḻíḑé">
              <a:extLst>
                <a:ext uri="{FF2B5EF4-FFF2-40B4-BE49-F238E27FC236}">
                  <a16:creationId xmlns:a16="http://schemas.microsoft.com/office/drawing/2014/main" id="{5AC276AE-8A2E-4050-8774-94698AA4B64A}"/>
                </a:ext>
              </a:extLst>
            </p:cNvPr>
            <p:cNvSpPr/>
            <p:nvPr/>
          </p:nvSpPr>
          <p:spPr bwMode="auto">
            <a:xfrm>
              <a:off x="5942012" y="2382838"/>
              <a:ext cx="53975" cy="115888"/>
            </a:xfrm>
            <a:custGeom>
              <a:avLst/>
              <a:gdLst>
                <a:gd name="T0" fmla="*/ 0 w 34"/>
                <a:gd name="T1" fmla="*/ 48 h 73"/>
                <a:gd name="T2" fmla="*/ 0 w 34"/>
                <a:gd name="T3" fmla="*/ 0 h 73"/>
                <a:gd name="T4" fmla="*/ 34 w 34"/>
                <a:gd name="T5" fmla="*/ 0 h 73"/>
                <a:gd name="T6" fmla="*/ 27 w 34"/>
                <a:gd name="T7" fmla="*/ 73 h 73"/>
                <a:gd name="T8" fmla="*/ 0 w 34"/>
                <a:gd name="T9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3">
                  <a:moveTo>
                    <a:pt x="0" y="4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27" y="73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0" name="isľîḋè">
              <a:extLst>
                <a:ext uri="{FF2B5EF4-FFF2-40B4-BE49-F238E27FC236}">
                  <a16:creationId xmlns:a16="http://schemas.microsoft.com/office/drawing/2014/main" id="{2685075D-59E4-461E-B561-7EED031974B4}"/>
                </a:ext>
              </a:extLst>
            </p:cNvPr>
            <p:cNvSpPr/>
            <p:nvPr/>
          </p:nvSpPr>
          <p:spPr bwMode="auto">
            <a:xfrm>
              <a:off x="5965825" y="2251076"/>
              <a:ext cx="134938" cy="180975"/>
            </a:xfrm>
            <a:custGeom>
              <a:avLst/>
              <a:gdLst>
                <a:gd name="T0" fmla="*/ 4 w 41"/>
                <a:gd name="T1" fmla="*/ 55 h 55"/>
                <a:gd name="T2" fmla="*/ 2 w 41"/>
                <a:gd name="T3" fmla="*/ 55 h 55"/>
                <a:gd name="T4" fmla="*/ 1 w 41"/>
                <a:gd name="T5" fmla="*/ 50 h 55"/>
                <a:gd name="T6" fmla="*/ 34 w 41"/>
                <a:gd name="T7" fmla="*/ 2 h 55"/>
                <a:gd name="T8" fmla="*/ 39 w 41"/>
                <a:gd name="T9" fmla="*/ 1 h 55"/>
                <a:gd name="T10" fmla="*/ 39 w 41"/>
                <a:gd name="T11" fmla="*/ 6 h 55"/>
                <a:gd name="T12" fmla="*/ 7 w 41"/>
                <a:gd name="T13" fmla="*/ 54 h 55"/>
                <a:gd name="T14" fmla="*/ 4 w 41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5">
                  <a:moveTo>
                    <a:pt x="4" y="55"/>
                  </a:moveTo>
                  <a:cubicBezTo>
                    <a:pt x="3" y="55"/>
                    <a:pt x="3" y="55"/>
                    <a:pt x="2" y="55"/>
                  </a:cubicBezTo>
                  <a:cubicBezTo>
                    <a:pt x="1" y="54"/>
                    <a:pt x="0" y="52"/>
                    <a:pt x="1" y="5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9" y="1"/>
                  </a:cubicBezTo>
                  <a:cubicBezTo>
                    <a:pt x="40" y="2"/>
                    <a:pt x="41" y="4"/>
                    <a:pt x="39" y="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5"/>
                    <a:pt x="5" y="55"/>
                    <a:pt x="4" y="5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1" name="ïṡḻiḑé">
              <a:extLst>
                <a:ext uri="{FF2B5EF4-FFF2-40B4-BE49-F238E27FC236}">
                  <a16:creationId xmlns:a16="http://schemas.microsoft.com/office/drawing/2014/main" id="{23D250F9-EDCE-49E5-8822-FEE4FB2DDC59}"/>
                </a:ext>
              </a:extLst>
            </p:cNvPr>
            <p:cNvSpPr/>
            <p:nvPr/>
          </p:nvSpPr>
          <p:spPr bwMode="auto">
            <a:xfrm>
              <a:off x="5988050" y="2281238"/>
              <a:ext cx="133350" cy="174625"/>
            </a:xfrm>
            <a:custGeom>
              <a:avLst/>
              <a:gdLst>
                <a:gd name="T0" fmla="*/ 4 w 40"/>
                <a:gd name="T1" fmla="*/ 53 h 53"/>
                <a:gd name="T2" fmla="*/ 2 w 40"/>
                <a:gd name="T3" fmla="*/ 52 h 53"/>
                <a:gd name="T4" fmla="*/ 1 w 40"/>
                <a:gd name="T5" fmla="*/ 48 h 53"/>
                <a:gd name="T6" fmla="*/ 34 w 40"/>
                <a:gd name="T7" fmla="*/ 2 h 53"/>
                <a:gd name="T8" fmla="*/ 38 w 40"/>
                <a:gd name="T9" fmla="*/ 2 h 53"/>
                <a:gd name="T10" fmla="*/ 39 w 40"/>
                <a:gd name="T11" fmla="*/ 6 h 53"/>
                <a:gd name="T12" fmla="*/ 7 w 40"/>
                <a:gd name="T13" fmla="*/ 52 h 53"/>
                <a:gd name="T14" fmla="*/ 4 w 4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3">
                  <a:moveTo>
                    <a:pt x="4" y="53"/>
                  </a:moveTo>
                  <a:cubicBezTo>
                    <a:pt x="3" y="53"/>
                    <a:pt x="3" y="53"/>
                    <a:pt x="2" y="52"/>
                  </a:cubicBezTo>
                  <a:cubicBezTo>
                    <a:pt x="1" y="51"/>
                    <a:pt x="0" y="49"/>
                    <a:pt x="1" y="48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8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3"/>
                    <a:pt x="5" y="53"/>
                    <a:pt x="4" y="53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2" name="îş1iḋè">
              <a:extLst>
                <a:ext uri="{FF2B5EF4-FFF2-40B4-BE49-F238E27FC236}">
                  <a16:creationId xmlns:a16="http://schemas.microsoft.com/office/drawing/2014/main" id="{5533DF15-E438-4685-8B5A-571A3894538D}"/>
                </a:ext>
              </a:extLst>
            </p:cNvPr>
            <p:cNvSpPr/>
            <p:nvPr/>
          </p:nvSpPr>
          <p:spPr bwMode="auto">
            <a:xfrm>
              <a:off x="6008687" y="2309813"/>
              <a:ext cx="131763" cy="155575"/>
            </a:xfrm>
            <a:custGeom>
              <a:avLst/>
              <a:gdLst>
                <a:gd name="T0" fmla="*/ 4 w 40"/>
                <a:gd name="T1" fmla="*/ 47 h 47"/>
                <a:gd name="T2" fmla="*/ 2 w 40"/>
                <a:gd name="T3" fmla="*/ 47 h 47"/>
                <a:gd name="T4" fmla="*/ 1 w 40"/>
                <a:gd name="T5" fmla="*/ 42 h 47"/>
                <a:gd name="T6" fmla="*/ 33 w 40"/>
                <a:gd name="T7" fmla="*/ 2 h 47"/>
                <a:gd name="T8" fmla="*/ 38 w 40"/>
                <a:gd name="T9" fmla="*/ 1 h 47"/>
                <a:gd name="T10" fmla="*/ 39 w 40"/>
                <a:gd name="T11" fmla="*/ 6 h 47"/>
                <a:gd name="T12" fmla="*/ 7 w 40"/>
                <a:gd name="T13" fmla="*/ 46 h 47"/>
                <a:gd name="T14" fmla="*/ 4 w 4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7">
                  <a:moveTo>
                    <a:pt x="4" y="47"/>
                  </a:moveTo>
                  <a:cubicBezTo>
                    <a:pt x="3" y="47"/>
                    <a:pt x="3" y="47"/>
                    <a:pt x="2" y="47"/>
                  </a:cubicBezTo>
                  <a:cubicBezTo>
                    <a:pt x="1" y="45"/>
                    <a:pt x="0" y="43"/>
                    <a:pt x="1" y="4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7"/>
                    <a:pt x="5" y="47"/>
                    <a:pt x="4" y="4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3" name="iśḷídè">
              <a:extLst>
                <a:ext uri="{FF2B5EF4-FFF2-40B4-BE49-F238E27FC236}">
                  <a16:creationId xmlns:a16="http://schemas.microsoft.com/office/drawing/2014/main" id="{2A408CB4-375F-4B5D-91C2-C3E7F2A210ED}"/>
                </a:ext>
              </a:extLst>
            </p:cNvPr>
            <p:cNvSpPr/>
            <p:nvPr/>
          </p:nvSpPr>
          <p:spPr bwMode="auto">
            <a:xfrm>
              <a:off x="6021387" y="2343151"/>
              <a:ext cx="131763" cy="149225"/>
            </a:xfrm>
            <a:custGeom>
              <a:avLst/>
              <a:gdLst>
                <a:gd name="T0" fmla="*/ 4 w 40"/>
                <a:gd name="T1" fmla="*/ 45 h 45"/>
                <a:gd name="T2" fmla="*/ 2 w 40"/>
                <a:gd name="T3" fmla="*/ 44 h 45"/>
                <a:gd name="T4" fmla="*/ 1 w 40"/>
                <a:gd name="T5" fmla="*/ 40 h 45"/>
                <a:gd name="T6" fmla="*/ 34 w 40"/>
                <a:gd name="T7" fmla="*/ 2 h 45"/>
                <a:gd name="T8" fmla="*/ 39 w 40"/>
                <a:gd name="T9" fmla="*/ 2 h 45"/>
                <a:gd name="T10" fmla="*/ 39 w 40"/>
                <a:gd name="T11" fmla="*/ 6 h 45"/>
                <a:gd name="T12" fmla="*/ 7 w 40"/>
                <a:gd name="T13" fmla="*/ 44 h 45"/>
                <a:gd name="T14" fmla="*/ 4 w 40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5">
                  <a:moveTo>
                    <a:pt x="4" y="45"/>
                  </a:moveTo>
                  <a:cubicBezTo>
                    <a:pt x="3" y="45"/>
                    <a:pt x="2" y="45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9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5"/>
                    <a:pt x="5" y="45"/>
                    <a:pt x="4" y="4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4" name="îşḷíḍê">
              <a:extLst>
                <a:ext uri="{FF2B5EF4-FFF2-40B4-BE49-F238E27FC236}">
                  <a16:creationId xmlns:a16="http://schemas.microsoft.com/office/drawing/2014/main" id="{0591DE68-94CA-47FA-AD73-5015CBD890A0}"/>
                </a:ext>
              </a:extLst>
            </p:cNvPr>
            <p:cNvSpPr/>
            <p:nvPr/>
          </p:nvSpPr>
          <p:spPr bwMode="auto">
            <a:xfrm>
              <a:off x="5945187" y="2327276"/>
              <a:ext cx="176213" cy="180975"/>
            </a:xfrm>
            <a:custGeom>
              <a:avLst/>
              <a:gdLst>
                <a:gd name="T0" fmla="*/ 30 w 53"/>
                <a:gd name="T1" fmla="*/ 0 h 55"/>
                <a:gd name="T2" fmla="*/ 53 w 53"/>
                <a:gd name="T3" fmla="*/ 22 h 55"/>
                <a:gd name="T4" fmla="*/ 33 w 53"/>
                <a:gd name="T5" fmla="*/ 48 h 55"/>
                <a:gd name="T6" fmla="*/ 19 w 53"/>
                <a:gd name="T7" fmla="*/ 53 h 55"/>
                <a:gd name="T8" fmla="*/ 0 w 53"/>
                <a:gd name="T9" fmla="*/ 43 h 55"/>
                <a:gd name="T10" fmla="*/ 30 w 5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5">
                  <a:moveTo>
                    <a:pt x="30" y="0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51"/>
                    <a:pt x="23" y="55"/>
                    <a:pt x="19" y="5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íšlîḓé">
              <a:extLst>
                <a:ext uri="{FF2B5EF4-FFF2-40B4-BE49-F238E27FC236}">
                  <a16:creationId xmlns:a16="http://schemas.microsoft.com/office/drawing/2014/main" id="{5620701E-D9D6-4739-8A65-4C744E4DDB25}"/>
                </a:ext>
              </a:extLst>
            </p:cNvPr>
            <p:cNvSpPr/>
            <p:nvPr/>
          </p:nvSpPr>
          <p:spPr bwMode="auto">
            <a:xfrm>
              <a:off x="4711700" y="2781301"/>
              <a:ext cx="317500" cy="134938"/>
            </a:xfrm>
            <a:custGeom>
              <a:avLst/>
              <a:gdLst>
                <a:gd name="T0" fmla="*/ 0 w 96"/>
                <a:gd name="T1" fmla="*/ 41 h 41"/>
                <a:gd name="T2" fmla="*/ 4 w 96"/>
                <a:gd name="T3" fmla="*/ 17 h 41"/>
                <a:gd name="T4" fmla="*/ 16 w 96"/>
                <a:gd name="T5" fmla="*/ 4 h 41"/>
                <a:gd name="T6" fmla="*/ 96 w 96"/>
                <a:gd name="T7" fmla="*/ 40 h 41"/>
                <a:gd name="T8" fmla="*/ 0 w 9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1">
                  <a:moveTo>
                    <a:pt x="0" y="41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0"/>
                    <a:pt x="10" y="5"/>
                    <a:pt x="16" y="4"/>
                  </a:cubicBezTo>
                  <a:cubicBezTo>
                    <a:pt x="38" y="2"/>
                    <a:pt x="86" y="0"/>
                    <a:pt x="96" y="4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6" name="ïṩḻíḑé">
              <a:extLst>
                <a:ext uri="{FF2B5EF4-FFF2-40B4-BE49-F238E27FC236}">
                  <a16:creationId xmlns:a16="http://schemas.microsoft.com/office/drawing/2014/main" id="{81D5347D-1230-4203-901E-1A66D01F1DD8}"/>
                </a:ext>
              </a:extLst>
            </p:cNvPr>
            <p:cNvSpPr/>
            <p:nvPr/>
          </p:nvSpPr>
          <p:spPr bwMode="auto">
            <a:xfrm>
              <a:off x="4427537" y="2854326"/>
              <a:ext cx="752475" cy="1004888"/>
            </a:xfrm>
            <a:custGeom>
              <a:avLst/>
              <a:gdLst>
                <a:gd name="T0" fmla="*/ 204 w 228"/>
                <a:gd name="T1" fmla="*/ 12 h 305"/>
                <a:gd name="T2" fmla="*/ 190 w 228"/>
                <a:gd name="T3" fmla="*/ 9 h 305"/>
                <a:gd name="T4" fmla="*/ 70 w 228"/>
                <a:gd name="T5" fmla="*/ 11 h 305"/>
                <a:gd name="T6" fmla="*/ 30 w 228"/>
                <a:gd name="T7" fmla="*/ 52 h 305"/>
                <a:gd name="T8" fmla="*/ 0 w 228"/>
                <a:gd name="T9" fmla="*/ 301 h 305"/>
                <a:gd name="T10" fmla="*/ 176 w 228"/>
                <a:gd name="T11" fmla="*/ 305 h 305"/>
                <a:gd name="T12" fmla="*/ 226 w 228"/>
                <a:gd name="T13" fmla="*/ 59 h 305"/>
                <a:gd name="T14" fmla="*/ 204 w 228"/>
                <a:gd name="T15" fmla="*/ 1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305">
                  <a:moveTo>
                    <a:pt x="204" y="12"/>
                  </a:moveTo>
                  <a:cubicBezTo>
                    <a:pt x="190" y="9"/>
                    <a:pt x="190" y="9"/>
                    <a:pt x="190" y="9"/>
                  </a:cubicBezTo>
                  <a:cubicBezTo>
                    <a:pt x="145" y="0"/>
                    <a:pt x="109" y="0"/>
                    <a:pt x="70" y="11"/>
                  </a:cubicBezTo>
                  <a:cubicBezTo>
                    <a:pt x="70" y="11"/>
                    <a:pt x="31" y="18"/>
                    <a:pt x="30" y="52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176" y="305"/>
                    <a:pt x="176" y="305"/>
                    <a:pt x="176" y="305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7" y="33"/>
                    <a:pt x="228" y="15"/>
                    <a:pt x="204" y="1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7" name="íṥḻiḓe">
              <a:extLst>
                <a:ext uri="{FF2B5EF4-FFF2-40B4-BE49-F238E27FC236}">
                  <a16:creationId xmlns:a16="http://schemas.microsoft.com/office/drawing/2014/main" id="{BEC20108-0FE4-4CB4-A2BE-BCA1479139E1}"/>
                </a:ext>
              </a:extLst>
            </p:cNvPr>
            <p:cNvSpPr/>
            <p:nvPr/>
          </p:nvSpPr>
          <p:spPr bwMode="auto">
            <a:xfrm>
              <a:off x="4910137" y="2478088"/>
              <a:ext cx="1092200" cy="787400"/>
            </a:xfrm>
            <a:custGeom>
              <a:avLst/>
              <a:gdLst>
                <a:gd name="T0" fmla="*/ 303 w 331"/>
                <a:gd name="T1" fmla="*/ 0 h 239"/>
                <a:gd name="T2" fmla="*/ 196 w 331"/>
                <a:gd name="T3" fmla="*/ 103 h 239"/>
                <a:gd name="T4" fmla="*/ 0 w 331"/>
                <a:gd name="T5" fmla="*/ 133 h 239"/>
                <a:gd name="T6" fmla="*/ 40 w 331"/>
                <a:gd name="T7" fmla="*/ 239 h 239"/>
                <a:gd name="T8" fmla="*/ 220 w 331"/>
                <a:gd name="T9" fmla="*/ 180 h 239"/>
                <a:gd name="T10" fmla="*/ 226 w 331"/>
                <a:gd name="T11" fmla="*/ 178 h 239"/>
                <a:gd name="T12" fmla="*/ 239 w 331"/>
                <a:gd name="T13" fmla="*/ 168 h 239"/>
                <a:gd name="T14" fmla="*/ 331 w 331"/>
                <a:gd name="T15" fmla="*/ 23 h 239"/>
                <a:gd name="T16" fmla="*/ 303 w 331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239">
                  <a:moveTo>
                    <a:pt x="303" y="0"/>
                  </a:moveTo>
                  <a:cubicBezTo>
                    <a:pt x="196" y="103"/>
                    <a:pt x="196" y="103"/>
                    <a:pt x="196" y="10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220" y="180"/>
                    <a:pt x="220" y="180"/>
                    <a:pt x="220" y="180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231" y="176"/>
                    <a:pt x="235" y="173"/>
                    <a:pt x="239" y="168"/>
                  </a:cubicBezTo>
                  <a:cubicBezTo>
                    <a:pt x="331" y="23"/>
                    <a:pt x="331" y="23"/>
                    <a:pt x="331" y="23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8" name="i$lîḋè">
              <a:extLst>
                <a:ext uri="{FF2B5EF4-FFF2-40B4-BE49-F238E27FC236}">
                  <a16:creationId xmlns:a16="http://schemas.microsoft.com/office/drawing/2014/main" id="{E64B2EED-FDB7-4AAC-9C98-DF10D5F4A49C}"/>
                </a:ext>
              </a:extLst>
            </p:cNvPr>
            <p:cNvSpPr/>
            <p:nvPr/>
          </p:nvSpPr>
          <p:spPr bwMode="auto">
            <a:xfrm>
              <a:off x="3943350" y="5611813"/>
              <a:ext cx="365125" cy="88900"/>
            </a:xfrm>
            <a:custGeom>
              <a:avLst/>
              <a:gdLst>
                <a:gd name="T0" fmla="*/ 137 w 230"/>
                <a:gd name="T1" fmla="*/ 0 h 56"/>
                <a:gd name="T2" fmla="*/ 230 w 230"/>
                <a:gd name="T3" fmla="*/ 56 h 56"/>
                <a:gd name="T4" fmla="*/ 0 w 230"/>
                <a:gd name="T5" fmla="*/ 56 h 56"/>
                <a:gd name="T6" fmla="*/ 16 w 230"/>
                <a:gd name="T7" fmla="*/ 0 h 56"/>
                <a:gd name="T8" fmla="*/ 137 w 23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6">
                  <a:moveTo>
                    <a:pt x="137" y="0"/>
                  </a:moveTo>
                  <a:lnTo>
                    <a:pt x="230" y="56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9" name="ïṣḻïďè">
              <a:extLst>
                <a:ext uri="{FF2B5EF4-FFF2-40B4-BE49-F238E27FC236}">
                  <a16:creationId xmlns:a16="http://schemas.microsoft.com/office/drawing/2014/main" id="{20183216-33B2-4E67-9EA3-81E482CE6C5B}"/>
                </a:ext>
              </a:extLst>
            </p:cNvPr>
            <p:cNvSpPr/>
            <p:nvPr/>
          </p:nvSpPr>
          <p:spPr bwMode="auto">
            <a:xfrm>
              <a:off x="4821237" y="5583238"/>
              <a:ext cx="342900" cy="88900"/>
            </a:xfrm>
            <a:custGeom>
              <a:avLst/>
              <a:gdLst>
                <a:gd name="T0" fmla="*/ 128 w 216"/>
                <a:gd name="T1" fmla="*/ 0 h 56"/>
                <a:gd name="T2" fmla="*/ 216 w 216"/>
                <a:gd name="T3" fmla="*/ 56 h 56"/>
                <a:gd name="T4" fmla="*/ 0 w 216"/>
                <a:gd name="T5" fmla="*/ 56 h 56"/>
                <a:gd name="T6" fmla="*/ 10 w 216"/>
                <a:gd name="T7" fmla="*/ 0 h 56"/>
                <a:gd name="T8" fmla="*/ 128 w 21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6">
                  <a:moveTo>
                    <a:pt x="128" y="0"/>
                  </a:moveTo>
                  <a:lnTo>
                    <a:pt x="216" y="56"/>
                  </a:lnTo>
                  <a:lnTo>
                    <a:pt x="0" y="56"/>
                  </a:lnTo>
                  <a:lnTo>
                    <a:pt x="10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0" name="îṥḻiḑé">
              <a:extLst>
                <a:ext uri="{FF2B5EF4-FFF2-40B4-BE49-F238E27FC236}">
                  <a16:creationId xmlns:a16="http://schemas.microsoft.com/office/drawing/2014/main" id="{42B58D3D-AEDA-4F9E-9121-F4843920D439}"/>
                </a:ext>
              </a:extLst>
            </p:cNvPr>
            <p:cNvSpPr/>
            <p:nvPr/>
          </p:nvSpPr>
          <p:spPr bwMode="auto">
            <a:xfrm>
              <a:off x="5302250" y="1136651"/>
              <a:ext cx="49213" cy="33338"/>
            </a:xfrm>
            <a:custGeom>
              <a:avLst/>
              <a:gdLst>
                <a:gd name="T0" fmla="*/ 12 w 15"/>
                <a:gd name="T1" fmla="*/ 2 h 10"/>
                <a:gd name="T2" fmla="*/ 5 w 15"/>
                <a:gd name="T3" fmla="*/ 0 h 10"/>
                <a:gd name="T4" fmla="*/ 1 w 15"/>
                <a:gd name="T5" fmla="*/ 3 h 10"/>
                <a:gd name="T6" fmla="*/ 3 w 15"/>
                <a:gd name="T7" fmla="*/ 7 h 10"/>
                <a:gd name="T8" fmla="*/ 8 w 15"/>
                <a:gd name="T9" fmla="*/ 9 h 10"/>
                <a:gd name="T10" fmla="*/ 9 w 15"/>
                <a:gd name="T11" fmla="*/ 9 h 10"/>
                <a:gd name="T12" fmla="*/ 10 w 15"/>
                <a:gd name="T13" fmla="*/ 9 h 10"/>
                <a:gd name="T14" fmla="*/ 14 w 15"/>
                <a:gd name="T15" fmla="*/ 7 h 10"/>
                <a:gd name="T16" fmla="*/ 12 w 15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2"/>
                  </a:moveTo>
                  <a:cubicBezTo>
                    <a:pt x="12" y="2"/>
                    <a:pt x="10" y="2"/>
                    <a:pt x="5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5" y="8"/>
                    <a:pt x="7" y="8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0"/>
                    <a:pt x="13" y="9"/>
                    <a:pt x="14" y="7"/>
                  </a:cubicBezTo>
                  <a:cubicBezTo>
                    <a:pt x="15" y="5"/>
                    <a:pt x="14" y="3"/>
                    <a:pt x="12" y="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1" name="íslíḋê">
              <a:extLst>
                <a:ext uri="{FF2B5EF4-FFF2-40B4-BE49-F238E27FC236}">
                  <a16:creationId xmlns:a16="http://schemas.microsoft.com/office/drawing/2014/main" id="{7DE93CD0-F302-43EB-97B8-CE3AE77D62AB}"/>
                </a:ext>
              </a:extLst>
            </p:cNvPr>
            <p:cNvSpPr/>
            <p:nvPr/>
          </p:nvSpPr>
          <p:spPr bwMode="auto">
            <a:xfrm>
              <a:off x="4124325" y="1081088"/>
              <a:ext cx="1155700" cy="1219200"/>
            </a:xfrm>
            <a:custGeom>
              <a:avLst/>
              <a:gdLst>
                <a:gd name="T0" fmla="*/ 24 w 350"/>
                <a:gd name="T1" fmla="*/ 369 h 370"/>
                <a:gd name="T2" fmla="*/ 16 w 350"/>
                <a:gd name="T3" fmla="*/ 350 h 370"/>
                <a:gd name="T4" fmla="*/ 10 w 350"/>
                <a:gd name="T5" fmla="*/ 339 h 370"/>
                <a:gd name="T6" fmla="*/ 13 w 350"/>
                <a:gd name="T7" fmla="*/ 324 h 370"/>
                <a:gd name="T8" fmla="*/ 2 w 350"/>
                <a:gd name="T9" fmla="*/ 295 h 370"/>
                <a:gd name="T10" fmla="*/ 11 w 350"/>
                <a:gd name="T11" fmla="*/ 308 h 370"/>
                <a:gd name="T12" fmla="*/ 2 w 350"/>
                <a:gd name="T13" fmla="*/ 295 h 370"/>
                <a:gd name="T14" fmla="*/ 4 w 350"/>
                <a:gd name="T15" fmla="*/ 283 h 370"/>
                <a:gd name="T16" fmla="*/ 4 w 350"/>
                <a:gd name="T17" fmla="*/ 262 h 370"/>
                <a:gd name="T18" fmla="*/ 0 w 350"/>
                <a:gd name="T19" fmla="*/ 250 h 370"/>
                <a:gd name="T20" fmla="*/ 8 w 350"/>
                <a:gd name="T21" fmla="*/ 236 h 370"/>
                <a:gd name="T22" fmla="*/ 3 w 350"/>
                <a:gd name="T23" fmla="*/ 206 h 370"/>
                <a:gd name="T24" fmla="*/ 5 w 350"/>
                <a:gd name="T25" fmla="*/ 224 h 370"/>
                <a:gd name="T26" fmla="*/ 10 w 350"/>
                <a:gd name="T27" fmla="*/ 206 h 370"/>
                <a:gd name="T28" fmla="*/ 9 w 350"/>
                <a:gd name="T29" fmla="*/ 176 h 370"/>
                <a:gd name="T30" fmla="*/ 13 w 350"/>
                <a:gd name="T31" fmla="*/ 191 h 370"/>
                <a:gd name="T32" fmla="*/ 9 w 350"/>
                <a:gd name="T33" fmla="*/ 176 h 370"/>
                <a:gd name="T34" fmla="*/ 15 w 350"/>
                <a:gd name="T35" fmla="*/ 165 h 370"/>
                <a:gd name="T36" fmla="*/ 22 w 350"/>
                <a:gd name="T37" fmla="*/ 145 h 370"/>
                <a:gd name="T38" fmla="*/ 24 w 350"/>
                <a:gd name="T39" fmla="*/ 133 h 370"/>
                <a:gd name="T40" fmla="*/ 37 w 350"/>
                <a:gd name="T41" fmla="*/ 123 h 370"/>
                <a:gd name="T42" fmla="*/ 47 w 350"/>
                <a:gd name="T43" fmla="*/ 95 h 370"/>
                <a:gd name="T44" fmla="*/ 45 w 350"/>
                <a:gd name="T45" fmla="*/ 110 h 370"/>
                <a:gd name="T46" fmla="*/ 47 w 350"/>
                <a:gd name="T47" fmla="*/ 95 h 370"/>
                <a:gd name="T48" fmla="*/ 57 w 350"/>
                <a:gd name="T49" fmla="*/ 87 h 370"/>
                <a:gd name="T50" fmla="*/ 71 w 350"/>
                <a:gd name="T51" fmla="*/ 71 h 370"/>
                <a:gd name="T52" fmla="*/ 78 w 350"/>
                <a:gd name="T53" fmla="*/ 61 h 370"/>
                <a:gd name="T54" fmla="*/ 93 w 350"/>
                <a:gd name="T55" fmla="*/ 57 h 370"/>
                <a:gd name="T56" fmla="*/ 113 w 350"/>
                <a:gd name="T57" fmla="*/ 35 h 370"/>
                <a:gd name="T58" fmla="*/ 105 w 350"/>
                <a:gd name="T59" fmla="*/ 48 h 370"/>
                <a:gd name="T60" fmla="*/ 113 w 350"/>
                <a:gd name="T61" fmla="*/ 35 h 370"/>
                <a:gd name="T62" fmla="*/ 126 w 350"/>
                <a:gd name="T63" fmla="*/ 32 h 370"/>
                <a:gd name="T64" fmla="*/ 145 w 350"/>
                <a:gd name="T65" fmla="*/ 23 h 370"/>
                <a:gd name="T66" fmla="*/ 155 w 350"/>
                <a:gd name="T67" fmla="*/ 15 h 370"/>
                <a:gd name="T68" fmla="*/ 171 w 350"/>
                <a:gd name="T69" fmla="*/ 18 h 370"/>
                <a:gd name="T70" fmla="*/ 198 w 350"/>
                <a:gd name="T71" fmla="*/ 5 h 370"/>
                <a:gd name="T72" fmla="*/ 186 w 350"/>
                <a:gd name="T73" fmla="*/ 14 h 370"/>
                <a:gd name="T74" fmla="*/ 198 w 350"/>
                <a:gd name="T75" fmla="*/ 5 h 370"/>
                <a:gd name="T76" fmla="*/ 211 w 350"/>
                <a:gd name="T77" fmla="*/ 6 h 370"/>
                <a:gd name="T78" fmla="*/ 232 w 350"/>
                <a:gd name="T79" fmla="*/ 5 h 370"/>
                <a:gd name="T80" fmla="*/ 250 w 350"/>
                <a:gd name="T81" fmla="*/ 0 h 370"/>
                <a:gd name="T82" fmla="*/ 244 w 350"/>
                <a:gd name="T83" fmla="*/ 8 h 370"/>
                <a:gd name="T84" fmla="*/ 261 w 350"/>
                <a:gd name="T85" fmla="*/ 4 h 370"/>
                <a:gd name="T86" fmla="*/ 274 w 350"/>
                <a:gd name="T87" fmla="*/ 1 h 370"/>
                <a:gd name="T88" fmla="*/ 287 w 350"/>
                <a:gd name="T89" fmla="*/ 10 h 370"/>
                <a:gd name="T90" fmla="*/ 318 w 350"/>
                <a:gd name="T91" fmla="*/ 7 h 370"/>
                <a:gd name="T92" fmla="*/ 303 w 350"/>
                <a:gd name="T93" fmla="*/ 11 h 370"/>
                <a:gd name="T94" fmla="*/ 318 w 350"/>
                <a:gd name="T95" fmla="*/ 7 h 370"/>
                <a:gd name="T96" fmla="*/ 329 w 350"/>
                <a:gd name="T97" fmla="*/ 12 h 370"/>
                <a:gd name="T98" fmla="*/ 349 w 350"/>
                <a:gd name="T99" fmla="*/ 1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" h="370">
                  <a:moveTo>
                    <a:pt x="14" y="354"/>
                  </a:moveTo>
                  <a:cubicBezTo>
                    <a:pt x="16" y="359"/>
                    <a:pt x="17" y="363"/>
                    <a:pt x="19" y="367"/>
                  </a:cubicBezTo>
                  <a:cubicBezTo>
                    <a:pt x="20" y="369"/>
                    <a:pt x="22" y="370"/>
                    <a:pt x="24" y="369"/>
                  </a:cubicBezTo>
                  <a:cubicBezTo>
                    <a:pt x="26" y="369"/>
                    <a:pt x="27" y="366"/>
                    <a:pt x="26" y="365"/>
                  </a:cubicBezTo>
                  <a:cubicBezTo>
                    <a:pt x="24" y="360"/>
                    <a:pt x="22" y="356"/>
                    <a:pt x="21" y="352"/>
                  </a:cubicBezTo>
                  <a:cubicBezTo>
                    <a:pt x="20" y="350"/>
                    <a:pt x="18" y="349"/>
                    <a:pt x="16" y="350"/>
                  </a:cubicBezTo>
                  <a:cubicBezTo>
                    <a:pt x="15" y="350"/>
                    <a:pt x="14" y="352"/>
                    <a:pt x="14" y="354"/>
                  </a:cubicBezTo>
                  <a:close/>
                  <a:moveTo>
                    <a:pt x="6" y="325"/>
                  </a:moveTo>
                  <a:cubicBezTo>
                    <a:pt x="7" y="330"/>
                    <a:pt x="8" y="334"/>
                    <a:pt x="10" y="339"/>
                  </a:cubicBezTo>
                  <a:cubicBezTo>
                    <a:pt x="10" y="341"/>
                    <a:pt x="12" y="342"/>
                    <a:pt x="14" y="341"/>
                  </a:cubicBezTo>
                  <a:cubicBezTo>
                    <a:pt x="16" y="341"/>
                    <a:pt x="17" y="339"/>
                    <a:pt x="17" y="337"/>
                  </a:cubicBezTo>
                  <a:cubicBezTo>
                    <a:pt x="15" y="333"/>
                    <a:pt x="14" y="328"/>
                    <a:pt x="13" y="324"/>
                  </a:cubicBezTo>
                  <a:cubicBezTo>
                    <a:pt x="13" y="322"/>
                    <a:pt x="11" y="320"/>
                    <a:pt x="9" y="321"/>
                  </a:cubicBezTo>
                  <a:cubicBezTo>
                    <a:pt x="7" y="321"/>
                    <a:pt x="6" y="323"/>
                    <a:pt x="6" y="325"/>
                  </a:cubicBezTo>
                  <a:close/>
                  <a:moveTo>
                    <a:pt x="2" y="295"/>
                  </a:moveTo>
                  <a:cubicBezTo>
                    <a:pt x="2" y="300"/>
                    <a:pt x="3" y="305"/>
                    <a:pt x="4" y="309"/>
                  </a:cubicBezTo>
                  <a:cubicBezTo>
                    <a:pt x="4" y="311"/>
                    <a:pt x="6" y="313"/>
                    <a:pt x="8" y="312"/>
                  </a:cubicBezTo>
                  <a:cubicBezTo>
                    <a:pt x="10" y="312"/>
                    <a:pt x="11" y="310"/>
                    <a:pt x="11" y="308"/>
                  </a:cubicBezTo>
                  <a:cubicBezTo>
                    <a:pt x="10" y="304"/>
                    <a:pt x="9" y="299"/>
                    <a:pt x="9" y="295"/>
                  </a:cubicBezTo>
                  <a:cubicBezTo>
                    <a:pt x="9" y="293"/>
                    <a:pt x="7" y="291"/>
                    <a:pt x="5" y="291"/>
                  </a:cubicBezTo>
                  <a:cubicBezTo>
                    <a:pt x="3" y="292"/>
                    <a:pt x="2" y="293"/>
                    <a:pt x="2" y="295"/>
                  </a:cubicBezTo>
                  <a:close/>
                  <a:moveTo>
                    <a:pt x="0" y="265"/>
                  </a:moveTo>
                  <a:cubicBezTo>
                    <a:pt x="0" y="270"/>
                    <a:pt x="0" y="275"/>
                    <a:pt x="1" y="279"/>
                  </a:cubicBezTo>
                  <a:cubicBezTo>
                    <a:pt x="1" y="281"/>
                    <a:pt x="2" y="283"/>
                    <a:pt x="4" y="283"/>
                  </a:cubicBezTo>
                  <a:cubicBezTo>
                    <a:pt x="6" y="283"/>
                    <a:pt x="8" y="281"/>
                    <a:pt x="8" y="279"/>
                  </a:cubicBezTo>
                  <a:cubicBezTo>
                    <a:pt x="7" y="274"/>
                    <a:pt x="7" y="270"/>
                    <a:pt x="7" y="265"/>
                  </a:cubicBezTo>
                  <a:cubicBezTo>
                    <a:pt x="7" y="263"/>
                    <a:pt x="6" y="262"/>
                    <a:pt x="4" y="262"/>
                  </a:cubicBezTo>
                  <a:cubicBezTo>
                    <a:pt x="2" y="262"/>
                    <a:pt x="0" y="263"/>
                    <a:pt x="0" y="265"/>
                  </a:cubicBezTo>
                  <a:close/>
                  <a:moveTo>
                    <a:pt x="1" y="235"/>
                  </a:moveTo>
                  <a:cubicBezTo>
                    <a:pt x="0" y="240"/>
                    <a:pt x="0" y="245"/>
                    <a:pt x="0" y="250"/>
                  </a:cubicBezTo>
                  <a:cubicBezTo>
                    <a:pt x="0" y="252"/>
                    <a:pt x="2" y="253"/>
                    <a:pt x="4" y="253"/>
                  </a:cubicBezTo>
                  <a:cubicBezTo>
                    <a:pt x="6" y="253"/>
                    <a:pt x="7" y="252"/>
                    <a:pt x="7" y="250"/>
                  </a:cubicBezTo>
                  <a:cubicBezTo>
                    <a:pt x="7" y="245"/>
                    <a:pt x="7" y="240"/>
                    <a:pt x="8" y="236"/>
                  </a:cubicBezTo>
                  <a:cubicBezTo>
                    <a:pt x="8" y="234"/>
                    <a:pt x="6" y="232"/>
                    <a:pt x="4" y="232"/>
                  </a:cubicBezTo>
                  <a:cubicBezTo>
                    <a:pt x="2" y="232"/>
                    <a:pt x="1" y="233"/>
                    <a:pt x="1" y="235"/>
                  </a:cubicBezTo>
                  <a:close/>
                  <a:moveTo>
                    <a:pt x="3" y="206"/>
                  </a:moveTo>
                  <a:cubicBezTo>
                    <a:pt x="3" y="208"/>
                    <a:pt x="2" y="211"/>
                    <a:pt x="2" y="213"/>
                  </a:cubicBezTo>
                  <a:cubicBezTo>
                    <a:pt x="2" y="215"/>
                    <a:pt x="2" y="218"/>
                    <a:pt x="2" y="220"/>
                  </a:cubicBezTo>
                  <a:cubicBezTo>
                    <a:pt x="1" y="222"/>
                    <a:pt x="3" y="223"/>
                    <a:pt x="5" y="224"/>
                  </a:cubicBezTo>
                  <a:cubicBezTo>
                    <a:pt x="7" y="224"/>
                    <a:pt x="9" y="222"/>
                    <a:pt x="9" y="220"/>
                  </a:cubicBezTo>
                  <a:cubicBezTo>
                    <a:pt x="9" y="218"/>
                    <a:pt x="9" y="216"/>
                    <a:pt x="9" y="214"/>
                  </a:cubicBezTo>
                  <a:cubicBezTo>
                    <a:pt x="9" y="212"/>
                    <a:pt x="10" y="209"/>
                    <a:pt x="10" y="206"/>
                  </a:cubicBezTo>
                  <a:cubicBezTo>
                    <a:pt x="10" y="205"/>
                    <a:pt x="9" y="203"/>
                    <a:pt x="7" y="203"/>
                  </a:cubicBezTo>
                  <a:cubicBezTo>
                    <a:pt x="5" y="202"/>
                    <a:pt x="3" y="204"/>
                    <a:pt x="3" y="206"/>
                  </a:cubicBezTo>
                  <a:close/>
                  <a:moveTo>
                    <a:pt x="9" y="176"/>
                  </a:moveTo>
                  <a:cubicBezTo>
                    <a:pt x="7" y="181"/>
                    <a:pt x="6" y="185"/>
                    <a:pt x="6" y="190"/>
                  </a:cubicBezTo>
                  <a:cubicBezTo>
                    <a:pt x="5" y="192"/>
                    <a:pt x="6" y="194"/>
                    <a:pt x="8" y="194"/>
                  </a:cubicBezTo>
                  <a:cubicBezTo>
                    <a:pt x="10" y="194"/>
                    <a:pt x="12" y="193"/>
                    <a:pt x="13" y="191"/>
                  </a:cubicBezTo>
                  <a:cubicBezTo>
                    <a:pt x="13" y="187"/>
                    <a:pt x="14" y="182"/>
                    <a:pt x="16" y="178"/>
                  </a:cubicBezTo>
                  <a:cubicBezTo>
                    <a:pt x="16" y="176"/>
                    <a:pt x="15" y="174"/>
                    <a:pt x="13" y="173"/>
                  </a:cubicBezTo>
                  <a:cubicBezTo>
                    <a:pt x="11" y="173"/>
                    <a:pt x="9" y="174"/>
                    <a:pt x="9" y="176"/>
                  </a:cubicBezTo>
                  <a:close/>
                  <a:moveTo>
                    <a:pt x="18" y="147"/>
                  </a:moveTo>
                  <a:cubicBezTo>
                    <a:pt x="16" y="152"/>
                    <a:pt x="15" y="156"/>
                    <a:pt x="13" y="161"/>
                  </a:cubicBezTo>
                  <a:cubicBezTo>
                    <a:pt x="12" y="163"/>
                    <a:pt x="13" y="165"/>
                    <a:pt x="15" y="165"/>
                  </a:cubicBezTo>
                  <a:cubicBezTo>
                    <a:pt x="17" y="166"/>
                    <a:pt x="19" y="165"/>
                    <a:pt x="20" y="163"/>
                  </a:cubicBezTo>
                  <a:cubicBezTo>
                    <a:pt x="21" y="159"/>
                    <a:pt x="23" y="154"/>
                    <a:pt x="24" y="150"/>
                  </a:cubicBezTo>
                  <a:cubicBezTo>
                    <a:pt x="25" y="148"/>
                    <a:pt x="24" y="146"/>
                    <a:pt x="22" y="145"/>
                  </a:cubicBezTo>
                  <a:cubicBezTo>
                    <a:pt x="21" y="145"/>
                    <a:pt x="19" y="146"/>
                    <a:pt x="18" y="147"/>
                  </a:cubicBezTo>
                  <a:close/>
                  <a:moveTo>
                    <a:pt x="31" y="120"/>
                  </a:moveTo>
                  <a:cubicBezTo>
                    <a:pt x="28" y="124"/>
                    <a:pt x="26" y="128"/>
                    <a:pt x="24" y="133"/>
                  </a:cubicBezTo>
                  <a:cubicBezTo>
                    <a:pt x="23" y="135"/>
                    <a:pt x="24" y="137"/>
                    <a:pt x="26" y="137"/>
                  </a:cubicBezTo>
                  <a:cubicBezTo>
                    <a:pt x="28" y="138"/>
                    <a:pt x="30" y="138"/>
                    <a:pt x="31" y="136"/>
                  </a:cubicBezTo>
                  <a:cubicBezTo>
                    <a:pt x="32" y="132"/>
                    <a:pt x="35" y="127"/>
                    <a:pt x="37" y="123"/>
                  </a:cubicBezTo>
                  <a:cubicBezTo>
                    <a:pt x="38" y="122"/>
                    <a:pt x="37" y="120"/>
                    <a:pt x="35" y="119"/>
                  </a:cubicBezTo>
                  <a:cubicBezTo>
                    <a:pt x="34" y="118"/>
                    <a:pt x="31" y="118"/>
                    <a:pt x="31" y="120"/>
                  </a:cubicBezTo>
                  <a:close/>
                  <a:moveTo>
                    <a:pt x="47" y="95"/>
                  </a:moveTo>
                  <a:cubicBezTo>
                    <a:pt x="44" y="98"/>
                    <a:pt x="41" y="102"/>
                    <a:pt x="39" y="106"/>
                  </a:cubicBezTo>
                  <a:cubicBezTo>
                    <a:pt x="38" y="108"/>
                    <a:pt x="38" y="110"/>
                    <a:pt x="40" y="111"/>
                  </a:cubicBezTo>
                  <a:cubicBezTo>
                    <a:pt x="41" y="112"/>
                    <a:pt x="44" y="112"/>
                    <a:pt x="45" y="110"/>
                  </a:cubicBezTo>
                  <a:cubicBezTo>
                    <a:pt x="47" y="106"/>
                    <a:pt x="50" y="103"/>
                    <a:pt x="52" y="99"/>
                  </a:cubicBezTo>
                  <a:cubicBezTo>
                    <a:pt x="54" y="97"/>
                    <a:pt x="53" y="95"/>
                    <a:pt x="52" y="94"/>
                  </a:cubicBezTo>
                  <a:cubicBezTo>
                    <a:pt x="50" y="93"/>
                    <a:pt x="48" y="93"/>
                    <a:pt x="47" y="95"/>
                  </a:cubicBezTo>
                  <a:close/>
                  <a:moveTo>
                    <a:pt x="66" y="72"/>
                  </a:moveTo>
                  <a:cubicBezTo>
                    <a:pt x="63" y="75"/>
                    <a:pt x="60" y="79"/>
                    <a:pt x="57" y="82"/>
                  </a:cubicBezTo>
                  <a:cubicBezTo>
                    <a:pt x="55" y="84"/>
                    <a:pt x="55" y="86"/>
                    <a:pt x="57" y="87"/>
                  </a:cubicBezTo>
                  <a:cubicBezTo>
                    <a:pt x="58" y="88"/>
                    <a:pt x="61" y="88"/>
                    <a:pt x="62" y="87"/>
                  </a:cubicBezTo>
                  <a:cubicBezTo>
                    <a:pt x="65" y="83"/>
                    <a:pt x="68" y="80"/>
                    <a:pt x="71" y="77"/>
                  </a:cubicBezTo>
                  <a:cubicBezTo>
                    <a:pt x="73" y="75"/>
                    <a:pt x="73" y="73"/>
                    <a:pt x="71" y="71"/>
                  </a:cubicBezTo>
                  <a:cubicBezTo>
                    <a:pt x="70" y="70"/>
                    <a:pt x="67" y="70"/>
                    <a:pt x="66" y="72"/>
                  </a:cubicBezTo>
                  <a:close/>
                  <a:moveTo>
                    <a:pt x="89" y="51"/>
                  </a:moveTo>
                  <a:cubicBezTo>
                    <a:pt x="85" y="54"/>
                    <a:pt x="81" y="57"/>
                    <a:pt x="78" y="61"/>
                  </a:cubicBezTo>
                  <a:cubicBezTo>
                    <a:pt x="76" y="62"/>
                    <a:pt x="76" y="64"/>
                    <a:pt x="77" y="66"/>
                  </a:cubicBezTo>
                  <a:cubicBezTo>
                    <a:pt x="79" y="67"/>
                    <a:pt x="81" y="67"/>
                    <a:pt x="82" y="66"/>
                  </a:cubicBezTo>
                  <a:cubicBezTo>
                    <a:pt x="86" y="63"/>
                    <a:pt x="89" y="60"/>
                    <a:pt x="93" y="57"/>
                  </a:cubicBezTo>
                  <a:cubicBezTo>
                    <a:pt x="94" y="56"/>
                    <a:pt x="95" y="54"/>
                    <a:pt x="94" y="52"/>
                  </a:cubicBezTo>
                  <a:cubicBezTo>
                    <a:pt x="92" y="50"/>
                    <a:pt x="90" y="50"/>
                    <a:pt x="89" y="51"/>
                  </a:cubicBezTo>
                  <a:close/>
                  <a:moveTo>
                    <a:pt x="113" y="35"/>
                  </a:moveTo>
                  <a:cubicBezTo>
                    <a:pt x="109" y="37"/>
                    <a:pt x="105" y="39"/>
                    <a:pt x="101" y="42"/>
                  </a:cubicBezTo>
                  <a:cubicBezTo>
                    <a:pt x="100" y="43"/>
                    <a:pt x="99" y="45"/>
                    <a:pt x="100" y="47"/>
                  </a:cubicBezTo>
                  <a:cubicBezTo>
                    <a:pt x="102" y="49"/>
                    <a:pt x="104" y="49"/>
                    <a:pt x="105" y="48"/>
                  </a:cubicBezTo>
                  <a:cubicBezTo>
                    <a:pt x="109" y="45"/>
                    <a:pt x="113" y="43"/>
                    <a:pt x="117" y="41"/>
                  </a:cubicBezTo>
                  <a:cubicBezTo>
                    <a:pt x="119" y="40"/>
                    <a:pt x="119" y="37"/>
                    <a:pt x="118" y="36"/>
                  </a:cubicBezTo>
                  <a:cubicBezTo>
                    <a:pt x="117" y="34"/>
                    <a:pt x="115" y="34"/>
                    <a:pt x="113" y="35"/>
                  </a:cubicBezTo>
                  <a:close/>
                  <a:moveTo>
                    <a:pt x="140" y="21"/>
                  </a:moveTo>
                  <a:cubicBezTo>
                    <a:pt x="136" y="23"/>
                    <a:pt x="132" y="25"/>
                    <a:pt x="127" y="27"/>
                  </a:cubicBezTo>
                  <a:cubicBezTo>
                    <a:pt x="126" y="28"/>
                    <a:pt x="125" y="30"/>
                    <a:pt x="126" y="32"/>
                  </a:cubicBezTo>
                  <a:cubicBezTo>
                    <a:pt x="127" y="33"/>
                    <a:pt x="129" y="34"/>
                    <a:pt x="131" y="33"/>
                  </a:cubicBezTo>
                  <a:cubicBezTo>
                    <a:pt x="135" y="31"/>
                    <a:pt x="139" y="29"/>
                    <a:pt x="143" y="28"/>
                  </a:cubicBezTo>
                  <a:cubicBezTo>
                    <a:pt x="145" y="27"/>
                    <a:pt x="146" y="25"/>
                    <a:pt x="145" y="23"/>
                  </a:cubicBezTo>
                  <a:cubicBezTo>
                    <a:pt x="144" y="21"/>
                    <a:pt x="142" y="20"/>
                    <a:pt x="140" y="21"/>
                  </a:cubicBezTo>
                  <a:close/>
                  <a:moveTo>
                    <a:pt x="169" y="11"/>
                  </a:moveTo>
                  <a:cubicBezTo>
                    <a:pt x="164" y="12"/>
                    <a:pt x="160" y="14"/>
                    <a:pt x="155" y="15"/>
                  </a:cubicBezTo>
                  <a:cubicBezTo>
                    <a:pt x="153" y="16"/>
                    <a:pt x="152" y="18"/>
                    <a:pt x="153" y="20"/>
                  </a:cubicBezTo>
                  <a:cubicBezTo>
                    <a:pt x="154" y="22"/>
                    <a:pt x="156" y="23"/>
                    <a:pt x="158" y="22"/>
                  </a:cubicBezTo>
                  <a:cubicBezTo>
                    <a:pt x="162" y="21"/>
                    <a:pt x="166" y="19"/>
                    <a:pt x="171" y="18"/>
                  </a:cubicBezTo>
                  <a:cubicBezTo>
                    <a:pt x="173" y="17"/>
                    <a:pt x="174" y="15"/>
                    <a:pt x="173" y="14"/>
                  </a:cubicBezTo>
                  <a:cubicBezTo>
                    <a:pt x="173" y="12"/>
                    <a:pt x="171" y="11"/>
                    <a:pt x="169" y="11"/>
                  </a:cubicBezTo>
                  <a:close/>
                  <a:moveTo>
                    <a:pt x="198" y="5"/>
                  </a:moveTo>
                  <a:cubicBezTo>
                    <a:pt x="194" y="5"/>
                    <a:pt x="189" y="6"/>
                    <a:pt x="184" y="7"/>
                  </a:cubicBezTo>
                  <a:cubicBezTo>
                    <a:pt x="182" y="8"/>
                    <a:pt x="181" y="10"/>
                    <a:pt x="182" y="12"/>
                  </a:cubicBezTo>
                  <a:cubicBezTo>
                    <a:pt x="182" y="13"/>
                    <a:pt x="184" y="15"/>
                    <a:pt x="186" y="14"/>
                  </a:cubicBezTo>
                  <a:cubicBezTo>
                    <a:pt x="190" y="13"/>
                    <a:pt x="195" y="12"/>
                    <a:pt x="199" y="12"/>
                  </a:cubicBezTo>
                  <a:cubicBezTo>
                    <a:pt x="201" y="11"/>
                    <a:pt x="203" y="9"/>
                    <a:pt x="202" y="8"/>
                  </a:cubicBezTo>
                  <a:cubicBezTo>
                    <a:pt x="202" y="6"/>
                    <a:pt x="200" y="4"/>
                    <a:pt x="198" y="5"/>
                  </a:cubicBezTo>
                  <a:close/>
                  <a:moveTo>
                    <a:pt x="228" y="1"/>
                  </a:moveTo>
                  <a:cubicBezTo>
                    <a:pt x="223" y="1"/>
                    <a:pt x="219" y="2"/>
                    <a:pt x="214" y="2"/>
                  </a:cubicBezTo>
                  <a:cubicBezTo>
                    <a:pt x="212" y="3"/>
                    <a:pt x="211" y="4"/>
                    <a:pt x="211" y="6"/>
                  </a:cubicBezTo>
                  <a:cubicBezTo>
                    <a:pt x="211" y="8"/>
                    <a:pt x="213" y="10"/>
                    <a:pt x="215" y="10"/>
                  </a:cubicBezTo>
                  <a:cubicBezTo>
                    <a:pt x="219" y="9"/>
                    <a:pt x="224" y="9"/>
                    <a:pt x="229" y="8"/>
                  </a:cubicBezTo>
                  <a:cubicBezTo>
                    <a:pt x="230" y="8"/>
                    <a:pt x="232" y="6"/>
                    <a:pt x="232" y="5"/>
                  </a:cubicBezTo>
                  <a:cubicBezTo>
                    <a:pt x="232" y="3"/>
                    <a:pt x="230" y="1"/>
                    <a:pt x="228" y="1"/>
                  </a:cubicBezTo>
                  <a:close/>
                  <a:moveTo>
                    <a:pt x="258" y="1"/>
                  </a:moveTo>
                  <a:cubicBezTo>
                    <a:pt x="255" y="0"/>
                    <a:pt x="253" y="0"/>
                    <a:pt x="250" y="0"/>
                  </a:cubicBezTo>
                  <a:cubicBezTo>
                    <a:pt x="248" y="0"/>
                    <a:pt x="246" y="0"/>
                    <a:pt x="244" y="1"/>
                  </a:cubicBezTo>
                  <a:cubicBezTo>
                    <a:pt x="242" y="1"/>
                    <a:pt x="240" y="2"/>
                    <a:pt x="240" y="4"/>
                  </a:cubicBezTo>
                  <a:cubicBezTo>
                    <a:pt x="240" y="6"/>
                    <a:pt x="242" y="8"/>
                    <a:pt x="244" y="8"/>
                  </a:cubicBezTo>
                  <a:cubicBezTo>
                    <a:pt x="246" y="8"/>
                    <a:pt x="248" y="8"/>
                    <a:pt x="250" y="8"/>
                  </a:cubicBezTo>
                  <a:cubicBezTo>
                    <a:pt x="253" y="8"/>
                    <a:pt x="255" y="8"/>
                    <a:pt x="258" y="8"/>
                  </a:cubicBezTo>
                  <a:cubicBezTo>
                    <a:pt x="260" y="8"/>
                    <a:pt x="261" y="6"/>
                    <a:pt x="261" y="4"/>
                  </a:cubicBezTo>
                  <a:cubicBezTo>
                    <a:pt x="262" y="2"/>
                    <a:pt x="260" y="1"/>
                    <a:pt x="258" y="1"/>
                  </a:cubicBezTo>
                  <a:close/>
                  <a:moveTo>
                    <a:pt x="288" y="2"/>
                  </a:moveTo>
                  <a:cubicBezTo>
                    <a:pt x="283" y="2"/>
                    <a:pt x="279" y="2"/>
                    <a:pt x="274" y="1"/>
                  </a:cubicBezTo>
                  <a:cubicBezTo>
                    <a:pt x="272" y="1"/>
                    <a:pt x="270" y="3"/>
                    <a:pt x="270" y="5"/>
                  </a:cubicBezTo>
                  <a:cubicBezTo>
                    <a:pt x="270" y="7"/>
                    <a:pt x="271" y="8"/>
                    <a:pt x="273" y="8"/>
                  </a:cubicBezTo>
                  <a:cubicBezTo>
                    <a:pt x="278" y="9"/>
                    <a:pt x="283" y="9"/>
                    <a:pt x="287" y="10"/>
                  </a:cubicBezTo>
                  <a:cubicBezTo>
                    <a:pt x="289" y="10"/>
                    <a:pt x="291" y="8"/>
                    <a:pt x="291" y="6"/>
                  </a:cubicBezTo>
                  <a:cubicBezTo>
                    <a:pt x="291" y="4"/>
                    <a:pt x="290" y="3"/>
                    <a:pt x="288" y="2"/>
                  </a:cubicBezTo>
                  <a:close/>
                  <a:moveTo>
                    <a:pt x="318" y="7"/>
                  </a:moveTo>
                  <a:cubicBezTo>
                    <a:pt x="313" y="6"/>
                    <a:pt x="308" y="5"/>
                    <a:pt x="304" y="4"/>
                  </a:cubicBezTo>
                  <a:cubicBezTo>
                    <a:pt x="302" y="4"/>
                    <a:pt x="300" y="5"/>
                    <a:pt x="300" y="7"/>
                  </a:cubicBezTo>
                  <a:cubicBezTo>
                    <a:pt x="299" y="9"/>
                    <a:pt x="301" y="11"/>
                    <a:pt x="303" y="11"/>
                  </a:cubicBezTo>
                  <a:cubicBezTo>
                    <a:pt x="307" y="12"/>
                    <a:pt x="312" y="13"/>
                    <a:pt x="316" y="14"/>
                  </a:cubicBezTo>
                  <a:cubicBezTo>
                    <a:pt x="318" y="14"/>
                    <a:pt x="320" y="13"/>
                    <a:pt x="320" y="11"/>
                  </a:cubicBezTo>
                  <a:cubicBezTo>
                    <a:pt x="321" y="9"/>
                    <a:pt x="320" y="7"/>
                    <a:pt x="318" y="7"/>
                  </a:cubicBezTo>
                  <a:close/>
                  <a:moveTo>
                    <a:pt x="347" y="13"/>
                  </a:moveTo>
                  <a:cubicBezTo>
                    <a:pt x="343" y="12"/>
                    <a:pt x="338" y="11"/>
                    <a:pt x="333" y="10"/>
                  </a:cubicBezTo>
                  <a:cubicBezTo>
                    <a:pt x="331" y="9"/>
                    <a:pt x="329" y="10"/>
                    <a:pt x="329" y="12"/>
                  </a:cubicBezTo>
                  <a:cubicBezTo>
                    <a:pt x="328" y="14"/>
                    <a:pt x="330" y="16"/>
                    <a:pt x="332" y="17"/>
                  </a:cubicBezTo>
                  <a:cubicBezTo>
                    <a:pt x="337" y="18"/>
                    <a:pt x="341" y="19"/>
                    <a:pt x="345" y="20"/>
                  </a:cubicBezTo>
                  <a:cubicBezTo>
                    <a:pt x="347" y="20"/>
                    <a:pt x="349" y="19"/>
                    <a:pt x="349" y="17"/>
                  </a:cubicBezTo>
                  <a:cubicBezTo>
                    <a:pt x="350" y="15"/>
                    <a:pt x="349" y="13"/>
                    <a:pt x="347" y="13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2" name="íṥḷidé">
              <a:extLst>
                <a:ext uri="{FF2B5EF4-FFF2-40B4-BE49-F238E27FC236}">
                  <a16:creationId xmlns:a16="http://schemas.microsoft.com/office/drawing/2014/main" id="{A017AFBF-A1FD-4B00-A9B9-C1B8EACF6BFB}"/>
                </a:ext>
              </a:extLst>
            </p:cNvPr>
            <p:cNvSpPr/>
            <p:nvPr/>
          </p:nvSpPr>
          <p:spPr bwMode="auto">
            <a:xfrm>
              <a:off x="4206875" y="2320926"/>
              <a:ext cx="39688" cy="49213"/>
            </a:xfrm>
            <a:custGeom>
              <a:avLst/>
              <a:gdLst>
                <a:gd name="T0" fmla="*/ 1 w 12"/>
                <a:gd name="T1" fmla="*/ 6 h 15"/>
                <a:gd name="T2" fmla="*/ 5 w 12"/>
                <a:gd name="T3" fmla="*/ 12 h 15"/>
                <a:gd name="T4" fmla="*/ 10 w 12"/>
                <a:gd name="T5" fmla="*/ 14 h 15"/>
                <a:gd name="T6" fmla="*/ 11 w 12"/>
                <a:gd name="T7" fmla="*/ 9 h 15"/>
                <a:gd name="T8" fmla="*/ 8 w 12"/>
                <a:gd name="T9" fmla="*/ 3 h 15"/>
                <a:gd name="T10" fmla="*/ 3 w 12"/>
                <a:gd name="T11" fmla="*/ 1 h 15"/>
                <a:gd name="T12" fmla="*/ 1 w 12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1" y="6"/>
                  </a:moveTo>
                  <a:cubicBezTo>
                    <a:pt x="2" y="8"/>
                    <a:pt x="4" y="10"/>
                    <a:pt x="5" y="12"/>
                  </a:cubicBezTo>
                  <a:cubicBezTo>
                    <a:pt x="6" y="14"/>
                    <a:pt x="8" y="15"/>
                    <a:pt x="10" y="14"/>
                  </a:cubicBezTo>
                  <a:cubicBezTo>
                    <a:pt x="11" y="13"/>
                    <a:pt x="12" y="10"/>
                    <a:pt x="11" y="9"/>
                  </a:cubicBezTo>
                  <a:cubicBezTo>
                    <a:pt x="10" y="7"/>
                    <a:pt x="9" y="5"/>
                    <a:pt x="8" y="3"/>
                  </a:cubicBezTo>
                  <a:cubicBezTo>
                    <a:pt x="7" y="1"/>
                    <a:pt x="4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3" name="íṩ1ïdè">
              <a:extLst>
                <a:ext uri="{FF2B5EF4-FFF2-40B4-BE49-F238E27FC236}">
                  <a16:creationId xmlns:a16="http://schemas.microsoft.com/office/drawing/2014/main" id="{9E4EE421-661B-4FF5-A559-1CCEC70642C2}"/>
                </a:ext>
              </a:extLst>
            </p:cNvPr>
            <p:cNvSpPr/>
            <p:nvPr/>
          </p:nvSpPr>
          <p:spPr bwMode="auto">
            <a:xfrm>
              <a:off x="5400675" y="1117601"/>
              <a:ext cx="192088" cy="174625"/>
            </a:xfrm>
            <a:custGeom>
              <a:avLst/>
              <a:gdLst>
                <a:gd name="T0" fmla="*/ 28 w 58"/>
                <a:gd name="T1" fmla="*/ 4 h 53"/>
                <a:gd name="T2" fmla="*/ 25 w 58"/>
                <a:gd name="T3" fmla="*/ 2 h 53"/>
                <a:gd name="T4" fmla="*/ 1 w 58"/>
                <a:gd name="T5" fmla="*/ 46 h 53"/>
                <a:gd name="T6" fmla="*/ 1 w 58"/>
                <a:gd name="T7" fmla="*/ 50 h 53"/>
                <a:gd name="T8" fmla="*/ 4 w 58"/>
                <a:gd name="T9" fmla="*/ 52 h 53"/>
                <a:gd name="T10" fmla="*/ 54 w 58"/>
                <a:gd name="T11" fmla="*/ 53 h 53"/>
                <a:gd name="T12" fmla="*/ 58 w 58"/>
                <a:gd name="T13" fmla="*/ 51 h 53"/>
                <a:gd name="T14" fmla="*/ 58 w 58"/>
                <a:gd name="T15" fmla="*/ 48 h 53"/>
                <a:gd name="T16" fmla="*/ 31 w 58"/>
                <a:gd name="T17" fmla="*/ 2 h 53"/>
                <a:gd name="T18" fmla="*/ 28 w 58"/>
                <a:gd name="T19" fmla="*/ 0 h 53"/>
                <a:gd name="T20" fmla="*/ 25 w 58"/>
                <a:gd name="T21" fmla="*/ 2 h 53"/>
                <a:gd name="T22" fmla="*/ 28 w 58"/>
                <a:gd name="T23" fmla="*/ 4 h 53"/>
                <a:gd name="T24" fmla="*/ 25 w 58"/>
                <a:gd name="T25" fmla="*/ 5 h 53"/>
                <a:gd name="T26" fmla="*/ 48 w 58"/>
                <a:gd name="T27" fmla="*/ 46 h 53"/>
                <a:gd name="T28" fmla="*/ 10 w 58"/>
                <a:gd name="T29" fmla="*/ 45 h 53"/>
                <a:gd name="T30" fmla="*/ 31 w 58"/>
                <a:gd name="T31" fmla="*/ 5 h 53"/>
                <a:gd name="T32" fmla="*/ 28 w 58"/>
                <a:gd name="T33" fmla="*/ 4 h 53"/>
                <a:gd name="T34" fmla="*/ 25 w 58"/>
                <a:gd name="T35" fmla="*/ 5 h 53"/>
                <a:gd name="T36" fmla="*/ 28 w 58"/>
                <a:gd name="T3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3">
                  <a:moveTo>
                    <a:pt x="28" y="4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1" y="51"/>
                    <a:pt x="2" y="52"/>
                    <a:pt x="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6" y="53"/>
                    <a:pt x="57" y="52"/>
                    <a:pt x="58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5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4" name="îšļiḑe">
              <a:extLst>
                <a:ext uri="{FF2B5EF4-FFF2-40B4-BE49-F238E27FC236}">
                  <a16:creationId xmlns:a16="http://schemas.microsoft.com/office/drawing/2014/main" id="{0248E77F-15B4-48DD-AE64-818E78BDCAE2}"/>
                </a:ext>
              </a:extLst>
            </p:cNvPr>
            <p:cNvSpPr/>
            <p:nvPr/>
          </p:nvSpPr>
          <p:spPr bwMode="auto">
            <a:xfrm>
              <a:off x="3154362" y="4916488"/>
              <a:ext cx="715963" cy="26988"/>
            </a:xfrm>
            <a:custGeom>
              <a:avLst/>
              <a:gdLst>
                <a:gd name="T0" fmla="*/ 4 w 217"/>
                <a:gd name="T1" fmla="*/ 8 h 8"/>
                <a:gd name="T2" fmla="*/ 213 w 217"/>
                <a:gd name="T3" fmla="*/ 8 h 8"/>
                <a:gd name="T4" fmla="*/ 217 w 217"/>
                <a:gd name="T5" fmla="*/ 4 h 8"/>
                <a:gd name="T6" fmla="*/ 213 w 217"/>
                <a:gd name="T7" fmla="*/ 0 h 8"/>
                <a:gd name="T8" fmla="*/ 4 w 217"/>
                <a:gd name="T9" fmla="*/ 0 h 8"/>
                <a:gd name="T10" fmla="*/ 0 w 217"/>
                <a:gd name="T11" fmla="*/ 4 h 8"/>
                <a:gd name="T12" fmla="*/ 4 w 21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8">
                  <a:moveTo>
                    <a:pt x="4" y="8"/>
                  </a:moveTo>
                  <a:cubicBezTo>
                    <a:pt x="213" y="8"/>
                    <a:pt x="213" y="8"/>
                    <a:pt x="213" y="8"/>
                  </a:cubicBezTo>
                  <a:cubicBezTo>
                    <a:pt x="215" y="8"/>
                    <a:pt x="217" y="6"/>
                    <a:pt x="217" y="4"/>
                  </a:cubicBezTo>
                  <a:cubicBezTo>
                    <a:pt x="217" y="1"/>
                    <a:pt x="215" y="0"/>
                    <a:pt x="2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5" name="îšļîďe">
              <a:extLst>
                <a:ext uri="{FF2B5EF4-FFF2-40B4-BE49-F238E27FC236}">
                  <a16:creationId xmlns:a16="http://schemas.microsoft.com/office/drawing/2014/main" id="{A92530DB-D7B7-4B62-86DF-5CDE9800ADC2}"/>
                </a:ext>
              </a:extLst>
            </p:cNvPr>
            <p:cNvSpPr/>
            <p:nvPr/>
          </p:nvSpPr>
          <p:spPr bwMode="auto">
            <a:xfrm>
              <a:off x="8156575" y="4916488"/>
              <a:ext cx="881063" cy="26988"/>
            </a:xfrm>
            <a:custGeom>
              <a:avLst/>
              <a:gdLst>
                <a:gd name="T0" fmla="*/ 4 w 267"/>
                <a:gd name="T1" fmla="*/ 8 h 8"/>
                <a:gd name="T2" fmla="*/ 263 w 267"/>
                <a:gd name="T3" fmla="*/ 8 h 8"/>
                <a:gd name="T4" fmla="*/ 267 w 267"/>
                <a:gd name="T5" fmla="*/ 4 h 8"/>
                <a:gd name="T6" fmla="*/ 263 w 267"/>
                <a:gd name="T7" fmla="*/ 0 h 8"/>
                <a:gd name="T8" fmla="*/ 4 w 267"/>
                <a:gd name="T9" fmla="*/ 0 h 8"/>
                <a:gd name="T10" fmla="*/ 0 w 267"/>
                <a:gd name="T11" fmla="*/ 4 h 8"/>
                <a:gd name="T12" fmla="*/ 4 w 26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8">
                  <a:moveTo>
                    <a:pt x="4" y="8"/>
                  </a:moveTo>
                  <a:cubicBezTo>
                    <a:pt x="263" y="8"/>
                    <a:pt x="263" y="8"/>
                    <a:pt x="263" y="8"/>
                  </a:cubicBezTo>
                  <a:cubicBezTo>
                    <a:pt x="266" y="8"/>
                    <a:pt x="267" y="6"/>
                    <a:pt x="267" y="4"/>
                  </a:cubicBezTo>
                  <a:cubicBezTo>
                    <a:pt x="267" y="1"/>
                    <a:pt x="266" y="0"/>
                    <a:pt x="2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805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065ea3b-83b9-4290-b762-635e53b903b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1d0f6d-59d1-4a80-a757-f0df026618a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48c38ab-90f5-472b-aa75-c326584f1ac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48c38ab-90f5-472b-aa75-c326584f1ac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80fb7fd-c53b-439c-a3cd-96224e6e46b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1d0f6d-59d1-4a80-a757-f0df026618a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c1f3422-10bd-44b0-a651-0c200e1a73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Theme">
  <a:themeElements>
    <a:clrScheme name="自定义 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2D05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33531</TotalTime>
  <Words>2489</Words>
  <Application>Microsoft Office PowerPoint</Application>
  <PresentationFormat>宽屏</PresentationFormat>
  <Paragraphs>330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2.1 什么是Activity</vt:lpstr>
      <vt:lpstr>2.1 什么是Activity</vt:lpstr>
      <vt:lpstr>2.1 什么是Activity</vt:lpstr>
      <vt:lpstr>2.1 什么是Activity</vt:lpstr>
      <vt:lpstr>2.1 什么是Activity</vt:lpstr>
      <vt:lpstr>2.1.1 启动Activity要素</vt:lpstr>
      <vt:lpstr>2.1.2  Activity与布局之间的关系</vt:lpstr>
      <vt:lpstr>2.1.3  Activity与View之间的关系</vt:lpstr>
      <vt:lpstr>PowerPoint 演示文稿</vt:lpstr>
      <vt:lpstr>2.2 创建新的Activity</vt:lpstr>
      <vt:lpstr>PowerPoint 演示文稿</vt:lpstr>
      <vt:lpstr>2.3 Intent介绍</vt:lpstr>
      <vt:lpstr>2.3.1  显式意图</vt:lpstr>
      <vt:lpstr>2.3.2  隐式意图</vt:lpstr>
      <vt:lpstr>2.3.3  Activity之间的跳转</vt:lpstr>
      <vt:lpstr>PowerPoint 演示文稿</vt:lpstr>
      <vt:lpstr>2.4.1.Bundle类</vt:lpstr>
      <vt:lpstr>2.4.2 应用Intent在不同的Activity之间传递数据</vt:lpstr>
      <vt:lpstr>2.4.2 应用Intent在不同的Activity之间传递数据</vt:lpstr>
      <vt:lpstr>PowerPoint 演示文稿</vt:lpstr>
      <vt:lpstr>2.5 消息提示类Toast</vt:lpstr>
      <vt:lpstr>2.5 消息提示类Toast</vt:lpstr>
      <vt:lpstr>2.5 消息提示类Toast</vt:lpstr>
      <vt:lpstr>PowerPoint 演示文稿</vt:lpstr>
      <vt:lpstr>2.6 对话框</vt:lpstr>
      <vt:lpstr>AlertDialog 消息对话框</vt:lpstr>
      <vt:lpstr>添加视图View</vt:lpstr>
      <vt:lpstr>PowerPoint 演示文稿</vt:lpstr>
      <vt:lpstr>2.7  菜单设计</vt:lpstr>
      <vt:lpstr>2.7.1  选项菜单（OptionsMenu）</vt:lpstr>
      <vt:lpstr>2.7.2 上下文菜单（Context Menu）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二月设计</dc:creator>
  <cp:lastModifiedBy>张 玮</cp:lastModifiedBy>
  <cp:revision>2361</cp:revision>
  <dcterms:created xsi:type="dcterms:W3CDTF">2014-11-26T08:06:19Z</dcterms:created>
  <dcterms:modified xsi:type="dcterms:W3CDTF">2021-05-27T00:54:59Z</dcterms:modified>
</cp:coreProperties>
</file>