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1138" r:id="rId2"/>
    <p:sldId id="1148" r:id="rId3"/>
    <p:sldId id="283" r:id="rId4"/>
    <p:sldId id="1104" r:id="rId5"/>
    <p:sldId id="1152" r:id="rId6"/>
    <p:sldId id="1153" r:id="rId7"/>
    <p:sldId id="1174" r:id="rId8"/>
    <p:sldId id="1156" r:id="rId9"/>
    <p:sldId id="1157" r:id="rId10"/>
    <p:sldId id="1154" r:id="rId11"/>
    <p:sldId id="1140" r:id="rId12"/>
    <p:sldId id="1177" r:id="rId13"/>
    <p:sldId id="1160" r:id="rId14"/>
    <p:sldId id="1159" r:id="rId15"/>
    <p:sldId id="1162" r:id="rId16"/>
    <p:sldId id="1169" r:id="rId17"/>
    <p:sldId id="1158" r:id="rId18"/>
    <p:sldId id="1163" r:id="rId19"/>
    <p:sldId id="1165" r:id="rId20"/>
    <p:sldId id="1166" r:id="rId21"/>
    <p:sldId id="1179" r:id="rId22"/>
    <p:sldId id="1170" r:id="rId23"/>
    <p:sldId id="1164" r:id="rId24"/>
    <p:sldId id="1167" r:id="rId25"/>
    <p:sldId id="1175" r:id="rId26"/>
    <p:sldId id="1168" r:id="rId27"/>
    <p:sldId id="1103" r:id="rId28"/>
    <p:sldId id="1176" r:id="rId29"/>
    <p:sldId id="1150" r:id="rId30"/>
    <p:sldId id="114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30C"/>
    <a:srgbClr val="000000"/>
    <a:srgbClr val="FFFFFF"/>
    <a:srgbClr val="3D3D3D"/>
    <a:srgbClr val="39594E"/>
    <a:srgbClr val="8EC320"/>
    <a:srgbClr val="006835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2" y="110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5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2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7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7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72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2834426" y="2888447"/>
            <a:ext cx="6902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多媒体播放与录制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41" y="6206826"/>
            <a:ext cx="2185913" cy="454992"/>
          </a:xfrm>
          <a:prstGeom prst="rect">
            <a:avLst/>
          </a:prstGeom>
        </p:spPr>
      </p:pic>
      <p:sp>
        <p:nvSpPr>
          <p:cNvPr id="12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29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的文件</a:t>
            </a:r>
          </a:p>
        </p:txBody>
      </p:sp>
      <p:sp>
        <p:nvSpPr>
          <p:cNvPr id="7" name="1          _3"/>
          <p:cNvSpPr txBox="1"/>
          <p:nvPr/>
        </p:nvSpPr>
        <p:spPr>
          <a:xfrm>
            <a:off x="305642" y="1128928"/>
            <a:ext cx="106009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播放存储在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卡中的多媒体文件，须先调用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new()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对象，再调用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setDataSource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方法设置多媒体数据来源。</a:t>
            </a:r>
          </a:p>
          <a:p>
            <a:pPr marL="800100" lvl="1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示例：</a:t>
            </a:r>
          </a:p>
          <a:p>
            <a:pPr lvl="1" algn="just">
              <a:lnSpc>
                <a:spcPct val="130000"/>
              </a:lnSpc>
              <a:buClr>
                <a:srgbClr val="3FA30C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371600" lvl="2" indent="-457200" algn="just">
              <a:lnSpc>
                <a:spcPct val="130000"/>
              </a:lnSpc>
              <a:buClr>
                <a:srgbClr val="3FA30C"/>
              </a:buClr>
              <a:buFont typeface="+mj-ea"/>
              <a:buAutoNum type="circleNumDbPlai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 new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</a:p>
          <a:p>
            <a:pPr marL="1371600" lvl="2" indent="-457200">
              <a:lnSpc>
                <a:spcPct val="130000"/>
              </a:lnSpc>
              <a:buClr>
                <a:srgbClr val="3FA30C"/>
              </a:buClr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Environment.getExternalStoragePublicDirectory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Environment.DIRECTORY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 DOWNLOADS)+"/music.mp3";</a:t>
            </a:r>
          </a:p>
          <a:p>
            <a:pPr marL="1371600" lvl="2" indent="-457200" algn="just">
              <a:lnSpc>
                <a:spcPct val="130000"/>
              </a:lnSpc>
              <a:buClr>
                <a:srgbClr val="3FA30C"/>
              </a:buClr>
              <a:buFont typeface="+mj-ea"/>
              <a:buAutoNum type="circleNumDbPlai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mplayer.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setDataSource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</a:p>
          <a:p>
            <a:pPr marL="1371600" lvl="2" indent="-457200" algn="just">
              <a:lnSpc>
                <a:spcPct val="130000"/>
              </a:lnSpc>
              <a:buClr>
                <a:srgbClr val="3FA30C"/>
              </a:buClr>
              <a:buFont typeface="+mj-ea"/>
              <a:buAutoNum type="circleNumDbPlai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mplayer.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prepare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9214509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8" name="85734d8b-3e9f-4b25-a449-ae7c3a8be0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ADBD1B-073E-4D8E-9C45-7B259ADADB3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398492" y="4195638"/>
            <a:ext cx="2501588" cy="2437566"/>
            <a:chOff x="669925" y="1241425"/>
            <a:chExt cx="5024438" cy="4895850"/>
          </a:xfrm>
        </p:grpSpPr>
        <p:sp>
          <p:nvSpPr>
            <p:cNvPr id="9" name="iṣ1îḓé">
              <a:extLst>
                <a:ext uri="{FF2B5EF4-FFF2-40B4-BE49-F238E27FC236}">
                  <a16:creationId xmlns:a16="http://schemas.microsoft.com/office/drawing/2014/main" id="{333A5B98-70D3-4E4C-8132-3B10379539B0}"/>
                </a:ext>
              </a:extLst>
            </p:cNvPr>
            <p:cNvSpPr/>
            <p:nvPr/>
          </p:nvSpPr>
          <p:spPr bwMode="auto">
            <a:xfrm>
              <a:off x="2236788" y="2025650"/>
              <a:ext cx="811213" cy="1079500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4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1" y="111"/>
                    <a:pt x="7" y="126"/>
                    <a:pt x="4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7" y="249"/>
                    <a:pt x="24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2" y="168"/>
                    <a:pt x="244" y="162"/>
                  </a:cubicBezTo>
                  <a:cubicBezTo>
                    <a:pt x="246" y="155"/>
                    <a:pt x="234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ŝľiḑè">
              <a:extLst>
                <a:ext uri="{FF2B5EF4-FFF2-40B4-BE49-F238E27FC236}">
                  <a16:creationId xmlns:a16="http://schemas.microsoft.com/office/drawing/2014/main" id="{2A95F919-9BF4-487F-9B3E-AD9042C181C9}"/>
                </a:ext>
              </a:extLst>
            </p:cNvPr>
            <p:cNvSpPr/>
            <p:nvPr/>
          </p:nvSpPr>
          <p:spPr bwMode="auto">
            <a:xfrm>
              <a:off x="2381250" y="20256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9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9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5" y="215"/>
                    <a:pt x="178" y="209"/>
                    <a:pt x="181" y="204"/>
                  </a:cubicBezTo>
                  <a:cubicBezTo>
                    <a:pt x="186" y="195"/>
                    <a:pt x="198" y="168"/>
                    <a:pt x="200" y="162"/>
                  </a:cubicBezTo>
                  <a:cubicBezTo>
                    <a:pt x="202" y="155"/>
                    <a:pt x="190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líďè">
              <a:extLst>
                <a:ext uri="{FF2B5EF4-FFF2-40B4-BE49-F238E27FC236}">
                  <a16:creationId xmlns:a16="http://schemas.microsoft.com/office/drawing/2014/main" id="{661B3BFA-0CF1-47D2-9229-F5A161E74C3D}"/>
                </a:ext>
              </a:extLst>
            </p:cNvPr>
            <p:cNvSpPr/>
            <p:nvPr/>
          </p:nvSpPr>
          <p:spPr bwMode="auto">
            <a:xfrm>
              <a:off x="2417763" y="17256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ŝļïďe">
              <a:extLst>
                <a:ext uri="{FF2B5EF4-FFF2-40B4-BE49-F238E27FC236}">
                  <a16:creationId xmlns:a16="http://schemas.microsoft.com/office/drawing/2014/main" id="{A196D250-C8D6-40E2-A4F2-4116A6B93AD9}"/>
                </a:ext>
              </a:extLst>
            </p:cNvPr>
            <p:cNvSpPr/>
            <p:nvPr/>
          </p:nvSpPr>
          <p:spPr bwMode="auto">
            <a:xfrm>
              <a:off x="2468563" y="1827213"/>
              <a:ext cx="471488" cy="715962"/>
            </a:xfrm>
            <a:custGeom>
              <a:avLst/>
              <a:gdLst>
                <a:gd name="T0" fmla="*/ 0 w 297"/>
                <a:gd name="T1" fmla="*/ 0 h 451"/>
                <a:gd name="T2" fmla="*/ 297 w 297"/>
                <a:gd name="T3" fmla="*/ 2 h 451"/>
                <a:gd name="T4" fmla="*/ 297 w 297"/>
                <a:gd name="T5" fmla="*/ 451 h 451"/>
                <a:gd name="T6" fmla="*/ 0 w 297"/>
                <a:gd name="T7" fmla="*/ 451 h 451"/>
                <a:gd name="T8" fmla="*/ 0 w 297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51">
                  <a:moveTo>
                    <a:pt x="0" y="0"/>
                  </a:moveTo>
                  <a:lnTo>
                    <a:pt x="297" y="2"/>
                  </a:lnTo>
                  <a:lnTo>
                    <a:pt x="297" y="451"/>
                  </a:lnTo>
                  <a:lnTo>
                    <a:pt x="0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îdê">
              <a:extLst>
                <a:ext uri="{FF2B5EF4-FFF2-40B4-BE49-F238E27FC236}">
                  <a16:creationId xmlns:a16="http://schemas.microsoft.com/office/drawing/2014/main" id="{60FAE3EC-0DD0-4D97-A703-960C690961B1}"/>
                </a:ext>
              </a:extLst>
            </p:cNvPr>
            <p:cNvSpPr/>
            <p:nvPr/>
          </p:nvSpPr>
          <p:spPr bwMode="auto">
            <a:xfrm>
              <a:off x="2474913" y="1778000"/>
              <a:ext cx="458788" cy="19050"/>
            </a:xfrm>
            <a:custGeom>
              <a:avLst/>
              <a:gdLst>
                <a:gd name="T0" fmla="*/ 3 w 139"/>
                <a:gd name="T1" fmla="*/ 0 h 6"/>
                <a:gd name="T2" fmla="*/ 135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5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7" y="6"/>
                    <a:pt x="13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lïḑê">
              <a:extLst>
                <a:ext uri="{FF2B5EF4-FFF2-40B4-BE49-F238E27FC236}">
                  <a16:creationId xmlns:a16="http://schemas.microsoft.com/office/drawing/2014/main" id="{CE74BB37-CC6A-4124-84FD-5EC3296D5F38}"/>
                </a:ext>
              </a:extLst>
            </p:cNvPr>
            <p:cNvSpPr/>
            <p:nvPr/>
          </p:nvSpPr>
          <p:spPr bwMode="auto">
            <a:xfrm>
              <a:off x="2625725" y="256857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8 h 39"/>
                <a:gd name="T6" fmla="*/ 46 w 46"/>
                <a:gd name="T7" fmla="*/ 30 h 39"/>
                <a:gd name="T8" fmla="*/ 38 w 46"/>
                <a:gd name="T9" fmla="*/ 39 h 39"/>
                <a:gd name="T10" fmla="*/ 8 w 46"/>
                <a:gd name="T11" fmla="*/ 39 h 39"/>
                <a:gd name="T12" fmla="*/ 0 w 46"/>
                <a:gd name="T13" fmla="*/ 30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5"/>
                    <a:pt x="42" y="39"/>
                    <a:pt x="3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ḻiḑè">
              <a:extLst>
                <a:ext uri="{FF2B5EF4-FFF2-40B4-BE49-F238E27FC236}">
                  <a16:creationId xmlns:a16="http://schemas.microsoft.com/office/drawing/2014/main" id="{8EDB08BB-76FA-404C-A0A6-A84FF6E89A54}"/>
                </a:ext>
              </a:extLst>
            </p:cNvPr>
            <p:cNvSpPr/>
            <p:nvPr/>
          </p:nvSpPr>
          <p:spPr bwMode="auto">
            <a:xfrm>
              <a:off x="2671763" y="2601913"/>
              <a:ext cx="60325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1idê">
              <a:extLst>
                <a:ext uri="{FF2B5EF4-FFF2-40B4-BE49-F238E27FC236}">
                  <a16:creationId xmlns:a16="http://schemas.microsoft.com/office/drawing/2014/main" id="{6011BE53-8A0B-4260-821E-5694C297AFA0}"/>
                </a:ext>
              </a:extLst>
            </p:cNvPr>
            <p:cNvSpPr/>
            <p:nvPr/>
          </p:nvSpPr>
          <p:spPr bwMode="auto">
            <a:xfrm>
              <a:off x="2701925" y="17256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ş1îḍê">
              <a:extLst>
                <a:ext uri="{FF2B5EF4-FFF2-40B4-BE49-F238E27FC236}">
                  <a16:creationId xmlns:a16="http://schemas.microsoft.com/office/drawing/2014/main" id="{78F3DE57-4CE7-4966-B8A1-C145062FFC7B}"/>
                </a:ext>
              </a:extLst>
            </p:cNvPr>
            <p:cNvSpPr/>
            <p:nvPr/>
          </p:nvSpPr>
          <p:spPr bwMode="auto">
            <a:xfrm>
              <a:off x="2701925" y="183038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ḷïde">
              <a:extLst>
                <a:ext uri="{FF2B5EF4-FFF2-40B4-BE49-F238E27FC236}">
                  <a16:creationId xmlns:a16="http://schemas.microsoft.com/office/drawing/2014/main" id="{873FB972-C46A-452F-80B1-A4A16A5E4124}"/>
                </a:ext>
              </a:extLst>
            </p:cNvPr>
            <p:cNvSpPr/>
            <p:nvPr/>
          </p:nvSpPr>
          <p:spPr bwMode="auto">
            <a:xfrm>
              <a:off x="2705100" y="1778000"/>
              <a:ext cx="228600" cy="19050"/>
            </a:xfrm>
            <a:custGeom>
              <a:avLst/>
              <a:gdLst>
                <a:gd name="T0" fmla="*/ 0 w 69"/>
                <a:gd name="T1" fmla="*/ 0 h 6"/>
                <a:gd name="T2" fmla="*/ 65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5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ļîḍê">
              <a:extLst>
                <a:ext uri="{FF2B5EF4-FFF2-40B4-BE49-F238E27FC236}">
                  <a16:creationId xmlns:a16="http://schemas.microsoft.com/office/drawing/2014/main" id="{D463A8AC-1809-4D0E-BE35-3C8244F30F90}"/>
                </a:ext>
              </a:extLst>
            </p:cNvPr>
            <p:cNvSpPr/>
            <p:nvPr/>
          </p:nvSpPr>
          <p:spPr bwMode="auto">
            <a:xfrm>
              <a:off x="2701925" y="256857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ṥlíḍé">
              <a:extLst>
                <a:ext uri="{FF2B5EF4-FFF2-40B4-BE49-F238E27FC236}">
                  <a16:creationId xmlns:a16="http://schemas.microsoft.com/office/drawing/2014/main" id="{0ECB5E84-8A9C-4B34-B6E4-7383F3BF7A3B}"/>
                </a:ext>
              </a:extLst>
            </p:cNvPr>
            <p:cNvSpPr/>
            <p:nvPr/>
          </p:nvSpPr>
          <p:spPr bwMode="auto">
            <a:xfrm>
              <a:off x="2701925" y="26019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iḍé">
              <a:extLst>
                <a:ext uri="{FF2B5EF4-FFF2-40B4-BE49-F238E27FC236}">
                  <a16:creationId xmlns:a16="http://schemas.microsoft.com/office/drawing/2014/main" id="{19738770-26D7-4B64-9B2C-9E7C33AAC2A1}"/>
                </a:ext>
              </a:extLst>
            </p:cNvPr>
            <p:cNvSpPr/>
            <p:nvPr/>
          </p:nvSpPr>
          <p:spPr bwMode="auto">
            <a:xfrm>
              <a:off x="2662238" y="200818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6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5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4 h 189"/>
                <a:gd name="T18" fmla="*/ 109 w 122"/>
                <a:gd name="T19" fmla="*/ 135 h 189"/>
                <a:gd name="T20" fmla="*/ 103 w 122"/>
                <a:gd name="T21" fmla="*/ 136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9 h 189"/>
                <a:gd name="T38" fmla="*/ 115 w 122"/>
                <a:gd name="T39" fmla="*/ 83 h 189"/>
                <a:gd name="T40" fmla="*/ 107 w 122"/>
                <a:gd name="T41" fmla="*/ 65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9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20 h 189"/>
                <a:gd name="T60" fmla="*/ 100 w 122"/>
                <a:gd name="T61" fmla="*/ 5 h 189"/>
                <a:gd name="T62" fmla="*/ 117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8"/>
                    <a:pt x="72" y="177"/>
                    <a:pt x="86" y="175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4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1"/>
                    <a:pt x="27" y="157"/>
                    <a:pt x="18" y="153"/>
                  </a:cubicBezTo>
                  <a:cubicBezTo>
                    <a:pt x="13" y="150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3"/>
                  </a:cubicBezTo>
                  <a:cubicBezTo>
                    <a:pt x="52" y="118"/>
                    <a:pt x="79" y="109"/>
                    <a:pt x="110" y="100"/>
                  </a:cubicBezTo>
                  <a:cubicBezTo>
                    <a:pt x="118" y="101"/>
                    <a:pt x="118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3"/>
                  </a:cubicBezTo>
                  <a:cubicBezTo>
                    <a:pt x="114" y="77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2" y="124"/>
                    <a:pt x="20" y="122"/>
                  </a:cubicBezTo>
                  <a:cubicBezTo>
                    <a:pt x="53" y="115"/>
                    <a:pt x="79" y="107"/>
                    <a:pt x="108" y="99"/>
                  </a:cubicBezTo>
                  <a:close/>
                  <a:moveTo>
                    <a:pt x="95" y="52"/>
                  </a:moveTo>
                  <a:cubicBezTo>
                    <a:pt x="79" y="57"/>
                    <a:pt x="70" y="59"/>
                    <a:pt x="53" y="63"/>
                  </a:cubicBezTo>
                  <a:cubicBezTo>
                    <a:pt x="40" y="66"/>
                    <a:pt x="35" y="59"/>
                    <a:pt x="33" y="51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5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ṥľíḍe">
              <a:extLst>
                <a:ext uri="{FF2B5EF4-FFF2-40B4-BE49-F238E27FC236}">
                  <a16:creationId xmlns:a16="http://schemas.microsoft.com/office/drawing/2014/main" id="{8A91C86D-35C5-4EFD-9DFB-BA90A618921A}"/>
                </a:ext>
              </a:extLst>
            </p:cNvPr>
            <p:cNvSpPr/>
            <p:nvPr/>
          </p:nvSpPr>
          <p:spPr bwMode="auto">
            <a:xfrm>
              <a:off x="2817813" y="2555875"/>
              <a:ext cx="196850" cy="71437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śľîḋè">
              <a:extLst>
                <a:ext uri="{FF2B5EF4-FFF2-40B4-BE49-F238E27FC236}">
                  <a16:creationId xmlns:a16="http://schemas.microsoft.com/office/drawing/2014/main" id="{A121C488-0253-48B9-A4A8-0849BAD28331}"/>
                </a:ext>
              </a:extLst>
            </p:cNvPr>
            <p:cNvSpPr/>
            <p:nvPr/>
          </p:nvSpPr>
          <p:spPr bwMode="auto">
            <a:xfrm>
              <a:off x="2692400" y="23018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1 w 106"/>
                <a:gd name="T5" fmla="*/ 11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1" y="11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ïḑè">
              <a:extLst>
                <a:ext uri="{FF2B5EF4-FFF2-40B4-BE49-F238E27FC236}">
                  <a16:creationId xmlns:a16="http://schemas.microsoft.com/office/drawing/2014/main" id="{03C4ADC2-1D93-4471-A575-97C87CBFEE48}"/>
                </a:ext>
              </a:extLst>
            </p:cNvPr>
            <p:cNvSpPr/>
            <p:nvPr/>
          </p:nvSpPr>
          <p:spPr bwMode="auto">
            <a:xfrm>
              <a:off x="2781300" y="2117725"/>
              <a:ext cx="269875" cy="104775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ḻíďé">
              <a:extLst>
                <a:ext uri="{FF2B5EF4-FFF2-40B4-BE49-F238E27FC236}">
                  <a16:creationId xmlns:a16="http://schemas.microsoft.com/office/drawing/2014/main" id="{B6D771F6-E9AA-42AD-B55B-E03A7B135884}"/>
                </a:ext>
              </a:extLst>
            </p:cNvPr>
            <p:cNvSpPr/>
            <p:nvPr/>
          </p:nvSpPr>
          <p:spPr bwMode="auto">
            <a:xfrm>
              <a:off x="2778125" y="2111375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5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ļíḋè">
              <a:extLst>
                <a:ext uri="{FF2B5EF4-FFF2-40B4-BE49-F238E27FC236}">
                  <a16:creationId xmlns:a16="http://schemas.microsoft.com/office/drawing/2014/main" id="{79E6ED42-C77D-42DC-86DC-4FD7598A9DFD}"/>
                </a:ext>
              </a:extLst>
            </p:cNvPr>
            <p:cNvSpPr/>
            <p:nvPr/>
          </p:nvSpPr>
          <p:spPr bwMode="auto">
            <a:xfrm>
              <a:off x="2679700" y="2308225"/>
              <a:ext cx="111125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1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1"/>
                  </a:cubicBezTo>
                  <a:cubicBezTo>
                    <a:pt x="27" y="1"/>
                    <a:pt x="30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ṥḻiďé">
              <a:extLst>
                <a:ext uri="{FF2B5EF4-FFF2-40B4-BE49-F238E27FC236}">
                  <a16:creationId xmlns:a16="http://schemas.microsoft.com/office/drawing/2014/main" id="{D3D9CB43-7D30-4F34-916E-43868393BF57}"/>
                </a:ext>
              </a:extLst>
            </p:cNvPr>
            <p:cNvSpPr/>
            <p:nvPr/>
          </p:nvSpPr>
          <p:spPr bwMode="auto">
            <a:xfrm>
              <a:off x="2814638" y="25130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9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7"/>
                    <a:pt x="26" y="12"/>
                    <a:pt x="25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ḷíďe">
              <a:extLst>
                <a:ext uri="{FF2B5EF4-FFF2-40B4-BE49-F238E27FC236}">
                  <a16:creationId xmlns:a16="http://schemas.microsoft.com/office/drawing/2014/main" id="{2FCE3231-725D-4CCF-9560-75BCF07C47D5}"/>
                </a:ext>
              </a:extLst>
            </p:cNvPr>
            <p:cNvSpPr/>
            <p:nvPr/>
          </p:nvSpPr>
          <p:spPr bwMode="auto">
            <a:xfrm>
              <a:off x="2717800" y="2417763"/>
              <a:ext cx="339725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6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2" y="5"/>
                    <a:pt x="52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1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ṥlïdè">
              <a:extLst>
                <a:ext uri="{FF2B5EF4-FFF2-40B4-BE49-F238E27FC236}">
                  <a16:creationId xmlns:a16="http://schemas.microsoft.com/office/drawing/2014/main" id="{01E4567C-D45B-40D6-A33B-D3B262500D56}"/>
                </a:ext>
              </a:extLst>
            </p:cNvPr>
            <p:cNvSpPr/>
            <p:nvPr/>
          </p:nvSpPr>
          <p:spPr bwMode="auto">
            <a:xfrm>
              <a:off x="2698750" y="2417763"/>
              <a:ext cx="112713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1 w 34"/>
                <a:gd name="T5" fmla="*/ 26 h 28"/>
                <a:gd name="T6" fmla="*/ 31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3"/>
                    <a:pt x="6" y="6"/>
                  </a:cubicBezTo>
                  <a:cubicBezTo>
                    <a:pt x="0" y="12"/>
                    <a:pt x="3" y="24"/>
                    <a:pt x="11" y="26"/>
                  </a:cubicBezTo>
                  <a:cubicBezTo>
                    <a:pt x="16" y="28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5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ṩľïdè">
              <a:extLst>
                <a:ext uri="{FF2B5EF4-FFF2-40B4-BE49-F238E27FC236}">
                  <a16:creationId xmlns:a16="http://schemas.microsoft.com/office/drawing/2014/main" id="{EAF8293C-2E23-4B7A-8AE8-E4AB52A83E11}"/>
                </a:ext>
              </a:extLst>
            </p:cNvPr>
            <p:cNvSpPr/>
            <p:nvPr/>
          </p:nvSpPr>
          <p:spPr bwMode="auto">
            <a:xfrm>
              <a:off x="2243138" y="2133600"/>
              <a:ext cx="284163" cy="508000"/>
            </a:xfrm>
            <a:custGeom>
              <a:avLst/>
              <a:gdLst>
                <a:gd name="T0" fmla="*/ 51 w 86"/>
                <a:gd name="T1" fmla="*/ 0 h 154"/>
                <a:gd name="T2" fmla="*/ 34 w 86"/>
                <a:gd name="T3" fmla="*/ 42 h 154"/>
                <a:gd name="T4" fmla="*/ 2 w 86"/>
                <a:gd name="T5" fmla="*/ 114 h 154"/>
                <a:gd name="T6" fmla="*/ 8 w 86"/>
                <a:gd name="T7" fmla="*/ 154 h 154"/>
                <a:gd name="T8" fmla="*/ 53 w 86"/>
                <a:gd name="T9" fmla="*/ 123 h 154"/>
                <a:gd name="T10" fmla="*/ 59 w 86"/>
                <a:gd name="T11" fmla="*/ 81 h 154"/>
                <a:gd name="T12" fmla="*/ 51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ļïďé">
              <a:extLst>
                <a:ext uri="{FF2B5EF4-FFF2-40B4-BE49-F238E27FC236}">
                  <a16:creationId xmlns:a16="http://schemas.microsoft.com/office/drawing/2014/main" id="{011813A8-7AEC-4520-AF20-4D50B47C24C7}"/>
                </a:ext>
              </a:extLst>
            </p:cNvPr>
            <p:cNvSpPr/>
            <p:nvPr/>
          </p:nvSpPr>
          <p:spPr bwMode="auto">
            <a:xfrm>
              <a:off x="2386013" y="2185988"/>
              <a:ext cx="111125" cy="376237"/>
            </a:xfrm>
            <a:custGeom>
              <a:avLst/>
              <a:gdLst>
                <a:gd name="T0" fmla="*/ 0 w 34"/>
                <a:gd name="T1" fmla="*/ 114 h 114"/>
                <a:gd name="T2" fmla="*/ 10 w 34"/>
                <a:gd name="T3" fmla="*/ 107 h 114"/>
                <a:gd name="T4" fmla="*/ 16 w 34"/>
                <a:gd name="T5" fmla="*/ 65 h 114"/>
                <a:gd name="T6" fmla="*/ 27 w 34"/>
                <a:gd name="T7" fmla="*/ 0 h 114"/>
                <a:gd name="T8" fmla="*/ 3 w 34"/>
                <a:gd name="T9" fmla="*/ 82 h 114"/>
                <a:gd name="T10" fmla="*/ 0 w 3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6" y="65"/>
                  </a:cubicBezTo>
                  <a:cubicBezTo>
                    <a:pt x="25" y="44"/>
                    <a:pt x="34" y="18"/>
                    <a:pt x="27" y="0"/>
                  </a:cubicBezTo>
                  <a:cubicBezTo>
                    <a:pt x="26" y="38"/>
                    <a:pt x="9" y="58"/>
                    <a:pt x="3" y="82"/>
                  </a:cubicBezTo>
                  <a:cubicBezTo>
                    <a:pt x="0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1iďé">
              <a:extLst>
                <a:ext uri="{FF2B5EF4-FFF2-40B4-BE49-F238E27FC236}">
                  <a16:creationId xmlns:a16="http://schemas.microsoft.com/office/drawing/2014/main" id="{2172B7FF-C7D9-4CA0-BF83-BB356DD97722}"/>
                </a:ext>
              </a:extLst>
            </p:cNvPr>
            <p:cNvSpPr/>
            <p:nvPr/>
          </p:nvSpPr>
          <p:spPr bwMode="auto">
            <a:xfrm>
              <a:off x="2371725" y="2133600"/>
              <a:ext cx="76200" cy="115887"/>
            </a:xfrm>
            <a:custGeom>
              <a:avLst/>
              <a:gdLst>
                <a:gd name="T0" fmla="*/ 12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2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2" y="0"/>
                  </a:moveTo>
                  <a:cubicBezTo>
                    <a:pt x="8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$1íḍé">
              <a:extLst>
                <a:ext uri="{FF2B5EF4-FFF2-40B4-BE49-F238E27FC236}">
                  <a16:creationId xmlns:a16="http://schemas.microsoft.com/office/drawing/2014/main" id="{A570ACD4-8337-47B1-828B-4347EDDB122B}"/>
                </a:ext>
              </a:extLst>
            </p:cNvPr>
            <p:cNvSpPr/>
            <p:nvPr/>
          </p:nvSpPr>
          <p:spPr bwMode="auto">
            <a:xfrm>
              <a:off x="2540000" y="1863725"/>
              <a:ext cx="306388" cy="300037"/>
            </a:xfrm>
            <a:custGeom>
              <a:avLst/>
              <a:gdLst>
                <a:gd name="T0" fmla="*/ 11 w 93"/>
                <a:gd name="T1" fmla="*/ 71 h 91"/>
                <a:gd name="T2" fmla="*/ 7 w 93"/>
                <a:gd name="T3" fmla="*/ 91 h 91"/>
                <a:gd name="T4" fmla="*/ 25 w 93"/>
                <a:gd name="T5" fmla="*/ 82 h 91"/>
                <a:gd name="T6" fmla="*/ 47 w 93"/>
                <a:gd name="T7" fmla="*/ 87 h 91"/>
                <a:gd name="T8" fmla="*/ 93 w 93"/>
                <a:gd name="T9" fmla="*/ 43 h 91"/>
                <a:gd name="T10" fmla="*/ 47 w 93"/>
                <a:gd name="T11" fmla="*/ 0 h 91"/>
                <a:gd name="T12" fmla="*/ 0 w 93"/>
                <a:gd name="T13" fmla="*/ 43 h 91"/>
                <a:gd name="T14" fmla="*/ 11 w 93"/>
                <a:gd name="T15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1">
                  <a:moveTo>
                    <a:pt x="11" y="7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1" y="86"/>
                    <a:pt x="39" y="87"/>
                    <a:pt x="47" y="87"/>
                  </a:cubicBezTo>
                  <a:cubicBezTo>
                    <a:pt x="72" y="87"/>
                    <a:pt x="93" y="68"/>
                    <a:pt x="93" y="43"/>
                  </a:cubicBezTo>
                  <a:cubicBezTo>
                    <a:pt x="93" y="19"/>
                    <a:pt x="72" y="0"/>
                    <a:pt x="47" y="0"/>
                  </a:cubicBezTo>
                  <a:cubicBezTo>
                    <a:pt x="21" y="0"/>
                    <a:pt x="0" y="19"/>
                    <a:pt x="0" y="43"/>
                  </a:cubicBezTo>
                  <a:cubicBezTo>
                    <a:pt x="0" y="54"/>
                    <a:pt x="4" y="64"/>
                    <a:pt x="11" y="71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1ïďè">
              <a:extLst>
                <a:ext uri="{FF2B5EF4-FFF2-40B4-BE49-F238E27FC236}">
                  <a16:creationId xmlns:a16="http://schemas.microsoft.com/office/drawing/2014/main" id="{BBFFD2DF-85AB-48FA-A7AF-131E87FD550D}"/>
                </a:ext>
              </a:extLst>
            </p:cNvPr>
            <p:cNvSpPr/>
            <p:nvPr/>
          </p:nvSpPr>
          <p:spPr bwMode="auto">
            <a:xfrm>
              <a:off x="2597150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ṩḷíḓê">
              <a:extLst>
                <a:ext uri="{FF2B5EF4-FFF2-40B4-BE49-F238E27FC236}">
                  <a16:creationId xmlns:a16="http://schemas.microsoft.com/office/drawing/2014/main" id="{DE544FBF-A2B9-48B1-96F9-67132B27C2DA}"/>
                </a:ext>
              </a:extLst>
            </p:cNvPr>
            <p:cNvSpPr/>
            <p:nvPr/>
          </p:nvSpPr>
          <p:spPr bwMode="auto">
            <a:xfrm>
              <a:off x="2747963" y="1985963"/>
              <a:ext cx="46038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ṧľíḋe">
              <a:extLst>
                <a:ext uri="{FF2B5EF4-FFF2-40B4-BE49-F238E27FC236}">
                  <a16:creationId xmlns:a16="http://schemas.microsoft.com/office/drawing/2014/main" id="{3C2EE672-6BC6-410B-A580-0EA23F82E420}"/>
                </a:ext>
              </a:extLst>
            </p:cNvPr>
            <p:cNvSpPr/>
            <p:nvPr/>
          </p:nvSpPr>
          <p:spPr bwMode="auto">
            <a:xfrm>
              <a:off x="2671763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ṣ1iďé">
              <a:extLst>
                <a:ext uri="{FF2B5EF4-FFF2-40B4-BE49-F238E27FC236}">
                  <a16:creationId xmlns:a16="http://schemas.microsoft.com/office/drawing/2014/main" id="{5BB36383-BAD7-490F-9B33-BEF521B1CAE9}"/>
                </a:ext>
              </a:extLst>
            </p:cNvPr>
            <p:cNvSpPr/>
            <p:nvPr/>
          </p:nvSpPr>
          <p:spPr bwMode="auto">
            <a:xfrm>
              <a:off x="2246313" y="2908300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śļîḑê">
              <a:extLst>
                <a:ext uri="{FF2B5EF4-FFF2-40B4-BE49-F238E27FC236}">
                  <a16:creationId xmlns:a16="http://schemas.microsoft.com/office/drawing/2014/main" id="{B44A59FD-BE95-460F-BCA5-090F04BE9FBF}"/>
                </a:ext>
              </a:extLst>
            </p:cNvPr>
            <p:cNvSpPr/>
            <p:nvPr/>
          </p:nvSpPr>
          <p:spPr bwMode="auto">
            <a:xfrm>
              <a:off x="2306638" y="2987675"/>
              <a:ext cx="431800" cy="193675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5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1ïdé">
              <a:extLst>
                <a:ext uri="{FF2B5EF4-FFF2-40B4-BE49-F238E27FC236}">
                  <a16:creationId xmlns:a16="http://schemas.microsoft.com/office/drawing/2014/main" id="{C09E7CF7-22C1-48E3-96BE-E01B28B1E864}"/>
                </a:ext>
              </a:extLst>
            </p:cNvPr>
            <p:cNvSpPr/>
            <p:nvPr/>
          </p:nvSpPr>
          <p:spPr bwMode="auto">
            <a:xfrm>
              <a:off x="669925" y="3009900"/>
              <a:ext cx="2074863" cy="3127375"/>
            </a:xfrm>
            <a:custGeom>
              <a:avLst/>
              <a:gdLst>
                <a:gd name="T0" fmla="*/ 476 w 629"/>
                <a:gd name="T1" fmla="*/ 0 h 949"/>
                <a:gd name="T2" fmla="*/ 629 w 629"/>
                <a:gd name="T3" fmla="*/ 25 h 949"/>
                <a:gd name="T4" fmla="*/ 174 w 629"/>
                <a:gd name="T5" fmla="*/ 949 h 949"/>
                <a:gd name="T6" fmla="*/ 1 w 629"/>
                <a:gd name="T7" fmla="*/ 949 h 949"/>
                <a:gd name="T8" fmla="*/ 1 w 629"/>
                <a:gd name="T9" fmla="*/ 947 h 949"/>
                <a:gd name="T10" fmla="*/ 476 w 629"/>
                <a:gd name="T11" fmla="*/ 0 h 949"/>
                <a:gd name="T12" fmla="*/ 1 w 629"/>
                <a:gd name="T13" fmla="*/ 949 h 949"/>
                <a:gd name="T14" fmla="*/ 0 w 629"/>
                <a:gd name="T15" fmla="*/ 949 h 949"/>
                <a:gd name="T16" fmla="*/ 0 w 629"/>
                <a:gd name="T17" fmla="*/ 949 h 949"/>
                <a:gd name="T18" fmla="*/ 1 w 629"/>
                <a:gd name="T1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949">
                  <a:moveTo>
                    <a:pt x="476" y="0"/>
                  </a:moveTo>
                  <a:cubicBezTo>
                    <a:pt x="514" y="7"/>
                    <a:pt x="583" y="25"/>
                    <a:pt x="629" y="25"/>
                  </a:cubicBezTo>
                  <a:cubicBezTo>
                    <a:pt x="174" y="949"/>
                    <a:pt x="174" y="949"/>
                    <a:pt x="174" y="949"/>
                  </a:cubicBezTo>
                  <a:cubicBezTo>
                    <a:pt x="1" y="949"/>
                    <a:pt x="1" y="949"/>
                    <a:pt x="1" y="949"/>
                  </a:cubicBezTo>
                  <a:cubicBezTo>
                    <a:pt x="1" y="947"/>
                    <a:pt x="1" y="947"/>
                    <a:pt x="1" y="947"/>
                  </a:cubicBezTo>
                  <a:cubicBezTo>
                    <a:pt x="476" y="0"/>
                    <a:pt x="476" y="0"/>
                    <a:pt x="476" y="0"/>
                  </a:cubicBezTo>
                  <a:close/>
                  <a:moveTo>
                    <a:pt x="1" y="949"/>
                  </a:moveTo>
                  <a:cubicBezTo>
                    <a:pt x="0" y="949"/>
                    <a:pt x="0" y="949"/>
                    <a:pt x="0" y="949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1" y="949"/>
                    <a:pt x="1" y="949"/>
                    <a:pt x="1" y="949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şḷíḑè">
              <a:extLst>
                <a:ext uri="{FF2B5EF4-FFF2-40B4-BE49-F238E27FC236}">
                  <a16:creationId xmlns:a16="http://schemas.microsoft.com/office/drawing/2014/main" id="{11C22DA9-4F87-4319-A2D5-0DCC174847E1}"/>
                </a:ext>
              </a:extLst>
            </p:cNvPr>
            <p:cNvSpPr/>
            <p:nvPr/>
          </p:nvSpPr>
          <p:spPr bwMode="auto">
            <a:xfrm>
              <a:off x="669925" y="3086100"/>
              <a:ext cx="2074863" cy="3051175"/>
            </a:xfrm>
            <a:custGeom>
              <a:avLst/>
              <a:gdLst>
                <a:gd name="T0" fmla="*/ 154 w 629"/>
                <a:gd name="T1" fmla="*/ 901 h 926"/>
                <a:gd name="T2" fmla="*/ 600 w 629"/>
                <a:gd name="T3" fmla="*/ 0 h 926"/>
                <a:gd name="T4" fmla="*/ 629 w 629"/>
                <a:gd name="T5" fmla="*/ 2 h 926"/>
                <a:gd name="T6" fmla="*/ 174 w 629"/>
                <a:gd name="T7" fmla="*/ 926 h 926"/>
                <a:gd name="T8" fmla="*/ 1 w 629"/>
                <a:gd name="T9" fmla="*/ 926 h 926"/>
                <a:gd name="T10" fmla="*/ 154 w 629"/>
                <a:gd name="T11" fmla="*/ 901 h 926"/>
                <a:gd name="T12" fmla="*/ 1 w 629"/>
                <a:gd name="T13" fmla="*/ 926 h 926"/>
                <a:gd name="T14" fmla="*/ 0 w 629"/>
                <a:gd name="T15" fmla="*/ 926 h 926"/>
                <a:gd name="T16" fmla="*/ 1 w 629"/>
                <a:gd name="T17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9" h="926">
                  <a:moveTo>
                    <a:pt x="154" y="901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610" y="1"/>
                    <a:pt x="620" y="2"/>
                    <a:pt x="629" y="2"/>
                  </a:cubicBezTo>
                  <a:cubicBezTo>
                    <a:pt x="174" y="926"/>
                    <a:pt x="174" y="926"/>
                    <a:pt x="174" y="926"/>
                  </a:cubicBezTo>
                  <a:cubicBezTo>
                    <a:pt x="1" y="926"/>
                    <a:pt x="1" y="926"/>
                    <a:pt x="1" y="926"/>
                  </a:cubicBezTo>
                  <a:cubicBezTo>
                    <a:pt x="154" y="901"/>
                    <a:pt x="154" y="901"/>
                    <a:pt x="154" y="901"/>
                  </a:cubicBezTo>
                  <a:close/>
                  <a:moveTo>
                    <a:pt x="1" y="926"/>
                  </a:moveTo>
                  <a:cubicBezTo>
                    <a:pt x="0" y="926"/>
                    <a:pt x="0" y="926"/>
                    <a:pt x="0" y="926"/>
                  </a:cubicBezTo>
                  <a:cubicBezTo>
                    <a:pt x="1" y="926"/>
                    <a:pt x="1" y="926"/>
                    <a:pt x="1" y="926"/>
                  </a:cubicBez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ļiḋe">
              <a:extLst>
                <a:ext uri="{FF2B5EF4-FFF2-40B4-BE49-F238E27FC236}">
                  <a16:creationId xmlns:a16="http://schemas.microsoft.com/office/drawing/2014/main" id="{3B062FCF-F7C0-48A8-8E9E-62A85641FB96}"/>
                </a:ext>
              </a:extLst>
            </p:cNvPr>
            <p:cNvSpPr/>
            <p:nvPr/>
          </p:nvSpPr>
          <p:spPr bwMode="auto">
            <a:xfrm>
              <a:off x="2322513" y="2951163"/>
              <a:ext cx="46038" cy="42862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şḻïḑé">
              <a:extLst>
                <a:ext uri="{FF2B5EF4-FFF2-40B4-BE49-F238E27FC236}">
                  <a16:creationId xmlns:a16="http://schemas.microsoft.com/office/drawing/2014/main" id="{F4C344B8-0D29-43F3-AEEC-B3B853317BD9}"/>
                </a:ext>
              </a:extLst>
            </p:cNvPr>
            <p:cNvSpPr/>
            <p:nvPr/>
          </p:nvSpPr>
          <p:spPr bwMode="auto">
            <a:xfrm>
              <a:off x="1738313" y="394970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9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7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7" y="249"/>
                    <a:pt x="23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9"/>
                  </a:cubicBezTo>
                  <a:cubicBezTo>
                    <a:pt x="163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4" y="169"/>
                    <a:pt x="228" y="159"/>
                  </a:cubicBezTo>
                  <a:cubicBezTo>
                    <a:pt x="237" y="128"/>
                    <a:pt x="237" y="134"/>
                    <a:pt x="229" y="103"/>
                  </a:cubicBezTo>
                  <a:cubicBezTo>
                    <a:pt x="241" y="68"/>
                    <a:pt x="244" y="77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ṥļîḓé">
              <a:extLst>
                <a:ext uri="{FF2B5EF4-FFF2-40B4-BE49-F238E27FC236}">
                  <a16:creationId xmlns:a16="http://schemas.microsoft.com/office/drawing/2014/main" id="{69E0B765-D659-46FD-983A-26A1EE2BA2F0}"/>
                </a:ext>
              </a:extLst>
            </p:cNvPr>
            <p:cNvSpPr/>
            <p:nvPr/>
          </p:nvSpPr>
          <p:spPr bwMode="auto">
            <a:xfrm>
              <a:off x="1884363" y="3949700"/>
              <a:ext cx="665163" cy="750887"/>
            </a:xfrm>
            <a:custGeom>
              <a:avLst/>
              <a:gdLst>
                <a:gd name="T0" fmla="*/ 171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5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1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1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7" y="68"/>
                    <a:pt x="200" y="77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ṣḻïdé">
              <a:extLst>
                <a:ext uri="{FF2B5EF4-FFF2-40B4-BE49-F238E27FC236}">
                  <a16:creationId xmlns:a16="http://schemas.microsoft.com/office/drawing/2014/main" id="{54E52D12-B516-4222-8D3F-47E8759D04F4}"/>
                </a:ext>
              </a:extLst>
            </p:cNvPr>
            <p:cNvSpPr/>
            <p:nvPr/>
          </p:nvSpPr>
          <p:spPr bwMode="auto">
            <a:xfrm>
              <a:off x="1920875" y="3649663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5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7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ļïde">
              <a:extLst>
                <a:ext uri="{FF2B5EF4-FFF2-40B4-BE49-F238E27FC236}">
                  <a16:creationId xmlns:a16="http://schemas.microsoft.com/office/drawing/2014/main" id="{B54EB7BA-1A5E-4063-8E03-A7E4E81A3693}"/>
                </a:ext>
              </a:extLst>
            </p:cNvPr>
            <p:cNvSpPr/>
            <p:nvPr/>
          </p:nvSpPr>
          <p:spPr bwMode="auto">
            <a:xfrm>
              <a:off x="1970088" y="3754438"/>
              <a:ext cx="471488" cy="712787"/>
            </a:xfrm>
            <a:prstGeom prst="rect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1îḋé">
              <a:extLst>
                <a:ext uri="{FF2B5EF4-FFF2-40B4-BE49-F238E27FC236}">
                  <a16:creationId xmlns:a16="http://schemas.microsoft.com/office/drawing/2014/main" id="{3F2EEE00-13CD-4A8B-906D-37D7A4DD9E64}"/>
                </a:ext>
              </a:extLst>
            </p:cNvPr>
            <p:cNvSpPr/>
            <p:nvPr/>
          </p:nvSpPr>
          <p:spPr bwMode="auto">
            <a:xfrm>
              <a:off x="1976438" y="3702050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5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5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7" y="7"/>
                    <a:pt x="135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š1íḍé">
              <a:extLst>
                <a:ext uri="{FF2B5EF4-FFF2-40B4-BE49-F238E27FC236}">
                  <a16:creationId xmlns:a16="http://schemas.microsoft.com/office/drawing/2014/main" id="{28BBAE77-B08F-4EC5-8172-0CDB425DDCD7}"/>
                </a:ext>
              </a:extLst>
            </p:cNvPr>
            <p:cNvSpPr/>
            <p:nvPr/>
          </p:nvSpPr>
          <p:spPr bwMode="auto">
            <a:xfrm>
              <a:off x="2127250" y="449262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ļíḋé">
              <a:extLst>
                <a:ext uri="{FF2B5EF4-FFF2-40B4-BE49-F238E27FC236}">
                  <a16:creationId xmlns:a16="http://schemas.microsoft.com/office/drawing/2014/main" id="{D8CEF41C-A388-4C59-BCAC-A5A7253DAA2E}"/>
                </a:ext>
              </a:extLst>
            </p:cNvPr>
            <p:cNvSpPr/>
            <p:nvPr/>
          </p:nvSpPr>
          <p:spPr bwMode="auto">
            <a:xfrm>
              <a:off x="2174875" y="4529138"/>
              <a:ext cx="58738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šliḓê">
              <a:extLst>
                <a:ext uri="{FF2B5EF4-FFF2-40B4-BE49-F238E27FC236}">
                  <a16:creationId xmlns:a16="http://schemas.microsoft.com/office/drawing/2014/main" id="{73612E32-30E8-42C0-9FF1-1D753AC261F7}"/>
                </a:ext>
              </a:extLst>
            </p:cNvPr>
            <p:cNvSpPr/>
            <p:nvPr/>
          </p:nvSpPr>
          <p:spPr bwMode="auto">
            <a:xfrm>
              <a:off x="2203450" y="364966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lïḍe">
              <a:extLst>
                <a:ext uri="{FF2B5EF4-FFF2-40B4-BE49-F238E27FC236}">
                  <a16:creationId xmlns:a16="http://schemas.microsoft.com/office/drawing/2014/main" id="{17079897-80F3-4DA9-8EF8-5BEBBD13C0D5}"/>
                </a:ext>
              </a:extLst>
            </p:cNvPr>
            <p:cNvSpPr/>
            <p:nvPr/>
          </p:nvSpPr>
          <p:spPr bwMode="auto">
            <a:xfrm>
              <a:off x="2203450" y="375443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ṩḻïḑê">
              <a:extLst>
                <a:ext uri="{FF2B5EF4-FFF2-40B4-BE49-F238E27FC236}">
                  <a16:creationId xmlns:a16="http://schemas.microsoft.com/office/drawing/2014/main" id="{8A48FC96-857B-4CC1-B460-074976604B04}"/>
                </a:ext>
              </a:extLst>
            </p:cNvPr>
            <p:cNvSpPr/>
            <p:nvPr/>
          </p:nvSpPr>
          <p:spPr bwMode="auto">
            <a:xfrm>
              <a:off x="2206625" y="3702050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5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5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šliḍê">
              <a:extLst>
                <a:ext uri="{FF2B5EF4-FFF2-40B4-BE49-F238E27FC236}">
                  <a16:creationId xmlns:a16="http://schemas.microsoft.com/office/drawing/2014/main" id="{96CA10B5-4388-40A8-8896-FB04708DBE78}"/>
                </a:ext>
              </a:extLst>
            </p:cNvPr>
            <p:cNvSpPr/>
            <p:nvPr/>
          </p:nvSpPr>
          <p:spPr bwMode="auto">
            <a:xfrm>
              <a:off x="2203450" y="449262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$líḓê">
              <a:extLst>
                <a:ext uri="{FF2B5EF4-FFF2-40B4-BE49-F238E27FC236}">
                  <a16:creationId xmlns:a16="http://schemas.microsoft.com/office/drawing/2014/main" id="{25C520F1-B60A-4496-87CC-33359B5457E9}"/>
                </a:ext>
              </a:extLst>
            </p:cNvPr>
            <p:cNvSpPr/>
            <p:nvPr/>
          </p:nvSpPr>
          <p:spPr bwMode="auto">
            <a:xfrm>
              <a:off x="2203450" y="4529138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ḷiḓè">
              <a:extLst>
                <a:ext uri="{FF2B5EF4-FFF2-40B4-BE49-F238E27FC236}">
                  <a16:creationId xmlns:a16="http://schemas.microsoft.com/office/drawing/2014/main" id="{C5D729F3-2430-4EB0-BF33-588978BCE08A}"/>
                </a:ext>
              </a:extLst>
            </p:cNvPr>
            <p:cNvSpPr/>
            <p:nvPr/>
          </p:nvSpPr>
          <p:spPr bwMode="auto">
            <a:xfrm>
              <a:off x="2163763" y="393223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6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5 h 189"/>
                <a:gd name="T18" fmla="*/ 109 w 122"/>
                <a:gd name="T19" fmla="*/ 135 h 189"/>
                <a:gd name="T20" fmla="*/ 103 w 122"/>
                <a:gd name="T21" fmla="*/ 137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19 w 122"/>
                <a:gd name="T33" fmla="*/ 115 h 189"/>
                <a:gd name="T34" fmla="*/ 113 w 122"/>
                <a:gd name="T35" fmla="*/ 135 h 189"/>
                <a:gd name="T36" fmla="*/ 108 w 122"/>
                <a:gd name="T37" fmla="*/ 99 h 189"/>
                <a:gd name="T38" fmla="*/ 115 w 122"/>
                <a:gd name="T39" fmla="*/ 84 h 189"/>
                <a:gd name="T40" fmla="*/ 107 w 122"/>
                <a:gd name="T41" fmla="*/ 65 h 189"/>
                <a:gd name="T42" fmla="*/ 97 w 122"/>
                <a:gd name="T43" fmla="*/ 63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3 h 189"/>
                <a:gd name="T50" fmla="*/ 108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3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7 w 122"/>
                <a:gd name="T63" fmla="*/ 35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7"/>
                  </a:cubicBezTo>
                  <a:cubicBezTo>
                    <a:pt x="120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9"/>
                    <a:pt x="72" y="177"/>
                    <a:pt x="86" y="176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5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2"/>
                    <a:pt x="27" y="158"/>
                    <a:pt x="18" y="153"/>
                  </a:cubicBezTo>
                  <a:cubicBezTo>
                    <a:pt x="13" y="151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4"/>
                  </a:cubicBezTo>
                  <a:cubicBezTo>
                    <a:pt x="52" y="118"/>
                    <a:pt x="79" y="110"/>
                    <a:pt x="110" y="100"/>
                  </a:cubicBezTo>
                  <a:cubicBezTo>
                    <a:pt x="118" y="102"/>
                    <a:pt x="118" y="108"/>
                    <a:pt x="119" y="115"/>
                  </a:cubicBezTo>
                  <a:cubicBezTo>
                    <a:pt x="120" y="121"/>
                    <a:pt x="122" y="130"/>
                    <a:pt x="113" y="135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4"/>
                  </a:cubicBezTo>
                  <a:cubicBezTo>
                    <a:pt x="114" y="78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3"/>
                  </a:cubicBezTo>
                  <a:cubicBezTo>
                    <a:pt x="90" y="64"/>
                    <a:pt x="81" y="68"/>
                    <a:pt x="69" y="71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2" y="124"/>
                    <a:pt x="20" y="123"/>
                  </a:cubicBezTo>
                  <a:cubicBezTo>
                    <a:pt x="53" y="115"/>
                    <a:pt x="79" y="108"/>
                    <a:pt x="108" y="99"/>
                  </a:cubicBezTo>
                  <a:close/>
                  <a:moveTo>
                    <a:pt x="95" y="53"/>
                  </a:moveTo>
                  <a:cubicBezTo>
                    <a:pt x="79" y="58"/>
                    <a:pt x="70" y="59"/>
                    <a:pt x="53" y="64"/>
                  </a:cubicBezTo>
                  <a:cubicBezTo>
                    <a:pt x="40" y="67"/>
                    <a:pt x="35" y="59"/>
                    <a:pt x="33" y="52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6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3"/>
                    <a:pt x="103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ḻidè">
              <a:extLst>
                <a:ext uri="{FF2B5EF4-FFF2-40B4-BE49-F238E27FC236}">
                  <a16:creationId xmlns:a16="http://schemas.microsoft.com/office/drawing/2014/main" id="{0CFE2210-2E38-4CBE-8929-A71AB0DBE164}"/>
                </a:ext>
              </a:extLst>
            </p:cNvPr>
            <p:cNvSpPr/>
            <p:nvPr/>
          </p:nvSpPr>
          <p:spPr bwMode="auto">
            <a:xfrm>
              <a:off x="2319338" y="4479925"/>
              <a:ext cx="198438" cy="76200"/>
            </a:xfrm>
            <a:custGeom>
              <a:avLst/>
              <a:gdLst>
                <a:gd name="T0" fmla="*/ 0 w 60"/>
                <a:gd name="T1" fmla="*/ 7 h 23"/>
                <a:gd name="T2" fmla="*/ 39 w 60"/>
                <a:gd name="T3" fmla="*/ 10 h 23"/>
                <a:gd name="T4" fmla="*/ 51 w 60"/>
                <a:gd name="T5" fmla="*/ 13 h 23"/>
                <a:gd name="T6" fmla="*/ 54 w 60"/>
                <a:gd name="T7" fmla="*/ 23 h 23"/>
                <a:gd name="T8" fmla="*/ 60 w 60"/>
                <a:gd name="T9" fmla="*/ 0 h 23"/>
                <a:gd name="T10" fmla="*/ 0 w 60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3"/>
                  </a:cubicBezTo>
                  <a:cubicBezTo>
                    <a:pt x="54" y="16"/>
                    <a:pt x="57" y="6"/>
                    <a:pt x="60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ïďê">
              <a:extLst>
                <a:ext uri="{FF2B5EF4-FFF2-40B4-BE49-F238E27FC236}">
                  <a16:creationId xmlns:a16="http://schemas.microsoft.com/office/drawing/2014/main" id="{F111CEB0-26C1-466D-9868-8D447DB66DF7}"/>
                </a:ext>
              </a:extLst>
            </p:cNvPr>
            <p:cNvSpPr/>
            <p:nvPr/>
          </p:nvSpPr>
          <p:spPr bwMode="auto">
            <a:xfrm>
              <a:off x="2193925" y="4229100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1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ļîḓè">
              <a:extLst>
                <a:ext uri="{FF2B5EF4-FFF2-40B4-BE49-F238E27FC236}">
                  <a16:creationId xmlns:a16="http://schemas.microsoft.com/office/drawing/2014/main" id="{7EE2B735-9915-4795-B17E-5A0066966EF5}"/>
                </a:ext>
              </a:extLst>
            </p:cNvPr>
            <p:cNvSpPr/>
            <p:nvPr/>
          </p:nvSpPr>
          <p:spPr bwMode="auto">
            <a:xfrm>
              <a:off x="2282825" y="4041775"/>
              <a:ext cx="271463" cy="107950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šľíḑè">
              <a:extLst>
                <a:ext uri="{FF2B5EF4-FFF2-40B4-BE49-F238E27FC236}">
                  <a16:creationId xmlns:a16="http://schemas.microsoft.com/office/drawing/2014/main" id="{20A7E6C7-F050-4E8C-8125-3D125F1F1768}"/>
                </a:ext>
              </a:extLst>
            </p:cNvPr>
            <p:cNvSpPr/>
            <p:nvPr/>
          </p:nvSpPr>
          <p:spPr bwMode="auto">
            <a:xfrm>
              <a:off x="2279650" y="4035425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líďe">
              <a:extLst>
                <a:ext uri="{FF2B5EF4-FFF2-40B4-BE49-F238E27FC236}">
                  <a16:creationId xmlns:a16="http://schemas.microsoft.com/office/drawing/2014/main" id="{4AABDE47-90AC-44B1-99DE-ED0BB47DE431}"/>
                </a:ext>
              </a:extLst>
            </p:cNvPr>
            <p:cNvSpPr/>
            <p:nvPr/>
          </p:nvSpPr>
          <p:spPr bwMode="auto">
            <a:xfrm>
              <a:off x="2181225" y="4235450"/>
              <a:ext cx="111125" cy="96837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ṩļîḓè">
              <a:extLst>
                <a:ext uri="{FF2B5EF4-FFF2-40B4-BE49-F238E27FC236}">
                  <a16:creationId xmlns:a16="http://schemas.microsoft.com/office/drawing/2014/main" id="{B34BDFF5-3762-4106-89EE-4503E2DF2503}"/>
                </a:ext>
              </a:extLst>
            </p:cNvPr>
            <p:cNvSpPr/>
            <p:nvPr/>
          </p:nvSpPr>
          <p:spPr bwMode="auto">
            <a:xfrm>
              <a:off x="2316163" y="4437063"/>
              <a:ext cx="85725" cy="69850"/>
            </a:xfrm>
            <a:custGeom>
              <a:avLst/>
              <a:gdLst>
                <a:gd name="T0" fmla="*/ 19 w 26"/>
                <a:gd name="T1" fmla="*/ 1 h 21"/>
                <a:gd name="T2" fmla="*/ 5 w 26"/>
                <a:gd name="T3" fmla="*/ 4 h 21"/>
                <a:gd name="T4" fmla="*/ 7 w 26"/>
                <a:gd name="T5" fmla="*/ 19 h 21"/>
                <a:gd name="T6" fmla="*/ 23 w 26"/>
                <a:gd name="T7" fmla="*/ 18 h 21"/>
                <a:gd name="T8" fmla="*/ 24 w 26"/>
                <a:gd name="T9" fmla="*/ 8 h 21"/>
                <a:gd name="T10" fmla="*/ 19 w 26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3" y="18"/>
                  </a:cubicBezTo>
                  <a:cubicBezTo>
                    <a:pt x="25" y="17"/>
                    <a:pt x="26" y="12"/>
                    <a:pt x="24" y="8"/>
                  </a:cubicBezTo>
                  <a:cubicBezTo>
                    <a:pt x="24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ṣḷïďè">
              <a:extLst>
                <a:ext uri="{FF2B5EF4-FFF2-40B4-BE49-F238E27FC236}">
                  <a16:creationId xmlns:a16="http://schemas.microsoft.com/office/drawing/2014/main" id="{451700EA-0E4A-45AB-937D-E3054FFB0E11}"/>
                </a:ext>
              </a:extLst>
            </p:cNvPr>
            <p:cNvSpPr/>
            <p:nvPr/>
          </p:nvSpPr>
          <p:spPr bwMode="auto">
            <a:xfrm>
              <a:off x="2220913" y="4341813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ṧlíḑé">
              <a:extLst>
                <a:ext uri="{FF2B5EF4-FFF2-40B4-BE49-F238E27FC236}">
                  <a16:creationId xmlns:a16="http://schemas.microsoft.com/office/drawing/2014/main" id="{152C1C95-1CCB-4662-BB01-20C9D2135446}"/>
                </a:ext>
              </a:extLst>
            </p:cNvPr>
            <p:cNvSpPr/>
            <p:nvPr/>
          </p:nvSpPr>
          <p:spPr bwMode="auto">
            <a:xfrm>
              <a:off x="2200275" y="4344988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0 w 34"/>
                <a:gd name="T5" fmla="*/ 26 h 27"/>
                <a:gd name="T6" fmla="*/ 30 w 34"/>
                <a:gd name="T7" fmla="*/ 22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6"/>
                  </a:cubicBezTo>
                  <a:cubicBezTo>
                    <a:pt x="16" y="27"/>
                    <a:pt x="26" y="26"/>
                    <a:pt x="30" y="22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ļiḓê">
              <a:extLst>
                <a:ext uri="{FF2B5EF4-FFF2-40B4-BE49-F238E27FC236}">
                  <a16:creationId xmlns:a16="http://schemas.microsoft.com/office/drawing/2014/main" id="{31D83204-7C44-43BA-8414-90C43AD2A5F9}"/>
                </a:ext>
              </a:extLst>
            </p:cNvPr>
            <p:cNvSpPr/>
            <p:nvPr/>
          </p:nvSpPr>
          <p:spPr bwMode="auto">
            <a:xfrm>
              <a:off x="1744663" y="4057650"/>
              <a:ext cx="284163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5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ḷíḋê">
              <a:extLst>
                <a:ext uri="{FF2B5EF4-FFF2-40B4-BE49-F238E27FC236}">
                  <a16:creationId xmlns:a16="http://schemas.microsoft.com/office/drawing/2014/main" id="{4E56FA82-82A6-4523-AA11-E9F889041951}"/>
                </a:ext>
              </a:extLst>
            </p:cNvPr>
            <p:cNvSpPr/>
            <p:nvPr/>
          </p:nvSpPr>
          <p:spPr bwMode="auto">
            <a:xfrm>
              <a:off x="1884363" y="4114800"/>
              <a:ext cx="114300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10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líḋé">
              <a:extLst>
                <a:ext uri="{FF2B5EF4-FFF2-40B4-BE49-F238E27FC236}">
                  <a16:creationId xmlns:a16="http://schemas.microsoft.com/office/drawing/2014/main" id="{8278F5DB-7759-4637-AD25-70BB4EC4729E}"/>
                </a:ext>
              </a:extLst>
            </p:cNvPr>
            <p:cNvSpPr/>
            <p:nvPr/>
          </p:nvSpPr>
          <p:spPr bwMode="auto">
            <a:xfrm>
              <a:off x="1873250" y="4057650"/>
              <a:ext cx="76200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sľiḑe">
              <a:extLst>
                <a:ext uri="{FF2B5EF4-FFF2-40B4-BE49-F238E27FC236}">
                  <a16:creationId xmlns:a16="http://schemas.microsoft.com/office/drawing/2014/main" id="{53CB782E-F09D-49EB-ABBA-0F99F07287A6}"/>
                </a:ext>
              </a:extLst>
            </p:cNvPr>
            <p:cNvSpPr/>
            <p:nvPr/>
          </p:nvSpPr>
          <p:spPr bwMode="auto">
            <a:xfrm>
              <a:off x="2016125" y="3800475"/>
              <a:ext cx="392113" cy="195262"/>
            </a:xfrm>
            <a:custGeom>
              <a:avLst/>
              <a:gdLst>
                <a:gd name="T0" fmla="*/ 8 w 119"/>
                <a:gd name="T1" fmla="*/ 0 h 59"/>
                <a:gd name="T2" fmla="*/ 111 w 119"/>
                <a:gd name="T3" fmla="*/ 5 h 59"/>
                <a:gd name="T4" fmla="*/ 119 w 119"/>
                <a:gd name="T5" fmla="*/ 14 h 59"/>
                <a:gd name="T6" fmla="*/ 115 w 119"/>
                <a:gd name="T7" fmla="*/ 47 h 59"/>
                <a:gd name="T8" fmla="*/ 107 w 119"/>
                <a:gd name="T9" fmla="*/ 55 h 59"/>
                <a:gd name="T10" fmla="*/ 17 w 119"/>
                <a:gd name="T11" fmla="*/ 58 h 59"/>
                <a:gd name="T12" fmla="*/ 10 w 119"/>
                <a:gd name="T13" fmla="*/ 50 h 59"/>
                <a:gd name="T14" fmla="*/ 1 w 119"/>
                <a:gd name="T15" fmla="*/ 8 h 59"/>
                <a:gd name="T16" fmla="*/ 8 w 1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9">
                  <a:moveTo>
                    <a:pt x="8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15" y="6"/>
                    <a:pt x="119" y="9"/>
                    <a:pt x="119" y="14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4" y="51"/>
                    <a:pt x="111" y="55"/>
                    <a:pt x="107" y="55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3" y="59"/>
                    <a:pt x="11" y="55"/>
                    <a:pt x="10" y="5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1ïďé">
              <a:extLst>
                <a:ext uri="{FF2B5EF4-FFF2-40B4-BE49-F238E27FC236}">
                  <a16:creationId xmlns:a16="http://schemas.microsoft.com/office/drawing/2014/main" id="{8F97D231-ADD5-4F3A-826B-C890CD9311B0}"/>
                </a:ext>
              </a:extLst>
            </p:cNvPr>
            <p:cNvSpPr/>
            <p:nvPr/>
          </p:nvSpPr>
          <p:spPr bwMode="auto">
            <a:xfrm>
              <a:off x="2038350" y="3959225"/>
              <a:ext cx="112713" cy="92075"/>
            </a:xfrm>
            <a:custGeom>
              <a:avLst/>
              <a:gdLst>
                <a:gd name="T0" fmla="*/ 71 w 71"/>
                <a:gd name="T1" fmla="*/ 17 h 58"/>
                <a:gd name="T2" fmla="*/ 0 w 71"/>
                <a:gd name="T3" fmla="*/ 58 h 58"/>
                <a:gd name="T4" fmla="*/ 29 w 71"/>
                <a:gd name="T5" fmla="*/ 0 h 58"/>
                <a:gd name="T6" fmla="*/ 71 w 71"/>
                <a:gd name="T7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8">
                  <a:moveTo>
                    <a:pt x="71" y="17"/>
                  </a:moveTo>
                  <a:lnTo>
                    <a:pt x="0" y="58"/>
                  </a:lnTo>
                  <a:lnTo>
                    <a:pt x="29" y="0"/>
                  </a:lnTo>
                  <a:lnTo>
                    <a:pt x="71" y="17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ļîḋè">
              <a:extLst>
                <a:ext uri="{FF2B5EF4-FFF2-40B4-BE49-F238E27FC236}">
                  <a16:creationId xmlns:a16="http://schemas.microsoft.com/office/drawing/2014/main" id="{61C5607E-7E01-4757-B7DE-11169B98C54C}"/>
                </a:ext>
              </a:extLst>
            </p:cNvPr>
            <p:cNvSpPr/>
            <p:nvPr/>
          </p:nvSpPr>
          <p:spPr bwMode="auto">
            <a:xfrm>
              <a:off x="1747838" y="4835525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ḷîḑe">
              <a:extLst>
                <a:ext uri="{FF2B5EF4-FFF2-40B4-BE49-F238E27FC236}">
                  <a16:creationId xmlns:a16="http://schemas.microsoft.com/office/drawing/2014/main" id="{24F7225A-153E-4FFC-AD80-AC291F67161A}"/>
                </a:ext>
              </a:extLst>
            </p:cNvPr>
            <p:cNvSpPr/>
            <p:nvPr/>
          </p:nvSpPr>
          <p:spPr bwMode="auto">
            <a:xfrm>
              <a:off x="1808163" y="4911725"/>
              <a:ext cx="431800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ṣlîďe">
              <a:extLst>
                <a:ext uri="{FF2B5EF4-FFF2-40B4-BE49-F238E27FC236}">
                  <a16:creationId xmlns:a16="http://schemas.microsoft.com/office/drawing/2014/main" id="{1BA8E100-CA7D-4715-B3A3-07EA2441944A}"/>
                </a:ext>
              </a:extLst>
            </p:cNvPr>
            <p:cNvSpPr/>
            <p:nvPr/>
          </p:nvSpPr>
          <p:spPr bwMode="auto">
            <a:xfrm>
              <a:off x="1119188" y="4933950"/>
              <a:ext cx="1127125" cy="1203325"/>
            </a:xfrm>
            <a:custGeom>
              <a:avLst/>
              <a:gdLst>
                <a:gd name="T0" fmla="*/ 189 w 342"/>
                <a:gd name="T1" fmla="*/ 0 h 365"/>
                <a:gd name="T2" fmla="*/ 342 w 342"/>
                <a:gd name="T3" fmla="*/ 25 h 365"/>
                <a:gd name="T4" fmla="*/ 174 w 342"/>
                <a:gd name="T5" fmla="*/ 365 h 365"/>
                <a:gd name="T6" fmla="*/ 0 w 342"/>
                <a:gd name="T7" fmla="*/ 365 h 365"/>
                <a:gd name="T8" fmla="*/ 189 w 342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65">
                  <a:moveTo>
                    <a:pt x="189" y="0"/>
                  </a:moveTo>
                  <a:cubicBezTo>
                    <a:pt x="227" y="7"/>
                    <a:pt x="296" y="25"/>
                    <a:pt x="342" y="25"/>
                  </a:cubicBezTo>
                  <a:cubicBezTo>
                    <a:pt x="174" y="365"/>
                    <a:pt x="174" y="365"/>
                    <a:pt x="174" y="365"/>
                  </a:cubicBezTo>
                  <a:cubicBezTo>
                    <a:pt x="0" y="365"/>
                    <a:pt x="0" y="365"/>
                    <a:pt x="0" y="365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Sļîďè">
              <a:extLst>
                <a:ext uri="{FF2B5EF4-FFF2-40B4-BE49-F238E27FC236}">
                  <a16:creationId xmlns:a16="http://schemas.microsoft.com/office/drawing/2014/main" id="{9A8CE177-3E6E-4DAE-A16D-72ED5C9F5190}"/>
                </a:ext>
              </a:extLst>
            </p:cNvPr>
            <p:cNvSpPr/>
            <p:nvPr/>
          </p:nvSpPr>
          <p:spPr bwMode="auto">
            <a:xfrm>
              <a:off x="1119188" y="5010150"/>
              <a:ext cx="1127125" cy="1127125"/>
            </a:xfrm>
            <a:custGeom>
              <a:avLst/>
              <a:gdLst>
                <a:gd name="T0" fmla="*/ 154 w 342"/>
                <a:gd name="T1" fmla="*/ 317 h 342"/>
                <a:gd name="T2" fmla="*/ 313 w 342"/>
                <a:gd name="T3" fmla="*/ 0 h 342"/>
                <a:gd name="T4" fmla="*/ 342 w 342"/>
                <a:gd name="T5" fmla="*/ 2 h 342"/>
                <a:gd name="T6" fmla="*/ 174 w 342"/>
                <a:gd name="T7" fmla="*/ 342 h 342"/>
                <a:gd name="T8" fmla="*/ 0 w 342"/>
                <a:gd name="T9" fmla="*/ 342 h 342"/>
                <a:gd name="T10" fmla="*/ 154 w 342"/>
                <a:gd name="T11" fmla="*/ 3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154" y="317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23" y="2"/>
                    <a:pt x="333" y="2"/>
                    <a:pt x="342" y="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0" y="342"/>
                    <a:pt x="0" y="342"/>
                    <a:pt x="0" y="342"/>
                  </a:cubicBezTo>
                  <a:lnTo>
                    <a:pt x="154" y="317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ḷíḍe">
              <a:extLst>
                <a:ext uri="{FF2B5EF4-FFF2-40B4-BE49-F238E27FC236}">
                  <a16:creationId xmlns:a16="http://schemas.microsoft.com/office/drawing/2014/main" id="{47C6C4AD-A4FC-49A8-871F-021774807F0C}"/>
                </a:ext>
              </a:extLst>
            </p:cNvPr>
            <p:cNvSpPr/>
            <p:nvPr/>
          </p:nvSpPr>
          <p:spPr bwMode="auto">
            <a:xfrm>
              <a:off x="1824038" y="4875213"/>
              <a:ext cx="46038" cy="46037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şḷïdê">
              <a:extLst>
                <a:ext uri="{FF2B5EF4-FFF2-40B4-BE49-F238E27FC236}">
                  <a16:creationId xmlns:a16="http://schemas.microsoft.com/office/drawing/2014/main" id="{ECFF540B-503B-4879-B2D5-B681361C866A}"/>
                </a:ext>
              </a:extLst>
            </p:cNvPr>
            <p:cNvSpPr/>
            <p:nvPr/>
          </p:nvSpPr>
          <p:spPr bwMode="auto">
            <a:xfrm>
              <a:off x="2778125" y="3194050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5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4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6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5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4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ṡļïďê">
              <a:extLst>
                <a:ext uri="{FF2B5EF4-FFF2-40B4-BE49-F238E27FC236}">
                  <a16:creationId xmlns:a16="http://schemas.microsoft.com/office/drawing/2014/main" id="{D997CF67-2D69-4794-AF26-0DEC8E96463E}"/>
                </a:ext>
              </a:extLst>
            </p:cNvPr>
            <p:cNvSpPr/>
            <p:nvPr/>
          </p:nvSpPr>
          <p:spPr bwMode="auto">
            <a:xfrm>
              <a:off x="2919413" y="3194050"/>
              <a:ext cx="669925" cy="752475"/>
            </a:xfrm>
            <a:custGeom>
              <a:avLst/>
              <a:gdLst>
                <a:gd name="T0" fmla="*/ 171 w 203"/>
                <a:gd name="T1" fmla="*/ 222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4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3 h 228"/>
                <a:gd name="T18" fmla="*/ 29 w 203"/>
                <a:gd name="T19" fmla="*/ 44 h 228"/>
                <a:gd name="T20" fmla="*/ 4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2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4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5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2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ľiḍê">
              <a:extLst>
                <a:ext uri="{FF2B5EF4-FFF2-40B4-BE49-F238E27FC236}">
                  <a16:creationId xmlns:a16="http://schemas.microsoft.com/office/drawing/2014/main" id="{5FEB8B3C-6547-42E2-8E17-61E421A72C54}"/>
                </a:ext>
              </a:extLst>
            </p:cNvPr>
            <p:cNvSpPr/>
            <p:nvPr/>
          </p:nvSpPr>
          <p:spPr bwMode="auto">
            <a:xfrm>
              <a:off x="2955925" y="2895600"/>
              <a:ext cx="571500" cy="996950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6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9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6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ľïďê">
              <a:extLst>
                <a:ext uri="{FF2B5EF4-FFF2-40B4-BE49-F238E27FC236}">
                  <a16:creationId xmlns:a16="http://schemas.microsoft.com/office/drawing/2014/main" id="{2F9789C8-1A0D-4751-9190-9EF24CC7C9BD}"/>
                </a:ext>
              </a:extLst>
            </p:cNvPr>
            <p:cNvSpPr/>
            <p:nvPr/>
          </p:nvSpPr>
          <p:spPr bwMode="auto">
            <a:xfrm>
              <a:off x="3005138" y="3000375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ļiḍè">
              <a:extLst>
                <a:ext uri="{FF2B5EF4-FFF2-40B4-BE49-F238E27FC236}">
                  <a16:creationId xmlns:a16="http://schemas.microsoft.com/office/drawing/2014/main" id="{A698EEC8-7256-4AA9-ACB8-F7BFB8C27D78}"/>
                </a:ext>
              </a:extLst>
            </p:cNvPr>
            <p:cNvSpPr/>
            <p:nvPr/>
          </p:nvSpPr>
          <p:spPr bwMode="auto">
            <a:xfrm>
              <a:off x="3011488" y="2947988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7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ḻîḓé">
              <a:extLst>
                <a:ext uri="{FF2B5EF4-FFF2-40B4-BE49-F238E27FC236}">
                  <a16:creationId xmlns:a16="http://schemas.microsoft.com/office/drawing/2014/main" id="{67C18B77-D6F8-4913-9D6F-429252488B1E}"/>
                </a:ext>
              </a:extLst>
            </p:cNvPr>
            <p:cNvSpPr/>
            <p:nvPr/>
          </p:nvSpPr>
          <p:spPr bwMode="auto">
            <a:xfrm>
              <a:off x="3163888" y="3738563"/>
              <a:ext cx="152400" cy="131762"/>
            </a:xfrm>
            <a:custGeom>
              <a:avLst/>
              <a:gdLst>
                <a:gd name="T0" fmla="*/ 9 w 46"/>
                <a:gd name="T1" fmla="*/ 0 h 40"/>
                <a:gd name="T2" fmla="*/ 38 w 46"/>
                <a:gd name="T3" fmla="*/ 0 h 40"/>
                <a:gd name="T4" fmla="*/ 46 w 46"/>
                <a:gd name="T5" fmla="*/ 9 h 40"/>
                <a:gd name="T6" fmla="*/ 46 w 46"/>
                <a:gd name="T7" fmla="*/ 31 h 40"/>
                <a:gd name="T8" fmla="*/ 38 w 46"/>
                <a:gd name="T9" fmla="*/ 40 h 40"/>
                <a:gd name="T10" fmla="*/ 8 w 46"/>
                <a:gd name="T11" fmla="*/ 39 h 40"/>
                <a:gd name="T12" fmla="*/ 0 w 46"/>
                <a:gd name="T13" fmla="*/ 31 h 40"/>
                <a:gd name="T14" fmla="*/ 0 w 46"/>
                <a:gd name="T15" fmla="*/ 9 h 40"/>
                <a:gd name="T16" fmla="*/ 9 w 4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8" y="4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ľîḋé">
              <a:extLst>
                <a:ext uri="{FF2B5EF4-FFF2-40B4-BE49-F238E27FC236}">
                  <a16:creationId xmlns:a16="http://schemas.microsoft.com/office/drawing/2014/main" id="{4BEC273D-BC07-4A10-814E-68AEFC07F350}"/>
                </a:ext>
              </a:extLst>
            </p:cNvPr>
            <p:cNvSpPr/>
            <p:nvPr/>
          </p:nvSpPr>
          <p:spPr bwMode="auto">
            <a:xfrm>
              <a:off x="3209925" y="3775075"/>
              <a:ext cx="58738" cy="58737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1îďe">
              <a:extLst>
                <a:ext uri="{FF2B5EF4-FFF2-40B4-BE49-F238E27FC236}">
                  <a16:creationId xmlns:a16="http://schemas.microsoft.com/office/drawing/2014/main" id="{331BC54F-F28D-4436-B02C-8557B29D7644}"/>
                </a:ext>
              </a:extLst>
            </p:cNvPr>
            <p:cNvSpPr/>
            <p:nvPr/>
          </p:nvSpPr>
          <p:spPr bwMode="auto">
            <a:xfrm>
              <a:off x="3240088" y="2898775"/>
              <a:ext cx="287338" cy="993775"/>
            </a:xfrm>
            <a:custGeom>
              <a:avLst/>
              <a:gdLst>
                <a:gd name="T0" fmla="*/ 1 w 87"/>
                <a:gd name="T1" fmla="*/ 0 h 302"/>
                <a:gd name="T2" fmla="*/ 70 w 87"/>
                <a:gd name="T3" fmla="*/ 0 h 302"/>
                <a:gd name="T4" fmla="*/ 87 w 87"/>
                <a:gd name="T5" fmla="*/ 17 h 302"/>
                <a:gd name="T6" fmla="*/ 86 w 87"/>
                <a:gd name="T7" fmla="*/ 285 h 302"/>
                <a:gd name="T8" fmla="*/ 69 w 87"/>
                <a:gd name="T9" fmla="*/ 302 h 302"/>
                <a:gd name="T10" fmla="*/ 0 w 87"/>
                <a:gd name="T11" fmla="*/ 302 h 302"/>
                <a:gd name="T12" fmla="*/ 0 w 87"/>
                <a:gd name="T13" fmla="*/ 294 h 302"/>
                <a:gd name="T14" fmla="*/ 17 w 87"/>
                <a:gd name="T15" fmla="*/ 279 h 302"/>
                <a:gd name="T16" fmla="*/ 0 w 87"/>
                <a:gd name="T17" fmla="*/ 256 h 302"/>
                <a:gd name="T18" fmla="*/ 0 w 87"/>
                <a:gd name="T19" fmla="*/ 247 h 302"/>
                <a:gd name="T20" fmla="*/ 34 w 87"/>
                <a:gd name="T21" fmla="*/ 230 h 302"/>
                <a:gd name="T22" fmla="*/ 1 w 87"/>
                <a:gd name="T23" fmla="*/ 32 h 302"/>
                <a:gd name="T24" fmla="*/ 1 w 87"/>
                <a:gd name="T25" fmla="*/ 21 h 302"/>
                <a:gd name="T26" fmla="*/ 14 w 87"/>
                <a:gd name="T27" fmla="*/ 20 h 302"/>
                <a:gd name="T28" fmla="*/ 1 w 87"/>
                <a:gd name="T29" fmla="*/ 16 h 302"/>
                <a:gd name="T30" fmla="*/ 1 w 87"/>
                <a:gd name="T3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2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295"/>
                    <a:pt x="79" y="302"/>
                    <a:pt x="69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ľïḑè">
              <a:extLst>
                <a:ext uri="{FF2B5EF4-FFF2-40B4-BE49-F238E27FC236}">
                  <a16:creationId xmlns:a16="http://schemas.microsoft.com/office/drawing/2014/main" id="{384AB208-88BC-42B4-A7CE-32C5E8385F79}"/>
                </a:ext>
              </a:extLst>
            </p:cNvPr>
            <p:cNvSpPr/>
            <p:nvPr/>
          </p:nvSpPr>
          <p:spPr bwMode="auto">
            <a:xfrm>
              <a:off x="3240088" y="3000375"/>
              <a:ext cx="239713" cy="714375"/>
            </a:xfrm>
            <a:custGeom>
              <a:avLst/>
              <a:gdLst>
                <a:gd name="T0" fmla="*/ 2 w 151"/>
                <a:gd name="T1" fmla="*/ 0 h 450"/>
                <a:gd name="T2" fmla="*/ 151 w 151"/>
                <a:gd name="T3" fmla="*/ 2 h 450"/>
                <a:gd name="T4" fmla="*/ 149 w 151"/>
                <a:gd name="T5" fmla="*/ 450 h 450"/>
                <a:gd name="T6" fmla="*/ 0 w 151"/>
                <a:gd name="T7" fmla="*/ 448 h 450"/>
                <a:gd name="T8" fmla="*/ 2 w 151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50">
                  <a:moveTo>
                    <a:pt x="2" y="0"/>
                  </a:moveTo>
                  <a:lnTo>
                    <a:pt x="151" y="2"/>
                  </a:lnTo>
                  <a:lnTo>
                    <a:pt x="149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ş1ïḓé">
              <a:extLst>
                <a:ext uri="{FF2B5EF4-FFF2-40B4-BE49-F238E27FC236}">
                  <a16:creationId xmlns:a16="http://schemas.microsoft.com/office/drawing/2014/main" id="{39B8938E-9036-40A1-BF01-2FD62A98313C}"/>
                </a:ext>
              </a:extLst>
            </p:cNvPr>
            <p:cNvSpPr/>
            <p:nvPr/>
          </p:nvSpPr>
          <p:spPr bwMode="auto">
            <a:xfrm>
              <a:off x="3243263" y="2947988"/>
              <a:ext cx="227013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śḻidê">
              <a:extLst>
                <a:ext uri="{FF2B5EF4-FFF2-40B4-BE49-F238E27FC236}">
                  <a16:creationId xmlns:a16="http://schemas.microsoft.com/office/drawing/2014/main" id="{34E78F62-C1E3-4F41-8934-5815B252C2F3}"/>
                </a:ext>
              </a:extLst>
            </p:cNvPr>
            <p:cNvSpPr/>
            <p:nvPr/>
          </p:nvSpPr>
          <p:spPr bwMode="auto">
            <a:xfrm>
              <a:off x="3240088" y="3738563"/>
              <a:ext cx="76200" cy="131762"/>
            </a:xfrm>
            <a:custGeom>
              <a:avLst/>
              <a:gdLst>
                <a:gd name="T0" fmla="*/ 0 w 23"/>
                <a:gd name="T1" fmla="*/ 0 h 40"/>
                <a:gd name="T2" fmla="*/ 15 w 23"/>
                <a:gd name="T3" fmla="*/ 0 h 40"/>
                <a:gd name="T4" fmla="*/ 23 w 23"/>
                <a:gd name="T5" fmla="*/ 9 h 40"/>
                <a:gd name="T6" fmla="*/ 23 w 23"/>
                <a:gd name="T7" fmla="*/ 31 h 40"/>
                <a:gd name="T8" fmla="*/ 15 w 23"/>
                <a:gd name="T9" fmla="*/ 40 h 40"/>
                <a:gd name="T10" fmla="*/ 0 w 23"/>
                <a:gd name="T11" fmla="*/ 39 h 40"/>
                <a:gd name="T12" fmla="*/ 0 w 23"/>
                <a:gd name="T13" fmla="*/ 28 h 40"/>
                <a:gd name="T14" fmla="*/ 8 w 23"/>
                <a:gd name="T15" fmla="*/ 20 h 40"/>
                <a:gd name="T16" fmla="*/ 0 w 23"/>
                <a:gd name="T17" fmla="*/ 12 h 40"/>
                <a:gd name="T18" fmla="*/ 0 w 2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0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40"/>
                    <a:pt x="15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śḻïďé">
              <a:extLst>
                <a:ext uri="{FF2B5EF4-FFF2-40B4-BE49-F238E27FC236}">
                  <a16:creationId xmlns:a16="http://schemas.microsoft.com/office/drawing/2014/main" id="{02A7668F-46BE-4A70-9510-383AE7D82E76}"/>
                </a:ext>
              </a:extLst>
            </p:cNvPr>
            <p:cNvSpPr/>
            <p:nvPr/>
          </p:nvSpPr>
          <p:spPr bwMode="auto">
            <a:xfrm>
              <a:off x="3240088" y="3775075"/>
              <a:ext cx="28575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ḻïḍé">
              <a:extLst>
                <a:ext uri="{FF2B5EF4-FFF2-40B4-BE49-F238E27FC236}">
                  <a16:creationId xmlns:a16="http://schemas.microsoft.com/office/drawing/2014/main" id="{8BCF1370-DF41-4BC4-95FD-540AFAEB1912}"/>
                </a:ext>
              </a:extLst>
            </p:cNvPr>
            <p:cNvSpPr/>
            <p:nvPr/>
          </p:nvSpPr>
          <p:spPr bwMode="auto">
            <a:xfrm>
              <a:off x="3200400" y="3181350"/>
              <a:ext cx="401638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6 h 189"/>
                <a:gd name="T4" fmla="*/ 113 w 122"/>
                <a:gd name="T5" fmla="*/ 135 h 189"/>
                <a:gd name="T6" fmla="*/ 53 w 122"/>
                <a:gd name="T7" fmla="*/ 150 h 189"/>
                <a:gd name="T8" fmla="*/ 47 w 122"/>
                <a:gd name="T9" fmla="*/ 171 h 189"/>
                <a:gd name="T10" fmla="*/ 87 w 122"/>
                <a:gd name="T11" fmla="*/ 175 h 189"/>
                <a:gd name="T12" fmla="*/ 98 w 122"/>
                <a:gd name="T13" fmla="*/ 178 h 189"/>
                <a:gd name="T14" fmla="*/ 102 w 122"/>
                <a:gd name="T15" fmla="*/ 189 h 189"/>
                <a:gd name="T16" fmla="*/ 113 w 122"/>
                <a:gd name="T17" fmla="*/ 134 h 189"/>
                <a:gd name="T18" fmla="*/ 110 w 122"/>
                <a:gd name="T19" fmla="*/ 134 h 189"/>
                <a:gd name="T20" fmla="*/ 103 w 122"/>
                <a:gd name="T21" fmla="*/ 136 h 189"/>
                <a:gd name="T22" fmla="*/ 60 w 122"/>
                <a:gd name="T23" fmla="*/ 147 h 189"/>
                <a:gd name="T24" fmla="*/ 19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8 h 189"/>
                <a:gd name="T38" fmla="*/ 115 w 122"/>
                <a:gd name="T39" fmla="*/ 83 h 189"/>
                <a:gd name="T40" fmla="*/ 107 w 122"/>
                <a:gd name="T41" fmla="*/ 64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8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19 h 189"/>
                <a:gd name="T60" fmla="*/ 100 w 122"/>
                <a:gd name="T61" fmla="*/ 5 h 189"/>
                <a:gd name="T62" fmla="*/ 118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2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3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3" y="150"/>
                    <a:pt x="9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1" y="62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7"/>
                    <a:pt x="23" y="86"/>
                    <a:pt x="14" y="92"/>
                  </a:cubicBezTo>
                  <a:cubicBezTo>
                    <a:pt x="0" y="101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0" y="58"/>
                    <a:pt x="53" y="63"/>
                  </a:cubicBezTo>
                  <a:cubicBezTo>
                    <a:pt x="41" y="66"/>
                    <a:pt x="35" y="58"/>
                    <a:pt x="33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9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ḷídè">
              <a:extLst>
                <a:ext uri="{FF2B5EF4-FFF2-40B4-BE49-F238E27FC236}">
                  <a16:creationId xmlns:a16="http://schemas.microsoft.com/office/drawing/2014/main" id="{5B63BA04-E700-41B3-B60E-7463B37B2718}"/>
                </a:ext>
              </a:extLst>
            </p:cNvPr>
            <p:cNvSpPr/>
            <p:nvPr/>
          </p:nvSpPr>
          <p:spPr bwMode="auto">
            <a:xfrm>
              <a:off x="3359150" y="3729038"/>
              <a:ext cx="193675" cy="71437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2 h 22"/>
                <a:gd name="T6" fmla="*/ 53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6" y="12"/>
                    <a:pt x="25" y="11"/>
                    <a:pt x="39" y="9"/>
                  </a:cubicBezTo>
                  <a:cubicBezTo>
                    <a:pt x="47" y="8"/>
                    <a:pt x="49" y="8"/>
                    <a:pt x="50" y="12"/>
                  </a:cubicBezTo>
                  <a:cubicBezTo>
                    <a:pt x="51" y="16"/>
                    <a:pt x="52" y="19"/>
                    <a:pt x="53" y="22"/>
                  </a:cubicBezTo>
                  <a:cubicBezTo>
                    <a:pt x="53" y="15"/>
                    <a:pt x="56" y="5"/>
                    <a:pt x="59" y="0"/>
                  </a:cubicBezTo>
                  <a:cubicBezTo>
                    <a:pt x="38" y="6"/>
                    <a:pt x="20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şľîḓê">
              <a:extLst>
                <a:ext uri="{FF2B5EF4-FFF2-40B4-BE49-F238E27FC236}">
                  <a16:creationId xmlns:a16="http://schemas.microsoft.com/office/drawing/2014/main" id="{A2652FE9-B028-49F3-92D1-A8138DC6F4DF}"/>
                </a:ext>
              </a:extLst>
            </p:cNvPr>
            <p:cNvSpPr/>
            <p:nvPr/>
          </p:nvSpPr>
          <p:spPr bwMode="auto">
            <a:xfrm>
              <a:off x="3233738" y="3475038"/>
              <a:ext cx="346075" cy="107950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2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4" y="14"/>
                    <a:pt x="40" y="19"/>
                    <a:pt x="22" y="25"/>
                  </a:cubicBezTo>
                  <a:cubicBezTo>
                    <a:pt x="15" y="27"/>
                    <a:pt x="7" y="30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ṩḻïḋê">
              <a:extLst>
                <a:ext uri="{FF2B5EF4-FFF2-40B4-BE49-F238E27FC236}">
                  <a16:creationId xmlns:a16="http://schemas.microsoft.com/office/drawing/2014/main" id="{F093604E-0BC7-4760-A7E8-E4BAD15B9FD6}"/>
                </a:ext>
              </a:extLst>
            </p:cNvPr>
            <p:cNvSpPr/>
            <p:nvPr/>
          </p:nvSpPr>
          <p:spPr bwMode="auto">
            <a:xfrm>
              <a:off x="3319463" y="3287713"/>
              <a:ext cx="269875" cy="107950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7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5"/>
                    <a:pt x="78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3"/>
                    <a:pt x="17" y="32"/>
                    <a:pt x="0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śliḑé">
              <a:extLst>
                <a:ext uri="{FF2B5EF4-FFF2-40B4-BE49-F238E27FC236}">
                  <a16:creationId xmlns:a16="http://schemas.microsoft.com/office/drawing/2014/main" id="{0EAAE70B-E23A-4BC8-9819-8855CEA3DDDD}"/>
                </a:ext>
              </a:extLst>
            </p:cNvPr>
            <p:cNvSpPr/>
            <p:nvPr/>
          </p:nvSpPr>
          <p:spPr bwMode="auto">
            <a:xfrm>
              <a:off x="3316288" y="3279775"/>
              <a:ext cx="111125" cy="96837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1"/>
                    <a:pt x="31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$1îḋè">
              <a:extLst>
                <a:ext uri="{FF2B5EF4-FFF2-40B4-BE49-F238E27FC236}">
                  <a16:creationId xmlns:a16="http://schemas.microsoft.com/office/drawing/2014/main" id="{16FF4E9C-BAE8-47E0-9008-9E0E6708ADBB}"/>
                </a:ext>
              </a:extLst>
            </p:cNvPr>
            <p:cNvSpPr/>
            <p:nvPr/>
          </p:nvSpPr>
          <p:spPr bwMode="auto">
            <a:xfrm>
              <a:off x="3216275" y="3481388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ľîdè">
              <a:extLst>
                <a:ext uri="{FF2B5EF4-FFF2-40B4-BE49-F238E27FC236}">
                  <a16:creationId xmlns:a16="http://schemas.microsoft.com/office/drawing/2014/main" id="{16183CF1-80A5-4B3D-86F2-5E52C2CDFE30}"/>
                </a:ext>
              </a:extLst>
            </p:cNvPr>
            <p:cNvSpPr/>
            <p:nvPr/>
          </p:nvSpPr>
          <p:spPr bwMode="auto">
            <a:xfrm>
              <a:off x="3351213" y="3686175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0"/>
                    <a:pt x="5" y="3"/>
                  </a:cubicBezTo>
                  <a:cubicBezTo>
                    <a:pt x="0" y="7"/>
                    <a:pt x="1" y="16"/>
                    <a:pt x="7" y="18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ṧlîḍe">
              <a:extLst>
                <a:ext uri="{FF2B5EF4-FFF2-40B4-BE49-F238E27FC236}">
                  <a16:creationId xmlns:a16="http://schemas.microsoft.com/office/drawing/2014/main" id="{0214B984-0275-4170-BC2C-040507046712}"/>
                </a:ext>
              </a:extLst>
            </p:cNvPr>
            <p:cNvSpPr/>
            <p:nvPr/>
          </p:nvSpPr>
          <p:spPr bwMode="auto">
            <a:xfrm>
              <a:off x="3255963" y="3586163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30"/>
                  </a:cubicBezTo>
                  <a:cubicBezTo>
                    <a:pt x="11" y="34"/>
                    <a:pt x="30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ṩļidè">
              <a:extLst>
                <a:ext uri="{FF2B5EF4-FFF2-40B4-BE49-F238E27FC236}">
                  <a16:creationId xmlns:a16="http://schemas.microsoft.com/office/drawing/2014/main" id="{3CA80C3F-6E23-4B09-819A-41087D3D70FF}"/>
                </a:ext>
              </a:extLst>
            </p:cNvPr>
            <p:cNvSpPr/>
            <p:nvPr/>
          </p:nvSpPr>
          <p:spPr bwMode="auto">
            <a:xfrm>
              <a:off x="3236913" y="3590925"/>
              <a:ext cx="111125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ṥ1ïḋe">
              <a:extLst>
                <a:ext uri="{FF2B5EF4-FFF2-40B4-BE49-F238E27FC236}">
                  <a16:creationId xmlns:a16="http://schemas.microsoft.com/office/drawing/2014/main" id="{CCB29256-839F-4FAA-A684-C9E79B9989AD}"/>
                </a:ext>
              </a:extLst>
            </p:cNvPr>
            <p:cNvSpPr/>
            <p:nvPr/>
          </p:nvSpPr>
          <p:spPr bwMode="auto">
            <a:xfrm>
              <a:off x="2781300" y="3303588"/>
              <a:ext cx="284163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5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1idê">
              <a:extLst>
                <a:ext uri="{FF2B5EF4-FFF2-40B4-BE49-F238E27FC236}">
                  <a16:creationId xmlns:a16="http://schemas.microsoft.com/office/drawing/2014/main" id="{063A2A87-1FFD-475E-887D-5E3E6EB69091}"/>
                </a:ext>
              </a:extLst>
            </p:cNvPr>
            <p:cNvSpPr/>
            <p:nvPr/>
          </p:nvSpPr>
          <p:spPr bwMode="auto">
            <a:xfrm>
              <a:off x="2922588" y="3359150"/>
              <a:ext cx="115888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6 h 114"/>
                <a:gd name="T4" fmla="*/ 17 w 35"/>
                <a:gd name="T5" fmla="*/ 65 h 114"/>
                <a:gd name="T6" fmla="*/ 28 w 35"/>
                <a:gd name="T7" fmla="*/ 0 h 114"/>
                <a:gd name="T8" fmla="*/ 3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8"/>
                    <a:pt x="3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ḷidê">
              <a:extLst>
                <a:ext uri="{FF2B5EF4-FFF2-40B4-BE49-F238E27FC236}">
                  <a16:creationId xmlns:a16="http://schemas.microsoft.com/office/drawing/2014/main" id="{D5EF2AAC-1B17-4FB5-861B-4398A7192CE7}"/>
                </a:ext>
              </a:extLst>
            </p:cNvPr>
            <p:cNvSpPr/>
            <p:nvPr/>
          </p:nvSpPr>
          <p:spPr bwMode="auto">
            <a:xfrm>
              <a:off x="2909888" y="3303588"/>
              <a:ext cx="76200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4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sľîḋé">
              <a:extLst>
                <a:ext uri="{FF2B5EF4-FFF2-40B4-BE49-F238E27FC236}">
                  <a16:creationId xmlns:a16="http://schemas.microsoft.com/office/drawing/2014/main" id="{69B39E36-DC73-48D6-97FD-C038265FA22B}"/>
                </a:ext>
              </a:extLst>
            </p:cNvPr>
            <p:cNvSpPr/>
            <p:nvPr/>
          </p:nvSpPr>
          <p:spPr bwMode="auto">
            <a:xfrm>
              <a:off x="3084513" y="3049588"/>
              <a:ext cx="306388" cy="257175"/>
            </a:xfrm>
            <a:custGeom>
              <a:avLst/>
              <a:gdLst>
                <a:gd name="T0" fmla="*/ 15 w 93"/>
                <a:gd name="T1" fmla="*/ 0 h 78"/>
                <a:gd name="T2" fmla="*/ 78 w 93"/>
                <a:gd name="T3" fmla="*/ 0 h 78"/>
                <a:gd name="T4" fmla="*/ 93 w 93"/>
                <a:gd name="T5" fmla="*/ 15 h 78"/>
                <a:gd name="T6" fmla="*/ 93 w 93"/>
                <a:gd name="T7" fmla="*/ 50 h 78"/>
                <a:gd name="T8" fmla="*/ 78 w 93"/>
                <a:gd name="T9" fmla="*/ 65 h 78"/>
                <a:gd name="T10" fmla="*/ 27 w 93"/>
                <a:gd name="T11" fmla="*/ 78 h 78"/>
                <a:gd name="T12" fmla="*/ 50 w 93"/>
                <a:gd name="T13" fmla="*/ 65 h 78"/>
                <a:gd name="T14" fmla="*/ 15 w 93"/>
                <a:gd name="T15" fmla="*/ 65 h 78"/>
                <a:gd name="T16" fmla="*/ 0 w 93"/>
                <a:gd name="T17" fmla="*/ 50 h 78"/>
                <a:gd name="T18" fmla="*/ 0 w 93"/>
                <a:gd name="T19" fmla="*/ 15 h 78"/>
                <a:gd name="T20" fmla="*/ 15 w 93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8">
                  <a:moveTo>
                    <a:pt x="1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3" y="6"/>
                    <a:pt x="93" y="1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8"/>
                    <a:pt x="86" y="63"/>
                    <a:pt x="78" y="65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7" y="65"/>
                    <a:pt x="0" y="58"/>
                    <a:pt x="0" y="5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ḻiḑe">
              <a:extLst>
                <a:ext uri="{FF2B5EF4-FFF2-40B4-BE49-F238E27FC236}">
                  <a16:creationId xmlns:a16="http://schemas.microsoft.com/office/drawing/2014/main" id="{6C204F58-DC74-44A6-897B-140720E0AC9E}"/>
                </a:ext>
              </a:extLst>
            </p:cNvPr>
            <p:cNvSpPr/>
            <p:nvPr/>
          </p:nvSpPr>
          <p:spPr bwMode="auto">
            <a:xfrm>
              <a:off x="3114675" y="30892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ś1îďé">
              <a:extLst>
                <a:ext uri="{FF2B5EF4-FFF2-40B4-BE49-F238E27FC236}">
                  <a16:creationId xmlns:a16="http://schemas.microsoft.com/office/drawing/2014/main" id="{DEE9EF23-1A73-4FA5-AFE1-9B48EDCB99C1}"/>
                </a:ext>
              </a:extLst>
            </p:cNvPr>
            <p:cNvSpPr/>
            <p:nvPr/>
          </p:nvSpPr>
          <p:spPr bwMode="auto">
            <a:xfrm>
              <a:off x="3114675" y="31162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ṥḷiḋè">
              <a:extLst>
                <a:ext uri="{FF2B5EF4-FFF2-40B4-BE49-F238E27FC236}">
                  <a16:creationId xmlns:a16="http://schemas.microsoft.com/office/drawing/2014/main" id="{BF667AAF-9D39-484C-B889-01EFE79AE7BC}"/>
                </a:ext>
              </a:extLst>
            </p:cNvPr>
            <p:cNvSpPr/>
            <p:nvPr/>
          </p:nvSpPr>
          <p:spPr bwMode="auto">
            <a:xfrm>
              <a:off x="3114675" y="31416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ṣḷiḍè">
              <a:extLst>
                <a:ext uri="{FF2B5EF4-FFF2-40B4-BE49-F238E27FC236}">
                  <a16:creationId xmlns:a16="http://schemas.microsoft.com/office/drawing/2014/main" id="{620B411B-BEA4-47A7-8F49-1A1E814CE909}"/>
                </a:ext>
              </a:extLst>
            </p:cNvPr>
            <p:cNvSpPr/>
            <p:nvPr/>
          </p:nvSpPr>
          <p:spPr bwMode="auto">
            <a:xfrm>
              <a:off x="3114675" y="31654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ṡlîḑe">
              <a:extLst>
                <a:ext uri="{FF2B5EF4-FFF2-40B4-BE49-F238E27FC236}">
                  <a16:creationId xmlns:a16="http://schemas.microsoft.com/office/drawing/2014/main" id="{37B4425B-ED56-4C0E-A8BF-4F64F3161552}"/>
                </a:ext>
              </a:extLst>
            </p:cNvPr>
            <p:cNvSpPr/>
            <p:nvPr/>
          </p:nvSpPr>
          <p:spPr bwMode="auto">
            <a:xfrm>
              <a:off x="3114675" y="3190875"/>
              <a:ext cx="247650" cy="7937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ľíde">
              <a:extLst>
                <a:ext uri="{FF2B5EF4-FFF2-40B4-BE49-F238E27FC236}">
                  <a16:creationId xmlns:a16="http://schemas.microsoft.com/office/drawing/2014/main" id="{26B95A65-7345-4AB3-879D-787B8E39108D}"/>
                </a:ext>
              </a:extLst>
            </p:cNvPr>
            <p:cNvSpPr/>
            <p:nvPr/>
          </p:nvSpPr>
          <p:spPr bwMode="auto">
            <a:xfrm>
              <a:off x="3114675" y="32178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sḻïdê">
              <a:extLst>
                <a:ext uri="{FF2B5EF4-FFF2-40B4-BE49-F238E27FC236}">
                  <a16:creationId xmlns:a16="http://schemas.microsoft.com/office/drawing/2014/main" id="{D13B5EF6-866D-4D5F-B259-ECEF561CBC59}"/>
                </a:ext>
              </a:extLst>
            </p:cNvPr>
            <p:cNvSpPr/>
            <p:nvPr/>
          </p:nvSpPr>
          <p:spPr bwMode="auto">
            <a:xfrm>
              <a:off x="2784475" y="4081463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6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10"/>
                    <a:pt x="104" y="18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ïďé">
              <a:extLst>
                <a:ext uri="{FF2B5EF4-FFF2-40B4-BE49-F238E27FC236}">
                  <a16:creationId xmlns:a16="http://schemas.microsoft.com/office/drawing/2014/main" id="{FAD22CC7-2E48-44F2-A9A5-7CE105B5BB63}"/>
                </a:ext>
              </a:extLst>
            </p:cNvPr>
            <p:cNvSpPr/>
            <p:nvPr/>
          </p:nvSpPr>
          <p:spPr bwMode="auto">
            <a:xfrm>
              <a:off x="2843213" y="4157663"/>
              <a:ext cx="433388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3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2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$ḷïḍé">
              <a:extLst>
                <a:ext uri="{FF2B5EF4-FFF2-40B4-BE49-F238E27FC236}">
                  <a16:creationId xmlns:a16="http://schemas.microsoft.com/office/drawing/2014/main" id="{30244D52-D17A-4DAB-9F3C-A407EF1BAC2B}"/>
                </a:ext>
              </a:extLst>
            </p:cNvPr>
            <p:cNvSpPr/>
            <p:nvPr/>
          </p:nvSpPr>
          <p:spPr bwMode="auto">
            <a:xfrm>
              <a:off x="1778000" y="4179888"/>
              <a:ext cx="1504950" cy="1957387"/>
            </a:xfrm>
            <a:custGeom>
              <a:avLst/>
              <a:gdLst>
                <a:gd name="T0" fmla="*/ 303 w 456"/>
                <a:gd name="T1" fmla="*/ 0 h 594"/>
                <a:gd name="T2" fmla="*/ 456 w 456"/>
                <a:gd name="T3" fmla="*/ 25 h 594"/>
                <a:gd name="T4" fmla="*/ 174 w 456"/>
                <a:gd name="T5" fmla="*/ 594 h 594"/>
                <a:gd name="T6" fmla="*/ 0 w 456"/>
                <a:gd name="T7" fmla="*/ 594 h 594"/>
                <a:gd name="T8" fmla="*/ 303 w 456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94">
                  <a:moveTo>
                    <a:pt x="303" y="0"/>
                  </a:moveTo>
                  <a:cubicBezTo>
                    <a:pt x="341" y="8"/>
                    <a:pt x="410" y="26"/>
                    <a:pt x="456" y="25"/>
                  </a:cubicBezTo>
                  <a:cubicBezTo>
                    <a:pt x="174" y="594"/>
                    <a:pt x="174" y="594"/>
                    <a:pt x="174" y="594"/>
                  </a:cubicBezTo>
                  <a:cubicBezTo>
                    <a:pt x="0" y="594"/>
                    <a:pt x="0" y="594"/>
                    <a:pt x="0" y="594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ṥļîḓè">
              <a:extLst>
                <a:ext uri="{FF2B5EF4-FFF2-40B4-BE49-F238E27FC236}">
                  <a16:creationId xmlns:a16="http://schemas.microsoft.com/office/drawing/2014/main" id="{44D1688C-F582-4D5E-8D8F-AFE080FCBDAF}"/>
                </a:ext>
              </a:extLst>
            </p:cNvPr>
            <p:cNvSpPr/>
            <p:nvPr/>
          </p:nvSpPr>
          <p:spPr bwMode="auto">
            <a:xfrm>
              <a:off x="1795463" y="4259263"/>
              <a:ext cx="1487488" cy="1878012"/>
            </a:xfrm>
            <a:custGeom>
              <a:avLst/>
              <a:gdLst>
                <a:gd name="T0" fmla="*/ 149 w 451"/>
                <a:gd name="T1" fmla="*/ 546 h 570"/>
                <a:gd name="T2" fmla="*/ 422 w 451"/>
                <a:gd name="T3" fmla="*/ 0 h 570"/>
                <a:gd name="T4" fmla="*/ 451 w 451"/>
                <a:gd name="T5" fmla="*/ 1 h 570"/>
                <a:gd name="T6" fmla="*/ 169 w 451"/>
                <a:gd name="T7" fmla="*/ 570 h 570"/>
                <a:gd name="T8" fmla="*/ 0 w 451"/>
                <a:gd name="T9" fmla="*/ 570 h 570"/>
                <a:gd name="T10" fmla="*/ 149 w 451"/>
                <a:gd name="T11" fmla="*/ 5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570">
                  <a:moveTo>
                    <a:pt x="149" y="546"/>
                  </a:moveTo>
                  <a:cubicBezTo>
                    <a:pt x="422" y="0"/>
                    <a:pt x="422" y="0"/>
                    <a:pt x="422" y="0"/>
                  </a:cubicBezTo>
                  <a:cubicBezTo>
                    <a:pt x="433" y="1"/>
                    <a:pt x="442" y="2"/>
                    <a:pt x="451" y="1"/>
                  </a:cubicBezTo>
                  <a:cubicBezTo>
                    <a:pt x="169" y="570"/>
                    <a:pt x="169" y="570"/>
                    <a:pt x="169" y="570"/>
                  </a:cubicBezTo>
                  <a:cubicBezTo>
                    <a:pt x="0" y="570"/>
                    <a:pt x="0" y="570"/>
                    <a:pt x="0" y="570"/>
                  </a:cubicBezTo>
                  <a:lnTo>
                    <a:pt x="149" y="54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ṡļïḑê">
              <a:extLst>
                <a:ext uri="{FF2B5EF4-FFF2-40B4-BE49-F238E27FC236}">
                  <a16:creationId xmlns:a16="http://schemas.microsoft.com/office/drawing/2014/main" id="{0C4C1C06-58C4-4ECF-8782-43FB82EEC1C5}"/>
                </a:ext>
              </a:extLst>
            </p:cNvPr>
            <p:cNvSpPr/>
            <p:nvPr/>
          </p:nvSpPr>
          <p:spPr bwMode="auto">
            <a:xfrm>
              <a:off x="2860675" y="4121150"/>
              <a:ext cx="46038" cy="46037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ṧľíďe">
              <a:extLst>
                <a:ext uri="{FF2B5EF4-FFF2-40B4-BE49-F238E27FC236}">
                  <a16:creationId xmlns:a16="http://schemas.microsoft.com/office/drawing/2014/main" id="{E12CA7E2-C27A-48CA-B4FA-73258DFF5634}"/>
                </a:ext>
              </a:extLst>
            </p:cNvPr>
            <p:cNvSpPr/>
            <p:nvPr/>
          </p:nvSpPr>
          <p:spPr bwMode="auto">
            <a:xfrm>
              <a:off x="3998913" y="300355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śļïḋe">
              <a:extLst>
                <a:ext uri="{FF2B5EF4-FFF2-40B4-BE49-F238E27FC236}">
                  <a16:creationId xmlns:a16="http://schemas.microsoft.com/office/drawing/2014/main" id="{42BEC618-563A-4140-939A-94EC66B87440}"/>
                </a:ext>
              </a:extLst>
            </p:cNvPr>
            <p:cNvSpPr/>
            <p:nvPr/>
          </p:nvSpPr>
          <p:spPr bwMode="auto">
            <a:xfrm>
              <a:off x="4143375" y="30035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8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8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5"/>
                    <a:pt x="197" y="168"/>
                    <a:pt x="200" y="162"/>
                  </a:cubicBezTo>
                  <a:cubicBezTo>
                    <a:pt x="202" y="155"/>
                    <a:pt x="189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2"/>
                    <a:pt x="142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ṩľïḑè">
              <a:extLst>
                <a:ext uri="{FF2B5EF4-FFF2-40B4-BE49-F238E27FC236}">
                  <a16:creationId xmlns:a16="http://schemas.microsoft.com/office/drawing/2014/main" id="{C5107023-5519-43A5-AF67-6A8C38250EB0}"/>
                </a:ext>
              </a:extLst>
            </p:cNvPr>
            <p:cNvSpPr/>
            <p:nvPr/>
          </p:nvSpPr>
          <p:spPr bwMode="auto">
            <a:xfrm>
              <a:off x="4179888" y="27035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$ḷïḑé">
              <a:extLst>
                <a:ext uri="{FF2B5EF4-FFF2-40B4-BE49-F238E27FC236}">
                  <a16:creationId xmlns:a16="http://schemas.microsoft.com/office/drawing/2014/main" id="{5849EFB3-9B5E-48A5-8E26-4A7588B03F97}"/>
                </a:ext>
              </a:extLst>
            </p:cNvPr>
            <p:cNvSpPr/>
            <p:nvPr/>
          </p:nvSpPr>
          <p:spPr bwMode="auto">
            <a:xfrm>
              <a:off x="4225925" y="2806700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ŝľîdé">
              <a:extLst>
                <a:ext uri="{FF2B5EF4-FFF2-40B4-BE49-F238E27FC236}">
                  <a16:creationId xmlns:a16="http://schemas.microsoft.com/office/drawing/2014/main" id="{DDE51F5A-8AA1-4E03-93F9-1868B5C59F23}"/>
                </a:ext>
              </a:extLst>
            </p:cNvPr>
            <p:cNvSpPr/>
            <p:nvPr/>
          </p:nvSpPr>
          <p:spPr bwMode="auto">
            <a:xfrm>
              <a:off x="4235450" y="2752725"/>
              <a:ext cx="455613" cy="23812"/>
            </a:xfrm>
            <a:custGeom>
              <a:avLst/>
              <a:gdLst>
                <a:gd name="T0" fmla="*/ 3 w 138"/>
                <a:gd name="T1" fmla="*/ 0 h 7"/>
                <a:gd name="T2" fmla="*/ 135 w 138"/>
                <a:gd name="T3" fmla="*/ 1 h 7"/>
                <a:gd name="T4" fmla="*/ 138 w 138"/>
                <a:gd name="T5" fmla="*/ 4 h 7"/>
                <a:gd name="T6" fmla="*/ 138 w 138"/>
                <a:gd name="T7" fmla="*/ 4 h 7"/>
                <a:gd name="T8" fmla="*/ 135 w 138"/>
                <a:gd name="T9" fmla="*/ 7 h 7"/>
                <a:gd name="T10" fmla="*/ 3 w 138"/>
                <a:gd name="T11" fmla="*/ 7 h 7"/>
                <a:gd name="T12" fmla="*/ 0 w 138"/>
                <a:gd name="T13" fmla="*/ 4 h 7"/>
                <a:gd name="T14" fmla="*/ 0 w 138"/>
                <a:gd name="T15" fmla="*/ 4 h 7"/>
                <a:gd name="T16" fmla="*/ 3 w 13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">
                  <a:moveTo>
                    <a:pt x="3" y="0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7" y="1"/>
                    <a:pt x="138" y="2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6"/>
                    <a:pt x="137" y="7"/>
                    <a:pt x="13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şḷíḓe">
              <a:extLst>
                <a:ext uri="{FF2B5EF4-FFF2-40B4-BE49-F238E27FC236}">
                  <a16:creationId xmlns:a16="http://schemas.microsoft.com/office/drawing/2014/main" id="{0F889414-DF8F-4901-B4AE-C350A9A9DD7D}"/>
                </a:ext>
              </a:extLst>
            </p:cNvPr>
            <p:cNvSpPr/>
            <p:nvPr/>
          </p:nvSpPr>
          <p:spPr bwMode="auto">
            <a:xfrm>
              <a:off x="4387850" y="3543300"/>
              <a:ext cx="152400" cy="133350"/>
            </a:xfrm>
            <a:custGeom>
              <a:avLst/>
              <a:gdLst>
                <a:gd name="T0" fmla="*/ 8 w 46"/>
                <a:gd name="T1" fmla="*/ 1 h 40"/>
                <a:gd name="T2" fmla="*/ 38 w 46"/>
                <a:gd name="T3" fmla="*/ 1 h 40"/>
                <a:gd name="T4" fmla="*/ 46 w 46"/>
                <a:gd name="T5" fmla="*/ 9 h 40"/>
                <a:gd name="T6" fmla="*/ 46 w 46"/>
                <a:gd name="T7" fmla="*/ 31 h 40"/>
                <a:gd name="T8" fmla="*/ 37 w 46"/>
                <a:gd name="T9" fmla="*/ 40 h 40"/>
                <a:gd name="T10" fmla="*/ 8 w 46"/>
                <a:gd name="T11" fmla="*/ 40 h 40"/>
                <a:gd name="T12" fmla="*/ 0 w 46"/>
                <a:gd name="T13" fmla="*/ 31 h 40"/>
                <a:gd name="T14" fmla="*/ 0 w 46"/>
                <a:gd name="T15" fmla="*/ 9 h 40"/>
                <a:gd name="T16" fmla="*/ 8 w 46"/>
                <a:gd name="T1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8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7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3" y="40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1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ṣlîḍe">
              <a:extLst>
                <a:ext uri="{FF2B5EF4-FFF2-40B4-BE49-F238E27FC236}">
                  <a16:creationId xmlns:a16="http://schemas.microsoft.com/office/drawing/2014/main" id="{4B37C26A-487F-4C20-BCAB-5A437EEAFC99}"/>
                </a:ext>
              </a:extLst>
            </p:cNvPr>
            <p:cNvSpPr/>
            <p:nvPr/>
          </p:nvSpPr>
          <p:spPr bwMode="auto">
            <a:xfrm>
              <a:off x="4433888" y="35798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şlîḍe">
              <a:extLst>
                <a:ext uri="{FF2B5EF4-FFF2-40B4-BE49-F238E27FC236}">
                  <a16:creationId xmlns:a16="http://schemas.microsoft.com/office/drawing/2014/main" id="{E569CEC4-52C3-4E92-91CA-9D625D63E6A6}"/>
                </a:ext>
              </a:extLst>
            </p:cNvPr>
            <p:cNvSpPr/>
            <p:nvPr/>
          </p:nvSpPr>
          <p:spPr bwMode="auto">
            <a:xfrm>
              <a:off x="4464050" y="27035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7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9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ḷiḓè">
              <a:extLst>
                <a:ext uri="{FF2B5EF4-FFF2-40B4-BE49-F238E27FC236}">
                  <a16:creationId xmlns:a16="http://schemas.microsoft.com/office/drawing/2014/main" id="{9B131F47-318B-4347-AA09-5248EABB0988}"/>
                </a:ext>
              </a:extLst>
            </p:cNvPr>
            <p:cNvSpPr/>
            <p:nvPr/>
          </p:nvSpPr>
          <p:spPr bwMode="auto">
            <a:xfrm>
              <a:off x="4464050" y="2809875"/>
              <a:ext cx="236538" cy="711200"/>
            </a:xfrm>
            <a:custGeom>
              <a:avLst/>
              <a:gdLst>
                <a:gd name="T0" fmla="*/ 2 w 149"/>
                <a:gd name="T1" fmla="*/ 0 h 448"/>
                <a:gd name="T2" fmla="*/ 149 w 149"/>
                <a:gd name="T3" fmla="*/ 0 h 448"/>
                <a:gd name="T4" fmla="*/ 147 w 149"/>
                <a:gd name="T5" fmla="*/ 448 h 448"/>
                <a:gd name="T6" fmla="*/ 0 w 149"/>
                <a:gd name="T7" fmla="*/ 448 h 448"/>
                <a:gd name="T8" fmla="*/ 2 w 14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48">
                  <a:moveTo>
                    <a:pt x="2" y="0"/>
                  </a:moveTo>
                  <a:lnTo>
                    <a:pt x="149" y="0"/>
                  </a:lnTo>
                  <a:lnTo>
                    <a:pt x="147" y="448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ṡ1ïḓe">
              <a:extLst>
                <a:ext uri="{FF2B5EF4-FFF2-40B4-BE49-F238E27FC236}">
                  <a16:creationId xmlns:a16="http://schemas.microsoft.com/office/drawing/2014/main" id="{0DA5466A-A72F-4FF4-826F-270269A6386E}"/>
                </a:ext>
              </a:extLst>
            </p:cNvPr>
            <p:cNvSpPr/>
            <p:nvPr/>
          </p:nvSpPr>
          <p:spPr bwMode="auto">
            <a:xfrm>
              <a:off x="4467225" y="2755900"/>
              <a:ext cx="223838" cy="20637"/>
            </a:xfrm>
            <a:custGeom>
              <a:avLst/>
              <a:gdLst>
                <a:gd name="T0" fmla="*/ 0 w 68"/>
                <a:gd name="T1" fmla="*/ 0 h 6"/>
                <a:gd name="T2" fmla="*/ 65 w 68"/>
                <a:gd name="T3" fmla="*/ 0 h 6"/>
                <a:gd name="T4" fmla="*/ 68 w 68"/>
                <a:gd name="T5" fmla="*/ 3 h 6"/>
                <a:gd name="T6" fmla="*/ 68 w 68"/>
                <a:gd name="T7" fmla="*/ 3 h 6"/>
                <a:gd name="T8" fmla="*/ 65 w 68"/>
                <a:gd name="T9" fmla="*/ 6 h 6"/>
                <a:gd name="T10" fmla="*/ 0 w 68"/>
                <a:gd name="T11" fmla="*/ 6 h 6"/>
                <a:gd name="T12" fmla="*/ 0 w 6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šlïḓè">
              <a:extLst>
                <a:ext uri="{FF2B5EF4-FFF2-40B4-BE49-F238E27FC236}">
                  <a16:creationId xmlns:a16="http://schemas.microsoft.com/office/drawing/2014/main" id="{536C7EDB-DC8E-4FA0-B1CB-E6D844503485}"/>
                </a:ext>
              </a:extLst>
            </p:cNvPr>
            <p:cNvSpPr/>
            <p:nvPr/>
          </p:nvSpPr>
          <p:spPr bwMode="auto">
            <a:xfrm>
              <a:off x="4464050" y="3548063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šḷíḑê">
              <a:extLst>
                <a:ext uri="{FF2B5EF4-FFF2-40B4-BE49-F238E27FC236}">
                  <a16:creationId xmlns:a16="http://schemas.microsoft.com/office/drawing/2014/main" id="{F7828F63-17D8-43CF-B3BC-6DEDADD6CFAB}"/>
                </a:ext>
              </a:extLst>
            </p:cNvPr>
            <p:cNvSpPr/>
            <p:nvPr/>
          </p:nvSpPr>
          <p:spPr bwMode="auto">
            <a:xfrm>
              <a:off x="4464050" y="3579813"/>
              <a:ext cx="28575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ṥḻîďé">
              <a:extLst>
                <a:ext uri="{FF2B5EF4-FFF2-40B4-BE49-F238E27FC236}">
                  <a16:creationId xmlns:a16="http://schemas.microsoft.com/office/drawing/2014/main" id="{9425C4AB-79B4-4E12-AB3D-AFA235A67BF7}"/>
                </a:ext>
              </a:extLst>
            </p:cNvPr>
            <p:cNvSpPr/>
            <p:nvPr/>
          </p:nvSpPr>
          <p:spPr bwMode="auto">
            <a:xfrm>
              <a:off x="4005263" y="3113088"/>
              <a:ext cx="284163" cy="506412"/>
            </a:xfrm>
            <a:custGeom>
              <a:avLst/>
              <a:gdLst>
                <a:gd name="T0" fmla="*/ 50 w 86"/>
                <a:gd name="T1" fmla="*/ 0 h 154"/>
                <a:gd name="T2" fmla="*/ 34 w 86"/>
                <a:gd name="T3" fmla="*/ 41 h 154"/>
                <a:gd name="T4" fmla="*/ 1 w 86"/>
                <a:gd name="T5" fmla="*/ 114 h 154"/>
                <a:gd name="T6" fmla="*/ 8 w 86"/>
                <a:gd name="T7" fmla="*/ 154 h 154"/>
                <a:gd name="T8" fmla="*/ 52 w 86"/>
                <a:gd name="T9" fmla="*/ 123 h 154"/>
                <a:gd name="T10" fmla="*/ 59 w 86"/>
                <a:gd name="T11" fmla="*/ 81 h 154"/>
                <a:gd name="T12" fmla="*/ 50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0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8" y="78"/>
                    <a:pt x="4" y="93"/>
                    <a:pt x="1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sľiďe">
              <a:extLst>
                <a:ext uri="{FF2B5EF4-FFF2-40B4-BE49-F238E27FC236}">
                  <a16:creationId xmlns:a16="http://schemas.microsoft.com/office/drawing/2014/main" id="{DA04AE6A-622A-4B92-9B0C-5C1A1B424E59}"/>
                </a:ext>
              </a:extLst>
            </p:cNvPr>
            <p:cNvSpPr/>
            <p:nvPr/>
          </p:nvSpPr>
          <p:spPr bwMode="auto">
            <a:xfrm>
              <a:off x="4143375" y="3165475"/>
              <a:ext cx="115888" cy="374650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10" y="90"/>
                    <a:pt x="12" y="79"/>
                    <a:pt x="17" y="65"/>
                  </a:cubicBezTo>
                  <a:cubicBezTo>
                    <a:pt x="26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1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şlíḋè">
              <a:extLst>
                <a:ext uri="{FF2B5EF4-FFF2-40B4-BE49-F238E27FC236}">
                  <a16:creationId xmlns:a16="http://schemas.microsoft.com/office/drawing/2014/main" id="{892A0FFF-5693-4D49-9DF7-28DE24397F4B}"/>
                </a:ext>
              </a:extLst>
            </p:cNvPr>
            <p:cNvSpPr/>
            <p:nvPr/>
          </p:nvSpPr>
          <p:spPr bwMode="auto">
            <a:xfrm>
              <a:off x="4133850" y="3113088"/>
              <a:ext cx="76200" cy="114300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1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śḷidé">
              <a:extLst>
                <a:ext uri="{FF2B5EF4-FFF2-40B4-BE49-F238E27FC236}">
                  <a16:creationId xmlns:a16="http://schemas.microsoft.com/office/drawing/2014/main" id="{9CD37A56-AADE-493C-8E01-CAC2445F4A82}"/>
                </a:ext>
              </a:extLst>
            </p:cNvPr>
            <p:cNvSpPr/>
            <p:nvPr/>
          </p:nvSpPr>
          <p:spPr bwMode="auto">
            <a:xfrm>
              <a:off x="4262438" y="2822575"/>
              <a:ext cx="398463" cy="296862"/>
            </a:xfrm>
            <a:custGeom>
              <a:avLst/>
              <a:gdLst>
                <a:gd name="T0" fmla="*/ 112 w 121"/>
                <a:gd name="T1" fmla="*/ 0 h 90"/>
                <a:gd name="T2" fmla="*/ 10 w 121"/>
                <a:gd name="T3" fmla="*/ 0 h 90"/>
                <a:gd name="T4" fmla="*/ 0 w 121"/>
                <a:gd name="T5" fmla="*/ 10 h 90"/>
                <a:gd name="T6" fmla="*/ 0 w 121"/>
                <a:gd name="T7" fmla="*/ 80 h 90"/>
                <a:gd name="T8" fmla="*/ 10 w 121"/>
                <a:gd name="T9" fmla="*/ 90 h 90"/>
                <a:gd name="T10" fmla="*/ 112 w 121"/>
                <a:gd name="T11" fmla="*/ 90 h 90"/>
                <a:gd name="T12" fmla="*/ 121 w 121"/>
                <a:gd name="T13" fmla="*/ 80 h 90"/>
                <a:gd name="T14" fmla="*/ 121 w 121"/>
                <a:gd name="T15" fmla="*/ 10 h 90"/>
                <a:gd name="T16" fmla="*/ 112 w 121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4" y="90"/>
                    <a:pt x="10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7" y="90"/>
                    <a:pt x="121" y="86"/>
                    <a:pt x="121" y="8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5"/>
                    <a:pt x="117" y="0"/>
                    <a:pt x="112" y="0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šlïḋè">
              <a:extLst>
                <a:ext uri="{FF2B5EF4-FFF2-40B4-BE49-F238E27FC236}">
                  <a16:creationId xmlns:a16="http://schemas.microsoft.com/office/drawing/2014/main" id="{FCF39DCA-99FA-4C81-A9E6-D50F3C045D0C}"/>
                </a:ext>
              </a:extLst>
            </p:cNvPr>
            <p:cNvSpPr/>
            <p:nvPr/>
          </p:nvSpPr>
          <p:spPr bwMode="auto">
            <a:xfrm>
              <a:off x="4298950" y="2878138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ṡľïďe">
              <a:extLst>
                <a:ext uri="{FF2B5EF4-FFF2-40B4-BE49-F238E27FC236}">
                  <a16:creationId xmlns:a16="http://schemas.microsoft.com/office/drawing/2014/main" id="{8C223282-F7B6-4AC3-9816-A9E101440898}"/>
                </a:ext>
              </a:extLst>
            </p:cNvPr>
            <p:cNvSpPr/>
            <p:nvPr/>
          </p:nvSpPr>
          <p:spPr bwMode="auto">
            <a:xfrm>
              <a:off x="4298950" y="2914650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ľíḍé">
              <a:extLst>
                <a:ext uri="{FF2B5EF4-FFF2-40B4-BE49-F238E27FC236}">
                  <a16:creationId xmlns:a16="http://schemas.microsoft.com/office/drawing/2014/main" id="{378DB12F-CF24-4191-AEB8-AEE3B5783BEC}"/>
                </a:ext>
              </a:extLst>
            </p:cNvPr>
            <p:cNvSpPr/>
            <p:nvPr/>
          </p:nvSpPr>
          <p:spPr bwMode="auto">
            <a:xfrm>
              <a:off x="4298950" y="2951163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ṩḻidé">
              <a:extLst>
                <a:ext uri="{FF2B5EF4-FFF2-40B4-BE49-F238E27FC236}">
                  <a16:creationId xmlns:a16="http://schemas.microsoft.com/office/drawing/2014/main" id="{513E5FC2-229D-4595-BA61-48CD216EF416}"/>
                </a:ext>
              </a:extLst>
            </p:cNvPr>
            <p:cNvSpPr/>
            <p:nvPr/>
          </p:nvSpPr>
          <p:spPr bwMode="auto">
            <a:xfrm>
              <a:off x="4298950" y="2987675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ḷíḍè">
              <a:extLst>
                <a:ext uri="{FF2B5EF4-FFF2-40B4-BE49-F238E27FC236}">
                  <a16:creationId xmlns:a16="http://schemas.microsoft.com/office/drawing/2014/main" id="{274A428A-295F-4B17-9D46-977E2F6B02CB}"/>
                </a:ext>
              </a:extLst>
            </p:cNvPr>
            <p:cNvSpPr/>
            <p:nvPr/>
          </p:nvSpPr>
          <p:spPr bwMode="auto">
            <a:xfrm>
              <a:off x="4298950" y="3027363"/>
              <a:ext cx="327025" cy="6350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$ļíḑe">
              <a:extLst>
                <a:ext uri="{FF2B5EF4-FFF2-40B4-BE49-F238E27FC236}">
                  <a16:creationId xmlns:a16="http://schemas.microsoft.com/office/drawing/2014/main" id="{B7E88CA3-9B89-4A1B-A220-E6E3F83A8C86}"/>
                </a:ext>
              </a:extLst>
            </p:cNvPr>
            <p:cNvSpPr/>
            <p:nvPr/>
          </p:nvSpPr>
          <p:spPr bwMode="auto">
            <a:xfrm>
              <a:off x="4298950" y="3062288"/>
              <a:ext cx="327025" cy="11112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ṣḻïḓè">
              <a:extLst>
                <a:ext uri="{FF2B5EF4-FFF2-40B4-BE49-F238E27FC236}">
                  <a16:creationId xmlns:a16="http://schemas.microsoft.com/office/drawing/2014/main" id="{EEA99C08-D58B-47FC-87F8-D8DE7587C277}"/>
                </a:ext>
              </a:extLst>
            </p:cNvPr>
            <p:cNvSpPr/>
            <p:nvPr/>
          </p:nvSpPr>
          <p:spPr bwMode="auto">
            <a:xfrm>
              <a:off x="4286250" y="3082925"/>
              <a:ext cx="144463" cy="119062"/>
            </a:xfrm>
            <a:custGeom>
              <a:avLst/>
              <a:gdLst>
                <a:gd name="T0" fmla="*/ 91 w 91"/>
                <a:gd name="T1" fmla="*/ 21 h 75"/>
                <a:gd name="T2" fmla="*/ 0 w 91"/>
                <a:gd name="T3" fmla="*/ 75 h 75"/>
                <a:gd name="T4" fmla="*/ 37 w 91"/>
                <a:gd name="T5" fmla="*/ 0 h 75"/>
                <a:gd name="T6" fmla="*/ 91 w 91"/>
                <a:gd name="T7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5">
                  <a:moveTo>
                    <a:pt x="91" y="21"/>
                  </a:moveTo>
                  <a:lnTo>
                    <a:pt x="0" y="75"/>
                  </a:lnTo>
                  <a:lnTo>
                    <a:pt x="37" y="0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S1iḓé">
              <a:extLst>
                <a:ext uri="{FF2B5EF4-FFF2-40B4-BE49-F238E27FC236}">
                  <a16:creationId xmlns:a16="http://schemas.microsoft.com/office/drawing/2014/main" id="{09D410C3-89BA-45AA-B5DC-180BB35E16AF}"/>
                </a:ext>
              </a:extLst>
            </p:cNvPr>
            <p:cNvSpPr/>
            <p:nvPr/>
          </p:nvSpPr>
          <p:spPr bwMode="auto">
            <a:xfrm>
              <a:off x="4421188" y="2987675"/>
              <a:ext cx="404813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6 h 189"/>
                <a:gd name="T4" fmla="*/ 113 w 123"/>
                <a:gd name="T5" fmla="*/ 136 h 189"/>
                <a:gd name="T6" fmla="*/ 54 w 123"/>
                <a:gd name="T7" fmla="*/ 150 h 189"/>
                <a:gd name="T8" fmla="*/ 47 w 123"/>
                <a:gd name="T9" fmla="*/ 172 h 189"/>
                <a:gd name="T10" fmla="*/ 87 w 123"/>
                <a:gd name="T11" fmla="*/ 175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4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2 w 123"/>
                <a:gd name="T29" fmla="*/ 123 h 189"/>
                <a:gd name="T30" fmla="*/ 111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8 w 123"/>
                <a:gd name="T41" fmla="*/ 64 h 189"/>
                <a:gd name="T42" fmla="*/ 98 w 123"/>
                <a:gd name="T43" fmla="*/ 62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2 h 189"/>
                <a:gd name="T50" fmla="*/ 109 w 123"/>
                <a:gd name="T51" fmla="*/ 99 h 189"/>
                <a:gd name="T52" fmla="*/ 96 w 123"/>
                <a:gd name="T53" fmla="*/ 52 h 189"/>
                <a:gd name="T54" fmla="*/ 54 w 123"/>
                <a:gd name="T55" fmla="*/ 63 h 189"/>
                <a:gd name="T56" fmla="*/ 34 w 123"/>
                <a:gd name="T57" fmla="*/ 51 h 189"/>
                <a:gd name="T58" fmla="*/ 66 w 123"/>
                <a:gd name="T59" fmla="*/ 20 h 189"/>
                <a:gd name="T60" fmla="*/ 101 w 123"/>
                <a:gd name="T61" fmla="*/ 5 h 189"/>
                <a:gd name="T62" fmla="*/ 118 w 123"/>
                <a:gd name="T63" fmla="*/ 35 h 189"/>
                <a:gd name="T64" fmla="*/ 96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6"/>
                  </a:cubicBezTo>
                  <a:cubicBezTo>
                    <a:pt x="121" y="156"/>
                    <a:pt x="122" y="142"/>
                    <a:pt x="113" y="136"/>
                  </a:cubicBezTo>
                  <a:cubicBezTo>
                    <a:pt x="93" y="140"/>
                    <a:pt x="74" y="145"/>
                    <a:pt x="54" y="150"/>
                  </a:cubicBezTo>
                  <a:cubicBezTo>
                    <a:pt x="46" y="152"/>
                    <a:pt x="41" y="164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6" y="174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2" y="130"/>
                    <a:pt x="14" y="124"/>
                    <a:pt x="22" y="123"/>
                  </a:cubicBezTo>
                  <a:cubicBezTo>
                    <a:pt x="53" y="117"/>
                    <a:pt x="80" y="109"/>
                    <a:pt x="111" y="100"/>
                  </a:cubicBezTo>
                  <a:cubicBezTo>
                    <a:pt x="119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3" y="67"/>
                    <a:pt x="108" y="64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70" y="71"/>
                  </a:cubicBezTo>
                  <a:cubicBezTo>
                    <a:pt x="49" y="78"/>
                    <a:pt x="24" y="86"/>
                    <a:pt x="15" y="92"/>
                  </a:cubicBezTo>
                  <a:cubicBezTo>
                    <a:pt x="0" y="101"/>
                    <a:pt x="3" y="124"/>
                    <a:pt x="21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6" y="52"/>
                  </a:moveTo>
                  <a:cubicBezTo>
                    <a:pt x="80" y="57"/>
                    <a:pt x="71" y="59"/>
                    <a:pt x="54" y="63"/>
                  </a:cubicBezTo>
                  <a:cubicBezTo>
                    <a:pt x="41" y="66"/>
                    <a:pt x="36" y="58"/>
                    <a:pt x="34" y="51"/>
                  </a:cubicBezTo>
                  <a:cubicBezTo>
                    <a:pt x="31" y="36"/>
                    <a:pt x="47" y="27"/>
                    <a:pt x="66" y="20"/>
                  </a:cubicBezTo>
                  <a:cubicBezTo>
                    <a:pt x="78" y="14"/>
                    <a:pt x="91" y="9"/>
                    <a:pt x="101" y="5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2"/>
                    <a:pt x="104" y="47"/>
                    <a:pt x="96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ṩḻiḋé">
              <a:extLst>
                <a:ext uri="{FF2B5EF4-FFF2-40B4-BE49-F238E27FC236}">
                  <a16:creationId xmlns:a16="http://schemas.microsoft.com/office/drawing/2014/main" id="{97A3574E-3E45-45A0-BA06-A2B6DF75ECBB}"/>
                </a:ext>
              </a:extLst>
            </p:cNvPr>
            <p:cNvSpPr/>
            <p:nvPr/>
          </p:nvSpPr>
          <p:spPr bwMode="auto">
            <a:xfrm>
              <a:off x="4578350" y="3533775"/>
              <a:ext cx="198438" cy="73025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8"/>
                    <a:pt x="50" y="9"/>
                    <a:pt x="51" y="13"/>
                  </a:cubicBezTo>
                  <a:cubicBezTo>
                    <a:pt x="52" y="17"/>
                    <a:pt x="52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ṧḷîḓè">
              <a:extLst>
                <a:ext uri="{FF2B5EF4-FFF2-40B4-BE49-F238E27FC236}">
                  <a16:creationId xmlns:a16="http://schemas.microsoft.com/office/drawing/2014/main" id="{C6389EF3-F129-4039-9E6B-0775C7D51864}"/>
                </a:ext>
              </a:extLst>
            </p:cNvPr>
            <p:cNvSpPr/>
            <p:nvPr/>
          </p:nvSpPr>
          <p:spPr bwMode="auto">
            <a:xfrm>
              <a:off x="4454525" y="32797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0" y="10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ḻiḑê">
              <a:extLst>
                <a:ext uri="{FF2B5EF4-FFF2-40B4-BE49-F238E27FC236}">
                  <a16:creationId xmlns:a16="http://schemas.microsoft.com/office/drawing/2014/main" id="{55D2A30C-7A8E-4F32-A7D0-F5BA0DBBEE0B}"/>
                </a:ext>
              </a:extLst>
            </p:cNvPr>
            <p:cNvSpPr/>
            <p:nvPr/>
          </p:nvSpPr>
          <p:spPr bwMode="auto">
            <a:xfrm>
              <a:off x="4543425" y="3095625"/>
              <a:ext cx="269875" cy="106362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śḻíďê">
              <a:extLst>
                <a:ext uri="{FF2B5EF4-FFF2-40B4-BE49-F238E27FC236}">
                  <a16:creationId xmlns:a16="http://schemas.microsoft.com/office/drawing/2014/main" id="{366AA61A-F2D7-4A55-BE97-7E45F4389EC5}"/>
                </a:ext>
              </a:extLst>
            </p:cNvPr>
            <p:cNvSpPr/>
            <p:nvPr/>
          </p:nvSpPr>
          <p:spPr bwMode="auto">
            <a:xfrm>
              <a:off x="4540250" y="3089275"/>
              <a:ext cx="111125" cy="92075"/>
            </a:xfrm>
            <a:custGeom>
              <a:avLst/>
              <a:gdLst>
                <a:gd name="T0" fmla="*/ 30 w 34"/>
                <a:gd name="T1" fmla="*/ 22 h 28"/>
                <a:gd name="T2" fmla="*/ 12 w 34"/>
                <a:gd name="T3" fmla="*/ 28 h 28"/>
                <a:gd name="T4" fmla="*/ 5 w 34"/>
                <a:gd name="T5" fmla="*/ 9 h 28"/>
                <a:gd name="T6" fmla="*/ 23 w 34"/>
                <a:gd name="T7" fmla="*/ 0 h 28"/>
                <a:gd name="T8" fmla="*/ 32 w 34"/>
                <a:gd name="T9" fmla="*/ 11 h 28"/>
                <a:gd name="T10" fmla="*/ 30 w 34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30" y="22"/>
                  </a:moveTo>
                  <a:cubicBezTo>
                    <a:pt x="27" y="24"/>
                    <a:pt x="18" y="28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3" y="15"/>
                    <a:pt x="34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ḷíḍe">
              <a:extLst>
                <a:ext uri="{FF2B5EF4-FFF2-40B4-BE49-F238E27FC236}">
                  <a16:creationId xmlns:a16="http://schemas.microsoft.com/office/drawing/2014/main" id="{5065F0FD-87A1-4773-9C36-9ECAAAF64662}"/>
                </a:ext>
              </a:extLst>
            </p:cNvPr>
            <p:cNvSpPr/>
            <p:nvPr/>
          </p:nvSpPr>
          <p:spPr bwMode="auto">
            <a:xfrm>
              <a:off x="4440238" y="3287713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šliḑe">
              <a:extLst>
                <a:ext uri="{FF2B5EF4-FFF2-40B4-BE49-F238E27FC236}">
                  <a16:creationId xmlns:a16="http://schemas.microsoft.com/office/drawing/2014/main" id="{505BD4F9-5E2F-4BA5-BC45-11093D7CCBF6}"/>
                </a:ext>
              </a:extLst>
            </p:cNvPr>
            <p:cNvSpPr/>
            <p:nvPr/>
          </p:nvSpPr>
          <p:spPr bwMode="auto">
            <a:xfrm>
              <a:off x="4575175" y="3490913"/>
              <a:ext cx="82550" cy="66675"/>
            </a:xfrm>
            <a:custGeom>
              <a:avLst/>
              <a:gdLst>
                <a:gd name="T0" fmla="*/ 19 w 25"/>
                <a:gd name="T1" fmla="*/ 0 h 20"/>
                <a:gd name="T2" fmla="*/ 5 w 25"/>
                <a:gd name="T3" fmla="*/ 3 h 20"/>
                <a:gd name="T4" fmla="*/ 7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6"/>
                    <a:pt x="7" y="19"/>
                  </a:cubicBezTo>
                  <a:cubicBezTo>
                    <a:pt x="11" y="20"/>
                    <a:pt x="19" y="20"/>
                    <a:pt x="22" y="18"/>
                  </a:cubicBezTo>
                  <a:cubicBezTo>
                    <a:pt x="25" y="17"/>
                    <a:pt x="25" y="12"/>
                    <a:pt x="24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sḻiḓê">
              <a:extLst>
                <a:ext uri="{FF2B5EF4-FFF2-40B4-BE49-F238E27FC236}">
                  <a16:creationId xmlns:a16="http://schemas.microsoft.com/office/drawing/2014/main" id="{BC5F55D2-A25A-43A5-93BB-6599FDD6C395}"/>
                </a:ext>
              </a:extLst>
            </p:cNvPr>
            <p:cNvSpPr/>
            <p:nvPr/>
          </p:nvSpPr>
          <p:spPr bwMode="auto">
            <a:xfrm>
              <a:off x="4479925" y="33924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0 w 103"/>
                <a:gd name="T13" fmla="*/ 15 h 34"/>
                <a:gd name="T14" fmla="*/ 86 w 103"/>
                <a:gd name="T15" fmla="*/ 13 h 34"/>
                <a:gd name="T16" fmla="*/ 92 w 103"/>
                <a:gd name="T17" fmla="*/ 12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0" y="34"/>
                    <a:pt x="29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9"/>
                    <a:pt x="103" y="5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şḷídé">
              <a:extLst>
                <a:ext uri="{FF2B5EF4-FFF2-40B4-BE49-F238E27FC236}">
                  <a16:creationId xmlns:a16="http://schemas.microsoft.com/office/drawing/2014/main" id="{CB86110B-9820-4CEE-A83A-4644CC547A8A}"/>
                </a:ext>
              </a:extLst>
            </p:cNvPr>
            <p:cNvSpPr/>
            <p:nvPr/>
          </p:nvSpPr>
          <p:spPr bwMode="auto">
            <a:xfrm>
              <a:off x="4460875" y="3395663"/>
              <a:ext cx="111125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0 w 34"/>
                <a:gd name="T5" fmla="*/ 26 h 28"/>
                <a:gd name="T6" fmla="*/ 30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2"/>
                    <a:pt x="3" y="24"/>
                    <a:pt x="10" y="26"/>
                  </a:cubicBezTo>
                  <a:cubicBezTo>
                    <a:pt x="16" y="28"/>
                    <a:pt x="26" y="26"/>
                    <a:pt x="30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ṣľíḑè">
              <a:extLst>
                <a:ext uri="{FF2B5EF4-FFF2-40B4-BE49-F238E27FC236}">
                  <a16:creationId xmlns:a16="http://schemas.microsoft.com/office/drawing/2014/main" id="{9FB88FD2-220C-41AD-963D-C0671D9A99FD}"/>
                </a:ext>
              </a:extLst>
            </p:cNvPr>
            <p:cNvSpPr/>
            <p:nvPr/>
          </p:nvSpPr>
          <p:spPr bwMode="auto">
            <a:xfrm>
              <a:off x="4008438" y="3886200"/>
              <a:ext cx="492125" cy="271462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7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ṥļiḋè">
              <a:extLst>
                <a:ext uri="{FF2B5EF4-FFF2-40B4-BE49-F238E27FC236}">
                  <a16:creationId xmlns:a16="http://schemas.microsoft.com/office/drawing/2014/main" id="{50209E01-FCF4-48E5-B79C-78D9B9DB131E}"/>
                </a:ext>
              </a:extLst>
            </p:cNvPr>
            <p:cNvSpPr/>
            <p:nvPr/>
          </p:nvSpPr>
          <p:spPr bwMode="auto">
            <a:xfrm>
              <a:off x="4067175" y="3965575"/>
              <a:ext cx="433388" cy="195262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4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lîḓê">
              <a:extLst>
                <a:ext uri="{FF2B5EF4-FFF2-40B4-BE49-F238E27FC236}">
                  <a16:creationId xmlns:a16="http://schemas.microsoft.com/office/drawing/2014/main" id="{BD72EE5D-6EBB-4EB6-BCA3-90DDE04E761D}"/>
                </a:ext>
              </a:extLst>
            </p:cNvPr>
            <p:cNvSpPr/>
            <p:nvPr/>
          </p:nvSpPr>
          <p:spPr bwMode="auto">
            <a:xfrm>
              <a:off x="2906713" y="3989388"/>
              <a:ext cx="1600200" cy="2147887"/>
            </a:xfrm>
            <a:custGeom>
              <a:avLst/>
              <a:gdLst>
                <a:gd name="T0" fmla="*/ 332 w 485"/>
                <a:gd name="T1" fmla="*/ 0 h 652"/>
                <a:gd name="T2" fmla="*/ 485 w 485"/>
                <a:gd name="T3" fmla="*/ 25 h 652"/>
                <a:gd name="T4" fmla="*/ 174 w 485"/>
                <a:gd name="T5" fmla="*/ 652 h 652"/>
                <a:gd name="T6" fmla="*/ 0 w 485"/>
                <a:gd name="T7" fmla="*/ 652 h 652"/>
                <a:gd name="T8" fmla="*/ 332 w 485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652">
                  <a:moveTo>
                    <a:pt x="332" y="0"/>
                  </a:moveTo>
                  <a:cubicBezTo>
                    <a:pt x="370" y="7"/>
                    <a:pt x="439" y="25"/>
                    <a:pt x="485" y="25"/>
                  </a:cubicBezTo>
                  <a:cubicBezTo>
                    <a:pt x="174" y="652"/>
                    <a:pt x="174" y="652"/>
                    <a:pt x="174" y="652"/>
                  </a:cubicBezTo>
                  <a:cubicBezTo>
                    <a:pt x="0" y="652"/>
                    <a:pt x="0" y="652"/>
                    <a:pt x="0" y="652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ṣļïḑé">
              <a:extLst>
                <a:ext uri="{FF2B5EF4-FFF2-40B4-BE49-F238E27FC236}">
                  <a16:creationId xmlns:a16="http://schemas.microsoft.com/office/drawing/2014/main" id="{484F9905-BD9D-4DA3-9C43-C5ED5342E6DB}"/>
                </a:ext>
              </a:extLst>
            </p:cNvPr>
            <p:cNvSpPr/>
            <p:nvPr/>
          </p:nvSpPr>
          <p:spPr bwMode="auto">
            <a:xfrm>
              <a:off x="2922588" y="4064000"/>
              <a:ext cx="1584325" cy="2073275"/>
            </a:xfrm>
            <a:custGeom>
              <a:avLst/>
              <a:gdLst>
                <a:gd name="T0" fmla="*/ 149 w 480"/>
                <a:gd name="T1" fmla="*/ 605 h 629"/>
                <a:gd name="T2" fmla="*/ 451 w 480"/>
                <a:gd name="T3" fmla="*/ 0 h 629"/>
                <a:gd name="T4" fmla="*/ 480 w 480"/>
                <a:gd name="T5" fmla="*/ 2 h 629"/>
                <a:gd name="T6" fmla="*/ 169 w 480"/>
                <a:gd name="T7" fmla="*/ 629 h 629"/>
                <a:gd name="T8" fmla="*/ 0 w 480"/>
                <a:gd name="T9" fmla="*/ 629 h 629"/>
                <a:gd name="T10" fmla="*/ 149 w 480"/>
                <a:gd name="T11" fmla="*/ 60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629">
                  <a:moveTo>
                    <a:pt x="149" y="605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61" y="1"/>
                    <a:pt x="471" y="2"/>
                    <a:pt x="480" y="2"/>
                  </a:cubicBezTo>
                  <a:cubicBezTo>
                    <a:pt x="169" y="629"/>
                    <a:pt x="169" y="629"/>
                    <a:pt x="169" y="629"/>
                  </a:cubicBezTo>
                  <a:cubicBezTo>
                    <a:pt x="0" y="629"/>
                    <a:pt x="0" y="629"/>
                    <a:pt x="0" y="629"/>
                  </a:cubicBezTo>
                  <a:lnTo>
                    <a:pt x="149" y="605"/>
                  </a:lnTo>
                  <a:close/>
                </a:path>
              </a:pathLst>
            </a:custGeom>
            <a:solidFill>
              <a:srgbClr val="70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ṥľide">
              <a:extLst>
                <a:ext uri="{FF2B5EF4-FFF2-40B4-BE49-F238E27FC236}">
                  <a16:creationId xmlns:a16="http://schemas.microsoft.com/office/drawing/2014/main" id="{9B84ED19-2622-4BF2-882B-C504A5041E8F}"/>
                </a:ext>
              </a:extLst>
            </p:cNvPr>
            <p:cNvSpPr/>
            <p:nvPr/>
          </p:nvSpPr>
          <p:spPr bwMode="auto">
            <a:xfrm>
              <a:off x="4084638" y="3929063"/>
              <a:ext cx="46038" cy="42862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ṡḻiďê">
              <a:extLst>
                <a:ext uri="{FF2B5EF4-FFF2-40B4-BE49-F238E27FC236}">
                  <a16:creationId xmlns:a16="http://schemas.microsoft.com/office/drawing/2014/main" id="{87319B81-84B4-412F-8D1E-33A201A5CD00}"/>
                </a:ext>
              </a:extLst>
            </p:cNvPr>
            <p:cNvSpPr/>
            <p:nvPr/>
          </p:nvSpPr>
          <p:spPr bwMode="auto">
            <a:xfrm>
              <a:off x="2744788" y="4687888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7 w 246"/>
                <a:gd name="T21" fmla="*/ 158 h 328"/>
                <a:gd name="T22" fmla="*/ 228 w 246"/>
                <a:gd name="T23" fmla="*/ 102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8"/>
                  </a:cubicBezTo>
                  <a:cubicBezTo>
                    <a:pt x="162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7" y="158"/>
                  </a:cubicBezTo>
                  <a:cubicBezTo>
                    <a:pt x="236" y="128"/>
                    <a:pt x="237" y="133"/>
                    <a:pt x="228" y="102"/>
                  </a:cubicBezTo>
                  <a:cubicBezTo>
                    <a:pt x="241" y="67"/>
                    <a:pt x="243" y="76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ṩlîḍê">
              <a:extLst>
                <a:ext uri="{FF2B5EF4-FFF2-40B4-BE49-F238E27FC236}">
                  <a16:creationId xmlns:a16="http://schemas.microsoft.com/office/drawing/2014/main" id="{52D95AC8-C860-44B2-8EC6-F8DA5F50FEB7}"/>
                </a:ext>
              </a:extLst>
            </p:cNvPr>
            <p:cNvSpPr/>
            <p:nvPr/>
          </p:nvSpPr>
          <p:spPr bwMode="auto">
            <a:xfrm>
              <a:off x="2886075" y="4687888"/>
              <a:ext cx="669925" cy="747712"/>
            </a:xfrm>
            <a:custGeom>
              <a:avLst/>
              <a:gdLst>
                <a:gd name="T0" fmla="*/ 171 w 203"/>
                <a:gd name="T1" fmla="*/ 221 h 227"/>
                <a:gd name="T2" fmla="*/ 182 w 203"/>
                <a:gd name="T3" fmla="*/ 204 h 227"/>
                <a:gd name="T4" fmla="*/ 201 w 203"/>
                <a:gd name="T5" fmla="*/ 162 h 227"/>
                <a:gd name="T6" fmla="*/ 184 w 203"/>
                <a:gd name="T7" fmla="*/ 158 h 227"/>
                <a:gd name="T8" fmla="*/ 185 w 203"/>
                <a:gd name="T9" fmla="*/ 102 h 227"/>
                <a:gd name="T10" fmla="*/ 184 w 203"/>
                <a:gd name="T11" fmla="*/ 43 h 227"/>
                <a:gd name="T12" fmla="*/ 183 w 203"/>
                <a:gd name="T13" fmla="*/ 0 h 227"/>
                <a:gd name="T14" fmla="*/ 59 w 203"/>
                <a:gd name="T15" fmla="*/ 20 h 227"/>
                <a:gd name="T16" fmla="*/ 21 w 203"/>
                <a:gd name="T17" fmla="*/ 32 h 227"/>
                <a:gd name="T18" fmla="*/ 29 w 203"/>
                <a:gd name="T19" fmla="*/ 43 h 227"/>
                <a:gd name="T20" fmla="*/ 5 w 203"/>
                <a:gd name="T21" fmla="*/ 131 h 227"/>
                <a:gd name="T22" fmla="*/ 1 w 203"/>
                <a:gd name="T23" fmla="*/ 173 h 227"/>
                <a:gd name="T24" fmla="*/ 10 w 203"/>
                <a:gd name="T25" fmla="*/ 217 h 227"/>
                <a:gd name="T26" fmla="*/ 29 w 203"/>
                <a:gd name="T27" fmla="*/ 221 h 227"/>
                <a:gd name="T28" fmla="*/ 171 w 203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7">
                  <a:moveTo>
                    <a:pt x="171" y="221"/>
                  </a:moveTo>
                  <a:cubicBezTo>
                    <a:pt x="175" y="215"/>
                    <a:pt x="179" y="209"/>
                    <a:pt x="182" y="204"/>
                  </a:cubicBezTo>
                  <a:cubicBezTo>
                    <a:pt x="187" y="195"/>
                    <a:pt x="198" y="168"/>
                    <a:pt x="201" y="162"/>
                  </a:cubicBezTo>
                  <a:cubicBezTo>
                    <a:pt x="203" y="155"/>
                    <a:pt x="190" y="168"/>
                    <a:pt x="184" y="158"/>
                  </a:cubicBezTo>
                  <a:cubicBezTo>
                    <a:pt x="193" y="128"/>
                    <a:pt x="194" y="133"/>
                    <a:pt x="185" y="102"/>
                  </a:cubicBezTo>
                  <a:cubicBezTo>
                    <a:pt x="198" y="67"/>
                    <a:pt x="200" y="76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5" y="131"/>
                  </a:cubicBezTo>
                  <a:cubicBezTo>
                    <a:pt x="1" y="147"/>
                    <a:pt x="1" y="161"/>
                    <a:pt x="1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1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śḻîḋé">
              <a:extLst>
                <a:ext uri="{FF2B5EF4-FFF2-40B4-BE49-F238E27FC236}">
                  <a16:creationId xmlns:a16="http://schemas.microsoft.com/office/drawing/2014/main" id="{C934B90C-291C-4391-BAE5-6E8C694B12A8}"/>
                </a:ext>
              </a:extLst>
            </p:cNvPr>
            <p:cNvSpPr/>
            <p:nvPr/>
          </p:nvSpPr>
          <p:spPr bwMode="auto">
            <a:xfrm>
              <a:off x="2922588" y="4387850"/>
              <a:ext cx="574675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0 h 303"/>
                <a:gd name="T4" fmla="*/ 174 w 174"/>
                <a:gd name="T5" fmla="*/ 17 h 303"/>
                <a:gd name="T6" fmla="*/ 173 w 174"/>
                <a:gd name="T7" fmla="*/ 286 h 303"/>
                <a:gd name="T8" fmla="*/ 156 w 174"/>
                <a:gd name="T9" fmla="*/ 303 h 303"/>
                <a:gd name="T10" fmla="*/ 17 w 174"/>
                <a:gd name="T11" fmla="*/ 302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8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ŝ1ïḋè">
              <a:extLst>
                <a:ext uri="{FF2B5EF4-FFF2-40B4-BE49-F238E27FC236}">
                  <a16:creationId xmlns:a16="http://schemas.microsoft.com/office/drawing/2014/main" id="{B140E4D0-212E-4BA5-9D47-3EE8DAA8027B}"/>
                </a:ext>
              </a:extLst>
            </p:cNvPr>
            <p:cNvSpPr/>
            <p:nvPr/>
          </p:nvSpPr>
          <p:spPr bwMode="auto">
            <a:xfrm>
              <a:off x="2971800" y="4489450"/>
              <a:ext cx="476250" cy="715962"/>
            </a:xfrm>
            <a:custGeom>
              <a:avLst/>
              <a:gdLst>
                <a:gd name="T0" fmla="*/ 3 w 300"/>
                <a:gd name="T1" fmla="*/ 0 h 451"/>
                <a:gd name="T2" fmla="*/ 300 w 300"/>
                <a:gd name="T3" fmla="*/ 2 h 451"/>
                <a:gd name="T4" fmla="*/ 298 w 300"/>
                <a:gd name="T5" fmla="*/ 451 h 451"/>
                <a:gd name="T6" fmla="*/ 0 w 300"/>
                <a:gd name="T7" fmla="*/ 451 h 451"/>
                <a:gd name="T8" fmla="*/ 3 w 300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51">
                  <a:moveTo>
                    <a:pt x="3" y="0"/>
                  </a:moveTo>
                  <a:lnTo>
                    <a:pt x="300" y="2"/>
                  </a:lnTo>
                  <a:lnTo>
                    <a:pt x="298" y="451"/>
                  </a:lnTo>
                  <a:lnTo>
                    <a:pt x="0" y="4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ŝ1ïḍe">
              <a:extLst>
                <a:ext uri="{FF2B5EF4-FFF2-40B4-BE49-F238E27FC236}">
                  <a16:creationId xmlns:a16="http://schemas.microsoft.com/office/drawing/2014/main" id="{EE6C6A14-F2FD-4693-A234-2EFBEE665E40}"/>
                </a:ext>
              </a:extLst>
            </p:cNvPr>
            <p:cNvSpPr/>
            <p:nvPr/>
          </p:nvSpPr>
          <p:spPr bwMode="auto">
            <a:xfrm>
              <a:off x="2979738" y="4440238"/>
              <a:ext cx="457200" cy="19050"/>
            </a:xfrm>
            <a:custGeom>
              <a:avLst/>
              <a:gdLst>
                <a:gd name="T0" fmla="*/ 3 w 139"/>
                <a:gd name="T1" fmla="*/ 0 h 6"/>
                <a:gd name="T2" fmla="*/ 136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6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8" y="6"/>
                    <a:pt x="1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ŝļîḋê">
              <a:extLst>
                <a:ext uri="{FF2B5EF4-FFF2-40B4-BE49-F238E27FC236}">
                  <a16:creationId xmlns:a16="http://schemas.microsoft.com/office/drawing/2014/main" id="{C696CF37-D1F7-47FE-98B6-165621D2C130}"/>
                </a:ext>
              </a:extLst>
            </p:cNvPr>
            <p:cNvSpPr/>
            <p:nvPr/>
          </p:nvSpPr>
          <p:spPr bwMode="auto">
            <a:xfrm>
              <a:off x="3130550" y="5230813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8 h 39"/>
                <a:gd name="T6" fmla="*/ 47 w 47"/>
                <a:gd name="T7" fmla="*/ 30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0 h 39"/>
                <a:gd name="T14" fmla="*/ 0 w 47"/>
                <a:gd name="T15" fmla="*/ 8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5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ṩlíďè">
              <a:extLst>
                <a:ext uri="{FF2B5EF4-FFF2-40B4-BE49-F238E27FC236}">
                  <a16:creationId xmlns:a16="http://schemas.microsoft.com/office/drawing/2014/main" id="{9915ABAD-523C-4BD2-97BA-8580FBC9D134}"/>
                </a:ext>
              </a:extLst>
            </p:cNvPr>
            <p:cNvSpPr/>
            <p:nvPr/>
          </p:nvSpPr>
          <p:spPr bwMode="auto">
            <a:xfrm>
              <a:off x="3179763" y="5264150"/>
              <a:ext cx="57150" cy="58737"/>
            </a:xfrm>
            <a:custGeom>
              <a:avLst/>
              <a:gdLst>
                <a:gd name="T0" fmla="*/ 9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9 h 18"/>
                <a:gd name="T8" fmla="*/ 9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ṩlîḍè">
              <a:extLst>
                <a:ext uri="{FF2B5EF4-FFF2-40B4-BE49-F238E27FC236}">
                  <a16:creationId xmlns:a16="http://schemas.microsoft.com/office/drawing/2014/main" id="{752EE583-359D-4319-A11B-3CBD51053101}"/>
                </a:ext>
              </a:extLst>
            </p:cNvPr>
            <p:cNvSpPr/>
            <p:nvPr/>
          </p:nvSpPr>
          <p:spPr bwMode="auto">
            <a:xfrm>
              <a:off x="3206750" y="4387850"/>
              <a:ext cx="290513" cy="998537"/>
            </a:xfrm>
            <a:custGeom>
              <a:avLst/>
              <a:gdLst>
                <a:gd name="T0" fmla="*/ 2 w 88"/>
                <a:gd name="T1" fmla="*/ 0 h 303"/>
                <a:gd name="T2" fmla="*/ 71 w 88"/>
                <a:gd name="T3" fmla="*/ 0 h 303"/>
                <a:gd name="T4" fmla="*/ 88 w 88"/>
                <a:gd name="T5" fmla="*/ 17 h 303"/>
                <a:gd name="T6" fmla="*/ 87 w 88"/>
                <a:gd name="T7" fmla="*/ 286 h 303"/>
                <a:gd name="T8" fmla="*/ 70 w 88"/>
                <a:gd name="T9" fmla="*/ 303 h 303"/>
                <a:gd name="T10" fmla="*/ 0 w 88"/>
                <a:gd name="T11" fmla="*/ 302 h 303"/>
                <a:gd name="T12" fmla="*/ 0 w 88"/>
                <a:gd name="T13" fmla="*/ 294 h 303"/>
                <a:gd name="T14" fmla="*/ 17 w 88"/>
                <a:gd name="T15" fmla="*/ 279 h 303"/>
                <a:gd name="T16" fmla="*/ 1 w 88"/>
                <a:gd name="T17" fmla="*/ 256 h 303"/>
                <a:gd name="T18" fmla="*/ 1 w 88"/>
                <a:gd name="T19" fmla="*/ 247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0 h 303"/>
                <a:gd name="T28" fmla="*/ 1 w 88"/>
                <a:gd name="T29" fmla="*/ 16 h 303"/>
                <a:gd name="T30" fmla="*/ 2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0" y="0"/>
                    <a:pt x="88" y="8"/>
                    <a:pt x="88" y="17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70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lîḍè">
              <a:extLst>
                <a:ext uri="{FF2B5EF4-FFF2-40B4-BE49-F238E27FC236}">
                  <a16:creationId xmlns:a16="http://schemas.microsoft.com/office/drawing/2014/main" id="{D3E47568-3B98-4ACD-A9EF-51CF4215A362}"/>
                </a:ext>
              </a:extLst>
            </p:cNvPr>
            <p:cNvSpPr/>
            <p:nvPr/>
          </p:nvSpPr>
          <p:spPr bwMode="auto">
            <a:xfrm>
              <a:off x="3209925" y="4492625"/>
              <a:ext cx="238125" cy="712787"/>
            </a:xfrm>
            <a:custGeom>
              <a:avLst/>
              <a:gdLst>
                <a:gd name="T0" fmla="*/ 0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0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0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S1íḋe">
              <a:extLst>
                <a:ext uri="{FF2B5EF4-FFF2-40B4-BE49-F238E27FC236}">
                  <a16:creationId xmlns:a16="http://schemas.microsoft.com/office/drawing/2014/main" id="{CD9A9591-688C-418C-AE4E-F3B973ECE99A}"/>
                </a:ext>
              </a:extLst>
            </p:cNvPr>
            <p:cNvSpPr/>
            <p:nvPr/>
          </p:nvSpPr>
          <p:spPr bwMode="auto">
            <a:xfrm>
              <a:off x="3209925" y="4440238"/>
              <a:ext cx="227013" cy="19050"/>
            </a:xfrm>
            <a:custGeom>
              <a:avLst/>
              <a:gdLst>
                <a:gd name="T0" fmla="*/ 0 w 69"/>
                <a:gd name="T1" fmla="*/ 0 h 6"/>
                <a:gd name="T2" fmla="*/ 66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6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8" y="6"/>
                    <a:pt x="66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ṧḻíḓé">
              <a:extLst>
                <a:ext uri="{FF2B5EF4-FFF2-40B4-BE49-F238E27FC236}">
                  <a16:creationId xmlns:a16="http://schemas.microsoft.com/office/drawing/2014/main" id="{04667C3A-7F9C-4831-8CC7-7F0E7BAF7FE8}"/>
                </a:ext>
              </a:extLst>
            </p:cNvPr>
            <p:cNvSpPr/>
            <p:nvPr/>
          </p:nvSpPr>
          <p:spPr bwMode="auto">
            <a:xfrm>
              <a:off x="3206750" y="5230813"/>
              <a:ext cx="79375" cy="128587"/>
            </a:xfrm>
            <a:custGeom>
              <a:avLst/>
              <a:gdLst>
                <a:gd name="T0" fmla="*/ 1 w 24"/>
                <a:gd name="T1" fmla="*/ 0 h 39"/>
                <a:gd name="T2" fmla="*/ 15 w 24"/>
                <a:gd name="T3" fmla="*/ 0 h 39"/>
                <a:gd name="T4" fmla="*/ 24 w 24"/>
                <a:gd name="T5" fmla="*/ 8 h 39"/>
                <a:gd name="T6" fmla="*/ 24 w 24"/>
                <a:gd name="T7" fmla="*/ 30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19 h 39"/>
                <a:gd name="T16" fmla="*/ 1 w 24"/>
                <a:gd name="T17" fmla="*/ 12 h 39"/>
                <a:gd name="T18" fmla="*/ 1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5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ş1ïḋê">
              <a:extLst>
                <a:ext uri="{FF2B5EF4-FFF2-40B4-BE49-F238E27FC236}">
                  <a16:creationId xmlns:a16="http://schemas.microsoft.com/office/drawing/2014/main" id="{2CE45683-9100-496B-B0F3-6FBE3398BC1D}"/>
                </a:ext>
              </a:extLst>
            </p:cNvPr>
            <p:cNvSpPr/>
            <p:nvPr/>
          </p:nvSpPr>
          <p:spPr bwMode="auto">
            <a:xfrm>
              <a:off x="3206750" y="5264150"/>
              <a:ext cx="30163" cy="58737"/>
            </a:xfrm>
            <a:custGeom>
              <a:avLst/>
              <a:gdLst>
                <a:gd name="T0" fmla="*/ 1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1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1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sḷïḋê">
              <a:extLst>
                <a:ext uri="{FF2B5EF4-FFF2-40B4-BE49-F238E27FC236}">
                  <a16:creationId xmlns:a16="http://schemas.microsoft.com/office/drawing/2014/main" id="{5F1984D7-B829-40F6-A674-CDF02E50EB79}"/>
                </a:ext>
              </a:extLst>
            </p:cNvPr>
            <p:cNvSpPr/>
            <p:nvPr/>
          </p:nvSpPr>
          <p:spPr bwMode="auto">
            <a:xfrm>
              <a:off x="3167063" y="4670425"/>
              <a:ext cx="406400" cy="623887"/>
            </a:xfrm>
            <a:custGeom>
              <a:avLst/>
              <a:gdLst>
                <a:gd name="T0" fmla="*/ 102 w 123"/>
                <a:gd name="T1" fmla="*/ 189 h 189"/>
                <a:gd name="T2" fmla="*/ 117 w 123"/>
                <a:gd name="T3" fmla="*/ 166 h 189"/>
                <a:gd name="T4" fmla="*/ 113 w 123"/>
                <a:gd name="T5" fmla="*/ 136 h 189"/>
                <a:gd name="T6" fmla="*/ 53 w 123"/>
                <a:gd name="T7" fmla="*/ 151 h 189"/>
                <a:gd name="T8" fmla="*/ 47 w 123"/>
                <a:gd name="T9" fmla="*/ 172 h 189"/>
                <a:gd name="T10" fmla="*/ 87 w 123"/>
                <a:gd name="T11" fmla="*/ 175 h 189"/>
                <a:gd name="T12" fmla="*/ 98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3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3 h 189"/>
                <a:gd name="T30" fmla="*/ 110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7 w 123"/>
                <a:gd name="T41" fmla="*/ 65 h 189"/>
                <a:gd name="T42" fmla="*/ 98 w 123"/>
                <a:gd name="T43" fmla="*/ 62 h 189"/>
                <a:gd name="T44" fmla="*/ 69 w 123"/>
                <a:gd name="T45" fmla="*/ 71 h 189"/>
                <a:gd name="T46" fmla="*/ 14 w 123"/>
                <a:gd name="T47" fmla="*/ 92 h 189"/>
                <a:gd name="T48" fmla="*/ 20 w 123"/>
                <a:gd name="T49" fmla="*/ 122 h 189"/>
                <a:gd name="T50" fmla="*/ 109 w 123"/>
                <a:gd name="T51" fmla="*/ 99 h 189"/>
                <a:gd name="T52" fmla="*/ 95 w 123"/>
                <a:gd name="T53" fmla="*/ 52 h 189"/>
                <a:gd name="T54" fmla="*/ 53 w 123"/>
                <a:gd name="T55" fmla="*/ 63 h 189"/>
                <a:gd name="T56" fmla="*/ 34 w 123"/>
                <a:gd name="T57" fmla="*/ 51 h 189"/>
                <a:gd name="T58" fmla="*/ 65 w 123"/>
                <a:gd name="T59" fmla="*/ 20 h 189"/>
                <a:gd name="T60" fmla="*/ 100 w 123"/>
                <a:gd name="T61" fmla="*/ 5 h 189"/>
                <a:gd name="T62" fmla="*/ 118 w 123"/>
                <a:gd name="T63" fmla="*/ 35 h 189"/>
                <a:gd name="T64" fmla="*/ 95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8" y="175"/>
                    <a:pt x="98" y="179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3"/>
                  </a:cubicBezTo>
                  <a:cubicBezTo>
                    <a:pt x="53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3" y="124"/>
                    <a:pt x="20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9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6"/>
                    <a:pt x="47" y="27"/>
                    <a:pt x="65" y="20"/>
                  </a:cubicBezTo>
                  <a:cubicBezTo>
                    <a:pt x="78" y="14"/>
                    <a:pt x="91" y="9"/>
                    <a:pt x="100" y="5"/>
                  </a:cubicBezTo>
                  <a:cubicBezTo>
                    <a:pt x="114" y="0"/>
                    <a:pt x="122" y="25"/>
                    <a:pt x="118" y="35"/>
                  </a:cubicBezTo>
                  <a:cubicBezTo>
                    <a:pt x="115" y="42"/>
                    <a:pt x="104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ṡľîḋè">
              <a:extLst>
                <a:ext uri="{FF2B5EF4-FFF2-40B4-BE49-F238E27FC236}">
                  <a16:creationId xmlns:a16="http://schemas.microsoft.com/office/drawing/2014/main" id="{714A0C41-A5A3-40B8-A838-D3C5924E8105}"/>
                </a:ext>
              </a:extLst>
            </p:cNvPr>
            <p:cNvSpPr/>
            <p:nvPr/>
          </p:nvSpPr>
          <p:spPr bwMode="auto">
            <a:xfrm>
              <a:off x="3325813" y="5218113"/>
              <a:ext cx="193675" cy="73025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3 h 22"/>
                <a:gd name="T6" fmla="*/ 54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7" y="8"/>
                    <a:pt x="50" y="9"/>
                    <a:pt x="50" y="13"/>
                  </a:cubicBezTo>
                  <a:cubicBezTo>
                    <a:pt x="51" y="17"/>
                    <a:pt x="52" y="20"/>
                    <a:pt x="54" y="22"/>
                  </a:cubicBezTo>
                  <a:cubicBezTo>
                    <a:pt x="54" y="15"/>
                    <a:pt x="57" y="6"/>
                    <a:pt x="59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śliḑe">
              <a:extLst>
                <a:ext uri="{FF2B5EF4-FFF2-40B4-BE49-F238E27FC236}">
                  <a16:creationId xmlns:a16="http://schemas.microsoft.com/office/drawing/2014/main" id="{AB977040-7091-4021-B2E4-63490CD9DA40}"/>
                </a:ext>
              </a:extLst>
            </p:cNvPr>
            <p:cNvSpPr/>
            <p:nvPr/>
          </p:nvSpPr>
          <p:spPr bwMode="auto">
            <a:xfrm>
              <a:off x="3200400" y="4964113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0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8"/>
                    <a:pt x="7" y="30"/>
                    <a:pt x="0" y="30"/>
                  </a:cubicBezTo>
                  <a:cubicBezTo>
                    <a:pt x="2" y="32"/>
                    <a:pt x="6" y="34"/>
                    <a:pt x="10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Sliḓe">
              <a:extLst>
                <a:ext uri="{FF2B5EF4-FFF2-40B4-BE49-F238E27FC236}">
                  <a16:creationId xmlns:a16="http://schemas.microsoft.com/office/drawing/2014/main" id="{CE8F6626-7BB2-4A72-B6D3-A90B0F2C939E}"/>
                </a:ext>
              </a:extLst>
            </p:cNvPr>
            <p:cNvSpPr/>
            <p:nvPr/>
          </p:nvSpPr>
          <p:spPr bwMode="auto">
            <a:xfrm>
              <a:off x="3286125" y="4779963"/>
              <a:ext cx="273050" cy="104775"/>
            </a:xfrm>
            <a:custGeom>
              <a:avLst/>
              <a:gdLst>
                <a:gd name="T0" fmla="*/ 59 w 83"/>
                <a:gd name="T1" fmla="*/ 19 h 32"/>
                <a:gd name="T2" fmla="*/ 82 w 83"/>
                <a:gd name="T3" fmla="*/ 2 h 32"/>
                <a:gd name="T4" fmla="*/ 83 w 83"/>
                <a:gd name="T5" fmla="*/ 0 h 32"/>
                <a:gd name="T6" fmla="*/ 0 w 83"/>
                <a:gd name="T7" fmla="*/ 24 h 32"/>
                <a:gd name="T8" fmla="*/ 1 w 83"/>
                <a:gd name="T9" fmla="*/ 26 h 32"/>
                <a:gd name="T10" fmla="*/ 17 w 83"/>
                <a:gd name="T11" fmla="*/ 30 h 32"/>
                <a:gd name="T12" fmla="*/ 59 w 83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2">
                  <a:moveTo>
                    <a:pt x="59" y="19"/>
                  </a:moveTo>
                  <a:cubicBezTo>
                    <a:pt x="68" y="14"/>
                    <a:pt x="79" y="9"/>
                    <a:pt x="82" y="2"/>
                  </a:cubicBezTo>
                  <a:cubicBezTo>
                    <a:pt x="82" y="1"/>
                    <a:pt x="82" y="1"/>
                    <a:pt x="83" y="0"/>
                  </a:cubicBezTo>
                  <a:cubicBezTo>
                    <a:pt x="61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5" y="26"/>
                    <a:pt x="44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ṡḷîḋè">
              <a:extLst>
                <a:ext uri="{FF2B5EF4-FFF2-40B4-BE49-F238E27FC236}">
                  <a16:creationId xmlns:a16="http://schemas.microsoft.com/office/drawing/2014/main" id="{02B680D7-5792-43FE-A679-A09A564A57FD}"/>
                </a:ext>
              </a:extLst>
            </p:cNvPr>
            <p:cNvSpPr/>
            <p:nvPr/>
          </p:nvSpPr>
          <p:spPr bwMode="auto">
            <a:xfrm>
              <a:off x="3286125" y="4773613"/>
              <a:ext cx="107950" cy="92075"/>
            </a:xfrm>
            <a:custGeom>
              <a:avLst/>
              <a:gdLst>
                <a:gd name="T0" fmla="*/ 30 w 33"/>
                <a:gd name="T1" fmla="*/ 22 h 28"/>
                <a:gd name="T2" fmla="*/ 12 w 33"/>
                <a:gd name="T3" fmla="*/ 28 h 28"/>
                <a:gd name="T4" fmla="*/ 5 w 33"/>
                <a:gd name="T5" fmla="*/ 9 h 28"/>
                <a:gd name="T6" fmla="*/ 23 w 33"/>
                <a:gd name="T7" fmla="*/ 0 h 28"/>
                <a:gd name="T8" fmla="*/ 32 w 33"/>
                <a:gd name="T9" fmla="*/ 11 h 28"/>
                <a:gd name="T10" fmla="*/ 30 w 33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30" y="22"/>
                  </a:moveTo>
                  <a:cubicBezTo>
                    <a:pt x="27" y="24"/>
                    <a:pt x="17" y="28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ŝḷídè">
              <a:extLst>
                <a:ext uri="{FF2B5EF4-FFF2-40B4-BE49-F238E27FC236}">
                  <a16:creationId xmlns:a16="http://schemas.microsoft.com/office/drawing/2014/main" id="{01C3CE3B-60D3-49C4-AA3A-7BFD4D5A0BE0}"/>
                </a:ext>
              </a:extLst>
            </p:cNvPr>
            <p:cNvSpPr/>
            <p:nvPr/>
          </p:nvSpPr>
          <p:spPr bwMode="auto">
            <a:xfrm>
              <a:off x="3187700" y="4970463"/>
              <a:ext cx="107950" cy="95250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ḷíḋê">
              <a:extLst>
                <a:ext uri="{FF2B5EF4-FFF2-40B4-BE49-F238E27FC236}">
                  <a16:creationId xmlns:a16="http://schemas.microsoft.com/office/drawing/2014/main" id="{C8648F2B-3AFC-4865-BEB8-158D60F15ACB}"/>
                </a:ext>
              </a:extLst>
            </p:cNvPr>
            <p:cNvSpPr/>
            <p:nvPr/>
          </p:nvSpPr>
          <p:spPr bwMode="auto">
            <a:xfrm>
              <a:off x="3322638" y="5175250"/>
              <a:ext cx="82550" cy="65087"/>
            </a:xfrm>
            <a:custGeom>
              <a:avLst/>
              <a:gdLst>
                <a:gd name="T0" fmla="*/ 19 w 25"/>
                <a:gd name="T1" fmla="*/ 0 h 20"/>
                <a:gd name="T2" fmla="*/ 4 w 25"/>
                <a:gd name="T3" fmla="*/ 3 h 20"/>
                <a:gd name="T4" fmla="*/ 6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4" y="3"/>
                  </a:cubicBezTo>
                  <a:cubicBezTo>
                    <a:pt x="0" y="7"/>
                    <a:pt x="1" y="17"/>
                    <a:pt x="6" y="19"/>
                  </a:cubicBezTo>
                  <a:cubicBezTo>
                    <a:pt x="10" y="20"/>
                    <a:pt x="19" y="20"/>
                    <a:pt x="22" y="18"/>
                  </a:cubicBezTo>
                  <a:cubicBezTo>
                    <a:pt x="24" y="17"/>
                    <a:pt x="25" y="12"/>
                    <a:pt x="24" y="7"/>
                  </a:cubicBezTo>
                  <a:cubicBezTo>
                    <a:pt x="23" y="4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Sļîḍè">
              <a:extLst>
                <a:ext uri="{FF2B5EF4-FFF2-40B4-BE49-F238E27FC236}">
                  <a16:creationId xmlns:a16="http://schemas.microsoft.com/office/drawing/2014/main" id="{97B303EA-93EF-41FD-A032-F2EF0861A5F5}"/>
                </a:ext>
              </a:extLst>
            </p:cNvPr>
            <p:cNvSpPr/>
            <p:nvPr/>
          </p:nvSpPr>
          <p:spPr bwMode="auto">
            <a:xfrm>
              <a:off x="3225800" y="5080000"/>
              <a:ext cx="341313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5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1" y="5"/>
                    <a:pt x="51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2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ślïḋè">
              <a:extLst>
                <a:ext uri="{FF2B5EF4-FFF2-40B4-BE49-F238E27FC236}">
                  <a16:creationId xmlns:a16="http://schemas.microsoft.com/office/drawing/2014/main" id="{C423EA32-4C7C-4671-8E42-A86853C35BE9}"/>
                </a:ext>
              </a:extLst>
            </p:cNvPr>
            <p:cNvSpPr/>
            <p:nvPr/>
          </p:nvSpPr>
          <p:spPr bwMode="auto">
            <a:xfrm>
              <a:off x="3206750" y="5080000"/>
              <a:ext cx="109538" cy="92075"/>
            </a:xfrm>
            <a:custGeom>
              <a:avLst/>
              <a:gdLst>
                <a:gd name="T0" fmla="*/ 23 w 33"/>
                <a:gd name="T1" fmla="*/ 1 h 28"/>
                <a:gd name="T2" fmla="*/ 5 w 33"/>
                <a:gd name="T3" fmla="*/ 6 h 28"/>
                <a:gd name="T4" fmla="*/ 10 w 33"/>
                <a:gd name="T5" fmla="*/ 26 h 28"/>
                <a:gd name="T6" fmla="*/ 30 w 33"/>
                <a:gd name="T7" fmla="*/ 23 h 28"/>
                <a:gd name="T8" fmla="*/ 31 w 33"/>
                <a:gd name="T9" fmla="*/ 9 h 28"/>
                <a:gd name="T10" fmla="*/ 23 w 33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23" y="1"/>
                  </a:moveTo>
                  <a:cubicBezTo>
                    <a:pt x="20" y="1"/>
                    <a:pt x="9" y="3"/>
                    <a:pt x="5" y="6"/>
                  </a:cubicBezTo>
                  <a:cubicBezTo>
                    <a:pt x="0" y="12"/>
                    <a:pt x="2" y="24"/>
                    <a:pt x="10" y="26"/>
                  </a:cubicBezTo>
                  <a:cubicBezTo>
                    <a:pt x="15" y="28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5"/>
                    <a:pt x="27" y="0"/>
                    <a:pt x="2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ṥľîḍê">
              <a:extLst>
                <a:ext uri="{FF2B5EF4-FFF2-40B4-BE49-F238E27FC236}">
                  <a16:creationId xmlns:a16="http://schemas.microsoft.com/office/drawing/2014/main" id="{4204370A-4860-4674-B410-A8EA37B36099}"/>
                </a:ext>
              </a:extLst>
            </p:cNvPr>
            <p:cNvSpPr/>
            <p:nvPr/>
          </p:nvSpPr>
          <p:spPr bwMode="auto">
            <a:xfrm>
              <a:off x="2747963" y="4795838"/>
              <a:ext cx="287338" cy="508000"/>
            </a:xfrm>
            <a:custGeom>
              <a:avLst/>
              <a:gdLst>
                <a:gd name="T0" fmla="*/ 51 w 87"/>
                <a:gd name="T1" fmla="*/ 0 h 154"/>
                <a:gd name="T2" fmla="*/ 34 w 87"/>
                <a:gd name="T3" fmla="*/ 41 h 154"/>
                <a:gd name="T4" fmla="*/ 2 w 87"/>
                <a:gd name="T5" fmla="*/ 114 h 154"/>
                <a:gd name="T6" fmla="*/ 9 w 87"/>
                <a:gd name="T7" fmla="*/ 154 h 154"/>
                <a:gd name="T8" fmla="*/ 53 w 87"/>
                <a:gd name="T9" fmla="*/ 123 h 154"/>
                <a:gd name="T10" fmla="*/ 60 w 87"/>
                <a:gd name="T11" fmla="*/ 81 h 154"/>
                <a:gd name="T12" fmla="*/ 51 w 87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4">
                  <a:moveTo>
                    <a:pt x="51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4" y="140"/>
                    <a:pt x="9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60" y="81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ṣlïḍé">
              <a:extLst>
                <a:ext uri="{FF2B5EF4-FFF2-40B4-BE49-F238E27FC236}">
                  <a16:creationId xmlns:a16="http://schemas.microsoft.com/office/drawing/2014/main" id="{09C27B15-EDAC-4AC9-9056-7C491234E19F}"/>
                </a:ext>
              </a:extLst>
            </p:cNvPr>
            <p:cNvSpPr/>
            <p:nvPr/>
          </p:nvSpPr>
          <p:spPr bwMode="auto">
            <a:xfrm>
              <a:off x="2890838" y="4848225"/>
              <a:ext cx="114300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7" y="65"/>
                  </a:cubicBezTo>
                  <a:cubicBezTo>
                    <a:pt x="25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ṡ1ïḑé">
              <a:extLst>
                <a:ext uri="{FF2B5EF4-FFF2-40B4-BE49-F238E27FC236}">
                  <a16:creationId xmlns:a16="http://schemas.microsoft.com/office/drawing/2014/main" id="{B29C656B-D4B6-4511-AA2B-4A0FB32EA21F}"/>
                </a:ext>
              </a:extLst>
            </p:cNvPr>
            <p:cNvSpPr/>
            <p:nvPr/>
          </p:nvSpPr>
          <p:spPr bwMode="auto">
            <a:xfrm>
              <a:off x="2879725" y="4795838"/>
              <a:ext cx="76200" cy="115887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8" y="18"/>
                    <a:pt x="20" y="12"/>
                    <a:pt x="23" y="5"/>
                  </a:cubicBezTo>
                  <a:cubicBezTo>
                    <a:pt x="19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ṥḷíḋé">
              <a:extLst>
                <a:ext uri="{FF2B5EF4-FFF2-40B4-BE49-F238E27FC236}">
                  <a16:creationId xmlns:a16="http://schemas.microsoft.com/office/drawing/2014/main" id="{67C81FA4-E323-4709-8936-35D914E0CA8C}"/>
                </a:ext>
              </a:extLst>
            </p:cNvPr>
            <p:cNvSpPr/>
            <p:nvPr/>
          </p:nvSpPr>
          <p:spPr bwMode="auto">
            <a:xfrm>
              <a:off x="3022600" y="4506913"/>
              <a:ext cx="385763" cy="217487"/>
            </a:xfrm>
            <a:custGeom>
              <a:avLst/>
              <a:gdLst>
                <a:gd name="T0" fmla="*/ 72 w 117"/>
                <a:gd name="T1" fmla="*/ 13 h 66"/>
                <a:gd name="T2" fmla="*/ 41 w 117"/>
                <a:gd name="T3" fmla="*/ 11 h 66"/>
                <a:gd name="T4" fmla="*/ 20 w 117"/>
                <a:gd name="T5" fmla="*/ 33 h 66"/>
                <a:gd name="T6" fmla="*/ 0 w 117"/>
                <a:gd name="T7" fmla="*/ 47 h 66"/>
                <a:gd name="T8" fmla="*/ 18 w 117"/>
                <a:gd name="T9" fmla="*/ 65 h 66"/>
                <a:gd name="T10" fmla="*/ 98 w 117"/>
                <a:gd name="T11" fmla="*/ 65 h 66"/>
                <a:gd name="T12" fmla="*/ 117 w 117"/>
                <a:gd name="T13" fmla="*/ 47 h 66"/>
                <a:gd name="T14" fmla="*/ 96 w 117"/>
                <a:gd name="T15" fmla="*/ 33 h 66"/>
                <a:gd name="T16" fmla="*/ 72 w 117"/>
                <a:gd name="T17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72" y="13"/>
                  </a:moveTo>
                  <a:cubicBezTo>
                    <a:pt x="69" y="0"/>
                    <a:pt x="46" y="0"/>
                    <a:pt x="41" y="11"/>
                  </a:cubicBezTo>
                  <a:cubicBezTo>
                    <a:pt x="26" y="5"/>
                    <a:pt x="13" y="19"/>
                    <a:pt x="20" y="33"/>
                  </a:cubicBezTo>
                  <a:cubicBezTo>
                    <a:pt x="10" y="31"/>
                    <a:pt x="0" y="37"/>
                    <a:pt x="0" y="47"/>
                  </a:cubicBezTo>
                  <a:cubicBezTo>
                    <a:pt x="0" y="56"/>
                    <a:pt x="2" y="66"/>
                    <a:pt x="1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14" y="65"/>
                    <a:pt x="117" y="56"/>
                    <a:pt x="117" y="47"/>
                  </a:cubicBezTo>
                  <a:cubicBezTo>
                    <a:pt x="117" y="37"/>
                    <a:pt x="105" y="31"/>
                    <a:pt x="96" y="33"/>
                  </a:cubicBezTo>
                  <a:cubicBezTo>
                    <a:pt x="105" y="19"/>
                    <a:pt x="85" y="5"/>
                    <a:pt x="72" y="13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šḻídê">
              <a:extLst>
                <a:ext uri="{FF2B5EF4-FFF2-40B4-BE49-F238E27FC236}">
                  <a16:creationId xmlns:a16="http://schemas.microsoft.com/office/drawing/2014/main" id="{C734B4E5-283C-42D0-83C5-EF5D84FF6011}"/>
                </a:ext>
              </a:extLst>
            </p:cNvPr>
            <p:cNvSpPr/>
            <p:nvPr/>
          </p:nvSpPr>
          <p:spPr bwMode="auto">
            <a:xfrm>
              <a:off x="3148013" y="4740275"/>
              <a:ext cx="68263" cy="69850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ṥļíḓé">
              <a:extLst>
                <a:ext uri="{FF2B5EF4-FFF2-40B4-BE49-F238E27FC236}">
                  <a16:creationId xmlns:a16="http://schemas.microsoft.com/office/drawing/2014/main" id="{77DC718C-7516-4104-BFBE-D4A74EF48AED}"/>
                </a:ext>
              </a:extLst>
            </p:cNvPr>
            <p:cNvSpPr/>
            <p:nvPr/>
          </p:nvSpPr>
          <p:spPr bwMode="auto">
            <a:xfrm>
              <a:off x="3133725" y="4835525"/>
              <a:ext cx="39688" cy="39687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Sḷïḋé">
              <a:extLst>
                <a:ext uri="{FF2B5EF4-FFF2-40B4-BE49-F238E27FC236}">
                  <a16:creationId xmlns:a16="http://schemas.microsoft.com/office/drawing/2014/main" id="{7A71B523-DE45-40A2-A029-BD152E8F373D}"/>
                </a:ext>
              </a:extLst>
            </p:cNvPr>
            <p:cNvSpPr/>
            <p:nvPr/>
          </p:nvSpPr>
          <p:spPr bwMode="auto">
            <a:xfrm>
              <a:off x="2751138" y="5570538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3" y="10"/>
                    <a:pt x="105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šḷiḓe">
              <a:extLst>
                <a:ext uri="{FF2B5EF4-FFF2-40B4-BE49-F238E27FC236}">
                  <a16:creationId xmlns:a16="http://schemas.microsoft.com/office/drawing/2014/main" id="{C083A259-EC48-4421-9F80-F5D13D75ACD9}"/>
                </a:ext>
              </a:extLst>
            </p:cNvPr>
            <p:cNvSpPr/>
            <p:nvPr/>
          </p:nvSpPr>
          <p:spPr bwMode="auto">
            <a:xfrm>
              <a:off x="2814638" y="5649913"/>
              <a:ext cx="428625" cy="193675"/>
            </a:xfrm>
            <a:custGeom>
              <a:avLst/>
              <a:gdLst>
                <a:gd name="T0" fmla="*/ 106 w 130"/>
                <a:gd name="T1" fmla="*/ 5 h 59"/>
                <a:gd name="T2" fmla="*/ 116 w 130"/>
                <a:gd name="T3" fmla="*/ 0 h 59"/>
                <a:gd name="T4" fmla="*/ 130 w 130"/>
                <a:gd name="T5" fmla="*/ 2 h 59"/>
                <a:gd name="T6" fmla="*/ 114 w 130"/>
                <a:gd name="T7" fmla="*/ 57 h 59"/>
                <a:gd name="T8" fmla="*/ 64 w 130"/>
                <a:gd name="T9" fmla="*/ 59 h 59"/>
                <a:gd name="T10" fmla="*/ 0 w 130"/>
                <a:gd name="T11" fmla="*/ 11 h 59"/>
                <a:gd name="T12" fmla="*/ 106 w 130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9">
                  <a:moveTo>
                    <a:pt x="106" y="5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0" y="8"/>
                    <a:pt x="106" y="5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ṩḷïḋé">
              <a:extLst>
                <a:ext uri="{FF2B5EF4-FFF2-40B4-BE49-F238E27FC236}">
                  <a16:creationId xmlns:a16="http://schemas.microsoft.com/office/drawing/2014/main" id="{68497F53-EE00-468D-8CBE-F5578527B541}"/>
                </a:ext>
              </a:extLst>
            </p:cNvPr>
            <p:cNvSpPr/>
            <p:nvPr/>
          </p:nvSpPr>
          <p:spPr bwMode="auto">
            <a:xfrm>
              <a:off x="2487613" y="5672138"/>
              <a:ext cx="765175" cy="465137"/>
            </a:xfrm>
            <a:custGeom>
              <a:avLst/>
              <a:gdLst>
                <a:gd name="T0" fmla="*/ 78 w 232"/>
                <a:gd name="T1" fmla="*/ 0 h 141"/>
                <a:gd name="T2" fmla="*/ 232 w 232"/>
                <a:gd name="T3" fmla="*/ 25 h 141"/>
                <a:gd name="T4" fmla="*/ 174 w 232"/>
                <a:gd name="T5" fmla="*/ 141 h 141"/>
                <a:gd name="T6" fmla="*/ 0 w 232"/>
                <a:gd name="T7" fmla="*/ 141 h 141"/>
                <a:gd name="T8" fmla="*/ 78 w 232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41">
                  <a:moveTo>
                    <a:pt x="78" y="0"/>
                  </a:moveTo>
                  <a:cubicBezTo>
                    <a:pt x="117" y="7"/>
                    <a:pt x="186" y="25"/>
                    <a:pt x="232" y="25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ślïďé">
              <a:extLst>
                <a:ext uri="{FF2B5EF4-FFF2-40B4-BE49-F238E27FC236}">
                  <a16:creationId xmlns:a16="http://schemas.microsoft.com/office/drawing/2014/main" id="{BC2F7A17-D9DA-441B-895A-0DA18F8D976B}"/>
                </a:ext>
              </a:extLst>
            </p:cNvPr>
            <p:cNvSpPr/>
            <p:nvPr/>
          </p:nvSpPr>
          <p:spPr bwMode="auto">
            <a:xfrm>
              <a:off x="2490788" y="5748338"/>
              <a:ext cx="762000" cy="388937"/>
            </a:xfrm>
            <a:custGeom>
              <a:avLst/>
              <a:gdLst>
                <a:gd name="T0" fmla="*/ 153 w 231"/>
                <a:gd name="T1" fmla="*/ 93 h 118"/>
                <a:gd name="T2" fmla="*/ 202 w 231"/>
                <a:gd name="T3" fmla="*/ 0 h 118"/>
                <a:gd name="T4" fmla="*/ 231 w 231"/>
                <a:gd name="T5" fmla="*/ 2 h 118"/>
                <a:gd name="T6" fmla="*/ 173 w 231"/>
                <a:gd name="T7" fmla="*/ 118 h 118"/>
                <a:gd name="T8" fmla="*/ 0 w 231"/>
                <a:gd name="T9" fmla="*/ 118 h 118"/>
                <a:gd name="T10" fmla="*/ 153 w 231"/>
                <a:gd name="T11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118">
                  <a:moveTo>
                    <a:pt x="153" y="93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12" y="1"/>
                    <a:pt x="222" y="2"/>
                    <a:pt x="231" y="2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153" y="93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ľíḓê">
              <a:extLst>
                <a:ext uri="{FF2B5EF4-FFF2-40B4-BE49-F238E27FC236}">
                  <a16:creationId xmlns:a16="http://schemas.microsoft.com/office/drawing/2014/main" id="{C44AC5BC-9A0E-4EEF-9360-A89308EB3D1B}"/>
                </a:ext>
              </a:extLst>
            </p:cNvPr>
            <p:cNvSpPr/>
            <p:nvPr/>
          </p:nvSpPr>
          <p:spPr bwMode="auto">
            <a:xfrm>
              <a:off x="2830513" y="5613400"/>
              <a:ext cx="42863" cy="428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ṡļídé">
              <a:extLst>
                <a:ext uri="{FF2B5EF4-FFF2-40B4-BE49-F238E27FC236}">
                  <a16:creationId xmlns:a16="http://schemas.microsoft.com/office/drawing/2014/main" id="{471AEF21-E0DA-4133-A20B-C6DA890F3BA6}"/>
                </a:ext>
              </a:extLst>
            </p:cNvPr>
            <p:cNvSpPr/>
            <p:nvPr/>
          </p:nvSpPr>
          <p:spPr bwMode="auto">
            <a:xfrm>
              <a:off x="4868863" y="4192588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5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ŝliḑè">
              <a:extLst>
                <a:ext uri="{FF2B5EF4-FFF2-40B4-BE49-F238E27FC236}">
                  <a16:creationId xmlns:a16="http://schemas.microsoft.com/office/drawing/2014/main" id="{F04DF690-6671-4EC1-84AB-3D8EE6D8A942}"/>
                </a:ext>
              </a:extLst>
            </p:cNvPr>
            <p:cNvSpPr/>
            <p:nvPr/>
          </p:nvSpPr>
          <p:spPr bwMode="auto">
            <a:xfrm>
              <a:off x="5011738" y="4192588"/>
              <a:ext cx="669925" cy="752475"/>
            </a:xfrm>
            <a:custGeom>
              <a:avLst/>
              <a:gdLst>
                <a:gd name="T0" fmla="*/ 171 w 203"/>
                <a:gd name="T1" fmla="*/ 221 h 228"/>
                <a:gd name="T2" fmla="*/ 182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1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9" y="209"/>
                    <a:pt x="182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ṥ1ïḋé">
              <a:extLst>
                <a:ext uri="{FF2B5EF4-FFF2-40B4-BE49-F238E27FC236}">
                  <a16:creationId xmlns:a16="http://schemas.microsoft.com/office/drawing/2014/main" id="{FF710168-5719-426D-BD05-80B6E0A2A570}"/>
                </a:ext>
              </a:extLst>
            </p:cNvPr>
            <p:cNvSpPr/>
            <p:nvPr/>
          </p:nvSpPr>
          <p:spPr bwMode="auto">
            <a:xfrm>
              <a:off x="5048250" y="3892550"/>
              <a:ext cx="573088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5 w 174"/>
                <a:gd name="T9" fmla="*/ 303 h 303"/>
                <a:gd name="T10" fmla="*/ 17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ślïďé">
              <a:extLst>
                <a:ext uri="{FF2B5EF4-FFF2-40B4-BE49-F238E27FC236}">
                  <a16:creationId xmlns:a16="http://schemas.microsoft.com/office/drawing/2014/main" id="{6B380E45-BB9D-4128-962D-1822C44C7DFC}"/>
                </a:ext>
              </a:extLst>
            </p:cNvPr>
            <p:cNvSpPr/>
            <p:nvPr/>
          </p:nvSpPr>
          <p:spPr bwMode="auto">
            <a:xfrm>
              <a:off x="5097463" y="3998913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0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0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1iḓé">
              <a:extLst>
                <a:ext uri="{FF2B5EF4-FFF2-40B4-BE49-F238E27FC236}">
                  <a16:creationId xmlns:a16="http://schemas.microsoft.com/office/drawing/2014/main" id="{A49EF1E1-2C6F-421B-8AFC-79C674193A99}"/>
                </a:ext>
              </a:extLst>
            </p:cNvPr>
            <p:cNvSpPr/>
            <p:nvPr/>
          </p:nvSpPr>
          <p:spPr bwMode="auto">
            <a:xfrm>
              <a:off x="5103813" y="3946525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ṡ1ïdè">
              <a:extLst>
                <a:ext uri="{FF2B5EF4-FFF2-40B4-BE49-F238E27FC236}">
                  <a16:creationId xmlns:a16="http://schemas.microsoft.com/office/drawing/2014/main" id="{D8894D0E-21B3-41AD-A967-3532C1A4DA96}"/>
                </a:ext>
              </a:extLst>
            </p:cNvPr>
            <p:cNvSpPr/>
            <p:nvPr/>
          </p:nvSpPr>
          <p:spPr bwMode="auto">
            <a:xfrm>
              <a:off x="5254625" y="4737100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9 h 39"/>
                <a:gd name="T6" fmla="*/ 47 w 47"/>
                <a:gd name="T7" fmla="*/ 31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1 h 39"/>
                <a:gd name="T14" fmla="*/ 0 w 47"/>
                <a:gd name="T15" fmla="*/ 9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ŝliďé">
              <a:extLst>
                <a:ext uri="{FF2B5EF4-FFF2-40B4-BE49-F238E27FC236}">
                  <a16:creationId xmlns:a16="http://schemas.microsoft.com/office/drawing/2014/main" id="{CD312918-CEAF-43D8-B6FB-6BB82C35B5FC}"/>
                </a:ext>
              </a:extLst>
            </p:cNvPr>
            <p:cNvSpPr/>
            <p:nvPr/>
          </p:nvSpPr>
          <p:spPr bwMode="auto">
            <a:xfrm>
              <a:off x="5302250" y="4773613"/>
              <a:ext cx="58738" cy="58737"/>
            </a:xfrm>
            <a:custGeom>
              <a:avLst/>
              <a:gdLst>
                <a:gd name="T0" fmla="*/ 9 w 18"/>
                <a:gd name="T1" fmla="*/ 0 h 18"/>
                <a:gd name="T2" fmla="*/ 18 w 18"/>
                <a:gd name="T3" fmla="*/ 9 h 18"/>
                <a:gd name="T4" fmla="*/ 9 w 18"/>
                <a:gd name="T5" fmla="*/ 18 h 18"/>
                <a:gd name="T6" fmla="*/ 0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1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śļïďè">
              <a:extLst>
                <a:ext uri="{FF2B5EF4-FFF2-40B4-BE49-F238E27FC236}">
                  <a16:creationId xmlns:a16="http://schemas.microsoft.com/office/drawing/2014/main" id="{303BFEF5-3560-45EF-9B1B-66726089F71A}"/>
                </a:ext>
              </a:extLst>
            </p:cNvPr>
            <p:cNvSpPr/>
            <p:nvPr/>
          </p:nvSpPr>
          <p:spPr bwMode="auto">
            <a:xfrm>
              <a:off x="5330825" y="3892550"/>
              <a:ext cx="290513" cy="998537"/>
            </a:xfrm>
            <a:custGeom>
              <a:avLst/>
              <a:gdLst>
                <a:gd name="T0" fmla="*/ 1 w 88"/>
                <a:gd name="T1" fmla="*/ 0 h 303"/>
                <a:gd name="T2" fmla="*/ 71 w 88"/>
                <a:gd name="T3" fmla="*/ 1 h 303"/>
                <a:gd name="T4" fmla="*/ 88 w 88"/>
                <a:gd name="T5" fmla="*/ 18 h 303"/>
                <a:gd name="T6" fmla="*/ 87 w 88"/>
                <a:gd name="T7" fmla="*/ 286 h 303"/>
                <a:gd name="T8" fmla="*/ 69 w 88"/>
                <a:gd name="T9" fmla="*/ 303 h 303"/>
                <a:gd name="T10" fmla="*/ 0 w 88"/>
                <a:gd name="T11" fmla="*/ 303 h 303"/>
                <a:gd name="T12" fmla="*/ 0 w 88"/>
                <a:gd name="T13" fmla="*/ 295 h 303"/>
                <a:gd name="T14" fmla="*/ 17 w 88"/>
                <a:gd name="T15" fmla="*/ 280 h 303"/>
                <a:gd name="T16" fmla="*/ 0 w 88"/>
                <a:gd name="T17" fmla="*/ 256 h 303"/>
                <a:gd name="T18" fmla="*/ 1 w 88"/>
                <a:gd name="T19" fmla="*/ 248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1 h 303"/>
                <a:gd name="T28" fmla="*/ 1 w 88"/>
                <a:gd name="T29" fmla="*/ 16 h 303"/>
                <a:gd name="T30" fmla="*/ 1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1" y="0"/>
                  </a:moveTo>
                  <a:cubicBezTo>
                    <a:pt x="71" y="1"/>
                    <a:pt x="71" y="1"/>
                    <a:pt x="71" y="1"/>
                  </a:cubicBezTo>
                  <a:cubicBezTo>
                    <a:pt x="80" y="1"/>
                    <a:pt x="88" y="8"/>
                    <a:pt x="88" y="18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śľîḋé">
              <a:extLst>
                <a:ext uri="{FF2B5EF4-FFF2-40B4-BE49-F238E27FC236}">
                  <a16:creationId xmlns:a16="http://schemas.microsoft.com/office/drawing/2014/main" id="{575996EC-7D7A-4BFD-856B-8448B484AAC7}"/>
                </a:ext>
              </a:extLst>
            </p:cNvPr>
            <p:cNvSpPr/>
            <p:nvPr/>
          </p:nvSpPr>
          <p:spPr bwMode="auto">
            <a:xfrm>
              <a:off x="5334000" y="3998913"/>
              <a:ext cx="238125" cy="714375"/>
            </a:xfrm>
            <a:custGeom>
              <a:avLst/>
              <a:gdLst>
                <a:gd name="T0" fmla="*/ 0 w 150"/>
                <a:gd name="T1" fmla="*/ 0 h 450"/>
                <a:gd name="T2" fmla="*/ 150 w 150"/>
                <a:gd name="T3" fmla="*/ 0 h 450"/>
                <a:gd name="T4" fmla="*/ 148 w 150"/>
                <a:gd name="T5" fmla="*/ 450 h 450"/>
                <a:gd name="T6" fmla="*/ 0 w 150"/>
                <a:gd name="T7" fmla="*/ 448 h 450"/>
                <a:gd name="T8" fmla="*/ 0 w 150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50">
                  <a:moveTo>
                    <a:pt x="0" y="0"/>
                  </a:moveTo>
                  <a:lnTo>
                    <a:pt x="150" y="0"/>
                  </a:lnTo>
                  <a:lnTo>
                    <a:pt x="148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ľide">
              <a:extLst>
                <a:ext uri="{FF2B5EF4-FFF2-40B4-BE49-F238E27FC236}">
                  <a16:creationId xmlns:a16="http://schemas.microsoft.com/office/drawing/2014/main" id="{86229E1F-05E9-4482-AD5A-BB69C9B9CC09}"/>
                </a:ext>
              </a:extLst>
            </p:cNvPr>
            <p:cNvSpPr/>
            <p:nvPr/>
          </p:nvSpPr>
          <p:spPr bwMode="auto">
            <a:xfrm>
              <a:off x="5334000" y="3946525"/>
              <a:ext cx="228600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8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1îde">
              <a:extLst>
                <a:ext uri="{FF2B5EF4-FFF2-40B4-BE49-F238E27FC236}">
                  <a16:creationId xmlns:a16="http://schemas.microsoft.com/office/drawing/2014/main" id="{95AC609D-6B45-48B5-82E6-1C941B424F4A}"/>
                </a:ext>
              </a:extLst>
            </p:cNvPr>
            <p:cNvSpPr/>
            <p:nvPr/>
          </p:nvSpPr>
          <p:spPr bwMode="auto">
            <a:xfrm>
              <a:off x="5330825" y="4737100"/>
              <a:ext cx="79375" cy="128587"/>
            </a:xfrm>
            <a:custGeom>
              <a:avLst/>
              <a:gdLst>
                <a:gd name="T0" fmla="*/ 0 w 24"/>
                <a:gd name="T1" fmla="*/ 0 h 39"/>
                <a:gd name="T2" fmla="*/ 15 w 24"/>
                <a:gd name="T3" fmla="*/ 0 h 39"/>
                <a:gd name="T4" fmla="*/ 24 w 24"/>
                <a:gd name="T5" fmla="*/ 9 h 39"/>
                <a:gd name="T6" fmla="*/ 24 w 24"/>
                <a:gd name="T7" fmla="*/ 31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20 h 39"/>
                <a:gd name="T16" fmla="*/ 0 w 24"/>
                <a:gd name="T17" fmla="*/ 12 h 39"/>
                <a:gd name="T18" fmla="*/ 0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Sļîḍè">
              <a:extLst>
                <a:ext uri="{FF2B5EF4-FFF2-40B4-BE49-F238E27FC236}">
                  <a16:creationId xmlns:a16="http://schemas.microsoft.com/office/drawing/2014/main" id="{6334FA6A-5E39-482D-A226-B4880A76EB2A}"/>
                </a:ext>
              </a:extLst>
            </p:cNvPr>
            <p:cNvSpPr/>
            <p:nvPr/>
          </p:nvSpPr>
          <p:spPr bwMode="auto">
            <a:xfrm>
              <a:off x="5330825" y="47736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šľîḍé">
              <a:extLst>
                <a:ext uri="{FF2B5EF4-FFF2-40B4-BE49-F238E27FC236}">
                  <a16:creationId xmlns:a16="http://schemas.microsoft.com/office/drawing/2014/main" id="{11A9D525-093B-47B9-B8C4-AEAF308F0B86}"/>
                </a:ext>
              </a:extLst>
            </p:cNvPr>
            <p:cNvSpPr/>
            <p:nvPr/>
          </p:nvSpPr>
          <p:spPr bwMode="auto">
            <a:xfrm>
              <a:off x="5291138" y="4176713"/>
              <a:ext cx="403225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7 w 122"/>
                <a:gd name="T9" fmla="*/ 172 h 189"/>
                <a:gd name="T10" fmla="*/ 87 w 122"/>
                <a:gd name="T11" fmla="*/ 176 h 189"/>
                <a:gd name="T12" fmla="*/ 98 w 122"/>
                <a:gd name="T13" fmla="*/ 179 h 189"/>
                <a:gd name="T14" fmla="*/ 102 w 122"/>
                <a:gd name="T15" fmla="*/ 189 h 189"/>
                <a:gd name="T16" fmla="*/ 114 w 122"/>
                <a:gd name="T17" fmla="*/ 135 h 189"/>
                <a:gd name="T18" fmla="*/ 110 w 122"/>
                <a:gd name="T19" fmla="*/ 135 h 189"/>
                <a:gd name="T20" fmla="*/ 103 w 122"/>
                <a:gd name="T21" fmla="*/ 137 h 189"/>
                <a:gd name="T22" fmla="*/ 61 w 122"/>
                <a:gd name="T23" fmla="*/ 147 h 189"/>
                <a:gd name="T24" fmla="*/ 19 w 122"/>
                <a:gd name="T25" fmla="*/ 153 h 189"/>
                <a:gd name="T26" fmla="*/ 11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20 w 122"/>
                <a:gd name="T33" fmla="*/ 115 h 189"/>
                <a:gd name="T34" fmla="*/ 114 w 122"/>
                <a:gd name="T35" fmla="*/ 135 h 189"/>
                <a:gd name="T36" fmla="*/ 109 w 122"/>
                <a:gd name="T37" fmla="*/ 99 h 189"/>
                <a:gd name="T38" fmla="*/ 116 w 122"/>
                <a:gd name="T39" fmla="*/ 84 h 189"/>
                <a:gd name="T40" fmla="*/ 107 w 122"/>
                <a:gd name="T41" fmla="*/ 65 h 189"/>
                <a:gd name="T42" fmla="*/ 98 w 122"/>
                <a:gd name="T43" fmla="*/ 63 h 189"/>
                <a:gd name="T44" fmla="*/ 69 w 122"/>
                <a:gd name="T45" fmla="*/ 72 h 189"/>
                <a:gd name="T46" fmla="*/ 14 w 122"/>
                <a:gd name="T47" fmla="*/ 92 h 189"/>
                <a:gd name="T48" fmla="*/ 20 w 122"/>
                <a:gd name="T49" fmla="*/ 123 h 189"/>
                <a:gd name="T50" fmla="*/ 109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4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8 w 122"/>
                <a:gd name="T63" fmla="*/ 36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9" y="183"/>
                    <a:pt x="114" y="176"/>
                    <a:pt x="117" y="167"/>
                  </a:cubicBezTo>
                  <a:cubicBezTo>
                    <a:pt x="121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5" y="175"/>
                    <a:pt x="98" y="175"/>
                    <a:pt x="98" y="179"/>
                  </a:cubicBezTo>
                  <a:cubicBezTo>
                    <a:pt x="99" y="184"/>
                    <a:pt x="100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2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0" y="100"/>
                  </a:cubicBezTo>
                  <a:cubicBezTo>
                    <a:pt x="118" y="102"/>
                    <a:pt x="119" y="109"/>
                    <a:pt x="120" y="115"/>
                  </a:cubicBezTo>
                  <a:cubicBezTo>
                    <a:pt x="120" y="121"/>
                    <a:pt x="122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5"/>
                    <a:pt x="116" y="90"/>
                    <a:pt x="116" y="84"/>
                  </a:cubicBezTo>
                  <a:cubicBezTo>
                    <a:pt x="115" y="78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0" y="64"/>
                    <a:pt x="81" y="68"/>
                    <a:pt x="69" y="72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3" y="124"/>
                    <a:pt x="20" y="123"/>
                  </a:cubicBezTo>
                  <a:cubicBezTo>
                    <a:pt x="53" y="115"/>
                    <a:pt x="80" y="108"/>
                    <a:pt x="109" y="99"/>
                  </a:cubicBezTo>
                  <a:close/>
                  <a:moveTo>
                    <a:pt x="95" y="53"/>
                  </a:moveTo>
                  <a:cubicBezTo>
                    <a:pt x="80" y="58"/>
                    <a:pt x="71" y="59"/>
                    <a:pt x="53" y="64"/>
                  </a:cubicBezTo>
                  <a:cubicBezTo>
                    <a:pt x="41" y="67"/>
                    <a:pt x="35" y="59"/>
                    <a:pt x="34" y="52"/>
                  </a:cubicBezTo>
                  <a:cubicBezTo>
                    <a:pt x="30" y="36"/>
                    <a:pt x="47" y="28"/>
                    <a:pt x="65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3" y="0"/>
                    <a:pt x="122" y="25"/>
                    <a:pt x="118" y="36"/>
                  </a:cubicBezTo>
                  <a:cubicBezTo>
                    <a:pt x="115" y="43"/>
                    <a:pt x="104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ṥlîḓè">
              <a:extLst>
                <a:ext uri="{FF2B5EF4-FFF2-40B4-BE49-F238E27FC236}">
                  <a16:creationId xmlns:a16="http://schemas.microsoft.com/office/drawing/2014/main" id="{3F9432D9-78FD-40F1-AA7F-BEA3A3F43F50}"/>
                </a:ext>
              </a:extLst>
            </p:cNvPr>
            <p:cNvSpPr/>
            <p:nvPr/>
          </p:nvSpPr>
          <p:spPr bwMode="auto">
            <a:xfrm>
              <a:off x="5449888" y="4724400"/>
              <a:ext cx="195263" cy="74612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2"/>
                    <a:pt x="26" y="11"/>
                    <a:pt x="39" y="10"/>
                  </a:cubicBezTo>
                  <a:cubicBezTo>
                    <a:pt x="47" y="9"/>
                    <a:pt x="50" y="9"/>
                    <a:pt x="50" y="13"/>
                  </a:cubicBezTo>
                  <a:cubicBezTo>
                    <a:pt x="51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ṡlîḋê">
              <a:extLst>
                <a:ext uri="{FF2B5EF4-FFF2-40B4-BE49-F238E27FC236}">
                  <a16:creationId xmlns:a16="http://schemas.microsoft.com/office/drawing/2014/main" id="{9608437A-1DB6-49CB-9945-708CFB407C18}"/>
                </a:ext>
              </a:extLst>
            </p:cNvPr>
            <p:cNvSpPr/>
            <p:nvPr/>
          </p:nvSpPr>
          <p:spPr bwMode="auto">
            <a:xfrm>
              <a:off x="5324475" y="4473575"/>
              <a:ext cx="349250" cy="107950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0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ṡļíďè">
              <a:extLst>
                <a:ext uri="{FF2B5EF4-FFF2-40B4-BE49-F238E27FC236}">
                  <a16:creationId xmlns:a16="http://schemas.microsoft.com/office/drawing/2014/main" id="{1A58501D-879F-4648-935E-2F54067EDAF8}"/>
                </a:ext>
              </a:extLst>
            </p:cNvPr>
            <p:cNvSpPr/>
            <p:nvPr/>
          </p:nvSpPr>
          <p:spPr bwMode="auto">
            <a:xfrm>
              <a:off x="5410200" y="4284663"/>
              <a:ext cx="274638" cy="109537"/>
            </a:xfrm>
            <a:custGeom>
              <a:avLst/>
              <a:gdLst>
                <a:gd name="T0" fmla="*/ 59 w 83"/>
                <a:gd name="T1" fmla="*/ 20 h 33"/>
                <a:gd name="T2" fmla="*/ 82 w 83"/>
                <a:gd name="T3" fmla="*/ 3 h 33"/>
                <a:gd name="T4" fmla="*/ 83 w 83"/>
                <a:gd name="T5" fmla="*/ 0 h 33"/>
                <a:gd name="T6" fmla="*/ 0 w 83"/>
                <a:gd name="T7" fmla="*/ 24 h 33"/>
                <a:gd name="T8" fmla="*/ 1 w 83"/>
                <a:gd name="T9" fmla="*/ 26 h 33"/>
                <a:gd name="T10" fmla="*/ 17 w 83"/>
                <a:gd name="T11" fmla="*/ 31 h 33"/>
                <a:gd name="T12" fmla="*/ 59 w 83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3">
                  <a:moveTo>
                    <a:pt x="59" y="20"/>
                  </a:moveTo>
                  <a:cubicBezTo>
                    <a:pt x="68" y="14"/>
                    <a:pt x="79" y="10"/>
                    <a:pt x="82" y="3"/>
                  </a:cubicBezTo>
                  <a:cubicBezTo>
                    <a:pt x="82" y="2"/>
                    <a:pt x="82" y="1"/>
                    <a:pt x="83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ṧlíḑê">
              <a:extLst>
                <a:ext uri="{FF2B5EF4-FFF2-40B4-BE49-F238E27FC236}">
                  <a16:creationId xmlns:a16="http://schemas.microsoft.com/office/drawing/2014/main" id="{864F51D9-8B9C-497D-B0DF-810C535B1A0E}"/>
                </a:ext>
              </a:extLst>
            </p:cNvPr>
            <p:cNvSpPr/>
            <p:nvPr/>
          </p:nvSpPr>
          <p:spPr bwMode="auto">
            <a:xfrm>
              <a:off x="5410200" y="4278313"/>
              <a:ext cx="109538" cy="96837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šḻïḋè">
              <a:extLst>
                <a:ext uri="{FF2B5EF4-FFF2-40B4-BE49-F238E27FC236}">
                  <a16:creationId xmlns:a16="http://schemas.microsoft.com/office/drawing/2014/main" id="{445815E3-A37B-4C18-A24A-96167CB628DC}"/>
                </a:ext>
              </a:extLst>
            </p:cNvPr>
            <p:cNvSpPr/>
            <p:nvPr/>
          </p:nvSpPr>
          <p:spPr bwMode="auto">
            <a:xfrm>
              <a:off x="5311775" y="4479925"/>
              <a:ext cx="107950" cy="95250"/>
            </a:xfrm>
            <a:custGeom>
              <a:avLst/>
              <a:gdLst>
                <a:gd name="T0" fmla="*/ 30 w 33"/>
                <a:gd name="T1" fmla="*/ 22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2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šḷïḋé">
              <a:extLst>
                <a:ext uri="{FF2B5EF4-FFF2-40B4-BE49-F238E27FC236}">
                  <a16:creationId xmlns:a16="http://schemas.microsoft.com/office/drawing/2014/main" id="{345F285B-1779-422E-B2EB-A05B887D8C4F}"/>
                </a:ext>
              </a:extLst>
            </p:cNvPr>
            <p:cNvSpPr/>
            <p:nvPr/>
          </p:nvSpPr>
          <p:spPr bwMode="auto">
            <a:xfrm>
              <a:off x="5443538" y="46847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9" y="0"/>
                    <a:pt x="5" y="3"/>
                  </a:cubicBezTo>
                  <a:cubicBezTo>
                    <a:pt x="0" y="6"/>
                    <a:pt x="2" y="16"/>
                    <a:pt x="7" y="18"/>
                  </a:cubicBezTo>
                  <a:cubicBezTo>
                    <a:pt x="11" y="20"/>
                    <a:pt x="20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ŝḻîḍé">
              <a:extLst>
                <a:ext uri="{FF2B5EF4-FFF2-40B4-BE49-F238E27FC236}">
                  <a16:creationId xmlns:a16="http://schemas.microsoft.com/office/drawing/2014/main" id="{3973A4D6-AEDC-4B9C-AAD6-DF3D343B627E}"/>
                </a:ext>
              </a:extLst>
            </p:cNvPr>
            <p:cNvSpPr/>
            <p:nvPr/>
          </p:nvSpPr>
          <p:spPr bwMode="auto">
            <a:xfrm>
              <a:off x="5351463" y="4584700"/>
              <a:ext cx="336550" cy="112712"/>
            </a:xfrm>
            <a:custGeom>
              <a:avLst/>
              <a:gdLst>
                <a:gd name="T0" fmla="*/ 102 w 102"/>
                <a:gd name="T1" fmla="*/ 0 h 34"/>
                <a:gd name="T2" fmla="*/ 26 w 102"/>
                <a:gd name="T3" fmla="*/ 23 h 34"/>
                <a:gd name="T4" fmla="*/ 0 w 102"/>
                <a:gd name="T5" fmla="*/ 29 h 34"/>
                <a:gd name="T6" fmla="*/ 1 w 102"/>
                <a:gd name="T7" fmla="*/ 29 h 34"/>
                <a:gd name="T8" fmla="*/ 43 w 102"/>
                <a:gd name="T9" fmla="*/ 23 h 34"/>
                <a:gd name="T10" fmla="*/ 78 w 102"/>
                <a:gd name="T11" fmla="*/ 15 h 34"/>
                <a:gd name="T12" fmla="*/ 80 w 102"/>
                <a:gd name="T13" fmla="*/ 14 h 34"/>
                <a:gd name="T14" fmla="*/ 85 w 102"/>
                <a:gd name="T15" fmla="*/ 13 h 34"/>
                <a:gd name="T16" fmla="*/ 92 w 102"/>
                <a:gd name="T17" fmla="*/ 11 h 34"/>
                <a:gd name="T18" fmla="*/ 96 w 102"/>
                <a:gd name="T19" fmla="*/ 11 h 34"/>
                <a:gd name="T20" fmla="*/ 102 w 102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34">
                  <a:moveTo>
                    <a:pt x="102" y="0"/>
                  </a:moveTo>
                  <a:cubicBezTo>
                    <a:pt x="91" y="6"/>
                    <a:pt x="51" y="16"/>
                    <a:pt x="26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2" y="4"/>
                    <a:pt x="102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ṧḷîḑê">
              <a:extLst>
                <a:ext uri="{FF2B5EF4-FFF2-40B4-BE49-F238E27FC236}">
                  <a16:creationId xmlns:a16="http://schemas.microsoft.com/office/drawing/2014/main" id="{D07293FA-CDA5-4F10-A638-D39B6AC0D0C4}"/>
                </a:ext>
              </a:extLst>
            </p:cNvPr>
            <p:cNvSpPr/>
            <p:nvPr/>
          </p:nvSpPr>
          <p:spPr bwMode="auto">
            <a:xfrm>
              <a:off x="5330825" y="4587875"/>
              <a:ext cx="109538" cy="88900"/>
            </a:xfrm>
            <a:custGeom>
              <a:avLst/>
              <a:gdLst>
                <a:gd name="T0" fmla="*/ 23 w 33"/>
                <a:gd name="T1" fmla="*/ 0 h 27"/>
                <a:gd name="T2" fmla="*/ 5 w 33"/>
                <a:gd name="T3" fmla="*/ 6 h 27"/>
                <a:gd name="T4" fmla="*/ 10 w 33"/>
                <a:gd name="T5" fmla="*/ 26 h 27"/>
                <a:gd name="T6" fmla="*/ 30 w 33"/>
                <a:gd name="T7" fmla="*/ 23 h 27"/>
                <a:gd name="T8" fmla="*/ 31 w 33"/>
                <a:gd name="T9" fmla="*/ 9 h 27"/>
                <a:gd name="T10" fmla="*/ 23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cubicBezTo>
                    <a:pt x="20" y="1"/>
                    <a:pt x="9" y="2"/>
                    <a:pt x="5" y="6"/>
                  </a:cubicBezTo>
                  <a:cubicBezTo>
                    <a:pt x="0" y="11"/>
                    <a:pt x="2" y="23"/>
                    <a:pt x="10" y="26"/>
                  </a:cubicBezTo>
                  <a:cubicBezTo>
                    <a:pt x="15" y="27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s1ïdé">
              <a:extLst>
                <a:ext uri="{FF2B5EF4-FFF2-40B4-BE49-F238E27FC236}">
                  <a16:creationId xmlns:a16="http://schemas.microsoft.com/office/drawing/2014/main" id="{4743191B-1F9A-4D85-A1F1-B046C2557147}"/>
                </a:ext>
              </a:extLst>
            </p:cNvPr>
            <p:cNvSpPr/>
            <p:nvPr/>
          </p:nvSpPr>
          <p:spPr bwMode="auto">
            <a:xfrm>
              <a:off x="4872038" y="4302125"/>
              <a:ext cx="287338" cy="511175"/>
            </a:xfrm>
            <a:custGeom>
              <a:avLst/>
              <a:gdLst>
                <a:gd name="T0" fmla="*/ 51 w 87"/>
                <a:gd name="T1" fmla="*/ 0 h 155"/>
                <a:gd name="T2" fmla="*/ 34 w 87"/>
                <a:gd name="T3" fmla="*/ 42 h 155"/>
                <a:gd name="T4" fmla="*/ 2 w 87"/>
                <a:gd name="T5" fmla="*/ 115 h 155"/>
                <a:gd name="T6" fmla="*/ 8 w 87"/>
                <a:gd name="T7" fmla="*/ 155 h 155"/>
                <a:gd name="T8" fmla="*/ 53 w 87"/>
                <a:gd name="T9" fmla="*/ 123 h 155"/>
                <a:gd name="T10" fmla="*/ 60 w 87"/>
                <a:gd name="T11" fmla="*/ 82 h 155"/>
                <a:gd name="T12" fmla="*/ 51 w 87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ṥḻíďê">
              <a:extLst>
                <a:ext uri="{FF2B5EF4-FFF2-40B4-BE49-F238E27FC236}">
                  <a16:creationId xmlns:a16="http://schemas.microsoft.com/office/drawing/2014/main" id="{E2A610E2-14E9-4BF0-9882-F97DA0FB5C67}"/>
                </a:ext>
              </a:extLst>
            </p:cNvPr>
            <p:cNvSpPr/>
            <p:nvPr/>
          </p:nvSpPr>
          <p:spPr bwMode="auto">
            <a:xfrm>
              <a:off x="5014913" y="4357688"/>
              <a:ext cx="115888" cy="373062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$1ïḍè">
              <a:extLst>
                <a:ext uri="{FF2B5EF4-FFF2-40B4-BE49-F238E27FC236}">
                  <a16:creationId xmlns:a16="http://schemas.microsoft.com/office/drawing/2014/main" id="{D458A463-D83D-44BB-9D36-7E64763AC824}"/>
                </a:ext>
              </a:extLst>
            </p:cNvPr>
            <p:cNvSpPr/>
            <p:nvPr/>
          </p:nvSpPr>
          <p:spPr bwMode="auto">
            <a:xfrm>
              <a:off x="5005388" y="4302125"/>
              <a:ext cx="71438" cy="119062"/>
            </a:xfrm>
            <a:custGeom>
              <a:avLst/>
              <a:gdLst>
                <a:gd name="T0" fmla="*/ 11 w 22"/>
                <a:gd name="T1" fmla="*/ 0 h 36"/>
                <a:gd name="T2" fmla="*/ 0 w 22"/>
                <a:gd name="T3" fmla="*/ 29 h 36"/>
                <a:gd name="T4" fmla="*/ 16 w 22"/>
                <a:gd name="T5" fmla="*/ 25 h 36"/>
                <a:gd name="T6" fmla="*/ 22 w 22"/>
                <a:gd name="T7" fmla="*/ 6 h 36"/>
                <a:gd name="T8" fmla="*/ 11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11" y="0"/>
                  </a:moveTo>
                  <a:cubicBezTo>
                    <a:pt x="7" y="10"/>
                    <a:pt x="3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8" y="19"/>
                    <a:pt x="20" y="12"/>
                    <a:pt x="22" y="6"/>
                  </a:cubicBezTo>
                  <a:cubicBezTo>
                    <a:pt x="19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$1iḍe">
              <a:extLst>
                <a:ext uri="{FF2B5EF4-FFF2-40B4-BE49-F238E27FC236}">
                  <a16:creationId xmlns:a16="http://schemas.microsoft.com/office/drawing/2014/main" id="{506740F9-9EAE-4076-AD4E-9E4B87702873}"/>
                </a:ext>
              </a:extLst>
            </p:cNvPr>
            <p:cNvSpPr/>
            <p:nvPr/>
          </p:nvSpPr>
          <p:spPr bwMode="auto">
            <a:xfrm>
              <a:off x="5116513" y="4014788"/>
              <a:ext cx="373063" cy="287337"/>
            </a:xfrm>
            <a:custGeom>
              <a:avLst/>
              <a:gdLst>
                <a:gd name="T0" fmla="*/ 56 w 113"/>
                <a:gd name="T1" fmla="*/ 0 h 87"/>
                <a:gd name="T2" fmla="*/ 0 w 113"/>
                <a:gd name="T3" fmla="*/ 43 h 87"/>
                <a:gd name="T4" fmla="*/ 56 w 113"/>
                <a:gd name="T5" fmla="*/ 86 h 87"/>
                <a:gd name="T6" fmla="*/ 113 w 113"/>
                <a:gd name="T7" fmla="*/ 43 h 87"/>
                <a:gd name="T8" fmla="*/ 56 w 11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7">
                  <a:moveTo>
                    <a:pt x="56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5"/>
                    <a:pt x="56" y="86"/>
                  </a:cubicBezTo>
                  <a:cubicBezTo>
                    <a:pt x="94" y="87"/>
                    <a:pt x="113" y="69"/>
                    <a:pt x="113" y="43"/>
                  </a:cubicBezTo>
                  <a:cubicBezTo>
                    <a:pt x="113" y="19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Sľîḍé">
              <a:extLst>
                <a:ext uri="{FF2B5EF4-FFF2-40B4-BE49-F238E27FC236}">
                  <a16:creationId xmlns:a16="http://schemas.microsoft.com/office/drawing/2014/main" id="{B3A164DC-3A67-49C2-B703-D4667C212BB3}"/>
                </a:ext>
              </a:extLst>
            </p:cNvPr>
            <p:cNvSpPr/>
            <p:nvPr/>
          </p:nvSpPr>
          <p:spPr bwMode="auto">
            <a:xfrm>
              <a:off x="5364163" y="4130675"/>
              <a:ext cx="46038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ślïḋe">
              <a:extLst>
                <a:ext uri="{FF2B5EF4-FFF2-40B4-BE49-F238E27FC236}">
                  <a16:creationId xmlns:a16="http://schemas.microsoft.com/office/drawing/2014/main" id="{379DCEA8-1AB0-4B8D-A3DB-567361B4E302}"/>
                </a:ext>
              </a:extLst>
            </p:cNvPr>
            <p:cNvSpPr/>
            <p:nvPr/>
          </p:nvSpPr>
          <p:spPr bwMode="auto">
            <a:xfrm>
              <a:off x="519588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$ḷiḍé">
              <a:extLst>
                <a:ext uri="{FF2B5EF4-FFF2-40B4-BE49-F238E27FC236}">
                  <a16:creationId xmlns:a16="http://schemas.microsoft.com/office/drawing/2014/main" id="{C4FC5D2C-6928-49B3-BDFF-0EE5644365F3}"/>
                </a:ext>
              </a:extLst>
            </p:cNvPr>
            <p:cNvSpPr/>
            <p:nvPr/>
          </p:nvSpPr>
          <p:spPr bwMode="auto">
            <a:xfrm>
              <a:off x="527843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ṥḷïde">
              <a:extLst>
                <a:ext uri="{FF2B5EF4-FFF2-40B4-BE49-F238E27FC236}">
                  <a16:creationId xmlns:a16="http://schemas.microsoft.com/office/drawing/2014/main" id="{478F6925-1C58-4D4C-930D-DFBB1F33CBA8}"/>
                </a:ext>
              </a:extLst>
            </p:cNvPr>
            <p:cNvSpPr/>
            <p:nvPr/>
          </p:nvSpPr>
          <p:spPr bwMode="auto">
            <a:xfrm>
              <a:off x="5248275" y="4268788"/>
              <a:ext cx="100013" cy="144462"/>
            </a:xfrm>
            <a:custGeom>
              <a:avLst/>
              <a:gdLst>
                <a:gd name="T0" fmla="*/ 0 w 63"/>
                <a:gd name="T1" fmla="*/ 0 h 91"/>
                <a:gd name="T2" fmla="*/ 61 w 63"/>
                <a:gd name="T3" fmla="*/ 91 h 91"/>
                <a:gd name="T4" fmla="*/ 63 w 63"/>
                <a:gd name="T5" fmla="*/ 4 h 91"/>
                <a:gd name="T6" fmla="*/ 0 w 63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1">
                  <a:moveTo>
                    <a:pt x="0" y="0"/>
                  </a:moveTo>
                  <a:lnTo>
                    <a:pt x="61" y="91"/>
                  </a:lnTo>
                  <a:lnTo>
                    <a:pt x="6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sľíḋè">
              <a:extLst>
                <a:ext uri="{FF2B5EF4-FFF2-40B4-BE49-F238E27FC236}">
                  <a16:creationId xmlns:a16="http://schemas.microsoft.com/office/drawing/2014/main" id="{8ACA19C7-AFBB-4BE8-A4AA-9854259ECE85}"/>
                </a:ext>
              </a:extLst>
            </p:cNvPr>
            <p:cNvSpPr/>
            <p:nvPr/>
          </p:nvSpPr>
          <p:spPr bwMode="auto">
            <a:xfrm>
              <a:off x="4876800" y="50800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5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ŝḷïḍe">
              <a:extLst>
                <a:ext uri="{FF2B5EF4-FFF2-40B4-BE49-F238E27FC236}">
                  <a16:creationId xmlns:a16="http://schemas.microsoft.com/office/drawing/2014/main" id="{D87CDD96-61FB-4F96-9DE0-A204DF858DFD}"/>
                </a:ext>
              </a:extLst>
            </p:cNvPr>
            <p:cNvSpPr/>
            <p:nvPr/>
          </p:nvSpPr>
          <p:spPr bwMode="auto">
            <a:xfrm>
              <a:off x="4938713" y="5154613"/>
              <a:ext cx="428625" cy="198437"/>
            </a:xfrm>
            <a:custGeom>
              <a:avLst/>
              <a:gdLst>
                <a:gd name="T0" fmla="*/ 106 w 130"/>
                <a:gd name="T1" fmla="*/ 6 h 60"/>
                <a:gd name="T2" fmla="*/ 116 w 130"/>
                <a:gd name="T3" fmla="*/ 0 h 60"/>
                <a:gd name="T4" fmla="*/ 130 w 130"/>
                <a:gd name="T5" fmla="*/ 2 h 60"/>
                <a:gd name="T6" fmla="*/ 114 w 130"/>
                <a:gd name="T7" fmla="*/ 58 h 60"/>
                <a:gd name="T8" fmla="*/ 64 w 130"/>
                <a:gd name="T9" fmla="*/ 60 h 60"/>
                <a:gd name="T10" fmla="*/ 0 w 130"/>
                <a:gd name="T11" fmla="*/ 12 h 60"/>
                <a:gd name="T12" fmla="*/ 106 w 130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60">
                  <a:moveTo>
                    <a:pt x="106" y="6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šliḋé">
              <a:extLst>
                <a:ext uri="{FF2B5EF4-FFF2-40B4-BE49-F238E27FC236}">
                  <a16:creationId xmlns:a16="http://schemas.microsoft.com/office/drawing/2014/main" id="{46A58190-3B77-4477-8A40-10AA0E937723}"/>
                </a:ext>
              </a:extLst>
            </p:cNvPr>
            <p:cNvSpPr/>
            <p:nvPr/>
          </p:nvSpPr>
          <p:spPr bwMode="auto">
            <a:xfrm>
              <a:off x="4364038" y="5178425"/>
              <a:ext cx="1012825" cy="958850"/>
            </a:xfrm>
            <a:custGeom>
              <a:avLst/>
              <a:gdLst>
                <a:gd name="T0" fmla="*/ 153 w 307"/>
                <a:gd name="T1" fmla="*/ 0 h 291"/>
                <a:gd name="T2" fmla="*/ 307 w 307"/>
                <a:gd name="T3" fmla="*/ 25 h 291"/>
                <a:gd name="T4" fmla="*/ 175 w 307"/>
                <a:gd name="T5" fmla="*/ 291 h 291"/>
                <a:gd name="T6" fmla="*/ 0 w 307"/>
                <a:gd name="T7" fmla="*/ 291 h 291"/>
                <a:gd name="T8" fmla="*/ 153 w 307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91">
                  <a:moveTo>
                    <a:pt x="153" y="0"/>
                  </a:moveTo>
                  <a:cubicBezTo>
                    <a:pt x="192" y="7"/>
                    <a:pt x="261" y="26"/>
                    <a:pt x="307" y="25"/>
                  </a:cubicBezTo>
                  <a:cubicBezTo>
                    <a:pt x="175" y="291"/>
                    <a:pt x="175" y="291"/>
                    <a:pt x="175" y="291"/>
                  </a:cubicBezTo>
                  <a:cubicBezTo>
                    <a:pt x="0" y="291"/>
                    <a:pt x="0" y="291"/>
                    <a:pt x="0" y="29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ṥ1ïḑe">
              <a:extLst>
                <a:ext uri="{FF2B5EF4-FFF2-40B4-BE49-F238E27FC236}">
                  <a16:creationId xmlns:a16="http://schemas.microsoft.com/office/drawing/2014/main" id="{16F96640-96A8-4641-8B33-0749B6DE4B62}"/>
                </a:ext>
              </a:extLst>
            </p:cNvPr>
            <p:cNvSpPr/>
            <p:nvPr/>
          </p:nvSpPr>
          <p:spPr bwMode="auto">
            <a:xfrm>
              <a:off x="4375150" y="5257800"/>
              <a:ext cx="1001713" cy="879475"/>
            </a:xfrm>
            <a:custGeom>
              <a:avLst/>
              <a:gdLst>
                <a:gd name="T0" fmla="*/ 151 w 304"/>
                <a:gd name="T1" fmla="*/ 243 h 267"/>
                <a:gd name="T2" fmla="*/ 275 w 304"/>
                <a:gd name="T3" fmla="*/ 0 h 267"/>
                <a:gd name="T4" fmla="*/ 304 w 304"/>
                <a:gd name="T5" fmla="*/ 1 h 267"/>
                <a:gd name="T6" fmla="*/ 172 w 304"/>
                <a:gd name="T7" fmla="*/ 267 h 267"/>
                <a:gd name="T8" fmla="*/ 0 w 304"/>
                <a:gd name="T9" fmla="*/ 267 h 267"/>
                <a:gd name="T10" fmla="*/ 151 w 304"/>
                <a:gd name="T11" fmla="*/ 24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267">
                  <a:moveTo>
                    <a:pt x="151" y="243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85" y="1"/>
                    <a:pt x="295" y="1"/>
                    <a:pt x="304" y="1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151" y="243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$ḷíḍê">
              <a:extLst>
                <a:ext uri="{FF2B5EF4-FFF2-40B4-BE49-F238E27FC236}">
                  <a16:creationId xmlns:a16="http://schemas.microsoft.com/office/drawing/2014/main" id="{F3542061-9EC9-493E-8D15-CCBEB8E18BBA}"/>
                </a:ext>
              </a:extLst>
            </p:cNvPr>
            <p:cNvSpPr/>
            <p:nvPr/>
          </p:nvSpPr>
          <p:spPr bwMode="auto">
            <a:xfrm>
              <a:off x="4954588" y="5119688"/>
              <a:ext cx="42863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ṣḻiďe">
              <a:extLst>
                <a:ext uri="{FF2B5EF4-FFF2-40B4-BE49-F238E27FC236}">
                  <a16:creationId xmlns:a16="http://schemas.microsoft.com/office/drawing/2014/main" id="{084D1EAA-DC62-410E-BE69-58C5290CC13E}"/>
                </a:ext>
              </a:extLst>
            </p:cNvPr>
            <p:cNvSpPr/>
            <p:nvPr/>
          </p:nvSpPr>
          <p:spPr bwMode="auto">
            <a:xfrm>
              <a:off x="4113213" y="4740275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ṣḻïdè">
              <a:extLst>
                <a:ext uri="{FF2B5EF4-FFF2-40B4-BE49-F238E27FC236}">
                  <a16:creationId xmlns:a16="http://schemas.microsoft.com/office/drawing/2014/main" id="{8B5D042C-3AFA-4ED5-B7A5-BB6A2CF83EB0}"/>
                </a:ext>
              </a:extLst>
            </p:cNvPr>
            <p:cNvSpPr/>
            <p:nvPr/>
          </p:nvSpPr>
          <p:spPr bwMode="auto">
            <a:xfrm>
              <a:off x="4256088" y="4740275"/>
              <a:ext cx="669925" cy="750887"/>
            </a:xfrm>
            <a:custGeom>
              <a:avLst/>
              <a:gdLst>
                <a:gd name="T0" fmla="*/ 171 w 203"/>
                <a:gd name="T1" fmla="*/ 221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ṡḷîḓé">
              <a:extLst>
                <a:ext uri="{FF2B5EF4-FFF2-40B4-BE49-F238E27FC236}">
                  <a16:creationId xmlns:a16="http://schemas.microsoft.com/office/drawing/2014/main" id="{2BF4B008-8F2C-4A56-8CA5-DA02A97F8F9B}"/>
                </a:ext>
              </a:extLst>
            </p:cNvPr>
            <p:cNvSpPr/>
            <p:nvPr/>
          </p:nvSpPr>
          <p:spPr bwMode="auto">
            <a:xfrm>
              <a:off x="4292600" y="4440238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ṡliḍè">
              <a:extLst>
                <a:ext uri="{FF2B5EF4-FFF2-40B4-BE49-F238E27FC236}">
                  <a16:creationId xmlns:a16="http://schemas.microsoft.com/office/drawing/2014/main" id="{4FD90C8C-FE6D-411E-98C6-5FAEB65520EE}"/>
                </a:ext>
              </a:extLst>
            </p:cNvPr>
            <p:cNvSpPr/>
            <p:nvPr/>
          </p:nvSpPr>
          <p:spPr bwMode="auto">
            <a:xfrm>
              <a:off x="4341813" y="4545013"/>
              <a:ext cx="474663" cy="715962"/>
            </a:xfrm>
            <a:custGeom>
              <a:avLst/>
              <a:gdLst>
                <a:gd name="T0" fmla="*/ 2 w 299"/>
                <a:gd name="T1" fmla="*/ 0 h 451"/>
                <a:gd name="T2" fmla="*/ 299 w 299"/>
                <a:gd name="T3" fmla="*/ 0 h 451"/>
                <a:gd name="T4" fmla="*/ 297 w 299"/>
                <a:gd name="T5" fmla="*/ 451 h 451"/>
                <a:gd name="T6" fmla="*/ 0 w 299"/>
                <a:gd name="T7" fmla="*/ 449 h 451"/>
                <a:gd name="T8" fmla="*/ 2 w 299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1">
                  <a:moveTo>
                    <a:pt x="2" y="0"/>
                  </a:moveTo>
                  <a:lnTo>
                    <a:pt x="299" y="0"/>
                  </a:lnTo>
                  <a:lnTo>
                    <a:pt x="297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ŝļiḓe">
              <a:extLst>
                <a:ext uri="{FF2B5EF4-FFF2-40B4-BE49-F238E27FC236}">
                  <a16:creationId xmlns:a16="http://schemas.microsoft.com/office/drawing/2014/main" id="{A2E63981-7349-4582-8224-298564466BF8}"/>
                </a:ext>
              </a:extLst>
            </p:cNvPr>
            <p:cNvSpPr/>
            <p:nvPr/>
          </p:nvSpPr>
          <p:spPr bwMode="auto">
            <a:xfrm>
              <a:off x="4348163" y="4492625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ṡlïḑê">
              <a:extLst>
                <a:ext uri="{FF2B5EF4-FFF2-40B4-BE49-F238E27FC236}">
                  <a16:creationId xmlns:a16="http://schemas.microsoft.com/office/drawing/2014/main" id="{BBCE7B8D-EA23-4ADC-B23F-4E5D93FBC2AA}"/>
                </a:ext>
              </a:extLst>
            </p:cNvPr>
            <p:cNvSpPr/>
            <p:nvPr/>
          </p:nvSpPr>
          <p:spPr bwMode="auto">
            <a:xfrm>
              <a:off x="4500563" y="5283200"/>
              <a:ext cx="150813" cy="128587"/>
            </a:xfrm>
            <a:custGeom>
              <a:avLst/>
              <a:gdLst>
                <a:gd name="T0" fmla="*/ 9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8 w 46"/>
                <a:gd name="T9" fmla="*/ 39 h 39"/>
                <a:gd name="T10" fmla="*/ 9 w 46"/>
                <a:gd name="T11" fmla="*/ 39 h 39"/>
                <a:gd name="T12" fmla="*/ 0 w 46"/>
                <a:gd name="T13" fmla="*/ 31 h 39"/>
                <a:gd name="T14" fmla="*/ 0 w 46"/>
                <a:gd name="T15" fmla="*/ 9 h 39"/>
                <a:gd name="T16" fmla="*/ 9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Sḻïďé">
              <a:extLst>
                <a:ext uri="{FF2B5EF4-FFF2-40B4-BE49-F238E27FC236}">
                  <a16:creationId xmlns:a16="http://schemas.microsoft.com/office/drawing/2014/main" id="{44CB817C-05A6-4657-A72B-D3DE5600FC91}"/>
                </a:ext>
              </a:extLst>
            </p:cNvPr>
            <p:cNvSpPr/>
            <p:nvPr/>
          </p:nvSpPr>
          <p:spPr bwMode="auto">
            <a:xfrm>
              <a:off x="4546600" y="5319713"/>
              <a:ext cx="58738" cy="60325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ṣľîḑe">
              <a:extLst>
                <a:ext uri="{FF2B5EF4-FFF2-40B4-BE49-F238E27FC236}">
                  <a16:creationId xmlns:a16="http://schemas.microsoft.com/office/drawing/2014/main" id="{71F668E9-5407-4EA2-918B-CDE562FED575}"/>
                </a:ext>
              </a:extLst>
            </p:cNvPr>
            <p:cNvSpPr/>
            <p:nvPr/>
          </p:nvSpPr>
          <p:spPr bwMode="auto">
            <a:xfrm>
              <a:off x="4575175" y="44402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5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80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şľiďe">
              <a:extLst>
                <a:ext uri="{FF2B5EF4-FFF2-40B4-BE49-F238E27FC236}">
                  <a16:creationId xmlns:a16="http://schemas.microsoft.com/office/drawing/2014/main" id="{34AA203A-ADFE-4A4F-BA7B-A0A52958A294}"/>
                </a:ext>
              </a:extLst>
            </p:cNvPr>
            <p:cNvSpPr/>
            <p:nvPr/>
          </p:nvSpPr>
          <p:spPr bwMode="auto">
            <a:xfrm>
              <a:off x="4575175" y="4545013"/>
              <a:ext cx="241300" cy="715962"/>
            </a:xfrm>
            <a:custGeom>
              <a:avLst/>
              <a:gdLst>
                <a:gd name="T0" fmla="*/ 2 w 152"/>
                <a:gd name="T1" fmla="*/ 0 h 451"/>
                <a:gd name="T2" fmla="*/ 152 w 152"/>
                <a:gd name="T3" fmla="*/ 0 h 451"/>
                <a:gd name="T4" fmla="*/ 150 w 152"/>
                <a:gd name="T5" fmla="*/ 451 h 451"/>
                <a:gd name="T6" fmla="*/ 0 w 152"/>
                <a:gd name="T7" fmla="*/ 449 h 451"/>
                <a:gd name="T8" fmla="*/ 2 w 15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451">
                  <a:moveTo>
                    <a:pt x="2" y="0"/>
                  </a:moveTo>
                  <a:lnTo>
                    <a:pt x="152" y="0"/>
                  </a:lnTo>
                  <a:lnTo>
                    <a:pt x="150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$lîde">
              <a:extLst>
                <a:ext uri="{FF2B5EF4-FFF2-40B4-BE49-F238E27FC236}">
                  <a16:creationId xmlns:a16="http://schemas.microsoft.com/office/drawing/2014/main" id="{B6B288EA-FDFB-4361-B737-ED9CC058447A}"/>
                </a:ext>
              </a:extLst>
            </p:cNvPr>
            <p:cNvSpPr/>
            <p:nvPr/>
          </p:nvSpPr>
          <p:spPr bwMode="auto">
            <a:xfrm>
              <a:off x="4578350" y="4492625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ḷïḋê">
              <a:extLst>
                <a:ext uri="{FF2B5EF4-FFF2-40B4-BE49-F238E27FC236}">
                  <a16:creationId xmlns:a16="http://schemas.microsoft.com/office/drawing/2014/main" id="{7B24E124-BCA7-4F3A-B41D-5D897DE172EE}"/>
                </a:ext>
              </a:extLst>
            </p:cNvPr>
            <p:cNvSpPr/>
            <p:nvPr/>
          </p:nvSpPr>
          <p:spPr bwMode="auto">
            <a:xfrm>
              <a:off x="4575175" y="52832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8 h 39"/>
                <a:gd name="T14" fmla="*/ 8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ṥḻïḑé">
              <a:extLst>
                <a:ext uri="{FF2B5EF4-FFF2-40B4-BE49-F238E27FC236}">
                  <a16:creationId xmlns:a16="http://schemas.microsoft.com/office/drawing/2014/main" id="{4B9AAFAB-FA8C-4350-94A0-26A12BDF4307}"/>
                </a:ext>
              </a:extLst>
            </p:cNvPr>
            <p:cNvSpPr/>
            <p:nvPr/>
          </p:nvSpPr>
          <p:spPr bwMode="auto">
            <a:xfrm>
              <a:off x="4575175" y="53197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ṥľíḑé">
              <a:extLst>
                <a:ext uri="{FF2B5EF4-FFF2-40B4-BE49-F238E27FC236}">
                  <a16:creationId xmlns:a16="http://schemas.microsoft.com/office/drawing/2014/main" id="{5D3E78DA-D29F-47DF-A9FA-7D3E627D562A}"/>
                </a:ext>
              </a:extLst>
            </p:cNvPr>
            <p:cNvSpPr/>
            <p:nvPr/>
          </p:nvSpPr>
          <p:spPr bwMode="auto">
            <a:xfrm>
              <a:off x="4535488" y="4727575"/>
              <a:ext cx="403225" cy="619125"/>
            </a:xfrm>
            <a:custGeom>
              <a:avLst/>
              <a:gdLst>
                <a:gd name="T0" fmla="*/ 102 w 122"/>
                <a:gd name="T1" fmla="*/ 188 h 188"/>
                <a:gd name="T2" fmla="*/ 117 w 122"/>
                <a:gd name="T3" fmla="*/ 166 h 188"/>
                <a:gd name="T4" fmla="*/ 113 w 122"/>
                <a:gd name="T5" fmla="*/ 135 h 188"/>
                <a:gd name="T6" fmla="*/ 53 w 122"/>
                <a:gd name="T7" fmla="*/ 150 h 188"/>
                <a:gd name="T8" fmla="*/ 47 w 122"/>
                <a:gd name="T9" fmla="*/ 171 h 188"/>
                <a:gd name="T10" fmla="*/ 87 w 122"/>
                <a:gd name="T11" fmla="*/ 175 h 188"/>
                <a:gd name="T12" fmla="*/ 98 w 122"/>
                <a:gd name="T13" fmla="*/ 178 h 188"/>
                <a:gd name="T14" fmla="*/ 102 w 122"/>
                <a:gd name="T15" fmla="*/ 188 h 188"/>
                <a:gd name="T16" fmla="*/ 114 w 122"/>
                <a:gd name="T17" fmla="*/ 134 h 188"/>
                <a:gd name="T18" fmla="*/ 110 w 122"/>
                <a:gd name="T19" fmla="*/ 134 h 188"/>
                <a:gd name="T20" fmla="*/ 103 w 122"/>
                <a:gd name="T21" fmla="*/ 136 h 188"/>
                <a:gd name="T22" fmla="*/ 60 w 122"/>
                <a:gd name="T23" fmla="*/ 146 h 188"/>
                <a:gd name="T24" fmla="*/ 19 w 122"/>
                <a:gd name="T25" fmla="*/ 152 h 188"/>
                <a:gd name="T26" fmla="*/ 10 w 122"/>
                <a:gd name="T27" fmla="*/ 137 h 188"/>
                <a:gd name="T28" fmla="*/ 21 w 122"/>
                <a:gd name="T29" fmla="*/ 123 h 188"/>
                <a:gd name="T30" fmla="*/ 110 w 122"/>
                <a:gd name="T31" fmla="*/ 99 h 188"/>
                <a:gd name="T32" fmla="*/ 120 w 122"/>
                <a:gd name="T33" fmla="*/ 114 h 188"/>
                <a:gd name="T34" fmla="*/ 114 w 122"/>
                <a:gd name="T35" fmla="*/ 134 h 188"/>
                <a:gd name="T36" fmla="*/ 108 w 122"/>
                <a:gd name="T37" fmla="*/ 98 h 188"/>
                <a:gd name="T38" fmla="*/ 115 w 122"/>
                <a:gd name="T39" fmla="*/ 83 h 188"/>
                <a:gd name="T40" fmla="*/ 107 w 122"/>
                <a:gd name="T41" fmla="*/ 64 h 188"/>
                <a:gd name="T42" fmla="*/ 97 w 122"/>
                <a:gd name="T43" fmla="*/ 62 h 188"/>
                <a:gd name="T44" fmla="*/ 69 w 122"/>
                <a:gd name="T45" fmla="*/ 71 h 188"/>
                <a:gd name="T46" fmla="*/ 14 w 122"/>
                <a:gd name="T47" fmla="*/ 91 h 188"/>
                <a:gd name="T48" fmla="*/ 20 w 122"/>
                <a:gd name="T49" fmla="*/ 122 h 188"/>
                <a:gd name="T50" fmla="*/ 108 w 122"/>
                <a:gd name="T51" fmla="*/ 98 h 188"/>
                <a:gd name="T52" fmla="*/ 95 w 122"/>
                <a:gd name="T53" fmla="*/ 52 h 188"/>
                <a:gd name="T54" fmla="*/ 53 w 122"/>
                <a:gd name="T55" fmla="*/ 63 h 188"/>
                <a:gd name="T56" fmla="*/ 34 w 122"/>
                <a:gd name="T57" fmla="*/ 51 h 188"/>
                <a:gd name="T58" fmla="*/ 65 w 122"/>
                <a:gd name="T59" fmla="*/ 19 h 188"/>
                <a:gd name="T60" fmla="*/ 100 w 122"/>
                <a:gd name="T61" fmla="*/ 5 h 188"/>
                <a:gd name="T62" fmla="*/ 118 w 122"/>
                <a:gd name="T63" fmla="*/ 35 h 188"/>
                <a:gd name="T64" fmla="*/ 95 w 122"/>
                <a:gd name="T65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8">
                  <a:moveTo>
                    <a:pt x="102" y="188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8"/>
                  </a:cubicBezTo>
                  <a:close/>
                  <a:moveTo>
                    <a:pt x="114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47" y="151"/>
                    <a:pt x="28" y="157"/>
                    <a:pt x="19" y="152"/>
                  </a:cubicBezTo>
                  <a:cubicBezTo>
                    <a:pt x="14" y="150"/>
                    <a:pt x="10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99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0" y="120"/>
                    <a:pt x="122" y="129"/>
                    <a:pt x="114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2" y="62"/>
                    <a:pt x="97" y="62"/>
                  </a:cubicBezTo>
                  <a:cubicBezTo>
                    <a:pt x="90" y="63"/>
                    <a:pt x="81" y="67"/>
                    <a:pt x="69" y="71"/>
                  </a:cubicBezTo>
                  <a:cubicBezTo>
                    <a:pt x="48" y="77"/>
                    <a:pt x="23" y="86"/>
                    <a:pt x="14" y="91"/>
                  </a:cubicBezTo>
                  <a:cubicBezTo>
                    <a:pt x="0" y="100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8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8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5" y="42"/>
                    <a:pt x="103" y="46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ṥlíḓê">
              <a:extLst>
                <a:ext uri="{FF2B5EF4-FFF2-40B4-BE49-F238E27FC236}">
                  <a16:creationId xmlns:a16="http://schemas.microsoft.com/office/drawing/2014/main" id="{D978C72F-9FFB-4E65-89FE-DE1A3CA6C061}"/>
                </a:ext>
              </a:extLst>
            </p:cNvPr>
            <p:cNvSpPr/>
            <p:nvPr/>
          </p:nvSpPr>
          <p:spPr bwMode="auto">
            <a:xfrm>
              <a:off x="4694238" y="52705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3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3"/>
                    <a:pt x="25" y="11"/>
                    <a:pt x="39" y="10"/>
                  </a:cubicBezTo>
                  <a:cubicBezTo>
                    <a:pt x="47" y="9"/>
                    <a:pt x="49" y="9"/>
                    <a:pt x="50" y="13"/>
                  </a:cubicBezTo>
                  <a:cubicBezTo>
                    <a:pt x="51" y="17"/>
                    <a:pt x="52" y="20"/>
                    <a:pt x="53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ṥľidè">
              <a:extLst>
                <a:ext uri="{FF2B5EF4-FFF2-40B4-BE49-F238E27FC236}">
                  <a16:creationId xmlns:a16="http://schemas.microsoft.com/office/drawing/2014/main" id="{1600CC5D-0C74-4987-95FE-54B1C653A736}"/>
                </a:ext>
              </a:extLst>
            </p:cNvPr>
            <p:cNvSpPr/>
            <p:nvPr/>
          </p:nvSpPr>
          <p:spPr bwMode="auto">
            <a:xfrm>
              <a:off x="4568825" y="5019675"/>
              <a:ext cx="346075" cy="109537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3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ṣ1ïḍé">
              <a:extLst>
                <a:ext uri="{FF2B5EF4-FFF2-40B4-BE49-F238E27FC236}">
                  <a16:creationId xmlns:a16="http://schemas.microsoft.com/office/drawing/2014/main" id="{DA0E9932-587E-4F74-A53E-8EE68E0F52E9}"/>
                </a:ext>
              </a:extLst>
            </p:cNvPr>
            <p:cNvSpPr/>
            <p:nvPr/>
          </p:nvSpPr>
          <p:spPr bwMode="auto">
            <a:xfrm>
              <a:off x="4654550" y="48323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9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ṧľîḍê">
              <a:extLst>
                <a:ext uri="{FF2B5EF4-FFF2-40B4-BE49-F238E27FC236}">
                  <a16:creationId xmlns:a16="http://schemas.microsoft.com/office/drawing/2014/main" id="{AD85A074-4418-4D2C-BB6D-B8F79C52E56A}"/>
                </a:ext>
              </a:extLst>
            </p:cNvPr>
            <p:cNvSpPr/>
            <p:nvPr/>
          </p:nvSpPr>
          <p:spPr bwMode="auto">
            <a:xfrm>
              <a:off x="4651375" y="4826000"/>
              <a:ext cx="112713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6 w 34"/>
                <a:gd name="T5" fmla="*/ 9 h 29"/>
                <a:gd name="T6" fmla="*/ 24 w 34"/>
                <a:gd name="T7" fmla="*/ 0 h 29"/>
                <a:gd name="T8" fmla="*/ 33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6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3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ṥľîḑè">
              <a:extLst>
                <a:ext uri="{FF2B5EF4-FFF2-40B4-BE49-F238E27FC236}">
                  <a16:creationId xmlns:a16="http://schemas.microsoft.com/office/drawing/2014/main" id="{7444B040-4656-4C72-A8D7-F4EF5C92C775}"/>
                </a:ext>
              </a:extLst>
            </p:cNvPr>
            <p:cNvSpPr/>
            <p:nvPr/>
          </p:nvSpPr>
          <p:spPr bwMode="auto">
            <a:xfrm>
              <a:off x="4552950" y="5026025"/>
              <a:ext cx="112713" cy="96837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śļîḑé">
              <a:extLst>
                <a:ext uri="{FF2B5EF4-FFF2-40B4-BE49-F238E27FC236}">
                  <a16:creationId xmlns:a16="http://schemas.microsoft.com/office/drawing/2014/main" id="{273E7CDF-E6E0-4DF0-9B83-66CEDD5DDA9C}"/>
                </a:ext>
              </a:extLst>
            </p:cNvPr>
            <p:cNvSpPr/>
            <p:nvPr/>
          </p:nvSpPr>
          <p:spPr bwMode="auto">
            <a:xfrm>
              <a:off x="4687888" y="5230813"/>
              <a:ext cx="85725" cy="66675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8" y="0"/>
                    <a:pt x="5" y="3"/>
                  </a:cubicBezTo>
                  <a:cubicBezTo>
                    <a:pt x="0" y="7"/>
                    <a:pt x="2" y="16"/>
                    <a:pt x="7" y="18"/>
                  </a:cubicBezTo>
                  <a:cubicBezTo>
                    <a:pt x="11" y="20"/>
                    <a:pt x="19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ṡľïḋé">
              <a:extLst>
                <a:ext uri="{FF2B5EF4-FFF2-40B4-BE49-F238E27FC236}">
                  <a16:creationId xmlns:a16="http://schemas.microsoft.com/office/drawing/2014/main" id="{49A48D3C-A404-4363-84DB-4B20201F0643}"/>
                </a:ext>
              </a:extLst>
            </p:cNvPr>
            <p:cNvSpPr/>
            <p:nvPr/>
          </p:nvSpPr>
          <p:spPr bwMode="auto">
            <a:xfrm>
              <a:off x="4592638" y="5132388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7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11" y="34"/>
                    <a:pt x="30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102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sľîḋê">
              <a:extLst>
                <a:ext uri="{FF2B5EF4-FFF2-40B4-BE49-F238E27FC236}">
                  <a16:creationId xmlns:a16="http://schemas.microsoft.com/office/drawing/2014/main" id="{06E41932-576B-4AA9-A0F8-143C9AB21763}"/>
                </a:ext>
              </a:extLst>
            </p:cNvPr>
            <p:cNvSpPr/>
            <p:nvPr/>
          </p:nvSpPr>
          <p:spPr bwMode="auto">
            <a:xfrm>
              <a:off x="4572000" y="5135563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1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7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ṧlîḑê">
              <a:extLst>
                <a:ext uri="{FF2B5EF4-FFF2-40B4-BE49-F238E27FC236}">
                  <a16:creationId xmlns:a16="http://schemas.microsoft.com/office/drawing/2014/main" id="{DFD56C1D-E36E-40CB-912A-C3D0B61D21BD}"/>
                </a:ext>
              </a:extLst>
            </p:cNvPr>
            <p:cNvSpPr/>
            <p:nvPr/>
          </p:nvSpPr>
          <p:spPr bwMode="auto">
            <a:xfrm>
              <a:off x="4117975" y="4848225"/>
              <a:ext cx="282575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ṡ1iďe">
              <a:extLst>
                <a:ext uri="{FF2B5EF4-FFF2-40B4-BE49-F238E27FC236}">
                  <a16:creationId xmlns:a16="http://schemas.microsoft.com/office/drawing/2014/main" id="{2BAF502A-A31E-4375-A0D2-ABC2E81F9A66}"/>
                </a:ext>
              </a:extLst>
            </p:cNvPr>
            <p:cNvSpPr/>
            <p:nvPr/>
          </p:nvSpPr>
          <p:spPr bwMode="auto">
            <a:xfrm>
              <a:off x="4259263" y="49053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şḻïḍê">
              <a:extLst>
                <a:ext uri="{FF2B5EF4-FFF2-40B4-BE49-F238E27FC236}">
                  <a16:creationId xmlns:a16="http://schemas.microsoft.com/office/drawing/2014/main" id="{8DB7D6E9-E0ED-49DE-B440-91E52A4D5C95}"/>
                </a:ext>
              </a:extLst>
            </p:cNvPr>
            <p:cNvSpPr/>
            <p:nvPr/>
          </p:nvSpPr>
          <p:spPr bwMode="auto">
            <a:xfrm>
              <a:off x="4246563" y="4848225"/>
              <a:ext cx="74613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7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4" y="32"/>
                    <a:pt x="17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s1íḓê">
              <a:extLst>
                <a:ext uri="{FF2B5EF4-FFF2-40B4-BE49-F238E27FC236}">
                  <a16:creationId xmlns:a16="http://schemas.microsoft.com/office/drawing/2014/main" id="{519E865D-5C1D-44E5-AAB1-2B607438C4D0}"/>
                </a:ext>
              </a:extLst>
            </p:cNvPr>
            <p:cNvSpPr/>
            <p:nvPr/>
          </p:nvSpPr>
          <p:spPr bwMode="auto">
            <a:xfrm>
              <a:off x="4476750" y="4826000"/>
              <a:ext cx="95250" cy="131762"/>
            </a:xfrm>
            <a:custGeom>
              <a:avLst/>
              <a:gdLst>
                <a:gd name="T0" fmla="*/ 29 w 29"/>
                <a:gd name="T1" fmla="*/ 4 h 40"/>
                <a:gd name="T2" fmla="*/ 0 w 29"/>
                <a:gd name="T3" fmla="*/ 40 h 40"/>
                <a:gd name="T4" fmla="*/ 4 w 29"/>
                <a:gd name="T5" fmla="*/ 0 h 40"/>
                <a:gd name="T6" fmla="*/ 29 w 29"/>
                <a:gd name="T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29" y="4"/>
                  </a:moveTo>
                  <a:cubicBezTo>
                    <a:pt x="26" y="20"/>
                    <a:pt x="20" y="33"/>
                    <a:pt x="0" y="40"/>
                  </a:cubicBezTo>
                  <a:cubicBezTo>
                    <a:pt x="8" y="28"/>
                    <a:pt x="7" y="13"/>
                    <a:pt x="4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şļîḋè">
              <a:extLst>
                <a:ext uri="{FF2B5EF4-FFF2-40B4-BE49-F238E27FC236}">
                  <a16:creationId xmlns:a16="http://schemas.microsoft.com/office/drawing/2014/main" id="{A1C61AB7-DE64-4B3C-ACFF-4CE13B0327DC}"/>
                </a:ext>
              </a:extLst>
            </p:cNvPr>
            <p:cNvSpPr/>
            <p:nvPr/>
          </p:nvSpPr>
          <p:spPr bwMode="auto">
            <a:xfrm>
              <a:off x="4371975" y="4575175"/>
              <a:ext cx="365125" cy="266700"/>
            </a:xfrm>
            <a:custGeom>
              <a:avLst/>
              <a:gdLst>
                <a:gd name="T0" fmla="*/ 70 w 111"/>
                <a:gd name="T1" fmla="*/ 0 h 81"/>
                <a:gd name="T2" fmla="*/ 40 w 111"/>
                <a:gd name="T3" fmla="*/ 0 h 81"/>
                <a:gd name="T4" fmla="*/ 0 w 111"/>
                <a:gd name="T5" fmla="*/ 41 h 81"/>
                <a:gd name="T6" fmla="*/ 0 w 111"/>
                <a:gd name="T7" fmla="*/ 41 h 81"/>
                <a:gd name="T8" fmla="*/ 40 w 111"/>
                <a:gd name="T9" fmla="*/ 81 h 81"/>
                <a:gd name="T10" fmla="*/ 70 w 111"/>
                <a:gd name="T11" fmla="*/ 81 h 81"/>
                <a:gd name="T12" fmla="*/ 111 w 111"/>
                <a:gd name="T13" fmla="*/ 41 h 81"/>
                <a:gd name="T14" fmla="*/ 111 w 111"/>
                <a:gd name="T15" fmla="*/ 41 h 81"/>
                <a:gd name="T16" fmla="*/ 70 w 111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1">
                  <a:moveTo>
                    <a:pt x="7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92" y="81"/>
                    <a:pt x="111" y="63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19"/>
                    <a:pt x="92" y="0"/>
                    <a:pt x="70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ṧlîdé">
              <a:extLst>
                <a:ext uri="{FF2B5EF4-FFF2-40B4-BE49-F238E27FC236}">
                  <a16:creationId xmlns:a16="http://schemas.microsoft.com/office/drawing/2014/main" id="{C1331EAD-1238-42F8-93C0-75ACE98D4DB9}"/>
                </a:ext>
              </a:extLst>
            </p:cNvPr>
            <p:cNvSpPr/>
            <p:nvPr/>
          </p:nvSpPr>
          <p:spPr bwMode="auto">
            <a:xfrm>
              <a:off x="4433888" y="463550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šḷïḋe">
              <a:extLst>
                <a:ext uri="{FF2B5EF4-FFF2-40B4-BE49-F238E27FC236}">
                  <a16:creationId xmlns:a16="http://schemas.microsoft.com/office/drawing/2014/main" id="{0947BB7B-88F7-475C-B13F-D76127E58C2D}"/>
                </a:ext>
              </a:extLst>
            </p:cNvPr>
            <p:cNvSpPr/>
            <p:nvPr/>
          </p:nvSpPr>
          <p:spPr bwMode="auto">
            <a:xfrm>
              <a:off x="4433888" y="466725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iḑè">
              <a:extLst>
                <a:ext uri="{FF2B5EF4-FFF2-40B4-BE49-F238E27FC236}">
                  <a16:creationId xmlns:a16="http://schemas.microsoft.com/office/drawing/2014/main" id="{DD0613B5-43E0-42D4-A351-5625C874A6EB}"/>
                </a:ext>
              </a:extLst>
            </p:cNvPr>
            <p:cNvSpPr/>
            <p:nvPr/>
          </p:nvSpPr>
          <p:spPr bwMode="auto">
            <a:xfrm>
              <a:off x="4433888" y="4700588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ṡļîďe">
              <a:extLst>
                <a:ext uri="{FF2B5EF4-FFF2-40B4-BE49-F238E27FC236}">
                  <a16:creationId xmlns:a16="http://schemas.microsoft.com/office/drawing/2014/main" id="{31D56E7F-BA1C-4254-9E8D-B45CF8868DFC}"/>
                </a:ext>
              </a:extLst>
            </p:cNvPr>
            <p:cNvSpPr/>
            <p:nvPr/>
          </p:nvSpPr>
          <p:spPr bwMode="auto">
            <a:xfrm>
              <a:off x="4433888" y="4733925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$1iḍé">
              <a:extLst>
                <a:ext uri="{FF2B5EF4-FFF2-40B4-BE49-F238E27FC236}">
                  <a16:creationId xmlns:a16="http://schemas.microsoft.com/office/drawing/2014/main" id="{BF42111C-16DF-49E4-BDE6-FEDBD10AE9FD}"/>
                </a:ext>
              </a:extLst>
            </p:cNvPr>
            <p:cNvSpPr/>
            <p:nvPr/>
          </p:nvSpPr>
          <p:spPr bwMode="auto">
            <a:xfrm>
              <a:off x="4433888" y="4762500"/>
              <a:ext cx="241300" cy="11112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ŝ1ïḓe">
              <a:extLst>
                <a:ext uri="{FF2B5EF4-FFF2-40B4-BE49-F238E27FC236}">
                  <a16:creationId xmlns:a16="http://schemas.microsoft.com/office/drawing/2014/main" id="{AE6BDEBC-FEF2-403F-9795-23E1F09DA4F0}"/>
                </a:ext>
              </a:extLst>
            </p:cNvPr>
            <p:cNvSpPr/>
            <p:nvPr/>
          </p:nvSpPr>
          <p:spPr bwMode="auto">
            <a:xfrm>
              <a:off x="4121150" y="56261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iḓé">
              <a:extLst>
                <a:ext uri="{FF2B5EF4-FFF2-40B4-BE49-F238E27FC236}">
                  <a16:creationId xmlns:a16="http://schemas.microsoft.com/office/drawing/2014/main" id="{A299D17F-84AD-4715-A376-D0D5521E721B}"/>
                </a:ext>
              </a:extLst>
            </p:cNvPr>
            <p:cNvSpPr/>
            <p:nvPr/>
          </p:nvSpPr>
          <p:spPr bwMode="auto">
            <a:xfrm>
              <a:off x="4179888" y="5702300"/>
              <a:ext cx="431800" cy="198437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7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ṧḻïdê">
              <a:extLst>
                <a:ext uri="{FF2B5EF4-FFF2-40B4-BE49-F238E27FC236}">
                  <a16:creationId xmlns:a16="http://schemas.microsoft.com/office/drawing/2014/main" id="{BA199725-4B54-4CD1-BD44-EA0515E90D8E}"/>
                </a:ext>
              </a:extLst>
            </p:cNvPr>
            <p:cNvSpPr/>
            <p:nvPr/>
          </p:nvSpPr>
          <p:spPr bwMode="auto">
            <a:xfrm>
              <a:off x="3883025" y="5726113"/>
              <a:ext cx="735013" cy="411162"/>
            </a:xfrm>
            <a:custGeom>
              <a:avLst/>
              <a:gdLst>
                <a:gd name="T0" fmla="*/ 70 w 223"/>
                <a:gd name="T1" fmla="*/ 0 h 125"/>
                <a:gd name="T2" fmla="*/ 223 w 223"/>
                <a:gd name="T3" fmla="*/ 25 h 125"/>
                <a:gd name="T4" fmla="*/ 174 w 223"/>
                <a:gd name="T5" fmla="*/ 125 h 125"/>
                <a:gd name="T6" fmla="*/ 0 w 223"/>
                <a:gd name="T7" fmla="*/ 125 h 125"/>
                <a:gd name="T8" fmla="*/ 70 w 22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25">
                  <a:moveTo>
                    <a:pt x="70" y="0"/>
                  </a:moveTo>
                  <a:cubicBezTo>
                    <a:pt x="109" y="7"/>
                    <a:pt x="178" y="26"/>
                    <a:pt x="223" y="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ľíďê">
              <a:extLst>
                <a:ext uri="{FF2B5EF4-FFF2-40B4-BE49-F238E27FC236}">
                  <a16:creationId xmlns:a16="http://schemas.microsoft.com/office/drawing/2014/main" id="{E6494370-22FE-4A7D-B5B6-7FC4C56D4536}"/>
                </a:ext>
              </a:extLst>
            </p:cNvPr>
            <p:cNvSpPr/>
            <p:nvPr/>
          </p:nvSpPr>
          <p:spPr bwMode="auto">
            <a:xfrm>
              <a:off x="3883025" y="5803900"/>
              <a:ext cx="735013" cy="333375"/>
            </a:xfrm>
            <a:custGeom>
              <a:avLst/>
              <a:gdLst>
                <a:gd name="T0" fmla="*/ 154 w 223"/>
                <a:gd name="T1" fmla="*/ 76 h 101"/>
                <a:gd name="T2" fmla="*/ 194 w 223"/>
                <a:gd name="T3" fmla="*/ 0 h 101"/>
                <a:gd name="T4" fmla="*/ 223 w 223"/>
                <a:gd name="T5" fmla="*/ 1 h 101"/>
                <a:gd name="T6" fmla="*/ 174 w 223"/>
                <a:gd name="T7" fmla="*/ 101 h 101"/>
                <a:gd name="T8" fmla="*/ 0 w 223"/>
                <a:gd name="T9" fmla="*/ 101 h 101"/>
                <a:gd name="T10" fmla="*/ 154 w 223"/>
                <a:gd name="T11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1">
                  <a:moveTo>
                    <a:pt x="154" y="76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205" y="1"/>
                    <a:pt x="215" y="1"/>
                    <a:pt x="223" y="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54" y="7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šḻiḑê">
              <a:extLst>
                <a:ext uri="{FF2B5EF4-FFF2-40B4-BE49-F238E27FC236}">
                  <a16:creationId xmlns:a16="http://schemas.microsoft.com/office/drawing/2014/main" id="{837F68B5-012A-4412-9B9A-465432F3F11B}"/>
                </a:ext>
              </a:extLst>
            </p:cNvPr>
            <p:cNvSpPr/>
            <p:nvPr/>
          </p:nvSpPr>
          <p:spPr bwMode="auto">
            <a:xfrm>
              <a:off x="4195763" y="5665788"/>
              <a:ext cx="47625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sļiḓé">
              <a:extLst>
                <a:ext uri="{FF2B5EF4-FFF2-40B4-BE49-F238E27FC236}">
                  <a16:creationId xmlns:a16="http://schemas.microsoft.com/office/drawing/2014/main" id="{5674C14B-45BD-4152-95D1-2B5A48247410}"/>
                </a:ext>
              </a:extLst>
            </p:cNvPr>
            <p:cNvSpPr/>
            <p:nvPr/>
          </p:nvSpPr>
          <p:spPr bwMode="auto">
            <a:xfrm>
              <a:off x="771525" y="3521075"/>
              <a:ext cx="812800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8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8" y="295"/>
                    <a:pt x="155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3" y="169"/>
                    <a:pt x="228" y="159"/>
                  </a:cubicBezTo>
                  <a:cubicBezTo>
                    <a:pt x="237" y="128"/>
                    <a:pt x="237" y="134"/>
                    <a:pt x="228" y="103"/>
                  </a:cubicBezTo>
                  <a:cubicBezTo>
                    <a:pt x="241" y="68"/>
                    <a:pt x="243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ṣ1idé">
              <a:extLst>
                <a:ext uri="{FF2B5EF4-FFF2-40B4-BE49-F238E27FC236}">
                  <a16:creationId xmlns:a16="http://schemas.microsoft.com/office/drawing/2014/main" id="{3E9DFC4F-5DA3-45A6-A3A1-4DB65A97A24C}"/>
                </a:ext>
              </a:extLst>
            </p:cNvPr>
            <p:cNvSpPr/>
            <p:nvPr/>
          </p:nvSpPr>
          <p:spPr bwMode="auto">
            <a:xfrm>
              <a:off x="917575" y="3521075"/>
              <a:ext cx="666750" cy="750887"/>
            </a:xfrm>
            <a:custGeom>
              <a:avLst/>
              <a:gdLst>
                <a:gd name="T0" fmla="*/ 170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4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0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0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0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89" y="169"/>
                    <a:pt x="184" y="159"/>
                  </a:cubicBezTo>
                  <a:cubicBezTo>
                    <a:pt x="193" y="128"/>
                    <a:pt x="193" y="134"/>
                    <a:pt x="184" y="103"/>
                  </a:cubicBezTo>
                  <a:cubicBezTo>
                    <a:pt x="197" y="68"/>
                    <a:pt x="199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0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ṥļiḑe">
              <a:extLst>
                <a:ext uri="{FF2B5EF4-FFF2-40B4-BE49-F238E27FC236}">
                  <a16:creationId xmlns:a16="http://schemas.microsoft.com/office/drawing/2014/main" id="{F71308E1-431C-409D-BDE3-0CC9D9647092}"/>
                </a:ext>
              </a:extLst>
            </p:cNvPr>
            <p:cNvSpPr/>
            <p:nvPr/>
          </p:nvSpPr>
          <p:spPr bwMode="auto">
            <a:xfrm>
              <a:off x="950913" y="3221038"/>
              <a:ext cx="573088" cy="998537"/>
            </a:xfrm>
            <a:custGeom>
              <a:avLst/>
              <a:gdLst>
                <a:gd name="T0" fmla="*/ 19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6 w 174"/>
                <a:gd name="T9" fmla="*/ 303 h 303"/>
                <a:gd name="T10" fmla="*/ 18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9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9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8" y="302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şliḑe">
              <a:extLst>
                <a:ext uri="{FF2B5EF4-FFF2-40B4-BE49-F238E27FC236}">
                  <a16:creationId xmlns:a16="http://schemas.microsoft.com/office/drawing/2014/main" id="{ABE5FCF3-E6F8-4A7D-B0DC-10EFB3555488}"/>
                </a:ext>
              </a:extLst>
            </p:cNvPr>
            <p:cNvSpPr/>
            <p:nvPr/>
          </p:nvSpPr>
          <p:spPr bwMode="auto">
            <a:xfrm>
              <a:off x="1000125" y="3325813"/>
              <a:ext cx="474663" cy="712787"/>
            </a:xfrm>
            <a:custGeom>
              <a:avLst/>
              <a:gdLst>
                <a:gd name="T0" fmla="*/ 2 w 299"/>
                <a:gd name="T1" fmla="*/ 0 h 449"/>
                <a:gd name="T2" fmla="*/ 299 w 299"/>
                <a:gd name="T3" fmla="*/ 0 h 449"/>
                <a:gd name="T4" fmla="*/ 297 w 299"/>
                <a:gd name="T5" fmla="*/ 449 h 449"/>
                <a:gd name="T6" fmla="*/ 0 w 299"/>
                <a:gd name="T7" fmla="*/ 449 h 449"/>
                <a:gd name="T8" fmla="*/ 2 w 299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49">
                  <a:moveTo>
                    <a:pt x="2" y="0"/>
                  </a:moveTo>
                  <a:lnTo>
                    <a:pt x="299" y="0"/>
                  </a:lnTo>
                  <a:lnTo>
                    <a:pt x="297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šḷidê">
              <a:extLst>
                <a:ext uri="{FF2B5EF4-FFF2-40B4-BE49-F238E27FC236}">
                  <a16:creationId xmlns:a16="http://schemas.microsoft.com/office/drawing/2014/main" id="{AC241AC8-5D19-4BF6-A23B-82BEBB19D5CA}"/>
                </a:ext>
              </a:extLst>
            </p:cNvPr>
            <p:cNvSpPr/>
            <p:nvPr/>
          </p:nvSpPr>
          <p:spPr bwMode="auto">
            <a:xfrm>
              <a:off x="1006475" y="3273425"/>
              <a:ext cx="458788" cy="23812"/>
            </a:xfrm>
            <a:custGeom>
              <a:avLst/>
              <a:gdLst>
                <a:gd name="T0" fmla="*/ 4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4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4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4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şliḑé">
              <a:extLst>
                <a:ext uri="{FF2B5EF4-FFF2-40B4-BE49-F238E27FC236}">
                  <a16:creationId xmlns:a16="http://schemas.microsoft.com/office/drawing/2014/main" id="{09C8249D-5AD3-4466-A04C-8024CB247E63}"/>
                </a:ext>
              </a:extLst>
            </p:cNvPr>
            <p:cNvSpPr/>
            <p:nvPr/>
          </p:nvSpPr>
          <p:spPr bwMode="auto">
            <a:xfrm>
              <a:off x="1162050" y="4064000"/>
              <a:ext cx="150813" cy="128587"/>
            </a:xfrm>
            <a:custGeom>
              <a:avLst/>
              <a:gdLst>
                <a:gd name="T0" fmla="*/ 8 w 46"/>
                <a:gd name="T1" fmla="*/ 0 h 39"/>
                <a:gd name="T2" fmla="*/ 37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5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3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š1íďè">
              <a:extLst>
                <a:ext uri="{FF2B5EF4-FFF2-40B4-BE49-F238E27FC236}">
                  <a16:creationId xmlns:a16="http://schemas.microsoft.com/office/drawing/2014/main" id="{BA4D890B-C9FC-4929-8418-B6CB061FA693}"/>
                </a:ext>
              </a:extLst>
            </p:cNvPr>
            <p:cNvSpPr/>
            <p:nvPr/>
          </p:nvSpPr>
          <p:spPr bwMode="auto">
            <a:xfrm>
              <a:off x="1208088" y="41005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ṡ1ïďè">
              <a:extLst>
                <a:ext uri="{FF2B5EF4-FFF2-40B4-BE49-F238E27FC236}">
                  <a16:creationId xmlns:a16="http://schemas.microsoft.com/office/drawing/2014/main" id="{29056871-E4D7-4092-BBA9-108CF549DAF0}"/>
                </a:ext>
              </a:extLst>
            </p:cNvPr>
            <p:cNvSpPr/>
            <p:nvPr/>
          </p:nvSpPr>
          <p:spPr bwMode="auto">
            <a:xfrm>
              <a:off x="1236663" y="32210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ṣlïḓé">
              <a:extLst>
                <a:ext uri="{FF2B5EF4-FFF2-40B4-BE49-F238E27FC236}">
                  <a16:creationId xmlns:a16="http://schemas.microsoft.com/office/drawing/2014/main" id="{986F29DC-AD3E-4A14-9984-C017AABABFC7}"/>
                </a:ext>
              </a:extLst>
            </p:cNvPr>
            <p:cNvSpPr/>
            <p:nvPr/>
          </p:nvSpPr>
          <p:spPr bwMode="auto">
            <a:xfrm>
              <a:off x="1236663" y="3325813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ṥļídê">
              <a:extLst>
                <a:ext uri="{FF2B5EF4-FFF2-40B4-BE49-F238E27FC236}">
                  <a16:creationId xmlns:a16="http://schemas.microsoft.com/office/drawing/2014/main" id="{04618A38-AE92-4C8B-BE29-2A19AC221232}"/>
                </a:ext>
              </a:extLst>
            </p:cNvPr>
            <p:cNvSpPr/>
            <p:nvPr/>
          </p:nvSpPr>
          <p:spPr bwMode="auto">
            <a:xfrm>
              <a:off x="1239838" y="3273425"/>
              <a:ext cx="225425" cy="23812"/>
            </a:xfrm>
            <a:custGeom>
              <a:avLst/>
              <a:gdLst>
                <a:gd name="T0" fmla="*/ 0 w 68"/>
                <a:gd name="T1" fmla="*/ 0 h 7"/>
                <a:gd name="T2" fmla="*/ 65 w 68"/>
                <a:gd name="T3" fmla="*/ 0 h 7"/>
                <a:gd name="T4" fmla="*/ 68 w 68"/>
                <a:gd name="T5" fmla="*/ 4 h 7"/>
                <a:gd name="T6" fmla="*/ 68 w 68"/>
                <a:gd name="T7" fmla="*/ 4 h 7"/>
                <a:gd name="T8" fmla="*/ 65 w 68"/>
                <a:gd name="T9" fmla="*/ 7 h 7"/>
                <a:gd name="T10" fmla="*/ 0 w 68"/>
                <a:gd name="T11" fmla="*/ 7 h 7"/>
                <a:gd name="T12" fmla="*/ 0 w 6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šľiďe">
              <a:extLst>
                <a:ext uri="{FF2B5EF4-FFF2-40B4-BE49-F238E27FC236}">
                  <a16:creationId xmlns:a16="http://schemas.microsoft.com/office/drawing/2014/main" id="{798D095B-E117-4865-A43E-F5A678765B45}"/>
                </a:ext>
              </a:extLst>
            </p:cNvPr>
            <p:cNvSpPr/>
            <p:nvPr/>
          </p:nvSpPr>
          <p:spPr bwMode="auto">
            <a:xfrm>
              <a:off x="1236663" y="40640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4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ṡḻidé">
              <a:extLst>
                <a:ext uri="{FF2B5EF4-FFF2-40B4-BE49-F238E27FC236}">
                  <a16:creationId xmlns:a16="http://schemas.microsoft.com/office/drawing/2014/main" id="{7ED4BF3D-CD63-4C0F-BC08-99F438E4D7DE}"/>
                </a:ext>
              </a:extLst>
            </p:cNvPr>
            <p:cNvSpPr/>
            <p:nvPr/>
          </p:nvSpPr>
          <p:spPr bwMode="auto">
            <a:xfrm>
              <a:off x="1236663" y="41005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š1ïde">
              <a:extLst>
                <a:ext uri="{FF2B5EF4-FFF2-40B4-BE49-F238E27FC236}">
                  <a16:creationId xmlns:a16="http://schemas.microsoft.com/office/drawing/2014/main" id="{F9CCA71C-62BA-4538-A3AD-1731708FD048}"/>
                </a:ext>
              </a:extLst>
            </p:cNvPr>
            <p:cNvSpPr/>
            <p:nvPr/>
          </p:nvSpPr>
          <p:spPr bwMode="auto">
            <a:xfrm>
              <a:off x="779463" y="3629025"/>
              <a:ext cx="282575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4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1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$ḻíďé">
              <a:extLst>
                <a:ext uri="{FF2B5EF4-FFF2-40B4-BE49-F238E27FC236}">
                  <a16:creationId xmlns:a16="http://schemas.microsoft.com/office/drawing/2014/main" id="{C9205F4F-4BFA-4580-AE6D-059C4A65CCE2}"/>
                </a:ext>
              </a:extLst>
            </p:cNvPr>
            <p:cNvSpPr/>
            <p:nvPr/>
          </p:nvSpPr>
          <p:spPr bwMode="auto">
            <a:xfrm>
              <a:off x="917575" y="36861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ṥlîḍe">
              <a:extLst>
                <a:ext uri="{FF2B5EF4-FFF2-40B4-BE49-F238E27FC236}">
                  <a16:creationId xmlns:a16="http://schemas.microsoft.com/office/drawing/2014/main" id="{DF99F1E0-25EE-4B4E-A5F5-54F35F79A10D}"/>
                </a:ext>
              </a:extLst>
            </p:cNvPr>
            <p:cNvSpPr/>
            <p:nvPr/>
          </p:nvSpPr>
          <p:spPr bwMode="auto">
            <a:xfrm>
              <a:off x="908050" y="3629025"/>
              <a:ext cx="74613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7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ṣḷiḓê">
              <a:extLst>
                <a:ext uri="{FF2B5EF4-FFF2-40B4-BE49-F238E27FC236}">
                  <a16:creationId xmlns:a16="http://schemas.microsoft.com/office/drawing/2014/main" id="{21217140-16B4-4AB1-815C-42CFECA41AE2}"/>
                </a:ext>
              </a:extLst>
            </p:cNvPr>
            <p:cNvSpPr/>
            <p:nvPr/>
          </p:nvSpPr>
          <p:spPr bwMode="auto">
            <a:xfrm>
              <a:off x="1016000" y="3349625"/>
              <a:ext cx="300038" cy="220662"/>
            </a:xfrm>
            <a:custGeom>
              <a:avLst/>
              <a:gdLst>
                <a:gd name="T0" fmla="*/ 8 w 91"/>
                <a:gd name="T1" fmla="*/ 0 h 67"/>
                <a:gd name="T2" fmla="*/ 84 w 91"/>
                <a:gd name="T3" fmla="*/ 0 h 67"/>
                <a:gd name="T4" fmla="*/ 91 w 91"/>
                <a:gd name="T5" fmla="*/ 7 h 67"/>
                <a:gd name="T6" fmla="*/ 91 w 91"/>
                <a:gd name="T7" fmla="*/ 59 h 67"/>
                <a:gd name="T8" fmla="*/ 84 w 91"/>
                <a:gd name="T9" fmla="*/ 67 h 67"/>
                <a:gd name="T10" fmla="*/ 8 w 91"/>
                <a:gd name="T11" fmla="*/ 67 h 67"/>
                <a:gd name="T12" fmla="*/ 0 w 91"/>
                <a:gd name="T13" fmla="*/ 59 h 67"/>
                <a:gd name="T14" fmla="*/ 0 w 91"/>
                <a:gd name="T15" fmla="*/ 7 h 67"/>
                <a:gd name="T16" fmla="*/ 8 w 91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7">
                  <a:moveTo>
                    <a:pt x="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63"/>
                    <a:pt x="88" y="67"/>
                    <a:pt x="84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ṧľïḍé">
              <a:extLst>
                <a:ext uri="{FF2B5EF4-FFF2-40B4-BE49-F238E27FC236}">
                  <a16:creationId xmlns:a16="http://schemas.microsoft.com/office/drawing/2014/main" id="{AA4BB14F-BB17-4221-B675-5EE824E09656}"/>
                </a:ext>
              </a:extLst>
            </p:cNvPr>
            <p:cNvSpPr/>
            <p:nvPr/>
          </p:nvSpPr>
          <p:spPr bwMode="auto">
            <a:xfrm>
              <a:off x="1046163" y="338931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$ļîḓê">
              <a:extLst>
                <a:ext uri="{FF2B5EF4-FFF2-40B4-BE49-F238E27FC236}">
                  <a16:creationId xmlns:a16="http://schemas.microsoft.com/office/drawing/2014/main" id="{E6B30FB4-A347-4A75-9166-5CC2A3B88FCA}"/>
                </a:ext>
              </a:extLst>
            </p:cNvPr>
            <p:cNvSpPr/>
            <p:nvPr/>
          </p:nvSpPr>
          <p:spPr bwMode="auto">
            <a:xfrm>
              <a:off x="1046163" y="3416300"/>
              <a:ext cx="244475" cy="9525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šľíḍê">
              <a:extLst>
                <a:ext uri="{FF2B5EF4-FFF2-40B4-BE49-F238E27FC236}">
                  <a16:creationId xmlns:a16="http://schemas.microsoft.com/office/drawing/2014/main" id="{F6619554-4A7E-4B11-A4E1-B337C4EE27F4}"/>
                </a:ext>
              </a:extLst>
            </p:cNvPr>
            <p:cNvSpPr/>
            <p:nvPr/>
          </p:nvSpPr>
          <p:spPr bwMode="auto">
            <a:xfrm>
              <a:off x="1046163" y="344487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$ḻïḑè">
              <a:extLst>
                <a:ext uri="{FF2B5EF4-FFF2-40B4-BE49-F238E27FC236}">
                  <a16:creationId xmlns:a16="http://schemas.microsoft.com/office/drawing/2014/main" id="{683AFB40-F49E-4EC6-8C36-C9CD145D2565}"/>
                </a:ext>
              </a:extLst>
            </p:cNvPr>
            <p:cNvSpPr/>
            <p:nvPr/>
          </p:nvSpPr>
          <p:spPr bwMode="auto">
            <a:xfrm>
              <a:off x="1046163" y="347186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ṧḻïďè">
              <a:extLst>
                <a:ext uri="{FF2B5EF4-FFF2-40B4-BE49-F238E27FC236}">
                  <a16:creationId xmlns:a16="http://schemas.microsoft.com/office/drawing/2014/main" id="{D7685EFD-BB0F-48F3-8F2E-A73EE282505D}"/>
                </a:ext>
              </a:extLst>
            </p:cNvPr>
            <p:cNvSpPr/>
            <p:nvPr/>
          </p:nvSpPr>
          <p:spPr bwMode="auto">
            <a:xfrm>
              <a:off x="1046163" y="3497263"/>
              <a:ext cx="244475" cy="11112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şliḓè">
              <a:extLst>
                <a:ext uri="{FF2B5EF4-FFF2-40B4-BE49-F238E27FC236}">
                  <a16:creationId xmlns:a16="http://schemas.microsoft.com/office/drawing/2014/main" id="{4F6B5E45-751B-478D-A1BC-68808F3A6C2D}"/>
                </a:ext>
              </a:extLst>
            </p:cNvPr>
            <p:cNvSpPr/>
            <p:nvPr/>
          </p:nvSpPr>
          <p:spPr bwMode="auto">
            <a:xfrm>
              <a:off x="1046163" y="352742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ḷídé">
              <a:extLst>
                <a:ext uri="{FF2B5EF4-FFF2-40B4-BE49-F238E27FC236}">
                  <a16:creationId xmlns:a16="http://schemas.microsoft.com/office/drawing/2014/main" id="{300F2242-844D-4082-98CF-B323823AFA1A}"/>
                </a:ext>
              </a:extLst>
            </p:cNvPr>
            <p:cNvSpPr/>
            <p:nvPr/>
          </p:nvSpPr>
          <p:spPr bwMode="auto">
            <a:xfrm>
              <a:off x="1190625" y="3540125"/>
              <a:ext cx="106363" cy="88900"/>
            </a:xfrm>
            <a:custGeom>
              <a:avLst/>
              <a:gdLst>
                <a:gd name="T0" fmla="*/ 0 w 67"/>
                <a:gd name="T1" fmla="*/ 17 h 56"/>
                <a:gd name="T2" fmla="*/ 67 w 67"/>
                <a:gd name="T3" fmla="*/ 56 h 56"/>
                <a:gd name="T4" fmla="*/ 40 w 67"/>
                <a:gd name="T5" fmla="*/ 0 h 56"/>
                <a:gd name="T6" fmla="*/ 0 w 67"/>
                <a:gd name="T7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6">
                  <a:moveTo>
                    <a:pt x="0" y="17"/>
                  </a:moveTo>
                  <a:lnTo>
                    <a:pt x="67" y="56"/>
                  </a:lnTo>
                  <a:lnTo>
                    <a:pt x="4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šḻíďé">
              <a:extLst>
                <a:ext uri="{FF2B5EF4-FFF2-40B4-BE49-F238E27FC236}">
                  <a16:creationId xmlns:a16="http://schemas.microsoft.com/office/drawing/2014/main" id="{98D83331-B82F-46F6-A1AA-6C07EB5D2760}"/>
                </a:ext>
              </a:extLst>
            </p:cNvPr>
            <p:cNvSpPr/>
            <p:nvPr/>
          </p:nvSpPr>
          <p:spPr bwMode="auto">
            <a:xfrm>
              <a:off x="1193800" y="3505200"/>
              <a:ext cx="406400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7 h 189"/>
                <a:gd name="T4" fmla="*/ 113 w 123"/>
                <a:gd name="T5" fmla="*/ 136 h 189"/>
                <a:gd name="T6" fmla="*/ 54 w 123"/>
                <a:gd name="T7" fmla="*/ 151 h 189"/>
                <a:gd name="T8" fmla="*/ 47 w 123"/>
                <a:gd name="T9" fmla="*/ 172 h 189"/>
                <a:gd name="T10" fmla="*/ 87 w 123"/>
                <a:gd name="T11" fmla="*/ 176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5 h 189"/>
                <a:gd name="T18" fmla="*/ 110 w 123"/>
                <a:gd name="T19" fmla="*/ 135 h 189"/>
                <a:gd name="T20" fmla="*/ 104 w 123"/>
                <a:gd name="T21" fmla="*/ 137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4 h 189"/>
                <a:gd name="T30" fmla="*/ 111 w 123"/>
                <a:gd name="T31" fmla="*/ 100 h 189"/>
                <a:gd name="T32" fmla="*/ 120 w 123"/>
                <a:gd name="T33" fmla="*/ 115 h 189"/>
                <a:gd name="T34" fmla="*/ 114 w 123"/>
                <a:gd name="T35" fmla="*/ 135 h 189"/>
                <a:gd name="T36" fmla="*/ 109 w 123"/>
                <a:gd name="T37" fmla="*/ 99 h 189"/>
                <a:gd name="T38" fmla="*/ 116 w 123"/>
                <a:gd name="T39" fmla="*/ 84 h 189"/>
                <a:gd name="T40" fmla="*/ 108 w 123"/>
                <a:gd name="T41" fmla="*/ 65 h 189"/>
                <a:gd name="T42" fmla="*/ 98 w 123"/>
                <a:gd name="T43" fmla="*/ 63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3 h 189"/>
                <a:gd name="T50" fmla="*/ 109 w 123"/>
                <a:gd name="T51" fmla="*/ 99 h 189"/>
                <a:gd name="T52" fmla="*/ 96 w 123"/>
                <a:gd name="T53" fmla="*/ 53 h 189"/>
                <a:gd name="T54" fmla="*/ 54 w 123"/>
                <a:gd name="T55" fmla="*/ 64 h 189"/>
                <a:gd name="T56" fmla="*/ 34 w 123"/>
                <a:gd name="T57" fmla="*/ 52 h 189"/>
                <a:gd name="T58" fmla="*/ 66 w 123"/>
                <a:gd name="T59" fmla="*/ 20 h 189"/>
                <a:gd name="T60" fmla="*/ 100 w 123"/>
                <a:gd name="T61" fmla="*/ 6 h 189"/>
                <a:gd name="T62" fmla="*/ 118 w 123"/>
                <a:gd name="T63" fmla="*/ 35 h 189"/>
                <a:gd name="T64" fmla="*/ 96 w 123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7"/>
                  </a:cubicBezTo>
                  <a:cubicBezTo>
                    <a:pt x="121" y="156"/>
                    <a:pt x="122" y="143"/>
                    <a:pt x="113" y="136"/>
                  </a:cubicBezTo>
                  <a:cubicBezTo>
                    <a:pt x="93" y="141"/>
                    <a:pt x="74" y="146"/>
                    <a:pt x="54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6" y="175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7"/>
                    <a:pt x="104" y="137"/>
                    <a:pt x="104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2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1" y="100"/>
                  </a:cubicBezTo>
                  <a:cubicBezTo>
                    <a:pt x="119" y="102"/>
                    <a:pt x="119" y="108"/>
                    <a:pt x="120" y="115"/>
                  </a:cubicBezTo>
                  <a:cubicBezTo>
                    <a:pt x="121" y="121"/>
                    <a:pt x="123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4"/>
                  </a:cubicBezTo>
                  <a:cubicBezTo>
                    <a:pt x="115" y="78"/>
                    <a:pt x="113" y="68"/>
                    <a:pt x="108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1" y="64"/>
                    <a:pt x="81" y="68"/>
                    <a:pt x="70" y="71"/>
                  </a:cubicBezTo>
                  <a:cubicBezTo>
                    <a:pt x="49" y="78"/>
                    <a:pt x="23" y="87"/>
                    <a:pt x="15" y="92"/>
                  </a:cubicBezTo>
                  <a:cubicBezTo>
                    <a:pt x="0" y="101"/>
                    <a:pt x="3" y="124"/>
                    <a:pt x="21" y="123"/>
                  </a:cubicBezTo>
                  <a:cubicBezTo>
                    <a:pt x="54" y="115"/>
                    <a:pt x="80" y="108"/>
                    <a:pt x="109" y="99"/>
                  </a:cubicBezTo>
                  <a:close/>
                  <a:moveTo>
                    <a:pt x="96" y="53"/>
                  </a:moveTo>
                  <a:cubicBezTo>
                    <a:pt x="80" y="58"/>
                    <a:pt x="71" y="59"/>
                    <a:pt x="54" y="64"/>
                  </a:cubicBezTo>
                  <a:cubicBezTo>
                    <a:pt x="41" y="67"/>
                    <a:pt x="36" y="59"/>
                    <a:pt x="34" y="52"/>
                  </a:cubicBezTo>
                  <a:cubicBezTo>
                    <a:pt x="31" y="36"/>
                    <a:pt x="47" y="28"/>
                    <a:pt x="66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3"/>
                    <a:pt x="104" y="47"/>
                    <a:pt x="96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ṧlïḋè">
              <a:extLst>
                <a:ext uri="{FF2B5EF4-FFF2-40B4-BE49-F238E27FC236}">
                  <a16:creationId xmlns:a16="http://schemas.microsoft.com/office/drawing/2014/main" id="{43C9BFDB-148F-435A-B1DB-D6889B101353}"/>
                </a:ext>
              </a:extLst>
            </p:cNvPr>
            <p:cNvSpPr/>
            <p:nvPr/>
          </p:nvSpPr>
          <p:spPr bwMode="auto">
            <a:xfrm>
              <a:off x="1352550" y="40513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1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slïdé">
              <a:extLst>
                <a:ext uri="{FF2B5EF4-FFF2-40B4-BE49-F238E27FC236}">
                  <a16:creationId xmlns:a16="http://schemas.microsoft.com/office/drawing/2014/main" id="{B3342C30-5A45-40B0-86CB-816A9DBA891D}"/>
                </a:ext>
              </a:extLst>
            </p:cNvPr>
            <p:cNvSpPr/>
            <p:nvPr/>
          </p:nvSpPr>
          <p:spPr bwMode="auto">
            <a:xfrm>
              <a:off x="1227138" y="3800475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ṩliḓé">
              <a:extLst>
                <a:ext uri="{FF2B5EF4-FFF2-40B4-BE49-F238E27FC236}">
                  <a16:creationId xmlns:a16="http://schemas.microsoft.com/office/drawing/2014/main" id="{028BCE1F-6F3D-4BDE-BA40-6232F230A448}"/>
                </a:ext>
              </a:extLst>
            </p:cNvPr>
            <p:cNvSpPr/>
            <p:nvPr/>
          </p:nvSpPr>
          <p:spPr bwMode="auto">
            <a:xfrm>
              <a:off x="1316038" y="36131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0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1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ṥ1iḑè">
              <a:extLst>
                <a:ext uri="{FF2B5EF4-FFF2-40B4-BE49-F238E27FC236}">
                  <a16:creationId xmlns:a16="http://schemas.microsoft.com/office/drawing/2014/main" id="{E023A86D-2FAF-4795-B810-A6CE46AFAFF8}"/>
                </a:ext>
              </a:extLst>
            </p:cNvPr>
            <p:cNvSpPr/>
            <p:nvPr/>
          </p:nvSpPr>
          <p:spPr bwMode="auto">
            <a:xfrm>
              <a:off x="1312863" y="3606800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ṥ1iďé">
              <a:extLst>
                <a:ext uri="{FF2B5EF4-FFF2-40B4-BE49-F238E27FC236}">
                  <a16:creationId xmlns:a16="http://schemas.microsoft.com/office/drawing/2014/main" id="{EBA75363-23F1-4151-AEF9-BE1D049DE3B8}"/>
                </a:ext>
              </a:extLst>
            </p:cNvPr>
            <p:cNvSpPr/>
            <p:nvPr/>
          </p:nvSpPr>
          <p:spPr bwMode="auto">
            <a:xfrm>
              <a:off x="1214438" y="3808413"/>
              <a:ext cx="111125" cy="95250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ṩḷíḍe">
              <a:extLst>
                <a:ext uri="{FF2B5EF4-FFF2-40B4-BE49-F238E27FC236}">
                  <a16:creationId xmlns:a16="http://schemas.microsoft.com/office/drawing/2014/main" id="{CB66B5CE-D0A3-4785-BF8B-7ECF46FF88E5}"/>
                </a:ext>
              </a:extLst>
            </p:cNvPr>
            <p:cNvSpPr/>
            <p:nvPr/>
          </p:nvSpPr>
          <p:spPr bwMode="auto">
            <a:xfrm>
              <a:off x="1349375" y="4008438"/>
              <a:ext cx="82550" cy="69850"/>
            </a:xfrm>
            <a:custGeom>
              <a:avLst/>
              <a:gdLst>
                <a:gd name="T0" fmla="*/ 19 w 25"/>
                <a:gd name="T1" fmla="*/ 1 h 21"/>
                <a:gd name="T2" fmla="*/ 5 w 25"/>
                <a:gd name="T3" fmla="*/ 4 h 21"/>
                <a:gd name="T4" fmla="*/ 7 w 25"/>
                <a:gd name="T5" fmla="*/ 19 h 21"/>
                <a:gd name="T6" fmla="*/ 22 w 25"/>
                <a:gd name="T7" fmla="*/ 18 h 21"/>
                <a:gd name="T8" fmla="*/ 24 w 25"/>
                <a:gd name="T9" fmla="*/ 8 h 21"/>
                <a:gd name="T10" fmla="*/ 19 w 25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2" y="18"/>
                  </a:cubicBezTo>
                  <a:cubicBezTo>
                    <a:pt x="25" y="17"/>
                    <a:pt x="25" y="12"/>
                    <a:pt x="24" y="8"/>
                  </a:cubicBezTo>
                  <a:cubicBezTo>
                    <a:pt x="23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sḷîdé">
              <a:extLst>
                <a:ext uri="{FF2B5EF4-FFF2-40B4-BE49-F238E27FC236}">
                  <a16:creationId xmlns:a16="http://schemas.microsoft.com/office/drawing/2014/main" id="{D804A8C7-86C9-4159-8F95-9F7043A6A13A}"/>
                </a:ext>
              </a:extLst>
            </p:cNvPr>
            <p:cNvSpPr/>
            <p:nvPr/>
          </p:nvSpPr>
          <p:spPr bwMode="auto">
            <a:xfrm>
              <a:off x="1254125" y="39131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2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2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0" y="34"/>
                    <a:pt x="29" y="27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1iďé">
              <a:extLst>
                <a:ext uri="{FF2B5EF4-FFF2-40B4-BE49-F238E27FC236}">
                  <a16:creationId xmlns:a16="http://schemas.microsoft.com/office/drawing/2014/main" id="{5AF7A7B6-1FAC-4740-89E9-1BF5B4349660}"/>
                </a:ext>
              </a:extLst>
            </p:cNvPr>
            <p:cNvSpPr/>
            <p:nvPr/>
          </p:nvSpPr>
          <p:spPr bwMode="auto">
            <a:xfrm>
              <a:off x="1233488" y="3916363"/>
              <a:ext cx="109538" cy="88900"/>
            </a:xfrm>
            <a:custGeom>
              <a:avLst/>
              <a:gdLst>
                <a:gd name="T0" fmla="*/ 24 w 33"/>
                <a:gd name="T1" fmla="*/ 0 h 27"/>
                <a:gd name="T2" fmla="*/ 6 w 33"/>
                <a:gd name="T3" fmla="*/ 6 h 27"/>
                <a:gd name="T4" fmla="*/ 10 w 33"/>
                <a:gd name="T5" fmla="*/ 25 h 27"/>
                <a:gd name="T6" fmla="*/ 30 w 33"/>
                <a:gd name="T7" fmla="*/ 22 h 27"/>
                <a:gd name="T8" fmla="*/ 32 w 33"/>
                <a:gd name="T9" fmla="*/ 9 h 27"/>
                <a:gd name="T10" fmla="*/ 24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5"/>
                  </a:cubicBezTo>
                  <a:cubicBezTo>
                    <a:pt x="15" y="27"/>
                    <a:pt x="26" y="26"/>
                    <a:pt x="30" y="22"/>
                  </a:cubicBezTo>
                  <a:cubicBezTo>
                    <a:pt x="33" y="21"/>
                    <a:pt x="33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şliḓè">
              <a:extLst>
                <a:ext uri="{FF2B5EF4-FFF2-40B4-BE49-F238E27FC236}">
                  <a16:creationId xmlns:a16="http://schemas.microsoft.com/office/drawing/2014/main" id="{48A20CFC-56A6-4278-8C1D-F081D6993378}"/>
                </a:ext>
              </a:extLst>
            </p:cNvPr>
            <p:cNvSpPr/>
            <p:nvPr/>
          </p:nvSpPr>
          <p:spPr bwMode="auto">
            <a:xfrm>
              <a:off x="782638" y="44069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ṡlïḓé">
              <a:extLst>
                <a:ext uri="{FF2B5EF4-FFF2-40B4-BE49-F238E27FC236}">
                  <a16:creationId xmlns:a16="http://schemas.microsoft.com/office/drawing/2014/main" id="{27668243-6E5F-4D20-9EA0-D7B8037E66DA}"/>
                </a:ext>
              </a:extLst>
            </p:cNvPr>
            <p:cNvSpPr/>
            <p:nvPr/>
          </p:nvSpPr>
          <p:spPr bwMode="auto">
            <a:xfrm>
              <a:off x="841375" y="4483100"/>
              <a:ext cx="431800" cy="198437"/>
            </a:xfrm>
            <a:custGeom>
              <a:avLst/>
              <a:gdLst>
                <a:gd name="T0" fmla="*/ 106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4 w 131"/>
                <a:gd name="T9" fmla="*/ 60 h 60"/>
                <a:gd name="T10" fmla="*/ 0 w 131"/>
                <a:gd name="T11" fmla="*/ 12 h 60"/>
                <a:gd name="T12" fmla="*/ 106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6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ṧlîḍé">
              <a:extLst>
                <a:ext uri="{FF2B5EF4-FFF2-40B4-BE49-F238E27FC236}">
                  <a16:creationId xmlns:a16="http://schemas.microsoft.com/office/drawing/2014/main" id="{35788C8B-DA88-42FC-9110-AF4D12D57E11}"/>
                </a:ext>
              </a:extLst>
            </p:cNvPr>
            <p:cNvSpPr/>
            <p:nvPr/>
          </p:nvSpPr>
          <p:spPr bwMode="auto">
            <a:xfrm>
              <a:off x="673100" y="4506913"/>
              <a:ext cx="606425" cy="1314450"/>
            </a:xfrm>
            <a:custGeom>
              <a:avLst/>
              <a:gdLst>
                <a:gd name="T0" fmla="*/ 30 w 184"/>
                <a:gd name="T1" fmla="*/ 0 h 399"/>
                <a:gd name="T2" fmla="*/ 184 w 184"/>
                <a:gd name="T3" fmla="*/ 25 h 399"/>
                <a:gd name="T4" fmla="*/ 0 w 184"/>
                <a:gd name="T5" fmla="*/ 399 h 399"/>
                <a:gd name="T6" fmla="*/ 0 w 184"/>
                <a:gd name="T7" fmla="*/ 60 h 399"/>
                <a:gd name="T8" fmla="*/ 30 w 18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99">
                  <a:moveTo>
                    <a:pt x="30" y="0"/>
                  </a:moveTo>
                  <a:cubicBezTo>
                    <a:pt x="69" y="7"/>
                    <a:pt x="138" y="25"/>
                    <a:pt x="184" y="25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s1iḓé">
              <a:extLst>
                <a:ext uri="{FF2B5EF4-FFF2-40B4-BE49-F238E27FC236}">
                  <a16:creationId xmlns:a16="http://schemas.microsoft.com/office/drawing/2014/main" id="{2B1F8B25-A05C-4A64-9FCE-65841AEC8A9F}"/>
                </a:ext>
              </a:extLst>
            </p:cNvPr>
            <p:cNvSpPr/>
            <p:nvPr/>
          </p:nvSpPr>
          <p:spPr bwMode="auto">
            <a:xfrm>
              <a:off x="673100" y="4581525"/>
              <a:ext cx="606425" cy="1239837"/>
            </a:xfrm>
            <a:custGeom>
              <a:avLst/>
              <a:gdLst>
                <a:gd name="T0" fmla="*/ 0 w 184"/>
                <a:gd name="T1" fmla="*/ 312 h 376"/>
                <a:gd name="T2" fmla="*/ 155 w 184"/>
                <a:gd name="T3" fmla="*/ 0 h 376"/>
                <a:gd name="T4" fmla="*/ 184 w 184"/>
                <a:gd name="T5" fmla="*/ 2 h 376"/>
                <a:gd name="T6" fmla="*/ 0 w 184"/>
                <a:gd name="T7" fmla="*/ 376 h 376"/>
                <a:gd name="T8" fmla="*/ 0 w 184"/>
                <a:gd name="T9" fmla="*/ 31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6">
                  <a:moveTo>
                    <a:pt x="0" y="312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65" y="2"/>
                    <a:pt x="175" y="2"/>
                    <a:pt x="184" y="2"/>
                  </a:cubicBezTo>
                  <a:cubicBezTo>
                    <a:pt x="0" y="376"/>
                    <a:pt x="0" y="376"/>
                    <a:pt x="0" y="376"/>
                  </a:cubicBezTo>
                  <a:lnTo>
                    <a:pt x="0" y="312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šľídê">
              <a:extLst>
                <a:ext uri="{FF2B5EF4-FFF2-40B4-BE49-F238E27FC236}">
                  <a16:creationId xmlns:a16="http://schemas.microsoft.com/office/drawing/2014/main" id="{672073F0-E497-481D-BCB7-3A2F0325E9DB}"/>
                </a:ext>
              </a:extLst>
            </p:cNvPr>
            <p:cNvSpPr/>
            <p:nvPr/>
          </p:nvSpPr>
          <p:spPr bwMode="auto">
            <a:xfrm>
              <a:off x="857250" y="4446588"/>
              <a:ext cx="47625" cy="46037"/>
            </a:xfrm>
            <a:prstGeom prst="ellipse">
              <a:avLst/>
            </a:pr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sļîḓê">
              <a:extLst>
                <a:ext uri="{FF2B5EF4-FFF2-40B4-BE49-F238E27FC236}">
                  <a16:creationId xmlns:a16="http://schemas.microsoft.com/office/drawing/2014/main" id="{86FF6762-82F5-401E-9EBA-98DFF8A32DDD}"/>
                </a:ext>
              </a:extLst>
            </p:cNvPr>
            <p:cNvSpPr/>
            <p:nvPr/>
          </p:nvSpPr>
          <p:spPr bwMode="auto">
            <a:xfrm>
              <a:off x="3540125" y="1962150"/>
              <a:ext cx="877888" cy="495300"/>
            </a:xfrm>
            <a:custGeom>
              <a:avLst/>
              <a:gdLst>
                <a:gd name="T0" fmla="*/ 102 w 266"/>
                <a:gd name="T1" fmla="*/ 31 h 150"/>
                <a:gd name="T2" fmla="*/ 172 w 266"/>
                <a:gd name="T3" fmla="*/ 27 h 150"/>
                <a:gd name="T4" fmla="*/ 220 w 266"/>
                <a:gd name="T5" fmla="*/ 75 h 150"/>
                <a:gd name="T6" fmla="*/ 266 w 266"/>
                <a:gd name="T7" fmla="*/ 109 h 150"/>
                <a:gd name="T8" fmla="*/ 225 w 266"/>
                <a:gd name="T9" fmla="*/ 148 h 150"/>
                <a:gd name="T10" fmla="*/ 42 w 266"/>
                <a:gd name="T11" fmla="*/ 148 h 150"/>
                <a:gd name="T12" fmla="*/ 0 w 266"/>
                <a:gd name="T13" fmla="*/ 109 h 150"/>
                <a:gd name="T14" fmla="*/ 47 w 266"/>
                <a:gd name="T15" fmla="*/ 76 h 150"/>
                <a:gd name="T16" fmla="*/ 102 w 266"/>
                <a:gd name="T1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50">
                  <a:moveTo>
                    <a:pt x="102" y="31"/>
                  </a:moveTo>
                  <a:cubicBezTo>
                    <a:pt x="109" y="0"/>
                    <a:pt x="161" y="0"/>
                    <a:pt x="172" y="27"/>
                  </a:cubicBezTo>
                  <a:cubicBezTo>
                    <a:pt x="206" y="12"/>
                    <a:pt x="236" y="45"/>
                    <a:pt x="220" y="75"/>
                  </a:cubicBezTo>
                  <a:cubicBezTo>
                    <a:pt x="242" y="72"/>
                    <a:pt x="266" y="85"/>
                    <a:pt x="266" y="109"/>
                  </a:cubicBezTo>
                  <a:cubicBezTo>
                    <a:pt x="266" y="128"/>
                    <a:pt x="261" y="150"/>
                    <a:pt x="225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5" y="148"/>
                    <a:pt x="0" y="128"/>
                    <a:pt x="0" y="109"/>
                  </a:cubicBezTo>
                  <a:cubicBezTo>
                    <a:pt x="0" y="85"/>
                    <a:pt x="25" y="71"/>
                    <a:pt x="47" y="76"/>
                  </a:cubicBezTo>
                  <a:cubicBezTo>
                    <a:pt x="27" y="43"/>
                    <a:pt x="71" y="13"/>
                    <a:pt x="102" y="3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ṩḷíďê">
              <a:extLst>
                <a:ext uri="{FF2B5EF4-FFF2-40B4-BE49-F238E27FC236}">
                  <a16:creationId xmlns:a16="http://schemas.microsoft.com/office/drawing/2014/main" id="{4B1B5C31-45AF-43F0-965F-AA990AC20606}"/>
                </a:ext>
              </a:extLst>
            </p:cNvPr>
            <p:cNvSpPr/>
            <p:nvPr/>
          </p:nvSpPr>
          <p:spPr bwMode="auto">
            <a:xfrm>
              <a:off x="3540125" y="2473325"/>
              <a:ext cx="158750" cy="15398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śľïḍe">
              <a:extLst>
                <a:ext uri="{FF2B5EF4-FFF2-40B4-BE49-F238E27FC236}">
                  <a16:creationId xmlns:a16="http://schemas.microsoft.com/office/drawing/2014/main" id="{028F00CC-7CCA-4792-9C55-4895B94E516F}"/>
                </a:ext>
              </a:extLst>
            </p:cNvPr>
            <p:cNvSpPr/>
            <p:nvPr/>
          </p:nvSpPr>
          <p:spPr bwMode="auto">
            <a:xfrm>
              <a:off x="3484563" y="2663825"/>
              <a:ext cx="95250" cy="95250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ṥľídé">
              <a:extLst>
                <a:ext uri="{FF2B5EF4-FFF2-40B4-BE49-F238E27FC236}">
                  <a16:creationId xmlns:a16="http://schemas.microsoft.com/office/drawing/2014/main" id="{83146281-DE5C-4ABF-A8B6-B7AFC06532A1}"/>
                </a:ext>
              </a:extLst>
            </p:cNvPr>
            <p:cNvSpPr/>
            <p:nvPr/>
          </p:nvSpPr>
          <p:spPr bwMode="auto">
            <a:xfrm>
              <a:off x="4987925" y="3175000"/>
              <a:ext cx="574675" cy="688975"/>
            </a:xfrm>
            <a:custGeom>
              <a:avLst/>
              <a:gdLst>
                <a:gd name="T0" fmla="*/ 174 w 174"/>
                <a:gd name="T1" fmla="*/ 0 h 209"/>
                <a:gd name="T2" fmla="*/ 0 w 174"/>
                <a:gd name="T3" fmla="*/ 0 h 209"/>
                <a:gd name="T4" fmla="*/ 0 w 174"/>
                <a:gd name="T5" fmla="*/ 123 h 209"/>
                <a:gd name="T6" fmla="*/ 88 w 174"/>
                <a:gd name="T7" fmla="*/ 123 h 209"/>
                <a:gd name="T8" fmla="*/ 134 w 174"/>
                <a:gd name="T9" fmla="*/ 209 h 209"/>
                <a:gd name="T10" fmla="*/ 134 w 174"/>
                <a:gd name="T11" fmla="*/ 123 h 209"/>
                <a:gd name="T12" fmla="*/ 174 w 174"/>
                <a:gd name="T13" fmla="*/ 123 h 209"/>
                <a:gd name="T14" fmla="*/ 174 w 174"/>
                <a:gd name="T15" fmla="*/ 0 h 209"/>
                <a:gd name="T16" fmla="*/ 148 w 174"/>
                <a:gd name="T17" fmla="*/ 57 h 209"/>
                <a:gd name="T18" fmla="*/ 152 w 174"/>
                <a:gd name="T19" fmla="*/ 61 h 209"/>
                <a:gd name="T20" fmla="*/ 152 w 174"/>
                <a:gd name="T21" fmla="*/ 62 h 209"/>
                <a:gd name="T22" fmla="*/ 148 w 174"/>
                <a:gd name="T23" fmla="*/ 66 h 209"/>
                <a:gd name="T24" fmla="*/ 26 w 174"/>
                <a:gd name="T25" fmla="*/ 66 h 209"/>
                <a:gd name="T26" fmla="*/ 21 w 174"/>
                <a:gd name="T27" fmla="*/ 62 h 209"/>
                <a:gd name="T28" fmla="*/ 21 w 174"/>
                <a:gd name="T29" fmla="*/ 61 h 209"/>
                <a:gd name="T30" fmla="*/ 26 w 174"/>
                <a:gd name="T31" fmla="*/ 57 h 209"/>
                <a:gd name="T32" fmla="*/ 148 w 174"/>
                <a:gd name="T33" fmla="*/ 57 h 209"/>
                <a:gd name="T34" fmla="*/ 148 w 174"/>
                <a:gd name="T35" fmla="*/ 27 h 209"/>
                <a:gd name="T36" fmla="*/ 152 w 174"/>
                <a:gd name="T37" fmla="*/ 31 h 209"/>
                <a:gd name="T38" fmla="*/ 152 w 174"/>
                <a:gd name="T39" fmla="*/ 32 h 209"/>
                <a:gd name="T40" fmla="*/ 148 w 174"/>
                <a:gd name="T41" fmla="*/ 36 h 209"/>
                <a:gd name="T42" fmla="*/ 26 w 174"/>
                <a:gd name="T43" fmla="*/ 36 h 209"/>
                <a:gd name="T44" fmla="*/ 21 w 174"/>
                <a:gd name="T45" fmla="*/ 32 h 209"/>
                <a:gd name="T46" fmla="*/ 21 w 174"/>
                <a:gd name="T47" fmla="*/ 31 h 209"/>
                <a:gd name="T48" fmla="*/ 26 w 174"/>
                <a:gd name="T49" fmla="*/ 27 h 209"/>
                <a:gd name="T50" fmla="*/ 148 w 174"/>
                <a:gd name="T51" fmla="*/ 27 h 209"/>
                <a:gd name="T52" fmla="*/ 148 w 174"/>
                <a:gd name="T53" fmla="*/ 87 h 209"/>
                <a:gd name="T54" fmla="*/ 152 w 174"/>
                <a:gd name="T55" fmla="*/ 92 h 209"/>
                <a:gd name="T56" fmla="*/ 152 w 174"/>
                <a:gd name="T57" fmla="*/ 92 h 209"/>
                <a:gd name="T58" fmla="*/ 148 w 174"/>
                <a:gd name="T59" fmla="*/ 97 h 209"/>
                <a:gd name="T60" fmla="*/ 26 w 174"/>
                <a:gd name="T61" fmla="*/ 97 h 209"/>
                <a:gd name="T62" fmla="*/ 21 w 174"/>
                <a:gd name="T63" fmla="*/ 92 h 209"/>
                <a:gd name="T64" fmla="*/ 21 w 174"/>
                <a:gd name="T65" fmla="*/ 92 h 209"/>
                <a:gd name="T66" fmla="*/ 26 w 174"/>
                <a:gd name="T67" fmla="*/ 87 h 209"/>
                <a:gd name="T68" fmla="*/ 148 w 174"/>
                <a:gd name="T69" fmla="*/ 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209"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88" y="123"/>
                    <a:pt x="88" y="123"/>
                    <a:pt x="88" y="123"/>
                  </a:cubicBezTo>
                  <a:cubicBezTo>
                    <a:pt x="134" y="209"/>
                    <a:pt x="134" y="209"/>
                    <a:pt x="134" y="209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0"/>
                    <a:pt x="174" y="0"/>
                    <a:pt x="174" y="0"/>
                  </a:cubicBezTo>
                  <a:close/>
                  <a:moveTo>
                    <a:pt x="148" y="57"/>
                  </a:moveTo>
                  <a:cubicBezTo>
                    <a:pt x="150" y="57"/>
                    <a:pt x="152" y="59"/>
                    <a:pt x="152" y="61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4"/>
                    <a:pt x="150" y="66"/>
                    <a:pt x="148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3" y="66"/>
                    <a:pt x="21" y="64"/>
                    <a:pt x="21" y="62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59"/>
                    <a:pt x="23" y="57"/>
                    <a:pt x="26" y="57"/>
                  </a:cubicBezTo>
                  <a:cubicBezTo>
                    <a:pt x="148" y="57"/>
                    <a:pt x="148" y="57"/>
                    <a:pt x="148" y="57"/>
                  </a:cubicBezTo>
                  <a:close/>
                  <a:moveTo>
                    <a:pt x="148" y="27"/>
                  </a:moveTo>
                  <a:cubicBezTo>
                    <a:pt x="150" y="27"/>
                    <a:pt x="152" y="29"/>
                    <a:pt x="152" y="31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4"/>
                    <a:pt x="150" y="36"/>
                    <a:pt x="14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3" y="36"/>
                    <a:pt x="21" y="34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9"/>
                    <a:pt x="23" y="27"/>
                    <a:pt x="26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8" y="87"/>
                  </a:moveTo>
                  <a:cubicBezTo>
                    <a:pt x="150" y="87"/>
                    <a:pt x="152" y="89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5"/>
                    <a:pt x="150" y="97"/>
                    <a:pt x="14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3" y="97"/>
                    <a:pt x="21" y="95"/>
                    <a:pt x="21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1" y="89"/>
                    <a:pt x="23" y="87"/>
                    <a:pt x="26" y="87"/>
                  </a:cubicBezTo>
                  <a:lnTo>
                    <a:pt x="148" y="87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$1îdê">
              <a:extLst>
                <a:ext uri="{FF2B5EF4-FFF2-40B4-BE49-F238E27FC236}">
                  <a16:creationId xmlns:a16="http://schemas.microsoft.com/office/drawing/2014/main" id="{8BE288EB-27FE-4776-A494-6F66003FC431}"/>
                </a:ext>
              </a:extLst>
            </p:cNvPr>
            <p:cNvSpPr/>
            <p:nvPr/>
          </p:nvSpPr>
          <p:spPr bwMode="auto">
            <a:xfrm>
              <a:off x="1517650" y="2960688"/>
              <a:ext cx="554038" cy="498475"/>
            </a:xfrm>
            <a:custGeom>
              <a:avLst/>
              <a:gdLst>
                <a:gd name="T0" fmla="*/ 84 w 168"/>
                <a:gd name="T1" fmla="*/ 0 h 151"/>
                <a:gd name="T2" fmla="*/ 168 w 168"/>
                <a:gd name="T3" fmla="*/ 65 h 151"/>
                <a:gd name="T4" fmla="*/ 137 w 168"/>
                <a:gd name="T5" fmla="*/ 114 h 151"/>
                <a:gd name="T6" fmla="*/ 150 w 168"/>
                <a:gd name="T7" fmla="*/ 151 h 151"/>
                <a:gd name="T8" fmla="*/ 103 w 168"/>
                <a:gd name="T9" fmla="*/ 127 h 151"/>
                <a:gd name="T10" fmla="*/ 84 w 168"/>
                <a:gd name="T11" fmla="*/ 129 h 151"/>
                <a:gd name="T12" fmla="*/ 0 w 168"/>
                <a:gd name="T13" fmla="*/ 65 h 151"/>
                <a:gd name="T14" fmla="*/ 84 w 168"/>
                <a:gd name="T15" fmla="*/ 0 h 151"/>
                <a:gd name="T16" fmla="*/ 46 w 168"/>
                <a:gd name="T17" fmla="*/ 53 h 151"/>
                <a:gd name="T18" fmla="*/ 35 w 168"/>
                <a:gd name="T19" fmla="*/ 63 h 151"/>
                <a:gd name="T20" fmla="*/ 46 w 168"/>
                <a:gd name="T21" fmla="*/ 74 h 151"/>
                <a:gd name="T22" fmla="*/ 57 w 168"/>
                <a:gd name="T23" fmla="*/ 63 h 151"/>
                <a:gd name="T24" fmla="*/ 46 w 168"/>
                <a:gd name="T25" fmla="*/ 53 h 151"/>
                <a:gd name="T26" fmla="*/ 122 w 168"/>
                <a:gd name="T27" fmla="*/ 53 h 151"/>
                <a:gd name="T28" fmla="*/ 111 w 168"/>
                <a:gd name="T29" fmla="*/ 63 h 151"/>
                <a:gd name="T30" fmla="*/ 122 w 168"/>
                <a:gd name="T31" fmla="*/ 74 h 151"/>
                <a:gd name="T32" fmla="*/ 133 w 168"/>
                <a:gd name="T33" fmla="*/ 63 h 151"/>
                <a:gd name="T34" fmla="*/ 122 w 168"/>
                <a:gd name="T35" fmla="*/ 53 h 151"/>
                <a:gd name="T36" fmla="*/ 84 w 168"/>
                <a:gd name="T37" fmla="*/ 53 h 151"/>
                <a:gd name="T38" fmla="*/ 73 w 168"/>
                <a:gd name="T39" fmla="*/ 63 h 151"/>
                <a:gd name="T40" fmla="*/ 84 w 168"/>
                <a:gd name="T41" fmla="*/ 74 h 151"/>
                <a:gd name="T42" fmla="*/ 95 w 168"/>
                <a:gd name="T43" fmla="*/ 63 h 151"/>
                <a:gd name="T44" fmla="*/ 84 w 168"/>
                <a:gd name="T45" fmla="*/ 5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51">
                  <a:moveTo>
                    <a:pt x="84" y="0"/>
                  </a:moveTo>
                  <a:cubicBezTo>
                    <a:pt x="131" y="0"/>
                    <a:pt x="168" y="29"/>
                    <a:pt x="168" y="65"/>
                  </a:cubicBezTo>
                  <a:cubicBezTo>
                    <a:pt x="168" y="85"/>
                    <a:pt x="156" y="103"/>
                    <a:pt x="137" y="11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97" y="128"/>
                    <a:pt x="91" y="129"/>
                    <a:pt x="84" y="129"/>
                  </a:cubicBezTo>
                  <a:cubicBezTo>
                    <a:pt x="28" y="130"/>
                    <a:pt x="0" y="103"/>
                    <a:pt x="0" y="65"/>
                  </a:cubicBezTo>
                  <a:cubicBezTo>
                    <a:pt x="0" y="29"/>
                    <a:pt x="38" y="0"/>
                    <a:pt x="84" y="0"/>
                  </a:cubicBezTo>
                  <a:close/>
                  <a:moveTo>
                    <a:pt x="46" y="53"/>
                  </a:moveTo>
                  <a:cubicBezTo>
                    <a:pt x="40" y="53"/>
                    <a:pt x="35" y="57"/>
                    <a:pt x="35" y="63"/>
                  </a:cubicBezTo>
                  <a:cubicBezTo>
                    <a:pt x="35" y="69"/>
                    <a:pt x="40" y="74"/>
                    <a:pt x="46" y="74"/>
                  </a:cubicBezTo>
                  <a:cubicBezTo>
                    <a:pt x="52" y="74"/>
                    <a:pt x="57" y="69"/>
                    <a:pt x="57" y="63"/>
                  </a:cubicBezTo>
                  <a:cubicBezTo>
                    <a:pt x="57" y="57"/>
                    <a:pt x="52" y="53"/>
                    <a:pt x="46" y="53"/>
                  </a:cubicBezTo>
                  <a:close/>
                  <a:moveTo>
                    <a:pt x="122" y="53"/>
                  </a:moveTo>
                  <a:cubicBezTo>
                    <a:pt x="116" y="53"/>
                    <a:pt x="111" y="57"/>
                    <a:pt x="111" y="63"/>
                  </a:cubicBezTo>
                  <a:cubicBezTo>
                    <a:pt x="111" y="69"/>
                    <a:pt x="116" y="74"/>
                    <a:pt x="122" y="74"/>
                  </a:cubicBezTo>
                  <a:cubicBezTo>
                    <a:pt x="128" y="74"/>
                    <a:pt x="133" y="69"/>
                    <a:pt x="133" y="63"/>
                  </a:cubicBezTo>
                  <a:cubicBezTo>
                    <a:pt x="133" y="57"/>
                    <a:pt x="128" y="53"/>
                    <a:pt x="122" y="53"/>
                  </a:cubicBezTo>
                  <a:close/>
                  <a:moveTo>
                    <a:pt x="84" y="53"/>
                  </a:moveTo>
                  <a:cubicBezTo>
                    <a:pt x="78" y="53"/>
                    <a:pt x="73" y="57"/>
                    <a:pt x="73" y="63"/>
                  </a:cubicBezTo>
                  <a:cubicBezTo>
                    <a:pt x="73" y="69"/>
                    <a:pt x="78" y="74"/>
                    <a:pt x="84" y="74"/>
                  </a:cubicBezTo>
                  <a:cubicBezTo>
                    <a:pt x="90" y="74"/>
                    <a:pt x="95" y="69"/>
                    <a:pt x="95" y="63"/>
                  </a:cubicBezTo>
                  <a:cubicBezTo>
                    <a:pt x="95" y="57"/>
                    <a:pt x="90" y="53"/>
                    <a:pt x="84" y="53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slíḓé">
              <a:extLst>
                <a:ext uri="{FF2B5EF4-FFF2-40B4-BE49-F238E27FC236}">
                  <a16:creationId xmlns:a16="http://schemas.microsoft.com/office/drawing/2014/main" id="{D64A8221-B733-4395-A546-E359AF521A4C}"/>
                </a:ext>
              </a:extLst>
            </p:cNvPr>
            <p:cNvSpPr/>
            <p:nvPr/>
          </p:nvSpPr>
          <p:spPr bwMode="auto">
            <a:xfrm>
              <a:off x="3022600" y="1241425"/>
              <a:ext cx="692150" cy="579437"/>
            </a:xfrm>
            <a:custGeom>
              <a:avLst/>
              <a:gdLst>
                <a:gd name="T0" fmla="*/ 34 w 210"/>
                <a:gd name="T1" fmla="*/ 0 h 176"/>
                <a:gd name="T2" fmla="*/ 177 w 210"/>
                <a:gd name="T3" fmla="*/ 0 h 176"/>
                <a:gd name="T4" fmla="*/ 210 w 210"/>
                <a:gd name="T5" fmla="*/ 34 h 176"/>
                <a:gd name="T6" fmla="*/ 210 w 210"/>
                <a:gd name="T7" fmla="*/ 114 h 176"/>
                <a:gd name="T8" fmla="*/ 177 w 210"/>
                <a:gd name="T9" fmla="*/ 148 h 176"/>
                <a:gd name="T10" fmla="*/ 61 w 210"/>
                <a:gd name="T11" fmla="*/ 176 h 176"/>
                <a:gd name="T12" fmla="*/ 113 w 210"/>
                <a:gd name="T13" fmla="*/ 148 h 176"/>
                <a:gd name="T14" fmla="*/ 34 w 210"/>
                <a:gd name="T15" fmla="*/ 148 h 176"/>
                <a:gd name="T16" fmla="*/ 0 w 210"/>
                <a:gd name="T17" fmla="*/ 114 h 176"/>
                <a:gd name="T18" fmla="*/ 0 w 210"/>
                <a:gd name="T19" fmla="*/ 34 h 176"/>
                <a:gd name="T20" fmla="*/ 34 w 210"/>
                <a:gd name="T21" fmla="*/ 0 h 176"/>
                <a:gd name="T22" fmla="*/ 30 w 210"/>
                <a:gd name="T23" fmla="*/ 43 h 176"/>
                <a:gd name="T24" fmla="*/ 30 w 210"/>
                <a:gd name="T25" fmla="*/ 50 h 176"/>
                <a:gd name="T26" fmla="*/ 181 w 210"/>
                <a:gd name="T27" fmla="*/ 50 h 176"/>
                <a:gd name="T28" fmla="*/ 181 w 210"/>
                <a:gd name="T29" fmla="*/ 43 h 176"/>
                <a:gd name="T30" fmla="*/ 30 w 210"/>
                <a:gd name="T31" fmla="*/ 43 h 176"/>
                <a:gd name="T32" fmla="*/ 30 w 210"/>
                <a:gd name="T33" fmla="*/ 71 h 176"/>
                <a:gd name="T34" fmla="*/ 30 w 210"/>
                <a:gd name="T35" fmla="*/ 79 h 176"/>
                <a:gd name="T36" fmla="*/ 181 w 210"/>
                <a:gd name="T37" fmla="*/ 79 h 176"/>
                <a:gd name="T38" fmla="*/ 181 w 210"/>
                <a:gd name="T39" fmla="*/ 71 h 176"/>
                <a:gd name="T40" fmla="*/ 30 w 210"/>
                <a:gd name="T41" fmla="*/ 71 h 176"/>
                <a:gd name="T42" fmla="*/ 30 w 210"/>
                <a:gd name="T43" fmla="*/ 101 h 176"/>
                <a:gd name="T44" fmla="*/ 30 w 210"/>
                <a:gd name="T45" fmla="*/ 108 h 176"/>
                <a:gd name="T46" fmla="*/ 181 w 210"/>
                <a:gd name="T47" fmla="*/ 108 h 176"/>
                <a:gd name="T48" fmla="*/ 181 w 210"/>
                <a:gd name="T49" fmla="*/ 101 h 176"/>
                <a:gd name="T50" fmla="*/ 30 w 210"/>
                <a:gd name="T51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176">
                  <a:moveTo>
                    <a:pt x="34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95" y="0"/>
                    <a:pt x="210" y="15"/>
                    <a:pt x="210" y="34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32"/>
                    <a:pt x="195" y="143"/>
                    <a:pt x="177" y="148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15" y="148"/>
                    <a:pt x="0" y="132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  <a:moveTo>
                    <a:pt x="30" y="43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181" y="50"/>
                    <a:pt x="181" y="50"/>
                    <a:pt x="181" y="50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30" y="71"/>
                  </a:moveTo>
                  <a:cubicBezTo>
                    <a:pt x="30" y="79"/>
                    <a:pt x="30" y="79"/>
                    <a:pt x="30" y="79"/>
                  </a:cubicBezTo>
                  <a:cubicBezTo>
                    <a:pt x="181" y="79"/>
                    <a:pt x="181" y="79"/>
                    <a:pt x="181" y="79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30" y="101"/>
                  </a:moveTo>
                  <a:cubicBezTo>
                    <a:pt x="30" y="108"/>
                    <a:pt x="30" y="108"/>
                    <a:pt x="30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1"/>
                    <a:pt x="181" y="101"/>
                    <a:pt x="181" y="101"/>
                  </a:cubicBezTo>
                  <a:lnTo>
                    <a:pt x="30" y="101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ŝḻídê">
              <a:extLst>
                <a:ext uri="{FF2B5EF4-FFF2-40B4-BE49-F238E27FC236}">
                  <a16:creationId xmlns:a16="http://schemas.microsoft.com/office/drawing/2014/main" id="{D21A2A41-293A-4DB2-A104-C9FEDAF6C3EB}"/>
                </a:ext>
              </a:extLst>
            </p:cNvPr>
            <p:cNvSpPr/>
            <p:nvPr/>
          </p:nvSpPr>
          <p:spPr bwMode="auto">
            <a:xfrm>
              <a:off x="768350" y="2614613"/>
              <a:ext cx="601663" cy="336550"/>
            </a:xfrm>
            <a:custGeom>
              <a:avLst/>
              <a:gdLst>
                <a:gd name="T0" fmla="*/ 112 w 182"/>
                <a:gd name="T1" fmla="*/ 21 h 102"/>
                <a:gd name="T2" fmla="*/ 65 w 182"/>
                <a:gd name="T3" fmla="*/ 18 h 102"/>
                <a:gd name="T4" fmla="*/ 32 w 182"/>
                <a:gd name="T5" fmla="*/ 51 h 102"/>
                <a:gd name="T6" fmla="*/ 0 w 182"/>
                <a:gd name="T7" fmla="*/ 74 h 102"/>
                <a:gd name="T8" fmla="*/ 29 w 182"/>
                <a:gd name="T9" fmla="*/ 101 h 102"/>
                <a:gd name="T10" fmla="*/ 154 w 182"/>
                <a:gd name="T11" fmla="*/ 101 h 102"/>
                <a:gd name="T12" fmla="*/ 182 w 182"/>
                <a:gd name="T13" fmla="*/ 74 h 102"/>
                <a:gd name="T14" fmla="*/ 150 w 182"/>
                <a:gd name="T15" fmla="*/ 51 h 102"/>
                <a:gd name="T16" fmla="*/ 112 w 182"/>
                <a:gd name="T17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2">
                  <a:moveTo>
                    <a:pt x="112" y="21"/>
                  </a:moveTo>
                  <a:cubicBezTo>
                    <a:pt x="108" y="0"/>
                    <a:pt x="73" y="0"/>
                    <a:pt x="65" y="18"/>
                  </a:cubicBezTo>
                  <a:cubicBezTo>
                    <a:pt x="41" y="8"/>
                    <a:pt x="21" y="30"/>
                    <a:pt x="32" y="51"/>
                  </a:cubicBezTo>
                  <a:cubicBezTo>
                    <a:pt x="17" y="48"/>
                    <a:pt x="0" y="58"/>
                    <a:pt x="0" y="74"/>
                  </a:cubicBezTo>
                  <a:cubicBezTo>
                    <a:pt x="0" y="87"/>
                    <a:pt x="4" y="102"/>
                    <a:pt x="29" y="101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79" y="101"/>
                    <a:pt x="182" y="87"/>
                    <a:pt x="182" y="74"/>
                  </a:cubicBezTo>
                  <a:cubicBezTo>
                    <a:pt x="182" y="58"/>
                    <a:pt x="165" y="48"/>
                    <a:pt x="150" y="51"/>
                  </a:cubicBezTo>
                  <a:cubicBezTo>
                    <a:pt x="164" y="29"/>
                    <a:pt x="134" y="8"/>
                    <a:pt x="112" y="2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liḋé">
              <a:extLst>
                <a:ext uri="{FF2B5EF4-FFF2-40B4-BE49-F238E27FC236}">
                  <a16:creationId xmlns:a16="http://schemas.microsoft.com/office/drawing/2014/main" id="{EAFBD001-7BB6-47C1-9F31-2EEAAD39FD9F}"/>
                </a:ext>
              </a:extLst>
            </p:cNvPr>
            <p:cNvSpPr/>
            <p:nvPr/>
          </p:nvSpPr>
          <p:spPr bwMode="auto">
            <a:xfrm>
              <a:off x="1263650" y="2960688"/>
              <a:ext cx="109538" cy="10953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Sľidé">
              <a:extLst>
                <a:ext uri="{FF2B5EF4-FFF2-40B4-BE49-F238E27FC236}">
                  <a16:creationId xmlns:a16="http://schemas.microsoft.com/office/drawing/2014/main" id="{8B51009E-6B9D-447C-B7F1-648E7A2BD65B}"/>
                </a:ext>
              </a:extLst>
            </p:cNvPr>
            <p:cNvSpPr/>
            <p:nvPr/>
          </p:nvSpPr>
          <p:spPr bwMode="auto">
            <a:xfrm>
              <a:off x="1346200" y="3092450"/>
              <a:ext cx="61913" cy="66675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93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742854" y="1159981"/>
            <a:ext cx="111185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模拟器启动后，使用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调试工具查看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Explorer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新版本的菜单选项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device monitor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不见了，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用的比较少，所以就不想占用一个菜单，现在只能通过命令运行这个工具了。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，你就会看到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monitor.bat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，双击运行。</a:t>
            </a:r>
          </a:p>
        </p:txBody>
      </p:sp>
      <p:pic>
        <p:nvPicPr>
          <p:cNvPr id="7170" name="Picture 2" descr="https://img-blog.csdn.net/20180531110701578?watermark/2/text/aHR0cHM6Ly9ibG9nLmNzZG4ubmV0L1hpYW9adW9he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50" y="3785259"/>
            <a:ext cx="56673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742854" y="1159981"/>
            <a:ext cx="11118588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模拟器启动后，使用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调试工具查看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Explorer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。默认情况下无法显示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emulated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下面的子目录。需要用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命令，然后才能访问文件和子目录，以及删除文件。</a:t>
            </a:r>
          </a:p>
        </p:txBody>
      </p:sp>
      <p:pic>
        <p:nvPicPr>
          <p:cNvPr id="13" name="图片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29730" r="23309" b="41148"/>
          <a:stretch>
            <a:fillRect/>
          </a:stretch>
        </p:blipFill>
        <p:spPr>
          <a:xfrm>
            <a:off x="2323606" y="2392674"/>
            <a:ext cx="7046598" cy="3782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7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里的文件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44415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动态申请权限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86122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grpSp>
        <p:nvGrpSpPr>
          <p:cNvPr id="3" name="组合 2"/>
          <p:cNvGrpSpPr/>
          <p:nvPr/>
        </p:nvGrpSpPr>
        <p:grpSpPr>
          <a:xfrm>
            <a:off x="4562689" y="996009"/>
            <a:ext cx="7164876" cy="5831970"/>
            <a:chOff x="982363" y="3854248"/>
            <a:chExt cx="7164876" cy="5831970"/>
          </a:xfrm>
        </p:grpSpPr>
        <p:sp>
          <p:nvSpPr>
            <p:cNvPr id="10" name="1          _3"/>
            <p:cNvSpPr txBox="1"/>
            <p:nvPr/>
          </p:nvSpPr>
          <p:spPr>
            <a:xfrm>
              <a:off x="1295909" y="3994327"/>
              <a:ext cx="6851330" cy="5681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Clr>
                  <a:srgbClr val="3FA30C"/>
                </a:buClr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// Storage Permissions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private static final int REQUEST_EXTERNAL_STORAGE = 1;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private static String[] PERMISSIONS_STORAGE = {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Manifest.permission.READ_EXTERNAL_STORAGE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,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Manifest.permission.WRITE_EXTERNAL_STORAGE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};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public static void </a:t>
              </a:r>
              <a:r>
                <a:rPr lang="en-US" altLang="zh-CN" sz="16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verifyStoragePermissions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(Activity activity) {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// Check if we have read permission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int permission =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ActivityCompat.checkSelfPermission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(activity,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Manifest.permission.READ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_EXTERNAL_STORAGE);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if (permission !=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PackageManager.PERMISSION_GRANTED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) {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// We don't have permission so prompt the user</a:t>
              </a:r>
              <a:b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ActivityCompat.requestPermissions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activity,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PERMISSIONS_STORAGE,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REQUEST_EXTERNAL_STORAGE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);</a:t>
              </a:r>
              <a:b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} }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1028789" y="3933282"/>
              <a:ext cx="7072023" cy="569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93">
              <a:extLst>
                <a:ext uri="{FF2B5EF4-FFF2-40B4-BE49-F238E27FC236}">
                  <a16:creationId xmlns:a16="http://schemas.microsoft.com/office/drawing/2014/main" id="{21CD3388-A96B-4B73-A6D2-5F43F193A15D}"/>
                </a:ext>
              </a:extLst>
            </p:cNvPr>
            <p:cNvSpPr/>
            <p:nvPr/>
          </p:nvSpPr>
          <p:spPr>
            <a:xfrm>
              <a:off x="982363" y="3854248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  <p:sp>
          <p:nvSpPr>
            <p:cNvPr id="8" name="矩形 93">
              <a:extLst>
                <a:ext uri="{FF2B5EF4-FFF2-40B4-BE49-F238E27FC236}">
                  <a16:creationId xmlns:a16="http://schemas.microsoft.com/office/drawing/2014/main" id="{FF7F70F6-53B2-4440-B1D6-14ACCA723FCD}"/>
                </a:ext>
              </a:extLst>
            </p:cNvPr>
            <p:cNvSpPr/>
            <p:nvPr/>
          </p:nvSpPr>
          <p:spPr>
            <a:xfrm rot="10800000">
              <a:off x="7763245" y="9302086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44855" y="1700238"/>
            <a:ext cx="4182701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6.0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后的版本，文件读写权限不但要在清单中加入，而且要在运行时动态申请。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可以创建一个成员方法，例如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verifyStoragePermissions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，在里面检查是否已经拥有读权限，没权限的话请用户同意授权，甚至把写权限一并打包进去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Actitvity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方法中调用上述的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verifyStoragePermissions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6591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里的文件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44415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清单中申请权限。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86122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0" name="1          _3"/>
          <p:cNvSpPr txBox="1"/>
          <p:nvPr/>
        </p:nvSpPr>
        <p:spPr>
          <a:xfrm>
            <a:off x="1368107" y="2165527"/>
            <a:ext cx="9787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3FA30C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android.permission.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READ_EXTERNAL_STORAGE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 /&gt;</a:t>
            </a:r>
          </a:p>
          <a:p>
            <a:pPr marL="0" lvl="1">
              <a:lnSpc>
                <a:spcPct val="120000"/>
              </a:lnSpc>
              <a:buClr>
                <a:srgbClr val="3FA30C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android.permission.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WRITE_EXTERNAL_STORAGE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 /&gt;</a:t>
            </a:r>
          </a:p>
          <a:p>
            <a:pPr marL="0" lvl="1">
              <a:lnSpc>
                <a:spcPct val="120000"/>
              </a:lnSpc>
              <a:buClr>
                <a:srgbClr val="3FA30C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android.permission.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MOUNT_UNMOUNT_FILESYSTEMS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"/&gt;</a:t>
            </a:r>
          </a:p>
        </p:txBody>
      </p:sp>
      <p:sp>
        <p:nvSpPr>
          <p:cNvPr id="2" name="矩形 1"/>
          <p:cNvSpPr/>
          <p:nvPr/>
        </p:nvSpPr>
        <p:spPr>
          <a:xfrm>
            <a:off x="1100987" y="2104483"/>
            <a:ext cx="10176613" cy="2478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054561" y="2025448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954381" y="4277543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播放</a:t>
            </a:r>
            <a:r>
              <a:rPr lang="en-US" altLang="zh-CN" dirty="0" err="1"/>
              <a:t>SDcard</a:t>
            </a:r>
            <a:r>
              <a:rPr lang="zh-CN" altLang="en-US" dirty="0"/>
              <a:t>里的文件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44415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设计一个音乐播放器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卡中的音乐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86122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295908" y="1700238"/>
            <a:ext cx="925282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将音频文件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abc.mp3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卡中。</a:t>
            </a: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42" y="2719527"/>
            <a:ext cx="4865495" cy="29616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160"/>
          <a:stretch>
            <a:fillRect/>
          </a:stretch>
        </p:blipFill>
        <p:spPr bwMode="auto">
          <a:xfrm>
            <a:off x="3190621" y="2719528"/>
            <a:ext cx="2369233" cy="283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/>
          <a:stretch>
            <a:fillRect/>
          </a:stretch>
        </p:blipFill>
        <p:spPr bwMode="auto">
          <a:xfrm>
            <a:off x="843020" y="2719527"/>
            <a:ext cx="2347601" cy="28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          _3"/>
          <p:cNvSpPr txBox="1"/>
          <p:nvPr/>
        </p:nvSpPr>
        <p:spPr>
          <a:xfrm>
            <a:off x="1439094" y="5777505"/>
            <a:ext cx="350305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ts val="2400"/>
              </a:spcBef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音乐播放器运效果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5046133" y="6230013"/>
            <a:ext cx="7145868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Number_2"/>
          <p:cNvSpPr/>
          <p:nvPr>
            <p:custDataLst>
              <p:tags r:id="rId1"/>
            </p:custDataLst>
          </p:nvPr>
        </p:nvSpPr>
        <p:spPr>
          <a:xfrm>
            <a:off x="3487707" y="225294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2"/>
            </p:custDataLst>
          </p:nvPr>
        </p:nvSpPr>
        <p:spPr>
          <a:xfrm>
            <a:off x="4290645" y="2356853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音频播放</a:t>
            </a:r>
          </a:p>
        </p:txBody>
      </p:sp>
      <p:sp>
        <p:nvSpPr>
          <p:cNvPr id="54" name="MH_Number_3"/>
          <p:cNvSpPr/>
          <p:nvPr>
            <p:custDataLst>
              <p:tags r:id="rId3"/>
            </p:custDataLst>
          </p:nvPr>
        </p:nvSpPr>
        <p:spPr>
          <a:xfrm>
            <a:off x="3823217" y="32715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4"/>
            </p:custDataLst>
          </p:nvPr>
        </p:nvSpPr>
        <p:spPr>
          <a:xfrm>
            <a:off x="4628270" y="3348229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视频播放	</a:t>
            </a:r>
          </a:p>
        </p:txBody>
      </p:sp>
      <p:sp>
        <p:nvSpPr>
          <p:cNvPr id="56" name="MH_Number_4"/>
          <p:cNvSpPr/>
          <p:nvPr>
            <p:custDataLst>
              <p:tags r:id="rId5"/>
            </p:custDataLst>
          </p:nvPr>
        </p:nvSpPr>
        <p:spPr>
          <a:xfrm>
            <a:off x="4158727" y="429011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6"/>
            </p:custDataLst>
          </p:nvPr>
        </p:nvSpPr>
        <p:spPr>
          <a:xfrm>
            <a:off x="4935060" y="4368925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录音与拍照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04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438253" y="186835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1439507" y="2622782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2183304" y="1754062"/>
            <a:ext cx="5065781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SurfaceView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183304" y="2548112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MediaController + VideoView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视频播放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824396" y="1159981"/>
            <a:ext cx="1052940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实现视频播放的应用程序有两种：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048955" y="3581209"/>
            <a:ext cx="54785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第一种方法是基础，可以编程控制播放器的大小和位置。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第二种方法使用起来更方便，但由于是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封装好的类，播放器的大小、位置等都不接受编程控制。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6" name="85734d8b-3e9f-4b25-a449-ae7c3a8be0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ADBD1B-073E-4D8E-9C45-7B259ADADB3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62874" y="2670606"/>
            <a:ext cx="4086225" cy="3981648"/>
            <a:chOff x="669925" y="1241425"/>
            <a:chExt cx="5024438" cy="4895850"/>
          </a:xfrm>
        </p:grpSpPr>
        <p:sp>
          <p:nvSpPr>
            <p:cNvPr id="17" name="iṣ1îḓé">
              <a:extLst>
                <a:ext uri="{FF2B5EF4-FFF2-40B4-BE49-F238E27FC236}">
                  <a16:creationId xmlns:a16="http://schemas.microsoft.com/office/drawing/2014/main" id="{333A5B98-70D3-4E4C-8132-3B10379539B0}"/>
                </a:ext>
              </a:extLst>
            </p:cNvPr>
            <p:cNvSpPr/>
            <p:nvPr/>
          </p:nvSpPr>
          <p:spPr bwMode="auto">
            <a:xfrm>
              <a:off x="2236788" y="2025650"/>
              <a:ext cx="811213" cy="1079500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4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1" y="111"/>
                    <a:pt x="7" y="126"/>
                    <a:pt x="4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7" y="249"/>
                    <a:pt x="24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2" y="168"/>
                    <a:pt x="244" y="162"/>
                  </a:cubicBezTo>
                  <a:cubicBezTo>
                    <a:pt x="246" y="155"/>
                    <a:pt x="234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ŝľiḑè">
              <a:extLst>
                <a:ext uri="{FF2B5EF4-FFF2-40B4-BE49-F238E27FC236}">
                  <a16:creationId xmlns:a16="http://schemas.microsoft.com/office/drawing/2014/main" id="{2A95F919-9BF4-487F-9B3E-AD9042C181C9}"/>
                </a:ext>
              </a:extLst>
            </p:cNvPr>
            <p:cNvSpPr/>
            <p:nvPr/>
          </p:nvSpPr>
          <p:spPr bwMode="auto">
            <a:xfrm>
              <a:off x="2381250" y="20256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9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9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5" y="215"/>
                    <a:pt x="178" y="209"/>
                    <a:pt x="181" y="204"/>
                  </a:cubicBezTo>
                  <a:cubicBezTo>
                    <a:pt x="186" y="195"/>
                    <a:pt x="198" y="168"/>
                    <a:pt x="200" y="162"/>
                  </a:cubicBezTo>
                  <a:cubicBezTo>
                    <a:pt x="202" y="155"/>
                    <a:pt x="190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líďè">
              <a:extLst>
                <a:ext uri="{FF2B5EF4-FFF2-40B4-BE49-F238E27FC236}">
                  <a16:creationId xmlns:a16="http://schemas.microsoft.com/office/drawing/2014/main" id="{661B3BFA-0CF1-47D2-9229-F5A161E74C3D}"/>
                </a:ext>
              </a:extLst>
            </p:cNvPr>
            <p:cNvSpPr/>
            <p:nvPr/>
          </p:nvSpPr>
          <p:spPr bwMode="auto">
            <a:xfrm>
              <a:off x="2417763" y="17256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ļïďe">
              <a:extLst>
                <a:ext uri="{FF2B5EF4-FFF2-40B4-BE49-F238E27FC236}">
                  <a16:creationId xmlns:a16="http://schemas.microsoft.com/office/drawing/2014/main" id="{A196D250-C8D6-40E2-A4F2-4116A6B93AD9}"/>
                </a:ext>
              </a:extLst>
            </p:cNvPr>
            <p:cNvSpPr/>
            <p:nvPr/>
          </p:nvSpPr>
          <p:spPr bwMode="auto">
            <a:xfrm>
              <a:off x="2468563" y="1827213"/>
              <a:ext cx="471488" cy="715962"/>
            </a:xfrm>
            <a:custGeom>
              <a:avLst/>
              <a:gdLst>
                <a:gd name="T0" fmla="*/ 0 w 297"/>
                <a:gd name="T1" fmla="*/ 0 h 451"/>
                <a:gd name="T2" fmla="*/ 297 w 297"/>
                <a:gd name="T3" fmla="*/ 2 h 451"/>
                <a:gd name="T4" fmla="*/ 297 w 297"/>
                <a:gd name="T5" fmla="*/ 451 h 451"/>
                <a:gd name="T6" fmla="*/ 0 w 297"/>
                <a:gd name="T7" fmla="*/ 451 h 451"/>
                <a:gd name="T8" fmla="*/ 0 w 297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51">
                  <a:moveTo>
                    <a:pt x="0" y="0"/>
                  </a:moveTo>
                  <a:lnTo>
                    <a:pt x="297" y="2"/>
                  </a:lnTo>
                  <a:lnTo>
                    <a:pt x="297" y="451"/>
                  </a:lnTo>
                  <a:lnTo>
                    <a:pt x="0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1îdê">
              <a:extLst>
                <a:ext uri="{FF2B5EF4-FFF2-40B4-BE49-F238E27FC236}">
                  <a16:creationId xmlns:a16="http://schemas.microsoft.com/office/drawing/2014/main" id="{60FAE3EC-0DD0-4D97-A703-960C690961B1}"/>
                </a:ext>
              </a:extLst>
            </p:cNvPr>
            <p:cNvSpPr/>
            <p:nvPr/>
          </p:nvSpPr>
          <p:spPr bwMode="auto">
            <a:xfrm>
              <a:off x="2474913" y="1778000"/>
              <a:ext cx="458788" cy="19050"/>
            </a:xfrm>
            <a:custGeom>
              <a:avLst/>
              <a:gdLst>
                <a:gd name="T0" fmla="*/ 3 w 139"/>
                <a:gd name="T1" fmla="*/ 0 h 6"/>
                <a:gd name="T2" fmla="*/ 135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5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7" y="6"/>
                    <a:pt x="13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lïḑê">
              <a:extLst>
                <a:ext uri="{FF2B5EF4-FFF2-40B4-BE49-F238E27FC236}">
                  <a16:creationId xmlns:a16="http://schemas.microsoft.com/office/drawing/2014/main" id="{CE74BB37-CC6A-4124-84FD-5EC3296D5F38}"/>
                </a:ext>
              </a:extLst>
            </p:cNvPr>
            <p:cNvSpPr/>
            <p:nvPr/>
          </p:nvSpPr>
          <p:spPr bwMode="auto">
            <a:xfrm>
              <a:off x="2625725" y="256857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8 h 39"/>
                <a:gd name="T6" fmla="*/ 46 w 46"/>
                <a:gd name="T7" fmla="*/ 30 h 39"/>
                <a:gd name="T8" fmla="*/ 38 w 46"/>
                <a:gd name="T9" fmla="*/ 39 h 39"/>
                <a:gd name="T10" fmla="*/ 8 w 46"/>
                <a:gd name="T11" fmla="*/ 39 h 39"/>
                <a:gd name="T12" fmla="*/ 0 w 46"/>
                <a:gd name="T13" fmla="*/ 30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5"/>
                    <a:pt x="42" y="39"/>
                    <a:pt x="3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$ḻiḑè">
              <a:extLst>
                <a:ext uri="{FF2B5EF4-FFF2-40B4-BE49-F238E27FC236}">
                  <a16:creationId xmlns:a16="http://schemas.microsoft.com/office/drawing/2014/main" id="{8EDB08BB-76FA-404C-A0A6-A84FF6E89A54}"/>
                </a:ext>
              </a:extLst>
            </p:cNvPr>
            <p:cNvSpPr/>
            <p:nvPr/>
          </p:nvSpPr>
          <p:spPr bwMode="auto">
            <a:xfrm>
              <a:off x="2671763" y="2601913"/>
              <a:ext cx="60325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1idê">
              <a:extLst>
                <a:ext uri="{FF2B5EF4-FFF2-40B4-BE49-F238E27FC236}">
                  <a16:creationId xmlns:a16="http://schemas.microsoft.com/office/drawing/2014/main" id="{6011BE53-8A0B-4260-821E-5694C297AFA0}"/>
                </a:ext>
              </a:extLst>
            </p:cNvPr>
            <p:cNvSpPr/>
            <p:nvPr/>
          </p:nvSpPr>
          <p:spPr bwMode="auto">
            <a:xfrm>
              <a:off x="2701925" y="17256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ş1îḍê">
              <a:extLst>
                <a:ext uri="{FF2B5EF4-FFF2-40B4-BE49-F238E27FC236}">
                  <a16:creationId xmlns:a16="http://schemas.microsoft.com/office/drawing/2014/main" id="{78F3DE57-4CE7-4966-B8A1-C145062FFC7B}"/>
                </a:ext>
              </a:extLst>
            </p:cNvPr>
            <p:cNvSpPr/>
            <p:nvPr/>
          </p:nvSpPr>
          <p:spPr bwMode="auto">
            <a:xfrm>
              <a:off x="2701925" y="183038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śḷïde">
              <a:extLst>
                <a:ext uri="{FF2B5EF4-FFF2-40B4-BE49-F238E27FC236}">
                  <a16:creationId xmlns:a16="http://schemas.microsoft.com/office/drawing/2014/main" id="{873FB972-C46A-452F-80B1-A4A16A5E4124}"/>
                </a:ext>
              </a:extLst>
            </p:cNvPr>
            <p:cNvSpPr/>
            <p:nvPr/>
          </p:nvSpPr>
          <p:spPr bwMode="auto">
            <a:xfrm>
              <a:off x="2705100" y="1778000"/>
              <a:ext cx="228600" cy="19050"/>
            </a:xfrm>
            <a:custGeom>
              <a:avLst/>
              <a:gdLst>
                <a:gd name="T0" fmla="*/ 0 w 69"/>
                <a:gd name="T1" fmla="*/ 0 h 6"/>
                <a:gd name="T2" fmla="*/ 65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5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sļîḍê">
              <a:extLst>
                <a:ext uri="{FF2B5EF4-FFF2-40B4-BE49-F238E27FC236}">
                  <a16:creationId xmlns:a16="http://schemas.microsoft.com/office/drawing/2014/main" id="{D463A8AC-1809-4D0E-BE35-3C8244F30F90}"/>
                </a:ext>
              </a:extLst>
            </p:cNvPr>
            <p:cNvSpPr/>
            <p:nvPr/>
          </p:nvSpPr>
          <p:spPr bwMode="auto">
            <a:xfrm>
              <a:off x="2701925" y="256857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líḍé">
              <a:extLst>
                <a:ext uri="{FF2B5EF4-FFF2-40B4-BE49-F238E27FC236}">
                  <a16:creationId xmlns:a16="http://schemas.microsoft.com/office/drawing/2014/main" id="{0ECB5E84-8A9C-4B34-B6E4-7383F3BF7A3B}"/>
                </a:ext>
              </a:extLst>
            </p:cNvPr>
            <p:cNvSpPr/>
            <p:nvPr/>
          </p:nvSpPr>
          <p:spPr bwMode="auto">
            <a:xfrm>
              <a:off x="2701925" y="26019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liḍé">
              <a:extLst>
                <a:ext uri="{FF2B5EF4-FFF2-40B4-BE49-F238E27FC236}">
                  <a16:creationId xmlns:a16="http://schemas.microsoft.com/office/drawing/2014/main" id="{19738770-26D7-4B64-9B2C-9E7C33AAC2A1}"/>
                </a:ext>
              </a:extLst>
            </p:cNvPr>
            <p:cNvSpPr/>
            <p:nvPr/>
          </p:nvSpPr>
          <p:spPr bwMode="auto">
            <a:xfrm>
              <a:off x="2662238" y="200818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6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5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4 h 189"/>
                <a:gd name="T18" fmla="*/ 109 w 122"/>
                <a:gd name="T19" fmla="*/ 135 h 189"/>
                <a:gd name="T20" fmla="*/ 103 w 122"/>
                <a:gd name="T21" fmla="*/ 136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9 h 189"/>
                <a:gd name="T38" fmla="*/ 115 w 122"/>
                <a:gd name="T39" fmla="*/ 83 h 189"/>
                <a:gd name="T40" fmla="*/ 107 w 122"/>
                <a:gd name="T41" fmla="*/ 65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9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20 h 189"/>
                <a:gd name="T60" fmla="*/ 100 w 122"/>
                <a:gd name="T61" fmla="*/ 5 h 189"/>
                <a:gd name="T62" fmla="*/ 117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8"/>
                    <a:pt x="72" y="177"/>
                    <a:pt x="86" y="175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4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1"/>
                    <a:pt x="27" y="157"/>
                    <a:pt x="18" y="153"/>
                  </a:cubicBezTo>
                  <a:cubicBezTo>
                    <a:pt x="13" y="150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3"/>
                  </a:cubicBezTo>
                  <a:cubicBezTo>
                    <a:pt x="52" y="118"/>
                    <a:pt x="79" y="109"/>
                    <a:pt x="110" y="100"/>
                  </a:cubicBezTo>
                  <a:cubicBezTo>
                    <a:pt x="118" y="101"/>
                    <a:pt x="118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3"/>
                  </a:cubicBezTo>
                  <a:cubicBezTo>
                    <a:pt x="114" y="77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2" y="124"/>
                    <a:pt x="20" y="122"/>
                  </a:cubicBezTo>
                  <a:cubicBezTo>
                    <a:pt x="53" y="115"/>
                    <a:pt x="79" y="107"/>
                    <a:pt x="108" y="99"/>
                  </a:cubicBezTo>
                  <a:close/>
                  <a:moveTo>
                    <a:pt x="95" y="52"/>
                  </a:moveTo>
                  <a:cubicBezTo>
                    <a:pt x="79" y="57"/>
                    <a:pt x="70" y="59"/>
                    <a:pt x="53" y="63"/>
                  </a:cubicBezTo>
                  <a:cubicBezTo>
                    <a:pt x="40" y="66"/>
                    <a:pt x="35" y="59"/>
                    <a:pt x="33" y="51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5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ľíḍe">
              <a:extLst>
                <a:ext uri="{FF2B5EF4-FFF2-40B4-BE49-F238E27FC236}">
                  <a16:creationId xmlns:a16="http://schemas.microsoft.com/office/drawing/2014/main" id="{8A91C86D-35C5-4EFD-9DFB-BA90A618921A}"/>
                </a:ext>
              </a:extLst>
            </p:cNvPr>
            <p:cNvSpPr/>
            <p:nvPr/>
          </p:nvSpPr>
          <p:spPr bwMode="auto">
            <a:xfrm>
              <a:off x="2817813" y="2555875"/>
              <a:ext cx="196850" cy="71437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śľîḋè">
              <a:extLst>
                <a:ext uri="{FF2B5EF4-FFF2-40B4-BE49-F238E27FC236}">
                  <a16:creationId xmlns:a16="http://schemas.microsoft.com/office/drawing/2014/main" id="{A121C488-0253-48B9-A4A8-0849BAD28331}"/>
                </a:ext>
              </a:extLst>
            </p:cNvPr>
            <p:cNvSpPr/>
            <p:nvPr/>
          </p:nvSpPr>
          <p:spPr bwMode="auto">
            <a:xfrm>
              <a:off x="2692400" y="23018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1 w 106"/>
                <a:gd name="T5" fmla="*/ 11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1" y="11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1ïḑè">
              <a:extLst>
                <a:ext uri="{FF2B5EF4-FFF2-40B4-BE49-F238E27FC236}">
                  <a16:creationId xmlns:a16="http://schemas.microsoft.com/office/drawing/2014/main" id="{03C4ADC2-1D93-4471-A575-97C87CBFEE48}"/>
                </a:ext>
              </a:extLst>
            </p:cNvPr>
            <p:cNvSpPr/>
            <p:nvPr/>
          </p:nvSpPr>
          <p:spPr bwMode="auto">
            <a:xfrm>
              <a:off x="2781300" y="2117725"/>
              <a:ext cx="269875" cy="104775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şḻíďé">
              <a:extLst>
                <a:ext uri="{FF2B5EF4-FFF2-40B4-BE49-F238E27FC236}">
                  <a16:creationId xmlns:a16="http://schemas.microsoft.com/office/drawing/2014/main" id="{B6D771F6-E9AA-42AD-B55B-E03A7B135884}"/>
                </a:ext>
              </a:extLst>
            </p:cNvPr>
            <p:cNvSpPr/>
            <p:nvPr/>
          </p:nvSpPr>
          <p:spPr bwMode="auto">
            <a:xfrm>
              <a:off x="2778125" y="2111375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5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šļíḋè">
              <a:extLst>
                <a:ext uri="{FF2B5EF4-FFF2-40B4-BE49-F238E27FC236}">
                  <a16:creationId xmlns:a16="http://schemas.microsoft.com/office/drawing/2014/main" id="{79E6ED42-C77D-42DC-86DC-4FD7598A9DFD}"/>
                </a:ext>
              </a:extLst>
            </p:cNvPr>
            <p:cNvSpPr/>
            <p:nvPr/>
          </p:nvSpPr>
          <p:spPr bwMode="auto">
            <a:xfrm>
              <a:off x="2679700" y="2308225"/>
              <a:ext cx="111125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1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1"/>
                  </a:cubicBezTo>
                  <a:cubicBezTo>
                    <a:pt x="27" y="1"/>
                    <a:pt x="30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ṥḻiďé">
              <a:extLst>
                <a:ext uri="{FF2B5EF4-FFF2-40B4-BE49-F238E27FC236}">
                  <a16:creationId xmlns:a16="http://schemas.microsoft.com/office/drawing/2014/main" id="{D3D9CB43-7D30-4F34-916E-43868393BF57}"/>
                </a:ext>
              </a:extLst>
            </p:cNvPr>
            <p:cNvSpPr/>
            <p:nvPr/>
          </p:nvSpPr>
          <p:spPr bwMode="auto">
            <a:xfrm>
              <a:off x="2814638" y="25130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9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7"/>
                    <a:pt x="26" y="12"/>
                    <a:pt x="25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ḷíďe">
              <a:extLst>
                <a:ext uri="{FF2B5EF4-FFF2-40B4-BE49-F238E27FC236}">
                  <a16:creationId xmlns:a16="http://schemas.microsoft.com/office/drawing/2014/main" id="{2FCE3231-725D-4CCF-9560-75BCF07C47D5}"/>
                </a:ext>
              </a:extLst>
            </p:cNvPr>
            <p:cNvSpPr/>
            <p:nvPr/>
          </p:nvSpPr>
          <p:spPr bwMode="auto">
            <a:xfrm>
              <a:off x="2717800" y="2417763"/>
              <a:ext cx="339725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6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2" y="5"/>
                    <a:pt x="52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1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ṥlïdè">
              <a:extLst>
                <a:ext uri="{FF2B5EF4-FFF2-40B4-BE49-F238E27FC236}">
                  <a16:creationId xmlns:a16="http://schemas.microsoft.com/office/drawing/2014/main" id="{01E4567C-D45B-40D6-A33B-D3B262500D56}"/>
                </a:ext>
              </a:extLst>
            </p:cNvPr>
            <p:cNvSpPr/>
            <p:nvPr/>
          </p:nvSpPr>
          <p:spPr bwMode="auto">
            <a:xfrm>
              <a:off x="2698750" y="2417763"/>
              <a:ext cx="112713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1 w 34"/>
                <a:gd name="T5" fmla="*/ 26 h 28"/>
                <a:gd name="T6" fmla="*/ 31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3"/>
                    <a:pt x="6" y="6"/>
                  </a:cubicBezTo>
                  <a:cubicBezTo>
                    <a:pt x="0" y="12"/>
                    <a:pt x="3" y="24"/>
                    <a:pt x="11" y="26"/>
                  </a:cubicBezTo>
                  <a:cubicBezTo>
                    <a:pt x="16" y="28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5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ṩľïdè">
              <a:extLst>
                <a:ext uri="{FF2B5EF4-FFF2-40B4-BE49-F238E27FC236}">
                  <a16:creationId xmlns:a16="http://schemas.microsoft.com/office/drawing/2014/main" id="{EAF8293C-2E23-4B7A-8AE8-E4AB52A83E11}"/>
                </a:ext>
              </a:extLst>
            </p:cNvPr>
            <p:cNvSpPr/>
            <p:nvPr/>
          </p:nvSpPr>
          <p:spPr bwMode="auto">
            <a:xfrm>
              <a:off x="2243138" y="2133600"/>
              <a:ext cx="284163" cy="508000"/>
            </a:xfrm>
            <a:custGeom>
              <a:avLst/>
              <a:gdLst>
                <a:gd name="T0" fmla="*/ 51 w 86"/>
                <a:gd name="T1" fmla="*/ 0 h 154"/>
                <a:gd name="T2" fmla="*/ 34 w 86"/>
                <a:gd name="T3" fmla="*/ 42 h 154"/>
                <a:gd name="T4" fmla="*/ 2 w 86"/>
                <a:gd name="T5" fmla="*/ 114 h 154"/>
                <a:gd name="T6" fmla="*/ 8 w 86"/>
                <a:gd name="T7" fmla="*/ 154 h 154"/>
                <a:gd name="T8" fmla="*/ 53 w 86"/>
                <a:gd name="T9" fmla="*/ 123 h 154"/>
                <a:gd name="T10" fmla="*/ 59 w 86"/>
                <a:gd name="T11" fmla="*/ 81 h 154"/>
                <a:gd name="T12" fmla="*/ 51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ŝļïďé">
              <a:extLst>
                <a:ext uri="{FF2B5EF4-FFF2-40B4-BE49-F238E27FC236}">
                  <a16:creationId xmlns:a16="http://schemas.microsoft.com/office/drawing/2014/main" id="{011813A8-7AEC-4520-AF20-4D50B47C24C7}"/>
                </a:ext>
              </a:extLst>
            </p:cNvPr>
            <p:cNvSpPr/>
            <p:nvPr/>
          </p:nvSpPr>
          <p:spPr bwMode="auto">
            <a:xfrm>
              <a:off x="2386013" y="2185988"/>
              <a:ext cx="111125" cy="376237"/>
            </a:xfrm>
            <a:custGeom>
              <a:avLst/>
              <a:gdLst>
                <a:gd name="T0" fmla="*/ 0 w 34"/>
                <a:gd name="T1" fmla="*/ 114 h 114"/>
                <a:gd name="T2" fmla="*/ 10 w 34"/>
                <a:gd name="T3" fmla="*/ 107 h 114"/>
                <a:gd name="T4" fmla="*/ 16 w 34"/>
                <a:gd name="T5" fmla="*/ 65 h 114"/>
                <a:gd name="T6" fmla="*/ 27 w 34"/>
                <a:gd name="T7" fmla="*/ 0 h 114"/>
                <a:gd name="T8" fmla="*/ 3 w 34"/>
                <a:gd name="T9" fmla="*/ 82 h 114"/>
                <a:gd name="T10" fmla="*/ 0 w 3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6" y="65"/>
                  </a:cubicBezTo>
                  <a:cubicBezTo>
                    <a:pt x="25" y="44"/>
                    <a:pt x="34" y="18"/>
                    <a:pt x="27" y="0"/>
                  </a:cubicBezTo>
                  <a:cubicBezTo>
                    <a:pt x="26" y="38"/>
                    <a:pt x="9" y="58"/>
                    <a:pt x="3" y="82"/>
                  </a:cubicBezTo>
                  <a:cubicBezTo>
                    <a:pt x="0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ś1iďé">
              <a:extLst>
                <a:ext uri="{FF2B5EF4-FFF2-40B4-BE49-F238E27FC236}">
                  <a16:creationId xmlns:a16="http://schemas.microsoft.com/office/drawing/2014/main" id="{2172B7FF-C7D9-4CA0-BF83-BB356DD97722}"/>
                </a:ext>
              </a:extLst>
            </p:cNvPr>
            <p:cNvSpPr/>
            <p:nvPr/>
          </p:nvSpPr>
          <p:spPr bwMode="auto">
            <a:xfrm>
              <a:off x="2371725" y="2133600"/>
              <a:ext cx="76200" cy="115887"/>
            </a:xfrm>
            <a:custGeom>
              <a:avLst/>
              <a:gdLst>
                <a:gd name="T0" fmla="*/ 12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2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2" y="0"/>
                  </a:moveTo>
                  <a:cubicBezTo>
                    <a:pt x="8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1íḍé">
              <a:extLst>
                <a:ext uri="{FF2B5EF4-FFF2-40B4-BE49-F238E27FC236}">
                  <a16:creationId xmlns:a16="http://schemas.microsoft.com/office/drawing/2014/main" id="{A570ACD4-8337-47B1-828B-4347EDDB122B}"/>
                </a:ext>
              </a:extLst>
            </p:cNvPr>
            <p:cNvSpPr/>
            <p:nvPr/>
          </p:nvSpPr>
          <p:spPr bwMode="auto">
            <a:xfrm>
              <a:off x="2540000" y="1863725"/>
              <a:ext cx="306388" cy="300037"/>
            </a:xfrm>
            <a:custGeom>
              <a:avLst/>
              <a:gdLst>
                <a:gd name="T0" fmla="*/ 11 w 93"/>
                <a:gd name="T1" fmla="*/ 71 h 91"/>
                <a:gd name="T2" fmla="*/ 7 w 93"/>
                <a:gd name="T3" fmla="*/ 91 h 91"/>
                <a:gd name="T4" fmla="*/ 25 w 93"/>
                <a:gd name="T5" fmla="*/ 82 h 91"/>
                <a:gd name="T6" fmla="*/ 47 w 93"/>
                <a:gd name="T7" fmla="*/ 87 h 91"/>
                <a:gd name="T8" fmla="*/ 93 w 93"/>
                <a:gd name="T9" fmla="*/ 43 h 91"/>
                <a:gd name="T10" fmla="*/ 47 w 93"/>
                <a:gd name="T11" fmla="*/ 0 h 91"/>
                <a:gd name="T12" fmla="*/ 0 w 93"/>
                <a:gd name="T13" fmla="*/ 43 h 91"/>
                <a:gd name="T14" fmla="*/ 11 w 93"/>
                <a:gd name="T15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1">
                  <a:moveTo>
                    <a:pt x="11" y="7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1" y="86"/>
                    <a:pt x="39" y="87"/>
                    <a:pt x="47" y="87"/>
                  </a:cubicBezTo>
                  <a:cubicBezTo>
                    <a:pt x="72" y="87"/>
                    <a:pt x="93" y="68"/>
                    <a:pt x="93" y="43"/>
                  </a:cubicBezTo>
                  <a:cubicBezTo>
                    <a:pt x="93" y="19"/>
                    <a:pt x="72" y="0"/>
                    <a:pt x="47" y="0"/>
                  </a:cubicBezTo>
                  <a:cubicBezTo>
                    <a:pt x="21" y="0"/>
                    <a:pt x="0" y="19"/>
                    <a:pt x="0" y="43"/>
                  </a:cubicBezTo>
                  <a:cubicBezTo>
                    <a:pt x="0" y="54"/>
                    <a:pt x="4" y="64"/>
                    <a:pt x="11" y="71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ṩ1ïďè">
              <a:extLst>
                <a:ext uri="{FF2B5EF4-FFF2-40B4-BE49-F238E27FC236}">
                  <a16:creationId xmlns:a16="http://schemas.microsoft.com/office/drawing/2014/main" id="{BBFFD2DF-85AB-48FA-A7AF-131E87FD550D}"/>
                </a:ext>
              </a:extLst>
            </p:cNvPr>
            <p:cNvSpPr/>
            <p:nvPr/>
          </p:nvSpPr>
          <p:spPr bwMode="auto">
            <a:xfrm>
              <a:off x="2597150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ḷíḓê">
              <a:extLst>
                <a:ext uri="{FF2B5EF4-FFF2-40B4-BE49-F238E27FC236}">
                  <a16:creationId xmlns:a16="http://schemas.microsoft.com/office/drawing/2014/main" id="{DE544FBF-A2B9-48B1-96F9-67132B27C2DA}"/>
                </a:ext>
              </a:extLst>
            </p:cNvPr>
            <p:cNvSpPr/>
            <p:nvPr/>
          </p:nvSpPr>
          <p:spPr bwMode="auto">
            <a:xfrm>
              <a:off x="2747963" y="1985963"/>
              <a:ext cx="46038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ṧľíḋe">
              <a:extLst>
                <a:ext uri="{FF2B5EF4-FFF2-40B4-BE49-F238E27FC236}">
                  <a16:creationId xmlns:a16="http://schemas.microsoft.com/office/drawing/2014/main" id="{3C2EE672-6BC6-410B-A580-0EA23F82E420}"/>
                </a:ext>
              </a:extLst>
            </p:cNvPr>
            <p:cNvSpPr/>
            <p:nvPr/>
          </p:nvSpPr>
          <p:spPr bwMode="auto">
            <a:xfrm>
              <a:off x="2671763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ṣ1iďé">
              <a:extLst>
                <a:ext uri="{FF2B5EF4-FFF2-40B4-BE49-F238E27FC236}">
                  <a16:creationId xmlns:a16="http://schemas.microsoft.com/office/drawing/2014/main" id="{5BB36383-BAD7-490F-9B33-BEF521B1CAE9}"/>
                </a:ext>
              </a:extLst>
            </p:cNvPr>
            <p:cNvSpPr/>
            <p:nvPr/>
          </p:nvSpPr>
          <p:spPr bwMode="auto">
            <a:xfrm>
              <a:off x="2246313" y="2908300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ļîḑê">
              <a:extLst>
                <a:ext uri="{FF2B5EF4-FFF2-40B4-BE49-F238E27FC236}">
                  <a16:creationId xmlns:a16="http://schemas.microsoft.com/office/drawing/2014/main" id="{B44A59FD-BE95-460F-BCA5-090F04BE9FBF}"/>
                </a:ext>
              </a:extLst>
            </p:cNvPr>
            <p:cNvSpPr/>
            <p:nvPr/>
          </p:nvSpPr>
          <p:spPr bwMode="auto">
            <a:xfrm>
              <a:off x="2306638" y="2987675"/>
              <a:ext cx="431800" cy="193675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5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s1ïdé">
              <a:extLst>
                <a:ext uri="{FF2B5EF4-FFF2-40B4-BE49-F238E27FC236}">
                  <a16:creationId xmlns:a16="http://schemas.microsoft.com/office/drawing/2014/main" id="{C09E7CF7-22C1-48E3-96BE-E01B28B1E864}"/>
                </a:ext>
              </a:extLst>
            </p:cNvPr>
            <p:cNvSpPr/>
            <p:nvPr/>
          </p:nvSpPr>
          <p:spPr bwMode="auto">
            <a:xfrm>
              <a:off x="669925" y="3009900"/>
              <a:ext cx="2074863" cy="3127375"/>
            </a:xfrm>
            <a:custGeom>
              <a:avLst/>
              <a:gdLst>
                <a:gd name="T0" fmla="*/ 476 w 629"/>
                <a:gd name="T1" fmla="*/ 0 h 949"/>
                <a:gd name="T2" fmla="*/ 629 w 629"/>
                <a:gd name="T3" fmla="*/ 25 h 949"/>
                <a:gd name="T4" fmla="*/ 174 w 629"/>
                <a:gd name="T5" fmla="*/ 949 h 949"/>
                <a:gd name="T6" fmla="*/ 1 w 629"/>
                <a:gd name="T7" fmla="*/ 949 h 949"/>
                <a:gd name="T8" fmla="*/ 1 w 629"/>
                <a:gd name="T9" fmla="*/ 947 h 949"/>
                <a:gd name="T10" fmla="*/ 476 w 629"/>
                <a:gd name="T11" fmla="*/ 0 h 949"/>
                <a:gd name="T12" fmla="*/ 1 w 629"/>
                <a:gd name="T13" fmla="*/ 949 h 949"/>
                <a:gd name="T14" fmla="*/ 0 w 629"/>
                <a:gd name="T15" fmla="*/ 949 h 949"/>
                <a:gd name="T16" fmla="*/ 0 w 629"/>
                <a:gd name="T17" fmla="*/ 949 h 949"/>
                <a:gd name="T18" fmla="*/ 1 w 629"/>
                <a:gd name="T1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949">
                  <a:moveTo>
                    <a:pt x="476" y="0"/>
                  </a:moveTo>
                  <a:cubicBezTo>
                    <a:pt x="514" y="7"/>
                    <a:pt x="583" y="25"/>
                    <a:pt x="629" y="25"/>
                  </a:cubicBezTo>
                  <a:cubicBezTo>
                    <a:pt x="174" y="949"/>
                    <a:pt x="174" y="949"/>
                    <a:pt x="174" y="949"/>
                  </a:cubicBezTo>
                  <a:cubicBezTo>
                    <a:pt x="1" y="949"/>
                    <a:pt x="1" y="949"/>
                    <a:pt x="1" y="949"/>
                  </a:cubicBezTo>
                  <a:cubicBezTo>
                    <a:pt x="1" y="947"/>
                    <a:pt x="1" y="947"/>
                    <a:pt x="1" y="947"/>
                  </a:cubicBezTo>
                  <a:cubicBezTo>
                    <a:pt x="476" y="0"/>
                    <a:pt x="476" y="0"/>
                    <a:pt x="476" y="0"/>
                  </a:cubicBezTo>
                  <a:close/>
                  <a:moveTo>
                    <a:pt x="1" y="949"/>
                  </a:moveTo>
                  <a:cubicBezTo>
                    <a:pt x="0" y="949"/>
                    <a:pt x="0" y="949"/>
                    <a:pt x="0" y="949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1" y="949"/>
                    <a:pt x="1" y="949"/>
                    <a:pt x="1" y="949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şḷíḑè">
              <a:extLst>
                <a:ext uri="{FF2B5EF4-FFF2-40B4-BE49-F238E27FC236}">
                  <a16:creationId xmlns:a16="http://schemas.microsoft.com/office/drawing/2014/main" id="{11C22DA9-4F87-4319-A2D5-0DCC174847E1}"/>
                </a:ext>
              </a:extLst>
            </p:cNvPr>
            <p:cNvSpPr/>
            <p:nvPr/>
          </p:nvSpPr>
          <p:spPr bwMode="auto">
            <a:xfrm>
              <a:off x="669925" y="3086100"/>
              <a:ext cx="2074863" cy="3051175"/>
            </a:xfrm>
            <a:custGeom>
              <a:avLst/>
              <a:gdLst>
                <a:gd name="T0" fmla="*/ 154 w 629"/>
                <a:gd name="T1" fmla="*/ 901 h 926"/>
                <a:gd name="T2" fmla="*/ 600 w 629"/>
                <a:gd name="T3" fmla="*/ 0 h 926"/>
                <a:gd name="T4" fmla="*/ 629 w 629"/>
                <a:gd name="T5" fmla="*/ 2 h 926"/>
                <a:gd name="T6" fmla="*/ 174 w 629"/>
                <a:gd name="T7" fmla="*/ 926 h 926"/>
                <a:gd name="T8" fmla="*/ 1 w 629"/>
                <a:gd name="T9" fmla="*/ 926 h 926"/>
                <a:gd name="T10" fmla="*/ 154 w 629"/>
                <a:gd name="T11" fmla="*/ 901 h 926"/>
                <a:gd name="T12" fmla="*/ 1 w 629"/>
                <a:gd name="T13" fmla="*/ 926 h 926"/>
                <a:gd name="T14" fmla="*/ 0 w 629"/>
                <a:gd name="T15" fmla="*/ 926 h 926"/>
                <a:gd name="T16" fmla="*/ 1 w 629"/>
                <a:gd name="T17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9" h="926">
                  <a:moveTo>
                    <a:pt x="154" y="901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610" y="1"/>
                    <a:pt x="620" y="2"/>
                    <a:pt x="629" y="2"/>
                  </a:cubicBezTo>
                  <a:cubicBezTo>
                    <a:pt x="174" y="926"/>
                    <a:pt x="174" y="926"/>
                    <a:pt x="174" y="926"/>
                  </a:cubicBezTo>
                  <a:cubicBezTo>
                    <a:pt x="1" y="926"/>
                    <a:pt x="1" y="926"/>
                    <a:pt x="1" y="926"/>
                  </a:cubicBezTo>
                  <a:cubicBezTo>
                    <a:pt x="154" y="901"/>
                    <a:pt x="154" y="901"/>
                    <a:pt x="154" y="901"/>
                  </a:cubicBezTo>
                  <a:close/>
                  <a:moveTo>
                    <a:pt x="1" y="926"/>
                  </a:moveTo>
                  <a:cubicBezTo>
                    <a:pt x="0" y="926"/>
                    <a:pt x="0" y="926"/>
                    <a:pt x="0" y="926"/>
                  </a:cubicBezTo>
                  <a:cubicBezTo>
                    <a:pt x="1" y="926"/>
                    <a:pt x="1" y="926"/>
                    <a:pt x="1" y="926"/>
                  </a:cubicBez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śļiḋe">
              <a:extLst>
                <a:ext uri="{FF2B5EF4-FFF2-40B4-BE49-F238E27FC236}">
                  <a16:creationId xmlns:a16="http://schemas.microsoft.com/office/drawing/2014/main" id="{3B062FCF-F7C0-48A8-8E9E-62A85641FB96}"/>
                </a:ext>
              </a:extLst>
            </p:cNvPr>
            <p:cNvSpPr/>
            <p:nvPr/>
          </p:nvSpPr>
          <p:spPr bwMode="auto">
            <a:xfrm>
              <a:off x="2322513" y="2951163"/>
              <a:ext cx="46038" cy="42862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şḻïḑé">
              <a:extLst>
                <a:ext uri="{FF2B5EF4-FFF2-40B4-BE49-F238E27FC236}">
                  <a16:creationId xmlns:a16="http://schemas.microsoft.com/office/drawing/2014/main" id="{F4C344B8-0D29-43F3-AEEC-B3B853317BD9}"/>
                </a:ext>
              </a:extLst>
            </p:cNvPr>
            <p:cNvSpPr/>
            <p:nvPr/>
          </p:nvSpPr>
          <p:spPr bwMode="auto">
            <a:xfrm>
              <a:off x="1738313" y="394970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9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7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7" y="249"/>
                    <a:pt x="23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9"/>
                  </a:cubicBezTo>
                  <a:cubicBezTo>
                    <a:pt x="163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4" y="169"/>
                    <a:pt x="228" y="159"/>
                  </a:cubicBezTo>
                  <a:cubicBezTo>
                    <a:pt x="237" y="128"/>
                    <a:pt x="237" y="134"/>
                    <a:pt x="229" y="103"/>
                  </a:cubicBezTo>
                  <a:cubicBezTo>
                    <a:pt x="241" y="68"/>
                    <a:pt x="244" y="77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ļîḓé">
              <a:extLst>
                <a:ext uri="{FF2B5EF4-FFF2-40B4-BE49-F238E27FC236}">
                  <a16:creationId xmlns:a16="http://schemas.microsoft.com/office/drawing/2014/main" id="{69E0B765-D659-46FD-983A-26A1EE2BA2F0}"/>
                </a:ext>
              </a:extLst>
            </p:cNvPr>
            <p:cNvSpPr/>
            <p:nvPr/>
          </p:nvSpPr>
          <p:spPr bwMode="auto">
            <a:xfrm>
              <a:off x="1884363" y="3949700"/>
              <a:ext cx="665163" cy="750887"/>
            </a:xfrm>
            <a:custGeom>
              <a:avLst/>
              <a:gdLst>
                <a:gd name="T0" fmla="*/ 171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5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1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1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7" y="68"/>
                    <a:pt x="200" y="77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ṣḻïdé">
              <a:extLst>
                <a:ext uri="{FF2B5EF4-FFF2-40B4-BE49-F238E27FC236}">
                  <a16:creationId xmlns:a16="http://schemas.microsoft.com/office/drawing/2014/main" id="{54E52D12-B516-4222-8D3F-47E8759D04F4}"/>
                </a:ext>
              </a:extLst>
            </p:cNvPr>
            <p:cNvSpPr/>
            <p:nvPr/>
          </p:nvSpPr>
          <p:spPr bwMode="auto">
            <a:xfrm>
              <a:off x="1920875" y="3649663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5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7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ļïde">
              <a:extLst>
                <a:ext uri="{FF2B5EF4-FFF2-40B4-BE49-F238E27FC236}">
                  <a16:creationId xmlns:a16="http://schemas.microsoft.com/office/drawing/2014/main" id="{B54EB7BA-1A5E-4063-8E03-A7E4E81A3693}"/>
                </a:ext>
              </a:extLst>
            </p:cNvPr>
            <p:cNvSpPr/>
            <p:nvPr/>
          </p:nvSpPr>
          <p:spPr bwMode="auto">
            <a:xfrm>
              <a:off x="1970088" y="3754438"/>
              <a:ext cx="471488" cy="712787"/>
            </a:xfrm>
            <a:prstGeom prst="rect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ṥ1îḋé">
              <a:extLst>
                <a:ext uri="{FF2B5EF4-FFF2-40B4-BE49-F238E27FC236}">
                  <a16:creationId xmlns:a16="http://schemas.microsoft.com/office/drawing/2014/main" id="{3F2EEE00-13CD-4A8B-906D-37D7A4DD9E64}"/>
                </a:ext>
              </a:extLst>
            </p:cNvPr>
            <p:cNvSpPr/>
            <p:nvPr/>
          </p:nvSpPr>
          <p:spPr bwMode="auto">
            <a:xfrm>
              <a:off x="1976438" y="3702050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5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5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7" y="7"/>
                    <a:pt x="135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1íḍé">
              <a:extLst>
                <a:ext uri="{FF2B5EF4-FFF2-40B4-BE49-F238E27FC236}">
                  <a16:creationId xmlns:a16="http://schemas.microsoft.com/office/drawing/2014/main" id="{28BBAE77-B08F-4EC5-8172-0CDB425DDCD7}"/>
                </a:ext>
              </a:extLst>
            </p:cNvPr>
            <p:cNvSpPr/>
            <p:nvPr/>
          </p:nvSpPr>
          <p:spPr bwMode="auto">
            <a:xfrm>
              <a:off x="2127250" y="449262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$ļíḋé">
              <a:extLst>
                <a:ext uri="{FF2B5EF4-FFF2-40B4-BE49-F238E27FC236}">
                  <a16:creationId xmlns:a16="http://schemas.microsoft.com/office/drawing/2014/main" id="{D8CEF41C-A388-4C59-BCAC-A5A7253DAA2E}"/>
                </a:ext>
              </a:extLst>
            </p:cNvPr>
            <p:cNvSpPr/>
            <p:nvPr/>
          </p:nvSpPr>
          <p:spPr bwMode="auto">
            <a:xfrm>
              <a:off x="2174875" y="4529138"/>
              <a:ext cx="58738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šliḓê">
              <a:extLst>
                <a:ext uri="{FF2B5EF4-FFF2-40B4-BE49-F238E27FC236}">
                  <a16:creationId xmlns:a16="http://schemas.microsoft.com/office/drawing/2014/main" id="{73612E32-30E8-42C0-9FF1-1D753AC261F7}"/>
                </a:ext>
              </a:extLst>
            </p:cNvPr>
            <p:cNvSpPr/>
            <p:nvPr/>
          </p:nvSpPr>
          <p:spPr bwMode="auto">
            <a:xfrm>
              <a:off x="2203450" y="364966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lïḍe">
              <a:extLst>
                <a:ext uri="{FF2B5EF4-FFF2-40B4-BE49-F238E27FC236}">
                  <a16:creationId xmlns:a16="http://schemas.microsoft.com/office/drawing/2014/main" id="{17079897-80F3-4DA9-8EF8-5BEBBD13C0D5}"/>
                </a:ext>
              </a:extLst>
            </p:cNvPr>
            <p:cNvSpPr/>
            <p:nvPr/>
          </p:nvSpPr>
          <p:spPr bwMode="auto">
            <a:xfrm>
              <a:off x="2203450" y="375443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ṩḻïḑê">
              <a:extLst>
                <a:ext uri="{FF2B5EF4-FFF2-40B4-BE49-F238E27FC236}">
                  <a16:creationId xmlns:a16="http://schemas.microsoft.com/office/drawing/2014/main" id="{8A48FC96-857B-4CC1-B460-074976604B04}"/>
                </a:ext>
              </a:extLst>
            </p:cNvPr>
            <p:cNvSpPr/>
            <p:nvPr/>
          </p:nvSpPr>
          <p:spPr bwMode="auto">
            <a:xfrm>
              <a:off x="2206625" y="3702050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5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5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liḍê">
              <a:extLst>
                <a:ext uri="{FF2B5EF4-FFF2-40B4-BE49-F238E27FC236}">
                  <a16:creationId xmlns:a16="http://schemas.microsoft.com/office/drawing/2014/main" id="{96CA10B5-4388-40A8-8896-FB04708DBE78}"/>
                </a:ext>
              </a:extLst>
            </p:cNvPr>
            <p:cNvSpPr/>
            <p:nvPr/>
          </p:nvSpPr>
          <p:spPr bwMode="auto">
            <a:xfrm>
              <a:off x="2203450" y="449262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líḓê">
              <a:extLst>
                <a:ext uri="{FF2B5EF4-FFF2-40B4-BE49-F238E27FC236}">
                  <a16:creationId xmlns:a16="http://schemas.microsoft.com/office/drawing/2014/main" id="{25C520F1-B60A-4496-87CC-33359B5457E9}"/>
                </a:ext>
              </a:extLst>
            </p:cNvPr>
            <p:cNvSpPr/>
            <p:nvPr/>
          </p:nvSpPr>
          <p:spPr bwMode="auto">
            <a:xfrm>
              <a:off x="2203450" y="4529138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ṡḷiḓè">
              <a:extLst>
                <a:ext uri="{FF2B5EF4-FFF2-40B4-BE49-F238E27FC236}">
                  <a16:creationId xmlns:a16="http://schemas.microsoft.com/office/drawing/2014/main" id="{C5D729F3-2430-4EB0-BF33-588978BCE08A}"/>
                </a:ext>
              </a:extLst>
            </p:cNvPr>
            <p:cNvSpPr/>
            <p:nvPr/>
          </p:nvSpPr>
          <p:spPr bwMode="auto">
            <a:xfrm>
              <a:off x="2163763" y="393223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6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5 h 189"/>
                <a:gd name="T18" fmla="*/ 109 w 122"/>
                <a:gd name="T19" fmla="*/ 135 h 189"/>
                <a:gd name="T20" fmla="*/ 103 w 122"/>
                <a:gd name="T21" fmla="*/ 137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19 w 122"/>
                <a:gd name="T33" fmla="*/ 115 h 189"/>
                <a:gd name="T34" fmla="*/ 113 w 122"/>
                <a:gd name="T35" fmla="*/ 135 h 189"/>
                <a:gd name="T36" fmla="*/ 108 w 122"/>
                <a:gd name="T37" fmla="*/ 99 h 189"/>
                <a:gd name="T38" fmla="*/ 115 w 122"/>
                <a:gd name="T39" fmla="*/ 84 h 189"/>
                <a:gd name="T40" fmla="*/ 107 w 122"/>
                <a:gd name="T41" fmla="*/ 65 h 189"/>
                <a:gd name="T42" fmla="*/ 97 w 122"/>
                <a:gd name="T43" fmla="*/ 63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3 h 189"/>
                <a:gd name="T50" fmla="*/ 108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3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7 w 122"/>
                <a:gd name="T63" fmla="*/ 35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7"/>
                  </a:cubicBezTo>
                  <a:cubicBezTo>
                    <a:pt x="120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9"/>
                    <a:pt x="72" y="177"/>
                    <a:pt x="86" y="176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5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2"/>
                    <a:pt x="27" y="158"/>
                    <a:pt x="18" y="153"/>
                  </a:cubicBezTo>
                  <a:cubicBezTo>
                    <a:pt x="13" y="151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4"/>
                  </a:cubicBezTo>
                  <a:cubicBezTo>
                    <a:pt x="52" y="118"/>
                    <a:pt x="79" y="110"/>
                    <a:pt x="110" y="100"/>
                  </a:cubicBezTo>
                  <a:cubicBezTo>
                    <a:pt x="118" y="102"/>
                    <a:pt x="118" y="108"/>
                    <a:pt x="119" y="115"/>
                  </a:cubicBezTo>
                  <a:cubicBezTo>
                    <a:pt x="120" y="121"/>
                    <a:pt x="122" y="130"/>
                    <a:pt x="113" y="135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4"/>
                  </a:cubicBezTo>
                  <a:cubicBezTo>
                    <a:pt x="114" y="78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3"/>
                  </a:cubicBezTo>
                  <a:cubicBezTo>
                    <a:pt x="90" y="64"/>
                    <a:pt x="81" y="68"/>
                    <a:pt x="69" y="71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2" y="124"/>
                    <a:pt x="20" y="123"/>
                  </a:cubicBezTo>
                  <a:cubicBezTo>
                    <a:pt x="53" y="115"/>
                    <a:pt x="79" y="108"/>
                    <a:pt x="108" y="99"/>
                  </a:cubicBezTo>
                  <a:close/>
                  <a:moveTo>
                    <a:pt x="95" y="53"/>
                  </a:moveTo>
                  <a:cubicBezTo>
                    <a:pt x="79" y="58"/>
                    <a:pt x="70" y="59"/>
                    <a:pt x="53" y="64"/>
                  </a:cubicBezTo>
                  <a:cubicBezTo>
                    <a:pt x="40" y="67"/>
                    <a:pt x="35" y="59"/>
                    <a:pt x="33" y="52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6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3"/>
                    <a:pt x="103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$ḻidè">
              <a:extLst>
                <a:ext uri="{FF2B5EF4-FFF2-40B4-BE49-F238E27FC236}">
                  <a16:creationId xmlns:a16="http://schemas.microsoft.com/office/drawing/2014/main" id="{0CFE2210-2E38-4CBE-8929-A71AB0DBE164}"/>
                </a:ext>
              </a:extLst>
            </p:cNvPr>
            <p:cNvSpPr/>
            <p:nvPr/>
          </p:nvSpPr>
          <p:spPr bwMode="auto">
            <a:xfrm>
              <a:off x="2319338" y="4479925"/>
              <a:ext cx="198438" cy="76200"/>
            </a:xfrm>
            <a:custGeom>
              <a:avLst/>
              <a:gdLst>
                <a:gd name="T0" fmla="*/ 0 w 60"/>
                <a:gd name="T1" fmla="*/ 7 h 23"/>
                <a:gd name="T2" fmla="*/ 39 w 60"/>
                <a:gd name="T3" fmla="*/ 10 h 23"/>
                <a:gd name="T4" fmla="*/ 51 w 60"/>
                <a:gd name="T5" fmla="*/ 13 h 23"/>
                <a:gd name="T6" fmla="*/ 54 w 60"/>
                <a:gd name="T7" fmla="*/ 23 h 23"/>
                <a:gd name="T8" fmla="*/ 60 w 60"/>
                <a:gd name="T9" fmla="*/ 0 h 23"/>
                <a:gd name="T10" fmla="*/ 0 w 60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3"/>
                  </a:cubicBezTo>
                  <a:cubicBezTo>
                    <a:pt x="54" y="16"/>
                    <a:pt x="57" y="6"/>
                    <a:pt x="60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ľïďê">
              <a:extLst>
                <a:ext uri="{FF2B5EF4-FFF2-40B4-BE49-F238E27FC236}">
                  <a16:creationId xmlns:a16="http://schemas.microsoft.com/office/drawing/2014/main" id="{F111CEB0-26C1-466D-9868-8D447DB66DF7}"/>
                </a:ext>
              </a:extLst>
            </p:cNvPr>
            <p:cNvSpPr/>
            <p:nvPr/>
          </p:nvSpPr>
          <p:spPr bwMode="auto">
            <a:xfrm>
              <a:off x="2193925" y="4229100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1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ļîḓè">
              <a:extLst>
                <a:ext uri="{FF2B5EF4-FFF2-40B4-BE49-F238E27FC236}">
                  <a16:creationId xmlns:a16="http://schemas.microsoft.com/office/drawing/2014/main" id="{7EE2B735-9915-4795-B17E-5A0066966EF5}"/>
                </a:ext>
              </a:extLst>
            </p:cNvPr>
            <p:cNvSpPr/>
            <p:nvPr/>
          </p:nvSpPr>
          <p:spPr bwMode="auto">
            <a:xfrm>
              <a:off x="2282825" y="4041775"/>
              <a:ext cx="271463" cy="107950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šľíḑè">
              <a:extLst>
                <a:ext uri="{FF2B5EF4-FFF2-40B4-BE49-F238E27FC236}">
                  <a16:creationId xmlns:a16="http://schemas.microsoft.com/office/drawing/2014/main" id="{20A7E6C7-F050-4E8C-8125-3D125F1F1768}"/>
                </a:ext>
              </a:extLst>
            </p:cNvPr>
            <p:cNvSpPr/>
            <p:nvPr/>
          </p:nvSpPr>
          <p:spPr bwMode="auto">
            <a:xfrm>
              <a:off x="2279650" y="4035425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$líďe">
              <a:extLst>
                <a:ext uri="{FF2B5EF4-FFF2-40B4-BE49-F238E27FC236}">
                  <a16:creationId xmlns:a16="http://schemas.microsoft.com/office/drawing/2014/main" id="{4AABDE47-90AC-44B1-99DE-ED0BB47DE431}"/>
                </a:ext>
              </a:extLst>
            </p:cNvPr>
            <p:cNvSpPr/>
            <p:nvPr/>
          </p:nvSpPr>
          <p:spPr bwMode="auto">
            <a:xfrm>
              <a:off x="2181225" y="4235450"/>
              <a:ext cx="111125" cy="96837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ļîḓè">
              <a:extLst>
                <a:ext uri="{FF2B5EF4-FFF2-40B4-BE49-F238E27FC236}">
                  <a16:creationId xmlns:a16="http://schemas.microsoft.com/office/drawing/2014/main" id="{B34BDFF5-3762-4106-89EE-4503E2DF2503}"/>
                </a:ext>
              </a:extLst>
            </p:cNvPr>
            <p:cNvSpPr/>
            <p:nvPr/>
          </p:nvSpPr>
          <p:spPr bwMode="auto">
            <a:xfrm>
              <a:off x="2316163" y="4437063"/>
              <a:ext cx="85725" cy="69850"/>
            </a:xfrm>
            <a:custGeom>
              <a:avLst/>
              <a:gdLst>
                <a:gd name="T0" fmla="*/ 19 w 26"/>
                <a:gd name="T1" fmla="*/ 1 h 21"/>
                <a:gd name="T2" fmla="*/ 5 w 26"/>
                <a:gd name="T3" fmla="*/ 4 h 21"/>
                <a:gd name="T4" fmla="*/ 7 w 26"/>
                <a:gd name="T5" fmla="*/ 19 h 21"/>
                <a:gd name="T6" fmla="*/ 23 w 26"/>
                <a:gd name="T7" fmla="*/ 18 h 21"/>
                <a:gd name="T8" fmla="*/ 24 w 26"/>
                <a:gd name="T9" fmla="*/ 8 h 21"/>
                <a:gd name="T10" fmla="*/ 19 w 26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3" y="18"/>
                  </a:cubicBezTo>
                  <a:cubicBezTo>
                    <a:pt x="25" y="17"/>
                    <a:pt x="26" y="12"/>
                    <a:pt x="24" y="8"/>
                  </a:cubicBezTo>
                  <a:cubicBezTo>
                    <a:pt x="24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ṣḷïďè">
              <a:extLst>
                <a:ext uri="{FF2B5EF4-FFF2-40B4-BE49-F238E27FC236}">
                  <a16:creationId xmlns:a16="http://schemas.microsoft.com/office/drawing/2014/main" id="{451700EA-0E4A-45AB-937D-E3054FFB0E11}"/>
                </a:ext>
              </a:extLst>
            </p:cNvPr>
            <p:cNvSpPr/>
            <p:nvPr/>
          </p:nvSpPr>
          <p:spPr bwMode="auto">
            <a:xfrm>
              <a:off x="2220913" y="4341813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líḑé">
              <a:extLst>
                <a:ext uri="{FF2B5EF4-FFF2-40B4-BE49-F238E27FC236}">
                  <a16:creationId xmlns:a16="http://schemas.microsoft.com/office/drawing/2014/main" id="{152C1C95-1CCB-4662-BB01-20C9D2135446}"/>
                </a:ext>
              </a:extLst>
            </p:cNvPr>
            <p:cNvSpPr/>
            <p:nvPr/>
          </p:nvSpPr>
          <p:spPr bwMode="auto">
            <a:xfrm>
              <a:off x="2200275" y="4344988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0 w 34"/>
                <a:gd name="T5" fmla="*/ 26 h 27"/>
                <a:gd name="T6" fmla="*/ 30 w 34"/>
                <a:gd name="T7" fmla="*/ 22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6"/>
                  </a:cubicBezTo>
                  <a:cubicBezTo>
                    <a:pt x="16" y="27"/>
                    <a:pt x="26" y="26"/>
                    <a:pt x="30" y="22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ṡļiḓê">
              <a:extLst>
                <a:ext uri="{FF2B5EF4-FFF2-40B4-BE49-F238E27FC236}">
                  <a16:creationId xmlns:a16="http://schemas.microsoft.com/office/drawing/2014/main" id="{31D83204-7C44-43BA-8414-90C43AD2A5F9}"/>
                </a:ext>
              </a:extLst>
            </p:cNvPr>
            <p:cNvSpPr/>
            <p:nvPr/>
          </p:nvSpPr>
          <p:spPr bwMode="auto">
            <a:xfrm>
              <a:off x="1744663" y="4057650"/>
              <a:ext cx="284163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5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ŝḷíḋê">
              <a:extLst>
                <a:ext uri="{FF2B5EF4-FFF2-40B4-BE49-F238E27FC236}">
                  <a16:creationId xmlns:a16="http://schemas.microsoft.com/office/drawing/2014/main" id="{4E56FA82-82A6-4523-AA11-E9F889041951}"/>
                </a:ext>
              </a:extLst>
            </p:cNvPr>
            <p:cNvSpPr/>
            <p:nvPr/>
          </p:nvSpPr>
          <p:spPr bwMode="auto">
            <a:xfrm>
              <a:off x="1884363" y="4114800"/>
              <a:ext cx="114300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10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ṧlíḋé">
              <a:extLst>
                <a:ext uri="{FF2B5EF4-FFF2-40B4-BE49-F238E27FC236}">
                  <a16:creationId xmlns:a16="http://schemas.microsoft.com/office/drawing/2014/main" id="{8278F5DB-7759-4637-AD25-70BB4EC4729E}"/>
                </a:ext>
              </a:extLst>
            </p:cNvPr>
            <p:cNvSpPr/>
            <p:nvPr/>
          </p:nvSpPr>
          <p:spPr bwMode="auto">
            <a:xfrm>
              <a:off x="1873250" y="4057650"/>
              <a:ext cx="76200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sľiḑe">
              <a:extLst>
                <a:ext uri="{FF2B5EF4-FFF2-40B4-BE49-F238E27FC236}">
                  <a16:creationId xmlns:a16="http://schemas.microsoft.com/office/drawing/2014/main" id="{53CB782E-F09D-49EB-ABBA-0F99F07287A6}"/>
                </a:ext>
              </a:extLst>
            </p:cNvPr>
            <p:cNvSpPr/>
            <p:nvPr/>
          </p:nvSpPr>
          <p:spPr bwMode="auto">
            <a:xfrm>
              <a:off x="2016125" y="3800475"/>
              <a:ext cx="392113" cy="195262"/>
            </a:xfrm>
            <a:custGeom>
              <a:avLst/>
              <a:gdLst>
                <a:gd name="T0" fmla="*/ 8 w 119"/>
                <a:gd name="T1" fmla="*/ 0 h 59"/>
                <a:gd name="T2" fmla="*/ 111 w 119"/>
                <a:gd name="T3" fmla="*/ 5 h 59"/>
                <a:gd name="T4" fmla="*/ 119 w 119"/>
                <a:gd name="T5" fmla="*/ 14 h 59"/>
                <a:gd name="T6" fmla="*/ 115 w 119"/>
                <a:gd name="T7" fmla="*/ 47 h 59"/>
                <a:gd name="T8" fmla="*/ 107 w 119"/>
                <a:gd name="T9" fmla="*/ 55 h 59"/>
                <a:gd name="T10" fmla="*/ 17 w 119"/>
                <a:gd name="T11" fmla="*/ 58 h 59"/>
                <a:gd name="T12" fmla="*/ 10 w 119"/>
                <a:gd name="T13" fmla="*/ 50 h 59"/>
                <a:gd name="T14" fmla="*/ 1 w 119"/>
                <a:gd name="T15" fmla="*/ 8 h 59"/>
                <a:gd name="T16" fmla="*/ 8 w 1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9">
                  <a:moveTo>
                    <a:pt x="8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15" y="6"/>
                    <a:pt x="119" y="9"/>
                    <a:pt x="119" y="14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4" y="51"/>
                    <a:pt x="111" y="55"/>
                    <a:pt x="107" y="55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3" y="59"/>
                    <a:pt x="11" y="55"/>
                    <a:pt x="10" y="5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ṩ1ïďé">
              <a:extLst>
                <a:ext uri="{FF2B5EF4-FFF2-40B4-BE49-F238E27FC236}">
                  <a16:creationId xmlns:a16="http://schemas.microsoft.com/office/drawing/2014/main" id="{8F97D231-ADD5-4F3A-826B-C890CD9311B0}"/>
                </a:ext>
              </a:extLst>
            </p:cNvPr>
            <p:cNvSpPr/>
            <p:nvPr/>
          </p:nvSpPr>
          <p:spPr bwMode="auto">
            <a:xfrm>
              <a:off x="2038350" y="3959225"/>
              <a:ext cx="112713" cy="92075"/>
            </a:xfrm>
            <a:custGeom>
              <a:avLst/>
              <a:gdLst>
                <a:gd name="T0" fmla="*/ 71 w 71"/>
                <a:gd name="T1" fmla="*/ 17 h 58"/>
                <a:gd name="T2" fmla="*/ 0 w 71"/>
                <a:gd name="T3" fmla="*/ 58 h 58"/>
                <a:gd name="T4" fmla="*/ 29 w 71"/>
                <a:gd name="T5" fmla="*/ 0 h 58"/>
                <a:gd name="T6" fmla="*/ 71 w 71"/>
                <a:gd name="T7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8">
                  <a:moveTo>
                    <a:pt x="71" y="17"/>
                  </a:moveTo>
                  <a:lnTo>
                    <a:pt x="0" y="58"/>
                  </a:lnTo>
                  <a:lnTo>
                    <a:pt x="29" y="0"/>
                  </a:lnTo>
                  <a:lnTo>
                    <a:pt x="71" y="17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ļîḋè">
              <a:extLst>
                <a:ext uri="{FF2B5EF4-FFF2-40B4-BE49-F238E27FC236}">
                  <a16:creationId xmlns:a16="http://schemas.microsoft.com/office/drawing/2014/main" id="{61C5607E-7E01-4757-B7DE-11169B98C54C}"/>
                </a:ext>
              </a:extLst>
            </p:cNvPr>
            <p:cNvSpPr/>
            <p:nvPr/>
          </p:nvSpPr>
          <p:spPr bwMode="auto">
            <a:xfrm>
              <a:off x="1747838" y="4835525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śḷîḑe">
              <a:extLst>
                <a:ext uri="{FF2B5EF4-FFF2-40B4-BE49-F238E27FC236}">
                  <a16:creationId xmlns:a16="http://schemas.microsoft.com/office/drawing/2014/main" id="{24F7225A-153E-4FFC-AD80-AC291F67161A}"/>
                </a:ext>
              </a:extLst>
            </p:cNvPr>
            <p:cNvSpPr/>
            <p:nvPr/>
          </p:nvSpPr>
          <p:spPr bwMode="auto">
            <a:xfrm>
              <a:off x="1808163" y="4911725"/>
              <a:ext cx="431800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ṣlîďe">
              <a:extLst>
                <a:ext uri="{FF2B5EF4-FFF2-40B4-BE49-F238E27FC236}">
                  <a16:creationId xmlns:a16="http://schemas.microsoft.com/office/drawing/2014/main" id="{1BA8E100-CA7D-4715-B3A3-07EA2441944A}"/>
                </a:ext>
              </a:extLst>
            </p:cNvPr>
            <p:cNvSpPr/>
            <p:nvPr/>
          </p:nvSpPr>
          <p:spPr bwMode="auto">
            <a:xfrm>
              <a:off x="1119188" y="4933950"/>
              <a:ext cx="1127125" cy="1203325"/>
            </a:xfrm>
            <a:custGeom>
              <a:avLst/>
              <a:gdLst>
                <a:gd name="T0" fmla="*/ 189 w 342"/>
                <a:gd name="T1" fmla="*/ 0 h 365"/>
                <a:gd name="T2" fmla="*/ 342 w 342"/>
                <a:gd name="T3" fmla="*/ 25 h 365"/>
                <a:gd name="T4" fmla="*/ 174 w 342"/>
                <a:gd name="T5" fmla="*/ 365 h 365"/>
                <a:gd name="T6" fmla="*/ 0 w 342"/>
                <a:gd name="T7" fmla="*/ 365 h 365"/>
                <a:gd name="T8" fmla="*/ 189 w 342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65">
                  <a:moveTo>
                    <a:pt x="189" y="0"/>
                  </a:moveTo>
                  <a:cubicBezTo>
                    <a:pt x="227" y="7"/>
                    <a:pt x="296" y="25"/>
                    <a:pt x="342" y="25"/>
                  </a:cubicBezTo>
                  <a:cubicBezTo>
                    <a:pt x="174" y="365"/>
                    <a:pt x="174" y="365"/>
                    <a:pt x="174" y="365"/>
                  </a:cubicBezTo>
                  <a:cubicBezTo>
                    <a:pt x="0" y="365"/>
                    <a:pt x="0" y="365"/>
                    <a:pt x="0" y="365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ļîďè">
              <a:extLst>
                <a:ext uri="{FF2B5EF4-FFF2-40B4-BE49-F238E27FC236}">
                  <a16:creationId xmlns:a16="http://schemas.microsoft.com/office/drawing/2014/main" id="{9A8CE177-3E6E-4DAE-A16D-72ED5C9F5190}"/>
                </a:ext>
              </a:extLst>
            </p:cNvPr>
            <p:cNvSpPr/>
            <p:nvPr/>
          </p:nvSpPr>
          <p:spPr bwMode="auto">
            <a:xfrm>
              <a:off x="1119188" y="5010150"/>
              <a:ext cx="1127125" cy="1127125"/>
            </a:xfrm>
            <a:custGeom>
              <a:avLst/>
              <a:gdLst>
                <a:gd name="T0" fmla="*/ 154 w 342"/>
                <a:gd name="T1" fmla="*/ 317 h 342"/>
                <a:gd name="T2" fmla="*/ 313 w 342"/>
                <a:gd name="T3" fmla="*/ 0 h 342"/>
                <a:gd name="T4" fmla="*/ 342 w 342"/>
                <a:gd name="T5" fmla="*/ 2 h 342"/>
                <a:gd name="T6" fmla="*/ 174 w 342"/>
                <a:gd name="T7" fmla="*/ 342 h 342"/>
                <a:gd name="T8" fmla="*/ 0 w 342"/>
                <a:gd name="T9" fmla="*/ 342 h 342"/>
                <a:gd name="T10" fmla="*/ 154 w 342"/>
                <a:gd name="T11" fmla="*/ 3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154" y="317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23" y="2"/>
                    <a:pt x="333" y="2"/>
                    <a:pt x="342" y="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0" y="342"/>
                    <a:pt x="0" y="342"/>
                    <a:pt x="0" y="342"/>
                  </a:cubicBezTo>
                  <a:lnTo>
                    <a:pt x="154" y="317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ḷíḍe">
              <a:extLst>
                <a:ext uri="{FF2B5EF4-FFF2-40B4-BE49-F238E27FC236}">
                  <a16:creationId xmlns:a16="http://schemas.microsoft.com/office/drawing/2014/main" id="{47C6C4AD-A4FC-49A8-871F-021774807F0C}"/>
                </a:ext>
              </a:extLst>
            </p:cNvPr>
            <p:cNvSpPr/>
            <p:nvPr/>
          </p:nvSpPr>
          <p:spPr bwMode="auto">
            <a:xfrm>
              <a:off x="1824038" y="4875213"/>
              <a:ext cx="46038" cy="46037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şḷïdê">
              <a:extLst>
                <a:ext uri="{FF2B5EF4-FFF2-40B4-BE49-F238E27FC236}">
                  <a16:creationId xmlns:a16="http://schemas.microsoft.com/office/drawing/2014/main" id="{ECFF540B-503B-4879-B2D5-B681361C866A}"/>
                </a:ext>
              </a:extLst>
            </p:cNvPr>
            <p:cNvSpPr/>
            <p:nvPr/>
          </p:nvSpPr>
          <p:spPr bwMode="auto">
            <a:xfrm>
              <a:off x="2778125" y="3194050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5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4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6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5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4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ļïďê">
              <a:extLst>
                <a:ext uri="{FF2B5EF4-FFF2-40B4-BE49-F238E27FC236}">
                  <a16:creationId xmlns:a16="http://schemas.microsoft.com/office/drawing/2014/main" id="{D997CF67-2D69-4794-AF26-0DEC8E96463E}"/>
                </a:ext>
              </a:extLst>
            </p:cNvPr>
            <p:cNvSpPr/>
            <p:nvPr/>
          </p:nvSpPr>
          <p:spPr bwMode="auto">
            <a:xfrm>
              <a:off x="2919413" y="3194050"/>
              <a:ext cx="669925" cy="752475"/>
            </a:xfrm>
            <a:custGeom>
              <a:avLst/>
              <a:gdLst>
                <a:gd name="T0" fmla="*/ 171 w 203"/>
                <a:gd name="T1" fmla="*/ 222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4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3 h 228"/>
                <a:gd name="T18" fmla="*/ 29 w 203"/>
                <a:gd name="T19" fmla="*/ 44 h 228"/>
                <a:gd name="T20" fmla="*/ 4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2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4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5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2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ľiḍê">
              <a:extLst>
                <a:ext uri="{FF2B5EF4-FFF2-40B4-BE49-F238E27FC236}">
                  <a16:creationId xmlns:a16="http://schemas.microsoft.com/office/drawing/2014/main" id="{5FEB8B3C-6547-42E2-8E17-61E421A72C54}"/>
                </a:ext>
              </a:extLst>
            </p:cNvPr>
            <p:cNvSpPr/>
            <p:nvPr/>
          </p:nvSpPr>
          <p:spPr bwMode="auto">
            <a:xfrm>
              <a:off x="2955925" y="2895600"/>
              <a:ext cx="571500" cy="996950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6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9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6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sľïďê">
              <a:extLst>
                <a:ext uri="{FF2B5EF4-FFF2-40B4-BE49-F238E27FC236}">
                  <a16:creationId xmlns:a16="http://schemas.microsoft.com/office/drawing/2014/main" id="{2F9789C8-1A0D-4751-9190-9EF24CC7C9BD}"/>
                </a:ext>
              </a:extLst>
            </p:cNvPr>
            <p:cNvSpPr/>
            <p:nvPr/>
          </p:nvSpPr>
          <p:spPr bwMode="auto">
            <a:xfrm>
              <a:off x="3005138" y="3000375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ṣļiḍè">
              <a:extLst>
                <a:ext uri="{FF2B5EF4-FFF2-40B4-BE49-F238E27FC236}">
                  <a16:creationId xmlns:a16="http://schemas.microsoft.com/office/drawing/2014/main" id="{A698EEC8-7256-4AA9-ACB8-F7BFB8C27D78}"/>
                </a:ext>
              </a:extLst>
            </p:cNvPr>
            <p:cNvSpPr/>
            <p:nvPr/>
          </p:nvSpPr>
          <p:spPr bwMode="auto">
            <a:xfrm>
              <a:off x="3011488" y="2947988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7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Sḻîḓé">
              <a:extLst>
                <a:ext uri="{FF2B5EF4-FFF2-40B4-BE49-F238E27FC236}">
                  <a16:creationId xmlns:a16="http://schemas.microsoft.com/office/drawing/2014/main" id="{67C18B77-D6F8-4913-9D6F-429252488B1E}"/>
                </a:ext>
              </a:extLst>
            </p:cNvPr>
            <p:cNvSpPr/>
            <p:nvPr/>
          </p:nvSpPr>
          <p:spPr bwMode="auto">
            <a:xfrm>
              <a:off x="3163888" y="3738563"/>
              <a:ext cx="152400" cy="131762"/>
            </a:xfrm>
            <a:custGeom>
              <a:avLst/>
              <a:gdLst>
                <a:gd name="T0" fmla="*/ 9 w 46"/>
                <a:gd name="T1" fmla="*/ 0 h 40"/>
                <a:gd name="T2" fmla="*/ 38 w 46"/>
                <a:gd name="T3" fmla="*/ 0 h 40"/>
                <a:gd name="T4" fmla="*/ 46 w 46"/>
                <a:gd name="T5" fmla="*/ 9 h 40"/>
                <a:gd name="T6" fmla="*/ 46 w 46"/>
                <a:gd name="T7" fmla="*/ 31 h 40"/>
                <a:gd name="T8" fmla="*/ 38 w 46"/>
                <a:gd name="T9" fmla="*/ 40 h 40"/>
                <a:gd name="T10" fmla="*/ 8 w 46"/>
                <a:gd name="T11" fmla="*/ 39 h 40"/>
                <a:gd name="T12" fmla="*/ 0 w 46"/>
                <a:gd name="T13" fmla="*/ 31 h 40"/>
                <a:gd name="T14" fmla="*/ 0 w 46"/>
                <a:gd name="T15" fmla="*/ 9 h 40"/>
                <a:gd name="T16" fmla="*/ 9 w 4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8" y="4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ṧľîḋé">
              <a:extLst>
                <a:ext uri="{FF2B5EF4-FFF2-40B4-BE49-F238E27FC236}">
                  <a16:creationId xmlns:a16="http://schemas.microsoft.com/office/drawing/2014/main" id="{4BEC273D-BC07-4A10-814E-68AEFC07F350}"/>
                </a:ext>
              </a:extLst>
            </p:cNvPr>
            <p:cNvSpPr/>
            <p:nvPr/>
          </p:nvSpPr>
          <p:spPr bwMode="auto">
            <a:xfrm>
              <a:off x="3209925" y="3775075"/>
              <a:ext cx="58738" cy="58737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ś1îďe">
              <a:extLst>
                <a:ext uri="{FF2B5EF4-FFF2-40B4-BE49-F238E27FC236}">
                  <a16:creationId xmlns:a16="http://schemas.microsoft.com/office/drawing/2014/main" id="{331BC54F-F28D-4436-B02C-8557B29D7644}"/>
                </a:ext>
              </a:extLst>
            </p:cNvPr>
            <p:cNvSpPr/>
            <p:nvPr/>
          </p:nvSpPr>
          <p:spPr bwMode="auto">
            <a:xfrm>
              <a:off x="3240088" y="2898775"/>
              <a:ext cx="287338" cy="993775"/>
            </a:xfrm>
            <a:custGeom>
              <a:avLst/>
              <a:gdLst>
                <a:gd name="T0" fmla="*/ 1 w 87"/>
                <a:gd name="T1" fmla="*/ 0 h 302"/>
                <a:gd name="T2" fmla="*/ 70 w 87"/>
                <a:gd name="T3" fmla="*/ 0 h 302"/>
                <a:gd name="T4" fmla="*/ 87 w 87"/>
                <a:gd name="T5" fmla="*/ 17 h 302"/>
                <a:gd name="T6" fmla="*/ 86 w 87"/>
                <a:gd name="T7" fmla="*/ 285 h 302"/>
                <a:gd name="T8" fmla="*/ 69 w 87"/>
                <a:gd name="T9" fmla="*/ 302 h 302"/>
                <a:gd name="T10" fmla="*/ 0 w 87"/>
                <a:gd name="T11" fmla="*/ 302 h 302"/>
                <a:gd name="T12" fmla="*/ 0 w 87"/>
                <a:gd name="T13" fmla="*/ 294 h 302"/>
                <a:gd name="T14" fmla="*/ 17 w 87"/>
                <a:gd name="T15" fmla="*/ 279 h 302"/>
                <a:gd name="T16" fmla="*/ 0 w 87"/>
                <a:gd name="T17" fmla="*/ 256 h 302"/>
                <a:gd name="T18" fmla="*/ 0 w 87"/>
                <a:gd name="T19" fmla="*/ 247 h 302"/>
                <a:gd name="T20" fmla="*/ 34 w 87"/>
                <a:gd name="T21" fmla="*/ 230 h 302"/>
                <a:gd name="T22" fmla="*/ 1 w 87"/>
                <a:gd name="T23" fmla="*/ 32 h 302"/>
                <a:gd name="T24" fmla="*/ 1 w 87"/>
                <a:gd name="T25" fmla="*/ 21 h 302"/>
                <a:gd name="T26" fmla="*/ 14 w 87"/>
                <a:gd name="T27" fmla="*/ 20 h 302"/>
                <a:gd name="T28" fmla="*/ 1 w 87"/>
                <a:gd name="T29" fmla="*/ 16 h 302"/>
                <a:gd name="T30" fmla="*/ 1 w 87"/>
                <a:gd name="T3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2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295"/>
                    <a:pt x="79" y="302"/>
                    <a:pt x="69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Sľïḑè">
              <a:extLst>
                <a:ext uri="{FF2B5EF4-FFF2-40B4-BE49-F238E27FC236}">
                  <a16:creationId xmlns:a16="http://schemas.microsoft.com/office/drawing/2014/main" id="{384AB208-88BC-42B4-A7CE-32C5E8385F79}"/>
                </a:ext>
              </a:extLst>
            </p:cNvPr>
            <p:cNvSpPr/>
            <p:nvPr/>
          </p:nvSpPr>
          <p:spPr bwMode="auto">
            <a:xfrm>
              <a:off x="3240088" y="3000375"/>
              <a:ext cx="239713" cy="714375"/>
            </a:xfrm>
            <a:custGeom>
              <a:avLst/>
              <a:gdLst>
                <a:gd name="T0" fmla="*/ 2 w 151"/>
                <a:gd name="T1" fmla="*/ 0 h 450"/>
                <a:gd name="T2" fmla="*/ 151 w 151"/>
                <a:gd name="T3" fmla="*/ 2 h 450"/>
                <a:gd name="T4" fmla="*/ 149 w 151"/>
                <a:gd name="T5" fmla="*/ 450 h 450"/>
                <a:gd name="T6" fmla="*/ 0 w 151"/>
                <a:gd name="T7" fmla="*/ 448 h 450"/>
                <a:gd name="T8" fmla="*/ 2 w 151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50">
                  <a:moveTo>
                    <a:pt x="2" y="0"/>
                  </a:moveTo>
                  <a:lnTo>
                    <a:pt x="151" y="2"/>
                  </a:lnTo>
                  <a:lnTo>
                    <a:pt x="149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ş1ïḓé">
              <a:extLst>
                <a:ext uri="{FF2B5EF4-FFF2-40B4-BE49-F238E27FC236}">
                  <a16:creationId xmlns:a16="http://schemas.microsoft.com/office/drawing/2014/main" id="{39B8938E-9036-40A1-BF01-2FD62A98313C}"/>
                </a:ext>
              </a:extLst>
            </p:cNvPr>
            <p:cNvSpPr/>
            <p:nvPr/>
          </p:nvSpPr>
          <p:spPr bwMode="auto">
            <a:xfrm>
              <a:off x="3243263" y="2947988"/>
              <a:ext cx="227013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ḻidê">
              <a:extLst>
                <a:ext uri="{FF2B5EF4-FFF2-40B4-BE49-F238E27FC236}">
                  <a16:creationId xmlns:a16="http://schemas.microsoft.com/office/drawing/2014/main" id="{34E78F62-C1E3-4F41-8934-5815B252C2F3}"/>
                </a:ext>
              </a:extLst>
            </p:cNvPr>
            <p:cNvSpPr/>
            <p:nvPr/>
          </p:nvSpPr>
          <p:spPr bwMode="auto">
            <a:xfrm>
              <a:off x="3240088" y="3738563"/>
              <a:ext cx="76200" cy="131762"/>
            </a:xfrm>
            <a:custGeom>
              <a:avLst/>
              <a:gdLst>
                <a:gd name="T0" fmla="*/ 0 w 23"/>
                <a:gd name="T1" fmla="*/ 0 h 40"/>
                <a:gd name="T2" fmla="*/ 15 w 23"/>
                <a:gd name="T3" fmla="*/ 0 h 40"/>
                <a:gd name="T4" fmla="*/ 23 w 23"/>
                <a:gd name="T5" fmla="*/ 9 h 40"/>
                <a:gd name="T6" fmla="*/ 23 w 23"/>
                <a:gd name="T7" fmla="*/ 31 h 40"/>
                <a:gd name="T8" fmla="*/ 15 w 23"/>
                <a:gd name="T9" fmla="*/ 40 h 40"/>
                <a:gd name="T10" fmla="*/ 0 w 23"/>
                <a:gd name="T11" fmla="*/ 39 h 40"/>
                <a:gd name="T12" fmla="*/ 0 w 23"/>
                <a:gd name="T13" fmla="*/ 28 h 40"/>
                <a:gd name="T14" fmla="*/ 8 w 23"/>
                <a:gd name="T15" fmla="*/ 20 h 40"/>
                <a:gd name="T16" fmla="*/ 0 w 23"/>
                <a:gd name="T17" fmla="*/ 12 h 40"/>
                <a:gd name="T18" fmla="*/ 0 w 2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0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40"/>
                    <a:pt x="15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śḻïďé">
              <a:extLst>
                <a:ext uri="{FF2B5EF4-FFF2-40B4-BE49-F238E27FC236}">
                  <a16:creationId xmlns:a16="http://schemas.microsoft.com/office/drawing/2014/main" id="{02A7668F-46BE-4A70-9510-383AE7D82E76}"/>
                </a:ext>
              </a:extLst>
            </p:cNvPr>
            <p:cNvSpPr/>
            <p:nvPr/>
          </p:nvSpPr>
          <p:spPr bwMode="auto">
            <a:xfrm>
              <a:off x="3240088" y="3775075"/>
              <a:ext cx="28575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śḻïḍé">
              <a:extLst>
                <a:ext uri="{FF2B5EF4-FFF2-40B4-BE49-F238E27FC236}">
                  <a16:creationId xmlns:a16="http://schemas.microsoft.com/office/drawing/2014/main" id="{8BCF1370-DF41-4BC4-95FD-540AFAEB1912}"/>
                </a:ext>
              </a:extLst>
            </p:cNvPr>
            <p:cNvSpPr/>
            <p:nvPr/>
          </p:nvSpPr>
          <p:spPr bwMode="auto">
            <a:xfrm>
              <a:off x="3200400" y="3181350"/>
              <a:ext cx="401638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6 h 189"/>
                <a:gd name="T4" fmla="*/ 113 w 122"/>
                <a:gd name="T5" fmla="*/ 135 h 189"/>
                <a:gd name="T6" fmla="*/ 53 w 122"/>
                <a:gd name="T7" fmla="*/ 150 h 189"/>
                <a:gd name="T8" fmla="*/ 47 w 122"/>
                <a:gd name="T9" fmla="*/ 171 h 189"/>
                <a:gd name="T10" fmla="*/ 87 w 122"/>
                <a:gd name="T11" fmla="*/ 175 h 189"/>
                <a:gd name="T12" fmla="*/ 98 w 122"/>
                <a:gd name="T13" fmla="*/ 178 h 189"/>
                <a:gd name="T14" fmla="*/ 102 w 122"/>
                <a:gd name="T15" fmla="*/ 189 h 189"/>
                <a:gd name="T16" fmla="*/ 113 w 122"/>
                <a:gd name="T17" fmla="*/ 134 h 189"/>
                <a:gd name="T18" fmla="*/ 110 w 122"/>
                <a:gd name="T19" fmla="*/ 134 h 189"/>
                <a:gd name="T20" fmla="*/ 103 w 122"/>
                <a:gd name="T21" fmla="*/ 136 h 189"/>
                <a:gd name="T22" fmla="*/ 60 w 122"/>
                <a:gd name="T23" fmla="*/ 147 h 189"/>
                <a:gd name="T24" fmla="*/ 19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8 h 189"/>
                <a:gd name="T38" fmla="*/ 115 w 122"/>
                <a:gd name="T39" fmla="*/ 83 h 189"/>
                <a:gd name="T40" fmla="*/ 107 w 122"/>
                <a:gd name="T41" fmla="*/ 64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8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19 h 189"/>
                <a:gd name="T60" fmla="*/ 100 w 122"/>
                <a:gd name="T61" fmla="*/ 5 h 189"/>
                <a:gd name="T62" fmla="*/ 118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2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3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3" y="150"/>
                    <a:pt x="9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1" y="62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7"/>
                    <a:pt x="23" y="86"/>
                    <a:pt x="14" y="92"/>
                  </a:cubicBezTo>
                  <a:cubicBezTo>
                    <a:pt x="0" y="101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0" y="58"/>
                    <a:pt x="53" y="63"/>
                  </a:cubicBezTo>
                  <a:cubicBezTo>
                    <a:pt x="41" y="66"/>
                    <a:pt x="35" y="58"/>
                    <a:pt x="33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9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ṥḷídè">
              <a:extLst>
                <a:ext uri="{FF2B5EF4-FFF2-40B4-BE49-F238E27FC236}">
                  <a16:creationId xmlns:a16="http://schemas.microsoft.com/office/drawing/2014/main" id="{5B63BA04-E700-41B3-B60E-7463B37B2718}"/>
                </a:ext>
              </a:extLst>
            </p:cNvPr>
            <p:cNvSpPr/>
            <p:nvPr/>
          </p:nvSpPr>
          <p:spPr bwMode="auto">
            <a:xfrm>
              <a:off x="3359150" y="3729038"/>
              <a:ext cx="193675" cy="71437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2 h 22"/>
                <a:gd name="T6" fmla="*/ 53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6" y="12"/>
                    <a:pt x="25" y="11"/>
                    <a:pt x="39" y="9"/>
                  </a:cubicBezTo>
                  <a:cubicBezTo>
                    <a:pt x="47" y="8"/>
                    <a:pt x="49" y="8"/>
                    <a:pt x="50" y="12"/>
                  </a:cubicBezTo>
                  <a:cubicBezTo>
                    <a:pt x="51" y="16"/>
                    <a:pt x="52" y="19"/>
                    <a:pt x="53" y="22"/>
                  </a:cubicBezTo>
                  <a:cubicBezTo>
                    <a:pt x="53" y="15"/>
                    <a:pt x="56" y="5"/>
                    <a:pt x="59" y="0"/>
                  </a:cubicBezTo>
                  <a:cubicBezTo>
                    <a:pt x="38" y="6"/>
                    <a:pt x="20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şľîḓê">
              <a:extLst>
                <a:ext uri="{FF2B5EF4-FFF2-40B4-BE49-F238E27FC236}">
                  <a16:creationId xmlns:a16="http://schemas.microsoft.com/office/drawing/2014/main" id="{A2652FE9-B028-49F3-92D1-A8138DC6F4DF}"/>
                </a:ext>
              </a:extLst>
            </p:cNvPr>
            <p:cNvSpPr/>
            <p:nvPr/>
          </p:nvSpPr>
          <p:spPr bwMode="auto">
            <a:xfrm>
              <a:off x="3233738" y="3475038"/>
              <a:ext cx="346075" cy="107950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2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4" y="14"/>
                    <a:pt x="40" y="19"/>
                    <a:pt x="22" y="25"/>
                  </a:cubicBezTo>
                  <a:cubicBezTo>
                    <a:pt x="15" y="27"/>
                    <a:pt x="7" y="30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ṩḻïḋê">
              <a:extLst>
                <a:ext uri="{FF2B5EF4-FFF2-40B4-BE49-F238E27FC236}">
                  <a16:creationId xmlns:a16="http://schemas.microsoft.com/office/drawing/2014/main" id="{F093604E-0BC7-4760-A7E8-E4BAD15B9FD6}"/>
                </a:ext>
              </a:extLst>
            </p:cNvPr>
            <p:cNvSpPr/>
            <p:nvPr/>
          </p:nvSpPr>
          <p:spPr bwMode="auto">
            <a:xfrm>
              <a:off x="3319463" y="3287713"/>
              <a:ext cx="269875" cy="107950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7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5"/>
                    <a:pt x="78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3"/>
                    <a:pt x="17" y="32"/>
                    <a:pt x="0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śliḑé">
              <a:extLst>
                <a:ext uri="{FF2B5EF4-FFF2-40B4-BE49-F238E27FC236}">
                  <a16:creationId xmlns:a16="http://schemas.microsoft.com/office/drawing/2014/main" id="{0EAAE70B-E23A-4BC8-9819-8855CEA3DDDD}"/>
                </a:ext>
              </a:extLst>
            </p:cNvPr>
            <p:cNvSpPr/>
            <p:nvPr/>
          </p:nvSpPr>
          <p:spPr bwMode="auto">
            <a:xfrm>
              <a:off x="3316288" y="3279775"/>
              <a:ext cx="111125" cy="96837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1"/>
                    <a:pt x="31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$1îḋè">
              <a:extLst>
                <a:ext uri="{FF2B5EF4-FFF2-40B4-BE49-F238E27FC236}">
                  <a16:creationId xmlns:a16="http://schemas.microsoft.com/office/drawing/2014/main" id="{16FF4E9C-BAE8-47E0-9008-9E0E6708ADBB}"/>
                </a:ext>
              </a:extLst>
            </p:cNvPr>
            <p:cNvSpPr/>
            <p:nvPr/>
          </p:nvSpPr>
          <p:spPr bwMode="auto">
            <a:xfrm>
              <a:off x="3216275" y="3481388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şľîdè">
              <a:extLst>
                <a:ext uri="{FF2B5EF4-FFF2-40B4-BE49-F238E27FC236}">
                  <a16:creationId xmlns:a16="http://schemas.microsoft.com/office/drawing/2014/main" id="{16183CF1-80A5-4B3D-86F2-5E52C2CDFE30}"/>
                </a:ext>
              </a:extLst>
            </p:cNvPr>
            <p:cNvSpPr/>
            <p:nvPr/>
          </p:nvSpPr>
          <p:spPr bwMode="auto">
            <a:xfrm>
              <a:off x="3351213" y="3686175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0"/>
                    <a:pt x="5" y="3"/>
                  </a:cubicBezTo>
                  <a:cubicBezTo>
                    <a:pt x="0" y="7"/>
                    <a:pt x="1" y="16"/>
                    <a:pt x="7" y="18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ṧlîḍe">
              <a:extLst>
                <a:ext uri="{FF2B5EF4-FFF2-40B4-BE49-F238E27FC236}">
                  <a16:creationId xmlns:a16="http://schemas.microsoft.com/office/drawing/2014/main" id="{0214B984-0275-4170-BC2C-040507046712}"/>
                </a:ext>
              </a:extLst>
            </p:cNvPr>
            <p:cNvSpPr/>
            <p:nvPr/>
          </p:nvSpPr>
          <p:spPr bwMode="auto">
            <a:xfrm>
              <a:off x="3255963" y="3586163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30"/>
                  </a:cubicBezTo>
                  <a:cubicBezTo>
                    <a:pt x="11" y="34"/>
                    <a:pt x="30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ṩļidè">
              <a:extLst>
                <a:ext uri="{FF2B5EF4-FFF2-40B4-BE49-F238E27FC236}">
                  <a16:creationId xmlns:a16="http://schemas.microsoft.com/office/drawing/2014/main" id="{3CA80C3F-6E23-4B09-819A-41087D3D70FF}"/>
                </a:ext>
              </a:extLst>
            </p:cNvPr>
            <p:cNvSpPr/>
            <p:nvPr/>
          </p:nvSpPr>
          <p:spPr bwMode="auto">
            <a:xfrm>
              <a:off x="3236913" y="3590925"/>
              <a:ext cx="111125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ṥ1ïḋe">
              <a:extLst>
                <a:ext uri="{FF2B5EF4-FFF2-40B4-BE49-F238E27FC236}">
                  <a16:creationId xmlns:a16="http://schemas.microsoft.com/office/drawing/2014/main" id="{CCB29256-839F-4FAA-A684-C9E79B9989AD}"/>
                </a:ext>
              </a:extLst>
            </p:cNvPr>
            <p:cNvSpPr/>
            <p:nvPr/>
          </p:nvSpPr>
          <p:spPr bwMode="auto">
            <a:xfrm>
              <a:off x="2781300" y="3303588"/>
              <a:ext cx="284163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5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ṣ1idê">
              <a:extLst>
                <a:ext uri="{FF2B5EF4-FFF2-40B4-BE49-F238E27FC236}">
                  <a16:creationId xmlns:a16="http://schemas.microsoft.com/office/drawing/2014/main" id="{063A2A87-1FFD-475E-887D-5E3E6EB69091}"/>
                </a:ext>
              </a:extLst>
            </p:cNvPr>
            <p:cNvSpPr/>
            <p:nvPr/>
          </p:nvSpPr>
          <p:spPr bwMode="auto">
            <a:xfrm>
              <a:off x="2922588" y="3359150"/>
              <a:ext cx="115888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6 h 114"/>
                <a:gd name="T4" fmla="*/ 17 w 35"/>
                <a:gd name="T5" fmla="*/ 65 h 114"/>
                <a:gd name="T6" fmla="*/ 28 w 35"/>
                <a:gd name="T7" fmla="*/ 0 h 114"/>
                <a:gd name="T8" fmla="*/ 3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8"/>
                    <a:pt x="3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Sḷidê">
              <a:extLst>
                <a:ext uri="{FF2B5EF4-FFF2-40B4-BE49-F238E27FC236}">
                  <a16:creationId xmlns:a16="http://schemas.microsoft.com/office/drawing/2014/main" id="{D5EF2AAC-1B17-4FB5-861B-4398A7192CE7}"/>
                </a:ext>
              </a:extLst>
            </p:cNvPr>
            <p:cNvSpPr/>
            <p:nvPr/>
          </p:nvSpPr>
          <p:spPr bwMode="auto">
            <a:xfrm>
              <a:off x="2909888" y="3303588"/>
              <a:ext cx="76200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4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ľîḋé">
              <a:extLst>
                <a:ext uri="{FF2B5EF4-FFF2-40B4-BE49-F238E27FC236}">
                  <a16:creationId xmlns:a16="http://schemas.microsoft.com/office/drawing/2014/main" id="{69B39E36-DC73-48D6-97FD-C038265FA22B}"/>
                </a:ext>
              </a:extLst>
            </p:cNvPr>
            <p:cNvSpPr/>
            <p:nvPr/>
          </p:nvSpPr>
          <p:spPr bwMode="auto">
            <a:xfrm>
              <a:off x="3084513" y="3049588"/>
              <a:ext cx="306388" cy="257175"/>
            </a:xfrm>
            <a:custGeom>
              <a:avLst/>
              <a:gdLst>
                <a:gd name="T0" fmla="*/ 15 w 93"/>
                <a:gd name="T1" fmla="*/ 0 h 78"/>
                <a:gd name="T2" fmla="*/ 78 w 93"/>
                <a:gd name="T3" fmla="*/ 0 h 78"/>
                <a:gd name="T4" fmla="*/ 93 w 93"/>
                <a:gd name="T5" fmla="*/ 15 h 78"/>
                <a:gd name="T6" fmla="*/ 93 w 93"/>
                <a:gd name="T7" fmla="*/ 50 h 78"/>
                <a:gd name="T8" fmla="*/ 78 w 93"/>
                <a:gd name="T9" fmla="*/ 65 h 78"/>
                <a:gd name="T10" fmla="*/ 27 w 93"/>
                <a:gd name="T11" fmla="*/ 78 h 78"/>
                <a:gd name="T12" fmla="*/ 50 w 93"/>
                <a:gd name="T13" fmla="*/ 65 h 78"/>
                <a:gd name="T14" fmla="*/ 15 w 93"/>
                <a:gd name="T15" fmla="*/ 65 h 78"/>
                <a:gd name="T16" fmla="*/ 0 w 93"/>
                <a:gd name="T17" fmla="*/ 50 h 78"/>
                <a:gd name="T18" fmla="*/ 0 w 93"/>
                <a:gd name="T19" fmla="*/ 15 h 78"/>
                <a:gd name="T20" fmla="*/ 15 w 93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8">
                  <a:moveTo>
                    <a:pt x="1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3" y="6"/>
                    <a:pt x="93" y="1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8"/>
                    <a:pt x="86" y="63"/>
                    <a:pt x="78" y="65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7" y="65"/>
                    <a:pt x="0" y="58"/>
                    <a:pt x="0" y="5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Sḻiḑe">
              <a:extLst>
                <a:ext uri="{FF2B5EF4-FFF2-40B4-BE49-F238E27FC236}">
                  <a16:creationId xmlns:a16="http://schemas.microsoft.com/office/drawing/2014/main" id="{6C204F58-DC74-44A6-897B-140720E0AC9E}"/>
                </a:ext>
              </a:extLst>
            </p:cNvPr>
            <p:cNvSpPr/>
            <p:nvPr/>
          </p:nvSpPr>
          <p:spPr bwMode="auto">
            <a:xfrm>
              <a:off x="3114675" y="30892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ś1îďé">
              <a:extLst>
                <a:ext uri="{FF2B5EF4-FFF2-40B4-BE49-F238E27FC236}">
                  <a16:creationId xmlns:a16="http://schemas.microsoft.com/office/drawing/2014/main" id="{DEE9EF23-1A73-4FA5-AFE1-9B48EDCB99C1}"/>
                </a:ext>
              </a:extLst>
            </p:cNvPr>
            <p:cNvSpPr/>
            <p:nvPr/>
          </p:nvSpPr>
          <p:spPr bwMode="auto">
            <a:xfrm>
              <a:off x="3114675" y="31162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ṥḷiḋè">
              <a:extLst>
                <a:ext uri="{FF2B5EF4-FFF2-40B4-BE49-F238E27FC236}">
                  <a16:creationId xmlns:a16="http://schemas.microsoft.com/office/drawing/2014/main" id="{BF667AAF-9D39-484C-B889-01EFE79AE7BC}"/>
                </a:ext>
              </a:extLst>
            </p:cNvPr>
            <p:cNvSpPr/>
            <p:nvPr/>
          </p:nvSpPr>
          <p:spPr bwMode="auto">
            <a:xfrm>
              <a:off x="3114675" y="31416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ṣḷiḍè">
              <a:extLst>
                <a:ext uri="{FF2B5EF4-FFF2-40B4-BE49-F238E27FC236}">
                  <a16:creationId xmlns:a16="http://schemas.microsoft.com/office/drawing/2014/main" id="{620B411B-BEA4-47A7-8F49-1A1E814CE909}"/>
                </a:ext>
              </a:extLst>
            </p:cNvPr>
            <p:cNvSpPr/>
            <p:nvPr/>
          </p:nvSpPr>
          <p:spPr bwMode="auto">
            <a:xfrm>
              <a:off x="3114675" y="31654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ṡlîḑe">
              <a:extLst>
                <a:ext uri="{FF2B5EF4-FFF2-40B4-BE49-F238E27FC236}">
                  <a16:creationId xmlns:a16="http://schemas.microsoft.com/office/drawing/2014/main" id="{37B4425B-ED56-4C0E-A8BF-4F64F3161552}"/>
                </a:ext>
              </a:extLst>
            </p:cNvPr>
            <p:cNvSpPr/>
            <p:nvPr/>
          </p:nvSpPr>
          <p:spPr bwMode="auto">
            <a:xfrm>
              <a:off x="3114675" y="3190875"/>
              <a:ext cx="247650" cy="7937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ľíde">
              <a:extLst>
                <a:ext uri="{FF2B5EF4-FFF2-40B4-BE49-F238E27FC236}">
                  <a16:creationId xmlns:a16="http://schemas.microsoft.com/office/drawing/2014/main" id="{26B95A65-7345-4AB3-879D-787B8E39108D}"/>
                </a:ext>
              </a:extLst>
            </p:cNvPr>
            <p:cNvSpPr/>
            <p:nvPr/>
          </p:nvSpPr>
          <p:spPr bwMode="auto">
            <a:xfrm>
              <a:off x="3114675" y="32178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ḻïdê">
              <a:extLst>
                <a:ext uri="{FF2B5EF4-FFF2-40B4-BE49-F238E27FC236}">
                  <a16:creationId xmlns:a16="http://schemas.microsoft.com/office/drawing/2014/main" id="{D13B5EF6-866D-4D5F-B259-ECEF561CBC59}"/>
                </a:ext>
              </a:extLst>
            </p:cNvPr>
            <p:cNvSpPr/>
            <p:nvPr/>
          </p:nvSpPr>
          <p:spPr bwMode="auto">
            <a:xfrm>
              <a:off x="2784475" y="4081463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6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10"/>
                    <a:pt x="104" y="18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ṩ1ïďé">
              <a:extLst>
                <a:ext uri="{FF2B5EF4-FFF2-40B4-BE49-F238E27FC236}">
                  <a16:creationId xmlns:a16="http://schemas.microsoft.com/office/drawing/2014/main" id="{FAD22CC7-2E48-44F2-A9A5-7CE105B5BB63}"/>
                </a:ext>
              </a:extLst>
            </p:cNvPr>
            <p:cNvSpPr/>
            <p:nvPr/>
          </p:nvSpPr>
          <p:spPr bwMode="auto">
            <a:xfrm>
              <a:off x="2843213" y="4157663"/>
              <a:ext cx="433388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3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2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$ḷïḍé">
              <a:extLst>
                <a:ext uri="{FF2B5EF4-FFF2-40B4-BE49-F238E27FC236}">
                  <a16:creationId xmlns:a16="http://schemas.microsoft.com/office/drawing/2014/main" id="{30244D52-D17A-4DAB-9F3C-A407EF1BAC2B}"/>
                </a:ext>
              </a:extLst>
            </p:cNvPr>
            <p:cNvSpPr/>
            <p:nvPr/>
          </p:nvSpPr>
          <p:spPr bwMode="auto">
            <a:xfrm>
              <a:off x="1778000" y="4179888"/>
              <a:ext cx="1504950" cy="1957387"/>
            </a:xfrm>
            <a:custGeom>
              <a:avLst/>
              <a:gdLst>
                <a:gd name="T0" fmla="*/ 303 w 456"/>
                <a:gd name="T1" fmla="*/ 0 h 594"/>
                <a:gd name="T2" fmla="*/ 456 w 456"/>
                <a:gd name="T3" fmla="*/ 25 h 594"/>
                <a:gd name="T4" fmla="*/ 174 w 456"/>
                <a:gd name="T5" fmla="*/ 594 h 594"/>
                <a:gd name="T6" fmla="*/ 0 w 456"/>
                <a:gd name="T7" fmla="*/ 594 h 594"/>
                <a:gd name="T8" fmla="*/ 303 w 456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94">
                  <a:moveTo>
                    <a:pt x="303" y="0"/>
                  </a:moveTo>
                  <a:cubicBezTo>
                    <a:pt x="341" y="8"/>
                    <a:pt x="410" y="26"/>
                    <a:pt x="456" y="25"/>
                  </a:cubicBezTo>
                  <a:cubicBezTo>
                    <a:pt x="174" y="594"/>
                    <a:pt x="174" y="594"/>
                    <a:pt x="174" y="594"/>
                  </a:cubicBezTo>
                  <a:cubicBezTo>
                    <a:pt x="0" y="594"/>
                    <a:pt x="0" y="594"/>
                    <a:pt x="0" y="594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ļîḓè">
              <a:extLst>
                <a:ext uri="{FF2B5EF4-FFF2-40B4-BE49-F238E27FC236}">
                  <a16:creationId xmlns:a16="http://schemas.microsoft.com/office/drawing/2014/main" id="{44D1688C-F582-4D5E-8D8F-AFE080FCBDAF}"/>
                </a:ext>
              </a:extLst>
            </p:cNvPr>
            <p:cNvSpPr/>
            <p:nvPr/>
          </p:nvSpPr>
          <p:spPr bwMode="auto">
            <a:xfrm>
              <a:off x="1795463" y="4259263"/>
              <a:ext cx="1487488" cy="1878012"/>
            </a:xfrm>
            <a:custGeom>
              <a:avLst/>
              <a:gdLst>
                <a:gd name="T0" fmla="*/ 149 w 451"/>
                <a:gd name="T1" fmla="*/ 546 h 570"/>
                <a:gd name="T2" fmla="*/ 422 w 451"/>
                <a:gd name="T3" fmla="*/ 0 h 570"/>
                <a:gd name="T4" fmla="*/ 451 w 451"/>
                <a:gd name="T5" fmla="*/ 1 h 570"/>
                <a:gd name="T6" fmla="*/ 169 w 451"/>
                <a:gd name="T7" fmla="*/ 570 h 570"/>
                <a:gd name="T8" fmla="*/ 0 w 451"/>
                <a:gd name="T9" fmla="*/ 570 h 570"/>
                <a:gd name="T10" fmla="*/ 149 w 451"/>
                <a:gd name="T11" fmla="*/ 5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570">
                  <a:moveTo>
                    <a:pt x="149" y="546"/>
                  </a:moveTo>
                  <a:cubicBezTo>
                    <a:pt x="422" y="0"/>
                    <a:pt x="422" y="0"/>
                    <a:pt x="422" y="0"/>
                  </a:cubicBezTo>
                  <a:cubicBezTo>
                    <a:pt x="433" y="1"/>
                    <a:pt x="442" y="2"/>
                    <a:pt x="451" y="1"/>
                  </a:cubicBezTo>
                  <a:cubicBezTo>
                    <a:pt x="169" y="570"/>
                    <a:pt x="169" y="570"/>
                    <a:pt x="169" y="570"/>
                  </a:cubicBezTo>
                  <a:cubicBezTo>
                    <a:pt x="0" y="570"/>
                    <a:pt x="0" y="570"/>
                    <a:pt x="0" y="570"/>
                  </a:cubicBezTo>
                  <a:lnTo>
                    <a:pt x="149" y="54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ṡļïḑê">
              <a:extLst>
                <a:ext uri="{FF2B5EF4-FFF2-40B4-BE49-F238E27FC236}">
                  <a16:creationId xmlns:a16="http://schemas.microsoft.com/office/drawing/2014/main" id="{0C4C1C06-58C4-4ECF-8782-43FB82EEC1C5}"/>
                </a:ext>
              </a:extLst>
            </p:cNvPr>
            <p:cNvSpPr/>
            <p:nvPr/>
          </p:nvSpPr>
          <p:spPr bwMode="auto">
            <a:xfrm>
              <a:off x="2860675" y="4121150"/>
              <a:ext cx="46038" cy="46037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ṧľíďe">
              <a:extLst>
                <a:ext uri="{FF2B5EF4-FFF2-40B4-BE49-F238E27FC236}">
                  <a16:creationId xmlns:a16="http://schemas.microsoft.com/office/drawing/2014/main" id="{E12CA7E2-C27A-48CA-B4FA-73258DFF5634}"/>
                </a:ext>
              </a:extLst>
            </p:cNvPr>
            <p:cNvSpPr/>
            <p:nvPr/>
          </p:nvSpPr>
          <p:spPr bwMode="auto">
            <a:xfrm>
              <a:off x="3998913" y="300355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śļïḋe">
              <a:extLst>
                <a:ext uri="{FF2B5EF4-FFF2-40B4-BE49-F238E27FC236}">
                  <a16:creationId xmlns:a16="http://schemas.microsoft.com/office/drawing/2014/main" id="{42BEC618-563A-4140-939A-94EC66B87440}"/>
                </a:ext>
              </a:extLst>
            </p:cNvPr>
            <p:cNvSpPr/>
            <p:nvPr/>
          </p:nvSpPr>
          <p:spPr bwMode="auto">
            <a:xfrm>
              <a:off x="4143375" y="30035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8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8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5"/>
                    <a:pt x="197" y="168"/>
                    <a:pt x="200" y="162"/>
                  </a:cubicBezTo>
                  <a:cubicBezTo>
                    <a:pt x="202" y="155"/>
                    <a:pt x="189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2"/>
                    <a:pt x="142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ṩľïḑè">
              <a:extLst>
                <a:ext uri="{FF2B5EF4-FFF2-40B4-BE49-F238E27FC236}">
                  <a16:creationId xmlns:a16="http://schemas.microsoft.com/office/drawing/2014/main" id="{C5107023-5519-43A5-AF67-6A8C38250EB0}"/>
                </a:ext>
              </a:extLst>
            </p:cNvPr>
            <p:cNvSpPr/>
            <p:nvPr/>
          </p:nvSpPr>
          <p:spPr bwMode="auto">
            <a:xfrm>
              <a:off x="4179888" y="27035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ḷïḑé">
              <a:extLst>
                <a:ext uri="{FF2B5EF4-FFF2-40B4-BE49-F238E27FC236}">
                  <a16:creationId xmlns:a16="http://schemas.microsoft.com/office/drawing/2014/main" id="{5849EFB3-9B5E-48A5-8E26-4A7588B03F97}"/>
                </a:ext>
              </a:extLst>
            </p:cNvPr>
            <p:cNvSpPr/>
            <p:nvPr/>
          </p:nvSpPr>
          <p:spPr bwMode="auto">
            <a:xfrm>
              <a:off x="4225925" y="2806700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ŝľîdé">
              <a:extLst>
                <a:ext uri="{FF2B5EF4-FFF2-40B4-BE49-F238E27FC236}">
                  <a16:creationId xmlns:a16="http://schemas.microsoft.com/office/drawing/2014/main" id="{DDE51F5A-8AA1-4E03-93F9-1868B5C59F23}"/>
                </a:ext>
              </a:extLst>
            </p:cNvPr>
            <p:cNvSpPr/>
            <p:nvPr/>
          </p:nvSpPr>
          <p:spPr bwMode="auto">
            <a:xfrm>
              <a:off x="4235450" y="2752725"/>
              <a:ext cx="455613" cy="23812"/>
            </a:xfrm>
            <a:custGeom>
              <a:avLst/>
              <a:gdLst>
                <a:gd name="T0" fmla="*/ 3 w 138"/>
                <a:gd name="T1" fmla="*/ 0 h 7"/>
                <a:gd name="T2" fmla="*/ 135 w 138"/>
                <a:gd name="T3" fmla="*/ 1 h 7"/>
                <a:gd name="T4" fmla="*/ 138 w 138"/>
                <a:gd name="T5" fmla="*/ 4 h 7"/>
                <a:gd name="T6" fmla="*/ 138 w 138"/>
                <a:gd name="T7" fmla="*/ 4 h 7"/>
                <a:gd name="T8" fmla="*/ 135 w 138"/>
                <a:gd name="T9" fmla="*/ 7 h 7"/>
                <a:gd name="T10" fmla="*/ 3 w 138"/>
                <a:gd name="T11" fmla="*/ 7 h 7"/>
                <a:gd name="T12" fmla="*/ 0 w 138"/>
                <a:gd name="T13" fmla="*/ 4 h 7"/>
                <a:gd name="T14" fmla="*/ 0 w 138"/>
                <a:gd name="T15" fmla="*/ 4 h 7"/>
                <a:gd name="T16" fmla="*/ 3 w 13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">
                  <a:moveTo>
                    <a:pt x="3" y="0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7" y="1"/>
                    <a:pt x="138" y="2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6"/>
                    <a:pt x="137" y="7"/>
                    <a:pt x="13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şḷíḓe">
              <a:extLst>
                <a:ext uri="{FF2B5EF4-FFF2-40B4-BE49-F238E27FC236}">
                  <a16:creationId xmlns:a16="http://schemas.microsoft.com/office/drawing/2014/main" id="{0F889414-DF8F-4901-B4AE-C350A9A9DD7D}"/>
                </a:ext>
              </a:extLst>
            </p:cNvPr>
            <p:cNvSpPr/>
            <p:nvPr/>
          </p:nvSpPr>
          <p:spPr bwMode="auto">
            <a:xfrm>
              <a:off x="4387850" y="3543300"/>
              <a:ext cx="152400" cy="133350"/>
            </a:xfrm>
            <a:custGeom>
              <a:avLst/>
              <a:gdLst>
                <a:gd name="T0" fmla="*/ 8 w 46"/>
                <a:gd name="T1" fmla="*/ 1 h 40"/>
                <a:gd name="T2" fmla="*/ 38 w 46"/>
                <a:gd name="T3" fmla="*/ 1 h 40"/>
                <a:gd name="T4" fmla="*/ 46 w 46"/>
                <a:gd name="T5" fmla="*/ 9 h 40"/>
                <a:gd name="T6" fmla="*/ 46 w 46"/>
                <a:gd name="T7" fmla="*/ 31 h 40"/>
                <a:gd name="T8" fmla="*/ 37 w 46"/>
                <a:gd name="T9" fmla="*/ 40 h 40"/>
                <a:gd name="T10" fmla="*/ 8 w 46"/>
                <a:gd name="T11" fmla="*/ 40 h 40"/>
                <a:gd name="T12" fmla="*/ 0 w 46"/>
                <a:gd name="T13" fmla="*/ 31 h 40"/>
                <a:gd name="T14" fmla="*/ 0 w 46"/>
                <a:gd name="T15" fmla="*/ 9 h 40"/>
                <a:gd name="T16" fmla="*/ 8 w 46"/>
                <a:gd name="T1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8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7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3" y="40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1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ṣlîḍe">
              <a:extLst>
                <a:ext uri="{FF2B5EF4-FFF2-40B4-BE49-F238E27FC236}">
                  <a16:creationId xmlns:a16="http://schemas.microsoft.com/office/drawing/2014/main" id="{4B37C26A-487F-4C20-BCAB-5A437EEAFC99}"/>
                </a:ext>
              </a:extLst>
            </p:cNvPr>
            <p:cNvSpPr/>
            <p:nvPr/>
          </p:nvSpPr>
          <p:spPr bwMode="auto">
            <a:xfrm>
              <a:off x="4433888" y="35798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lîḍe">
              <a:extLst>
                <a:ext uri="{FF2B5EF4-FFF2-40B4-BE49-F238E27FC236}">
                  <a16:creationId xmlns:a16="http://schemas.microsoft.com/office/drawing/2014/main" id="{E569CEC4-52C3-4E92-91CA-9D625D63E6A6}"/>
                </a:ext>
              </a:extLst>
            </p:cNvPr>
            <p:cNvSpPr/>
            <p:nvPr/>
          </p:nvSpPr>
          <p:spPr bwMode="auto">
            <a:xfrm>
              <a:off x="4464050" y="27035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7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9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ḷiḓè">
              <a:extLst>
                <a:ext uri="{FF2B5EF4-FFF2-40B4-BE49-F238E27FC236}">
                  <a16:creationId xmlns:a16="http://schemas.microsoft.com/office/drawing/2014/main" id="{9B131F47-318B-4347-AA09-5248EABB0988}"/>
                </a:ext>
              </a:extLst>
            </p:cNvPr>
            <p:cNvSpPr/>
            <p:nvPr/>
          </p:nvSpPr>
          <p:spPr bwMode="auto">
            <a:xfrm>
              <a:off x="4464050" y="2809875"/>
              <a:ext cx="236538" cy="711200"/>
            </a:xfrm>
            <a:custGeom>
              <a:avLst/>
              <a:gdLst>
                <a:gd name="T0" fmla="*/ 2 w 149"/>
                <a:gd name="T1" fmla="*/ 0 h 448"/>
                <a:gd name="T2" fmla="*/ 149 w 149"/>
                <a:gd name="T3" fmla="*/ 0 h 448"/>
                <a:gd name="T4" fmla="*/ 147 w 149"/>
                <a:gd name="T5" fmla="*/ 448 h 448"/>
                <a:gd name="T6" fmla="*/ 0 w 149"/>
                <a:gd name="T7" fmla="*/ 448 h 448"/>
                <a:gd name="T8" fmla="*/ 2 w 14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48">
                  <a:moveTo>
                    <a:pt x="2" y="0"/>
                  </a:moveTo>
                  <a:lnTo>
                    <a:pt x="149" y="0"/>
                  </a:lnTo>
                  <a:lnTo>
                    <a:pt x="147" y="448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ṡ1ïḓe">
              <a:extLst>
                <a:ext uri="{FF2B5EF4-FFF2-40B4-BE49-F238E27FC236}">
                  <a16:creationId xmlns:a16="http://schemas.microsoft.com/office/drawing/2014/main" id="{0DA5466A-A72F-4FF4-826F-270269A6386E}"/>
                </a:ext>
              </a:extLst>
            </p:cNvPr>
            <p:cNvSpPr/>
            <p:nvPr/>
          </p:nvSpPr>
          <p:spPr bwMode="auto">
            <a:xfrm>
              <a:off x="4467225" y="2755900"/>
              <a:ext cx="223838" cy="20637"/>
            </a:xfrm>
            <a:custGeom>
              <a:avLst/>
              <a:gdLst>
                <a:gd name="T0" fmla="*/ 0 w 68"/>
                <a:gd name="T1" fmla="*/ 0 h 6"/>
                <a:gd name="T2" fmla="*/ 65 w 68"/>
                <a:gd name="T3" fmla="*/ 0 h 6"/>
                <a:gd name="T4" fmla="*/ 68 w 68"/>
                <a:gd name="T5" fmla="*/ 3 h 6"/>
                <a:gd name="T6" fmla="*/ 68 w 68"/>
                <a:gd name="T7" fmla="*/ 3 h 6"/>
                <a:gd name="T8" fmla="*/ 65 w 68"/>
                <a:gd name="T9" fmla="*/ 6 h 6"/>
                <a:gd name="T10" fmla="*/ 0 w 68"/>
                <a:gd name="T11" fmla="*/ 6 h 6"/>
                <a:gd name="T12" fmla="*/ 0 w 6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šlïḓè">
              <a:extLst>
                <a:ext uri="{FF2B5EF4-FFF2-40B4-BE49-F238E27FC236}">
                  <a16:creationId xmlns:a16="http://schemas.microsoft.com/office/drawing/2014/main" id="{536C7EDB-DC8E-4FA0-B1CB-E6D844503485}"/>
                </a:ext>
              </a:extLst>
            </p:cNvPr>
            <p:cNvSpPr/>
            <p:nvPr/>
          </p:nvSpPr>
          <p:spPr bwMode="auto">
            <a:xfrm>
              <a:off x="4464050" y="3548063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ḷíḑê">
              <a:extLst>
                <a:ext uri="{FF2B5EF4-FFF2-40B4-BE49-F238E27FC236}">
                  <a16:creationId xmlns:a16="http://schemas.microsoft.com/office/drawing/2014/main" id="{F7828F63-17D8-43CF-B3BC-6DEDADD6CFAB}"/>
                </a:ext>
              </a:extLst>
            </p:cNvPr>
            <p:cNvSpPr/>
            <p:nvPr/>
          </p:nvSpPr>
          <p:spPr bwMode="auto">
            <a:xfrm>
              <a:off x="4464050" y="3579813"/>
              <a:ext cx="28575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ṥḻîďé">
              <a:extLst>
                <a:ext uri="{FF2B5EF4-FFF2-40B4-BE49-F238E27FC236}">
                  <a16:creationId xmlns:a16="http://schemas.microsoft.com/office/drawing/2014/main" id="{9425C4AB-79B4-4E12-AB3D-AFA235A67BF7}"/>
                </a:ext>
              </a:extLst>
            </p:cNvPr>
            <p:cNvSpPr/>
            <p:nvPr/>
          </p:nvSpPr>
          <p:spPr bwMode="auto">
            <a:xfrm>
              <a:off x="4005263" y="3113088"/>
              <a:ext cx="284163" cy="506412"/>
            </a:xfrm>
            <a:custGeom>
              <a:avLst/>
              <a:gdLst>
                <a:gd name="T0" fmla="*/ 50 w 86"/>
                <a:gd name="T1" fmla="*/ 0 h 154"/>
                <a:gd name="T2" fmla="*/ 34 w 86"/>
                <a:gd name="T3" fmla="*/ 41 h 154"/>
                <a:gd name="T4" fmla="*/ 1 w 86"/>
                <a:gd name="T5" fmla="*/ 114 h 154"/>
                <a:gd name="T6" fmla="*/ 8 w 86"/>
                <a:gd name="T7" fmla="*/ 154 h 154"/>
                <a:gd name="T8" fmla="*/ 52 w 86"/>
                <a:gd name="T9" fmla="*/ 123 h 154"/>
                <a:gd name="T10" fmla="*/ 59 w 86"/>
                <a:gd name="T11" fmla="*/ 81 h 154"/>
                <a:gd name="T12" fmla="*/ 50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0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8" y="78"/>
                    <a:pt x="4" y="93"/>
                    <a:pt x="1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ľiďe">
              <a:extLst>
                <a:ext uri="{FF2B5EF4-FFF2-40B4-BE49-F238E27FC236}">
                  <a16:creationId xmlns:a16="http://schemas.microsoft.com/office/drawing/2014/main" id="{DA04AE6A-622A-4B92-9B0C-5C1A1B424E59}"/>
                </a:ext>
              </a:extLst>
            </p:cNvPr>
            <p:cNvSpPr/>
            <p:nvPr/>
          </p:nvSpPr>
          <p:spPr bwMode="auto">
            <a:xfrm>
              <a:off x="4143375" y="3165475"/>
              <a:ext cx="115888" cy="374650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10" y="90"/>
                    <a:pt x="12" y="79"/>
                    <a:pt x="17" y="65"/>
                  </a:cubicBezTo>
                  <a:cubicBezTo>
                    <a:pt x="26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1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líḋè">
              <a:extLst>
                <a:ext uri="{FF2B5EF4-FFF2-40B4-BE49-F238E27FC236}">
                  <a16:creationId xmlns:a16="http://schemas.microsoft.com/office/drawing/2014/main" id="{892A0FFF-5693-4D49-9DF7-28DE24397F4B}"/>
                </a:ext>
              </a:extLst>
            </p:cNvPr>
            <p:cNvSpPr/>
            <p:nvPr/>
          </p:nvSpPr>
          <p:spPr bwMode="auto">
            <a:xfrm>
              <a:off x="4133850" y="3113088"/>
              <a:ext cx="76200" cy="114300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1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śḷidé">
              <a:extLst>
                <a:ext uri="{FF2B5EF4-FFF2-40B4-BE49-F238E27FC236}">
                  <a16:creationId xmlns:a16="http://schemas.microsoft.com/office/drawing/2014/main" id="{9CD37A56-AADE-493C-8E01-CAC2445F4A82}"/>
                </a:ext>
              </a:extLst>
            </p:cNvPr>
            <p:cNvSpPr/>
            <p:nvPr/>
          </p:nvSpPr>
          <p:spPr bwMode="auto">
            <a:xfrm>
              <a:off x="4262438" y="2822575"/>
              <a:ext cx="398463" cy="296862"/>
            </a:xfrm>
            <a:custGeom>
              <a:avLst/>
              <a:gdLst>
                <a:gd name="T0" fmla="*/ 112 w 121"/>
                <a:gd name="T1" fmla="*/ 0 h 90"/>
                <a:gd name="T2" fmla="*/ 10 w 121"/>
                <a:gd name="T3" fmla="*/ 0 h 90"/>
                <a:gd name="T4" fmla="*/ 0 w 121"/>
                <a:gd name="T5" fmla="*/ 10 h 90"/>
                <a:gd name="T6" fmla="*/ 0 w 121"/>
                <a:gd name="T7" fmla="*/ 80 h 90"/>
                <a:gd name="T8" fmla="*/ 10 w 121"/>
                <a:gd name="T9" fmla="*/ 90 h 90"/>
                <a:gd name="T10" fmla="*/ 112 w 121"/>
                <a:gd name="T11" fmla="*/ 90 h 90"/>
                <a:gd name="T12" fmla="*/ 121 w 121"/>
                <a:gd name="T13" fmla="*/ 80 h 90"/>
                <a:gd name="T14" fmla="*/ 121 w 121"/>
                <a:gd name="T15" fmla="*/ 10 h 90"/>
                <a:gd name="T16" fmla="*/ 112 w 121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4" y="90"/>
                    <a:pt x="10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7" y="90"/>
                    <a:pt x="121" y="86"/>
                    <a:pt x="121" y="8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5"/>
                    <a:pt x="117" y="0"/>
                    <a:pt x="112" y="0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šlïḋè">
              <a:extLst>
                <a:ext uri="{FF2B5EF4-FFF2-40B4-BE49-F238E27FC236}">
                  <a16:creationId xmlns:a16="http://schemas.microsoft.com/office/drawing/2014/main" id="{FCF39DCA-99FA-4C81-A9E6-D50F3C045D0C}"/>
                </a:ext>
              </a:extLst>
            </p:cNvPr>
            <p:cNvSpPr/>
            <p:nvPr/>
          </p:nvSpPr>
          <p:spPr bwMode="auto">
            <a:xfrm>
              <a:off x="4298950" y="2878138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ṡľïďe">
              <a:extLst>
                <a:ext uri="{FF2B5EF4-FFF2-40B4-BE49-F238E27FC236}">
                  <a16:creationId xmlns:a16="http://schemas.microsoft.com/office/drawing/2014/main" id="{8C223282-F7B6-4AC3-9816-A9E101440898}"/>
                </a:ext>
              </a:extLst>
            </p:cNvPr>
            <p:cNvSpPr/>
            <p:nvPr/>
          </p:nvSpPr>
          <p:spPr bwMode="auto">
            <a:xfrm>
              <a:off x="4298950" y="2914650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ṥľíḍé">
              <a:extLst>
                <a:ext uri="{FF2B5EF4-FFF2-40B4-BE49-F238E27FC236}">
                  <a16:creationId xmlns:a16="http://schemas.microsoft.com/office/drawing/2014/main" id="{378DB12F-CF24-4191-AEB8-AEE3B5783BEC}"/>
                </a:ext>
              </a:extLst>
            </p:cNvPr>
            <p:cNvSpPr/>
            <p:nvPr/>
          </p:nvSpPr>
          <p:spPr bwMode="auto">
            <a:xfrm>
              <a:off x="4298950" y="2951163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ṩḻidé">
              <a:extLst>
                <a:ext uri="{FF2B5EF4-FFF2-40B4-BE49-F238E27FC236}">
                  <a16:creationId xmlns:a16="http://schemas.microsoft.com/office/drawing/2014/main" id="{513E5FC2-229D-4595-BA61-48CD216EF416}"/>
                </a:ext>
              </a:extLst>
            </p:cNvPr>
            <p:cNvSpPr/>
            <p:nvPr/>
          </p:nvSpPr>
          <p:spPr bwMode="auto">
            <a:xfrm>
              <a:off x="4298950" y="2987675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şḷíḍè">
              <a:extLst>
                <a:ext uri="{FF2B5EF4-FFF2-40B4-BE49-F238E27FC236}">
                  <a16:creationId xmlns:a16="http://schemas.microsoft.com/office/drawing/2014/main" id="{274A428A-295F-4B17-9D46-977E2F6B02CB}"/>
                </a:ext>
              </a:extLst>
            </p:cNvPr>
            <p:cNvSpPr/>
            <p:nvPr/>
          </p:nvSpPr>
          <p:spPr bwMode="auto">
            <a:xfrm>
              <a:off x="4298950" y="3027363"/>
              <a:ext cx="327025" cy="6350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$ļíḑe">
              <a:extLst>
                <a:ext uri="{FF2B5EF4-FFF2-40B4-BE49-F238E27FC236}">
                  <a16:creationId xmlns:a16="http://schemas.microsoft.com/office/drawing/2014/main" id="{B7E88CA3-9B89-4A1B-A220-E6E3F83A8C86}"/>
                </a:ext>
              </a:extLst>
            </p:cNvPr>
            <p:cNvSpPr/>
            <p:nvPr/>
          </p:nvSpPr>
          <p:spPr bwMode="auto">
            <a:xfrm>
              <a:off x="4298950" y="3062288"/>
              <a:ext cx="327025" cy="11112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ṣḻïḓè">
              <a:extLst>
                <a:ext uri="{FF2B5EF4-FFF2-40B4-BE49-F238E27FC236}">
                  <a16:creationId xmlns:a16="http://schemas.microsoft.com/office/drawing/2014/main" id="{EEA99C08-D58B-47FC-87F8-D8DE7587C277}"/>
                </a:ext>
              </a:extLst>
            </p:cNvPr>
            <p:cNvSpPr/>
            <p:nvPr/>
          </p:nvSpPr>
          <p:spPr bwMode="auto">
            <a:xfrm>
              <a:off x="4286250" y="3082925"/>
              <a:ext cx="144463" cy="119062"/>
            </a:xfrm>
            <a:custGeom>
              <a:avLst/>
              <a:gdLst>
                <a:gd name="T0" fmla="*/ 91 w 91"/>
                <a:gd name="T1" fmla="*/ 21 h 75"/>
                <a:gd name="T2" fmla="*/ 0 w 91"/>
                <a:gd name="T3" fmla="*/ 75 h 75"/>
                <a:gd name="T4" fmla="*/ 37 w 91"/>
                <a:gd name="T5" fmla="*/ 0 h 75"/>
                <a:gd name="T6" fmla="*/ 91 w 91"/>
                <a:gd name="T7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5">
                  <a:moveTo>
                    <a:pt x="91" y="21"/>
                  </a:moveTo>
                  <a:lnTo>
                    <a:pt x="0" y="75"/>
                  </a:lnTo>
                  <a:lnTo>
                    <a:pt x="37" y="0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S1iḓé">
              <a:extLst>
                <a:ext uri="{FF2B5EF4-FFF2-40B4-BE49-F238E27FC236}">
                  <a16:creationId xmlns:a16="http://schemas.microsoft.com/office/drawing/2014/main" id="{09D410C3-89BA-45AA-B5DC-180BB35E16AF}"/>
                </a:ext>
              </a:extLst>
            </p:cNvPr>
            <p:cNvSpPr/>
            <p:nvPr/>
          </p:nvSpPr>
          <p:spPr bwMode="auto">
            <a:xfrm>
              <a:off x="4421188" y="2987675"/>
              <a:ext cx="404813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6 h 189"/>
                <a:gd name="T4" fmla="*/ 113 w 123"/>
                <a:gd name="T5" fmla="*/ 136 h 189"/>
                <a:gd name="T6" fmla="*/ 54 w 123"/>
                <a:gd name="T7" fmla="*/ 150 h 189"/>
                <a:gd name="T8" fmla="*/ 47 w 123"/>
                <a:gd name="T9" fmla="*/ 172 h 189"/>
                <a:gd name="T10" fmla="*/ 87 w 123"/>
                <a:gd name="T11" fmla="*/ 175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4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2 w 123"/>
                <a:gd name="T29" fmla="*/ 123 h 189"/>
                <a:gd name="T30" fmla="*/ 111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8 w 123"/>
                <a:gd name="T41" fmla="*/ 64 h 189"/>
                <a:gd name="T42" fmla="*/ 98 w 123"/>
                <a:gd name="T43" fmla="*/ 62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2 h 189"/>
                <a:gd name="T50" fmla="*/ 109 w 123"/>
                <a:gd name="T51" fmla="*/ 99 h 189"/>
                <a:gd name="T52" fmla="*/ 96 w 123"/>
                <a:gd name="T53" fmla="*/ 52 h 189"/>
                <a:gd name="T54" fmla="*/ 54 w 123"/>
                <a:gd name="T55" fmla="*/ 63 h 189"/>
                <a:gd name="T56" fmla="*/ 34 w 123"/>
                <a:gd name="T57" fmla="*/ 51 h 189"/>
                <a:gd name="T58" fmla="*/ 66 w 123"/>
                <a:gd name="T59" fmla="*/ 20 h 189"/>
                <a:gd name="T60" fmla="*/ 101 w 123"/>
                <a:gd name="T61" fmla="*/ 5 h 189"/>
                <a:gd name="T62" fmla="*/ 118 w 123"/>
                <a:gd name="T63" fmla="*/ 35 h 189"/>
                <a:gd name="T64" fmla="*/ 96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6"/>
                  </a:cubicBezTo>
                  <a:cubicBezTo>
                    <a:pt x="121" y="156"/>
                    <a:pt x="122" y="142"/>
                    <a:pt x="113" y="136"/>
                  </a:cubicBezTo>
                  <a:cubicBezTo>
                    <a:pt x="93" y="140"/>
                    <a:pt x="74" y="145"/>
                    <a:pt x="54" y="150"/>
                  </a:cubicBezTo>
                  <a:cubicBezTo>
                    <a:pt x="46" y="152"/>
                    <a:pt x="41" y="164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6" y="174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2" y="130"/>
                    <a:pt x="14" y="124"/>
                    <a:pt x="22" y="123"/>
                  </a:cubicBezTo>
                  <a:cubicBezTo>
                    <a:pt x="53" y="117"/>
                    <a:pt x="80" y="109"/>
                    <a:pt x="111" y="100"/>
                  </a:cubicBezTo>
                  <a:cubicBezTo>
                    <a:pt x="119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3" y="67"/>
                    <a:pt x="108" y="64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70" y="71"/>
                  </a:cubicBezTo>
                  <a:cubicBezTo>
                    <a:pt x="49" y="78"/>
                    <a:pt x="24" y="86"/>
                    <a:pt x="15" y="92"/>
                  </a:cubicBezTo>
                  <a:cubicBezTo>
                    <a:pt x="0" y="101"/>
                    <a:pt x="3" y="124"/>
                    <a:pt x="21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6" y="52"/>
                  </a:moveTo>
                  <a:cubicBezTo>
                    <a:pt x="80" y="57"/>
                    <a:pt x="71" y="59"/>
                    <a:pt x="54" y="63"/>
                  </a:cubicBezTo>
                  <a:cubicBezTo>
                    <a:pt x="41" y="66"/>
                    <a:pt x="36" y="58"/>
                    <a:pt x="34" y="51"/>
                  </a:cubicBezTo>
                  <a:cubicBezTo>
                    <a:pt x="31" y="36"/>
                    <a:pt x="47" y="27"/>
                    <a:pt x="66" y="20"/>
                  </a:cubicBezTo>
                  <a:cubicBezTo>
                    <a:pt x="78" y="14"/>
                    <a:pt x="91" y="9"/>
                    <a:pt x="101" y="5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2"/>
                    <a:pt x="104" y="47"/>
                    <a:pt x="96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ṩḻiḋé">
              <a:extLst>
                <a:ext uri="{FF2B5EF4-FFF2-40B4-BE49-F238E27FC236}">
                  <a16:creationId xmlns:a16="http://schemas.microsoft.com/office/drawing/2014/main" id="{97A3574E-3E45-45A0-BA06-A2B6DF75ECBB}"/>
                </a:ext>
              </a:extLst>
            </p:cNvPr>
            <p:cNvSpPr/>
            <p:nvPr/>
          </p:nvSpPr>
          <p:spPr bwMode="auto">
            <a:xfrm>
              <a:off x="4578350" y="3533775"/>
              <a:ext cx="198438" cy="73025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8"/>
                    <a:pt x="50" y="9"/>
                    <a:pt x="51" y="13"/>
                  </a:cubicBezTo>
                  <a:cubicBezTo>
                    <a:pt x="52" y="17"/>
                    <a:pt x="52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ṧḷîḓè">
              <a:extLst>
                <a:ext uri="{FF2B5EF4-FFF2-40B4-BE49-F238E27FC236}">
                  <a16:creationId xmlns:a16="http://schemas.microsoft.com/office/drawing/2014/main" id="{C6389EF3-F129-4039-9E6B-0775C7D51864}"/>
                </a:ext>
              </a:extLst>
            </p:cNvPr>
            <p:cNvSpPr/>
            <p:nvPr/>
          </p:nvSpPr>
          <p:spPr bwMode="auto">
            <a:xfrm>
              <a:off x="4454525" y="32797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0" y="10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ḻiḑê">
              <a:extLst>
                <a:ext uri="{FF2B5EF4-FFF2-40B4-BE49-F238E27FC236}">
                  <a16:creationId xmlns:a16="http://schemas.microsoft.com/office/drawing/2014/main" id="{55D2A30C-7A8E-4F32-A7D0-F5BA0DBBEE0B}"/>
                </a:ext>
              </a:extLst>
            </p:cNvPr>
            <p:cNvSpPr/>
            <p:nvPr/>
          </p:nvSpPr>
          <p:spPr bwMode="auto">
            <a:xfrm>
              <a:off x="4543425" y="3095625"/>
              <a:ext cx="269875" cy="106362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śḻíďê">
              <a:extLst>
                <a:ext uri="{FF2B5EF4-FFF2-40B4-BE49-F238E27FC236}">
                  <a16:creationId xmlns:a16="http://schemas.microsoft.com/office/drawing/2014/main" id="{366AA61A-F2D7-4A55-BE97-7E45F4389EC5}"/>
                </a:ext>
              </a:extLst>
            </p:cNvPr>
            <p:cNvSpPr/>
            <p:nvPr/>
          </p:nvSpPr>
          <p:spPr bwMode="auto">
            <a:xfrm>
              <a:off x="4540250" y="3089275"/>
              <a:ext cx="111125" cy="92075"/>
            </a:xfrm>
            <a:custGeom>
              <a:avLst/>
              <a:gdLst>
                <a:gd name="T0" fmla="*/ 30 w 34"/>
                <a:gd name="T1" fmla="*/ 22 h 28"/>
                <a:gd name="T2" fmla="*/ 12 w 34"/>
                <a:gd name="T3" fmla="*/ 28 h 28"/>
                <a:gd name="T4" fmla="*/ 5 w 34"/>
                <a:gd name="T5" fmla="*/ 9 h 28"/>
                <a:gd name="T6" fmla="*/ 23 w 34"/>
                <a:gd name="T7" fmla="*/ 0 h 28"/>
                <a:gd name="T8" fmla="*/ 32 w 34"/>
                <a:gd name="T9" fmla="*/ 11 h 28"/>
                <a:gd name="T10" fmla="*/ 30 w 34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30" y="22"/>
                  </a:moveTo>
                  <a:cubicBezTo>
                    <a:pt x="27" y="24"/>
                    <a:pt x="18" y="28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3" y="15"/>
                    <a:pt x="34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şḷíḍe">
              <a:extLst>
                <a:ext uri="{FF2B5EF4-FFF2-40B4-BE49-F238E27FC236}">
                  <a16:creationId xmlns:a16="http://schemas.microsoft.com/office/drawing/2014/main" id="{5065F0FD-87A1-4773-9C36-9ECAAAF64662}"/>
                </a:ext>
              </a:extLst>
            </p:cNvPr>
            <p:cNvSpPr/>
            <p:nvPr/>
          </p:nvSpPr>
          <p:spPr bwMode="auto">
            <a:xfrm>
              <a:off x="4440238" y="3287713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šliḑe">
              <a:extLst>
                <a:ext uri="{FF2B5EF4-FFF2-40B4-BE49-F238E27FC236}">
                  <a16:creationId xmlns:a16="http://schemas.microsoft.com/office/drawing/2014/main" id="{505BD4F9-5E2F-4BA5-BC45-11093D7CCBF6}"/>
                </a:ext>
              </a:extLst>
            </p:cNvPr>
            <p:cNvSpPr/>
            <p:nvPr/>
          </p:nvSpPr>
          <p:spPr bwMode="auto">
            <a:xfrm>
              <a:off x="4575175" y="3490913"/>
              <a:ext cx="82550" cy="66675"/>
            </a:xfrm>
            <a:custGeom>
              <a:avLst/>
              <a:gdLst>
                <a:gd name="T0" fmla="*/ 19 w 25"/>
                <a:gd name="T1" fmla="*/ 0 h 20"/>
                <a:gd name="T2" fmla="*/ 5 w 25"/>
                <a:gd name="T3" fmla="*/ 3 h 20"/>
                <a:gd name="T4" fmla="*/ 7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6"/>
                    <a:pt x="7" y="19"/>
                  </a:cubicBezTo>
                  <a:cubicBezTo>
                    <a:pt x="11" y="20"/>
                    <a:pt x="19" y="20"/>
                    <a:pt x="22" y="18"/>
                  </a:cubicBezTo>
                  <a:cubicBezTo>
                    <a:pt x="25" y="17"/>
                    <a:pt x="25" y="12"/>
                    <a:pt x="24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sḻiḓê">
              <a:extLst>
                <a:ext uri="{FF2B5EF4-FFF2-40B4-BE49-F238E27FC236}">
                  <a16:creationId xmlns:a16="http://schemas.microsoft.com/office/drawing/2014/main" id="{BC5F55D2-A25A-43A5-93BB-6599FDD6C395}"/>
                </a:ext>
              </a:extLst>
            </p:cNvPr>
            <p:cNvSpPr/>
            <p:nvPr/>
          </p:nvSpPr>
          <p:spPr bwMode="auto">
            <a:xfrm>
              <a:off x="4479925" y="33924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0 w 103"/>
                <a:gd name="T13" fmla="*/ 15 h 34"/>
                <a:gd name="T14" fmla="*/ 86 w 103"/>
                <a:gd name="T15" fmla="*/ 13 h 34"/>
                <a:gd name="T16" fmla="*/ 92 w 103"/>
                <a:gd name="T17" fmla="*/ 12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0" y="34"/>
                    <a:pt x="29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9"/>
                    <a:pt x="103" y="5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şḷídé">
              <a:extLst>
                <a:ext uri="{FF2B5EF4-FFF2-40B4-BE49-F238E27FC236}">
                  <a16:creationId xmlns:a16="http://schemas.microsoft.com/office/drawing/2014/main" id="{CB86110B-9820-4CEE-A83A-4644CC547A8A}"/>
                </a:ext>
              </a:extLst>
            </p:cNvPr>
            <p:cNvSpPr/>
            <p:nvPr/>
          </p:nvSpPr>
          <p:spPr bwMode="auto">
            <a:xfrm>
              <a:off x="4460875" y="3395663"/>
              <a:ext cx="111125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0 w 34"/>
                <a:gd name="T5" fmla="*/ 26 h 28"/>
                <a:gd name="T6" fmla="*/ 30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2"/>
                    <a:pt x="3" y="24"/>
                    <a:pt x="10" y="26"/>
                  </a:cubicBezTo>
                  <a:cubicBezTo>
                    <a:pt x="16" y="28"/>
                    <a:pt x="26" y="26"/>
                    <a:pt x="30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ľíḑè">
              <a:extLst>
                <a:ext uri="{FF2B5EF4-FFF2-40B4-BE49-F238E27FC236}">
                  <a16:creationId xmlns:a16="http://schemas.microsoft.com/office/drawing/2014/main" id="{9FB88FD2-220C-41AD-963D-C0671D9A99FD}"/>
                </a:ext>
              </a:extLst>
            </p:cNvPr>
            <p:cNvSpPr/>
            <p:nvPr/>
          </p:nvSpPr>
          <p:spPr bwMode="auto">
            <a:xfrm>
              <a:off x="4008438" y="3886200"/>
              <a:ext cx="492125" cy="271462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7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ṥļiḋè">
              <a:extLst>
                <a:ext uri="{FF2B5EF4-FFF2-40B4-BE49-F238E27FC236}">
                  <a16:creationId xmlns:a16="http://schemas.microsoft.com/office/drawing/2014/main" id="{50209E01-FCF4-48E5-B79C-78D9B9DB131E}"/>
                </a:ext>
              </a:extLst>
            </p:cNvPr>
            <p:cNvSpPr/>
            <p:nvPr/>
          </p:nvSpPr>
          <p:spPr bwMode="auto">
            <a:xfrm>
              <a:off x="4067175" y="3965575"/>
              <a:ext cx="433388" cy="195262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4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lîḓê">
              <a:extLst>
                <a:ext uri="{FF2B5EF4-FFF2-40B4-BE49-F238E27FC236}">
                  <a16:creationId xmlns:a16="http://schemas.microsoft.com/office/drawing/2014/main" id="{BD72EE5D-6EBB-4EB6-BCA3-90DDE04E761D}"/>
                </a:ext>
              </a:extLst>
            </p:cNvPr>
            <p:cNvSpPr/>
            <p:nvPr/>
          </p:nvSpPr>
          <p:spPr bwMode="auto">
            <a:xfrm>
              <a:off x="2906713" y="3989388"/>
              <a:ext cx="1600200" cy="2147887"/>
            </a:xfrm>
            <a:custGeom>
              <a:avLst/>
              <a:gdLst>
                <a:gd name="T0" fmla="*/ 332 w 485"/>
                <a:gd name="T1" fmla="*/ 0 h 652"/>
                <a:gd name="T2" fmla="*/ 485 w 485"/>
                <a:gd name="T3" fmla="*/ 25 h 652"/>
                <a:gd name="T4" fmla="*/ 174 w 485"/>
                <a:gd name="T5" fmla="*/ 652 h 652"/>
                <a:gd name="T6" fmla="*/ 0 w 485"/>
                <a:gd name="T7" fmla="*/ 652 h 652"/>
                <a:gd name="T8" fmla="*/ 332 w 485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652">
                  <a:moveTo>
                    <a:pt x="332" y="0"/>
                  </a:moveTo>
                  <a:cubicBezTo>
                    <a:pt x="370" y="7"/>
                    <a:pt x="439" y="25"/>
                    <a:pt x="485" y="25"/>
                  </a:cubicBezTo>
                  <a:cubicBezTo>
                    <a:pt x="174" y="652"/>
                    <a:pt x="174" y="652"/>
                    <a:pt x="174" y="652"/>
                  </a:cubicBezTo>
                  <a:cubicBezTo>
                    <a:pt x="0" y="652"/>
                    <a:pt x="0" y="652"/>
                    <a:pt x="0" y="652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ṣļïḑé">
              <a:extLst>
                <a:ext uri="{FF2B5EF4-FFF2-40B4-BE49-F238E27FC236}">
                  <a16:creationId xmlns:a16="http://schemas.microsoft.com/office/drawing/2014/main" id="{484F9905-BD9D-4DA3-9C43-C5ED5342E6DB}"/>
                </a:ext>
              </a:extLst>
            </p:cNvPr>
            <p:cNvSpPr/>
            <p:nvPr/>
          </p:nvSpPr>
          <p:spPr bwMode="auto">
            <a:xfrm>
              <a:off x="2922588" y="4064000"/>
              <a:ext cx="1584325" cy="2073275"/>
            </a:xfrm>
            <a:custGeom>
              <a:avLst/>
              <a:gdLst>
                <a:gd name="T0" fmla="*/ 149 w 480"/>
                <a:gd name="T1" fmla="*/ 605 h 629"/>
                <a:gd name="T2" fmla="*/ 451 w 480"/>
                <a:gd name="T3" fmla="*/ 0 h 629"/>
                <a:gd name="T4" fmla="*/ 480 w 480"/>
                <a:gd name="T5" fmla="*/ 2 h 629"/>
                <a:gd name="T6" fmla="*/ 169 w 480"/>
                <a:gd name="T7" fmla="*/ 629 h 629"/>
                <a:gd name="T8" fmla="*/ 0 w 480"/>
                <a:gd name="T9" fmla="*/ 629 h 629"/>
                <a:gd name="T10" fmla="*/ 149 w 480"/>
                <a:gd name="T11" fmla="*/ 60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629">
                  <a:moveTo>
                    <a:pt x="149" y="605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61" y="1"/>
                    <a:pt x="471" y="2"/>
                    <a:pt x="480" y="2"/>
                  </a:cubicBezTo>
                  <a:cubicBezTo>
                    <a:pt x="169" y="629"/>
                    <a:pt x="169" y="629"/>
                    <a:pt x="169" y="629"/>
                  </a:cubicBezTo>
                  <a:cubicBezTo>
                    <a:pt x="0" y="629"/>
                    <a:pt x="0" y="629"/>
                    <a:pt x="0" y="629"/>
                  </a:cubicBezTo>
                  <a:lnTo>
                    <a:pt x="149" y="605"/>
                  </a:lnTo>
                  <a:close/>
                </a:path>
              </a:pathLst>
            </a:custGeom>
            <a:solidFill>
              <a:srgbClr val="70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ṥľide">
              <a:extLst>
                <a:ext uri="{FF2B5EF4-FFF2-40B4-BE49-F238E27FC236}">
                  <a16:creationId xmlns:a16="http://schemas.microsoft.com/office/drawing/2014/main" id="{9B84ED19-2622-4BF2-882B-C504A5041E8F}"/>
                </a:ext>
              </a:extLst>
            </p:cNvPr>
            <p:cNvSpPr/>
            <p:nvPr/>
          </p:nvSpPr>
          <p:spPr bwMode="auto">
            <a:xfrm>
              <a:off x="4084638" y="3929063"/>
              <a:ext cx="46038" cy="42862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ṡḻiďê">
              <a:extLst>
                <a:ext uri="{FF2B5EF4-FFF2-40B4-BE49-F238E27FC236}">
                  <a16:creationId xmlns:a16="http://schemas.microsoft.com/office/drawing/2014/main" id="{87319B81-84B4-412F-8D1E-33A201A5CD00}"/>
                </a:ext>
              </a:extLst>
            </p:cNvPr>
            <p:cNvSpPr/>
            <p:nvPr/>
          </p:nvSpPr>
          <p:spPr bwMode="auto">
            <a:xfrm>
              <a:off x="2744788" y="4687888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7 w 246"/>
                <a:gd name="T21" fmla="*/ 158 h 328"/>
                <a:gd name="T22" fmla="*/ 228 w 246"/>
                <a:gd name="T23" fmla="*/ 102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8"/>
                  </a:cubicBezTo>
                  <a:cubicBezTo>
                    <a:pt x="162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7" y="158"/>
                  </a:cubicBezTo>
                  <a:cubicBezTo>
                    <a:pt x="236" y="128"/>
                    <a:pt x="237" y="133"/>
                    <a:pt x="228" y="102"/>
                  </a:cubicBezTo>
                  <a:cubicBezTo>
                    <a:pt x="241" y="67"/>
                    <a:pt x="243" y="76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ṩlîḍê">
              <a:extLst>
                <a:ext uri="{FF2B5EF4-FFF2-40B4-BE49-F238E27FC236}">
                  <a16:creationId xmlns:a16="http://schemas.microsoft.com/office/drawing/2014/main" id="{52D95AC8-C860-44B2-8EC6-F8DA5F50FEB7}"/>
                </a:ext>
              </a:extLst>
            </p:cNvPr>
            <p:cNvSpPr/>
            <p:nvPr/>
          </p:nvSpPr>
          <p:spPr bwMode="auto">
            <a:xfrm>
              <a:off x="2886075" y="4687888"/>
              <a:ext cx="669925" cy="747712"/>
            </a:xfrm>
            <a:custGeom>
              <a:avLst/>
              <a:gdLst>
                <a:gd name="T0" fmla="*/ 171 w 203"/>
                <a:gd name="T1" fmla="*/ 221 h 227"/>
                <a:gd name="T2" fmla="*/ 182 w 203"/>
                <a:gd name="T3" fmla="*/ 204 h 227"/>
                <a:gd name="T4" fmla="*/ 201 w 203"/>
                <a:gd name="T5" fmla="*/ 162 h 227"/>
                <a:gd name="T6" fmla="*/ 184 w 203"/>
                <a:gd name="T7" fmla="*/ 158 h 227"/>
                <a:gd name="T8" fmla="*/ 185 w 203"/>
                <a:gd name="T9" fmla="*/ 102 h 227"/>
                <a:gd name="T10" fmla="*/ 184 w 203"/>
                <a:gd name="T11" fmla="*/ 43 h 227"/>
                <a:gd name="T12" fmla="*/ 183 w 203"/>
                <a:gd name="T13" fmla="*/ 0 h 227"/>
                <a:gd name="T14" fmla="*/ 59 w 203"/>
                <a:gd name="T15" fmla="*/ 20 h 227"/>
                <a:gd name="T16" fmla="*/ 21 w 203"/>
                <a:gd name="T17" fmla="*/ 32 h 227"/>
                <a:gd name="T18" fmla="*/ 29 w 203"/>
                <a:gd name="T19" fmla="*/ 43 h 227"/>
                <a:gd name="T20" fmla="*/ 5 w 203"/>
                <a:gd name="T21" fmla="*/ 131 h 227"/>
                <a:gd name="T22" fmla="*/ 1 w 203"/>
                <a:gd name="T23" fmla="*/ 173 h 227"/>
                <a:gd name="T24" fmla="*/ 10 w 203"/>
                <a:gd name="T25" fmla="*/ 217 h 227"/>
                <a:gd name="T26" fmla="*/ 29 w 203"/>
                <a:gd name="T27" fmla="*/ 221 h 227"/>
                <a:gd name="T28" fmla="*/ 171 w 203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7">
                  <a:moveTo>
                    <a:pt x="171" y="221"/>
                  </a:moveTo>
                  <a:cubicBezTo>
                    <a:pt x="175" y="215"/>
                    <a:pt x="179" y="209"/>
                    <a:pt x="182" y="204"/>
                  </a:cubicBezTo>
                  <a:cubicBezTo>
                    <a:pt x="187" y="195"/>
                    <a:pt x="198" y="168"/>
                    <a:pt x="201" y="162"/>
                  </a:cubicBezTo>
                  <a:cubicBezTo>
                    <a:pt x="203" y="155"/>
                    <a:pt x="190" y="168"/>
                    <a:pt x="184" y="158"/>
                  </a:cubicBezTo>
                  <a:cubicBezTo>
                    <a:pt x="193" y="128"/>
                    <a:pt x="194" y="133"/>
                    <a:pt x="185" y="102"/>
                  </a:cubicBezTo>
                  <a:cubicBezTo>
                    <a:pt x="198" y="67"/>
                    <a:pt x="200" y="76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5" y="131"/>
                  </a:cubicBezTo>
                  <a:cubicBezTo>
                    <a:pt x="1" y="147"/>
                    <a:pt x="1" y="161"/>
                    <a:pt x="1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1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ḻîḋé">
              <a:extLst>
                <a:ext uri="{FF2B5EF4-FFF2-40B4-BE49-F238E27FC236}">
                  <a16:creationId xmlns:a16="http://schemas.microsoft.com/office/drawing/2014/main" id="{C934B90C-291C-4391-BAE5-6E8C694B12A8}"/>
                </a:ext>
              </a:extLst>
            </p:cNvPr>
            <p:cNvSpPr/>
            <p:nvPr/>
          </p:nvSpPr>
          <p:spPr bwMode="auto">
            <a:xfrm>
              <a:off x="2922588" y="4387850"/>
              <a:ext cx="574675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0 h 303"/>
                <a:gd name="T4" fmla="*/ 174 w 174"/>
                <a:gd name="T5" fmla="*/ 17 h 303"/>
                <a:gd name="T6" fmla="*/ 173 w 174"/>
                <a:gd name="T7" fmla="*/ 286 h 303"/>
                <a:gd name="T8" fmla="*/ 156 w 174"/>
                <a:gd name="T9" fmla="*/ 303 h 303"/>
                <a:gd name="T10" fmla="*/ 17 w 174"/>
                <a:gd name="T11" fmla="*/ 302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8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ŝ1ïḋè">
              <a:extLst>
                <a:ext uri="{FF2B5EF4-FFF2-40B4-BE49-F238E27FC236}">
                  <a16:creationId xmlns:a16="http://schemas.microsoft.com/office/drawing/2014/main" id="{B140E4D0-212E-4BA5-9D47-3EE8DAA8027B}"/>
                </a:ext>
              </a:extLst>
            </p:cNvPr>
            <p:cNvSpPr/>
            <p:nvPr/>
          </p:nvSpPr>
          <p:spPr bwMode="auto">
            <a:xfrm>
              <a:off x="2971800" y="4489450"/>
              <a:ext cx="476250" cy="715962"/>
            </a:xfrm>
            <a:custGeom>
              <a:avLst/>
              <a:gdLst>
                <a:gd name="T0" fmla="*/ 3 w 300"/>
                <a:gd name="T1" fmla="*/ 0 h 451"/>
                <a:gd name="T2" fmla="*/ 300 w 300"/>
                <a:gd name="T3" fmla="*/ 2 h 451"/>
                <a:gd name="T4" fmla="*/ 298 w 300"/>
                <a:gd name="T5" fmla="*/ 451 h 451"/>
                <a:gd name="T6" fmla="*/ 0 w 300"/>
                <a:gd name="T7" fmla="*/ 451 h 451"/>
                <a:gd name="T8" fmla="*/ 3 w 300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51">
                  <a:moveTo>
                    <a:pt x="3" y="0"/>
                  </a:moveTo>
                  <a:lnTo>
                    <a:pt x="300" y="2"/>
                  </a:lnTo>
                  <a:lnTo>
                    <a:pt x="298" y="451"/>
                  </a:lnTo>
                  <a:lnTo>
                    <a:pt x="0" y="4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ŝ1ïḍe">
              <a:extLst>
                <a:ext uri="{FF2B5EF4-FFF2-40B4-BE49-F238E27FC236}">
                  <a16:creationId xmlns:a16="http://schemas.microsoft.com/office/drawing/2014/main" id="{EE6C6A14-F2FD-4693-A234-2EFBEE665E40}"/>
                </a:ext>
              </a:extLst>
            </p:cNvPr>
            <p:cNvSpPr/>
            <p:nvPr/>
          </p:nvSpPr>
          <p:spPr bwMode="auto">
            <a:xfrm>
              <a:off x="2979738" y="4440238"/>
              <a:ext cx="457200" cy="19050"/>
            </a:xfrm>
            <a:custGeom>
              <a:avLst/>
              <a:gdLst>
                <a:gd name="T0" fmla="*/ 3 w 139"/>
                <a:gd name="T1" fmla="*/ 0 h 6"/>
                <a:gd name="T2" fmla="*/ 136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6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8" y="6"/>
                    <a:pt x="1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ŝļîḋê">
              <a:extLst>
                <a:ext uri="{FF2B5EF4-FFF2-40B4-BE49-F238E27FC236}">
                  <a16:creationId xmlns:a16="http://schemas.microsoft.com/office/drawing/2014/main" id="{C696CF37-D1F7-47FE-98B6-165621D2C130}"/>
                </a:ext>
              </a:extLst>
            </p:cNvPr>
            <p:cNvSpPr/>
            <p:nvPr/>
          </p:nvSpPr>
          <p:spPr bwMode="auto">
            <a:xfrm>
              <a:off x="3130550" y="5230813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8 h 39"/>
                <a:gd name="T6" fmla="*/ 47 w 47"/>
                <a:gd name="T7" fmla="*/ 30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0 h 39"/>
                <a:gd name="T14" fmla="*/ 0 w 47"/>
                <a:gd name="T15" fmla="*/ 8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5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ṩlíďè">
              <a:extLst>
                <a:ext uri="{FF2B5EF4-FFF2-40B4-BE49-F238E27FC236}">
                  <a16:creationId xmlns:a16="http://schemas.microsoft.com/office/drawing/2014/main" id="{9915ABAD-523C-4BD2-97BA-8580FBC9D134}"/>
                </a:ext>
              </a:extLst>
            </p:cNvPr>
            <p:cNvSpPr/>
            <p:nvPr/>
          </p:nvSpPr>
          <p:spPr bwMode="auto">
            <a:xfrm>
              <a:off x="3179763" y="5264150"/>
              <a:ext cx="57150" cy="58737"/>
            </a:xfrm>
            <a:custGeom>
              <a:avLst/>
              <a:gdLst>
                <a:gd name="T0" fmla="*/ 9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9 h 18"/>
                <a:gd name="T8" fmla="*/ 9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ṩlîḍè">
              <a:extLst>
                <a:ext uri="{FF2B5EF4-FFF2-40B4-BE49-F238E27FC236}">
                  <a16:creationId xmlns:a16="http://schemas.microsoft.com/office/drawing/2014/main" id="{752EE583-359D-4319-A11B-3CBD51053101}"/>
                </a:ext>
              </a:extLst>
            </p:cNvPr>
            <p:cNvSpPr/>
            <p:nvPr/>
          </p:nvSpPr>
          <p:spPr bwMode="auto">
            <a:xfrm>
              <a:off x="3206750" y="4387850"/>
              <a:ext cx="290513" cy="998537"/>
            </a:xfrm>
            <a:custGeom>
              <a:avLst/>
              <a:gdLst>
                <a:gd name="T0" fmla="*/ 2 w 88"/>
                <a:gd name="T1" fmla="*/ 0 h 303"/>
                <a:gd name="T2" fmla="*/ 71 w 88"/>
                <a:gd name="T3" fmla="*/ 0 h 303"/>
                <a:gd name="T4" fmla="*/ 88 w 88"/>
                <a:gd name="T5" fmla="*/ 17 h 303"/>
                <a:gd name="T6" fmla="*/ 87 w 88"/>
                <a:gd name="T7" fmla="*/ 286 h 303"/>
                <a:gd name="T8" fmla="*/ 70 w 88"/>
                <a:gd name="T9" fmla="*/ 303 h 303"/>
                <a:gd name="T10" fmla="*/ 0 w 88"/>
                <a:gd name="T11" fmla="*/ 302 h 303"/>
                <a:gd name="T12" fmla="*/ 0 w 88"/>
                <a:gd name="T13" fmla="*/ 294 h 303"/>
                <a:gd name="T14" fmla="*/ 17 w 88"/>
                <a:gd name="T15" fmla="*/ 279 h 303"/>
                <a:gd name="T16" fmla="*/ 1 w 88"/>
                <a:gd name="T17" fmla="*/ 256 h 303"/>
                <a:gd name="T18" fmla="*/ 1 w 88"/>
                <a:gd name="T19" fmla="*/ 247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0 h 303"/>
                <a:gd name="T28" fmla="*/ 1 w 88"/>
                <a:gd name="T29" fmla="*/ 16 h 303"/>
                <a:gd name="T30" fmla="*/ 2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0" y="0"/>
                    <a:pt x="88" y="8"/>
                    <a:pt x="88" y="17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70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Slîḍè">
              <a:extLst>
                <a:ext uri="{FF2B5EF4-FFF2-40B4-BE49-F238E27FC236}">
                  <a16:creationId xmlns:a16="http://schemas.microsoft.com/office/drawing/2014/main" id="{D3E47568-3B98-4ACD-A9EF-51CF4215A362}"/>
                </a:ext>
              </a:extLst>
            </p:cNvPr>
            <p:cNvSpPr/>
            <p:nvPr/>
          </p:nvSpPr>
          <p:spPr bwMode="auto">
            <a:xfrm>
              <a:off x="3209925" y="4492625"/>
              <a:ext cx="238125" cy="712787"/>
            </a:xfrm>
            <a:custGeom>
              <a:avLst/>
              <a:gdLst>
                <a:gd name="T0" fmla="*/ 0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0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0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1íḋe">
              <a:extLst>
                <a:ext uri="{FF2B5EF4-FFF2-40B4-BE49-F238E27FC236}">
                  <a16:creationId xmlns:a16="http://schemas.microsoft.com/office/drawing/2014/main" id="{CD9A9591-688C-418C-AE4E-F3B973ECE99A}"/>
                </a:ext>
              </a:extLst>
            </p:cNvPr>
            <p:cNvSpPr/>
            <p:nvPr/>
          </p:nvSpPr>
          <p:spPr bwMode="auto">
            <a:xfrm>
              <a:off x="3209925" y="4440238"/>
              <a:ext cx="227013" cy="19050"/>
            </a:xfrm>
            <a:custGeom>
              <a:avLst/>
              <a:gdLst>
                <a:gd name="T0" fmla="*/ 0 w 69"/>
                <a:gd name="T1" fmla="*/ 0 h 6"/>
                <a:gd name="T2" fmla="*/ 66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6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8" y="6"/>
                    <a:pt x="66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ṧḻíḓé">
              <a:extLst>
                <a:ext uri="{FF2B5EF4-FFF2-40B4-BE49-F238E27FC236}">
                  <a16:creationId xmlns:a16="http://schemas.microsoft.com/office/drawing/2014/main" id="{04667C3A-7F9C-4831-8CC7-7F0E7BAF7FE8}"/>
                </a:ext>
              </a:extLst>
            </p:cNvPr>
            <p:cNvSpPr/>
            <p:nvPr/>
          </p:nvSpPr>
          <p:spPr bwMode="auto">
            <a:xfrm>
              <a:off x="3206750" y="5230813"/>
              <a:ext cx="79375" cy="128587"/>
            </a:xfrm>
            <a:custGeom>
              <a:avLst/>
              <a:gdLst>
                <a:gd name="T0" fmla="*/ 1 w 24"/>
                <a:gd name="T1" fmla="*/ 0 h 39"/>
                <a:gd name="T2" fmla="*/ 15 w 24"/>
                <a:gd name="T3" fmla="*/ 0 h 39"/>
                <a:gd name="T4" fmla="*/ 24 w 24"/>
                <a:gd name="T5" fmla="*/ 8 h 39"/>
                <a:gd name="T6" fmla="*/ 24 w 24"/>
                <a:gd name="T7" fmla="*/ 30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19 h 39"/>
                <a:gd name="T16" fmla="*/ 1 w 24"/>
                <a:gd name="T17" fmla="*/ 12 h 39"/>
                <a:gd name="T18" fmla="*/ 1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5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ş1ïḋê">
              <a:extLst>
                <a:ext uri="{FF2B5EF4-FFF2-40B4-BE49-F238E27FC236}">
                  <a16:creationId xmlns:a16="http://schemas.microsoft.com/office/drawing/2014/main" id="{2CE45683-9100-496B-B0F3-6FBE3398BC1D}"/>
                </a:ext>
              </a:extLst>
            </p:cNvPr>
            <p:cNvSpPr/>
            <p:nvPr/>
          </p:nvSpPr>
          <p:spPr bwMode="auto">
            <a:xfrm>
              <a:off x="3206750" y="5264150"/>
              <a:ext cx="30163" cy="58737"/>
            </a:xfrm>
            <a:custGeom>
              <a:avLst/>
              <a:gdLst>
                <a:gd name="T0" fmla="*/ 1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1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1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sḷïḋê">
              <a:extLst>
                <a:ext uri="{FF2B5EF4-FFF2-40B4-BE49-F238E27FC236}">
                  <a16:creationId xmlns:a16="http://schemas.microsoft.com/office/drawing/2014/main" id="{5F1984D7-B829-40F6-A674-CDF02E50EB79}"/>
                </a:ext>
              </a:extLst>
            </p:cNvPr>
            <p:cNvSpPr/>
            <p:nvPr/>
          </p:nvSpPr>
          <p:spPr bwMode="auto">
            <a:xfrm>
              <a:off x="3167063" y="4670425"/>
              <a:ext cx="406400" cy="623887"/>
            </a:xfrm>
            <a:custGeom>
              <a:avLst/>
              <a:gdLst>
                <a:gd name="T0" fmla="*/ 102 w 123"/>
                <a:gd name="T1" fmla="*/ 189 h 189"/>
                <a:gd name="T2" fmla="*/ 117 w 123"/>
                <a:gd name="T3" fmla="*/ 166 h 189"/>
                <a:gd name="T4" fmla="*/ 113 w 123"/>
                <a:gd name="T5" fmla="*/ 136 h 189"/>
                <a:gd name="T6" fmla="*/ 53 w 123"/>
                <a:gd name="T7" fmla="*/ 151 h 189"/>
                <a:gd name="T8" fmla="*/ 47 w 123"/>
                <a:gd name="T9" fmla="*/ 172 h 189"/>
                <a:gd name="T10" fmla="*/ 87 w 123"/>
                <a:gd name="T11" fmla="*/ 175 h 189"/>
                <a:gd name="T12" fmla="*/ 98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3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3 h 189"/>
                <a:gd name="T30" fmla="*/ 110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7 w 123"/>
                <a:gd name="T41" fmla="*/ 65 h 189"/>
                <a:gd name="T42" fmla="*/ 98 w 123"/>
                <a:gd name="T43" fmla="*/ 62 h 189"/>
                <a:gd name="T44" fmla="*/ 69 w 123"/>
                <a:gd name="T45" fmla="*/ 71 h 189"/>
                <a:gd name="T46" fmla="*/ 14 w 123"/>
                <a:gd name="T47" fmla="*/ 92 h 189"/>
                <a:gd name="T48" fmla="*/ 20 w 123"/>
                <a:gd name="T49" fmla="*/ 122 h 189"/>
                <a:gd name="T50" fmla="*/ 109 w 123"/>
                <a:gd name="T51" fmla="*/ 99 h 189"/>
                <a:gd name="T52" fmla="*/ 95 w 123"/>
                <a:gd name="T53" fmla="*/ 52 h 189"/>
                <a:gd name="T54" fmla="*/ 53 w 123"/>
                <a:gd name="T55" fmla="*/ 63 h 189"/>
                <a:gd name="T56" fmla="*/ 34 w 123"/>
                <a:gd name="T57" fmla="*/ 51 h 189"/>
                <a:gd name="T58" fmla="*/ 65 w 123"/>
                <a:gd name="T59" fmla="*/ 20 h 189"/>
                <a:gd name="T60" fmla="*/ 100 w 123"/>
                <a:gd name="T61" fmla="*/ 5 h 189"/>
                <a:gd name="T62" fmla="*/ 118 w 123"/>
                <a:gd name="T63" fmla="*/ 35 h 189"/>
                <a:gd name="T64" fmla="*/ 95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8" y="175"/>
                    <a:pt x="98" y="179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3"/>
                  </a:cubicBezTo>
                  <a:cubicBezTo>
                    <a:pt x="53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3" y="124"/>
                    <a:pt x="20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9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6"/>
                    <a:pt x="47" y="27"/>
                    <a:pt x="65" y="20"/>
                  </a:cubicBezTo>
                  <a:cubicBezTo>
                    <a:pt x="78" y="14"/>
                    <a:pt x="91" y="9"/>
                    <a:pt x="100" y="5"/>
                  </a:cubicBezTo>
                  <a:cubicBezTo>
                    <a:pt x="114" y="0"/>
                    <a:pt x="122" y="25"/>
                    <a:pt x="118" y="35"/>
                  </a:cubicBezTo>
                  <a:cubicBezTo>
                    <a:pt x="115" y="42"/>
                    <a:pt x="104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ṡľîḋè">
              <a:extLst>
                <a:ext uri="{FF2B5EF4-FFF2-40B4-BE49-F238E27FC236}">
                  <a16:creationId xmlns:a16="http://schemas.microsoft.com/office/drawing/2014/main" id="{714A0C41-A5A3-40B8-A838-D3C5924E8105}"/>
                </a:ext>
              </a:extLst>
            </p:cNvPr>
            <p:cNvSpPr/>
            <p:nvPr/>
          </p:nvSpPr>
          <p:spPr bwMode="auto">
            <a:xfrm>
              <a:off x="3325813" y="5218113"/>
              <a:ext cx="193675" cy="73025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3 h 22"/>
                <a:gd name="T6" fmla="*/ 54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7" y="8"/>
                    <a:pt x="50" y="9"/>
                    <a:pt x="50" y="13"/>
                  </a:cubicBezTo>
                  <a:cubicBezTo>
                    <a:pt x="51" y="17"/>
                    <a:pt x="52" y="20"/>
                    <a:pt x="54" y="22"/>
                  </a:cubicBezTo>
                  <a:cubicBezTo>
                    <a:pt x="54" y="15"/>
                    <a:pt x="57" y="6"/>
                    <a:pt x="59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śliḑe">
              <a:extLst>
                <a:ext uri="{FF2B5EF4-FFF2-40B4-BE49-F238E27FC236}">
                  <a16:creationId xmlns:a16="http://schemas.microsoft.com/office/drawing/2014/main" id="{AB977040-7091-4021-B2E4-63490CD9DA40}"/>
                </a:ext>
              </a:extLst>
            </p:cNvPr>
            <p:cNvSpPr/>
            <p:nvPr/>
          </p:nvSpPr>
          <p:spPr bwMode="auto">
            <a:xfrm>
              <a:off x="3200400" y="4964113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0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8"/>
                    <a:pt x="7" y="30"/>
                    <a:pt x="0" y="30"/>
                  </a:cubicBezTo>
                  <a:cubicBezTo>
                    <a:pt x="2" y="32"/>
                    <a:pt x="6" y="34"/>
                    <a:pt x="10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Sliḓe">
              <a:extLst>
                <a:ext uri="{FF2B5EF4-FFF2-40B4-BE49-F238E27FC236}">
                  <a16:creationId xmlns:a16="http://schemas.microsoft.com/office/drawing/2014/main" id="{CE8F6626-7BB2-4A72-B6D3-A90B0F2C939E}"/>
                </a:ext>
              </a:extLst>
            </p:cNvPr>
            <p:cNvSpPr/>
            <p:nvPr/>
          </p:nvSpPr>
          <p:spPr bwMode="auto">
            <a:xfrm>
              <a:off x="3286125" y="4779963"/>
              <a:ext cx="273050" cy="104775"/>
            </a:xfrm>
            <a:custGeom>
              <a:avLst/>
              <a:gdLst>
                <a:gd name="T0" fmla="*/ 59 w 83"/>
                <a:gd name="T1" fmla="*/ 19 h 32"/>
                <a:gd name="T2" fmla="*/ 82 w 83"/>
                <a:gd name="T3" fmla="*/ 2 h 32"/>
                <a:gd name="T4" fmla="*/ 83 w 83"/>
                <a:gd name="T5" fmla="*/ 0 h 32"/>
                <a:gd name="T6" fmla="*/ 0 w 83"/>
                <a:gd name="T7" fmla="*/ 24 h 32"/>
                <a:gd name="T8" fmla="*/ 1 w 83"/>
                <a:gd name="T9" fmla="*/ 26 h 32"/>
                <a:gd name="T10" fmla="*/ 17 w 83"/>
                <a:gd name="T11" fmla="*/ 30 h 32"/>
                <a:gd name="T12" fmla="*/ 59 w 83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2">
                  <a:moveTo>
                    <a:pt x="59" y="19"/>
                  </a:moveTo>
                  <a:cubicBezTo>
                    <a:pt x="68" y="14"/>
                    <a:pt x="79" y="9"/>
                    <a:pt x="82" y="2"/>
                  </a:cubicBezTo>
                  <a:cubicBezTo>
                    <a:pt x="82" y="1"/>
                    <a:pt x="82" y="1"/>
                    <a:pt x="83" y="0"/>
                  </a:cubicBezTo>
                  <a:cubicBezTo>
                    <a:pt x="61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5" y="26"/>
                    <a:pt x="44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ṡḷîḋè">
              <a:extLst>
                <a:ext uri="{FF2B5EF4-FFF2-40B4-BE49-F238E27FC236}">
                  <a16:creationId xmlns:a16="http://schemas.microsoft.com/office/drawing/2014/main" id="{02B680D7-5792-43FE-A679-A09A564A57FD}"/>
                </a:ext>
              </a:extLst>
            </p:cNvPr>
            <p:cNvSpPr/>
            <p:nvPr/>
          </p:nvSpPr>
          <p:spPr bwMode="auto">
            <a:xfrm>
              <a:off x="3286125" y="4773613"/>
              <a:ext cx="107950" cy="92075"/>
            </a:xfrm>
            <a:custGeom>
              <a:avLst/>
              <a:gdLst>
                <a:gd name="T0" fmla="*/ 30 w 33"/>
                <a:gd name="T1" fmla="*/ 22 h 28"/>
                <a:gd name="T2" fmla="*/ 12 w 33"/>
                <a:gd name="T3" fmla="*/ 28 h 28"/>
                <a:gd name="T4" fmla="*/ 5 w 33"/>
                <a:gd name="T5" fmla="*/ 9 h 28"/>
                <a:gd name="T6" fmla="*/ 23 w 33"/>
                <a:gd name="T7" fmla="*/ 0 h 28"/>
                <a:gd name="T8" fmla="*/ 32 w 33"/>
                <a:gd name="T9" fmla="*/ 11 h 28"/>
                <a:gd name="T10" fmla="*/ 30 w 33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30" y="22"/>
                  </a:moveTo>
                  <a:cubicBezTo>
                    <a:pt x="27" y="24"/>
                    <a:pt x="17" y="28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ŝḷídè">
              <a:extLst>
                <a:ext uri="{FF2B5EF4-FFF2-40B4-BE49-F238E27FC236}">
                  <a16:creationId xmlns:a16="http://schemas.microsoft.com/office/drawing/2014/main" id="{01C3CE3B-60D3-49C4-AA3A-7BFD4D5A0BE0}"/>
                </a:ext>
              </a:extLst>
            </p:cNvPr>
            <p:cNvSpPr/>
            <p:nvPr/>
          </p:nvSpPr>
          <p:spPr bwMode="auto">
            <a:xfrm>
              <a:off x="3187700" y="4970463"/>
              <a:ext cx="107950" cy="95250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ḷíḋê">
              <a:extLst>
                <a:ext uri="{FF2B5EF4-FFF2-40B4-BE49-F238E27FC236}">
                  <a16:creationId xmlns:a16="http://schemas.microsoft.com/office/drawing/2014/main" id="{C8648F2B-3AFC-4865-BEB8-158D60F15ACB}"/>
                </a:ext>
              </a:extLst>
            </p:cNvPr>
            <p:cNvSpPr/>
            <p:nvPr/>
          </p:nvSpPr>
          <p:spPr bwMode="auto">
            <a:xfrm>
              <a:off x="3322638" y="5175250"/>
              <a:ext cx="82550" cy="65087"/>
            </a:xfrm>
            <a:custGeom>
              <a:avLst/>
              <a:gdLst>
                <a:gd name="T0" fmla="*/ 19 w 25"/>
                <a:gd name="T1" fmla="*/ 0 h 20"/>
                <a:gd name="T2" fmla="*/ 4 w 25"/>
                <a:gd name="T3" fmla="*/ 3 h 20"/>
                <a:gd name="T4" fmla="*/ 6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4" y="3"/>
                  </a:cubicBezTo>
                  <a:cubicBezTo>
                    <a:pt x="0" y="7"/>
                    <a:pt x="1" y="17"/>
                    <a:pt x="6" y="19"/>
                  </a:cubicBezTo>
                  <a:cubicBezTo>
                    <a:pt x="10" y="20"/>
                    <a:pt x="19" y="20"/>
                    <a:pt x="22" y="18"/>
                  </a:cubicBezTo>
                  <a:cubicBezTo>
                    <a:pt x="24" y="17"/>
                    <a:pt x="25" y="12"/>
                    <a:pt x="24" y="7"/>
                  </a:cubicBezTo>
                  <a:cubicBezTo>
                    <a:pt x="23" y="4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ļîḍè">
              <a:extLst>
                <a:ext uri="{FF2B5EF4-FFF2-40B4-BE49-F238E27FC236}">
                  <a16:creationId xmlns:a16="http://schemas.microsoft.com/office/drawing/2014/main" id="{97B303EA-93EF-41FD-A032-F2EF0861A5F5}"/>
                </a:ext>
              </a:extLst>
            </p:cNvPr>
            <p:cNvSpPr/>
            <p:nvPr/>
          </p:nvSpPr>
          <p:spPr bwMode="auto">
            <a:xfrm>
              <a:off x="3225800" y="5080000"/>
              <a:ext cx="341313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5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1" y="5"/>
                    <a:pt x="51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2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ślïḋè">
              <a:extLst>
                <a:ext uri="{FF2B5EF4-FFF2-40B4-BE49-F238E27FC236}">
                  <a16:creationId xmlns:a16="http://schemas.microsoft.com/office/drawing/2014/main" id="{C423EA32-4C7C-4671-8E42-A86853C35BE9}"/>
                </a:ext>
              </a:extLst>
            </p:cNvPr>
            <p:cNvSpPr/>
            <p:nvPr/>
          </p:nvSpPr>
          <p:spPr bwMode="auto">
            <a:xfrm>
              <a:off x="3206750" y="5080000"/>
              <a:ext cx="109538" cy="92075"/>
            </a:xfrm>
            <a:custGeom>
              <a:avLst/>
              <a:gdLst>
                <a:gd name="T0" fmla="*/ 23 w 33"/>
                <a:gd name="T1" fmla="*/ 1 h 28"/>
                <a:gd name="T2" fmla="*/ 5 w 33"/>
                <a:gd name="T3" fmla="*/ 6 h 28"/>
                <a:gd name="T4" fmla="*/ 10 w 33"/>
                <a:gd name="T5" fmla="*/ 26 h 28"/>
                <a:gd name="T6" fmla="*/ 30 w 33"/>
                <a:gd name="T7" fmla="*/ 23 h 28"/>
                <a:gd name="T8" fmla="*/ 31 w 33"/>
                <a:gd name="T9" fmla="*/ 9 h 28"/>
                <a:gd name="T10" fmla="*/ 23 w 33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23" y="1"/>
                  </a:moveTo>
                  <a:cubicBezTo>
                    <a:pt x="20" y="1"/>
                    <a:pt x="9" y="3"/>
                    <a:pt x="5" y="6"/>
                  </a:cubicBezTo>
                  <a:cubicBezTo>
                    <a:pt x="0" y="12"/>
                    <a:pt x="2" y="24"/>
                    <a:pt x="10" y="26"/>
                  </a:cubicBezTo>
                  <a:cubicBezTo>
                    <a:pt x="15" y="28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5"/>
                    <a:pt x="27" y="0"/>
                    <a:pt x="2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ṥľîḍê">
              <a:extLst>
                <a:ext uri="{FF2B5EF4-FFF2-40B4-BE49-F238E27FC236}">
                  <a16:creationId xmlns:a16="http://schemas.microsoft.com/office/drawing/2014/main" id="{4204370A-4860-4674-B410-A8EA37B36099}"/>
                </a:ext>
              </a:extLst>
            </p:cNvPr>
            <p:cNvSpPr/>
            <p:nvPr/>
          </p:nvSpPr>
          <p:spPr bwMode="auto">
            <a:xfrm>
              <a:off x="2747963" y="4795838"/>
              <a:ext cx="287338" cy="508000"/>
            </a:xfrm>
            <a:custGeom>
              <a:avLst/>
              <a:gdLst>
                <a:gd name="T0" fmla="*/ 51 w 87"/>
                <a:gd name="T1" fmla="*/ 0 h 154"/>
                <a:gd name="T2" fmla="*/ 34 w 87"/>
                <a:gd name="T3" fmla="*/ 41 h 154"/>
                <a:gd name="T4" fmla="*/ 2 w 87"/>
                <a:gd name="T5" fmla="*/ 114 h 154"/>
                <a:gd name="T6" fmla="*/ 9 w 87"/>
                <a:gd name="T7" fmla="*/ 154 h 154"/>
                <a:gd name="T8" fmla="*/ 53 w 87"/>
                <a:gd name="T9" fmla="*/ 123 h 154"/>
                <a:gd name="T10" fmla="*/ 60 w 87"/>
                <a:gd name="T11" fmla="*/ 81 h 154"/>
                <a:gd name="T12" fmla="*/ 51 w 87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4">
                  <a:moveTo>
                    <a:pt x="51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4" y="140"/>
                    <a:pt x="9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60" y="81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ṣlïḍé">
              <a:extLst>
                <a:ext uri="{FF2B5EF4-FFF2-40B4-BE49-F238E27FC236}">
                  <a16:creationId xmlns:a16="http://schemas.microsoft.com/office/drawing/2014/main" id="{09C27B15-EDAC-4AC9-9056-7C491234E19F}"/>
                </a:ext>
              </a:extLst>
            </p:cNvPr>
            <p:cNvSpPr/>
            <p:nvPr/>
          </p:nvSpPr>
          <p:spPr bwMode="auto">
            <a:xfrm>
              <a:off x="2890838" y="4848225"/>
              <a:ext cx="114300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7" y="65"/>
                  </a:cubicBezTo>
                  <a:cubicBezTo>
                    <a:pt x="25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ṡ1ïḑé">
              <a:extLst>
                <a:ext uri="{FF2B5EF4-FFF2-40B4-BE49-F238E27FC236}">
                  <a16:creationId xmlns:a16="http://schemas.microsoft.com/office/drawing/2014/main" id="{B29C656B-D4B6-4511-AA2B-4A0FB32EA21F}"/>
                </a:ext>
              </a:extLst>
            </p:cNvPr>
            <p:cNvSpPr/>
            <p:nvPr/>
          </p:nvSpPr>
          <p:spPr bwMode="auto">
            <a:xfrm>
              <a:off x="2879725" y="4795838"/>
              <a:ext cx="76200" cy="115887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8" y="18"/>
                    <a:pt x="20" y="12"/>
                    <a:pt x="23" y="5"/>
                  </a:cubicBezTo>
                  <a:cubicBezTo>
                    <a:pt x="19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ṥḷíḋé">
              <a:extLst>
                <a:ext uri="{FF2B5EF4-FFF2-40B4-BE49-F238E27FC236}">
                  <a16:creationId xmlns:a16="http://schemas.microsoft.com/office/drawing/2014/main" id="{67C81FA4-E323-4709-8936-35D914E0CA8C}"/>
                </a:ext>
              </a:extLst>
            </p:cNvPr>
            <p:cNvSpPr/>
            <p:nvPr/>
          </p:nvSpPr>
          <p:spPr bwMode="auto">
            <a:xfrm>
              <a:off x="3022600" y="4506913"/>
              <a:ext cx="385763" cy="217487"/>
            </a:xfrm>
            <a:custGeom>
              <a:avLst/>
              <a:gdLst>
                <a:gd name="T0" fmla="*/ 72 w 117"/>
                <a:gd name="T1" fmla="*/ 13 h 66"/>
                <a:gd name="T2" fmla="*/ 41 w 117"/>
                <a:gd name="T3" fmla="*/ 11 h 66"/>
                <a:gd name="T4" fmla="*/ 20 w 117"/>
                <a:gd name="T5" fmla="*/ 33 h 66"/>
                <a:gd name="T6" fmla="*/ 0 w 117"/>
                <a:gd name="T7" fmla="*/ 47 h 66"/>
                <a:gd name="T8" fmla="*/ 18 w 117"/>
                <a:gd name="T9" fmla="*/ 65 h 66"/>
                <a:gd name="T10" fmla="*/ 98 w 117"/>
                <a:gd name="T11" fmla="*/ 65 h 66"/>
                <a:gd name="T12" fmla="*/ 117 w 117"/>
                <a:gd name="T13" fmla="*/ 47 h 66"/>
                <a:gd name="T14" fmla="*/ 96 w 117"/>
                <a:gd name="T15" fmla="*/ 33 h 66"/>
                <a:gd name="T16" fmla="*/ 72 w 117"/>
                <a:gd name="T17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72" y="13"/>
                  </a:moveTo>
                  <a:cubicBezTo>
                    <a:pt x="69" y="0"/>
                    <a:pt x="46" y="0"/>
                    <a:pt x="41" y="11"/>
                  </a:cubicBezTo>
                  <a:cubicBezTo>
                    <a:pt x="26" y="5"/>
                    <a:pt x="13" y="19"/>
                    <a:pt x="20" y="33"/>
                  </a:cubicBezTo>
                  <a:cubicBezTo>
                    <a:pt x="10" y="31"/>
                    <a:pt x="0" y="37"/>
                    <a:pt x="0" y="47"/>
                  </a:cubicBezTo>
                  <a:cubicBezTo>
                    <a:pt x="0" y="56"/>
                    <a:pt x="2" y="66"/>
                    <a:pt x="1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14" y="65"/>
                    <a:pt x="117" y="56"/>
                    <a:pt x="117" y="47"/>
                  </a:cubicBezTo>
                  <a:cubicBezTo>
                    <a:pt x="117" y="37"/>
                    <a:pt x="105" y="31"/>
                    <a:pt x="96" y="33"/>
                  </a:cubicBezTo>
                  <a:cubicBezTo>
                    <a:pt x="105" y="19"/>
                    <a:pt x="85" y="5"/>
                    <a:pt x="72" y="13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šḻídê">
              <a:extLst>
                <a:ext uri="{FF2B5EF4-FFF2-40B4-BE49-F238E27FC236}">
                  <a16:creationId xmlns:a16="http://schemas.microsoft.com/office/drawing/2014/main" id="{C734B4E5-283C-42D0-83C5-EF5D84FF6011}"/>
                </a:ext>
              </a:extLst>
            </p:cNvPr>
            <p:cNvSpPr/>
            <p:nvPr/>
          </p:nvSpPr>
          <p:spPr bwMode="auto">
            <a:xfrm>
              <a:off x="3148013" y="4740275"/>
              <a:ext cx="68263" cy="69850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ṥļíḓé">
              <a:extLst>
                <a:ext uri="{FF2B5EF4-FFF2-40B4-BE49-F238E27FC236}">
                  <a16:creationId xmlns:a16="http://schemas.microsoft.com/office/drawing/2014/main" id="{77DC718C-7516-4104-BFBE-D4A74EF48AED}"/>
                </a:ext>
              </a:extLst>
            </p:cNvPr>
            <p:cNvSpPr/>
            <p:nvPr/>
          </p:nvSpPr>
          <p:spPr bwMode="auto">
            <a:xfrm>
              <a:off x="3133725" y="4835525"/>
              <a:ext cx="39688" cy="39687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Sḷïḋé">
              <a:extLst>
                <a:ext uri="{FF2B5EF4-FFF2-40B4-BE49-F238E27FC236}">
                  <a16:creationId xmlns:a16="http://schemas.microsoft.com/office/drawing/2014/main" id="{7A71B523-DE45-40A2-A029-BD152E8F373D}"/>
                </a:ext>
              </a:extLst>
            </p:cNvPr>
            <p:cNvSpPr/>
            <p:nvPr/>
          </p:nvSpPr>
          <p:spPr bwMode="auto">
            <a:xfrm>
              <a:off x="2751138" y="5570538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3" y="10"/>
                    <a:pt x="105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šḷiḓe">
              <a:extLst>
                <a:ext uri="{FF2B5EF4-FFF2-40B4-BE49-F238E27FC236}">
                  <a16:creationId xmlns:a16="http://schemas.microsoft.com/office/drawing/2014/main" id="{C083A259-EC48-4421-9F80-F5D13D75ACD9}"/>
                </a:ext>
              </a:extLst>
            </p:cNvPr>
            <p:cNvSpPr/>
            <p:nvPr/>
          </p:nvSpPr>
          <p:spPr bwMode="auto">
            <a:xfrm>
              <a:off x="2814638" y="5649913"/>
              <a:ext cx="428625" cy="193675"/>
            </a:xfrm>
            <a:custGeom>
              <a:avLst/>
              <a:gdLst>
                <a:gd name="T0" fmla="*/ 106 w 130"/>
                <a:gd name="T1" fmla="*/ 5 h 59"/>
                <a:gd name="T2" fmla="*/ 116 w 130"/>
                <a:gd name="T3" fmla="*/ 0 h 59"/>
                <a:gd name="T4" fmla="*/ 130 w 130"/>
                <a:gd name="T5" fmla="*/ 2 h 59"/>
                <a:gd name="T6" fmla="*/ 114 w 130"/>
                <a:gd name="T7" fmla="*/ 57 h 59"/>
                <a:gd name="T8" fmla="*/ 64 w 130"/>
                <a:gd name="T9" fmla="*/ 59 h 59"/>
                <a:gd name="T10" fmla="*/ 0 w 130"/>
                <a:gd name="T11" fmla="*/ 11 h 59"/>
                <a:gd name="T12" fmla="*/ 106 w 130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9">
                  <a:moveTo>
                    <a:pt x="106" y="5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0" y="8"/>
                    <a:pt x="106" y="5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ṩḷïḋé">
              <a:extLst>
                <a:ext uri="{FF2B5EF4-FFF2-40B4-BE49-F238E27FC236}">
                  <a16:creationId xmlns:a16="http://schemas.microsoft.com/office/drawing/2014/main" id="{68497F53-EE00-468D-8CBE-F5578527B541}"/>
                </a:ext>
              </a:extLst>
            </p:cNvPr>
            <p:cNvSpPr/>
            <p:nvPr/>
          </p:nvSpPr>
          <p:spPr bwMode="auto">
            <a:xfrm>
              <a:off x="2487613" y="5672138"/>
              <a:ext cx="765175" cy="465137"/>
            </a:xfrm>
            <a:custGeom>
              <a:avLst/>
              <a:gdLst>
                <a:gd name="T0" fmla="*/ 78 w 232"/>
                <a:gd name="T1" fmla="*/ 0 h 141"/>
                <a:gd name="T2" fmla="*/ 232 w 232"/>
                <a:gd name="T3" fmla="*/ 25 h 141"/>
                <a:gd name="T4" fmla="*/ 174 w 232"/>
                <a:gd name="T5" fmla="*/ 141 h 141"/>
                <a:gd name="T6" fmla="*/ 0 w 232"/>
                <a:gd name="T7" fmla="*/ 141 h 141"/>
                <a:gd name="T8" fmla="*/ 78 w 232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41">
                  <a:moveTo>
                    <a:pt x="78" y="0"/>
                  </a:moveTo>
                  <a:cubicBezTo>
                    <a:pt x="117" y="7"/>
                    <a:pt x="186" y="25"/>
                    <a:pt x="232" y="25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ślïďé">
              <a:extLst>
                <a:ext uri="{FF2B5EF4-FFF2-40B4-BE49-F238E27FC236}">
                  <a16:creationId xmlns:a16="http://schemas.microsoft.com/office/drawing/2014/main" id="{BC2F7A17-D9DA-441B-895A-0DA18F8D976B}"/>
                </a:ext>
              </a:extLst>
            </p:cNvPr>
            <p:cNvSpPr/>
            <p:nvPr/>
          </p:nvSpPr>
          <p:spPr bwMode="auto">
            <a:xfrm>
              <a:off x="2490788" y="5748338"/>
              <a:ext cx="762000" cy="388937"/>
            </a:xfrm>
            <a:custGeom>
              <a:avLst/>
              <a:gdLst>
                <a:gd name="T0" fmla="*/ 153 w 231"/>
                <a:gd name="T1" fmla="*/ 93 h 118"/>
                <a:gd name="T2" fmla="*/ 202 w 231"/>
                <a:gd name="T3" fmla="*/ 0 h 118"/>
                <a:gd name="T4" fmla="*/ 231 w 231"/>
                <a:gd name="T5" fmla="*/ 2 h 118"/>
                <a:gd name="T6" fmla="*/ 173 w 231"/>
                <a:gd name="T7" fmla="*/ 118 h 118"/>
                <a:gd name="T8" fmla="*/ 0 w 231"/>
                <a:gd name="T9" fmla="*/ 118 h 118"/>
                <a:gd name="T10" fmla="*/ 153 w 231"/>
                <a:gd name="T11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118">
                  <a:moveTo>
                    <a:pt x="153" y="93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12" y="1"/>
                    <a:pt x="222" y="2"/>
                    <a:pt x="231" y="2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153" y="93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ṣľíḓê">
              <a:extLst>
                <a:ext uri="{FF2B5EF4-FFF2-40B4-BE49-F238E27FC236}">
                  <a16:creationId xmlns:a16="http://schemas.microsoft.com/office/drawing/2014/main" id="{C44AC5BC-9A0E-4EEF-9360-A89308EB3D1B}"/>
                </a:ext>
              </a:extLst>
            </p:cNvPr>
            <p:cNvSpPr/>
            <p:nvPr/>
          </p:nvSpPr>
          <p:spPr bwMode="auto">
            <a:xfrm>
              <a:off x="2830513" y="5613400"/>
              <a:ext cx="42863" cy="428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ṡļídé">
              <a:extLst>
                <a:ext uri="{FF2B5EF4-FFF2-40B4-BE49-F238E27FC236}">
                  <a16:creationId xmlns:a16="http://schemas.microsoft.com/office/drawing/2014/main" id="{471AEF21-E0DA-4133-A20B-C6DA890F3BA6}"/>
                </a:ext>
              </a:extLst>
            </p:cNvPr>
            <p:cNvSpPr/>
            <p:nvPr/>
          </p:nvSpPr>
          <p:spPr bwMode="auto">
            <a:xfrm>
              <a:off x="4868863" y="4192588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5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ŝliḑè">
              <a:extLst>
                <a:ext uri="{FF2B5EF4-FFF2-40B4-BE49-F238E27FC236}">
                  <a16:creationId xmlns:a16="http://schemas.microsoft.com/office/drawing/2014/main" id="{F04DF690-6671-4EC1-84AB-3D8EE6D8A942}"/>
                </a:ext>
              </a:extLst>
            </p:cNvPr>
            <p:cNvSpPr/>
            <p:nvPr/>
          </p:nvSpPr>
          <p:spPr bwMode="auto">
            <a:xfrm>
              <a:off x="5011738" y="4192588"/>
              <a:ext cx="669925" cy="752475"/>
            </a:xfrm>
            <a:custGeom>
              <a:avLst/>
              <a:gdLst>
                <a:gd name="T0" fmla="*/ 171 w 203"/>
                <a:gd name="T1" fmla="*/ 221 h 228"/>
                <a:gd name="T2" fmla="*/ 182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1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9" y="209"/>
                    <a:pt x="182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ṥ1ïḋé">
              <a:extLst>
                <a:ext uri="{FF2B5EF4-FFF2-40B4-BE49-F238E27FC236}">
                  <a16:creationId xmlns:a16="http://schemas.microsoft.com/office/drawing/2014/main" id="{FF710168-5719-426D-BD05-80B6E0A2A570}"/>
                </a:ext>
              </a:extLst>
            </p:cNvPr>
            <p:cNvSpPr/>
            <p:nvPr/>
          </p:nvSpPr>
          <p:spPr bwMode="auto">
            <a:xfrm>
              <a:off x="5048250" y="3892550"/>
              <a:ext cx="573088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5 w 174"/>
                <a:gd name="T9" fmla="*/ 303 h 303"/>
                <a:gd name="T10" fmla="*/ 17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ślïďé">
              <a:extLst>
                <a:ext uri="{FF2B5EF4-FFF2-40B4-BE49-F238E27FC236}">
                  <a16:creationId xmlns:a16="http://schemas.microsoft.com/office/drawing/2014/main" id="{6B380E45-BB9D-4128-962D-1822C44C7DFC}"/>
                </a:ext>
              </a:extLst>
            </p:cNvPr>
            <p:cNvSpPr/>
            <p:nvPr/>
          </p:nvSpPr>
          <p:spPr bwMode="auto">
            <a:xfrm>
              <a:off x="5097463" y="3998913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0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0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S1iḓé">
              <a:extLst>
                <a:ext uri="{FF2B5EF4-FFF2-40B4-BE49-F238E27FC236}">
                  <a16:creationId xmlns:a16="http://schemas.microsoft.com/office/drawing/2014/main" id="{A49EF1E1-2C6F-421B-8AFC-79C674193A99}"/>
                </a:ext>
              </a:extLst>
            </p:cNvPr>
            <p:cNvSpPr/>
            <p:nvPr/>
          </p:nvSpPr>
          <p:spPr bwMode="auto">
            <a:xfrm>
              <a:off x="5103813" y="3946525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ṡ1ïdè">
              <a:extLst>
                <a:ext uri="{FF2B5EF4-FFF2-40B4-BE49-F238E27FC236}">
                  <a16:creationId xmlns:a16="http://schemas.microsoft.com/office/drawing/2014/main" id="{D8894D0E-21B3-41AD-A967-3532C1A4DA96}"/>
                </a:ext>
              </a:extLst>
            </p:cNvPr>
            <p:cNvSpPr/>
            <p:nvPr/>
          </p:nvSpPr>
          <p:spPr bwMode="auto">
            <a:xfrm>
              <a:off x="5254625" y="4737100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9 h 39"/>
                <a:gd name="T6" fmla="*/ 47 w 47"/>
                <a:gd name="T7" fmla="*/ 31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1 h 39"/>
                <a:gd name="T14" fmla="*/ 0 w 47"/>
                <a:gd name="T15" fmla="*/ 9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ŝliďé">
              <a:extLst>
                <a:ext uri="{FF2B5EF4-FFF2-40B4-BE49-F238E27FC236}">
                  <a16:creationId xmlns:a16="http://schemas.microsoft.com/office/drawing/2014/main" id="{CD312918-CEAF-43D8-B6FB-6BB82C35B5FC}"/>
                </a:ext>
              </a:extLst>
            </p:cNvPr>
            <p:cNvSpPr/>
            <p:nvPr/>
          </p:nvSpPr>
          <p:spPr bwMode="auto">
            <a:xfrm>
              <a:off x="5302250" y="4773613"/>
              <a:ext cx="58738" cy="58737"/>
            </a:xfrm>
            <a:custGeom>
              <a:avLst/>
              <a:gdLst>
                <a:gd name="T0" fmla="*/ 9 w 18"/>
                <a:gd name="T1" fmla="*/ 0 h 18"/>
                <a:gd name="T2" fmla="*/ 18 w 18"/>
                <a:gd name="T3" fmla="*/ 9 h 18"/>
                <a:gd name="T4" fmla="*/ 9 w 18"/>
                <a:gd name="T5" fmla="*/ 18 h 18"/>
                <a:gd name="T6" fmla="*/ 0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1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śļïďè">
              <a:extLst>
                <a:ext uri="{FF2B5EF4-FFF2-40B4-BE49-F238E27FC236}">
                  <a16:creationId xmlns:a16="http://schemas.microsoft.com/office/drawing/2014/main" id="{303BFEF5-3560-45EF-9B1B-66726089F71A}"/>
                </a:ext>
              </a:extLst>
            </p:cNvPr>
            <p:cNvSpPr/>
            <p:nvPr/>
          </p:nvSpPr>
          <p:spPr bwMode="auto">
            <a:xfrm>
              <a:off x="5330825" y="3892550"/>
              <a:ext cx="290513" cy="998537"/>
            </a:xfrm>
            <a:custGeom>
              <a:avLst/>
              <a:gdLst>
                <a:gd name="T0" fmla="*/ 1 w 88"/>
                <a:gd name="T1" fmla="*/ 0 h 303"/>
                <a:gd name="T2" fmla="*/ 71 w 88"/>
                <a:gd name="T3" fmla="*/ 1 h 303"/>
                <a:gd name="T4" fmla="*/ 88 w 88"/>
                <a:gd name="T5" fmla="*/ 18 h 303"/>
                <a:gd name="T6" fmla="*/ 87 w 88"/>
                <a:gd name="T7" fmla="*/ 286 h 303"/>
                <a:gd name="T8" fmla="*/ 69 w 88"/>
                <a:gd name="T9" fmla="*/ 303 h 303"/>
                <a:gd name="T10" fmla="*/ 0 w 88"/>
                <a:gd name="T11" fmla="*/ 303 h 303"/>
                <a:gd name="T12" fmla="*/ 0 w 88"/>
                <a:gd name="T13" fmla="*/ 295 h 303"/>
                <a:gd name="T14" fmla="*/ 17 w 88"/>
                <a:gd name="T15" fmla="*/ 280 h 303"/>
                <a:gd name="T16" fmla="*/ 0 w 88"/>
                <a:gd name="T17" fmla="*/ 256 h 303"/>
                <a:gd name="T18" fmla="*/ 1 w 88"/>
                <a:gd name="T19" fmla="*/ 248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1 h 303"/>
                <a:gd name="T28" fmla="*/ 1 w 88"/>
                <a:gd name="T29" fmla="*/ 16 h 303"/>
                <a:gd name="T30" fmla="*/ 1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1" y="0"/>
                  </a:moveTo>
                  <a:cubicBezTo>
                    <a:pt x="71" y="1"/>
                    <a:pt x="71" y="1"/>
                    <a:pt x="71" y="1"/>
                  </a:cubicBezTo>
                  <a:cubicBezTo>
                    <a:pt x="80" y="1"/>
                    <a:pt x="88" y="8"/>
                    <a:pt x="88" y="18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śľîḋé">
              <a:extLst>
                <a:ext uri="{FF2B5EF4-FFF2-40B4-BE49-F238E27FC236}">
                  <a16:creationId xmlns:a16="http://schemas.microsoft.com/office/drawing/2014/main" id="{575996EC-7D7A-4BFD-856B-8448B484AAC7}"/>
                </a:ext>
              </a:extLst>
            </p:cNvPr>
            <p:cNvSpPr/>
            <p:nvPr/>
          </p:nvSpPr>
          <p:spPr bwMode="auto">
            <a:xfrm>
              <a:off x="5334000" y="3998913"/>
              <a:ext cx="238125" cy="714375"/>
            </a:xfrm>
            <a:custGeom>
              <a:avLst/>
              <a:gdLst>
                <a:gd name="T0" fmla="*/ 0 w 150"/>
                <a:gd name="T1" fmla="*/ 0 h 450"/>
                <a:gd name="T2" fmla="*/ 150 w 150"/>
                <a:gd name="T3" fmla="*/ 0 h 450"/>
                <a:gd name="T4" fmla="*/ 148 w 150"/>
                <a:gd name="T5" fmla="*/ 450 h 450"/>
                <a:gd name="T6" fmla="*/ 0 w 150"/>
                <a:gd name="T7" fmla="*/ 448 h 450"/>
                <a:gd name="T8" fmla="*/ 0 w 150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50">
                  <a:moveTo>
                    <a:pt x="0" y="0"/>
                  </a:moveTo>
                  <a:lnTo>
                    <a:pt x="150" y="0"/>
                  </a:lnTo>
                  <a:lnTo>
                    <a:pt x="148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sľide">
              <a:extLst>
                <a:ext uri="{FF2B5EF4-FFF2-40B4-BE49-F238E27FC236}">
                  <a16:creationId xmlns:a16="http://schemas.microsoft.com/office/drawing/2014/main" id="{86229E1F-05E9-4482-AD5A-BB69C9B9CC09}"/>
                </a:ext>
              </a:extLst>
            </p:cNvPr>
            <p:cNvSpPr/>
            <p:nvPr/>
          </p:nvSpPr>
          <p:spPr bwMode="auto">
            <a:xfrm>
              <a:off x="5334000" y="3946525"/>
              <a:ext cx="228600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8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ṣ1îde">
              <a:extLst>
                <a:ext uri="{FF2B5EF4-FFF2-40B4-BE49-F238E27FC236}">
                  <a16:creationId xmlns:a16="http://schemas.microsoft.com/office/drawing/2014/main" id="{95AC609D-6B45-48B5-82E6-1C941B424F4A}"/>
                </a:ext>
              </a:extLst>
            </p:cNvPr>
            <p:cNvSpPr/>
            <p:nvPr/>
          </p:nvSpPr>
          <p:spPr bwMode="auto">
            <a:xfrm>
              <a:off x="5330825" y="4737100"/>
              <a:ext cx="79375" cy="128587"/>
            </a:xfrm>
            <a:custGeom>
              <a:avLst/>
              <a:gdLst>
                <a:gd name="T0" fmla="*/ 0 w 24"/>
                <a:gd name="T1" fmla="*/ 0 h 39"/>
                <a:gd name="T2" fmla="*/ 15 w 24"/>
                <a:gd name="T3" fmla="*/ 0 h 39"/>
                <a:gd name="T4" fmla="*/ 24 w 24"/>
                <a:gd name="T5" fmla="*/ 9 h 39"/>
                <a:gd name="T6" fmla="*/ 24 w 24"/>
                <a:gd name="T7" fmla="*/ 31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20 h 39"/>
                <a:gd name="T16" fmla="*/ 0 w 24"/>
                <a:gd name="T17" fmla="*/ 12 h 39"/>
                <a:gd name="T18" fmla="*/ 0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Sļîḍè">
              <a:extLst>
                <a:ext uri="{FF2B5EF4-FFF2-40B4-BE49-F238E27FC236}">
                  <a16:creationId xmlns:a16="http://schemas.microsoft.com/office/drawing/2014/main" id="{6334FA6A-5E39-482D-A226-B4880A76EB2A}"/>
                </a:ext>
              </a:extLst>
            </p:cNvPr>
            <p:cNvSpPr/>
            <p:nvPr/>
          </p:nvSpPr>
          <p:spPr bwMode="auto">
            <a:xfrm>
              <a:off x="5330825" y="47736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šľîḍé">
              <a:extLst>
                <a:ext uri="{FF2B5EF4-FFF2-40B4-BE49-F238E27FC236}">
                  <a16:creationId xmlns:a16="http://schemas.microsoft.com/office/drawing/2014/main" id="{11A9D525-093B-47B9-B8C4-AEAF308F0B86}"/>
                </a:ext>
              </a:extLst>
            </p:cNvPr>
            <p:cNvSpPr/>
            <p:nvPr/>
          </p:nvSpPr>
          <p:spPr bwMode="auto">
            <a:xfrm>
              <a:off x="5291138" y="4176713"/>
              <a:ext cx="403225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7 w 122"/>
                <a:gd name="T9" fmla="*/ 172 h 189"/>
                <a:gd name="T10" fmla="*/ 87 w 122"/>
                <a:gd name="T11" fmla="*/ 176 h 189"/>
                <a:gd name="T12" fmla="*/ 98 w 122"/>
                <a:gd name="T13" fmla="*/ 179 h 189"/>
                <a:gd name="T14" fmla="*/ 102 w 122"/>
                <a:gd name="T15" fmla="*/ 189 h 189"/>
                <a:gd name="T16" fmla="*/ 114 w 122"/>
                <a:gd name="T17" fmla="*/ 135 h 189"/>
                <a:gd name="T18" fmla="*/ 110 w 122"/>
                <a:gd name="T19" fmla="*/ 135 h 189"/>
                <a:gd name="T20" fmla="*/ 103 w 122"/>
                <a:gd name="T21" fmla="*/ 137 h 189"/>
                <a:gd name="T22" fmla="*/ 61 w 122"/>
                <a:gd name="T23" fmla="*/ 147 h 189"/>
                <a:gd name="T24" fmla="*/ 19 w 122"/>
                <a:gd name="T25" fmla="*/ 153 h 189"/>
                <a:gd name="T26" fmla="*/ 11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20 w 122"/>
                <a:gd name="T33" fmla="*/ 115 h 189"/>
                <a:gd name="T34" fmla="*/ 114 w 122"/>
                <a:gd name="T35" fmla="*/ 135 h 189"/>
                <a:gd name="T36" fmla="*/ 109 w 122"/>
                <a:gd name="T37" fmla="*/ 99 h 189"/>
                <a:gd name="T38" fmla="*/ 116 w 122"/>
                <a:gd name="T39" fmla="*/ 84 h 189"/>
                <a:gd name="T40" fmla="*/ 107 w 122"/>
                <a:gd name="T41" fmla="*/ 65 h 189"/>
                <a:gd name="T42" fmla="*/ 98 w 122"/>
                <a:gd name="T43" fmla="*/ 63 h 189"/>
                <a:gd name="T44" fmla="*/ 69 w 122"/>
                <a:gd name="T45" fmla="*/ 72 h 189"/>
                <a:gd name="T46" fmla="*/ 14 w 122"/>
                <a:gd name="T47" fmla="*/ 92 h 189"/>
                <a:gd name="T48" fmla="*/ 20 w 122"/>
                <a:gd name="T49" fmla="*/ 123 h 189"/>
                <a:gd name="T50" fmla="*/ 109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4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8 w 122"/>
                <a:gd name="T63" fmla="*/ 36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9" y="183"/>
                    <a:pt x="114" y="176"/>
                    <a:pt x="117" y="167"/>
                  </a:cubicBezTo>
                  <a:cubicBezTo>
                    <a:pt x="121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5" y="175"/>
                    <a:pt x="98" y="175"/>
                    <a:pt x="98" y="179"/>
                  </a:cubicBezTo>
                  <a:cubicBezTo>
                    <a:pt x="99" y="184"/>
                    <a:pt x="100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2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0" y="100"/>
                  </a:cubicBezTo>
                  <a:cubicBezTo>
                    <a:pt x="118" y="102"/>
                    <a:pt x="119" y="109"/>
                    <a:pt x="120" y="115"/>
                  </a:cubicBezTo>
                  <a:cubicBezTo>
                    <a:pt x="120" y="121"/>
                    <a:pt x="122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5"/>
                    <a:pt x="116" y="90"/>
                    <a:pt x="116" y="84"/>
                  </a:cubicBezTo>
                  <a:cubicBezTo>
                    <a:pt x="115" y="78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0" y="64"/>
                    <a:pt x="81" y="68"/>
                    <a:pt x="69" y="72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3" y="124"/>
                    <a:pt x="20" y="123"/>
                  </a:cubicBezTo>
                  <a:cubicBezTo>
                    <a:pt x="53" y="115"/>
                    <a:pt x="80" y="108"/>
                    <a:pt x="109" y="99"/>
                  </a:cubicBezTo>
                  <a:close/>
                  <a:moveTo>
                    <a:pt x="95" y="53"/>
                  </a:moveTo>
                  <a:cubicBezTo>
                    <a:pt x="80" y="58"/>
                    <a:pt x="71" y="59"/>
                    <a:pt x="53" y="64"/>
                  </a:cubicBezTo>
                  <a:cubicBezTo>
                    <a:pt x="41" y="67"/>
                    <a:pt x="35" y="59"/>
                    <a:pt x="34" y="52"/>
                  </a:cubicBezTo>
                  <a:cubicBezTo>
                    <a:pt x="30" y="36"/>
                    <a:pt x="47" y="28"/>
                    <a:pt x="65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3" y="0"/>
                    <a:pt x="122" y="25"/>
                    <a:pt x="118" y="36"/>
                  </a:cubicBezTo>
                  <a:cubicBezTo>
                    <a:pt x="115" y="43"/>
                    <a:pt x="104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ṥlîḓè">
              <a:extLst>
                <a:ext uri="{FF2B5EF4-FFF2-40B4-BE49-F238E27FC236}">
                  <a16:creationId xmlns:a16="http://schemas.microsoft.com/office/drawing/2014/main" id="{3F9432D9-78FD-40F1-AA7F-BEA3A3F43F50}"/>
                </a:ext>
              </a:extLst>
            </p:cNvPr>
            <p:cNvSpPr/>
            <p:nvPr/>
          </p:nvSpPr>
          <p:spPr bwMode="auto">
            <a:xfrm>
              <a:off x="5449888" y="4724400"/>
              <a:ext cx="195263" cy="74612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2"/>
                    <a:pt x="26" y="11"/>
                    <a:pt x="39" y="10"/>
                  </a:cubicBezTo>
                  <a:cubicBezTo>
                    <a:pt x="47" y="9"/>
                    <a:pt x="50" y="9"/>
                    <a:pt x="50" y="13"/>
                  </a:cubicBezTo>
                  <a:cubicBezTo>
                    <a:pt x="51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ṡlîḋê">
              <a:extLst>
                <a:ext uri="{FF2B5EF4-FFF2-40B4-BE49-F238E27FC236}">
                  <a16:creationId xmlns:a16="http://schemas.microsoft.com/office/drawing/2014/main" id="{9608437A-1DB6-49CB-9945-708CFB407C18}"/>
                </a:ext>
              </a:extLst>
            </p:cNvPr>
            <p:cNvSpPr/>
            <p:nvPr/>
          </p:nvSpPr>
          <p:spPr bwMode="auto">
            <a:xfrm>
              <a:off x="5324475" y="4473575"/>
              <a:ext cx="349250" cy="107950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0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ṡļíďè">
              <a:extLst>
                <a:ext uri="{FF2B5EF4-FFF2-40B4-BE49-F238E27FC236}">
                  <a16:creationId xmlns:a16="http://schemas.microsoft.com/office/drawing/2014/main" id="{1A58501D-879F-4648-935E-2F54067EDAF8}"/>
                </a:ext>
              </a:extLst>
            </p:cNvPr>
            <p:cNvSpPr/>
            <p:nvPr/>
          </p:nvSpPr>
          <p:spPr bwMode="auto">
            <a:xfrm>
              <a:off x="5410200" y="4284663"/>
              <a:ext cx="274638" cy="109537"/>
            </a:xfrm>
            <a:custGeom>
              <a:avLst/>
              <a:gdLst>
                <a:gd name="T0" fmla="*/ 59 w 83"/>
                <a:gd name="T1" fmla="*/ 20 h 33"/>
                <a:gd name="T2" fmla="*/ 82 w 83"/>
                <a:gd name="T3" fmla="*/ 3 h 33"/>
                <a:gd name="T4" fmla="*/ 83 w 83"/>
                <a:gd name="T5" fmla="*/ 0 h 33"/>
                <a:gd name="T6" fmla="*/ 0 w 83"/>
                <a:gd name="T7" fmla="*/ 24 h 33"/>
                <a:gd name="T8" fmla="*/ 1 w 83"/>
                <a:gd name="T9" fmla="*/ 26 h 33"/>
                <a:gd name="T10" fmla="*/ 17 w 83"/>
                <a:gd name="T11" fmla="*/ 31 h 33"/>
                <a:gd name="T12" fmla="*/ 59 w 83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3">
                  <a:moveTo>
                    <a:pt x="59" y="20"/>
                  </a:moveTo>
                  <a:cubicBezTo>
                    <a:pt x="68" y="14"/>
                    <a:pt x="79" y="10"/>
                    <a:pt x="82" y="3"/>
                  </a:cubicBezTo>
                  <a:cubicBezTo>
                    <a:pt x="82" y="2"/>
                    <a:pt x="82" y="1"/>
                    <a:pt x="83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ṧlíḑê">
              <a:extLst>
                <a:ext uri="{FF2B5EF4-FFF2-40B4-BE49-F238E27FC236}">
                  <a16:creationId xmlns:a16="http://schemas.microsoft.com/office/drawing/2014/main" id="{864F51D9-8B9C-497D-B0DF-810C535B1A0E}"/>
                </a:ext>
              </a:extLst>
            </p:cNvPr>
            <p:cNvSpPr/>
            <p:nvPr/>
          </p:nvSpPr>
          <p:spPr bwMode="auto">
            <a:xfrm>
              <a:off x="5410200" y="4278313"/>
              <a:ext cx="109538" cy="96837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ḻïḋè">
              <a:extLst>
                <a:ext uri="{FF2B5EF4-FFF2-40B4-BE49-F238E27FC236}">
                  <a16:creationId xmlns:a16="http://schemas.microsoft.com/office/drawing/2014/main" id="{445815E3-A37B-4C18-A24A-96167CB628DC}"/>
                </a:ext>
              </a:extLst>
            </p:cNvPr>
            <p:cNvSpPr/>
            <p:nvPr/>
          </p:nvSpPr>
          <p:spPr bwMode="auto">
            <a:xfrm>
              <a:off x="5311775" y="4479925"/>
              <a:ext cx="107950" cy="95250"/>
            </a:xfrm>
            <a:custGeom>
              <a:avLst/>
              <a:gdLst>
                <a:gd name="T0" fmla="*/ 30 w 33"/>
                <a:gd name="T1" fmla="*/ 22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2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šḷïḋé">
              <a:extLst>
                <a:ext uri="{FF2B5EF4-FFF2-40B4-BE49-F238E27FC236}">
                  <a16:creationId xmlns:a16="http://schemas.microsoft.com/office/drawing/2014/main" id="{345F285B-1779-422E-B2EB-A05B887D8C4F}"/>
                </a:ext>
              </a:extLst>
            </p:cNvPr>
            <p:cNvSpPr/>
            <p:nvPr/>
          </p:nvSpPr>
          <p:spPr bwMode="auto">
            <a:xfrm>
              <a:off x="5443538" y="46847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9" y="0"/>
                    <a:pt x="5" y="3"/>
                  </a:cubicBezTo>
                  <a:cubicBezTo>
                    <a:pt x="0" y="6"/>
                    <a:pt x="2" y="16"/>
                    <a:pt x="7" y="18"/>
                  </a:cubicBezTo>
                  <a:cubicBezTo>
                    <a:pt x="11" y="20"/>
                    <a:pt x="20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ŝḻîḍé">
              <a:extLst>
                <a:ext uri="{FF2B5EF4-FFF2-40B4-BE49-F238E27FC236}">
                  <a16:creationId xmlns:a16="http://schemas.microsoft.com/office/drawing/2014/main" id="{3973A4D6-AEDC-4B9C-AAD6-DF3D343B627E}"/>
                </a:ext>
              </a:extLst>
            </p:cNvPr>
            <p:cNvSpPr/>
            <p:nvPr/>
          </p:nvSpPr>
          <p:spPr bwMode="auto">
            <a:xfrm>
              <a:off x="5351463" y="4584700"/>
              <a:ext cx="336550" cy="112712"/>
            </a:xfrm>
            <a:custGeom>
              <a:avLst/>
              <a:gdLst>
                <a:gd name="T0" fmla="*/ 102 w 102"/>
                <a:gd name="T1" fmla="*/ 0 h 34"/>
                <a:gd name="T2" fmla="*/ 26 w 102"/>
                <a:gd name="T3" fmla="*/ 23 h 34"/>
                <a:gd name="T4" fmla="*/ 0 w 102"/>
                <a:gd name="T5" fmla="*/ 29 h 34"/>
                <a:gd name="T6" fmla="*/ 1 w 102"/>
                <a:gd name="T7" fmla="*/ 29 h 34"/>
                <a:gd name="T8" fmla="*/ 43 w 102"/>
                <a:gd name="T9" fmla="*/ 23 h 34"/>
                <a:gd name="T10" fmla="*/ 78 w 102"/>
                <a:gd name="T11" fmla="*/ 15 h 34"/>
                <a:gd name="T12" fmla="*/ 80 w 102"/>
                <a:gd name="T13" fmla="*/ 14 h 34"/>
                <a:gd name="T14" fmla="*/ 85 w 102"/>
                <a:gd name="T15" fmla="*/ 13 h 34"/>
                <a:gd name="T16" fmla="*/ 92 w 102"/>
                <a:gd name="T17" fmla="*/ 11 h 34"/>
                <a:gd name="T18" fmla="*/ 96 w 102"/>
                <a:gd name="T19" fmla="*/ 11 h 34"/>
                <a:gd name="T20" fmla="*/ 102 w 102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34">
                  <a:moveTo>
                    <a:pt x="102" y="0"/>
                  </a:moveTo>
                  <a:cubicBezTo>
                    <a:pt x="91" y="6"/>
                    <a:pt x="51" y="16"/>
                    <a:pt x="26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2" y="4"/>
                    <a:pt x="102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ṧḷîḑê">
              <a:extLst>
                <a:ext uri="{FF2B5EF4-FFF2-40B4-BE49-F238E27FC236}">
                  <a16:creationId xmlns:a16="http://schemas.microsoft.com/office/drawing/2014/main" id="{D07293FA-CDA5-4F10-A638-D39B6AC0D0C4}"/>
                </a:ext>
              </a:extLst>
            </p:cNvPr>
            <p:cNvSpPr/>
            <p:nvPr/>
          </p:nvSpPr>
          <p:spPr bwMode="auto">
            <a:xfrm>
              <a:off x="5330825" y="4587875"/>
              <a:ext cx="109538" cy="88900"/>
            </a:xfrm>
            <a:custGeom>
              <a:avLst/>
              <a:gdLst>
                <a:gd name="T0" fmla="*/ 23 w 33"/>
                <a:gd name="T1" fmla="*/ 0 h 27"/>
                <a:gd name="T2" fmla="*/ 5 w 33"/>
                <a:gd name="T3" fmla="*/ 6 h 27"/>
                <a:gd name="T4" fmla="*/ 10 w 33"/>
                <a:gd name="T5" fmla="*/ 26 h 27"/>
                <a:gd name="T6" fmla="*/ 30 w 33"/>
                <a:gd name="T7" fmla="*/ 23 h 27"/>
                <a:gd name="T8" fmla="*/ 31 w 33"/>
                <a:gd name="T9" fmla="*/ 9 h 27"/>
                <a:gd name="T10" fmla="*/ 23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cubicBezTo>
                    <a:pt x="20" y="1"/>
                    <a:pt x="9" y="2"/>
                    <a:pt x="5" y="6"/>
                  </a:cubicBezTo>
                  <a:cubicBezTo>
                    <a:pt x="0" y="11"/>
                    <a:pt x="2" y="23"/>
                    <a:pt x="10" y="26"/>
                  </a:cubicBezTo>
                  <a:cubicBezTo>
                    <a:pt x="15" y="27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s1ïdé">
              <a:extLst>
                <a:ext uri="{FF2B5EF4-FFF2-40B4-BE49-F238E27FC236}">
                  <a16:creationId xmlns:a16="http://schemas.microsoft.com/office/drawing/2014/main" id="{4743191B-1F9A-4D85-A1F1-B046C2557147}"/>
                </a:ext>
              </a:extLst>
            </p:cNvPr>
            <p:cNvSpPr/>
            <p:nvPr/>
          </p:nvSpPr>
          <p:spPr bwMode="auto">
            <a:xfrm>
              <a:off x="4872038" y="4302125"/>
              <a:ext cx="287338" cy="511175"/>
            </a:xfrm>
            <a:custGeom>
              <a:avLst/>
              <a:gdLst>
                <a:gd name="T0" fmla="*/ 51 w 87"/>
                <a:gd name="T1" fmla="*/ 0 h 155"/>
                <a:gd name="T2" fmla="*/ 34 w 87"/>
                <a:gd name="T3" fmla="*/ 42 h 155"/>
                <a:gd name="T4" fmla="*/ 2 w 87"/>
                <a:gd name="T5" fmla="*/ 115 h 155"/>
                <a:gd name="T6" fmla="*/ 8 w 87"/>
                <a:gd name="T7" fmla="*/ 155 h 155"/>
                <a:gd name="T8" fmla="*/ 53 w 87"/>
                <a:gd name="T9" fmla="*/ 123 h 155"/>
                <a:gd name="T10" fmla="*/ 60 w 87"/>
                <a:gd name="T11" fmla="*/ 82 h 155"/>
                <a:gd name="T12" fmla="*/ 51 w 87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ṥḻíďê">
              <a:extLst>
                <a:ext uri="{FF2B5EF4-FFF2-40B4-BE49-F238E27FC236}">
                  <a16:creationId xmlns:a16="http://schemas.microsoft.com/office/drawing/2014/main" id="{E2A610E2-14E9-4BF0-9882-F97DA0FB5C67}"/>
                </a:ext>
              </a:extLst>
            </p:cNvPr>
            <p:cNvSpPr/>
            <p:nvPr/>
          </p:nvSpPr>
          <p:spPr bwMode="auto">
            <a:xfrm>
              <a:off x="5014913" y="4357688"/>
              <a:ext cx="115888" cy="373062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$1ïḍè">
              <a:extLst>
                <a:ext uri="{FF2B5EF4-FFF2-40B4-BE49-F238E27FC236}">
                  <a16:creationId xmlns:a16="http://schemas.microsoft.com/office/drawing/2014/main" id="{D458A463-D83D-44BB-9D36-7E64763AC824}"/>
                </a:ext>
              </a:extLst>
            </p:cNvPr>
            <p:cNvSpPr/>
            <p:nvPr/>
          </p:nvSpPr>
          <p:spPr bwMode="auto">
            <a:xfrm>
              <a:off x="5005388" y="4302125"/>
              <a:ext cx="71438" cy="119062"/>
            </a:xfrm>
            <a:custGeom>
              <a:avLst/>
              <a:gdLst>
                <a:gd name="T0" fmla="*/ 11 w 22"/>
                <a:gd name="T1" fmla="*/ 0 h 36"/>
                <a:gd name="T2" fmla="*/ 0 w 22"/>
                <a:gd name="T3" fmla="*/ 29 h 36"/>
                <a:gd name="T4" fmla="*/ 16 w 22"/>
                <a:gd name="T5" fmla="*/ 25 h 36"/>
                <a:gd name="T6" fmla="*/ 22 w 22"/>
                <a:gd name="T7" fmla="*/ 6 h 36"/>
                <a:gd name="T8" fmla="*/ 11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11" y="0"/>
                  </a:moveTo>
                  <a:cubicBezTo>
                    <a:pt x="7" y="10"/>
                    <a:pt x="3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8" y="19"/>
                    <a:pt x="20" y="12"/>
                    <a:pt x="22" y="6"/>
                  </a:cubicBezTo>
                  <a:cubicBezTo>
                    <a:pt x="19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$1iḍe">
              <a:extLst>
                <a:ext uri="{FF2B5EF4-FFF2-40B4-BE49-F238E27FC236}">
                  <a16:creationId xmlns:a16="http://schemas.microsoft.com/office/drawing/2014/main" id="{506740F9-9EAE-4076-AD4E-9E4B87702873}"/>
                </a:ext>
              </a:extLst>
            </p:cNvPr>
            <p:cNvSpPr/>
            <p:nvPr/>
          </p:nvSpPr>
          <p:spPr bwMode="auto">
            <a:xfrm>
              <a:off x="5116513" y="4014788"/>
              <a:ext cx="373063" cy="287337"/>
            </a:xfrm>
            <a:custGeom>
              <a:avLst/>
              <a:gdLst>
                <a:gd name="T0" fmla="*/ 56 w 113"/>
                <a:gd name="T1" fmla="*/ 0 h 87"/>
                <a:gd name="T2" fmla="*/ 0 w 113"/>
                <a:gd name="T3" fmla="*/ 43 h 87"/>
                <a:gd name="T4" fmla="*/ 56 w 113"/>
                <a:gd name="T5" fmla="*/ 86 h 87"/>
                <a:gd name="T6" fmla="*/ 113 w 113"/>
                <a:gd name="T7" fmla="*/ 43 h 87"/>
                <a:gd name="T8" fmla="*/ 56 w 11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7">
                  <a:moveTo>
                    <a:pt x="56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5"/>
                    <a:pt x="56" y="86"/>
                  </a:cubicBezTo>
                  <a:cubicBezTo>
                    <a:pt x="94" y="87"/>
                    <a:pt x="113" y="69"/>
                    <a:pt x="113" y="43"/>
                  </a:cubicBezTo>
                  <a:cubicBezTo>
                    <a:pt x="113" y="19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Sľîḍé">
              <a:extLst>
                <a:ext uri="{FF2B5EF4-FFF2-40B4-BE49-F238E27FC236}">
                  <a16:creationId xmlns:a16="http://schemas.microsoft.com/office/drawing/2014/main" id="{B3A164DC-3A67-49C2-B703-D4667C212BB3}"/>
                </a:ext>
              </a:extLst>
            </p:cNvPr>
            <p:cNvSpPr/>
            <p:nvPr/>
          </p:nvSpPr>
          <p:spPr bwMode="auto">
            <a:xfrm>
              <a:off x="5364163" y="4130675"/>
              <a:ext cx="46038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ślïḋe">
              <a:extLst>
                <a:ext uri="{FF2B5EF4-FFF2-40B4-BE49-F238E27FC236}">
                  <a16:creationId xmlns:a16="http://schemas.microsoft.com/office/drawing/2014/main" id="{379DCEA8-1AB0-4B8D-A3DB-567361B4E302}"/>
                </a:ext>
              </a:extLst>
            </p:cNvPr>
            <p:cNvSpPr/>
            <p:nvPr/>
          </p:nvSpPr>
          <p:spPr bwMode="auto">
            <a:xfrm>
              <a:off x="519588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$ḷiḍé">
              <a:extLst>
                <a:ext uri="{FF2B5EF4-FFF2-40B4-BE49-F238E27FC236}">
                  <a16:creationId xmlns:a16="http://schemas.microsoft.com/office/drawing/2014/main" id="{C4FC5D2C-6928-49B3-BDFF-0EE5644365F3}"/>
                </a:ext>
              </a:extLst>
            </p:cNvPr>
            <p:cNvSpPr/>
            <p:nvPr/>
          </p:nvSpPr>
          <p:spPr bwMode="auto">
            <a:xfrm>
              <a:off x="527843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ṥḷïde">
              <a:extLst>
                <a:ext uri="{FF2B5EF4-FFF2-40B4-BE49-F238E27FC236}">
                  <a16:creationId xmlns:a16="http://schemas.microsoft.com/office/drawing/2014/main" id="{478F6925-1C58-4D4C-930D-DFBB1F33CBA8}"/>
                </a:ext>
              </a:extLst>
            </p:cNvPr>
            <p:cNvSpPr/>
            <p:nvPr/>
          </p:nvSpPr>
          <p:spPr bwMode="auto">
            <a:xfrm>
              <a:off x="5248275" y="4268788"/>
              <a:ext cx="100013" cy="144462"/>
            </a:xfrm>
            <a:custGeom>
              <a:avLst/>
              <a:gdLst>
                <a:gd name="T0" fmla="*/ 0 w 63"/>
                <a:gd name="T1" fmla="*/ 0 h 91"/>
                <a:gd name="T2" fmla="*/ 61 w 63"/>
                <a:gd name="T3" fmla="*/ 91 h 91"/>
                <a:gd name="T4" fmla="*/ 63 w 63"/>
                <a:gd name="T5" fmla="*/ 4 h 91"/>
                <a:gd name="T6" fmla="*/ 0 w 63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1">
                  <a:moveTo>
                    <a:pt x="0" y="0"/>
                  </a:moveTo>
                  <a:lnTo>
                    <a:pt x="61" y="91"/>
                  </a:lnTo>
                  <a:lnTo>
                    <a:pt x="6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ľíḋè">
              <a:extLst>
                <a:ext uri="{FF2B5EF4-FFF2-40B4-BE49-F238E27FC236}">
                  <a16:creationId xmlns:a16="http://schemas.microsoft.com/office/drawing/2014/main" id="{8ACA19C7-AFBB-4BE8-A4AA-9854259ECE85}"/>
                </a:ext>
              </a:extLst>
            </p:cNvPr>
            <p:cNvSpPr/>
            <p:nvPr/>
          </p:nvSpPr>
          <p:spPr bwMode="auto">
            <a:xfrm>
              <a:off x="4876800" y="50800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5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ŝḷïḍe">
              <a:extLst>
                <a:ext uri="{FF2B5EF4-FFF2-40B4-BE49-F238E27FC236}">
                  <a16:creationId xmlns:a16="http://schemas.microsoft.com/office/drawing/2014/main" id="{D87CDD96-61FB-4F96-9DE0-A204DF858DFD}"/>
                </a:ext>
              </a:extLst>
            </p:cNvPr>
            <p:cNvSpPr/>
            <p:nvPr/>
          </p:nvSpPr>
          <p:spPr bwMode="auto">
            <a:xfrm>
              <a:off x="4938713" y="5154613"/>
              <a:ext cx="428625" cy="198437"/>
            </a:xfrm>
            <a:custGeom>
              <a:avLst/>
              <a:gdLst>
                <a:gd name="T0" fmla="*/ 106 w 130"/>
                <a:gd name="T1" fmla="*/ 6 h 60"/>
                <a:gd name="T2" fmla="*/ 116 w 130"/>
                <a:gd name="T3" fmla="*/ 0 h 60"/>
                <a:gd name="T4" fmla="*/ 130 w 130"/>
                <a:gd name="T5" fmla="*/ 2 h 60"/>
                <a:gd name="T6" fmla="*/ 114 w 130"/>
                <a:gd name="T7" fmla="*/ 58 h 60"/>
                <a:gd name="T8" fmla="*/ 64 w 130"/>
                <a:gd name="T9" fmla="*/ 60 h 60"/>
                <a:gd name="T10" fmla="*/ 0 w 130"/>
                <a:gd name="T11" fmla="*/ 12 h 60"/>
                <a:gd name="T12" fmla="*/ 106 w 130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60">
                  <a:moveTo>
                    <a:pt x="106" y="6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šliḋé">
              <a:extLst>
                <a:ext uri="{FF2B5EF4-FFF2-40B4-BE49-F238E27FC236}">
                  <a16:creationId xmlns:a16="http://schemas.microsoft.com/office/drawing/2014/main" id="{46A58190-3B77-4477-8A40-10AA0E937723}"/>
                </a:ext>
              </a:extLst>
            </p:cNvPr>
            <p:cNvSpPr/>
            <p:nvPr/>
          </p:nvSpPr>
          <p:spPr bwMode="auto">
            <a:xfrm>
              <a:off x="4364038" y="5178425"/>
              <a:ext cx="1012825" cy="958850"/>
            </a:xfrm>
            <a:custGeom>
              <a:avLst/>
              <a:gdLst>
                <a:gd name="T0" fmla="*/ 153 w 307"/>
                <a:gd name="T1" fmla="*/ 0 h 291"/>
                <a:gd name="T2" fmla="*/ 307 w 307"/>
                <a:gd name="T3" fmla="*/ 25 h 291"/>
                <a:gd name="T4" fmla="*/ 175 w 307"/>
                <a:gd name="T5" fmla="*/ 291 h 291"/>
                <a:gd name="T6" fmla="*/ 0 w 307"/>
                <a:gd name="T7" fmla="*/ 291 h 291"/>
                <a:gd name="T8" fmla="*/ 153 w 307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91">
                  <a:moveTo>
                    <a:pt x="153" y="0"/>
                  </a:moveTo>
                  <a:cubicBezTo>
                    <a:pt x="192" y="7"/>
                    <a:pt x="261" y="26"/>
                    <a:pt x="307" y="25"/>
                  </a:cubicBezTo>
                  <a:cubicBezTo>
                    <a:pt x="175" y="291"/>
                    <a:pt x="175" y="291"/>
                    <a:pt x="175" y="291"/>
                  </a:cubicBezTo>
                  <a:cubicBezTo>
                    <a:pt x="0" y="291"/>
                    <a:pt x="0" y="291"/>
                    <a:pt x="0" y="29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ṥ1ïḑe">
              <a:extLst>
                <a:ext uri="{FF2B5EF4-FFF2-40B4-BE49-F238E27FC236}">
                  <a16:creationId xmlns:a16="http://schemas.microsoft.com/office/drawing/2014/main" id="{16F96640-96A8-4641-8B33-0749B6DE4B62}"/>
                </a:ext>
              </a:extLst>
            </p:cNvPr>
            <p:cNvSpPr/>
            <p:nvPr/>
          </p:nvSpPr>
          <p:spPr bwMode="auto">
            <a:xfrm>
              <a:off x="4375150" y="5257800"/>
              <a:ext cx="1001713" cy="879475"/>
            </a:xfrm>
            <a:custGeom>
              <a:avLst/>
              <a:gdLst>
                <a:gd name="T0" fmla="*/ 151 w 304"/>
                <a:gd name="T1" fmla="*/ 243 h 267"/>
                <a:gd name="T2" fmla="*/ 275 w 304"/>
                <a:gd name="T3" fmla="*/ 0 h 267"/>
                <a:gd name="T4" fmla="*/ 304 w 304"/>
                <a:gd name="T5" fmla="*/ 1 h 267"/>
                <a:gd name="T6" fmla="*/ 172 w 304"/>
                <a:gd name="T7" fmla="*/ 267 h 267"/>
                <a:gd name="T8" fmla="*/ 0 w 304"/>
                <a:gd name="T9" fmla="*/ 267 h 267"/>
                <a:gd name="T10" fmla="*/ 151 w 304"/>
                <a:gd name="T11" fmla="*/ 24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267">
                  <a:moveTo>
                    <a:pt x="151" y="243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85" y="1"/>
                    <a:pt x="295" y="1"/>
                    <a:pt x="304" y="1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151" y="243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$ḷíḍê">
              <a:extLst>
                <a:ext uri="{FF2B5EF4-FFF2-40B4-BE49-F238E27FC236}">
                  <a16:creationId xmlns:a16="http://schemas.microsoft.com/office/drawing/2014/main" id="{F3542061-9EC9-493E-8D15-CCBEB8E18BBA}"/>
                </a:ext>
              </a:extLst>
            </p:cNvPr>
            <p:cNvSpPr/>
            <p:nvPr/>
          </p:nvSpPr>
          <p:spPr bwMode="auto">
            <a:xfrm>
              <a:off x="4954588" y="5119688"/>
              <a:ext cx="42863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ṣḻiďe">
              <a:extLst>
                <a:ext uri="{FF2B5EF4-FFF2-40B4-BE49-F238E27FC236}">
                  <a16:creationId xmlns:a16="http://schemas.microsoft.com/office/drawing/2014/main" id="{084D1EAA-DC62-410E-BE69-58C5290CC13E}"/>
                </a:ext>
              </a:extLst>
            </p:cNvPr>
            <p:cNvSpPr/>
            <p:nvPr/>
          </p:nvSpPr>
          <p:spPr bwMode="auto">
            <a:xfrm>
              <a:off x="4113213" y="4740275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ṣḻïdè">
              <a:extLst>
                <a:ext uri="{FF2B5EF4-FFF2-40B4-BE49-F238E27FC236}">
                  <a16:creationId xmlns:a16="http://schemas.microsoft.com/office/drawing/2014/main" id="{8B5D042C-3AFA-4ED5-B7A5-BB6A2CF83EB0}"/>
                </a:ext>
              </a:extLst>
            </p:cNvPr>
            <p:cNvSpPr/>
            <p:nvPr/>
          </p:nvSpPr>
          <p:spPr bwMode="auto">
            <a:xfrm>
              <a:off x="4256088" y="4740275"/>
              <a:ext cx="669925" cy="750887"/>
            </a:xfrm>
            <a:custGeom>
              <a:avLst/>
              <a:gdLst>
                <a:gd name="T0" fmla="*/ 171 w 203"/>
                <a:gd name="T1" fmla="*/ 221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ṡḷîḓé">
              <a:extLst>
                <a:ext uri="{FF2B5EF4-FFF2-40B4-BE49-F238E27FC236}">
                  <a16:creationId xmlns:a16="http://schemas.microsoft.com/office/drawing/2014/main" id="{2BF4B008-8F2C-4A56-8CA5-DA02A97F8F9B}"/>
                </a:ext>
              </a:extLst>
            </p:cNvPr>
            <p:cNvSpPr/>
            <p:nvPr/>
          </p:nvSpPr>
          <p:spPr bwMode="auto">
            <a:xfrm>
              <a:off x="4292600" y="4440238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ṡliḍè">
              <a:extLst>
                <a:ext uri="{FF2B5EF4-FFF2-40B4-BE49-F238E27FC236}">
                  <a16:creationId xmlns:a16="http://schemas.microsoft.com/office/drawing/2014/main" id="{4FD90C8C-FE6D-411E-98C6-5FAEB65520EE}"/>
                </a:ext>
              </a:extLst>
            </p:cNvPr>
            <p:cNvSpPr/>
            <p:nvPr/>
          </p:nvSpPr>
          <p:spPr bwMode="auto">
            <a:xfrm>
              <a:off x="4341813" y="4545013"/>
              <a:ext cx="474663" cy="715962"/>
            </a:xfrm>
            <a:custGeom>
              <a:avLst/>
              <a:gdLst>
                <a:gd name="T0" fmla="*/ 2 w 299"/>
                <a:gd name="T1" fmla="*/ 0 h 451"/>
                <a:gd name="T2" fmla="*/ 299 w 299"/>
                <a:gd name="T3" fmla="*/ 0 h 451"/>
                <a:gd name="T4" fmla="*/ 297 w 299"/>
                <a:gd name="T5" fmla="*/ 451 h 451"/>
                <a:gd name="T6" fmla="*/ 0 w 299"/>
                <a:gd name="T7" fmla="*/ 449 h 451"/>
                <a:gd name="T8" fmla="*/ 2 w 299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1">
                  <a:moveTo>
                    <a:pt x="2" y="0"/>
                  </a:moveTo>
                  <a:lnTo>
                    <a:pt x="299" y="0"/>
                  </a:lnTo>
                  <a:lnTo>
                    <a:pt x="297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ŝļiḓe">
              <a:extLst>
                <a:ext uri="{FF2B5EF4-FFF2-40B4-BE49-F238E27FC236}">
                  <a16:creationId xmlns:a16="http://schemas.microsoft.com/office/drawing/2014/main" id="{A2E63981-7349-4582-8224-298564466BF8}"/>
                </a:ext>
              </a:extLst>
            </p:cNvPr>
            <p:cNvSpPr/>
            <p:nvPr/>
          </p:nvSpPr>
          <p:spPr bwMode="auto">
            <a:xfrm>
              <a:off x="4348163" y="4492625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ṡlïḑê">
              <a:extLst>
                <a:ext uri="{FF2B5EF4-FFF2-40B4-BE49-F238E27FC236}">
                  <a16:creationId xmlns:a16="http://schemas.microsoft.com/office/drawing/2014/main" id="{BBCE7B8D-EA23-4ADC-B23F-4E5D93FBC2AA}"/>
                </a:ext>
              </a:extLst>
            </p:cNvPr>
            <p:cNvSpPr/>
            <p:nvPr/>
          </p:nvSpPr>
          <p:spPr bwMode="auto">
            <a:xfrm>
              <a:off x="4500563" y="5283200"/>
              <a:ext cx="150813" cy="128587"/>
            </a:xfrm>
            <a:custGeom>
              <a:avLst/>
              <a:gdLst>
                <a:gd name="T0" fmla="*/ 9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8 w 46"/>
                <a:gd name="T9" fmla="*/ 39 h 39"/>
                <a:gd name="T10" fmla="*/ 9 w 46"/>
                <a:gd name="T11" fmla="*/ 39 h 39"/>
                <a:gd name="T12" fmla="*/ 0 w 46"/>
                <a:gd name="T13" fmla="*/ 31 h 39"/>
                <a:gd name="T14" fmla="*/ 0 w 46"/>
                <a:gd name="T15" fmla="*/ 9 h 39"/>
                <a:gd name="T16" fmla="*/ 9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Sḻïďé">
              <a:extLst>
                <a:ext uri="{FF2B5EF4-FFF2-40B4-BE49-F238E27FC236}">
                  <a16:creationId xmlns:a16="http://schemas.microsoft.com/office/drawing/2014/main" id="{44CB817C-05A6-4657-A72B-D3DE5600FC91}"/>
                </a:ext>
              </a:extLst>
            </p:cNvPr>
            <p:cNvSpPr/>
            <p:nvPr/>
          </p:nvSpPr>
          <p:spPr bwMode="auto">
            <a:xfrm>
              <a:off x="4546600" y="5319713"/>
              <a:ext cx="58738" cy="60325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ṣľîḑe">
              <a:extLst>
                <a:ext uri="{FF2B5EF4-FFF2-40B4-BE49-F238E27FC236}">
                  <a16:creationId xmlns:a16="http://schemas.microsoft.com/office/drawing/2014/main" id="{71F668E9-5407-4EA2-918B-CDE562FED575}"/>
                </a:ext>
              </a:extLst>
            </p:cNvPr>
            <p:cNvSpPr/>
            <p:nvPr/>
          </p:nvSpPr>
          <p:spPr bwMode="auto">
            <a:xfrm>
              <a:off x="4575175" y="44402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5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80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şľiďe">
              <a:extLst>
                <a:ext uri="{FF2B5EF4-FFF2-40B4-BE49-F238E27FC236}">
                  <a16:creationId xmlns:a16="http://schemas.microsoft.com/office/drawing/2014/main" id="{34AA203A-ADFE-4A4F-BA7B-A0A52958A294}"/>
                </a:ext>
              </a:extLst>
            </p:cNvPr>
            <p:cNvSpPr/>
            <p:nvPr/>
          </p:nvSpPr>
          <p:spPr bwMode="auto">
            <a:xfrm>
              <a:off x="4575175" y="4545013"/>
              <a:ext cx="241300" cy="715962"/>
            </a:xfrm>
            <a:custGeom>
              <a:avLst/>
              <a:gdLst>
                <a:gd name="T0" fmla="*/ 2 w 152"/>
                <a:gd name="T1" fmla="*/ 0 h 451"/>
                <a:gd name="T2" fmla="*/ 152 w 152"/>
                <a:gd name="T3" fmla="*/ 0 h 451"/>
                <a:gd name="T4" fmla="*/ 150 w 152"/>
                <a:gd name="T5" fmla="*/ 451 h 451"/>
                <a:gd name="T6" fmla="*/ 0 w 152"/>
                <a:gd name="T7" fmla="*/ 449 h 451"/>
                <a:gd name="T8" fmla="*/ 2 w 15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451">
                  <a:moveTo>
                    <a:pt x="2" y="0"/>
                  </a:moveTo>
                  <a:lnTo>
                    <a:pt x="152" y="0"/>
                  </a:lnTo>
                  <a:lnTo>
                    <a:pt x="150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$lîde">
              <a:extLst>
                <a:ext uri="{FF2B5EF4-FFF2-40B4-BE49-F238E27FC236}">
                  <a16:creationId xmlns:a16="http://schemas.microsoft.com/office/drawing/2014/main" id="{B6B288EA-FDFB-4361-B737-ED9CC058447A}"/>
                </a:ext>
              </a:extLst>
            </p:cNvPr>
            <p:cNvSpPr/>
            <p:nvPr/>
          </p:nvSpPr>
          <p:spPr bwMode="auto">
            <a:xfrm>
              <a:off x="4578350" y="4492625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sḷïḋê">
              <a:extLst>
                <a:ext uri="{FF2B5EF4-FFF2-40B4-BE49-F238E27FC236}">
                  <a16:creationId xmlns:a16="http://schemas.microsoft.com/office/drawing/2014/main" id="{7B24E124-BCA7-4F3A-B41D-5D897DE172EE}"/>
                </a:ext>
              </a:extLst>
            </p:cNvPr>
            <p:cNvSpPr/>
            <p:nvPr/>
          </p:nvSpPr>
          <p:spPr bwMode="auto">
            <a:xfrm>
              <a:off x="4575175" y="52832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8 h 39"/>
                <a:gd name="T14" fmla="*/ 8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ṥḻïḑé">
              <a:extLst>
                <a:ext uri="{FF2B5EF4-FFF2-40B4-BE49-F238E27FC236}">
                  <a16:creationId xmlns:a16="http://schemas.microsoft.com/office/drawing/2014/main" id="{4B9AAFAB-FA8C-4350-94A0-26A12BDF4307}"/>
                </a:ext>
              </a:extLst>
            </p:cNvPr>
            <p:cNvSpPr/>
            <p:nvPr/>
          </p:nvSpPr>
          <p:spPr bwMode="auto">
            <a:xfrm>
              <a:off x="4575175" y="53197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ľíḑé">
              <a:extLst>
                <a:ext uri="{FF2B5EF4-FFF2-40B4-BE49-F238E27FC236}">
                  <a16:creationId xmlns:a16="http://schemas.microsoft.com/office/drawing/2014/main" id="{5D3E78DA-D29F-47DF-A9FA-7D3E627D562A}"/>
                </a:ext>
              </a:extLst>
            </p:cNvPr>
            <p:cNvSpPr/>
            <p:nvPr/>
          </p:nvSpPr>
          <p:spPr bwMode="auto">
            <a:xfrm>
              <a:off x="4535488" y="4727575"/>
              <a:ext cx="403225" cy="619125"/>
            </a:xfrm>
            <a:custGeom>
              <a:avLst/>
              <a:gdLst>
                <a:gd name="T0" fmla="*/ 102 w 122"/>
                <a:gd name="T1" fmla="*/ 188 h 188"/>
                <a:gd name="T2" fmla="*/ 117 w 122"/>
                <a:gd name="T3" fmla="*/ 166 h 188"/>
                <a:gd name="T4" fmla="*/ 113 w 122"/>
                <a:gd name="T5" fmla="*/ 135 h 188"/>
                <a:gd name="T6" fmla="*/ 53 w 122"/>
                <a:gd name="T7" fmla="*/ 150 h 188"/>
                <a:gd name="T8" fmla="*/ 47 w 122"/>
                <a:gd name="T9" fmla="*/ 171 h 188"/>
                <a:gd name="T10" fmla="*/ 87 w 122"/>
                <a:gd name="T11" fmla="*/ 175 h 188"/>
                <a:gd name="T12" fmla="*/ 98 w 122"/>
                <a:gd name="T13" fmla="*/ 178 h 188"/>
                <a:gd name="T14" fmla="*/ 102 w 122"/>
                <a:gd name="T15" fmla="*/ 188 h 188"/>
                <a:gd name="T16" fmla="*/ 114 w 122"/>
                <a:gd name="T17" fmla="*/ 134 h 188"/>
                <a:gd name="T18" fmla="*/ 110 w 122"/>
                <a:gd name="T19" fmla="*/ 134 h 188"/>
                <a:gd name="T20" fmla="*/ 103 w 122"/>
                <a:gd name="T21" fmla="*/ 136 h 188"/>
                <a:gd name="T22" fmla="*/ 60 w 122"/>
                <a:gd name="T23" fmla="*/ 146 h 188"/>
                <a:gd name="T24" fmla="*/ 19 w 122"/>
                <a:gd name="T25" fmla="*/ 152 h 188"/>
                <a:gd name="T26" fmla="*/ 10 w 122"/>
                <a:gd name="T27" fmla="*/ 137 h 188"/>
                <a:gd name="T28" fmla="*/ 21 w 122"/>
                <a:gd name="T29" fmla="*/ 123 h 188"/>
                <a:gd name="T30" fmla="*/ 110 w 122"/>
                <a:gd name="T31" fmla="*/ 99 h 188"/>
                <a:gd name="T32" fmla="*/ 120 w 122"/>
                <a:gd name="T33" fmla="*/ 114 h 188"/>
                <a:gd name="T34" fmla="*/ 114 w 122"/>
                <a:gd name="T35" fmla="*/ 134 h 188"/>
                <a:gd name="T36" fmla="*/ 108 w 122"/>
                <a:gd name="T37" fmla="*/ 98 h 188"/>
                <a:gd name="T38" fmla="*/ 115 w 122"/>
                <a:gd name="T39" fmla="*/ 83 h 188"/>
                <a:gd name="T40" fmla="*/ 107 w 122"/>
                <a:gd name="T41" fmla="*/ 64 h 188"/>
                <a:gd name="T42" fmla="*/ 97 w 122"/>
                <a:gd name="T43" fmla="*/ 62 h 188"/>
                <a:gd name="T44" fmla="*/ 69 w 122"/>
                <a:gd name="T45" fmla="*/ 71 h 188"/>
                <a:gd name="T46" fmla="*/ 14 w 122"/>
                <a:gd name="T47" fmla="*/ 91 h 188"/>
                <a:gd name="T48" fmla="*/ 20 w 122"/>
                <a:gd name="T49" fmla="*/ 122 h 188"/>
                <a:gd name="T50" fmla="*/ 108 w 122"/>
                <a:gd name="T51" fmla="*/ 98 h 188"/>
                <a:gd name="T52" fmla="*/ 95 w 122"/>
                <a:gd name="T53" fmla="*/ 52 h 188"/>
                <a:gd name="T54" fmla="*/ 53 w 122"/>
                <a:gd name="T55" fmla="*/ 63 h 188"/>
                <a:gd name="T56" fmla="*/ 34 w 122"/>
                <a:gd name="T57" fmla="*/ 51 h 188"/>
                <a:gd name="T58" fmla="*/ 65 w 122"/>
                <a:gd name="T59" fmla="*/ 19 h 188"/>
                <a:gd name="T60" fmla="*/ 100 w 122"/>
                <a:gd name="T61" fmla="*/ 5 h 188"/>
                <a:gd name="T62" fmla="*/ 118 w 122"/>
                <a:gd name="T63" fmla="*/ 35 h 188"/>
                <a:gd name="T64" fmla="*/ 95 w 122"/>
                <a:gd name="T65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8">
                  <a:moveTo>
                    <a:pt x="102" y="188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8"/>
                  </a:cubicBezTo>
                  <a:close/>
                  <a:moveTo>
                    <a:pt x="114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47" y="151"/>
                    <a:pt x="28" y="157"/>
                    <a:pt x="19" y="152"/>
                  </a:cubicBezTo>
                  <a:cubicBezTo>
                    <a:pt x="14" y="150"/>
                    <a:pt x="10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99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0" y="120"/>
                    <a:pt x="122" y="129"/>
                    <a:pt x="114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2" y="62"/>
                    <a:pt x="97" y="62"/>
                  </a:cubicBezTo>
                  <a:cubicBezTo>
                    <a:pt x="90" y="63"/>
                    <a:pt x="81" y="67"/>
                    <a:pt x="69" y="71"/>
                  </a:cubicBezTo>
                  <a:cubicBezTo>
                    <a:pt x="48" y="77"/>
                    <a:pt x="23" y="86"/>
                    <a:pt x="14" y="91"/>
                  </a:cubicBezTo>
                  <a:cubicBezTo>
                    <a:pt x="0" y="100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8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8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5" y="42"/>
                    <a:pt x="103" y="46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ṥlíḓê">
              <a:extLst>
                <a:ext uri="{FF2B5EF4-FFF2-40B4-BE49-F238E27FC236}">
                  <a16:creationId xmlns:a16="http://schemas.microsoft.com/office/drawing/2014/main" id="{D978C72F-9FFB-4E65-89FE-DE1A3CA6C061}"/>
                </a:ext>
              </a:extLst>
            </p:cNvPr>
            <p:cNvSpPr/>
            <p:nvPr/>
          </p:nvSpPr>
          <p:spPr bwMode="auto">
            <a:xfrm>
              <a:off x="4694238" y="52705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3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3"/>
                    <a:pt x="25" y="11"/>
                    <a:pt x="39" y="10"/>
                  </a:cubicBezTo>
                  <a:cubicBezTo>
                    <a:pt x="47" y="9"/>
                    <a:pt x="49" y="9"/>
                    <a:pt x="50" y="13"/>
                  </a:cubicBezTo>
                  <a:cubicBezTo>
                    <a:pt x="51" y="17"/>
                    <a:pt x="52" y="20"/>
                    <a:pt x="53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ṥľidè">
              <a:extLst>
                <a:ext uri="{FF2B5EF4-FFF2-40B4-BE49-F238E27FC236}">
                  <a16:creationId xmlns:a16="http://schemas.microsoft.com/office/drawing/2014/main" id="{1600CC5D-0C74-4987-95FE-54B1C653A736}"/>
                </a:ext>
              </a:extLst>
            </p:cNvPr>
            <p:cNvSpPr/>
            <p:nvPr/>
          </p:nvSpPr>
          <p:spPr bwMode="auto">
            <a:xfrm>
              <a:off x="4568825" y="5019675"/>
              <a:ext cx="346075" cy="109537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3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ṣ1ïḍé">
              <a:extLst>
                <a:ext uri="{FF2B5EF4-FFF2-40B4-BE49-F238E27FC236}">
                  <a16:creationId xmlns:a16="http://schemas.microsoft.com/office/drawing/2014/main" id="{DA0E9932-587E-4F74-A53E-8EE68E0F52E9}"/>
                </a:ext>
              </a:extLst>
            </p:cNvPr>
            <p:cNvSpPr/>
            <p:nvPr/>
          </p:nvSpPr>
          <p:spPr bwMode="auto">
            <a:xfrm>
              <a:off x="4654550" y="48323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9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ľîḍê">
              <a:extLst>
                <a:ext uri="{FF2B5EF4-FFF2-40B4-BE49-F238E27FC236}">
                  <a16:creationId xmlns:a16="http://schemas.microsoft.com/office/drawing/2014/main" id="{AD85A074-4418-4D2C-BB6D-B8F79C52E56A}"/>
                </a:ext>
              </a:extLst>
            </p:cNvPr>
            <p:cNvSpPr/>
            <p:nvPr/>
          </p:nvSpPr>
          <p:spPr bwMode="auto">
            <a:xfrm>
              <a:off x="4651375" y="4826000"/>
              <a:ext cx="112713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6 w 34"/>
                <a:gd name="T5" fmla="*/ 9 h 29"/>
                <a:gd name="T6" fmla="*/ 24 w 34"/>
                <a:gd name="T7" fmla="*/ 0 h 29"/>
                <a:gd name="T8" fmla="*/ 33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6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3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ṥľîḑè">
              <a:extLst>
                <a:ext uri="{FF2B5EF4-FFF2-40B4-BE49-F238E27FC236}">
                  <a16:creationId xmlns:a16="http://schemas.microsoft.com/office/drawing/2014/main" id="{7444B040-4656-4C72-A8D7-F4EF5C92C775}"/>
                </a:ext>
              </a:extLst>
            </p:cNvPr>
            <p:cNvSpPr/>
            <p:nvPr/>
          </p:nvSpPr>
          <p:spPr bwMode="auto">
            <a:xfrm>
              <a:off x="4552950" y="5026025"/>
              <a:ext cx="112713" cy="96837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śļîḑé">
              <a:extLst>
                <a:ext uri="{FF2B5EF4-FFF2-40B4-BE49-F238E27FC236}">
                  <a16:creationId xmlns:a16="http://schemas.microsoft.com/office/drawing/2014/main" id="{273E7CDF-E6E0-4DF0-9B83-66CEDD5DDA9C}"/>
                </a:ext>
              </a:extLst>
            </p:cNvPr>
            <p:cNvSpPr/>
            <p:nvPr/>
          </p:nvSpPr>
          <p:spPr bwMode="auto">
            <a:xfrm>
              <a:off x="4687888" y="5230813"/>
              <a:ext cx="85725" cy="66675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8" y="0"/>
                    <a:pt x="5" y="3"/>
                  </a:cubicBezTo>
                  <a:cubicBezTo>
                    <a:pt x="0" y="7"/>
                    <a:pt x="2" y="16"/>
                    <a:pt x="7" y="18"/>
                  </a:cubicBezTo>
                  <a:cubicBezTo>
                    <a:pt x="11" y="20"/>
                    <a:pt x="19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ṡľïḋé">
              <a:extLst>
                <a:ext uri="{FF2B5EF4-FFF2-40B4-BE49-F238E27FC236}">
                  <a16:creationId xmlns:a16="http://schemas.microsoft.com/office/drawing/2014/main" id="{49A48D3C-A404-4363-84DB-4B20201F0643}"/>
                </a:ext>
              </a:extLst>
            </p:cNvPr>
            <p:cNvSpPr/>
            <p:nvPr/>
          </p:nvSpPr>
          <p:spPr bwMode="auto">
            <a:xfrm>
              <a:off x="4592638" y="5132388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7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11" y="34"/>
                    <a:pt x="30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102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sľîḋê">
              <a:extLst>
                <a:ext uri="{FF2B5EF4-FFF2-40B4-BE49-F238E27FC236}">
                  <a16:creationId xmlns:a16="http://schemas.microsoft.com/office/drawing/2014/main" id="{06E41932-576B-4AA9-A0F8-143C9AB21763}"/>
                </a:ext>
              </a:extLst>
            </p:cNvPr>
            <p:cNvSpPr/>
            <p:nvPr/>
          </p:nvSpPr>
          <p:spPr bwMode="auto">
            <a:xfrm>
              <a:off x="4572000" y="5135563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1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7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ṧlîḑê">
              <a:extLst>
                <a:ext uri="{FF2B5EF4-FFF2-40B4-BE49-F238E27FC236}">
                  <a16:creationId xmlns:a16="http://schemas.microsoft.com/office/drawing/2014/main" id="{DFD56C1D-E36E-40CB-912A-C3D0B61D21BD}"/>
                </a:ext>
              </a:extLst>
            </p:cNvPr>
            <p:cNvSpPr/>
            <p:nvPr/>
          </p:nvSpPr>
          <p:spPr bwMode="auto">
            <a:xfrm>
              <a:off x="4117975" y="4848225"/>
              <a:ext cx="282575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ṡ1iďe">
              <a:extLst>
                <a:ext uri="{FF2B5EF4-FFF2-40B4-BE49-F238E27FC236}">
                  <a16:creationId xmlns:a16="http://schemas.microsoft.com/office/drawing/2014/main" id="{2BAF502A-A31E-4375-A0D2-ABC2E81F9A66}"/>
                </a:ext>
              </a:extLst>
            </p:cNvPr>
            <p:cNvSpPr/>
            <p:nvPr/>
          </p:nvSpPr>
          <p:spPr bwMode="auto">
            <a:xfrm>
              <a:off x="4259263" y="49053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şḻïḍê">
              <a:extLst>
                <a:ext uri="{FF2B5EF4-FFF2-40B4-BE49-F238E27FC236}">
                  <a16:creationId xmlns:a16="http://schemas.microsoft.com/office/drawing/2014/main" id="{8DB7D6E9-E0ED-49DE-B440-91E52A4D5C95}"/>
                </a:ext>
              </a:extLst>
            </p:cNvPr>
            <p:cNvSpPr/>
            <p:nvPr/>
          </p:nvSpPr>
          <p:spPr bwMode="auto">
            <a:xfrm>
              <a:off x="4246563" y="4848225"/>
              <a:ext cx="74613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7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4" y="32"/>
                    <a:pt x="17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1íḓê">
              <a:extLst>
                <a:ext uri="{FF2B5EF4-FFF2-40B4-BE49-F238E27FC236}">
                  <a16:creationId xmlns:a16="http://schemas.microsoft.com/office/drawing/2014/main" id="{519E865D-5C1D-44E5-AAB1-2B607438C4D0}"/>
                </a:ext>
              </a:extLst>
            </p:cNvPr>
            <p:cNvSpPr/>
            <p:nvPr/>
          </p:nvSpPr>
          <p:spPr bwMode="auto">
            <a:xfrm>
              <a:off x="4476750" y="4826000"/>
              <a:ext cx="95250" cy="131762"/>
            </a:xfrm>
            <a:custGeom>
              <a:avLst/>
              <a:gdLst>
                <a:gd name="T0" fmla="*/ 29 w 29"/>
                <a:gd name="T1" fmla="*/ 4 h 40"/>
                <a:gd name="T2" fmla="*/ 0 w 29"/>
                <a:gd name="T3" fmla="*/ 40 h 40"/>
                <a:gd name="T4" fmla="*/ 4 w 29"/>
                <a:gd name="T5" fmla="*/ 0 h 40"/>
                <a:gd name="T6" fmla="*/ 29 w 29"/>
                <a:gd name="T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29" y="4"/>
                  </a:moveTo>
                  <a:cubicBezTo>
                    <a:pt x="26" y="20"/>
                    <a:pt x="20" y="33"/>
                    <a:pt x="0" y="40"/>
                  </a:cubicBezTo>
                  <a:cubicBezTo>
                    <a:pt x="8" y="28"/>
                    <a:pt x="7" y="13"/>
                    <a:pt x="4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şļîḋè">
              <a:extLst>
                <a:ext uri="{FF2B5EF4-FFF2-40B4-BE49-F238E27FC236}">
                  <a16:creationId xmlns:a16="http://schemas.microsoft.com/office/drawing/2014/main" id="{A1C61AB7-DE64-4B3C-ACFF-4CE13B0327DC}"/>
                </a:ext>
              </a:extLst>
            </p:cNvPr>
            <p:cNvSpPr/>
            <p:nvPr/>
          </p:nvSpPr>
          <p:spPr bwMode="auto">
            <a:xfrm>
              <a:off x="4371975" y="4575175"/>
              <a:ext cx="365125" cy="266700"/>
            </a:xfrm>
            <a:custGeom>
              <a:avLst/>
              <a:gdLst>
                <a:gd name="T0" fmla="*/ 70 w 111"/>
                <a:gd name="T1" fmla="*/ 0 h 81"/>
                <a:gd name="T2" fmla="*/ 40 w 111"/>
                <a:gd name="T3" fmla="*/ 0 h 81"/>
                <a:gd name="T4" fmla="*/ 0 w 111"/>
                <a:gd name="T5" fmla="*/ 41 h 81"/>
                <a:gd name="T6" fmla="*/ 0 w 111"/>
                <a:gd name="T7" fmla="*/ 41 h 81"/>
                <a:gd name="T8" fmla="*/ 40 w 111"/>
                <a:gd name="T9" fmla="*/ 81 h 81"/>
                <a:gd name="T10" fmla="*/ 70 w 111"/>
                <a:gd name="T11" fmla="*/ 81 h 81"/>
                <a:gd name="T12" fmla="*/ 111 w 111"/>
                <a:gd name="T13" fmla="*/ 41 h 81"/>
                <a:gd name="T14" fmla="*/ 111 w 111"/>
                <a:gd name="T15" fmla="*/ 41 h 81"/>
                <a:gd name="T16" fmla="*/ 70 w 111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1">
                  <a:moveTo>
                    <a:pt x="7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92" y="81"/>
                    <a:pt x="111" y="63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19"/>
                    <a:pt x="92" y="0"/>
                    <a:pt x="70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ṧlîdé">
              <a:extLst>
                <a:ext uri="{FF2B5EF4-FFF2-40B4-BE49-F238E27FC236}">
                  <a16:creationId xmlns:a16="http://schemas.microsoft.com/office/drawing/2014/main" id="{C1331EAD-1238-42F8-93C0-75ACE98D4DB9}"/>
                </a:ext>
              </a:extLst>
            </p:cNvPr>
            <p:cNvSpPr/>
            <p:nvPr/>
          </p:nvSpPr>
          <p:spPr bwMode="auto">
            <a:xfrm>
              <a:off x="4433888" y="463550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šḷïḋe">
              <a:extLst>
                <a:ext uri="{FF2B5EF4-FFF2-40B4-BE49-F238E27FC236}">
                  <a16:creationId xmlns:a16="http://schemas.microsoft.com/office/drawing/2014/main" id="{0947BB7B-88F7-475C-B13F-D76127E58C2D}"/>
                </a:ext>
              </a:extLst>
            </p:cNvPr>
            <p:cNvSpPr/>
            <p:nvPr/>
          </p:nvSpPr>
          <p:spPr bwMode="auto">
            <a:xfrm>
              <a:off x="4433888" y="466725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ṧľiḑè">
              <a:extLst>
                <a:ext uri="{FF2B5EF4-FFF2-40B4-BE49-F238E27FC236}">
                  <a16:creationId xmlns:a16="http://schemas.microsoft.com/office/drawing/2014/main" id="{DD0613B5-43E0-42D4-A351-5625C874A6EB}"/>
                </a:ext>
              </a:extLst>
            </p:cNvPr>
            <p:cNvSpPr/>
            <p:nvPr/>
          </p:nvSpPr>
          <p:spPr bwMode="auto">
            <a:xfrm>
              <a:off x="4433888" y="4700588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ṡļîďe">
              <a:extLst>
                <a:ext uri="{FF2B5EF4-FFF2-40B4-BE49-F238E27FC236}">
                  <a16:creationId xmlns:a16="http://schemas.microsoft.com/office/drawing/2014/main" id="{31D56E7F-BA1C-4254-9E8D-B45CF8868DFC}"/>
                </a:ext>
              </a:extLst>
            </p:cNvPr>
            <p:cNvSpPr/>
            <p:nvPr/>
          </p:nvSpPr>
          <p:spPr bwMode="auto">
            <a:xfrm>
              <a:off x="4433888" y="4733925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$1iḍé">
              <a:extLst>
                <a:ext uri="{FF2B5EF4-FFF2-40B4-BE49-F238E27FC236}">
                  <a16:creationId xmlns:a16="http://schemas.microsoft.com/office/drawing/2014/main" id="{BF42111C-16DF-49E4-BDE6-FEDBD10AE9FD}"/>
                </a:ext>
              </a:extLst>
            </p:cNvPr>
            <p:cNvSpPr/>
            <p:nvPr/>
          </p:nvSpPr>
          <p:spPr bwMode="auto">
            <a:xfrm>
              <a:off x="4433888" y="4762500"/>
              <a:ext cx="241300" cy="11112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1ïḓe">
              <a:extLst>
                <a:ext uri="{FF2B5EF4-FFF2-40B4-BE49-F238E27FC236}">
                  <a16:creationId xmlns:a16="http://schemas.microsoft.com/office/drawing/2014/main" id="{AE6BDEBC-FEF2-403F-9795-23E1F09DA4F0}"/>
                </a:ext>
              </a:extLst>
            </p:cNvPr>
            <p:cNvSpPr/>
            <p:nvPr/>
          </p:nvSpPr>
          <p:spPr bwMode="auto">
            <a:xfrm>
              <a:off x="4121150" y="56261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šḻiḓé">
              <a:extLst>
                <a:ext uri="{FF2B5EF4-FFF2-40B4-BE49-F238E27FC236}">
                  <a16:creationId xmlns:a16="http://schemas.microsoft.com/office/drawing/2014/main" id="{A299D17F-84AD-4715-A376-D0D5521E721B}"/>
                </a:ext>
              </a:extLst>
            </p:cNvPr>
            <p:cNvSpPr/>
            <p:nvPr/>
          </p:nvSpPr>
          <p:spPr bwMode="auto">
            <a:xfrm>
              <a:off x="4179888" y="5702300"/>
              <a:ext cx="431800" cy="198437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7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ṧḻïdê">
              <a:extLst>
                <a:ext uri="{FF2B5EF4-FFF2-40B4-BE49-F238E27FC236}">
                  <a16:creationId xmlns:a16="http://schemas.microsoft.com/office/drawing/2014/main" id="{BA199725-4B54-4CD1-BD44-EA0515E90D8E}"/>
                </a:ext>
              </a:extLst>
            </p:cNvPr>
            <p:cNvSpPr/>
            <p:nvPr/>
          </p:nvSpPr>
          <p:spPr bwMode="auto">
            <a:xfrm>
              <a:off x="3883025" y="5726113"/>
              <a:ext cx="735013" cy="411162"/>
            </a:xfrm>
            <a:custGeom>
              <a:avLst/>
              <a:gdLst>
                <a:gd name="T0" fmla="*/ 70 w 223"/>
                <a:gd name="T1" fmla="*/ 0 h 125"/>
                <a:gd name="T2" fmla="*/ 223 w 223"/>
                <a:gd name="T3" fmla="*/ 25 h 125"/>
                <a:gd name="T4" fmla="*/ 174 w 223"/>
                <a:gd name="T5" fmla="*/ 125 h 125"/>
                <a:gd name="T6" fmla="*/ 0 w 223"/>
                <a:gd name="T7" fmla="*/ 125 h 125"/>
                <a:gd name="T8" fmla="*/ 70 w 22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25">
                  <a:moveTo>
                    <a:pt x="70" y="0"/>
                  </a:moveTo>
                  <a:cubicBezTo>
                    <a:pt x="109" y="7"/>
                    <a:pt x="178" y="26"/>
                    <a:pt x="223" y="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ľíďê">
              <a:extLst>
                <a:ext uri="{FF2B5EF4-FFF2-40B4-BE49-F238E27FC236}">
                  <a16:creationId xmlns:a16="http://schemas.microsoft.com/office/drawing/2014/main" id="{E6494370-22FE-4A7D-B5B6-7FC4C56D4536}"/>
                </a:ext>
              </a:extLst>
            </p:cNvPr>
            <p:cNvSpPr/>
            <p:nvPr/>
          </p:nvSpPr>
          <p:spPr bwMode="auto">
            <a:xfrm>
              <a:off x="3883025" y="5803900"/>
              <a:ext cx="735013" cy="333375"/>
            </a:xfrm>
            <a:custGeom>
              <a:avLst/>
              <a:gdLst>
                <a:gd name="T0" fmla="*/ 154 w 223"/>
                <a:gd name="T1" fmla="*/ 76 h 101"/>
                <a:gd name="T2" fmla="*/ 194 w 223"/>
                <a:gd name="T3" fmla="*/ 0 h 101"/>
                <a:gd name="T4" fmla="*/ 223 w 223"/>
                <a:gd name="T5" fmla="*/ 1 h 101"/>
                <a:gd name="T6" fmla="*/ 174 w 223"/>
                <a:gd name="T7" fmla="*/ 101 h 101"/>
                <a:gd name="T8" fmla="*/ 0 w 223"/>
                <a:gd name="T9" fmla="*/ 101 h 101"/>
                <a:gd name="T10" fmla="*/ 154 w 223"/>
                <a:gd name="T11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1">
                  <a:moveTo>
                    <a:pt x="154" y="76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205" y="1"/>
                    <a:pt x="215" y="1"/>
                    <a:pt x="223" y="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54" y="7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šḻiḑê">
              <a:extLst>
                <a:ext uri="{FF2B5EF4-FFF2-40B4-BE49-F238E27FC236}">
                  <a16:creationId xmlns:a16="http://schemas.microsoft.com/office/drawing/2014/main" id="{837F68B5-012A-4412-9B9A-465432F3F11B}"/>
                </a:ext>
              </a:extLst>
            </p:cNvPr>
            <p:cNvSpPr/>
            <p:nvPr/>
          </p:nvSpPr>
          <p:spPr bwMode="auto">
            <a:xfrm>
              <a:off x="4195763" y="5665788"/>
              <a:ext cx="47625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ļiḓé">
              <a:extLst>
                <a:ext uri="{FF2B5EF4-FFF2-40B4-BE49-F238E27FC236}">
                  <a16:creationId xmlns:a16="http://schemas.microsoft.com/office/drawing/2014/main" id="{5674C14B-45BD-4152-95D1-2B5A48247410}"/>
                </a:ext>
              </a:extLst>
            </p:cNvPr>
            <p:cNvSpPr/>
            <p:nvPr/>
          </p:nvSpPr>
          <p:spPr bwMode="auto">
            <a:xfrm>
              <a:off x="771525" y="3521075"/>
              <a:ext cx="812800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8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8" y="295"/>
                    <a:pt x="155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3" y="169"/>
                    <a:pt x="228" y="159"/>
                  </a:cubicBezTo>
                  <a:cubicBezTo>
                    <a:pt x="237" y="128"/>
                    <a:pt x="237" y="134"/>
                    <a:pt x="228" y="103"/>
                  </a:cubicBezTo>
                  <a:cubicBezTo>
                    <a:pt x="241" y="68"/>
                    <a:pt x="243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ṣ1idé">
              <a:extLst>
                <a:ext uri="{FF2B5EF4-FFF2-40B4-BE49-F238E27FC236}">
                  <a16:creationId xmlns:a16="http://schemas.microsoft.com/office/drawing/2014/main" id="{3E9DFC4F-5DA3-45A6-A3A1-4DB65A97A24C}"/>
                </a:ext>
              </a:extLst>
            </p:cNvPr>
            <p:cNvSpPr/>
            <p:nvPr/>
          </p:nvSpPr>
          <p:spPr bwMode="auto">
            <a:xfrm>
              <a:off x="917575" y="3521075"/>
              <a:ext cx="666750" cy="750887"/>
            </a:xfrm>
            <a:custGeom>
              <a:avLst/>
              <a:gdLst>
                <a:gd name="T0" fmla="*/ 170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4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0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0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0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89" y="169"/>
                    <a:pt x="184" y="159"/>
                  </a:cubicBezTo>
                  <a:cubicBezTo>
                    <a:pt x="193" y="128"/>
                    <a:pt x="193" y="134"/>
                    <a:pt x="184" y="103"/>
                  </a:cubicBezTo>
                  <a:cubicBezTo>
                    <a:pt x="197" y="68"/>
                    <a:pt x="199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0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ṥļiḑe">
              <a:extLst>
                <a:ext uri="{FF2B5EF4-FFF2-40B4-BE49-F238E27FC236}">
                  <a16:creationId xmlns:a16="http://schemas.microsoft.com/office/drawing/2014/main" id="{F71308E1-431C-409D-BDE3-0CC9D9647092}"/>
                </a:ext>
              </a:extLst>
            </p:cNvPr>
            <p:cNvSpPr/>
            <p:nvPr/>
          </p:nvSpPr>
          <p:spPr bwMode="auto">
            <a:xfrm>
              <a:off x="950913" y="3221038"/>
              <a:ext cx="573088" cy="998537"/>
            </a:xfrm>
            <a:custGeom>
              <a:avLst/>
              <a:gdLst>
                <a:gd name="T0" fmla="*/ 19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6 w 174"/>
                <a:gd name="T9" fmla="*/ 303 h 303"/>
                <a:gd name="T10" fmla="*/ 18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9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9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8" y="302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liḑe">
              <a:extLst>
                <a:ext uri="{FF2B5EF4-FFF2-40B4-BE49-F238E27FC236}">
                  <a16:creationId xmlns:a16="http://schemas.microsoft.com/office/drawing/2014/main" id="{ABE5FCF3-E6F8-4A7D-B0DC-10EFB3555488}"/>
                </a:ext>
              </a:extLst>
            </p:cNvPr>
            <p:cNvSpPr/>
            <p:nvPr/>
          </p:nvSpPr>
          <p:spPr bwMode="auto">
            <a:xfrm>
              <a:off x="1000125" y="3325813"/>
              <a:ext cx="474663" cy="712787"/>
            </a:xfrm>
            <a:custGeom>
              <a:avLst/>
              <a:gdLst>
                <a:gd name="T0" fmla="*/ 2 w 299"/>
                <a:gd name="T1" fmla="*/ 0 h 449"/>
                <a:gd name="T2" fmla="*/ 299 w 299"/>
                <a:gd name="T3" fmla="*/ 0 h 449"/>
                <a:gd name="T4" fmla="*/ 297 w 299"/>
                <a:gd name="T5" fmla="*/ 449 h 449"/>
                <a:gd name="T6" fmla="*/ 0 w 299"/>
                <a:gd name="T7" fmla="*/ 449 h 449"/>
                <a:gd name="T8" fmla="*/ 2 w 299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49">
                  <a:moveTo>
                    <a:pt x="2" y="0"/>
                  </a:moveTo>
                  <a:lnTo>
                    <a:pt x="299" y="0"/>
                  </a:lnTo>
                  <a:lnTo>
                    <a:pt x="297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šḷidê">
              <a:extLst>
                <a:ext uri="{FF2B5EF4-FFF2-40B4-BE49-F238E27FC236}">
                  <a16:creationId xmlns:a16="http://schemas.microsoft.com/office/drawing/2014/main" id="{AC241AC8-5D19-4BF6-A23B-82BEBB19D5CA}"/>
                </a:ext>
              </a:extLst>
            </p:cNvPr>
            <p:cNvSpPr/>
            <p:nvPr/>
          </p:nvSpPr>
          <p:spPr bwMode="auto">
            <a:xfrm>
              <a:off x="1006475" y="3273425"/>
              <a:ext cx="458788" cy="23812"/>
            </a:xfrm>
            <a:custGeom>
              <a:avLst/>
              <a:gdLst>
                <a:gd name="T0" fmla="*/ 4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4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4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4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şliḑé">
              <a:extLst>
                <a:ext uri="{FF2B5EF4-FFF2-40B4-BE49-F238E27FC236}">
                  <a16:creationId xmlns:a16="http://schemas.microsoft.com/office/drawing/2014/main" id="{09C8249D-5AD3-4466-A04C-8024CB247E63}"/>
                </a:ext>
              </a:extLst>
            </p:cNvPr>
            <p:cNvSpPr/>
            <p:nvPr/>
          </p:nvSpPr>
          <p:spPr bwMode="auto">
            <a:xfrm>
              <a:off x="1162050" y="4064000"/>
              <a:ext cx="150813" cy="128587"/>
            </a:xfrm>
            <a:custGeom>
              <a:avLst/>
              <a:gdLst>
                <a:gd name="T0" fmla="*/ 8 w 46"/>
                <a:gd name="T1" fmla="*/ 0 h 39"/>
                <a:gd name="T2" fmla="*/ 37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5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3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š1íďè">
              <a:extLst>
                <a:ext uri="{FF2B5EF4-FFF2-40B4-BE49-F238E27FC236}">
                  <a16:creationId xmlns:a16="http://schemas.microsoft.com/office/drawing/2014/main" id="{BA4D890B-C9FC-4929-8418-B6CB061FA693}"/>
                </a:ext>
              </a:extLst>
            </p:cNvPr>
            <p:cNvSpPr/>
            <p:nvPr/>
          </p:nvSpPr>
          <p:spPr bwMode="auto">
            <a:xfrm>
              <a:off x="1208088" y="41005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ṡ1ïďè">
              <a:extLst>
                <a:ext uri="{FF2B5EF4-FFF2-40B4-BE49-F238E27FC236}">
                  <a16:creationId xmlns:a16="http://schemas.microsoft.com/office/drawing/2014/main" id="{29056871-E4D7-4092-BBA9-108CF549DAF0}"/>
                </a:ext>
              </a:extLst>
            </p:cNvPr>
            <p:cNvSpPr/>
            <p:nvPr/>
          </p:nvSpPr>
          <p:spPr bwMode="auto">
            <a:xfrm>
              <a:off x="1236663" y="32210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ṣlïḓé">
              <a:extLst>
                <a:ext uri="{FF2B5EF4-FFF2-40B4-BE49-F238E27FC236}">
                  <a16:creationId xmlns:a16="http://schemas.microsoft.com/office/drawing/2014/main" id="{986F29DC-AD3E-4A14-9984-C017AABABFC7}"/>
                </a:ext>
              </a:extLst>
            </p:cNvPr>
            <p:cNvSpPr/>
            <p:nvPr/>
          </p:nvSpPr>
          <p:spPr bwMode="auto">
            <a:xfrm>
              <a:off x="1236663" y="3325813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ṥļídê">
              <a:extLst>
                <a:ext uri="{FF2B5EF4-FFF2-40B4-BE49-F238E27FC236}">
                  <a16:creationId xmlns:a16="http://schemas.microsoft.com/office/drawing/2014/main" id="{04618A38-AE92-4C8B-BE29-2A19AC221232}"/>
                </a:ext>
              </a:extLst>
            </p:cNvPr>
            <p:cNvSpPr/>
            <p:nvPr/>
          </p:nvSpPr>
          <p:spPr bwMode="auto">
            <a:xfrm>
              <a:off x="1239838" y="3273425"/>
              <a:ext cx="225425" cy="23812"/>
            </a:xfrm>
            <a:custGeom>
              <a:avLst/>
              <a:gdLst>
                <a:gd name="T0" fmla="*/ 0 w 68"/>
                <a:gd name="T1" fmla="*/ 0 h 7"/>
                <a:gd name="T2" fmla="*/ 65 w 68"/>
                <a:gd name="T3" fmla="*/ 0 h 7"/>
                <a:gd name="T4" fmla="*/ 68 w 68"/>
                <a:gd name="T5" fmla="*/ 4 h 7"/>
                <a:gd name="T6" fmla="*/ 68 w 68"/>
                <a:gd name="T7" fmla="*/ 4 h 7"/>
                <a:gd name="T8" fmla="*/ 65 w 68"/>
                <a:gd name="T9" fmla="*/ 7 h 7"/>
                <a:gd name="T10" fmla="*/ 0 w 68"/>
                <a:gd name="T11" fmla="*/ 7 h 7"/>
                <a:gd name="T12" fmla="*/ 0 w 6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šľiďe">
              <a:extLst>
                <a:ext uri="{FF2B5EF4-FFF2-40B4-BE49-F238E27FC236}">
                  <a16:creationId xmlns:a16="http://schemas.microsoft.com/office/drawing/2014/main" id="{798D095B-E117-4865-A43E-F5A678765B45}"/>
                </a:ext>
              </a:extLst>
            </p:cNvPr>
            <p:cNvSpPr/>
            <p:nvPr/>
          </p:nvSpPr>
          <p:spPr bwMode="auto">
            <a:xfrm>
              <a:off x="1236663" y="40640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4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ṡḻidé">
              <a:extLst>
                <a:ext uri="{FF2B5EF4-FFF2-40B4-BE49-F238E27FC236}">
                  <a16:creationId xmlns:a16="http://schemas.microsoft.com/office/drawing/2014/main" id="{7ED4BF3D-CD63-4C0F-BC08-99F438E4D7DE}"/>
                </a:ext>
              </a:extLst>
            </p:cNvPr>
            <p:cNvSpPr/>
            <p:nvPr/>
          </p:nvSpPr>
          <p:spPr bwMode="auto">
            <a:xfrm>
              <a:off x="1236663" y="41005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š1ïde">
              <a:extLst>
                <a:ext uri="{FF2B5EF4-FFF2-40B4-BE49-F238E27FC236}">
                  <a16:creationId xmlns:a16="http://schemas.microsoft.com/office/drawing/2014/main" id="{F9CCA71C-62BA-4538-A3AD-1731708FD048}"/>
                </a:ext>
              </a:extLst>
            </p:cNvPr>
            <p:cNvSpPr/>
            <p:nvPr/>
          </p:nvSpPr>
          <p:spPr bwMode="auto">
            <a:xfrm>
              <a:off x="779463" y="3629025"/>
              <a:ext cx="282575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4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1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$ḻíďé">
              <a:extLst>
                <a:ext uri="{FF2B5EF4-FFF2-40B4-BE49-F238E27FC236}">
                  <a16:creationId xmlns:a16="http://schemas.microsoft.com/office/drawing/2014/main" id="{C9205F4F-4BFA-4580-AE6D-059C4A65CCE2}"/>
                </a:ext>
              </a:extLst>
            </p:cNvPr>
            <p:cNvSpPr/>
            <p:nvPr/>
          </p:nvSpPr>
          <p:spPr bwMode="auto">
            <a:xfrm>
              <a:off x="917575" y="36861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ṥlîḍe">
              <a:extLst>
                <a:ext uri="{FF2B5EF4-FFF2-40B4-BE49-F238E27FC236}">
                  <a16:creationId xmlns:a16="http://schemas.microsoft.com/office/drawing/2014/main" id="{DF99F1E0-25EE-4B4E-A5F5-54F35F79A10D}"/>
                </a:ext>
              </a:extLst>
            </p:cNvPr>
            <p:cNvSpPr/>
            <p:nvPr/>
          </p:nvSpPr>
          <p:spPr bwMode="auto">
            <a:xfrm>
              <a:off x="908050" y="3629025"/>
              <a:ext cx="74613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7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ḷiḓê">
              <a:extLst>
                <a:ext uri="{FF2B5EF4-FFF2-40B4-BE49-F238E27FC236}">
                  <a16:creationId xmlns:a16="http://schemas.microsoft.com/office/drawing/2014/main" id="{21217140-16B4-4AB1-815C-42CFECA41AE2}"/>
                </a:ext>
              </a:extLst>
            </p:cNvPr>
            <p:cNvSpPr/>
            <p:nvPr/>
          </p:nvSpPr>
          <p:spPr bwMode="auto">
            <a:xfrm>
              <a:off x="1016000" y="3349625"/>
              <a:ext cx="300038" cy="220662"/>
            </a:xfrm>
            <a:custGeom>
              <a:avLst/>
              <a:gdLst>
                <a:gd name="T0" fmla="*/ 8 w 91"/>
                <a:gd name="T1" fmla="*/ 0 h 67"/>
                <a:gd name="T2" fmla="*/ 84 w 91"/>
                <a:gd name="T3" fmla="*/ 0 h 67"/>
                <a:gd name="T4" fmla="*/ 91 w 91"/>
                <a:gd name="T5" fmla="*/ 7 h 67"/>
                <a:gd name="T6" fmla="*/ 91 w 91"/>
                <a:gd name="T7" fmla="*/ 59 h 67"/>
                <a:gd name="T8" fmla="*/ 84 w 91"/>
                <a:gd name="T9" fmla="*/ 67 h 67"/>
                <a:gd name="T10" fmla="*/ 8 w 91"/>
                <a:gd name="T11" fmla="*/ 67 h 67"/>
                <a:gd name="T12" fmla="*/ 0 w 91"/>
                <a:gd name="T13" fmla="*/ 59 h 67"/>
                <a:gd name="T14" fmla="*/ 0 w 91"/>
                <a:gd name="T15" fmla="*/ 7 h 67"/>
                <a:gd name="T16" fmla="*/ 8 w 91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7">
                  <a:moveTo>
                    <a:pt x="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63"/>
                    <a:pt x="88" y="67"/>
                    <a:pt x="84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ṧľïḍé">
              <a:extLst>
                <a:ext uri="{FF2B5EF4-FFF2-40B4-BE49-F238E27FC236}">
                  <a16:creationId xmlns:a16="http://schemas.microsoft.com/office/drawing/2014/main" id="{AA4BB14F-BB17-4221-B675-5EE824E09656}"/>
                </a:ext>
              </a:extLst>
            </p:cNvPr>
            <p:cNvSpPr/>
            <p:nvPr/>
          </p:nvSpPr>
          <p:spPr bwMode="auto">
            <a:xfrm>
              <a:off x="1046163" y="338931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$ļîḓê">
              <a:extLst>
                <a:ext uri="{FF2B5EF4-FFF2-40B4-BE49-F238E27FC236}">
                  <a16:creationId xmlns:a16="http://schemas.microsoft.com/office/drawing/2014/main" id="{E6B30FB4-A347-4A75-9166-5CC2A3B88FCA}"/>
                </a:ext>
              </a:extLst>
            </p:cNvPr>
            <p:cNvSpPr/>
            <p:nvPr/>
          </p:nvSpPr>
          <p:spPr bwMode="auto">
            <a:xfrm>
              <a:off x="1046163" y="3416300"/>
              <a:ext cx="244475" cy="9525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šľíḍê">
              <a:extLst>
                <a:ext uri="{FF2B5EF4-FFF2-40B4-BE49-F238E27FC236}">
                  <a16:creationId xmlns:a16="http://schemas.microsoft.com/office/drawing/2014/main" id="{F6619554-4A7E-4B11-A4E1-B337C4EE27F4}"/>
                </a:ext>
              </a:extLst>
            </p:cNvPr>
            <p:cNvSpPr/>
            <p:nvPr/>
          </p:nvSpPr>
          <p:spPr bwMode="auto">
            <a:xfrm>
              <a:off x="1046163" y="344487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$ḻïḑè">
              <a:extLst>
                <a:ext uri="{FF2B5EF4-FFF2-40B4-BE49-F238E27FC236}">
                  <a16:creationId xmlns:a16="http://schemas.microsoft.com/office/drawing/2014/main" id="{683AFB40-F49E-4EC6-8C36-C9CD145D2565}"/>
                </a:ext>
              </a:extLst>
            </p:cNvPr>
            <p:cNvSpPr/>
            <p:nvPr/>
          </p:nvSpPr>
          <p:spPr bwMode="auto">
            <a:xfrm>
              <a:off x="1046163" y="347186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ṧḻïďè">
              <a:extLst>
                <a:ext uri="{FF2B5EF4-FFF2-40B4-BE49-F238E27FC236}">
                  <a16:creationId xmlns:a16="http://schemas.microsoft.com/office/drawing/2014/main" id="{D7685EFD-BB0F-48F3-8F2E-A73EE282505D}"/>
                </a:ext>
              </a:extLst>
            </p:cNvPr>
            <p:cNvSpPr/>
            <p:nvPr/>
          </p:nvSpPr>
          <p:spPr bwMode="auto">
            <a:xfrm>
              <a:off x="1046163" y="3497263"/>
              <a:ext cx="244475" cy="11112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şliḓè">
              <a:extLst>
                <a:ext uri="{FF2B5EF4-FFF2-40B4-BE49-F238E27FC236}">
                  <a16:creationId xmlns:a16="http://schemas.microsoft.com/office/drawing/2014/main" id="{4F6B5E45-751B-478D-A1BC-68808F3A6C2D}"/>
                </a:ext>
              </a:extLst>
            </p:cNvPr>
            <p:cNvSpPr/>
            <p:nvPr/>
          </p:nvSpPr>
          <p:spPr bwMode="auto">
            <a:xfrm>
              <a:off x="1046163" y="352742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sḷídé">
              <a:extLst>
                <a:ext uri="{FF2B5EF4-FFF2-40B4-BE49-F238E27FC236}">
                  <a16:creationId xmlns:a16="http://schemas.microsoft.com/office/drawing/2014/main" id="{300F2242-844D-4082-98CF-B323823AFA1A}"/>
                </a:ext>
              </a:extLst>
            </p:cNvPr>
            <p:cNvSpPr/>
            <p:nvPr/>
          </p:nvSpPr>
          <p:spPr bwMode="auto">
            <a:xfrm>
              <a:off x="1190625" y="3540125"/>
              <a:ext cx="106363" cy="88900"/>
            </a:xfrm>
            <a:custGeom>
              <a:avLst/>
              <a:gdLst>
                <a:gd name="T0" fmla="*/ 0 w 67"/>
                <a:gd name="T1" fmla="*/ 17 h 56"/>
                <a:gd name="T2" fmla="*/ 67 w 67"/>
                <a:gd name="T3" fmla="*/ 56 h 56"/>
                <a:gd name="T4" fmla="*/ 40 w 67"/>
                <a:gd name="T5" fmla="*/ 0 h 56"/>
                <a:gd name="T6" fmla="*/ 0 w 67"/>
                <a:gd name="T7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6">
                  <a:moveTo>
                    <a:pt x="0" y="17"/>
                  </a:moveTo>
                  <a:lnTo>
                    <a:pt x="67" y="56"/>
                  </a:lnTo>
                  <a:lnTo>
                    <a:pt x="4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šḻíďé">
              <a:extLst>
                <a:ext uri="{FF2B5EF4-FFF2-40B4-BE49-F238E27FC236}">
                  <a16:creationId xmlns:a16="http://schemas.microsoft.com/office/drawing/2014/main" id="{98D83331-B82F-46F6-A1AA-6C07EB5D2760}"/>
                </a:ext>
              </a:extLst>
            </p:cNvPr>
            <p:cNvSpPr/>
            <p:nvPr/>
          </p:nvSpPr>
          <p:spPr bwMode="auto">
            <a:xfrm>
              <a:off x="1193800" y="3505200"/>
              <a:ext cx="406400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7 h 189"/>
                <a:gd name="T4" fmla="*/ 113 w 123"/>
                <a:gd name="T5" fmla="*/ 136 h 189"/>
                <a:gd name="T6" fmla="*/ 54 w 123"/>
                <a:gd name="T7" fmla="*/ 151 h 189"/>
                <a:gd name="T8" fmla="*/ 47 w 123"/>
                <a:gd name="T9" fmla="*/ 172 h 189"/>
                <a:gd name="T10" fmla="*/ 87 w 123"/>
                <a:gd name="T11" fmla="*/ 176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5 h 189"/>
                <a:gd name="T18" fmla="*/ 110 w 123"/>
                <a:gd name="T19" fmla="*/ 135 h 189"/>
                <a:gd name="T20" fmla="*/ 104 w 123"/>
                <a:gd name="T21" fmla="*/ 137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4 h 189"/>
                <a:gd name="T30" fmla="*/ 111 w 123"/>
                <a:gd name="T31" fmla="*/ 100 h 189"/>
                <a:gd name="T32" fmla="*/ 120 w 123"/>
                <a:gd name="T33" fmla="*/ 115 h 189"/>
                <a:gd name="T34" fmla="*/ 114 w 123"/>
                <a:gd name="T35" fmla="*/ 135 h 189"/>
                <a:gd name="T36" fmla="*/ 109 w 123"/>
                <a:gd name="T37" fmla="*/ 99 h 189"/>
                <a:gd name="T38" fmla="*/ 116 w 123"/>
                <a:gd name="T39" fmla="*/ 84 h 189"/>
                <a:gd name="T40" fmla="*/ 108 w 123"/>
                <a:gd name="T41" fmla="*/ 65 h 189"/>
                <a:gd name="T42" fmla="*/ 98 w 123"/>
                <a:gd name="T43" fmla="*/ 63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3 h 189"/>
                <a:gd name="T50" fmla="*/ 109 w 123"/>
                <a:gd name="T51" fmla="*/ 99 h 189"/>
                <a:gd name="T52" fmla="*/ 96 w 123"/>
                <a:gd name="T53" fmla="*/ 53 h 189"/>
                <a:gd name="T54" fmla="*/ 54 w 123"/>
                <a:gd name="T55" fmla="*/ 64 h 189"/>
                <a:gd name="T56" fmla="*/ 34 w 123"/>
                <a:gd name="T57" fmla="*/ 52 h 189"/>
                <a:gd name="T58" fmla="*/ 66 w 123"/>
                <a:gd name="T59" fmla="*/ 20 h 189"/>
                <a:gd name="T60" fmla="*/ 100 w 123"/>
                <a:gd name="T61" fmla="*/ 6 h 189"/>
                <a:gd name="T62" fmla="*/ 118 w 123"/>
                <a:gd name="T63" fmla="*/ 35 h 189"/>
                <a:gd name="T64" fmla="*/ 96 w 123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7"/>
                  </a:cubicBezTo>
                  <a:cubicBezTo>
                    <a:pt x="121" y="156"/>
                    <a:pt x="122" y="143"/>
                    <a:pt x="113" y="136"/>
                  </a:cubicBezTo>
                  <a:cubicBezTo>
                    <a:pt x="93" y="141"/>
                    <a:pt x="74" y="146"/>
                    <a:pt x="54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6" y="175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7"/>
                    <a:pt x="104" y="137"/>
                    <a:pt x="104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2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1" y="100"/>
                  </a:cubicBezTo>
                  <a:cubicBezTo>
                    <a:pt x="119" y="102"/>
                    <a:pt x="119" y="108"/>
                    <a:pt x="120" y="115"/>
                  </a:cubicBezTo>
                  <a:cubicBezTo>
                    <a:pt x="121" y="121"/>
                    <a:pt x="123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4"/>
                  </a:cubicBezTo>
                  <a:cubicBezTo>
                    <a:pt x="115" y="78"/>
                    <a:pt x="113" y="68"/>
                    <a:pt x="108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1" y="64"/>
                    <a:pt x="81" y="68"/>
                    <a:pt x="70" y="71"/>
                  </a:cubicBezTo>
                  <a:cubicBezTo>
                    <a:pt x="49" y="78"/>
                    <a:pt x="23" y="87"/>
                    <a:pt x="15" y="92"/>
                  </a:cubicBezTo>
                  <a:cubicBezTo>
                    <a:pt x="0" y="101"/>
                    <a:pt x="3" y="124"/>
                    <a:pt x="21" y="123"/>
                  </a:cubicBezTo>
                  <a:cubicBezTo>
                    <a:pt x="54" y="115"/>
                    <a:pt x="80" y="108"/>
                    <a:pt x="109" y="99"/>
                  </a:cubicBezTo>
                  <a:close/>
                  <a:moveTo>
                    <a:pt x="96" y="53"/>
                  </a:moveTo>
                  <a:cubicBezTo>
                    <a:pt x="80" y="58"/>
                    <a:pt x="71" y="59"/>
                    <a:pt x="54" y="64"/>
                  </a:cubicBezTo>
                  <a:cubicBezTo>
                    <a:pt x="41" y="67"/>
                    <a:pt x="36" y="59"/>
                    <a:pt x="34" y="52"/>
                  </a:cubicBezTo>
                  <a:cubicBezTo>
                    <a:pt x="31" y="36"/>
                    <a:pt x="47" y="28"/>
                    <a:pt x="66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3"/>
                    <a:pt x="104" y="47"/>
                    <a:pt x="96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ṧlïḋè">
              <a:extLst>
                <a:ext uri="{FF2B5EF4-FFF2-40B4-BE49-F238E27FC236}">
                  <a16:creationId xmlns:a16="http://schemas.microsoft.com/office/drawing/2014/main" id="{43C9BFDB-148F-435A-B1DB-D6889B101353}"/>
                </a:ext>
              </a:extLst>
            </p:cNvPr>
            <p:cNvSpPr/>
            <p:nvPr/>
          </p:nvSpPr>
          <p:spPr bwMode="auto">
            <a:xfrm>
              <a:off x="1352550" y="40513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1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slïdé">
              <a:extLst>
                <a:ext uri="{FF2B5EF4-FFF2-40B4-BE49-F238E27FC236}">
                  <a16:creationId xmlns:a16="http://schemas.microsoft.com/office/drawing/2014/main" id="{B3342C30-5A45-40B0-86CB-816A9DBA891D}"/>
                </a:ext>
              </a:extLst>
            </p:cNvPr>
            <p:cNvSpPr/>
            <p:nvPr/>
          </p:nvSpPr>
          <p:spPr bwMode="auto">
            <a:xfrm>
              <a:off x="1227138" y="3800475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ṩliḓé">
              <a:extLst>
                <a:ext uri="{FF2B5EF4-FFF2-40B4-BE49-F238E27FC236}">
                  <a16:creationId xmlns:a16="http://schemas.microsoft.com/office/drawing/2014/main" id="{028BCE1F-6F3D-4BDE-BA40-6232F230A448}"/>
                </a:ext>
              </a:extLst>
            </p:cNvPr>
            <p:cNvSpPr/>
            <p:nvPr/>
          </p:nvSpPr>
          <p:spPr bwMode="auto">
            <a:xfrm>
              <a:off x="1316038" y="36131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0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1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ṥ1iḑè">
              <a:extLst>
                <a:ext uri="{FF2B5EF4-FFF2-40B4-BE49-F238E27FC236}">
                  <a16:creationId xmlns:a16="http://schemas.microsoft.com/office/drawing/2014/main" id="{E023A86D-2FAF-4795-B810-A6CE46AFAFF8}"/>
                </a:ext>
              </a:extLst>
            </p:cNvPr>
            <p:cNvSpPr/>
            <p:nvPr/>
          </p:nvSpPr>
          <p:spPr bwMode="auto">
            <a:xfrm>
              <a:off x="1312863" y="3606800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ṥ1iďé">
              <a:extLst>
                <a:ext uri="{FF2B5EF4-FFF2-40B4-BE49-F238E27FC236}">
                  <a16:creationId xmlns:a16="http://schemas.microsoft.com/office/drawing/2014/main" id="{EBA75363-23F1-4151-AEF9-BE1D049DE3B8}"/>
                </a:ext>
              </a:extLst>
            </p:cNvPr>
            <p:cNvSpPr/>
            <p:nvPr/>
          </p:nvSpPr>
          <p:spPr bwMode="auto">
            <a:xfrm>
              <a:off x="1214438" y="3808413"/>
              <a:ext cx="111125" cy="95250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ṩḷíḍe">
              <a:extLst>
                <a:ext uri="{FF2B5EF4-FFF2-40B4-BE49-F238E27FC236}">
                  <a16:creationId xmlns:a16="http://schemas.microsoft.com/office/drawing/2014/main" id="{CB66B5CE-D0A3-4785-BF8B-7ECF46FF88E5}"/>
                </a:ext>
              </a:extLst>
            </p:cNvPr>
            <p:cNvSpPr/>
            <p:nvPr/>
          </p:nvSpPr>
          <p:spPr bwMode="auto">
            <a:xfrm>
              <a:off x="1349375" y="4008438"/>
              <a:ext cx="82550" cy="69850"/>
            </a:xfrm>
            <a:custGeom>
              <a:avLst/>
              <a:gdLst>
                <a:gd name="T0" fmla="*/ 19 w 25"/>
                <a:gd name="T1" fmla="*/ 1 h 21"/>
                <a:gd name="T2" fmla="*/ 5 w 25"/>
                <a:gd name="T3" fmla="*/ 4 h 21"/>
                <a:gd name="T4" fmla="*/ 7 w 25"/>
                <a:gd name="T5" fmla="*/ 19 h 21"/>
                <a:gd name="T6" fmla="*/ 22 w 25"/>
                <a:gd name="T7" fmla="*/ 18 h 21"/>
                <a:gd name="T8" fmla="*/ 24 w 25"/>
                <a:gd name="T9" fmla="*/ 8 h 21"/>
                <a:gd name="T10" fmla="*/ 19 w 25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2" y="18"/>
                  </a:cubicBezTo>
                  <a:cubicBezTo>
                    <a:pt x="25" y="17"/>
                    <a:pt x="25" y="12"/>
                    <a:pt x="24" y="8"/>
                  </a:cubicBezTo>
                  <a:cubicBezTo>
                    <a:pt x="23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ḷîdé">
              <a:extLst>
                <a:ext uri="{FF2B5EF4-FFF2-40B4-BE49-F238E27FC236}">
                  <a16:creationId xmlns:a16="http://schemas.microsoft.com/office/drawing/2014/main" id="{D804A8C7-86C9-4159-8F95-9F7043A6A13A}"/>
                </a:ext>
              </a:extLst>
            </p:cNvPr>
            <p:cNvSpPr/>
            <p:nvPr/>
          </p:nvSpPr>
          <p:spPr bwMode="auto">
            <a:xfrm>
              <a:off x="1254125" y="39131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2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2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0" y="34"/>
                    <a:pt x="29" y="27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ṧ1iďé">
              <a:extLst>
                <a:ext uri="{FF2B5EF4-FFF2-40B4-BE49-F238E27FC236}">
                  <a16:creationId xmlns:a16="http://schemas.microsoft.com/office/drawing/2014/main" id="{5AF7A7B6-1FAC-4740-89E9-1BF5B4349660}"/>
                </a:ext>
              </a:extLst>
            </p:cNvPr>
            <p:cNvSpPr/>
            <p:nvPr/>
          </p:nvSpPr>
          <p:spPr bwMode="auto">
            <a:xfrm>
              <a:off x="1233488" y="3916363"/>
              <a:ext cx="109538" cy="88900"/>
            </a:xfrm>
            <a:custGeom>
              <a:avLst/>
              <a:gdLst>
                <a:gd name="T0" fmla="*/ 24 w 33"/>
                <a:gd name="T1" fmla="*/ 0 h 27"/>
                <a:gd name="T2" fmla="*/ 6 w 33"/>
                <a:gd name="T3" fmla="*/ 6 h 27"/>
                <a:gd name="T4" fmla="*/ 10 w 33"/>
                <a:gd name="T5" fmla="*/ 25 h 27"/>
                <a:gd name="T6" fmla="*/ 30 w 33"/>
                <a:gd name="T7" fmla="*/ 22 h 27"/>
                <a:gd name="T8" fmla="*/ 32 w 33"/>
                <a:gd name="T9" fmla="*/ 9 h 27"/>
                <a:gd name="T10" fmla="*/ 24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5"/>
                  </a:cubicBezTo>
                  <a:cubicBezTo>
                    <a:pt x="15" y="27"/>
                    <a:pt x="26" y="26"/>
                    <a:pt x="30" y="22"/>
                  </a:cubicBezTo>
                  <a:cubicBezTo>
                    <a:pt x="33" y="21"/>
                    <a:pt x="33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liḓè">
              <a:extLst>
                <a:ext uri="{FF2B5EF4-FFF2-40B4-BE49-F238E27FC236}">
                  <a16:creationId xmlns:a16="http://schemas.microsoft.com/office/drawing/2014/main" id="{48A20CFC-56A6-4278-8C1D-F081D6993378}"/>
                </a:ext>
              </a:extLst>
            </p:cNvPr>
            <p:cNvSpPr/>
            <p:nvPr/>
          </p:nvSpPr>
          <p:spPr bwMode="auto">
            <a:xfrm>
              <a:off x="782638" y="44069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ṡlïḓé">
              <a:extLst>
                <a:ext uri="{FF2B5EF4-FFF2-40B4-BE49-F238E27FC236}">
                  <a16:creationId xmlns:a16="http://schemas.microsoft.com/office/drawing/2014/main" id="{27668243-6E5F-4D20-9EA0-D7B8037E66DA}"/>
                </a:ext>
              </a:extLst>
            </p:cNvPr>
            <p:cNvSpPr/>
            <p:nvPr/>
          </p:nvSpPr>
          <p:spPr bwMode="auto">
            <a:xfrm>
              <a:off x="841375" y="4483100"/>
              <a:ext cx="431800" cy="198437"/>
            </a:xfrm>
            <a:custGeom>
              <a:avLst/>
              <a:gdLst>
                <a:gd name="T0" fmla="*/ 106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4 w 131"/>
                <a:gd name="T9" fmla="*/ 60 h 60"/>
                <a:gd name="T10" fmla="*/ 0 w 131"/>
                <a:gd name="T11" fmla="*/ 12 h 60"/>
                <a:gd name="T12" fmla="*/ 106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6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ṧlîḍé">
              <a:extLst>
                <a:ext uri="{FF2B5EF4-FFF2-40B4-BE49-F238E27FC236}">
                  <a16:creationId xmlns:a16="http://schemas.microsoft.com/office/drawing/2014/main" id="{35788C8B-DA88-42FC-9110-AF4D12D57E11}"/>
                </a:ext>
              </a:extLst>
            </p:cNvPr>
            <p:cNvSpPr/>
            <p:nvPr/>
          </p:nvSpPr>
          <p:spPr bwMode="auto">
            <a:xfrm>
              <a:off x="673100" y="4506913"/>
              <a:ext cx="606425" cy="1314450"/>
            </a:xfrm>
            <a:custGeom>
              <a:avLst/>
              <a:gdLst>
                <a:gd name="T0" fmla="*/ 30 w 184"/>
                <a:gd name="T1" fmla="*/ 0 h 399"/>
                <a:gd name="T2" fmla="*/ 184 w 184"/>
                <a:gd name="T3" fmla="*/ 25 h 399"/>
                <a:gd name="T4" fmla="*/ 0 w 184"/>
                <a:gd name="T5" fmla="*/ 399 h 399"/>
                <a:gd name="T6" fmla="*/ 0 w 184"/>
                <a:gd name="T7" fmla="*/ 60 h 399"/>
                <a:gd name="T8" fmla="*/ 30 w 18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99">
                  <a:moveTo>
                    <a:pt x="30" y="0"/>
                  </a:moveTo>
                  <a:cubicBezTo>
                    <a:pt x="69" y="7"/>
                    <a:pt x="138" y="25"/>
                    <a:pt x="184" y="25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s1iḓé">
              <a:extLst>
                <a:ext uri="{FF2B5EF4-FFF2-40B4-BE49-F238E27FC236}">
                  <a16:creationId xmlns:a16="http://schemas.microsoft.com/office/drawing/2014/main" id="{2B1F8B25-A05C-4A64-9FCE-65841AEC8A9F}"/>
                </a:ext>
              </a:extLst>
            </p:cNvPr>
            <p:cNvSpPr/>
            <p:nvPr/>
          </p:nvSpPr>
          <p:spPr bwMode="auto">
            <a:xfrm>
              <a:off x="673100" y="4581525"/>
              <a:ext cx="606425" cy="1239837"/>
            </a:xfrm>
            <a:custGeom>
              <a:avLst/>
              <a:gdLst>
                <a:gd name="T0" fmla="*/ 0 w 184"/>
                <a:gd name="T1" fmla="*/ 312 h 376"/>
                <a:gd name="T2" fmla="*/ 155 w 184"/>
                <a:gd name="T3" fmla="*/ 0 h 376"/>
                <a:gd name="T4" fmla="*/ 184 w 184"/>
                <a:gd name="T5" fmla="*/ 2 h 376"/>
                <a:gd name="T6" fmla="*/ 0 w 184"/>
                <a:gd name="T7" fmla="*/ 376 h 376"/>
                <a:gd name="T8" fmla="*/ 0 w 184"/>
                <a:gd name="T9" fmla="*/ 31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6">
                  <a:moveTo>
                    <a:pt x="0" y="312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65" y="2"/>
                    <a:pt x="175" y="2"/>
                    <a:pt x="184" y="2"/>
                  </a:cubicBezTo>
                  <a:cubicBezTo>
                    <a:pt x="0" y="376"/>
                    <a:pt x="0" y="376"/>
                    <a:pt x="0" y="376"/>
                  </a:cubicBezTo>
                  <a:lnTo>
                    <a:pt x="0" y="312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šľídê">
              <a:extLst>
                <a:ext uri="{FF2B5EF4-FFF2-40B4-BE49-F238E27FC236}">
                  <a16:creationId xmlns:a16="http://schemas.microsoft.com/office/drawing/2014/main" id="{672073F0-E497-481D-BCB7-3A2F0325E9DB}"/>
                </a:ext>
              </a:extLst>
            </p:cNvPr>
            <p:cNvSpPr/>
            <p:nvPr/>
          </p:nvSpPr>
          <p:spPr bwMode="auto">
            <a:xfrm>
              <a:off x="857250" y="4446588"/>
              <a:ext cx="47625" cy="46037"/>
            </a:xfrm>
            <a:prstGeom prst="ellipse">
              <a:avLst/>
            </a:pr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sļîḓê">
              <a:extLst>
                <a:ext uri="{FF2B5EF4-FFF2-40B4-BE49-F238E27FC236}">
                  <a16:creationId xmlns:a16="http://schemas.microsoft.com/office/drawing/2014/main" id="{86FF6762-82F5-401E-9EBA-98DFF8A32DDD}"/>
                </a:ext>
              </a:extLst>
            </p:cNvPr>
            <p:cNvSpPr/>
            <p:nvPr/>
          </p:nvSpPr>
          <p:spPr bwMode="auto">
            <a:xfrm>
              <a:off x="3540125" y="1962150"/>
              <a:ext cx="877888" cy="495300"/>
            </a:xfrm>
            <a:custGeom>
              <a:avLst/>
              <a:gdLst>
                <a:gd name="T0" fmla="*/ 102 w 266"/>
                <a:gd name="T1" fmla="*/ 31 h 150"/>
                <a:gd name="T2" fmla="*/ 172 w 266"/>
                <a:gd name="T3" fmla="*/ 27 h 150"/>
                <a:gd name="T4" fmla="*/ 220 w 266"/>
                <a:gd name="T5" fmla="*/ 75 h 150"/>
                <a:gd name="T6" fmla="*/ 266 w 266"/>
                <a:gd name="T7" fmla="*/ 109 h 150"/>
                <a:gd name="T8" fmla="*/ 225 w 266"/>
                <a:gd name="T9" fmla="*/ 148 h 150"/>
                <a:gd name="T10" fmla="*/ 42 w 266"/>
                <a:gd name="T11" fmla="*/ 148 h 150"/>
                <a:gd name="T12" fmla="*/ 0 w 266"/>
                <a:gd name="T13" fmla="*/ 109 h 150"/>
                <a:gd name="T14" fmla="*/ 47 w 266"/>
                <a:gd name="T15" fmla="*/ 76 h 150"/>
                <a:gd name="T16" fmla="*/ 102 w 266"/>
                <a:gd name="T1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50">
                  <a:moveTo>
                    <a:pt x="102" y="31"/>
                  </a:moveTo>
                  <a:cubicBezTo>
                    <a:pt x="109" y="0"/>
                    <a:pt x="161" y="0"/>
                    <a:pt x="172" y="27"/>
                  </a:cubicBezTo>
                  <a:cubicBezTo>
                    <a:pt x="206" y="12"/>
                    <a:pt x="236" y="45"/>
                    <a:pt x="220" y="75"/>
                  </a:cubicBezTo>
                  <a:cubicBezTo>
                    <a:pt x="242" y="72"/>
                    <a:pt x="266" y="85"/>
                    <a:pt x="266" y="109"/>
                  </a:cubicBezTo>
                  <a:cubicBezTo>
                    <a:pt x="266" y="128"/>
                    <a:pt x="261" y="150"/>
                    <a:pt x="225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5" y="148"/>
                    <a:pt x="0" y="128"/>
                    <a:pt x="0" y="109"/>
                  </a:cubicBezTo>
                  <a:cubicBezTo>
                    <a:pt x="0" y="85"/>
                    <a:pt x="25" y="71"/>
                    <a:pt x="47" y="76"/>
                  </a:cubicBezTo>
                  <a:cubicBezTo>
                    <a:pt x="27" y="43"/>
                    <a:pt x="71" y="13"/>
                    <a:pt x="102" y="3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íṩḷíďê">
              <a:extLst>
                <a:ext uri="{FF2B5EF4-FFF2-40B4-BE49-F238E27FC236}">
                  <a16:creationId xmlns:a16="http://schemas.microsoft.com/office/drawing/2014/main" id="{4B1B5C31-45AF-43F0-965F-AA990AC20606}"/>
                </a:ext>
              </a:extLst>
            </p:cNvPr>
            <p:cNvSpPr/>
            <p:nvPr/>
          </p:nvSpPr>
          <p:spPr bwMode="auto">
            <a:xfrm>
              <a:off x="3540125" y="2473325"/>
              <a:ext cx="158750" cy="15398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śľïḍe">
              <a:extLst>
                <a:ext uri="{FF2B5EF4-FFF2-40B4-BE49-F238E27FC236}">
                  <a16:creationId xmlns:a16="http://schemas.microsoft.com/office/drawing/2014/main" id="{028F00CC-7CCA-4792-9C55-4895B94E516F}"/>
                </a:ext>
              </a:extLst>
            </p:cNvPr>
            <p:cNvSpPr/>
            <p:nvPr/>
          </p:nvSpPr>
          <p:spPr bwMode="auto">
            <a:xfrm>
              <a:off x="3484563" y="2663825"/>
              <a:ext cx="95250" cy="95250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ṥľídé">
              <a:extLst>
                <a:ext uri="{FF2B5EF4-FFF2-40B4-BE49-F238E27FC236}">
                  <a16:creationId xmlns:a16="http://schemas.microsoft.com/office/drawing/2014/main" id="{83146281-DE5C-4ABF-A8B6-B7AFC06532A1}"/>
                </a:ext>
              </a:extLst>
            </p:cNvPr>
            <p:cNvSpPr/>
            <p:nvPr/>
          </p:nvSpPr>
          <p:spPr bwMode="auto">
            <a:xfrm>
              <a:off x="4987925" y="3175000"/>
              <a:ext cx="574675" cy="688975"/>
            </a:xfrm>
            <a:custGeom>
              <a:avLst/>
              <a:gdLst>
                <a:gd name="T0" fmla="*/ 174 w 174"/>
                <a:gd name="T1" fmla="*/ 0 h 209"/>
                <a:gd name="T2" fmla="*/ 0 w 174"/>
                <a:gd name="T3" fmla="*/ 0 h 209"/>
                <a:gd name="T4" fmla="*/ 0 w 174"/>
                <a:gd name="T5" fmla="*/ 123 h 209"/>
                <a:gd name="T6" fmla="*/ 88 w 174"/>
                <a:gd name="T7" fmla="*/ 123 h 209"/>
                <a:gd name="T8" fmla="*/ 134 w 174"/>
                <a:gd name="T9" fmla="*/ 209 h 209"/>
                <a:gd name="T10" fmla="*/ 134 w 174"/>
                <a:gd name="T11" fmla="*/ 123 h 209"/>
                <a:gd name="T12" fmla="*/ 174 w 174"/>
                <a:gd name="T13" fmla="*/ 123 h 209"/>
                <a:gd name="T14" fmla="*/ 174 w 174"/>
                <a:gd name="T15" fmla="*/ 0 h 209"/>
                <a:gd name="T16" fmla="*/ 148 w 174"/>
                <a:gd name="T17" fmla="*/ 57 h 209"/>
                <a:gd name="T18" fmla="*/ 152 w 174"/>
                <a:gd name="T19" fmla="*/ 61 h 209"/>
                <a:gd name="T20" fmla="*/ 152 w 174"/>
                <a:gd name="T21" fmla="*/ 62 h 209"/>
                <a:gd name="T22" fmla="*/ 148 w 174"/>
                <a:gd name="T23" fmla="*/ 66 h 209"/>
                <a:gd name="T24" fmla="*/ 26 w 174"/>
                <a:gd name="T25" fmla="*/ 66 h 209"/>
                <a:gd name="T26" fmla="*/ 21 w 174"/>
                <a:gd name="T27" fmla="*/ 62 h 209"/>
                <a:gd name="T28" fmla="*/ 21 w 174"/>
                <a:gd name="T29" fmla="*/ 61 h 209"/>
                <a:gd name="T30" fmla="*/ 26 w 174"/>
                <a:gd name="T31" fmla="*/ 57 h 209"/>
                <a:gd name="T32" fmla="*/ 148 w 174"/>
                <a:gd name="T33" fmla="*/ 57 h 209"/>
                <a:gd name="T34" fmla="*/ 148 w 174"/>
                <a:gd name="T35" fmla="*/ 27 h 209"/>
                <a:gd name="T36" fmla="*/ 152 w 174"/>
                <a:gd name="T37" fmla="*/ 31 h 209"/>
                <a:gd name="T38" fmla="*/ 152 w 174"/>
                <a:gd name="T39" fmla="*/ 32 h 209"/>
                <a:gd name="T40" fmla="*/ 148 w 174"/>
                <a:gd name="T41" fmla="*/ 36 h 209"/>
                <a:gd name="T42" fmla="*/ 26 w 174"/>
                <a:gd name="T43" fmla="*/ 36 h 209"/>
                <a:gd name="T44" fmla="*/ 21 w 174"/>
                <a:gd name="T45" fmla="*/ 32 h 209"/>
                <a:gd name="T46" fmla="*/ 21 w 174"/>
                <a:gd name="T47" fmla="*/ 31 h 209"/>
                <a:gd name="T48" fmla="*/ 26 w 174"/>
                <a:gd name="T49" fmla="*/ 27 h 209"/>
                <a:gd name="T50" fmla="*/ 148 w 174"/>
                <a:gd name="T51" fmla="*/ 27 h 209"/>
                <a:gd name="T52" fmla="*/ 148 w 174"/>
                <a:gd name="T53" fmla="*/ 87 h 209"/>
                <a:gd name="T54" fmla="*/ 152 w 174"/>
                <a:gd name="T55" fmla="*/ 92 h 209"/>
                <a:gd name="T56" fmla="*/ 152 w 174"/>
                <a:gd name="T57" fmla="*/ 92 h 209"/>
                <a:gd name="T58" fmla="*/ 148 w 174"/>
                <a:gd name="T59" fmla="*/ 97 h 209"/>
                <a:gd name="T60" fmla="*/ 26 w 174"/>
                <a:gd name="T61" fmla="*/ 97 h 209"/>
                <a:gd name="T62" fmla="*/ 21 w 174"/>
                <a:gd name="T63" fmla="*/ 92 h 209"/>
                <a:gd name="T64" fmla="*/ 21 w 174"/>
                <a:gd name="T65" fmla="*/ 92 h 209"/>
                <a:gd name="T66" fmla="*/ 26 w 174"/>
                <a:gd name="T67" fmla="*/ 87 h 209"/>
                <a:gd name="T68" fmla="*/ 148 w 174"/>
                <a:gd name="T69" fmla="*/ 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209"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88" y="123"/>
                    <a:pt x="88" y="123"/>
                    <a:pt x="88" y="123"/>
                  </a:cubicBezTo>
                  <a:cubicBezTo>
                    <a:pt x="134" y="209"/>
                    <a:pt x="134" y="209"/>
                    <a:pt x="134" y="209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0"/>
                    <a:pt x="174" y="0"/>
                    <a:pt x="174" y="0"/>
                  </a:cubicBezTo>
                  <a:close/>
                  <a:moveTo>
                    <a:pt x="148" y="57"/>
                  </a:moveTo>
                  <a:cubicBezTo>
                    <a:pt x="150" y="57"/>
                    <a:pt x="152" y="59"/>
                    <a:pt x="152" y="61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4"/>
                    <a:pt x="150" y="66"/>
                    <a:pt x="148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3" y="66"/>
                    <a:pt x="21" y="64"/>
                    <a:pt x="21" y="62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59"/>
                    <a:pt x="23" y="57"/>
                    <a:pt x="26" y="57"/>
                  </a:cubicBezTo>
                  <a:cubicBezTo>
                    <a:pt x="148" y="57"/>
                    <a:pt x="148" y="57"/>
                    <a:pt x="148" y="57"/>
                  </a:cubicBezTo>
                  <a:close/>
                  <a:moveTo>
                    <a:pt x="148" y="27"/>
                  </a:moveTo>
                  <a:cubicBezTo>
                    <a:pt x="150" y="27"/>
                    <a:pt x="152" y="29"/>
                    <a:pt x="152" y="31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4"/>
                    <a:pt x="150" y="36"/>
                    <a:pt x="14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3" y="36"/>
                    <a:pt x="21" y="34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9"/>
                    <a:pt x="23" y="27"/>
                    <a:pt x="26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8" y="87"/>
                  </a:moveTo>
                  <a:cubicBezTo>
                    <a:pt x="150" y="87"/>
                    <a:pt x="152" y="89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5"/>
                    <a:pt x="150" y="97"/>
                    <a:pt x="14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3" y="97"/>
                    <a:pt x="21" y="95"/>
                    <a:pt x="21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1" y="89"/>
                    <a:pt x="23" y="87"/>
                    <a:pt x="26" y="87"/>
                  </a:cubicBezTo>
                  <a:lnTo>
                    <a:pt x="148" y="87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$1îdê">
              <a:extLst>
                <a:ext uri="{FF2B5EF4-FFF2-40B4-BE49-F238E27FC236}">
                  <a16:creationId xmlns:a16="http://schemas.microsoft.com/office/drawing/2014/main" id="{8BE288EB-27FE-4776-A494-6F66003FC431}"/>
                </a:ext>
              </a:extLst>
            </p:cNvPr>
            <p:cNvSpPr/>
            <p:nvPr/>
          </p:nvSpPr>
          <p:spPr bwMode="auto">
            <a:xfrm>
              <a:off x="1517650" y="2960688"/>
              <a:ext cx="554038" cy="498475"/>
            </a:xfrm>
            <a:custGeom>
              <a:avLst/>
              <a:gdLst>
                <a:gd name="T0" fmla="*/ 84 w 168"/>
                <a:gd name="T1" fmla="*/ 0 h 151"/>
                <a:gd name="T2" fmla="*/ 168 w 168"/>
                <a:gd name="T3" fmla="*/ 65 h 151"/>
                <a:gd name="T4" fmla="*/ 137 w 168"/>
                <a:gd name="T5" fmla="*/ 114 h 151"/>
                <a:gd name="T6" fmla="*/ 150 w 168"/>
                <a:gd name="T7" fmla="*/ 151 h 151"/>
                <a:gd name="T8" fmla="*/ 103 w 168"/>
                <a:gd name="T9" fmla="*/ 127 h 151"/>
                <a:gd name="T10" fmla="*/ 84 w 168"/>
                <a:gd name="T11" fmla="*/ 129 h 151"/>
                <a:gd name="T12" fmla="*/ 0 w 168"/>
                <a:gd name="T13" fmla="*/ 65 h 151"/>
                <a:gd name="T14" fmla="*/ 84 w 168"/>
                <a:gd name="T15" fmla="*/ 0 h 151"/>
                <a:gd name="T16" fmla="*/ 46 w 168"/>
                <a:gd name="T17" fmla="*/ 53 h 151"/>
                <a:gd name="T18" fmla="*/ 35 w 168"/>
                <a:gd name="T19" fmla="*/ 63 h 151"/>
                <a:gd name="T20" fmla="*/ 46 w 168"/>
                <a:gd name="T21" fmla="*/ 74 h 151"/>
                <a:gd name="T22" fmla="*/ 57 w 168"/>
                <a:gd name="T23" fmla="*/ 63 h 151"/>
                <a:gd name="T24" fmla="*/ 46 w 168"/>
                <a:gd name="T25" fmla="*/ 53 h 151"/>
                <a:gd name="T26" fmla="*/ 122 w 168"/>
                <a:gd name="T27" fmla="*/ 53 h 151"/>
                <a:gd name="T28" fmla="*/ 111 w 168"/>
                <a:gd name="T29" fmla="*/ 63 h 151"/>
                <a:gd name="T30" fmla="*/ 122 w 168"/>
                <a:gd name="T31" fmla="*/ 74 h 151"/>
                <a:gd name="T32" fmla="*/ 133 w 168"/>
                <a:gd name="T33" fmla="*/ 63 h 151"/>
                <a:gd name="T34" fmla="*/ 122 w 168"/>
                <a:gd name="T35" fmla="*/ 53 h 151"/>
                <a:gd name="T36" fmla="*/ 84 w 168"/>
                <a:gd name="T37" fmla="*/ 53 h 151"/>
                <a:gd name="T38" fmla="*/ 73 w 168"/>
                <a:gd name="T39" fmla="*/ 63 h 151"/>
                <a:gd name="T40" fmla="*/ 84 w 168"/>
                <a:gd name="T41" fmla="*/ 74 h 151"/>
                <a:gd name="T42" fmla="*/ 95 w 168"/>
                <a:gd name="T43" fmla="*/ 63 h 151"/>
                <a:gd name="T44" fmla="*/ 84 w 168"/>
                <a:gd name="T45" fmla="*/ 5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51">
                  <a:moveTo>
                    <a:pt x="84" y="0"/>
                  </a:moveTo>
                  <a:cubicBezTo>
                    <a:pt x="131" y="0"/>
                    <a:pt x="168" y="29"/>
                    <a:pt x="168" y="65"/>
                  </a:cubicBezTo>
                  <a:cubicBezTo>
                    <a:pt x="168" y="85"/>
                    <a:pt x="156" y="103"/>
                    <a:pt x="137" y="11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97" y="128"/>
                    <a:pt x="91" y="129"/>
                    <a:pt x="84" y="129"/>
                  </a:cubicBezTo>
                  <a:cubicBezTo>
                    <a:pt x="28" y="130"/>
                    <a:pt x="0" y="103"/>
                    <a:pt x="0" y="65"/>
                  </a:cubicBezTo>
                  <a:cubicBezTo>
                    <a:pt x="0" y="29"/>
                    <a:pt x="38" y="0"/>
                    <a:pt x="84" y="0"/>
                  </a:cubicBezTo>
                  <a:close/>
                  <a:moveTo>
                    <a:pt x="46" y="53"/>
                  </a:moveTo>
                  <a:cubicBezTo>
                    <a:pt x="40" y="53"/>
                    <a:pt x="35" y="57"/>
                    <a:pt x="35" y="63"/>
                  </a:cubicBezTo>
                  <a:cubicBezTo>
                    <a:pt x="35" y="69"/>
                    <a:pt x="40" y="74"/>
                    <a:pt x="46" y="74"/>
                  </a:cubicBezTo>
                  <a:cubicBezTo>
                    <a:pt x="52" y="74"/>
                    <a:pt x="57" y="69"/>
                    <a:pt x="57" y="63"/>
                  </a:cubicBezTo>
                  <a:cubicBezTo>
                    <a:pt x="57" y="57"/>
                    <a:pt x="52" y="53"/>
                    <a:pt x="46" y="53"/>
                  </a:cubicBezTo>
                  <a:close/>
                  <a:moveTo>
                    <a:pt x="122" y="53"/>
                  </a:moveTo>
                  <a:cubicBezTo>
                    <a:pt x="116" y="53"/>
                    <a:pt x="111" y="57"/>
                    <a:pt x="111" y="63"/>
                  </a:cubicBezTo>
                  <a:cubicBezTo>
                    <a:pt x="111" y="69"/>
                    <a:pt x="116" y="74"/>
                    <a:pt x="122" y="74"/>
                  </a:cubicBezTo>
                  <a:cubicBezTo>
                    <a:pt x="128" y="74"/>
                    <a:pt x="133" y="69"/>
                    <a:pt x="133" y="63"/>
                  </a:cubicBezTo>
                  <a:cubicBezTo>
                    <a:pt x="133" y="57"/>
                    <a:pt x="128" y="53"/>
                    <a:pt x="122" y="53"/>
                  </a:cubicBezTo>
                  <a:close/>
                  <a:moveTo>
                    <a:pt x="84" y="53"/>
                  </a:moveTo>
                  <a:cubicBezTo>
                    <a:pt x="78" y="53"/>
                    <a:pt x="73" y="57"/>
                    <a:pt x="73" y="63"/>
                  </a:cubicBezTo>
                  <a:cubicBezTo>
                    <a:pt x="73" y="69"/>
                    <a:pt x="78" y="74"/>
                    <a:pt x="84" y="74"/>
                  </a:cubicBezTo>
                  <a:cubicBezTo>
                    <a:pt x="90" y="74"/>
                    <a:pt x="95" y="69"/>
                    <a:pt x="95" y="63"/>
                  </a:cubicBezTo>
                  <a:cubicBezTo>
                    <a:pt x="95" y="57"/>
                    <a:pt x="90" y="53"/>
                    <a:pt x="84" y="53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líḓé">
              <a:extLst>
                <a:ext uri="{FF2B5EF4-FFF2-40B4-BE49-F238E27FC236}">
                  <a16:creationId xmlns:a16="http://schemas.microsoft.com/office/drawing/2014/main" id="{D64A8221-B733-4395-A546-E359AF521A4C}"/>
                </a:ext>
              </a:extLst>
            </p:cNvPr>
            <p:cNvSpPr/>
            <p:nvPr/>
          </p:nvSpPr>
          <p:spPr bwMode="auto">
            <a:xfrm>
              <a:off x="3022600" y="1241425"/>
              <a:ext cx="692150" cy="579437"/>
            </a:xfrm>
            <a:custGeom>
              <a:avLst/>
              <a:gdLst>
                <a:gd name="T0" fmla="*/ 34 w 210"/>
                <a:gd name="T1" fmla="*/ 0 h 176"/>
                <a:gd name="T2" fmla="*/ 177 w 210"/>
                <a:gd name="T3" fmla="*/ 0 h 176"/>
                <a:gd name="T4" fmla="*/ 210 w 210"/>
                <a:gd name="T5" fmla="*/ 34 h 176"/>
                <a:gd name="T6" fmla="*/ 210 w 210"/>
                <a:gd name="T7" fmla="*/ 114 h 176"/>
                <a:gd name="T8" fmla="*/ 177 w 210"/>
                <a:gd name="T9" fmla="*/ 148 h 176"/>
                <a:gd name="T10" fmla="*/ 61 w 210"/>
                <a:gd name="T11" fmla="*/ 176 h 176"/>
                <a:gd name="T12" fmla="*/ 113 w 210"/>
                <a:gd name="T13" fmla="*/ 148 h 176"/>
                <a:gd name="T14" fmla="*/ 34 w 210"/>
                <a:gd name="T15" fmla="*/ 148 h 176"/>
                <a:gd name="T16" fmla="*/ 0 w 210"/>
                <a:gd name="T17" fmla="*/ 114 h 176"/>
                <a:gd name="T18" fmla="*/ 0 w 210"/>
                <a:gd name="T19" fmla="*/ 34 h 176"/>
                <a:gd name="T20" fmla="*/ 34 w 210"/>
                <a:gd name="T21" fmla="*/ 0 h 176"/>
                <a:gd name="T22" fmla="*/ 30 w 210"/>
                <a:gd name="T23" fmla="*/ 43 h 176"/>
                <a:gd name="T24" fmla="*/ 30 w 210"/>
                <a:gd name="T25" fmla="*/ 50 h 176"/>
                <a:gd name="T26" fmla="*/ 181 w 210"/>
                <a:gd name="T27" fmla="*/ 50 h 176"/>
                <a:gd name="T28" fmla="*/ 181 w 210"/>
                <a:gd name="T29" fmla="*/ 43 h 176"/>
                <a:gd name="T30" fmla="*/ 30 w 210"/>
                <a:gd name="T31" fmla="*/ 43 h 176"/>
                <a:gd name="T32" fmla="*/ 30 w 210"/>
                <a:gd name="T33" fmla="*/ 71 h 176"/>
                <a:gd name="T34" fmla="*/ 30 w 210"/>
                <a:gd name="T35" fmla="*/ 79 h 176"/>
                <a:gd name="T36" fmla="*/ 181 w 210"/>
                <a:gd name="T37" fmla="*/ 79 h 176"/>
                <a:gd name="T38" fmla="*/ 181 w 210"/>
                <a:gd name="T39" fmla="*/ 71 h 176"/>
                <a:gd name="T40" fmla="*/ 30 w 210"/>
                <a:gd name="T41" fmla="*/ 71 h 176"/>
                <a:gd name="T42" fmla="*/ 30 w 210"/>
                <a:gd name="T43" fmla="*/ 101 h 176"/>
                <a:gd name="T44" fmla="*/ 30 w 210"/>
                <a:gd name="T45" fmla="*/ 108 h 176"/>
                <a:gd name="T46" fmla="*/ 181 w 210"/>
                <a:gd name="T47" fmla="*/ 108 h 176"/>
                <a:gd name="T48" fmla="*/ 181 w 210"/>
                <a:gd name="T49" fmla="*/ 101 h 176"/>
                <a:gd name="T50" fmla="*/ 30 w 210"/>
                <a:gd name="T51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176">
                  <a:moveTo>
                    <a:pt x="34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95" y="0"/>
                    <a:pt x="210" y="15"/>
                    <a:pt x="210" y="34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32"/>
                    <a:pt x="195" y="143"/>
                    <a:pt x="177" y="148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15" y="148"/>
                    <a:pt x="0" y="132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  <a:moveTo>
                    <a:pt x="30" y="43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181" y="50"/>
                    <a:pt x="181" y="50"/>
                    <a:pt x="181" y="50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30" y="71"/>
                  </a:moveTo>
                  <a:cubicBezTo>
                    <a:pt x="30" y="79"/>
                    <a:pt x="30" y="79"/>
                    <a:pt x="30" y="79"/>
                  </a:cubicBezTo>
                  <a:cubicBezTo>
                    <a:pt x="181" y="79"/>
                    <a:pt x="181" y="79"/>
                    <a:pt x="181" y="79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30" y="101"/>
                  </a:moveTo>
                  <a:cubicBezTo>
                    <a:pt x="30" y="108"/>
                    <a:pt x="30" y="108"/>
                    <a:pt x="30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1"/>
                    <a:pt x="181" y="101"/>
                    <a:pt x="181" y="101"/>
                  </a:cubicBezTo>
                  <a:lnTo>
                    <a:pt x="30" y="101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ŝḻídê">
              <a:extLst>
                <a:ext uri="{FF2B5EF4-FFF2-40B4-BE49-F238E27FC236}">
                  <a16:creationId xmlns:a16="http://schemas.microsoft.com/office/drawing/2014/main" id="{D21A2A41-293A-4DB2-A104-C9FEDAF6C3EB}"/>
                </a:ext>
              </a:extLst>
            </p:cNvPr>
            <p:cNvSpPr/>
            <p:nvPr/>
          </p:nvSpPr>
          <p:spPr bwMode="auto">
            <a:xfrm>
              <a:off x="768350" y="2614613"/>
              <a:ext cx="601663" cy="336550"/>
            </a:xfrm>
            <a:custGeom>
              <a:avLst/>
              <a:gdLst>
                <a:gd name="T0" fmla="*/ 112 w 182"/>
                <a:gd name="T1" fmla="*/ 21 h 102"/>
                <a:gd name="T2" fmla="*/ 65 w 182"/>
                <a:gd name="T3" fmla="*/ 18 h 102"/>
                <a:gd name="T4" fmla="*/ 32 w 182"/>
                <a:gd name="T5" fmla="*/ 51 h 102"/>
                <a:gd name="T6" fmla="*/ 0 w 182"/>
                <a:gd name="T7" fmla="*/ 74 h 102"/>
                <a:gd name="T8" fmla="*/ 29 w 182"/>
                <a:gd name="T9" fmla="*/ 101 h 102"/>
                <a:gd name="T10" fmla="*/ 154 w 182"/>
                <a:gd name="T11" fmla="*/ 101 h 102"/>
                <a:gd name="T12" fmla="*/ 182 w 182"/>
                <a:gd name="T13" fmla="*/ 74 h 102"/>
                <a:gd name="T14" fmla="*/ 150 w 182"/>
                <a:gd name="T15" fmla="*/ 51 h 102"/>
                <a:gd name="T16" fmla="*/ 112 w 182"/>
                <a:gd name="T17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2">
                  <a:moveTo>
                    <a:pt x="112" y="21"/>
                  </a:moveTo>
                  <a:cubicBezTo>
                    <a:pt x="108" y="0"/>
                    <a:pt x="73" y="0"/>
                    <a:pt x="65" y="18"/>
                  </a:cubicBezTo>
                  <a:cubicBezTo>
                    <a:pt x="41" y="8"/>
                    <a:pt x="21" y="30"/>
                    <a:pt x="32" y="51"/>
                  </a:cubicBezTo>
                  <a:cubicBezTo>
                    <a:pt x="17" y="48"/>
                    <a:pt x="0" y="58"/>
                    <a:pt x="0" y="74"/>
                  </a:cubicBezTo>
                  <a:cubicBezTo>
                    <a:pt x="0" y="87"/>
                    <a:pt x="4" y="102"/>
                    <a:pt x="29" y="101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79" y="101"/>
                    <a:pt x="182" y="87"/>
                    <a:pt x="182" y="74"/>
                  </a:cubicBezTo>
                  <a:cubicBezTo>
                    <a:pt x="182" y="58"/>
                    <a:pt x="165" y="48"/>
                    <a:pt x="150" y="51"/>
                  </a:cubicBezTo>
                  <a:cubicBezTo>
                    <a:pt x="164" y="29"/>
                    <a:pt x="134" y="8"/>
                    <a:pt x="112" y="2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ṥliḋé">
              <a:extLst>
                <a:ext uri="{FF2B5EF4-FFF2-40B4-BE49-F238E27FC236}">
                  <a16:creationId xmlns:a16="http://schemas.microsoft.com/office/drawing/2014/main" id="{EAFBD001-7BB6-47C1-9F31-2EEAAD39FD9F}"/>
                </a:ext>
              </a:extLst>
            </p:cNvPr>
            <p:cNvSpPr/>
            <p:nvPr/>
          </p:nvSpPr>
          <p:spPr bwMode="auto">
            <a:xfrm>
              <a:off x="1263650" y="2960688"/>
              <a:ext cx="109538" cy="10953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ľidé">
              <a:extLst>
                <a:ext uri="{FF2B5EF4-FFF2-40B4-BE49-F238E27FC236}">
                  <a16:creationId xmlns:a16="http://schemas.microsoft.com/office/drawing/2014/main" id="{8B51009E-6B9D-447C-B7F1-648E7A2BD65B}"/>
                </a:ext>
              </a:extLst>
            </p:cNvPr>
            <p:cNvSpPr/>
            <p:nvPr/>
          </p:nvSpPr>
          <p:spPr bwMode="auto">
            <a:xfrm>
              <a:off x="1346200" y="3092450"/>
              <a:ext cx="61913" cy="66675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78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应用媒体播放器播放视频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843020" y="1252665"/>
            <a:ext cx="10972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应用媒体播放器组件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设计一个视频播放器，将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配合使用。</a:t>
            </a:r>
          </a:p>
        </p:txBody>
      </p:sp>
      <p:pic>
        <p:nvPicPr>
          <p:cNvPr id="13" name="图片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92" y="2578044"/>
            <a:ext cx="4002000" cy="350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501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61" y="2578044"/>
            <a:ext cx="4767375" cy="31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4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应用媒体播放器播放视频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002747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配合，完成视频的播放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04445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295907" y="1558570"/>
            <a:ext cx="10836825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R.id.surfaceView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SurfaceHolder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surfaceView.getHolder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5000"/>
              </a:lnSpc>
              <a:buClr>
                <a:srgbClr val="3FA30C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根据视频文件的位置，分为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种实现方式：</a:t>
            </a:r>
          </a:p>
          <a:p>
            <a:pPr marL="285750" indent="-285750">
              <a:lnSpc>
                <a:spcPct val="125000"/>
              </a:lnSpc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下面是访问项目资源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的视频：</a:t>
            </a:r>
          </a:p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MediaPlayer.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this,R.raw.sample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设置数据源</a:t>
            </a:r>
          </a:p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mediaPlayer.setDisplay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5000"/>
              </a:lnSpc>
              <a:buClr>
                <a:srgbClr val="3FA30C"/>
              </a:buClr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mediaPlayer.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285750" indent="-285750">
              <a:lnSpc>
                <a:spcPct val="125000"/>
              </a:lnSpc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下面是访问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Sdcard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的视频：</a:t>
            </a:r>
          </a:p>
        </p:txBody>
      </p:sp>
      <p:sp>
        <p:nvSpPr>
          <p:cNvPr id="6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2615676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2" name="矩形 1"/>
          <p:cNvSpPr/>
          <p:nvPr/>
        </p:nvSpPr>
        <p:spPr>
          <a:xfrm>
            <a:off x="406400" y="4613252"/>
            <a:ext cx="11621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Environment.getExternalStoragePublicDirectory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Environment.DIRECTORY_DOWNLOADS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)+"/sample.3gp";</a:t>
            </a:r>
          </a:p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mMediaPlayer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mMediaPlayer.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setDataSource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(path);//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设置数据源</a:t>
            </a:r>
          </a:p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mMediaPlayer.setDisplay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mMediaPlayer.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25000"/>
              </a:lnSpc>
              <a:buClr>
                <a:srgbClr val="3FA30C"/>
              </a:buClr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mMediaPlayer.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692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Number_2"/>
          <p:cNvSpPr/>
          <p:nvPr>
            <p:custDataLst>
              <p:tags r:id="rId1"/>
            </p:custDataLst>
          </p:nvPr>
        </p:nvSpPr>
        <p:spPr>
          <a:xfrm>
            <a:off x="3487707" y="225294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2"/>
            </p:custDataLst>
          </p:nvPr>
        </p:nvSpPr>
        <p:spPr>
          <a:xfrm>
            <a:off x="4290645" y="2356853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音频播放</a:t>
            </a:r>
          </a:p>
        </p:txBody>
      </p:sp>
      <p:sp>
        <p:nvSpPr>
          <p:cNvPr id="54" name="MH_Number_3"/>
          <p:cNvSpPr/>
          <p:nvPr>
            <p:custDataLst>
              <p:tags r:id="rId3"/>
            </p:custDataLst>
          </p:nvPr>
        </p:nvSpPr>
        <p:spPr>
          <a:xfrm>
            <a:off x="3823217" y="32715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4"/>
            </p:custDataLst>
          </p:nvPr>
        </p:nvSpPr>
        <p:spPr>
          <a:xfrm>
            <a:off x="4628270" y="3348229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视频播放	</a:t>
            </a:r>
          </a:p>
        </p:txBody>
      </p:sp>
      <p:sp>
        <p:nvSpPr>
          <p:cNvPr id="56" name="MH_Number_4"/>
          <p:cNvSpPr/>
          <p:nvPr>
            <p:custDataLst>
              <p:tags r:id="rId5"/>
            </p:custDataLst>
          </p:nvPr>
        </p:nvSpPr>
        <p:spPr>
          <a:xfrm>
            <a:off x="4158727" y="429011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6"/>
            </p:custDataLst>
          </p:nvPr>
        </p:nvSpPr>
        <p:spPr>
          <a:xfrm>
            <a:off x="4935060" y="4368925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录音与拍照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90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应用视频视图播放视频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734667" y="1175824"/>
            <a:ext cx="110752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是系统自带的视频播放控件，自带进度条、暂停、播放等功能，使用起来十分简单，只需要为控件设置好播放路径，判断监听是否准备就绪，直接播放即可。</a:t>
            </a:r>
          </a:p>
        </p:txBody>
      </p:sp>
      <p:pic>
        <p:nvPicPr>
          <p:cNvPr id="6" name="图片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23" y="2656180"/>
            <a:ext cx="3238127" cy="27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501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4"/>
          <a:stretch/>
        </p:blipFill>
        <p:spPr bwMode="auto">
          <a:xfrm>
            <a:off x="1253427" y="2656179"/>
            <a:ext cx="4884693" cy="27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应用视频视图播放视频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852363" y="863385"/>
            <a:ext cx="1107526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MediaController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u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MediaController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setMediaPlayer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并非指定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VideoView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，而是指定一个接口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MediaPlayerControl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，接口内部定义了一些播放相关的播放、暂停、停止等操作。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u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是系统自带的视频播放控件，自带进度条、暂停、播放等功能，使用起来十分简单，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VideoView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MediaPlayerControl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04445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</p:spTree>
    <p:extLst>
      <p:ext uri="{BB962C8B-B14F-4D97-AF65-F5344CB8AC3E}">
        <p14:creationId xmlns:p14="http://schemas.microsoft.com/office/powerpoint/2010/main" val="23994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Number_2"/>
          <p:cNvSpPr/>
          <p:nvPr>
            <p:custDataLst>
              <p:tags r:id="rId1"/>
            </p:custDataLst>
          </p:nvPr>
        </p:nvSpPr>
        <p:spPr>
          <a:xfrm>
            <a:off x="3487707" y="225294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2"/>
            </p:custDataLst>
          </p:nvPr>
        </p:nvSpPr>
        <p:spPr>
          <a:xfrm>
            <a:off x="4290645" y="2356853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音频播放</a:t>
            </a:r>
          </a:p>
        </p:txBody>
      </p:sp>
      <p:sp>
        <p:nvSpPr>
          <p:cNvPr id="54" name="MH_Number_3"/>
          <p:cNvSpPr/>
          <p:nvPr>
            <p:custDataLst>
              <p:tags r:id="rId3"/>
            </p:custDataLst>
          </p:nvPr>
        </p:nvSpPr>
        <p:spPr>
          <a:xfrm>
            <a:off x="3823217" y="32715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4"/>
            </p:custDataLst>
          </p:nvPr>
        </p:nvSpPr>
        <p:spPr>
          <a:xfrm>
            <a:off x="4628270" y="3348229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视频播放	</a:t>
            </a:r>
          </a:p>
        </p:txBody>
      </p:sp>
      <p:sp>
        <p:nvSpPr>
          <p:cNvPr id="56" name="MH_Number_4"/>
          <p:cNvSpPr/>
          <p:nvPr>
            <p:custDataLst>
              <p:tags r:id="rId5"/>
            </p:custDataLst>
          </p:nvPr>
        </p:nvSpPr>
        <p:spPr>
          <a:xfrm>
            <a:off x="4158727" y="429011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6"/>
            </p:custDataLst>
          </p:nvPr>
        </p:nvSpPr>
        <p:spPr>
          <a:xfrm>
            <a:off x="4935060" y="4368925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录音与拍照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38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en-US" altLang="zh-CN" dirty="0" err="1"/>
              <a:t>MediaRecorder</a:t>
            </a:r>
            <a:r>
              <a:rPr lang="zh-CN" altLang="en-US" dirty="0"/>
              <a:t>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038732" y="1419377"/>
            <a:ext cx="693301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系统提供了两种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AudioRecord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已实现大量的封装，操作起来简单，而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AudioRecord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比较灵活，能实现更多的功能。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录音和录像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，需要严格遵守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说明中的函数调用先后顺序。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MediaRecoeder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已经集成了录音、编码、压缩等，优点是大部分以及集成，直接调用相关接口即可，代码量小。</a:t>
            </a:r>
          </a:p>
        </p:txBody>
      </p:sp>
      <p:grpSp>
        <p:nvGrpSpPr>
          <p:cNvPr id="15" name="2c1f3422-10bd-44b0-a651-0c200e1a73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C63A68-400C-4FE0-8DC1-9B091B0EB5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41538" y="2492432"/>
            <a:ext cx="3509375" cy="4178185"/>
            <a:chOff x="4061619" y="1006911"/>
            <a:chExt cx="4068762" cy="4844179"/>
          </a:xfrm>
        </p:grpSpPr>
        <p:sp>
          <p:nvSpPr>
            <p:cNvPr id="16" name="íṧ1ïdé">
              <a:extLst>
                <a:ext uri="{FF2B5EF4-FFF2-40B4-BE49-F238E27FC236}">
                  <a16:creationId xmlns:a16="http://schemas.microsoft.com/office/drawing/2014/main" id="{7D0FD9F4-44C3-4565-9918-BC74A98B22E8}"/>
                </a:ext>
              </a:extLst>
            </p:cNvPr>
            <p:cNvSpPr/>
            <p:nvPr/>
          </p:nvSpPr>
          <p:spPr bwMode="auto">
            <a:xfrm>
              <a:off x="4532097" y="2893180"/>
              <a:ext cx="291872" cy="805912"/>
            </a:xfrm>
            <a:custGeom>
              <a:avLst/>
              <a:gdLst>
                <a:gd name="T0" fmla="*/ 5 w 32"/>
                <a:gd name="T1" fmla="*/ 0 h 89"/>
                <a:gd name="T2" fmla="*/ 14 w 32"/>
                <a:gd name="T3" fmla="*/ 11 h 89"/>
                <a:gd name="T4" fmla="*/ 27 w 32"/>
                <a:gd name="T5" fmla="*/ 41 h 89"/>
                <a:gd name="T6" fmla="*/ 24 w 32"/>
                <a:gd name="T7" fmla="*/ 89 h 89"/>
                <a:gd name="T8" fmla="*/ 2 w 32"/>
                <a:gd name="T9" fmla="*/ 47 h 89"/>
                <a:gd name="T10" fmla="*/ 2 w 32"/>
                <a:gd name="T11" fmla="*/ 14 h 89"/>
                <a:gd name="T12" fmla="*/ 5 w 3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9">
                  <a:moveTo>
                    <a:pt x="5" y="0"/>
                  </a:moveTo>
                  <a:cubicBezTo>
                    <a:pt x="5" y="0"/>
                    <a:pt x="10" y="4"/>
                    <a:pt x="14" y="11"/>
                  </a:cubicBezTo>
                  <a:cubicBezTo>
                    <a:pt x="19" y="19"/>
                    <a:pt x="25" y="29"/>
                    <a:pt x="27" y="41"/>
                  </a:cubicBezTo>
                  <a:cubicBezTo>
                    <a:pt x="32" y="66"/>
                    <a:pt x="24" y="89"/>
                    <a:pt x="24" y="89"/>
                  </a:cubicBezTo>
                  <a:cubicBezTo>
                    <a:pt x="24" y="89"/>
                    <a:pt x="7" y="71"/>
                    <a:pt x="2" y="47"/>
                  </a:cubicBezTo>
                  <a:cubicBezTo>
                    <a:pt x="0" y="34"/>
                    <a:pt x="0" y="23"/>
                    <a:pt x="2" y="14"/>
                  </a:cubicBezTo>
                  <a:cubicBezTo>
                    <a:pt x="3" y="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ľïḍê">
              <a:extLst>
                <a:ext uri="{FF2B5EF4-FFF2-40B4-BE49-F238E27FC236}">
                  <a16:creationId xmlns:a16="http://schemas.microsoft.com/office/drawing/2014/main" id="{3250D3C4-1DFE-4207-987A-3D3D39D41774}"/>
                </a:ext>
              </a:extLst>
            </p:cNvPr>
            <p:cNvSpPr/>
            <p:nvPr/>
          </p:nvSpPr>
          <p:spPr bwMode="auto">
            <a:xfrm>
              <a:off x="4061619" y="3511771"/>
              <a:ext cx="893038" cy="553248"/>
            </a:xfrm>
            <a:custGeom>
              <a:avLst/>
              <a:gdLst>
                <a:gd name="T0" fmla="*/ 0 w 98"/>
                <a:gd name="T1" fmla="*/ 0 h 61"/>
                <a:gd name="T2" fmla="*/ 5 w 98"/>
                <a:gd name="T3" fmla="*/ 1 h 61"/>
                <a:gd name="T4" fmla="*/ 17 w 98"/>
                <a:gd name="T5" fmla="*/ 6 h 61"/>
                <a:gd name="T6" fmla="*/ 33 w 98"/>
                <a:gd name="T7" fmla="*/ 13 h 61"/>
                <a:gd name="T8" fmla="*/ 52 w 98"/>
                <a:gd name="T9" fmla="*/ 21 h 61"/>
                <a:gd name="T10" fmla="*/ 71 w 98"/>
                <a:gd name="T11" fmla="*/ 32 h 61"/>
                <a:gd name="T12" fmla="*/ 79 w 98"/>
                <a:gd name="T13" fmla="*/ 38 h 61"/>
                <a:gd name="T14" fmla="*/ 87 w 98"/>
                <a:gd name="T15" fmla="*/ 45 h 61"/>
                <a:gd name="T16" fmla="*/ 92 w 98"/>
                <a:gd name="T17" fmla="*/ 52 h 61"/>
                <a:gd name="T18" fmla="*/ 95 w 98"/>
                <a:gd name="T19" fmla="*/ 57 h 61"/>
                <a:gd name="T20" fmla="*/ 97 w 98"/>
                <a:gd name="T21" fmla="*/ 59 h 61"/>
                <a:gd name="T22" fmla="*/ 98 w 98"/>
                <a:gd name="T23" fmla="*/ 60 h 61"/>
                <a:gd name="T24" fmla="*/ 97 w 98"/>
                <a:gd name="T25" fmla="*/ 61 h 61"/>
                <a:gd name="T26" fmla="*/ 93 w 98"/>
                <a:gd name="T27" fmla="*/ 60 h 61"/>
                <a:gd name="T28" fmla="*/ 87 w 98"/>
                <a:gd name="T29" fmla="*/ 59 h 61"/>
                <a:gd name="T30" fmla="*/ 81 w 98"/>
                <a:gd name="T31" fmla="*/ 57 h 61"/>
                <a:gd name="T32" fmla="*/ 79 w 98"/>
                <a:gd name="T33" fmla="*/ 57 h 61"/>
                <a:gd name="T34" fmla="*/ 77 w 98"/>
                <a:gd name="T35" fmla="*/ 56 h 61"/>
                <a:gd name="T36" fmla="*/ 75 w 98"/>
                <a:gd name="T37" fmla="*/ 56 h 61"/>
                <a:gd name="T38" fmla="*/ 75 w 98"/>
                <a:gd name="T39" fmla="*/ 56 h 61"/>
                <a:gd name="T40" fmla="*/ 74 w 98"/>
                <a:gd name="T41" fmla="*/ 56 h 61"/>
                <a:gd name="T42" fmla="*/ 64 w 98"/>
                <a:gd name="T43" fmla="*/ 54 h 61"/>
                <a:gd name="T44" fmla="*/ 42 w 98"/>
                <a:gd name="T45" fmla="*/ 47 h 61"/>
                <a:gd name="T46" fmla="*/ 22 w 98"/>
                <a:gd name="T47" fmla="*/ 33 h 61"/>
                <a:gd name="T48" fmla="*/ 9 w 98"/>
                <a:gd name="T49" fmla="*/ 17 h 61"/>
                <a:gd name="T50" fmla="*/ 2 w 98"/>
                <a:gd name="T51" fmla="*/ 5 h 61"/>
                <a:gd name="T52" fmla="*/ 0 w 98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61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3"/>
                    <a:pt x="12" y="4"/>
                    <a:pt x="17" y="6"/>
                  </a:cubicBezTo>
                  <a:cubicBezTo>
                    <a:pt x="21" y="8"/>
                    <a:pt x="27" y="10"/>
                    <a:pt x="33" y="13"/>
                  </a:cubicBezTo>
                  <a:cubicBezTo>
                    <a:pt x="39" y="15"/>
                    <a:pt x="46" y="18"/>
                    <a:pt x="52" y="21"/>
                  </a:cubicBezTo>
                  <a:cubicBezTo>
                    <a:pt x="59" y="25"/>
                    <a:pt x="65" y="29"/>
                    <a:pt x="71" y="32"/>
                  </a:cubicBezTo>
                  <a:cubicBezTo>
                    <a:pt x="74" y="34"/>
                    <a:pt x="77" y="36"/>
                    <a:pt x="79" y="38"/>
                  </a:cubicBezTo>
                  <a:cubicBezTo>
                    <a:pt x="82" y="40"/>
                    <a:pt x="85" y="43"/>
                    <a:pt x="87" y="45"/>
                  </a:cubicBezTo>
                  <a:cubicBezTo>
                    <a:pt x="89" y="48"/>
                    <a:pt x="91" y="50"/>
                    <a:pt x="92" y="52"/>
                  </a:cubicBezTo>
                  <a:cubicBezTo>
                    <a:pt x="93" y="54"/>
                    <a:pt x="94" y="55"/>
                    <a:pt x="95" y="57"/>
                  </a:cubicBezTo>
                  <a:cubicBezTo>
                    <a:pt x="96" y="58"/>
                    <a:pt x="97" y="59"/>
                    <a:pt x="97" y="59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7" y="61"/>
                  </a:cubicBezTo>
                  <a:cubicBezTo>
                    <a:pt x="96" y="61"/>
                    <a:pt x="95" y="61"/>
                    <a:pt x="93" y="60"/>
                  </a:cubicBezTo>
                  <a:cubicBezTo>
                    <a:pt x="92" y="60"/>
                    <a:pt x="90" y="60"/>
                    <a:pt x="87" y="59"/>
                  </a:cubicBezTo>
                  <a:cubicBezTo>
                    <a:pt x="85" y="59"/>
                    <a:pt x="83" y="58"/>
                    <a:pt x="81" y="57"/>
                  </a:cubicBezTo>
                  <a:cubicBezTo>
                    <a:pt x="80" y="57"/>
                    <a:pt x="79" y="57"/>
                    <a:pt x="79" y="57"/>
                  </a:cubicBezTo>
                  <a:cubicBezTo>
                    <a:pt x="78" y="57"/>
                    <a:pt x="78" y="56"/>
                    <a:pt x="77" y="56"/>
                  </a:cubicBezTo>
                  <a:cubicBezTo>
                    <a:pt x="76" y="56"/>
                    <a:pt x="76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0" y="56"/>
                    <a:pt x="67" y="55"/>
                    <a:pt x="64" y="54"/>
                  </a:cubicBezTo>
                  <a:cubicBezTo>
                    <a:pt x="57" y="53"/>
                    <a:pt x="50" y="50"/>
                    <a:pt x="42" y="47"/>
                  </a:cubicBezTo>
                  <a:cubicBezTo>
                    <a:pt x="35" y="43"/>
                    <a:pt x="28" y="38"/>
                    <a:pt x="22" y="33"/>
                  </a:cubicBezTo>
                  <a:cubicBezTo>
                    <a:pt x="17" y="28"/>
                    <a:pt x="12" y="22"/>
                    <a:pt x="9" y="17"/>
                  </a:cubicBezTo>
                  <a:cubicBezTo>
                    <a:pt x="6" y="12"/>
                    <a:pt x="3" y="8"/>
                    <a:pt x="2" y="5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ṥļïďé">
              <a:extLst>
                <a:ext uri="{FF2B5EF4-FFF2-40B4-BE49-F238E27FC236}">
                  <a16:creationId xmlns:a16="http://schemas.microsoft.com/office/drawing/2014/main" id="{DEBAE6A3-B074-4B35-81E7-968D6D8C3DD5}"/>
                </a:ext>
              </a:extLst>
            </p:cNvPr>
            <p:cNvSpPr/>
            <p:nvPr/>
          </p:nvSpPr>
          <p:spPr bwMode="auto">
            <a:xfrm>
              <a:off x="4871886" y="3102281"/>
              <a:ext cx="309297" cy="1206690"/>
            </a:xfrm>
            <a:custGeom>
              <a:avLst/>
              <a:gdLst>
                <a:gd name="T0" fmla="*/ 3 w 34"/>
                <a:gd name="T1" fmla="*/ 0 h 133"/>
                <a:gd name="T2" fmla="*/ 13 w 34"/>
                <a:gd name="T3" fmla="*/ 18 h 133"/>
                <a:gd name="T4" fmla="*/ 22 w 34"/>
                <a:gd name="T5" fmla="*/ 38 h 133"/>
                <a:gd name="T6" fmla="*/ 30 w 34"/>
                <a:gd name="T7" fmla="*/ 63 h 133"/>
                <a:gd name="T8" fmla="*/ 34 w 34"/>
                <a:gd name="T9" fmla="*/ 90 h 133"/>
                <a:gd name="T10" fmla="*/ 34 w 34"/>
                <a:gd name="T11" fmla="*/ 96 h 133"/>
                <a:gd name="T12" fmla="*/ 34 w 34"/>
                <a:gd name="T13" fmla="*/ 102 h 133"/>
                <a:gd name="T14" fmla="*/ 33 w 34"/>
                <a:gd name="T15" fmla="*/ 112 h 133"/>
                <a:gd name="T16" fmla="*/ 33 w 34"/>
                <a:gd name="T17" fmla="*/ 117 h 133"/>
                <a:gd name="T18" fmla="*/ 32 w 34"/>
                <a:gd name="T19" fmla="*/ 121 h 133"/>
                <a:gd name="T20" fmla="*/ 31 w 34"/>
                <a:gd name="T21" fmla="*/ 127 h 133"/>
                <a:gd name="T22" fmla="*/ 30 w 34"/>
                <a:gd name="T23" fmla="*/ 133 h 133"/>
                <a:gd name="T24" fmla="*/ 27 w 34"/>
                <a:gd name="T25" fmla="*/ 128 h 133"/>
                <a:gd name="T26" fmla="*/ 24 w 34"/>
                <a:gd name="T27" fmla="*/ 122 h 133"/>
                <a:gd name="T28" fmla="*/ 23 w 34"/>
                <a:gd name="T29" fmla="*/ 118 h 133"/>
                <a:gd name="T30" fmla="*/ 21 w 34"/>
                <a:gd name="T31" fmla="*/ 114 h 133"/>
                <a:gd name="T32" fmla="*/ 17 w 34"/>
                <a:gd name="T33" fmla="*/ 105 h 133"/>
                <a:gd name="T34" fmla="*/ 15 w 34"/>
                <a:gd name="T35" fmla="*/ 100 h 133"/>
                <a:gd name="T36" fmla="*/ 13 w 34"/>
                <a:gd name="T37" fmla="*/ 94 h 133"/>
                <a:gd name="T38" fmla="*/ 5 w 34"/>
                <a:gd name="T39" fmla="*/ 69 h 133"/>
                <a:gd name="T40" fmla="*/ 1 w 34"/>
                <a:gd name="T41" fmla="*/ 43 h 133"/>
                <a:gd name="T42" fmla="*/ 0 w 34"/>
                <a:gd name="T43" fmla="*/ 21 h 133"/>
                <a:gd name="T44" fmla="*/ 3 w 34"/>
                <a:gd name="T4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133">
                  <a:moveTo>
                    <a:pt x="3" y="0"/>
                  </a:moveTo>
                  <a:cubicBezTo>
                    <a:pt x="3" y="0"/>
                    <a:pt x="7" y="7"/>
                    <a:pt x="13" y="18"/>
                  </a:cubicBezTo>
                  <a:cubicBezTo>
                    <a:pt x="16" y="24"/>
                    <a:pt x="19" y="30"/>
                    <a:pt x="22" y="38"/>
                  </a:cubicBezTo>
                  <a:cubicBezTo>
                    <a:pt x="25" y="45"/>
                    <a:pt x="28" y="54"/>
                    <a:pt x="30" y="63"/>
                  </a:cubicBezTo>
                  <a:cubicBezTo>
                    <a:pt x="32" y="72"/>
                    <a:pt x="33" y="81"/>
                    <a:pt x="34" y="90"/>
                  </a:cubicBezTo>
                  <a:cubicBezTo>
                    <a:pt x="34" y="92"/>
                    <a:pt x="34" y="94"/>
                    <a:pt x="34" y="96"/>
                  </a:cubicBezTo>
                  <a:cubicBezTo>
                    <a:pt x="34" y="98"/>
                    <a:pt x="34" y="100"/>
                    <a:pt x="34" y="102"/>
                  </a:cubicBezTo>
                  <a:cubicBezTo>
                    <a:pt x="34" y="105"/>
                    <a:pt x="34" y="109"/>
                    <a:pt x="33" y="112"/>
                  </a:cubicBezTo>
                  <a:cubicBezTo>
                    <a:pt x="33" y="114"/>
                    <a:pt x="33" y="115"/>
                    <a:pt x="33" y="117"/>
                  </a:cubicBezTo>
                  <a:cubicBezTo>
                    <a:pt x="33" y="118"/>
                    <a:pt x="33" y="119"/>
                    <a:pt x="32" y="121"/>
                  </a:cubicBezTo>
                  <a:cubicBezTo>
                    <a:pt x="32" y="123"/>
                    <a:pt x="32" y="125"/>
                    <a:pt x="31" y="127"/>
                  </a:cubicBezTo>
                  <a:cubicBezTo>
                    <a:pt x="31" y="131"/>
                    <a:pt x="30" y="133"/>
                    <a:pt x="30" y="133"/>
                  </a:cubicBezTo>
                  <a:cubicBezTo>
                    <a:pt x="30" y="133"/>
                    <a:pt x="29" y="131"/>
                    <a:pt x="27" y="128"/>
                  </a:cubicBezTo>
                  <a:cubicBezTo>
                    <a:pt x="27" y="126"/>
                    <a:pt x="26" y="124"/>
                    <a:pt x="24" y="122"/>
                  </a:cubicBezTo>
                  <a:cubicBezTo>
                    <a:pt x="24" y="121"/>
                    <a:pt x="23" y="119"/>
                    <a:pt x="23" y="118"/>
                  </a:cubicBezTo>
                  <a:cubicBezTo>
                    <a:pt x="22" y="117"/>
                    <a:pt x="21" y="115"/>
                    <a:pt x="21" y="114"/>
                  </a:cubicBezTo>
                  <a:cubicBezTo>
                    <a:pt x="19" y="111"/>
                    <a:pt x="18" y="108"/>
                    <a:pt x="17" y="105"/>
                  </a:cubicBezTo>
                  <a:cubicBezTo>
                    <a:pt x="16" y="103"/>
                    <a:pt x="15" y="101"/>
                    <a:pt x="15" y="100"/>
                  </a:cubicBezTo>
                  <a:cubicBezTo>
                    <a:pt x="14" y="98"/>
                    <a:pt x="13" y="96"/>
                    <a:pt x="13" y="94"/>
                  </a:cubicBezTo>
                  <a:cubicBezTo>
                    <a:pt x="10" y="87"/>
                    <a:pt x="7" y="78"/>
                    <a:pt x="5" y="69"/>
                  </a:cubicBezTo>
                  <a:cubicBezTo>
                    <a:pt x="3" y="60"/>
                    <a:pt x="2" y="51"/>
                    <a:pt x="1" y="43"/>
                  </a:cubicBezTo>
                  <a:cubicBezTo>
                    <a:pt x="0" y="35"/>
                    <a:pt x="0" y="27"/>
                    <a:pt x="0" y="21"/>
                  </a:cubicBezTo>
                  <a:cubicBezTo>
                    <a:pt x="1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şľíḑè">
              <a:extLst>
                <a:ext uri="{FF2B5EF4-FFF2-40B4-BE49-F238E27FC236}">
                  <a16:creationId xmlns:a16="http://schemas.microsoft.com/office/drawing/2014/main" id="{B05441F3-77D5-4B47-9924-28CB0CED5C0C}"/>
                </a:ext>
              </a:extLst>
            </p:cNvPr>
            <p:cNvSpPr/>
            <p:nvPr/>
          </p:nvSpPr>
          <p:spPr bwMode="auto">
            <a:xfrm>
              <a:off x="4423191" y="4191350"/>
              <a:ext cx="866900" cy="344147"/>
            </a:xfrm>
            <a:custGeom>
              <a:avLst/>
              <a:gdLst>
                <a:gd name="T0" fmla="*/ 0 w 95"/>
                <a:gd name="T1" fmla="*/ 0 h 38"/>
                <a:gd name="T2" fmla="*/ 4 w 95"/>
                <a:gd name="T3" fmla="*/ 1 h 38"/>
                <a:gd name="T4" fmla="*/ 9 w 95"/>
                <a:gd name="T5" fmla="*/ 2 h 38"/>
                <a:gd name="T6" fmla="*/ 15 w 95"/>
                <a:gd name="T7" fmla="*/ 3 h 38"/>
                <a:gd name="T8" fmla="*/ 30 w 95"/>
                <a:gd name="T9" fmla="*/ 5 h 38"/>
                <a:gd name="T10" fmla="*/ 49 w 95"/>
                <a:gd name="T11" fmla="*/ 8 h 38"/>
                <a:gd name="T12" fmla="*/ 67 w 95"/>
                <a:gd name="T13" fmla="*/ 15 h 38"/>
                <a:gd name="T14" fmla="*/ 83 w 95"/>
                <a:gd name="T15" fmla="*/ 24 h 38"/>
                <a:gd name="T16" fmla="*/ 85 w 95"/>
                <a:gd name="T17" fmla="*/ 25 h 38"/>
                <a:gd name="T18" fmla="*/ 86 w 95"/>
                <a:gd name="T19" fmla="*/ 26 h 38"/>
                <a:gd name="T20" fmla="*/ 88 w 95"/>
                <a:gd name="T21" fmla="*/ 28 h 38"/>
                <a:gd name="T22" fmla="*/ 92 w 95"/>
                <a:gd name="T23" fmla="*/ 32 h 38"/>
                <a:gd name="T24" fmla="*/ 94 w 95"/>
                <a:gd name="T25" fmla="*/ 34 h 38"/>
                <a:gd name="T26" fmla="*/ 95 w 95"/>
                <a:gd name="T27" fmla="*/ 34 h 38"/>
                <a:gd name="T28" fmla="*/ 95 w 95"/>
                <a:gd name="T29" fmla="*/ 35 h 38"/>
                <a:gd name="T30" fmla="*/ 94 w 95"/>
                <a:gd name="T31" fmla="*/ 35 h 38"/>
                <a:gd name="T32" fmla="*/ 91 w 95"/>
                <a:gd name="T33" fmla="*/ 36 h 38"/>
                <a:gd name="T34" fmla="*/ 86 w 95"/>
                <a:gd name="T35" fmla="*/ 37 h 38"/>
                <a:gd name="T36" fmla="*/ 83 w 95"/>
                <a:gd name="T37" fmla="*/ 37 h 38"/>
                <a:gd name="T38" fmla="*/ 81 w 95"/>
                <a:gd name="T39" fmla="*/ 37 h 38"/>
                <a:gd name="T40" fmla="*/ 80 w 95"/>
                <a:gd name="T41" fmla="*/ 37 h 38"/>
                <a:gd name="T42" fmla="*/ 64 w 95"/>
                <a:gd name="T43" fmla="*/ 38 h 38"/>
                <a:gd name="T44" fmla="*/ 43 w 95"/>
                <a:gd name="T45" fmla="*/ 35 h 38"/>
                <a:gd name="T46" fmla="*/ 24 w 95"/>
                <a:gd name="T47" fmla="*/ 27 h 38"/>
                <a:gd name="T48" fmla="*/ 9 w 95"/>
                <a:gd name="T49" fmla="*/ 15 h 38"/>
                <a:gd name="T50" fmla="*/ 5 w 95"/>
                <a:gd name="T51" fmla="*/ 9 h 38"/>
                <a:gd name="T52" fmla="*/ 2 w 95"/>
                <a:gd name="T53" fmla="*/ 4 h 38"/>
                <a:gd name="T54" fmla="*/ 0 w 95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38">
                  <a:moveTo>
                    <a:pt x="0" y="0"/>
                  </a:moveTo>
                  <a:cubicBezTo>
                    <a:pt x="0" y="0"/>
                    <a:pt x="1" y="0"/>
                    <a:pt x="4" y="1"/>
                  </a:cubicBezTo>
                  <a:cubicBezTo>
                    <a:pt x="5" y="1"/>
                    <a:pt x="7" y="1"/>
                    <a:pt x="9" y="2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20" y="3"/>
                    <a:pt x="25" y="4"/>
                    <a:pt x="30" y="5"/>
                  </a:cubicBezTo>
                  <a:cubicBezTo>
                    <a:pt x="36" y="6"/>
                    <a:pt x="42" y="7"/>
                    <a:pt x="49" y="8"/>
                  </a:cubicBezTo>
                  <a:cubicBezTo>
                    <a:pt x="55" y="10"/>
                    <a:pt x="62" y="12"/>
                    <a:pt x="67" y="15"/>
                  </a:cubicBezTo>
                  <a:cubicBezTo>
                    <a:pt x="73" y="18"/>
                    <a:pt x="78" y="21"/>
                    <a:pt x="83" y="24"/>
                  </a:cubicBezTo>
                  <a:cubicBezTo>
                    <a:pt x="83" y="24"/>
                    <a:pt x="84" y="24"/>
                    <a:pt x="85" y="25"/>
                  </a:cubicBezTo>
                  <a:cubicBezTo>
                    <a:pt x="85" y="25"/>
                    <a:pt x="86" y="26"/>
                    <a:pt x="86" y="26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90" y="30"/>
                    <a:pt x="91" y="31"/>
                    <a:pt x="92" y="32"/>
                  </a:cubicBezTo>
                  <a:cubicBezTo>
                    <a:pt x="93" y="33"/>
                    <a:pt x="94" y="34"/>
                    <a:pt x="94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3" y="36"/>
                    <a:pt x="91" y="36"/>
                  </a:cubicBezTo>
                  <a:cubicBezTo>
                    <a:pt x="90" y="37"/>
                    <a:pt x="88" y="37"/>
                    <a:pt x="86" y="37"/>
                  </a:cubicBezTo>
                  <a:cubicBezTo>
                    <a:pt x="85" y="37"/>
                    <a:pt x="84" y="37"/>
                    <a:pt x="83" y="37"/>
                  </a:cubicBezTo>
                  <a:cubicBezTo>
                    <a:pt x="82" y="37"/>
                    <a:pt x="82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75" y="38"/>
                    <a:pt x="70" y="38"/>
                    <a:pt x="64" y="38"/>
                  </a:cubicBezTo>
                  <a:cubicBezTo>
                    <a:pt x="57" y="38"/>
                    <a:pt x="51" y="37"/>
                    <a:pt x="43" y="35"/>
                  </a:cubicBezTo>
                  <a:cubicBezTo>
                    <a:pt x="36" y="34"/>
                    <a:pt x="30" y="31"/>
                    <a:pt x="24" y="27"/>
                  </a:cubicBezTo>
                  <a:cubicBezTo>
                    <a:pt x="18" y="23"/>
                    <a:pt x="13" y="19"/>
                    <a:pt x="9" y="15"/>
                  </a:cubicBezTo>
                  <a:cubicBezTo>
                    <a:pt x="8" y="13"/>
                    <a:pt x="6" y="11"/>
                    <a:pt x="5" y="9"/>
                  </a:cubicBezTo>
                  <a:cubicBezTo>
                    <a:pt x="3" y="7"/>
                    <a:pt x="2" y="6"/>
                    <a:pt x="2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ḻîḍê">
              <a:extLst>
                <a:ext uri="{FF2B5EF4-FFF2-40B4-BE49-F238E27FC236}">
                  <a16:creationId xmlns:a16="http://schemas.microsoft.com/office/drawing/2014/main" id="{5570EAB0-D0CF-4829-B473-510EDBD2E52C}"/>
                </a:ext>
              </a:extLst>
            </p:cNvPr>
            <p:cNvSpPr/>
            <p:nvPr/>
          </p:nvSpPr>
          <p:spPr bwMode="auto">
            <a:xfrm>
              <a:off x="5255239" y="3555334"/>
              <a:ext cx="270089" cy="1045506"/>
            </a:xfrm>
            <a:custGeom>
              <a:avLst/>
              <a:gdLst>
                <a:gd name="T0" fmla="*/ 6 w 30"/>
                <a:gd name="T1" fmla="*/ 0 h 115"/>
                <a:gd name="T2" fmla="*/ 15 w 30"/>
                <a:gd name="T3" fmla="*/ 15 h 115"/>
                <a:gd name="T4" fmla="*/ 28 w 30"/>
                <a:gd name="T5" fmla="*/ 56 h 115"/>
                <a:gd name="T6" fmla="*/ 25 w 30"/>
                <a:gd name="T7" fmla="*/ 98 h 115"/>
                <a:gd name="T8" fmla="*/ 23 w 30"/>
                <a:gd name="T9" fmla="*/ 105 h 115"/>
                <a:gd name="T10" fmla="*/ 21 w 30"/>
                <a:gd name="T11" fmla="*/ 111 h 115"/>
                <a:gd name="T12" fmla="*/ 19 w 30"/>
                <a:gd name="T13" fmla="*/ 115 h 115"/>
                <a:gd name="T14" fmla="*/ 17 w 30"/>
                <a:gd name="T15" fmla="*/ 111 h 115"/>
                <a:gd name="T16" fmla="*/ 15 w 30"/>
                <a:gd name="T17" fmla="*/ 105 h 115"/>
                <a:gd name="T18" fmla="*/ 13 w 30"/>
                <a:gd name="T19" fmla="*/ 98 h 115"/>
                <a:gd name="T20" fmla="*/ 2 w 30"/>
                <a:gd name="T21" fmla="*/ 59 h 115"/>
                <a:gd name="T22" fmla="*/ 2 w 30"/>
                <a:gd name="T23" fmla="*/ 17 h 115"/>
                <a:gd name="T24" fmla="*/ 6 w 30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15">
                  <a:moveTo>
                    <a:pt x="6" y="0"/>
                  </a:moveTo>
                  <a:cubicBezTo>
                    <a:pt x="6" y="0"/>
                    <a:pt x="10" y="5"/>
                    <a:pt x="15" y="15"/>
                  </a:cubicBezTo>
                  <a:cubicBezTo>
                    <a:pt x="20" y="25"/>
                    <a:pt x="26" y="39"/>
                    <a:pt x="28" y="56"/>
                  </a:cubicBezTo>
                  <a:cubicBezTo>
                    <a:pt x="30" y="72"/>
                    <a:pt x="28" y="87"/>
                    <a:pt x="25" y="98"/>
                  </a:cubicBezTo>
                  <a:cubicBezTo>
                    <a:pt x="25" y="101"/>
                    <a:pt x="24" y="103"/>
                    <a:pt x="23" y="105"/>
                  </a:cubicBezTo>
                  <a:cubicBezTo>
                    <a:pt x="23" y="108"/>
                    <a:pt x="22" y="109"/>
                    <a:pt x="21" y="111"/>
                  </a:cubicBezTo>
                  <a:cubicBezTo>
                    <a:pt x="20" y="114"/>
                    <a:pt x="19" y="115"/>
                    <a:pt x="19" y="115"/>
                  </a:cubicBezTo>
                  <a:cubicBezTo>
                    <a:pt x="19" y="115"/>
                    <a:pt x="19" y="114"/>
                    <a:pt x="17" y="111"/>
                  </a:cubicBezTo>
                  <a:cubicBezTo>
                    <a:pt x="17" y="109"/>
                    <a:pt x="16" y="107"/>
                    <a:pt x="15" y="105"/>
                  </a:cubicBezTo>
                  <a:cubicBezTo>
                    <a:pt x="14" y="103"/>
                    <a:pt x="14" y="101"/>
                    <a:pt x="13" y="98"/>
                  </a:cubicBezTo>
                  <a:cubicBezTo>
                    <a:pt x="9" y="88"/>
                    <a:pt x="5" y="74"/>
                    <a:pt x="2" y="59"/>
                  </a:cubicBezTo>
                  <a:cubicBezTo>
                    <a:pt x="0" y="43"/>
                    <a:pt x="1" y="28"/>
                    <a:pt x="2" y="17"/>
                  </a:cubicBezTo>
                  <a:cubicBezTo>
                    <a:pt x="4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1ïďê">
              <a:extLst>
                <a:ext uri="{FF2B5EF4-FFF2-40B4-BE49-F238E27FC236}">
                  <a16:creationId xmlns:a16="http://schemas.microsoft.com/office/drawing/2014/main" id="{69362DD6-8EC6-40FB-AA1C-4372E7B31E76}"/>
                </a:ext>
              </a:extLst>
            </p:cNvPr>
            <p:cNvSpPr/>
            <p:nvPr/>
          </p:nvSpPr>
          <p:spPr bwMode="auto">
            <a:xfrm>
              <a:off x="4414479" y="3128419"/>
              <a:ext cx="1359158" cy="1825281"/>
            </a:xfrm>
            <a:custGeom>
              <a:avLst/>
              <a:gdLst>
                <a:gd name="T0" fmla="*/ 1 w 149"/>
                <a:gd name="T1" fmla="*/ 5 h 201"/>
                <a:gd name="T2" fmla="*/ 67 w 149"/>
                <a:gd name="T3" fmla="*/ 116 h 201"/>
                <a:gd name="T4" fmla="*/ 103 w 149"/>
                <a:gd name="T5" fmla="*/ 161 h 201"/>
                <a:gd name="T6" fmla="*/ 145 w 149"/>
                <a:gd name="T7" fmla="*/ 199 h 201"/>
                <a:gd name="T8" fmla="*/ 147 w 149"/>
                <a:gd name="T9" fmla="*/ 196 h 201"/>
                <a:gd name="T10" fmla="*/ 107 w 149"/>
                <a:gd name="T11" fmla="*/ 157 h 201"/>
                <a:gd name="T12" fmla="*/ 71 w 149"/>
                <a:gd name="T13" fmla="*/ 112 h 201"/>
                <a:gd name="T14" fmla="*/ 4 w 149"/>
                <a:gd name="T15" fmla="*/ 2 h 201"/>
                <a:gd name="T16" fmla="*/ 1 w 149"/>
                <a:gd name="T17" fmla="*/ 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01">
                  <a:moveTo>
                    <a:pt x="1" y="5"/>
                  </a:moveTo>
                  <a:cubicBezTo>
                    <a:pt x="25" y="41"/>
                    <a:pt x="42" y="81"/>
                    <a:pt x="67" y="116"/>
                  </a:cubicBezTo>
                  <a:cubicBezTo>
                    <a:pt x="78" y="132"/>
                    <a:pt x="90" y="147"/>
                    <a:pt x="103" y="161"/>
                  </a:cubicBezTo>
                  <a:cubicBezTo>
                    <a:pt x="116" y="175"/>
                    <a:pt x="130" y="189"/>
                    <a:pt x="145" y="199"/>
                  </a:cubicBezTo>
                  <a:cubicBezTo>
                    <a:pt x="147" y="201"/>
                    <a:pt x="149" y="198"/>
                    <a:pt x="147" y="196"/>
                  </a:cubicBezTo>
                  <a:cubicBezTo>
                    <a:pt x="134" y="183"/>
                    <a:pt x="120" y="171"/>
                    <a:pt x="107" y="157"/>
                  </a:cubicBezTo>
                  <a:cubicBezTo>
                    <a:pt x="94" y="143"/>
                    <a:pt x="82" y="128"/>
                    <a:pt x="71" y="112"/>
                  </a:cubicBezTo>
                  <a:cubicBezTo>
                    <a:pt x="46" y="77"/>
                    <a:pt x="27" y="38"/>
                    <a:pt x="4" y="2"/>
                  </a:cubicBezTo>
                  <a:cubicBezTo>
                    <a:pt x="2" y="0"/>
                    <a:pt x="0" y="3"/>
                    <a:pt x="1" y="5"/>
                  </a:cubicBezTo>
                </a:path>
              </a:pathLst>
            </a:custGeom>
            <a:solidFill>
              <a:srgbClr val="00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$ḷíḑe">
              <a:extLst>
                <a:ext uri="{FF2B5EF4-FFF2-40B4-BE49-F238E27FC236}">
                  <a16:creationId xmlns:a16="http://schemas.microsoft.com/office/drawing/2014/main" id="{FCAAAFBD-F923-422B-88DD-1F77A33EDCF5}"/>
                </a:ext>
              </a:extLst>
            </p:cNvPr>
            <p:cNvSpPr/>
            <p:nvPr/>
          </p:nvSpPr>
          <p:spPr bwMode="auto">
            <a:xfrm>
              <a:off x="4096469" y="2631803"/>
              <a:ext cx="575028" cy="906105"/>
            </a:xfrm>
            <a:custGeom>
              <a:avLst/>
              <a:gdLst>
                <a:gd name="T0" fmla="*/ 0 w 63"/>
                <a:gd name="T1" fmla="*/ 0 h 100"/>
                <a:gd name="T2" fmla="*/ 4 w 63"/>
                <a:gd name="T3" fmla="*/ 3 h 100"/>
                <a:gd name="T4" fmla="*/ 13 w 63"/>
                <a:gd name="T5" fmla="*/ 13 h 100"/>
                <a:gd name="T6" fmla="*/ 39 w 63"/>
                <a:gd name="T7" fmla="*/ 45 h 100"/>
                <a:gd name="T8" fmla="*/ 42 w 63"/>
                <a:gd name="T9" fmla="*/ 50 h 100"/>
                <a:gd name="T10" fmla="*/ 45 w 63"/>
                <a:gd name="T11" fmla="*/ 54 h 100"/>
                <a:gd name="T12" fmla="*/ 47 w 63"/>
                <a:gd name="T13" fmla="*/ 59 h 100"/>
                <a:gd name="T14" fmla="*/ 50 w 63"/>
                <a:gd name="T15" fmla="*/ 64 h 100"/>
                <a:gd name="T16" fmla="*/ 52 w 63"/>
                <a:gd name="T17" fmla="*/ 69 h 100"/>
                <a:gd name="T18" fmla="*/ 53 w 63"/>
                <a:gd name="T19" fmla="*/ 71 h 100"/>
                <a:gd name="T20" fmla="*/ 54 w 63"/>
                <a:gd name="T21" fmla="*/ 73 h 100"/>
                <a:gd name="T22" fmla="*/ 54 w 63"/>
                <a:gd name="T23" fmla="*/ 74 h 100"/>
                <a:gd name="T24" fmla="*/ 56 w 63"/>
                <a:gd name="T25" fmla="*/ 78 h 100"/>
                <a:gd name="T26" fmla="*/ 57 w 63"/>
                <a:gd name="T27" fmla="*/ 83 h 100"/>
                <a:gd name="T28" fmla="*/ 61 w 63"/>
                <a:gd name="T29" fmla="*/ 95 h 100"/>
                <a:gd name="T30" fmla="*/ 63 w 63"/>
                <a:gd name="T31" fmla="*/ 99 h 100"/>
                <a:gd name="T32" fmla="*/ 63 w 63"/>
                <a:gd name="T33" fmla="*/ 100 h 100"/>
                <a:gd name="T34" fmla="*/ 62 w 63"/>
                <a:gd name="T35" fmla="*/ 100 h 100"/>
                <a:gd name="T36" fmla="*/ 59 w 63"/>
                <a:gd name="T37" fmla="*/ 98 h 100"/>
                <a:gd name="T38" fmla="*/ 47 w 63"/>
                <a:gd name="T39" fmla="*/ 91 h 100"/>
                <a:gd name="T40" fmla="*/ 44 w 63"/>
                <a:gd name="T41" fmla="*/ 88 h 100"/>
                <a:gd name="T42" fmla="*/ 40 w 63"/>
                <a:gd name="T43" fmla="*/ 85 h 100"/>
                <a:gd name="T44" fmla="*/ 39 w 63"/>
                <a:gd name="T45" fmla="*/ 84 h 100"/>
                <a:gd name="T46" fmla="*/ 39 w 63"/>
                <a:gd name="T47" fmla="*/ 83 h 100"/>
                <a:gd name="T48" fmla="*/ 37 w 63"/>
                <a:gd name="T49" fmla="*/ 82 h 100"/>
                <a:gd name="T50" fmla="*/ 33 w 63"/>
                <a:gd name="T51" fmla="*/ 78 h 100"/>
                <a:gd name="T52" fmla="*/ 29 w 63"/>
                <a:gd name="T53" fmla="*/ 75 h 100"/>
                <a:gd name="T54" fmla="*/ 25 w 63"/>
                <a:gd name="T55" fmla="*/ 70 h 100"/>
                <a:gd name="T56" fmla="*/ 21 w 63"/>
                <a:gd name="T57" fmla="*/ 65 h 100"/>
                <a:gd name="T58" fmla="*/ 18 w 63"/>
                <a:gd name="T59" fmla="*/ 60 h 100"/>
                <a:gd name="T60" fmla="*/ 2 w 63"/>
                <a:gd name="T61" fmla="*/ 19 h 100"/>
                <a:gd name="T62" fmla="*/ 0 w 63"/>
                <a:gd name="T63" fmla="*/ 5 h 100"/>
                <a:gd name="T64" fmla="*/ 0 w 63"/>
                <a:gd name="T6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100">
                  <a:moveTo>
                    <a:pt x="0" y="0"/>
                  </a:move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10" y="9"/>
                    <a:pt x="13" y="13"/>
                  </a:cubicBezTo>
                  <a:cubicBezTo>
                    <a:pt x="21" y="21"/>
                    <a:pt x="30" y="32"/>
                    <a:pt x="39" y="45"/>
                  </a:cubicBezTo>
                  <a:cubicBezTo>
                    <a:pt x="40" y="46"/>
                    <a:pt x="41" y="48"/>
                    <a:pt x="42" y="50"/>
                  </a:cubicBezTo>
                  <a:cubicBezTo>
                    <a:pt x="43" y="51"/>
                    <a:pt x="44" y="53"/>
                    <a:pt x="45" y="54"/>
                  </a:cubicBezTo>
                  <a:cubicBezTo>
                    <a:pt x="46" y="56"/>
                    <a:pt x="46" y="58"/>
                    <a:pt x="47" y="59"/>
                  </a:cubicBezTo>
                  <a:cubicBezTo>
                    <a:pt x="48" y="61"/>
                    <a:pt x="49" y="63"/>
                    <a:pt x="50" y="64"/>
                  </a:cubicBezTo>
                  <a:cubicBezTo>
                    <a:pt x="51" y="66"/>
                    <a:pt x="51" y="67"/>
                    <a:pt x="52" y="69"/>
                  </a:cubicBezTo>
                  <a:cubicBezTo>
                    <a:pt x="53" y="70"/>
                    <a:pt x="53" y="71"/>
                    <a:pt x="53" y="71"/>
                  </a:cubicBezTo>
                  <a:cubicBezTo>
                    <a:pt x="54" y="72"/>
                    <a:pt x="54" y="72"/>
                    <a:pt x="54" y="73"/>
                  </a:cubicBezTo>
                  <a:cubicBezTo>
                    <a:pt x="54" y="73"/>
                    <a:pt x="54" y="74"/>
                    <a:pt x="54" y="74"/>
                  </a:cubicBezTo>
                  <a:cubicBezTo>
                    <a:pt x="55" y="76"/>
                    <a:pt x="56" y="77"/>
                    <a:pt x="56" y="78"/>
                  </a:cubicBezTo>
                  <a:cubicBezTo>
                    <a:pt x="57" y="80"/>
                    <a:pt x="57" y="81"/>
                    <a:pt x="57" y="83"/>
                  </a:cubicBezTo>
                  <a:cubicBezTo>
                    <a:pt x="59" y="88"/>
                    <a:pt x="60" y="92"/>
                    <a:pt x="61" y="95"/>
                  </a:cubicBezTo>
                  <a:cubicBezTo>
                    <a:pt x="62" y="97"/>
                    <a:pt x="62" y="98"/>
                    <a:pt x="63" y="99"/>
                  </a:cubicBezTo>
                  <a:cubicBezTo>
                    <a:pt x="63" y="99"/>
                    <a:pt x="63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1" y="99"/>
                    <a:pt x="60" y="99"/>
                    <a:pt x="59" y="98"/>
                  </a:cubicBezTo>
                  <a:cubicBezTo>
                    <a:pt x="56" y="97"/>
                    <a:pt x="52" y="94"/>
                    <a:pt x="47" y="91"/>
                  </a:cubicBezTo>
                  <a:cubicBezTo>
                    <a:pt x="46" y="90"/>
                    <a:pt x="45" y="89"/>
                    <a:pt x="44" y="88"/>
                  </a:cubicBezTo>
                  <a:cubicBezTo>
                    <a:pt x="43" y="87"/>
                    <a:pt x="42" y="86"/>
                    <a:pt x="40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2"/>
                    <a:pt x="37" y="82"/>
                  </a:cubicBezTo>
                  <a:cubicBezTo>
                    <a:pt x="36" y="81"/>
                    <a:pt x="34" y="80"/>
                    <a:pt x="33" y="78"/>
                  </a:cubicBezTo>
                  <a:cubicBezTo>
                    <a:pt x="32" y="77"/>
                    <a:pt x="30" y="76"/>
                    <a:pt x="29" y="75"/>
                  </a:cubicBezTo>
                  <a:cubicBezTo>
                    <a:pt x="28" y="73"/>
                    <a:pt x="27" y="72"/>
                    <a:pt x="25" y="70"/>
                  </a:cubicBezTo>
                  <a:cubicBezTo>
                    <a:pt x="24" y="69"/>
                    <a:pt x="23" y="67"/>
                    <a:pt x="21" y="65"/>
                  </a:cubicBezTo>
                  <a:cubicBezTo>
                    <a:pt x="20" y="64"/>
                    <a:pt x="19" y="62"/>
                    <a:pt x="18" y="60"/>
                  </a:cubicBezTo>
                  <a:cubicBezTo>
                    <a:pt x="8" y="46"/>
                    <a:pt x="4" y="30"/>
                    <a:pt x="2" y="19"/>
                  </a:cubicBezTo>
                  <a:cubicBezTo>
                    <a:pt x="1" y="13"/>
                    <a:pt x="1" y="8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líḍê">
              <a:extLst>
                <a:ext uri="{FF2B5EF4-FFF2-40B4-BE49-F238E27FC236}">
                  <a16:creationId xmlns:a16="http://schemas.microsoft.com/office/drawing/2014/main" id="{7083B893-48E8-4AD5-A7D7-4CADA591A1C3}"/>
                </a:ext>
              </a:extLst>
            </p:cNvPr>
            <p:cNvSpPr/>
            <p:nvPr/>
          </p:nvSpPr>
          <p:spPr bwMode="auto">
            <a:xfrm>
              <a:off x="7481297" y="4200063"/>
              <a:ext cx="300584" cy="679579"/>
            </a:xfrm>
            <a:custGeom>
              <a:avLst/>
              <a:gdLst>
                <a:gd name="T0" fmla="*/ 33 w 33"/>
                <a:gd name="T1" fmla="*/ 0 h 75"/>
                <a:gd name="T2" fmla="*/ 32 w 33"/>
                <a:gd name="T3" fmla="*/ 4 h 75"/>
                <a:gd name="T4" fmla="*/ 30 w 33"/>
                <a:gd name="T5" fmla="*/ 13 h 75"/>
                <a:gd name="T6" fmla="*/ 27 w 33"/>
                <a:gd name="T7" fmla="*/ 25 h 75"/>
                <a:gd name="T8" fmla="*/ 23 w 33"/>
                <a:gd name="T9" fmla="*/ 39 h 75"/>
                <a:gd name="T10" fmla="*/ 17 w 33"/>
                <a:gd name="T11" fmla="*/ 54 h 75"/>
                <a:gd name="T12" fmla="*/ 14 w 33"/>
                <a:gd name="T13" fmla="*/ 60 h 75"/>
                <a:gd name="T14" fmla="*/ 10 w 33"/>
                <a:gd name="T15" fmla="*/ 66 h 75"/>
                <a:gd name="T16" fmla="*/ 6 w 33"/>
                <a:gd name="T17" fmla="*/ 70 h 75"/>
                <a:gd name="T18" fmla="*/ 3 w 33"/>
                <a:gd name="T19" fmla="*/ 73 h 75"/>
                <a:gd name="T20" fmla="*/ 1 w 33"/>
                <a:gd name="T21" fmla="*/ 74 h 75"/>
                <a:gd name="T22" fmla="*/ 1 w 33"/>
                <a:gd name="T23" fmla="*/ 75 h 75"/>
                <a:gd name="T24" fmla="*/ 1 w 33"/>
                <a:gd name="T25" fmla="*/ 74 h 75"/>
                <a:gd name="T26" fmla="*/ 0 w 33"/>
                <a:gd name="T27" fmla="*/ 72 h 75"/>
                <a:gd name="T28" fmla="*/ 1 w 33"/>
                <a:gd name="T29" fmla="*/ 67 h 75"/>
                <a:gd name="T30" fmla="*/ 1 w 33"/>
                <a:gd name="T31" fmla="*/ 62 h 75"/>
                <a:gd name="T32" fmla="*/ 2 w 33"/>
                <a:gd name="T33" fmla="*/ 61 h 75"/>
                <a:gd name="T34" fmla="*/ 2 w 33"/>
                <a:gd name="T35" fmla="*/ 60 h 75"/>
                <a:gd name="T36" fmla="*/ 2 w 33"/>
                <a:gd name="T37" fmla="*/ 58 h 75"/>
                <a:gd name="T38" fmla="*/ 1 w 33"/>
                <a:gd name="T39" fmla="*/ 58 h 75"/>
                <a:gd name="T40" fmla="*/ 1 w 33"/>
                <a:gd name="T41" fmla="*/ 57 h 75"/>
                <a:gd name="T42" fmla="*/ 2 w 33"/>
                <a:gd name="T43" fmla="*/ 50 h 75"/>
                <a:gd name="T44" fmla="*/ 13 w 33"/>
                <a:gd name="T45" fmla="*/ 18 h 75"/>
                <a:gd name="T46" fmla="*/ 22 w 33"/>
                <a:gd name="T47" fmla="*/ 8 h 75"/>
                <a:gd name="T48" fmla="*/ 30 w 33"/>
                <a:gd name="T49" fmla="*/ 2 h 75"/>
                <a:gd name="T50" fmla="*/ 33 w 33"/>
                <a:gd name="T5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75">
                  <a:moveTo>
                    <a:pt x="33" y="0"/>
                  </a:moveTo>
                  <a:cubicBezTo>
                    <a:pt x="33" y="0"/>
                    <a:pt x="33" y="2"/>
                    <a:pt x="32" y="4"/>
                  </a:cubicBezTo>
                  <a:cubicBezTo>
                    <a:pt x="32" y="6"/>
                    <a:pt x="31" y="9"/>
                    <a:pt x="30" y="13"/>
                  </a:cubicBezTo>
                  <a:cubicBezTo>
                    <a:pt x="29" y="16"/>
                    <a:pt x="28" y="21"/>
                    <a:pt x="27" y="25"/>
                  </a:cubicBezTo>
                  <a:cubicBezTo>
                    <a:pt x="26" y="30"/>
                    <a:pt x="25" y="34"/>
                    <a:pt x="23" y="39"/>
                  </a:cubicBezTo>
                  <a:cubicBezTo>
                    <a:pt x="21" y="45"/>
                    <a:pt x="19" y="49"/>
                    <a:pt x="17" y="54"/>
                  </a:cubicBezTo>
                  <a:cubicBezTo>
                    <a:pt x="16" y="56"/>
                    <a:pt x="15" y="58"/>
                    <a:pt x="14" y="60"/>
                  </a:cubicBezTo>
                  <a:cubicBezTo>
                    <a:pt x="13" y="63"/>
                    <a:pt x="11" y="65"/>
                    <a:pt x="10" y="66"/>
                  </a:cubicBezTo>
                  <a:cubicBezTo>
                    <a:pt x="8" y="68"/>
                    <a:pt x="7" y="69"/>
                    <a:pt x="6" y="70"/>
                  </a:cubicBezTo>
                  <a:cubicBezTo>
                    <a:pt x="5" y="71"/>
                    <a:pt x="4" y="72"/>
                    <a:pt x="3" y="73"/>
                  </a:cubicBezTo>
                  <a:cubicBezTo>
                    <a:pt x="2" y="73"/>
                    <a:pt x="2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4"/>
                  </a:cubicBezTo>
                  <a:cubicBezTo>
                    <a:pt x="0" y="74"/>
                    <a:pt x="0" y="73"/>
                    <a:pt x="0" y="72"/>
                  </a:cubicBezTo>
                  <a:cubicBezTo>
                    <a:pt x="0" y="70"/>
                    <a:pt x="0" y="69"/>
                    <a:pt x="1" y="67"/>
                  </a:cubicBezTo>
                  <a:cubicBezTo>
                    <a:pt x="1" y="66"/>
                    <a:pt x="1" y="64"/>
                    <a:pt x="1" y="62"/>
                  </a:cubicBezTo>
                  <a:cubicBezTo>
                    <a:pt x="1" y="62"/>
                    <a:pt x="1" y="61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9"/>
                    <a:pt x="2" y="59"/>
                    <a:pt x="2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5"/>
                    <a:pt x="2" y="52"/>
                    <a:pt x="2" y="50"/>
                  </a:cubicBezTo>
                  <a:cubicBezTo>
                    <a:pt x="2" y="45"/>
                    <a:pt x="10" y="23"/>
                    <a:pt x="13" y="18"/>
                  </a:cubicBezTo>
                  <a:cubicBezTo>
                    <a:pt x="16" y="14"/>
                    <a:pt x="19" y="10"/>
                    <a:pt x="22" y="8"/>
                  </a:cubicBezTo>
                  <a:cubicBezTo>
                    <a:pt x="25" y="5"/>
                    <a:pt x="28" y="3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lîďe">
              <a:extLst>
                <a:ext uri="{FF2B5EF4-FFF2-40B4-BE49-F238E27FC236}">
                  <a16:creationId xmlns:a16="http://schemas.microsoft.com/office/drawing/2014/main" id="{819EFA45-F400-4EE5-AB90-6C79566182BE}"/>
                </a:ext>
              </a:extLst>
            </p:cNvPr>
            <p:cNvSpPr/>
            <p:nvPr/>
          </p:nvSpPr>
          <p:spPr bwMode="auto">
            <a:xfrm>
              <a:off x="7337539" y="4770734"/>
              <a:ext cx="792842" cy="274447"/>
            </a:xfrm>
            <a:custGeom>
              <a:avLst/>
              <a:gdLst>
                <a:gd name="T0" fmla="*/ 87 w 87"/>
                <a:gd name="T1" fmla="*/ 1 h 30"/>
                <a:gd name="T2" fmla="*/ 76 w 87"/>
                <a:gd name="T3" fmla="*/ 10 h 30"/>
                <a:gd name="T4" fmla="*/ 63 w 87"/>
                <a:gd name="T5" fmla="*/ 17 h 30"/>
                <a:gd name="T6" fmla="*/ 47 w 87"/>
                <a:gd name="T7" fmla="*/ 25 h 30"/>
                <a:gd name="T8" fmla="*/ 29 w 87"/>
                <a:gd name="T9" fmla="*/ 29 h 30"/>
                <a:gd name="T10" fmla="*/ 25 w 87"/>
                <a:gd name="T11" fmla="*/ 30 h 30"/>
                <a:gd name="T12" fmla="*/ 21 w 87"/>
                <a:gd name="T13" fmla="*/ 30 h 30"/>
                <a:gd name="T14" fmla="*/ 14 w 87"/>
                <a:gd name="T15" fmla="*/ 30 h 30"/>
                <a:gd name="T16" fmla="*/ 11 w 87"/>
                <a:gd name="T17" fmla="*/ 30 h 30"/>
                <a:gd name="T18" fmla="*/ 8 w 87"/>
                <a:gd name="T19" fmla="*/ 30 h 30"/>
                <a:gd name="T20" fmla="*/ 4 w 87"/>
                <a:gd name="T21" fmla="*/ 30 h 30"/>
                <a:gd name="T22" fmla="*/ 0 w 87"/>
                <a:gd name="T23" fmla="*/ 29 h 30"/>
                <a:gd name="T24" fmla="*/ 3 w 87"/>
                <a:gd name="T25" fmla="*/ 27 h 30"/>
                <a:gd name="T26" fmla="*/ 7 w 87"/>
                <a:gd name="T27" fmla="*/ 24 h 30"/>
                <a:gd name="T28" fmla="*/ 9 w 87"/>
                <a:gd name="T29" fmla="*/ 23 h 30"/>
                <a:gd name="T30" fmla="*/ 12 w 87"/>
                <a:gd name="T31" fmla="*/ 21 h 30"/>
                <a:gd name="T32" fmla="*/ 18 w 87"/>
                <a:gd name="T33" fmla="*/ 18 h 30"/>
                <a:gd name="T34" fmla="*/ 21 w 87"/>
                <a:gd name="T35" fmla="*/ 16 h 30"/>
                <a:gd name="T36" fmla="*/ 25 w 87"/>
                <a:gd name="T37" fmla="*/ 14 h 30"/>
                <a:gd name="T38" fmla="*/ 41 w 87"/>
                <a:gd name="T39" fmla="*/ 7 h 30"/>
                <a:gd name="T40" fmla="*/ 58 w 87"/>
                <a:gd name="T41" fmla="*/ 2 h 30"/>
                <a:gd name="T42" fmla="*/ 73 w 87"/>
                <a:gd name="T43" fmla="*/ 1 h 30"/>
                <a:gd name="T44" fmla="*/ 87 w 87"/>
                <a:gd name="T4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30">
                  <a:moveTo>
                    <a:pt x="87" y="1"/>
                  </a:moveTo>
                  <a:cubicBezTo>
                    <a:pt x="87" y="1"/>
                    <a:pt x="83" y="5"/>
                    <a:pt x="76" y="10"/>
                  </a:cubicBezTo>
                  <a:cubicBezTo>
                    <a:pt x="72" y="12"/>
                    <a:pt x="68" y="15"/>
                    <a:pt x="63" y="17"/>
                  </a:cubicBezTo>
                  <a:cubicBezTo>
                    <a:pt x="59" y="20"/>
                    <a:pt x="53" y="23"/>
                    <a:pt x="47" y="25"/>
                  </a:cubicBezTo>
                  <a:cubicBezTo>
                    <a:pt x="41" y="27"/>
                    <a:pt x="35" y="28"/>
                    <a:pt x="29" y="29"/>
                  </a:cubicBezTo>
                  <a:cubicBezTo>
                    <a:pt x="28" y="29"/>
                    <a:pt x="27" y="29"/>
                    <a:pt x="25" y="30"/>
                  </a:cubicBezTo>
                  <a:cubicBezTo>
                    <a:pt x="24" y="30"/>
                    <a:pt x="23" y="30"/>
                    <a:pt x="21" y="30"/>
                  </a:cubicBezTo>
                  <a:cubicBezTo>
                    <a:pt x="19" y="30"/>
                    <a:pt x="17" y="30"/>
                    <a:pt x="14" y="30"/>
                  </a:cubicBezTo>
                  <a:cubicBezTo>
                    <a:pt x="13" y="30"/>
                    <a:pt x="12" y="30"/>
                    <a:pt x="11" y="30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7" y="30"/>
                    <a:pt x="5" y="30"/>
                    <a:pt x="4" y="30"/>
                  </a:cubicBezTo>
                  <a:cubicBezTo>
                    <a:pt x="2" y="29"/>
                    <a:pt x="0" y="29"/>
                    <a:pt x="0" y="29"/>
                  </a:cubicBezTo>
                  <a:cubicBezTo>
                    <a:pt x="0" y="29"/>
                    <a:pt x="1" y="28"/>
                    <a:pt x="3" y="27"/>
                  </a:cubicBezTo>
                  <a:cubicBezTo>
                    <a:pt x="4" y="26"/>
                    <a:pt x="6" y="25"/>
                    <a:pt x="7" y="24"/>
                  </a:cubicBezTo>
                  <a:cubicBezTo>
                    <a:pt x="8" y="24"/>
                    <a:pt x="9" y="23"/>
                    <a:pt x="9" y="23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4" y="20"/>
                    <a:pt x="16" y="19"/>
                    <a:pt x="18" y="18"/>
                  </a:cubicBezTo>
                  <a:cubicBezTo>
                    <a:pt x="19" y="17"/>
                    <a:pt x="20" y="16"/>
                    <a:pt x="21" y="16"/>
                  </a:cubicBezTo>
                  <a:cubicBezTo>
                    <a:pt x="22" y="15"/>
                    <a:pt x="23" y="15"/>
                    <a:pt x="25" y="14"/>
                  </a:cubicBezTo>
                  <a:cubicBezTo>
                    <a:pt x="29" y="11"/>
                    <a:pt x="35" y="9"/>
                    <a:pt x="41" y="7"/>
                  </a:cubicBezTo>
                  <a:cubicBezTo>
                    <a:pt x="47" y="5"/>
                    <a:pt x="53" y="3"/>
                    <a:pt x="58" y="2"/>
                  </a:cubicBezTo>
                  <a:cubicBezTo>
                    <a:pt x="64" y="2"/>
                    <a:pt x="69" y="1"/>
                    <a:pt x="73" y="1"/>
                  </a:cubicBezTo>
                  <a:cubicBezTo>
                    <a:pt x="82" y="0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lîḍé">
              <a:extLst>
                <a:ext uri="{FF2B5EF4-FFF2-40B4-BE49-F238E27FC236}">
                  <a16:creationId xmlns:a16="http://schemas.microsoft.com/office/drawing/2014/main" id="{B772AFC1-16FF-415D-A325-F341E4D9A0E1}"/>
                </a:ext>
              </a:extLst>
            </p:cNvPr>
            <p:cNvSpPr/>
            <p:nvPr/>
          </p:nvSpPr>
          <p:spPr bwMode="auto">
            <a:xfrm>
              <a:off x="7163288" y="4500644"/>
              <a:ext cx="191676" cy="653441"/>
            </a:xfrm>
            <a:custGeom>
              <a:avLst/>
              <a:gdLst>
                <a:gd name="T0" fmla="*/ 21 w 21"/>
                <a:gd name="T1" fmla="*/ 0 h 72"/>
                <a:gd name="T2" fmla="*/ 21 w 21"/>
                <a:gd name="T3" fmla="*/ 4 h 72"/>
                <a:gd name="T4" fmla="*/ 20 w 21"/>
                <a:gd name="T5" fmla="*/ 7 h 72"/>
                <a:gd name="T6" fmla="*/ 20 w 21"/>
                <a:gd name="T7" fmla="*/ 12 h 72"/>
                <a:gd name="T8" fmla="*/ 20 w 21"/>
                <a:gd name="T9" fmla="*/ 23 h 72"/>
                <a:gd name="T10" fmla="*/ 19 w 21"/>
                <a:gd name="T11" fmla="*/ 37 h 72"/>
                <a:gd name="T12" fmla="*/ 17 w 21"/>
                <a:gd name="T13" fmla="*/ 50 h 72"/>
                <a:gd name="T14" fmla="*/ 12 w 21"/>
                <a:gd name="T15" fmla="*/ 62 h 72"/>
                <a:gd name="T16" fmla="*/ 11 w 21"/>
                <a:gd name="T17" fmla="*/ 64 h 72"/>
                <a:gd name="T18" fmla="*/ 11 w 21"/>
                <a:gd name="T19" fmla="*/ 65 h 72"/>
                <a:gd name="T20" fmla="*/ 9 w 21"/>
                <a:gd name="T21" fmla="*/ 67 h 72"/>
                <a:gd name="T22" fmla="*/ 7 w 21"/>
                <a:gd name="T23" fmla="*/ 69 h 72"/>
                <a:gd name="T24" fmla="*/ 6 w 21"/>
                <a:gd name="T25" fmla="*/ 71 h 72"/>
                <a:gd name="T26" fmla="*/ 6 w 21"/>
                <a:gd name="T27" fmla="*/ 72 h 72"/>
                <a:gd name="T28" fmla="*/ 6 w 21"/>
                <a:gd name="T29" fmla="*/ 72 h 72"/>
                <a:gd name="T30" fmla="*/ 5 w 21"/>
                <a:gd name="T31" fmla="*/ 71 h 72"/>
                <a:gd name="T32" fmla="*/ 4 w 21"/>
                <a:gd name="T33" fmla="*/ 69 h 72"/>
                <a:gd name="T34" fmla="*/ 4 w 21"/>
                <a:gd name="T35" fmla="*/ 65 h 72"/>
                <a:gd name="T36" fmla="*/ 3 w 21"/>
                <a:gd name="T37" fmla="*/ 63 h 72"/>
                <a:gd name="T38" fmla="*/ 3 w 21"/>
                <a:gd name="T39" fmla="*/ 62 h 72"/>
                <a:gd name="T40" fmla="*/ 3 w 21"/>
                <a:gd name="T41" fmla="*/ 61 h 72"/>
                <a:gd name="T42" fmla="*/ 1 w 21"/>
                <a:gd name="T43" fmla="*/ 49 h 72"/>
                <a:gd name="T44" fmla="*/ 1 w 21"/>
                <a:gd name="T45" fmla="*/ 34 h 72"/>
                <a:gd name="T46" fmla="*/ 5 w 21"/>
                <a:gd name="T47" fmla="*/ 20 h 72"/>
                <a:gd name="T48" fmla="*/ 12 w 21"/>
                <a:gd name="T49" fmla="*/ 8 h 72"/>
                <a:gd name="T50" fmla="*/ 15 w 21"/>
                <a:gd name="T51" fmla="*/ 5 h 72"/>
                <a:gd name="T52" fmla="*/ 18 w 21"/>
                <a:gd name="T53" fmla="*/ 2 h 72"/>
                <a:gd name="T54" fmla="*/ 21 w 21"/>
                <a:gd name="T5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72">
                  <a:moveTo>
                    <a:pt x="21" y="0"/>
                  </a:moveTo>
                  <a:cubicBezTo>
                    <a:pt x="21" y="0"/>
                    <a:pt x="21" y="2"/>
                    <a:pt x="21" y="4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0" y="12"/>
                  </a:cubicBezTo>
                  <a:cubicBezTo>
                    <a:pt x="20" y="15"/>
                    <a:pt x="20" y="19"/>
                    <a:pt x="20" y="23"/>
                  </a:cubicBezTo>
                  <a:cubicBezTo>
                    <a:pt x="20" y="27"/>
                    <a:pt x="20" y="32"/>
                    <a:pt x="19" y="37"/>
                  </a:cubicBezTo>
                  <a:cubicBezTo>
                    <a:pt x="19" y="41"/>
                    <a:pt x="18" y="46"/>
                    <a:pt x="17" y="50"/>
                  </a:cubicBezTo>
                  <a:cubicBezTo>
                    <a:pt x="15" y="55"/>
                    <a:pt x="14" y="59"/>
                    <a:pt x="12" y="62"/>
                  </a:cubicBezTo>
                  <a:cubicBezTo>
                    <a:pt x="12" y="62"/>
                    <a:pt x="12" y="63"/>
                    <a:pt x="11" y="64"/>
                  </a:cubicBezTo>
                  <a:cubicBezTo>
                    <a:pt x="11" y="64"/>
                    <a:pt x="11" y="64"/>
                    <a:pt x="11" y="65"/>
                  </a:cubicBezTo>
                  <a:cubicBezTo>
                    <a:pt x="10" y="65"/>
                    <a:pt x="10" y="66"/>
                    <a:pt x="9" y="67"/>
                  </a:cubicBezTo>
                  <a:cubicBezTo>
                    <a:pt x="8" y="68"/>
                    <a:pt x="8" y="69"/>
                    <a:pt x="7" y="69"/>
                  </a:cubicBezTo>
                  <a:cubicBezTo>
                    <a:pt x="7" y="70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4" y="70"/>
                    <a:pt x="4" y="69"/>
                  </a:cubicBezTo>
                  <a:cubicBezTo>
                    <a:pt x="4" y="68"/>
                    <a:pt x="4" y="67"/>
                    <a:pt x="4" y="65"/>
                  </a:cubicBezTo>
                  <a:cubicBezTo>
                    <a:pt x="3" y="64"/>
                    <a:pt x="3" y="64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2" y="58"/>
                    <a:pt x="1" y="54"/>
                    <a:pt x="1" y="49"/>
                  </a:cubicBezTo>
                  <a:cubicBezTo>
                    <a:pt x="0" y="45"/>
                    <a:pt x="0" y="40"/>
                    <a:pt x="1" y="34"/>
                  </a:cubicBezTo>
                  <a:cubicBezTo>
                    <a:pt x="1" y="29"/>
                    <a:pt x="3" y="24"/>
                    <a:pt x="5" y="20"/>
                  </a:cubicBezTo>
                  <a:cubicBezTo>
                    <a:pt x="7" y="15"/>
                    <a:pt x="9" y="11"/>
                    <a:pt x="12" y="8"/>
                  </a:cubicBezTo>
                  <a:cubicBezTo>
                    <a:pt x="13" y="7"/>
                    <a:pt x="14" y="6"/>
                    <a:pt x="15" y="5"/>
                  </a:cubicBezTo>
                  <a:cubicBezTo>
                    <a:pt x="16" y="4"/>
                    <a:pt x="17" y="3"/>
                    <a:pt x="18" y="2"/>
                  </a:cubicBezTo>
                  <a:cubicBezTo>
                    <a:pt x="20" y="1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ľíḑé">
              <a:extLst>
                <a:ext uri="{FF2B5EF4-FFF2-40B4-BE49-F238E27FC236}">
                  <a16:creationId xmlns:a16="http://schemas.microsoft.com/office/drawing/2014/main" id="{4D3DCEB8-C067-41B8-A5FE-C8BD578CF1B1}"/>
                </a:ext>
              </a:extLst>
            </p:cNvPr>
            <p:cNvSpPr/>
            <p:nvPr/>
          </p:nvSpPr>
          <p:spPr bwMode="auto">
            <a:xfrm>
              <a:off x="7163288" y="5088743"/>
              <a:ext cx="701362" cy="217814"/>
            </a:xfrm>
            <a:custGeom>
              <a:avLst/>
              <a:gdLst>
                <a:gd name="T0" fmla="*/ 77 w 77"/>
                <a:gd name="T1" fmla="*/ 2 h 24"/>
                <a:gd name="T2" fmla="*/ 67 w 77"/>
                <a:gd name="T3" fmla="*/ 9 h 24"/>
                <a:gd name="T4" fmla="*/ 41 w 77"/>
                <a:gd name="T5" fmla="*/ 21 h 24"/>
                <a:gd name="T6" fmla="*/ 12 w 77"/>
                <a:gd name="T7" fmla="*/ 22 h 24"/>
                <a:gd name="T8" fmla="*/ 7 w 77"/>
                <a:gd name="T9" fmla="*/ 21 h 24"/>
                <a:gd name="T10" fmla="*/ 3 w 77"/>
                <a:gd name="T11" fmla="*/ 20 h 24"/>
                <a:gd name="T12" fmla="*/ 0 w 77"/>
                <a:gd name="T13" fmla="*/ 19 h 24"/>
                <a:gd name="T14" fmla="*/ 3 w 77"/>
                <a:gd name="T15" fmla="*/ 17 h 24"/>
                <a:gd name="T16" fmla="*/ 6 w 77"/>
                <a:gd name="T17" fmla="*/ 15 h 24"/>
                <a:gd name="T18" fmla="*/ 11 w 77"/>
                <a:gd name="T19" fmla="*/ 13 h 24"/>
                <a:gd name="T20" fmla="*/ 36 w 77"/>
                <a:gd name="T21" fmla="*/ 3 h 24"/>
                <a:gd name="T22" fmla="*/ 64 w 77"/>
                <a:gd name="T23" fmla="*/ 0 h 24"/>
                <a:gd name="T24" fmla="*/ 77 w 77"/>
                <a:gd name="T2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24">
                  <a:moveTo>
                    <a:pt x="77" y="2"/>
                  </a:moveTo>
                  <a:cubicBezTo>
                    <a:pt x="77" y="2"/>
                    <a:pt x="73" y="5"/>
                    <a:pt x="67" y="9"/>
                  </a:cubicBezTo>
                  <a:cubicBezTo>
                    <a:pt x="61" y="14"/>
                    <a:pt x="52" y="19"/>
                    <a:pt x="41" y="21"/>
                  </a:cubicBezTo>
                  <a:cubicBezTo>
                    <a:pt x="30" y="24"/>
                    <a:pt x="19" y="23"/>
                    <a:pt x="12" y="22"/>
                  </a:cubicBezTo>
                  <a:cubicBezTo>
                    <a:pt x="10" y="22"/>
                    <a:pt x="8" y="21"/>
                    <a:pt x="7" y="21"/>
                  </a:cubicBezTo>
                  <a:cubicBezTo>
                    <a:pt x="5" y="20"/>
                    <a:pt x="4" y="20"/>
                    <a:pt x="3" y="20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9"/>
                    <a:pt x="1" y="18"/>
                    <a:pt x="3" y="17"/>
                  </a:cubicBezTo>
                  <a:cubicBezTo>
                    <a:pt x="4" y="16"/>
                    <a:pt x="5" y="16"/>
                    <a:pt x="6" y="15"/>
                  </a:cubicBezTo>
                  <a:cubicBezTo>
                    <a:pt x="8" y="14"/>
                    <a:pt x="9" y="14"/>
                    <a:pt x="11" y="13"/>
                  </a:cubicBezTo>
                  <a:cubicBezTo>
                    <a:pt x="17" y="9"/>
                    <a:pt x="26" y="5"/>
                    <a:pt x="36" y="3"/>
                  </a:cubicBezTo>
                  <a:cubicBezTo>
                    <a:pt x="47" y="0"/>
                    <a:pt x="57" y="0"/>
                    <a:pt x="64" y="0"/>
                  </a:cubicBezTo>
                  <a:cubicBezTo>
                    <a:pt x="72" y="1"/>
                    <a:pt x="77" y="2"/>
                    <a:pt x="77" y="2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ļîḋé">
              <a:extLst>
                <a:ext uri="{FF2B5EF4-FFF2-40B4-BE49-F238E27FC236}">
                  <a16:creationId xmlns:a16="http://schemas.microsoft.com/office/drawing/2014/main" id="{752EB595-B016-4C89-B234-D05BC668E924}"/>
                </a:ext>
              </a:extLst>
            </p:cNvPr>
            <p:cNvSpPr/>
            <p:nvPr/>
          </p:nvSpPr>
          <p:spPr bwMode="auto">
            <a:xfrm>
              <a:off x="6954186" y="4435302"/>
              <a:ext cx="1110852" cy="1089069"/>
            </a:xfrm>
            <a:custGeom>
              <a:avLst/>
              <a:gdLst>
                <a:gd name="T0" fmla="*/ 119 w 122"/>
                <a:gd name="T1" fmla="*/ 1 h 120"/>
                <a:gd name="T2" fmla="*/ 50 w 122"/>
                <a:gd name="T3" fmla="*/ 56 h 120"/>
                <a:gd name="T4" fmla="*/ 23 w 122"/>
                <a:gd name="T5" fmla="*/ 85 h 120"/>
                <a:gd name="T6" fmla="*/ 1 w 122"/>
                <a:gd name="T7" fmla="*/ 117 h 120"/>
                <a:gd name="T8" fmla="*/ 3 w 122"/>
                <a:gd name="T9" fmla="*/ 119 h 120"/>
                <a:gd name="T10" fmla="*/ 26 w 122"/>
                <a:gd name="T11" fmla="*/ 87 h 120"/>
                <a:gd name="T12" fmla="*/ 53 w 122"/>
                <a:gd name="T13" fmla="*/ 58 h 120"/>
                <a:gd name="T14" fmla="*/ 121 w 122"/>
                <a:gd name="T15" fmla="*/ 3 h 120"/>
                <a:gd name="T16" fmla="*/ 119 w 122"/>
                <a:gd name="T17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119" y="1"/>
                  </a:moveTo>
                  <a:cubicBezTo>
                    <a:pt x="97" y="20"/>
                    <a:pt x="72" y="36"/>
                    <a:pt x="50" y="56"/>
                  </a:cubicBezTo>
                  <a:cubicBezTo>
                    <a:pt x="41" y="65"/>
                    <a:pt x="31" y="74"/>
                    <a:pt x="23" y="85"/>
                  </a:cubicBezTo>
                  <a:cubicBezTo>
                    <a:pt x="15" y="94"/>
                    <a:pt x="6" y="105"/>
                    <a:pt x="1" y="117"/>
                  </a:cubicBezTo>
                  <a:cubicBezTo>
                    <a:pt x="0" y="118"/>
                    <a:pt x="2" y="120"/>
                    <a:pt x="3" y="119"/>
                  </a:cubicBezTo>
                  <a:cubicBezTo>
                    <a:pt x="11" y="108"/>
                    <a:pt x="18" y="97"/>
                    <a:pt x="26" y="87"/>
                  </a:cubicBezTo>
                  <a:cubicBezTo>
                    <a:pt x="34" y="77"/>
                    <a:pt x="44" y="67"/>
                    <a:pt x="53" y="58"/>
                  </a:cubicBezTo>
                  <a:cubicBezTo>
                    <a:pt x="75" y="38"/>
                    <a:pt x="99" y="22"/>
                    <a:pt x="121" y="3"/>
                  </a:cubicBezTo>
                  <a:cubicBezTo>
                    <a:pt x="122" y="2"/>
                    <a:pt x="121" y="0"/>
                    <a:pt x="119" y="1"/>
                  </a:cubicBezTo>
                  <a:close/>
                </a:path>
              </a:pathLst>
            </a:custGeom>
            <a:solidFill>
              <a:srgbClr val="5B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šľíďé">
              <a:extLst>
                <a:ext uri="{FF2B5EF4-FFF2-40B4-BE49-F238E27FC236}">
                  <a16:creationId xmlns:a16="http://schemas.microsoft.com/office/drawing/2014/main" id="{761B9D8F-2F1F-4D82-B27A-FF8404D16711}"/>
                </a:ext>
              </a:extLst>
            </p:cNvPr>
            <p:cNvSpPr/>
            <p:nvPr/>
          </p:nvSpPr>
          <p:spPr bwMode="auto">
            <a:xfrm>
              <a:off x="4832681" y="1006911"/>
              <a:ext cx="2596341" cy="4844179"/>
            </a:xfrm>
            <a:custGeom>
              <a:avLst/>
              <a:gdLst>
                <a:gd name="T0" fmla="*/ 285 w 285"/>
                <a:gd name="T1" fmla="*/ 498 h 534"/>
                <a:gd name="T2" fmla="*/ 245 w 285"/>
                <a:gd name="T3" fmla="*/ 534 h 534"/>
                <a:gd name="T4" fmla="*/ 40 w 285"/>
                <a:gd name="T5" fmla="*/ 534 h 534"/>
                <a:gd name="T6" fmla="*/ 0 w 285"/>
                <a:gd name="T7" fmla="*/ 498 h 534"/>
                <a:gd name="T8" fmla="*/ 0 w 285"/>
                <a:gd name="T9" fmla="*/ 37 h 534"/>
                <a:gd name="T10" fmla="*/ 40 w 285"/>
                <a:gd name="T11" fmla="*/ 0 h 534"/>
                <a:gd name="T12" fmla="*/ 245 w 285"/>
                <a:gd name="T13" fmla="*/ 0 h 534"/>
                <a:gd name="T14" fmla="*/ 285 w 285"/>
                <a:gd name="T15" fmla="*/ 37 h 534"/>
                <a:gd name="T16" fmla="*/ 285 w 285"/>
                <a:gd name="T17" fmla="*/ 49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34">
                  <a:moveTo>
                    <a:pt x="285" y="498"/>
                  </a:moveTo>
                  <a:cubicBezTo>
                    <a:pt x="285" y="518"/>
                    <a:pt x="267" y="534"/>
                    <a:pt x="245" y="534"/>
                  </a:cubicBezTo>
                  <a:cubicBezTo>
                    <a:pt x="40" y="534"/>
                    <a:pt x="40" y="534"/>
                    <a:pt x="40" y="534"/>
                  </a:cubicBezTo>
                  <a:cubicBezTo>
                    <a:pt x="18" y="534"/>
                    <a:pt x="0" y="518"/>
                    <a:pt x="0" y="4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7" y="0"/>
                    <a:pt x="285" y="17"/>
                    <a:pt x="285" y="37"/>
                  </a:cubicBezTo>
                  <a:cubicBezTo>
                    <a:pt x="285" y="498"/>
                    <a:pt x="285" y="498"/>
                    <a:pt x="285" y="498"/>
                  </a:cubicBezTo>
                </a:path>
              </a:pathLst>
            </a:custGeom>
            <a:solidFill>
              <a:srgbClr val="664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ḻiḑê">
              <a:extLst>
                <a:ext uri="{FF2B5EF4-FFF2-40B4-BE49-F238E27FC236}">
                  <a16:creationId xmlns:a16="http://schemas.microsoft.com/office/drawing/2014/main" id="{36E18487-8D02-4555-891A-4BF79B454010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ḷiḓê">
              <a:extLst>
                <a:ext uri="{FF2B5EF4-FFF2-40B4-BE49-F238E27FC236}">
                  <a16:creationId xmlns:a16="http://schemas.microsoft.com/office/drawing/2014/main" id="{4DF6AF2F-CF7A-440B-8443-4CB87F9E25A8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şḷiḓé">
              <a:extLst>
                <a:ext uri="{FF2B5EF4-FFF2-40B4-BE49-F238E27FC236}">
                  <a16:creationId xmlns:a16="http://schemas.microsoft.com/office/drawing/2014/main" id="{997B40C2-FB7C-49AE-AFA8-3D847BA8B745}"/>
                </a:ext>
              </a:extLst>
            </p:cNvPr>
            <p:cNvSpPr/>
            <p:nvPr/>
          </p:nvSpPr>
          <p:spPr bwMode="auto">
            <a:xfrm>
              <a:off x="5133263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ľíḓé">
              <a:extLst>
                <a:ext uri="{FF2B5EF4-FFF2-40B4-BE49-F238E27FC236}">
                  <a16:creationId xmlns:a16="http://schemas.microsoft.com/office/drawing/2014/main" id="{B1E6B3A7-D3FB-4EA6-953B-849E480518BE}"/>
                </a:ext>
              </a:extLst>
            </p:cNvPr>
            <p:cNvSpPr/>
            <p:nvPr/>
          </p:nvSpPr>
          <p:spPr bwMode="auto">
            <a:xfrm>
              <a:off x="5355434" y="2975948"/>
              <a:ext cx="87126" cy="52275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0 h 12"/>
                <a:gd name="T4" fmla="*/ 2 w 20"/>
                <a:gd name="T5" fmla="*/ 0 h 12"/>
                <a:gd name="T6" fmla="*/ 0 w 20"/>
                <a:gd name="T7" fmla="*/ 12 h 12"/>
                <a:gd name="T8" fmla="*/ 20 w 2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íḓe">
              <a:extLst>
                <a:ext uri="{FF2B5EF4-FFF2-40B4-BE49-F238E27FC236}">
                  <a16:creationId xmlns:a16="http://schemas.microsoft.com/office/drawing/2014/main" id="{9C049A79-A037-44DE-87EA-2FABC5CDFC20}"/>
                </a:ext>
              </a:extLst>
            </p:cNvPr>
            <p:cNvSpPr/>
            <p:nvPr/>
          </p:nvSpPr>
          <p:spPr bwMode="auto">
            <a:xfrm>
              <a:off x="5507903" y="2967235"/>
              <a:ext cx="117621" cy="60988"/>
            </a:xfrm>
            <a:custGeom>
              <a:avLst/>
              <a:gdLst>
                <a:gd name="T0" fmla="*/ 13 w 13"/>
                <a:gd name="T1" fmla="*/ 5 h 7"/>
                <a:gd name="T2" fmla="*/ 9 w 13"/>
                <a:gd name="T3" fmla="*/ 0 h 7"/>
                <a:gd name="T4" fmla="*/ 0 w 13"/>
                <a:gd name="T5" fmla="*/ 1 h 7"/>
                <a:gd name="T6" fmla="*/ 2 w 13"/>
                <a:gd name="T7" fmla="*/ 7 h 7"/>
                <a:gd name="T8" fmla="*/ 13 w 1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6" y="7"/>
                    <a:pt x="9" y="7"/>
                    <a:pt x="13" y="5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1íḋè">
              <a:extLst>
                <a:ext uri="{FF2B5EF4-FFF2-40B4-BE49-F238E27FC236}">
                  <a16:creationId xmlns:a16="http://schemas.microsoft.com/office/drawing/2014/main" id="{A8A2964B-AA12-45B1-A6CF-C2B4C951F1D7}"/>
                </a:ext>
              </a:extLst>
            </p:cNvPr>
            <p:cNvSpPr/>
            <p:nvPr/>
          </p:nvSpPr>
          <p:spPr bwMode="auto">
            <a:xfrm>
              <a:off x="5642949" y="2858330"/>
              <a:ext cx="91483" cy="108908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0 h 12"/>
                <a:gd name="T4" fmla="*/ 0 w 10"/>
                <a:gd name="T5" fmla="*/ 8 h 12"/>
                <a:gd name="T6" fmla="*/ 5 w 10"/>
                <a:gd name="T7" fmla="*/ 12 h 12"/>
                <a:gd name="T8" fmla="*/ 10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9" y="6"/>
                    <a:pt x="1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ľíḑê">
              <a:extLst>
                <a:ext uri="{FF2B5EF4-FFF2-40B4-BE49-F238E27FC236}">
                  <a16:creationId xmlns:a16="http://schemas.microsoft.com/office/drawing/2014/main" id="{6D9B5E86-F2CF-409E-B9C6-ACE07C70ACEF}"/>
                </a:ext>
              </a:extLst>
            </p:cNvPr>
            <p:cNvSpPr/>
            <p:nvPr/>
          </p:nvSpPr>
          <p:spPr bwMode="auto">
            <a:xfrm>
              <a:off x="5115838" y="2649228"/>
              <a:ext cx="56633" cy="100196"/>
            </a:xfrm>
            <a:custGeom>
              <a:avLst/>
              <a:gdLst>
                <a:gd name="T0" fmla="*/ 0 w 13"/>
                <a:gd name="T1" fmla="*/ 23 h 23"/>
                <a:gd name="T2" fmla="*/ 13 w 13"/>
                <a:gd name="T3" fmla="*/ 23 h 23"/>
                <a:gd name="T4" fmla="*/ 13 w 13"/>
                <a:gd name="T5" fmla="*/ 2 h 23"/>
                <a:gd name="T6" fmla="*/ 0 w 13"/>
                <a:gd name="T7" fmla="*/ 0 h 23"/>
                <a:gd name="T8" fmla="*/ 0 w 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0" y="23"/>
                  </a:moveTo>
                  <a:lnTo>
                    <a:pt x="13" y="23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1îďè">
              <a:extLst>
                <a:ext uri="{FF2B5EF4-FFF2-40B4-BE49-F238E27FC236}">
                  <a16:creationId xmlns:a16="http://schemas.microsoft.com/office/drawing/2014/main" id="{295905EA-423D-4A6E-9A63-4C56CC3DBC13}"/>
                </a:ext>
              </a:extLst>
            </p:cNvPr>
            <p:cNvSpPr/>
            <p:nvPr/>
          </p:nvSpPr>
          <p:spPr bwMode="auto">
            <a:xfrm>
              <a:off x="5115838" y="2810409"/>
              <a:ext cx="65346" cy="108908"/>
            </a:xfrm>
            <a:custGeom>
              <a:avLst/>
              <a:gdLst>
                <a:gd name="T0" fmla="*/ 2 w 7"/>
                <a:gd name="T1" fmla="*/ 12 h 12"/>
                <a:gd name="T2" fmla="*/ 7 w 7"/>
                <a:gd name="T3" fmla="*/ 8 h 12"/>
                <a:gd name="T4" fmla="*/ 6 w 7"/>
                <a:gd name="T5" fmla="*/ 0 h 12"/>
                <a:gd name="T6" fmla="*/ 0 w 7"/>
                <a:gd name="T7" fmla="*/ 1 h 12"/>
                <a:gd name="T8" fmla="*/ 2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2" y="12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6"/>
                    <a:pt x="6" y="3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lïḑê">
              <a:extLst>
                <a:ext uri="{FF2B5EF4-FFF2-40B4-BE49-F238E27FC236}">
                  <a16:creationId xmlns:a16="http://schemas.microsoft.com/office/drawing/2014/main" id="{81631A64-1C20-45FC-90B7-CDD3F56C48C3}"/>
                </a:ext>
              </a:extLst>
            </p:cNvPr>
            <p:cNvSpPr/>
            <p:nvPr/>
          </p:nvSpPr>
          <p:spPr bwMode="auto">
            <a:xfrm>
              <a:off x="5181183" y="2941098"/>
              <a:ext cx="117621" cy="87126"/>
            </a:xfrm>
            <a:custGeom>
              <a:avLst/>
              <a:gdLst>
                <a:gd name="T0" fmla="*/ 10 w 13"/>
                <a:gd name="T1" fmla="*/ 10 h 10"/>
                <a:gd name="T2" fmla="*/ 13 w 13"/>
                <a:gd name="T3" fmla="*/ 4 h 10"/>
                <a:gd name="T4" fmla="*/ 5 w 13"/>
                <a:gd name="T5" fmla="*/ 0 h 10"/>
                <a:gd name="T6" fmla="*/ 0 w 13"/>
                <a:gd name="T7" fmla="*/ 5 h 10"/>
                <a:gd name="T8" fmla="*/ 1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0" y="1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0" y="3"/>
                    <a:pt x="7" y="2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7"/>
                    <a:pt x="6" y="9"/>
                    <a:pt x="1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liďè">
              <a:extLst>
                <a:ext uri="{FF2B5EF4-FFF2-40B4-BE49-F238E27FC236}">
                  <a16:creationId xmlns:a16="http://schemas.microsoft.com/office/drawing/2014/main" id="{9987BB44-F47F-4256-A448-F56CF6DC172F}"/>
                </a:ext>
              </a:extLst>
            </p:cNvPr>
            <p:cNvSpPr/>
            <p:nvPr/>
          </p:nvSpPr>
          <p:spPr bwMode="auto">
            <a:xfrm>
              <a:off x="5398997" y="2413990"/>
              <a:ext cx="100196" cy="52275"/>
            </a:xfrm>
            <a:custGeom>
              <a:avLst/>
              <a:gdLst>
                <a:gd name="T0" fmla="*/ 0 w 23"/>
                <a:gd name="T1" fmla="*/ 0 h 12"/>
                <a:gd name="T2" fmla="*/ 2 w 23"/>
                <a:gd name="T3" fmla="*/ 12 h 12"/>
                <a:gd name="T4" fmla="*/ 21 w 23"/>
                <a:gd name="T5" fmla="*/ 12 h 12"/>
                <a:gd name="T6" fmla="*/ 23 w 23"/>
                <a:gd name="T7" fmla="*/ 0 h 12"/>
                <a:gd name="T8" fmla="*/ 0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0"/>
                  </a:moveTo>
                  <a:lnTo>
                    <a:pt x="2" y="12"/>
                  </a:lnTo>
                  <a:lnTo>
                    <a:pt x="21" y="1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ḻîḍê">
              <a:extLst>
                <a:ext uri="{FF2B5EF4-FFF2-40B4-BE49-F238E27FC236}">
                  <a16:creationId xmlns:a16="http://schemas.microsoft.com/office/drawing/2014/main" id="{CDCEE727-4FC0-4C00-A3BD-5F50C481BCBF}"/>
                </a:ext>
              </a:extLst>
            </p:cNvPr>
            <p:cNvSpPr/>
            <p:nvPr/>
          </p:nvSpPr>
          <p:spPr bwMode="auto">
            <a:xfrm>
              <a:off x="5224746" y="2413990"/>
              <a:ext cx="108908" cy="69700"/>
            </a:xfrm>
            <a:custGeom>
              <a:avLst/>
              <a:gdLst>
                <a:gd name="T0" fmla="*/ 0 w 12"/>
                <a:gd name="T1" fmla="*/ 2 h 8"/>
                <a:gd name="T2" fmla="*/ 4 w 12"/>
                <a:gd name="T3" fmla="*/ 8 h 8"/>
                <a:gd name="T4" fmla="*/ 12 w 12"/>
                <a:gd name="T5" fmla="*/ 6 h 8"/>
                <a:gd name="T6" fmla="*/ 11 w 12"/>
                <a:gd name="T7" fmla="*/ 0 h 8"/>
                <a:gd name="T8" fmla="*/ 0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6"/>
                    <a:pt x="9" y="6"/>
                    <a:pt x="1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ḷíḋe">
              <a:extLst>
                <a:ext uri="{FF2B5EF4-FFF2-40B4-BE49-F238E27FC236}">
                  <a16:creationId xmlns:a16="http://schemas.microsoft.com/office/drawing/2014/main" id="{1D312338-BAE3-4789-8E10-83B94D245BF7}"/>
                </a:ext>
              </a:extLst>
            </p:cNvPr>
            <p:cNvSpPr/>
            <p:nvPr/>
          </p:nvSpPr>
          <p:spPr bwMode="auto">
            <a:xfrm>
              <a:off x="5115838" y="2474977"/>
              <a:ext cx="91483" cy="117621"/>
            </a:xfrm>
            <a:custGeom>
              <a:avLst/>
              <a:gdLst>
                <a:gd name="T0" fmla="*/ 0 w 10"/>
                <a:gd name="T1" fmla="*/ 10 h 13"/>
                <a:gd name="T2" fmla="*/ 6 w 10"/>
                <a:gd name="T3" fmla="*/ 13 h 13"/>
                <a:gd name="T4" fmla="*/ 10 w 10"/>
                <a:gd name="T5" fmla="*/ 5 h 13"/>
                <a:gd name="T6" fmla="*/ 5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8" y="7"/>
                    <a:pt x="1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1" y="7"/>
                    <a:pt x="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$ľíḑe">
              <a:extLst>
                <a:ext uri="{FF2B5EF4-FFF2-40B4-BE49-F238E27FC236}">
                  <a16:creationId xmlns:a16="http://schemas.microsoft.com/office/drawing/2014/main" id="{431337BB-A309-420B-86E0-3466EDD7934C}"/>
                </a:ext>
              </a:extLst>
            </p:cNvPr>
            <p:cNvSpPr/>
            <p:nvPr/>
          </p:nvSpPr>
          <p:spPr bwMode="auto">
            <a:xfrm>
              <a:off x="5682154" y="2701504"/>
              <a:ext cx="52275" cy="100196"/>
            </a:xfrm>
            <a:custGeom>
              <a:avLst/>
              <a:gdLst>
                <a:gd name="T0" fmla="*/ 12 w 12"/>
                <a:gd name="T1" fmla="*/ 0 h 23"/>
                <a:gd name="T2" fmla="*/ 0 w 12"/>
                <a:gd name="T3" fmla="*/ 0 h 23"/>
                <a:gd name="T4" fmla="*/ 0 w 12"/>
                <a:gd name="T5" fmla="*/ 19 h 23"/>
                <a:gd name="T6" fmla="*/ 12 w 12"/>
                <a:gd name="T7" fmla="*/ 23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ṣľïḑé">
              <a:extLst>
                <a:ext uri="{FF2B5EF4-FFF2-40B4-BE49-F238E27FC236}">
                  <a16:creationId xmlns:a16="http://schemas.microsoft.com/office/drawing/2014/main" id="{8DA25280-4A6E-476B-9D3A-D46EF419AAAF}"/>
                </a:ext>
              </a:extLst>
            </p:cNvPr>
            <p:cNvSpPr/>
            <p:nvPr/>
          </p:nvSpPr>
          <p:spPr bwMode="auto">
            <a:xfrm>
              <a:off x="5664729" y="2522895"/>
              <a:ext cx="69700" cy="117621"/>
            </a:xfrm>
            <a:custGeom>
              <a:avLst/>
              <a:gdLst>
                <a:gd name="T0" fmla="*/ 6 w 8"/>
                <a:gd name="T1" fmla="*/ 0 h 13"/>
                <a:gd name="T2" fmla="*/ 0 w 8"/>
                <a:gd name="T3" fmla="*/ 4 h 13"/>
                <a:gd name="T4" fmla="*/ 2 w 8"/>
                <a:gd name="T5" fmla="*/ 13 h 13"/>
                <a:gd name="T6" fmla="*/ 8 w 8"/>
                <a:gd name="T7" fmla="*/ 11 h 13"/>
                <a:gd name="T8" fmla="*/ 6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2" y="10"/>
                    <a:pt x="2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7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1ídè">
              <a:extLst>
                <a:ext uri="{FF2B5EF4-FFF2-40B4-BE49-F238E27FC236}">
                  <a16:creationId xmlns:a16="http://schemas.microsoft.com/office/drawing/2014/main" id="{828156C8-CF95-4644-935F-F3FB7E1F49EB}"/>
                </a:ext>
              </a:extLst>
            </p:cNvPr>
            <p:cNvSpPr/>
            <p:nvPr/>
          </p:nvSpPr>
          <p:spPr bwMode="auto">
            <a:xfrm>
              <a:off x="5551465" y="2422702"/>
              <a:ext cx="121976" cy="82771"/>
            </a:xfrm>
            <a:custGeom>
              <a:avLst/>
              <a:gdLst>
                <a:gd name="T0" fmla="*/ 3 w 13"/>
                <a:gd name="T1" fmla="*/ 0 h 9"/>
                <a:gd name="T2" fmla="*/ 0 w 13"/>
                <a:gd name="T3" fmla="*/ 5 h 9"/>
                <a:gd name="T4" fmla="*/ 8 w 13"/>
                <a:gd name="T5" fmla="*/ 9 h 9"/>
                <a:gd name="T6" fmla="*/ 13 w 13"/>
                <a:gd name="T7" fmla="*/ 5 h 9"/>
                <a:gd name="T8" fmla="*/ 3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6"/>
                    <a:pt x="6" y="7"/>
                    <a:pt x="8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7" y="1"/>
                    <a:pt x="3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ṥļiḑe">
              <a:extLst>
                <a:ext uri="{FF2B5EF4-FFF2-40B4-BE49-F238E27FC236}">
                  <a16:creationId xmlns:a16="http://schemas.microsoft.com/office/drawing/2014/main" id="{0CB41564-14E2-4FA7-8430-C472B0BEAC24}"/>
                </a:ext>
              </a:extLst>
            </p:cNvPr>
            <p:cNvSpPr/>
            <p:nvPr/>
          </p:nvSpPr>
          <p:spPr bwMode="auto">
            <a:xfrm>
              <a:off x="6544696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CE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1iḓé">
              <a:extLst>
                <a:ext uri="{FF2B5EF4-FFF2-40B4-BE49-F238E27FC236}">
                  <a16:creationId xmlns:a16="http://schemas.microsoft.com/office/drawing/2014/main" id="{7CA33030-E036-453F-A7FB-954FACC9F95D}"/>
                </a:ext>
              </a:extLst>
            </p:cNvPr>
            <p:cNvSpPr/>
            <p:nvPr/>
          </p:nvSpPr>
          <p:spPr bwMode="auto">
            <a:xfrm>
              <a:off x="5834625" y="1743123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ḷiḓè">
              <a:extLst>
                <a:ext uri="{FF2B5EF4-FFF2-40B4-BE49-F238E27FC236}">
                  <a16:creationId xmlns:a16="http://schemas.microsoft.com/office/drawing/2014/main" id="{A531FDDB-D0B4-4FDF-A90D-2D32F9A2D315}"/>
                </a:ext>
              </a:extLst>
            </p:cNvPr>
            <p:cNvSpPr/>
            <p:nvPr/>
          </p:nvSpPr>
          <p:spPr bwMode="auto">
            <a:xfrm>
              <a:off x="6544696" y="2422702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šliḑè">
              <a:extLst>
                <a:ext uri="{FF2B5EF4-FFF2-40B4-BE49-F238E27FC236}">
                  <a16:creationId xmlns:a16="http://schemas.microsoft.com/office/drawing/2014/main" id="{BA635011-F4F7-4272-98B8-04F29F5513BE}"/>
                </a:ext>
              </a:extLst>
            </p:cNvPr>
            <p:cNvSpPr/>
            <p:nvPr/>
          </p:nvSpPr>
          <p:spPr bwMode="auto">
            <a:xfrm>
              <a:off x="5834625" y="2422702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ḻíḑé">
              <a:extLst>
                <a:ext uri="{FF2B5EF4-FFF2-40B4-BE49-F238E27FC236}">
                  <a16:creationId xmlns:a16="http://schemas.microsoft.com/office/drawing/2014/main" id="{BC3B562A-CE51-41D5-B310-B6B9A9BB3444}"/>
                </a:ext>
              </a:extLst>
            </p:cNvPr>
            <p:cNvSpPr/>
            <p:nvPr/>
          </p:nvSpPr>
          <p:spPr bwMode="auto">
            <a:xfrm>
              <a:off x="5242171" y="4082442"/>
              <a:ext cx="1777361" cy="261377"/>
            </a:xfrm>
            <a:custGeom>
              <a:avLst/>
              <a:gdLst>
                <a:gd name="T0" fmla="*/ 195 w 195"/>
                <a:gd name="T1" fmla="*/ 14 h 29"/>
                <a:gd name="T2" fmla="*/ 181 w 195"/>
                <a:gd name="T3" fmla="*/ 29 h 29"/>
                <a:gd name="T4" fmla="*/ 14 w 195"/>
                <a:gd name="T5" fmla="*/ 29 h 29"/>
                <a:gd name="T6" fmla="*/ 0 w 195"/>
                <a:gd name="T7" fmla="*/ 14 h 29"/>
                <a:gd name="T8" fmla="*/ 14 w 195"/>
                <a:gd name="T9" fmla="*/ 0 h 29"/>
                <a:gd name="T10" fmla="*/ 181 w 195"/>
                <a:gd name="T11" fmla="*/ 0 h 29"/>
                <a:gd name="T12" fmla="*/ 195 w 195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9">
                  <a:moveTo>
                    <a:pt x="195" y="14"/>
                  </a:moveTo>
                  <a:cubicBezTo>
                    <a:pt x="195" y="22"/>
                    <a:pt x="189" y="29"/>
                    <a:pt x="181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9" y="0"/>
                    <a:pt x="195" y="6"/>
                    <a:pt x="195" y="14"/>
                  </a:cubicBezTo>
                  <a:close/>
                </a:path>
              </a:pathLst>
            </a:custGeom>
            <a:solidFill>
              <a:srgbClr val="F26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ṥlíḋé">
              <a:extLst>
                <a:ext uri="{FF2B5EF4-FFF2-40B4-BE49-F238E27FC236}">
                  <a16:creationId xmlns:a16="http://schemas.microsoft.com/office/drawing/2014/main" id="{F7F360F7-F2E7-431D-86BA-3EFB0C0CF1C2}"/>
                </a:ext>
              </a:extLst>
            </p:cNvPr>
            <p:cNvSpPr/>
            <p:nvPr/>
          </p:nvSpPr>
          <p:spPr bwMode="auto">
            <a:xfrm>
              <a:off x="5155046" y="3167624"/>
              <a:ext cx="1955969" cy="679579"/>
            </a:xfrm>
            <a:prstGeom prst="rect">
              <a:avLst/>
            </a:prstGeom>
            <a:solidFill>
              <a:srgbClr val="FBA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ļiḑe">
              <a:extLst>
                <a:ext uri="{FF2B5EF4-FFF2-40B4-BE49-F238E27FC236}">
                  <a16:creationId xmlns:a16="http://schemas.microsoft.com/office/drawing/2014/main" id="{69FC2319-A600-4524-BDC6-894D84AE42B3}"/>
                </a:ext>
              </a:extLst>
            </p:cNvPr>
            <p:cNvSpPr/>
            <p:nvPr/>
          </p:nvSpPr>
          <p:spPr bwMode="auto">
            <a:xfrm>
              <a:off x="5155046" y="4544207"/>
              <a:ext cx="1955969" cy="217814"/>
            </a:xfrm>
            <a:prstGeom prst="rect">
              <a:avLst/>
            </a:prstGeom>
            <a:solidFill>
              <a:srgbClr val="5C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ṩḷïḋê">
              <a:extLst>
                <a:ext uri="{FF2B5EF4-FFF2-40B4-BE49-F238E27FC236}">
                  <a16:creationId xmlns:a16="http://schemas.microsoft.com/office/drawing/2014/main" id="{C4EA8561-99C5-4A3B-9974-EBD25E787030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solidFill>
              <a:srgbClr val="E5C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şḻîďe">
              <a:extLst>
                <a:ext uri="{FF2B5EF4-FFF2-40B4-BE49-F238E27FC236}">
                  <a16:creationId xmlns:a16="http://schemas.microsoft.com/office/drawing/2014/main" id="{29D06529-58A9-4EB7-88A1-B6F0CC67B262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ḻíḋé">
              <a:extLst>
                <a:ext uri="{FF2B5EF4-FFF2-40B4-BE49-F238E27FC236}">
                  <a16:creationId xmlns:a16="http://schemas.microsoft.com/office/drawing/2014/main" id="{048017FD-2BC6-4321-8869-D754F364FCCC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ṣḷîḋe">
              <a:extLst>
                <a:ext uri="{FF2B5EF4-FFF2-40B4-BE49-F238E27FC236}">
                  <a16:creationId xmlns:a16="http://schemas.microsoft.com/office/drawing/2014/main" id="{4A33B8D4-81CA-4A84-B1F4-9FCFAF9499F4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śľiḑê">
              <a:extLst>
                <a:ext uri="{FF2B5EF4-FFF2-40B4-BE49-F238E27FC236}">
                  <a16:creationId xmlns:a16="http://schemas.microsoft.com/office/drawing/2014/main" id="{C66CEDB4-65A0-44F5-8DF2-A784C9C164CC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ľide">
              <a:extLst>
                <a:ext uri="{FF2B5EF4-FFF2-40B4-BE49-F238E27FC236}">
                  <a16:creationId xmlns:a16="http://schemas.microsoft.com/office/drawing/2014/main" id="{D4F71625-A266-4693-B2ED-1CFE3A596215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ḷïḍé">
              <a:extLst>
                <a:ext uri="{FF2B5EF4-FFF2-40B4-BE49-F238E27FC236}">
                  <a16:creationId xmlns:a16="http://schemas.microsoft.com/office/drawing/2014/main" id="{18FBF1A3-3E02-4523-AD9E-57211C608766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ḷïde">
              <a:extLst>
                <a:ext uri="{FF2B5EF4-FFF2-40B4-BE49-F238E27FC236}">
                  <a16:creationId xmlns:a16="http://schemas.microsoft.com/office/drawing/2014/main" id="{5150D9D3-BF4D-432D-9F2C-29F43819FB8C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ļïďê">
              <a:extLst>
                <a:ext uri="{FF2B5EF4-FFF2-40B4-BE49-F238E27FC236}">
                  <a16:creationId xmlns:a16="http://schemas.microsoft.com/office/drawing/2014/main" id="{38F638CC-EAE2-45CC-8EFF-7FB7A31587D5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ṥlîḍê">
              <a:extLst>
                <a:ext uri="{FF2B5EF4-FFF2-40B4-BE49-F238E27FC236}">
                  <a16:creationId xmlns:a16="http://schemas.microsoft.com/office/drawing/2014/main" id="{95A319E9-EE95-4CA5-8EDB-31E3EC2F7610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ŝľiďê">
              <a:extLst>
                <a:ext uri="{FF2B5EF4-FFF2-40B4-BE49-F238E27FC236}">
                  <a16:creationId xmlns:a16="http://schemas.microsoft.com/office/drawing/2014/main" id="{2D13C16A-06A6-4196-9924-EFFFD961A799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1îďe">
              <a:extLst>
                <a:ext uri="{FF2B5EF4-FFF2-40B4-BE49-F238E27FC236}">
                  <a16:creationId xmlns:a16="http://schemas.microsoft.com/office/drawing/2014/main" id="{39D2D46B-2EFF-48EC-B51C-E097A7B152BB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custGeom>
              <a:avLst/>
              <a:gdLst>
                <a:gd name="T0" fmla="*/ 0 w 165"/>
                <a:gd name="T1" fmla="*/ 16 h 16"/>
                <a:gd name="T2" fmla="*/ 165 w 165"/>
                <a:gd name="T3" fmla="*/ 16 h 16"/>
                <a:gd name="T4" fmla="*/ 165 w 165"/>
                <a:gd name="T5" fmla="*/ 0 h 16"/>
                <a:gd name="T6" fmla="*/ 0 w 16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6">
                  <a:moveTo>
                    <a:pt x="0" y="16"/>
                  </a:moveTo>
                  <a:lnTo>
                    <a:pt x="165" y="16"/>
                  </a:lnTo>
                  <a:lnTo>
                    <a:pt x="1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ṩ1iďe">
              <a:extLst>
                <a:ext uri="{FF2B5EF4-FFF2-40B4-BE49-F238E27FC236}">
                  <a16:creationId xmlns:a16="http://schemas.microsoft.com/office/drawing/2014/main" id="{E2744C75-2C26-4CEB-B04B-B36E911FE327}"/>
                </a:ext>
              </a:extLst>
            </p:cNvPr>
            <p:cNvSpPr/>
            <p:nvPr/>
          </p:nvSpPr>
          <p:spPr bwMode="auto">
            <a:xfrm>
              <a:off x="5991451" y="5441600"/>
              <a:ext cx="283159" cy="2831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ṩ1iḍè">
              <a:extLst>
                <a:ext uri="{FF2B5EF4-FFF2-40B4-BE49-F238E27FC236}">
                  <a16:creationId xmlns:a16="http://schemas.microsoft.com/office/drawing/2014/main" id="{8887C823-4F4D-4EB1-9DE8-E605A89FE982}"/>
                </a:ext>
              </a:extLst>
            </p:cNvPr>
            <p:cNvSpPr/>
            <p:nvPr/>
          </p:nvSpPr>
          <p:spPr bwMode="auto">
            <a:xfrm>
              <a:off x="5525328" y="1268288"/>
              <a:ext cx="1211045" cy="91483"/>
            </a:xfrm>
            <a:custGeom>
              <a:avLst/>
              <a:gdLst>
                <a:gd name="T0" fmla="*/ 133 w 133"/>
                <a:gd name="T1" fmla="*/ 5 h 10"/>
                <a:gd name="T2" fmla="*/ 128 w 133"/>
                <a:gd name="T3" fmla="*/ 10 h 10"/>
                <a:gd name="T4" fmla="*/ 6 w 133"/>
                <a:gd name="T5" fmla="*/ 10 h 10"/>
                <a:gd name="T6" fmla="*/ 0 w 133"/>
                <a:gd name="T7" fmla="*/ 5 h 10"/>
                <a:gd name="T8" fmla="*/ 6 w 133"/>
                <a:gd name="T9" fmla="*/ 0 h 10"/>
                <a:gd name="T10" fmla="*/ 128 w 133"/>
                <a:gd name="T11" fmla="*/ 0 h 10"/>
                <a:gd name="T12" fmla="*/ 133 w 133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0">
                  <a:moveTo>
                    <a:pt x="133" y="5"/>
                  </a:moveTo>
                  <a:cubicBezTo>
                    <a:pt x="133" y="8"/>
                    <a:pt x="130" y="10"/>
                    <a:pt x="128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en-US" altLang="zh-CN" dirty="0" err="1"/>
              <a:t>MediaRecorder</a:t>
            </a:r>
            <a:r>
              <a:rPr lang="zh-CN" altLang="en-US" dirty="0"/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824396" y="1159981"/>
            <a:ext cx="10972652" cy="497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创建录音对象。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设置录音文件。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格式多用于人声，适合通话录音。</a:t>
            </a:r>
          </a:p>
          <a:p>
            <a:pPr marL="342900" indent="-342900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indent="457200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 </a:t>
            </a:r>
          </a:p>
          <a:p>
            <a:pPr indent="457200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File(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Environment.getExternalStorageDirectory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System.currentTimeMillis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+".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indent="457200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if(!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soundFile.exists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try 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soundFile.createNewFile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} catch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e) {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 indent="457200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mr.setOutputFile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soundFile.getAbsolutePath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8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录音示例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167521" y="1020132"/>
            <a:ext cx="6933014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进行录音的主要步骤如下：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1438253" y="186835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1439507" y="2622782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83304" y="1754062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创建录音对象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183304" y="2548112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设置录音对象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438253" y="3377206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1439507" y="4131630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439507" y="4886054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183304" y="3329059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准备录制</a:t>
            </a: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183304" y="4123109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开始录制</a:t>
            </a: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183303" y="4849266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结束录制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34615-EBC4-4A12-84CF-66A99E3F0553}"/>
              </a:ext>
            </a:extLst>
          </p:cNvPr>
          <p:cNvSpPr/>
          <p:nvPr/>
        </p:nvSpPr>
        <p:spPr bwMode="auto">
          <a:xfrm>
            <a:off x="0" y="6013760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7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63705" y="3080196"/>
            <a:ext cx="4773913" cy="3810371"/>
            <a:chOff x="3154362" y="1081088"/>
            <a:chExt cx="5883276" cy="4695825"/>
          </a:xfrm>
        </p:grpSpPr>
        <p:sp>
          <p:nvSpPr>
            <p:cNvPr id="18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57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录音示例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219611" y="1756269"/>
            <a:ext cx="916075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RECORD_AUDIO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WRITE_EXTERNAL_STORAGE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44416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中增加音频捕获权限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86123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2071373" y="4936127"/>
            <a:ext cx="4190706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</a:pPr>
            <a:r>
              <a:rPr lang="en-US" altLang="zh-CN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MediaRecorder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类录音，输出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格式文件。</a:t>
            </a:r>
          </a:p>
        </p:txBody>
      </p:sp>
      <p:pic>
        <p:nvPicPr>
          <p:cNvPr id="219" name="图片 501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919" y="4414932"/>
            <a:ext cx="4875678" cy="22224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矩形 220">
            <a:extLst>
              <a:ext uri="{FF2B5EF4-FFF2-40B4-BE49-F238E27FC236}">
                <a16:creationId xmlns:a16="http://schemas.microsoft.com/office/drawing/2014/main" id="{C8734615-EBC4-4A12-84CF-66A99E3F0553}"/>
              </a:ext>
            </a:extLst>
          </p:cNvPr>
          <p:cNvSpPr/>
          <p:nvPr/>
        </p:nvSpPr>
        <p:spPr bwMode="auto">
          <a:xfrm>
            <a:off x="0" y="6191023"/>
            <a:ext cx="6194738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5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771979" y="3758625"/>
            <a:ext cx="1036737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3-6】</a:t>
            </a:r>
            <a:r>
              <a:rPr lang="zh-CN" altLang="en-US" dirty="0">
                <a:sym typeface="Arial" panose="020B0604020202020204" pitchFamily="34" charset="0"/>
              </a:rPr>
              <a:t>使用</a:t>
            </a:r>
            <a:r>
              <a:rPr lang="en-US" altLang="zh-CN" dirty="0">
                <a:sym typeface="Arial" panose="020B0604020202020204" pitchFamily="34" charset="0"/>
              </a:rPr>
              <a:t>Intent</a:t>
            </a:r>
            <a:r>
              <a:rPr lang="zh-CN" altLang="en-US" dirty="0">
                <a:sym typeface="Arial" panose="020B0604020202020204" pitchFamily="34" charset="0"/>
              </a:rPr>
              <a:t>设计一个简易照相机。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 </a:t>
            </a:r>
            <a:r>
              <a:rPr lang="zh-CN" altLang="en-US" dirty="0"/>
              <a:t>拍照</a:t>
            </a:r>
          </a:p>
        </p:txBody>
      </p:sp>
      <p:pic>
        <p:nvPicPr>
          <p:cNvPr id="473" name="图片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11" b="24966"/>
          <a:stretch/>
        </p:blipFill>
        <p:spPr bwMode="auto">
          <a:xfrm>
            <a:off x="1348400" y="4439484"/>
            <a:ext cx="6019255" cy="2116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7"/>
          <a:stretch>
            <a:fillRect/>
          </a:stretch>
        </p:blipFill>
        <p:spPr bwMode="auto">
          <a:xfrm>
            <a:off x="8422364" y="1267485"/>
            <a:ext cx="2716985" cy="384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" name="1          _3"/>
          <p:cNvSpPr txBox="1"/>
          <p:nvPr/>
        </p:nvSpPr>
        <p:spPr>
          <a:xfrm>
            <a:off x="8453773" y="5497623"/>
            <a:ext cx="2685576" cy="453457"/>
          </a:xfrm>
          <a:prstGeom prst="rect">
            <a:avLst/>
          </a:prstGeom>
          <a:solidFill>
            <a:srgbClr val="3FA30C"/>
          </a:solidFill>
        </p:spPr>
        <p:txBody>
          <a:bodyPr wrap="square" rtlCol="0">
            <a:spAutoFit/>
          </a:bodyPr>
          <a:lstStyle/>
          <a:p>
            <a:pPr marL="0" lvl="1" algn="ctr">
              <a:lnSpc>
                <a:spcPct val="130000"/>
              </a:lnSpc>
              <a:spcBef>
                <a:spcPts val="2400"/>
              </a:spcBef>
              <a:buClr>
                <a:srgbClr val="3FA30C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程序的运行结果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1219612" y="1090266"/>
            <a:ext cx="6700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有两种方式可以实现拍照功能：通过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实现拍照功能，编程很简单。通过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则复杂很多，但好处是可以构建功能更强大的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02" y="1482524"/>
            <a:ext cx="2407726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272553" y="36681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录音示例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案例录音、拍照在华为</a:t>
            </a:r>
            <a:r>
              <a:rPr lang="en-US" altLang="zh-CN" dirty="0"/>
              <a:t>P10</a:t>
            </a:r>
            <a:r>
              <a:rPr lang="zh-CN" altLang="en-US" dirty="0"/>
              <a:t>手机上的测试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65" y="1508169"/>
            <a:ext cx="2425946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264924" y="34850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拍照示例</a:t>
            </a:r>
          </a:p>
        </p:txBody>
      </p:sp>
    </p:spTree>
    <p:extLst>
      <p:ext uri="{BB962C8B-B14F-4D97-AF65-F5344CB8AC3E}">
        <p14:creationId xmlns:p14="http://schemas.microsoft.com/office/powerpoint/2010/main" val="20539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55895" y="467994"/>
            <a:ext cx="5232028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实战演练：音乐播放器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39"/>
          <p:cNvSpPr txBox="1"/>
          <p:nvPr/>
        </p:nvSpPr>
        <p:spPr>
          <a:xfrm>
            <a:off x="333808" y="2129369"/>
            <a:ext cx="7354879" cy="3134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修改</a:t>
            </a: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3-2】</a:t>
            </a:r>
            <a:r>
              <a:rPr lang="zh-CN" altLang="en-US" dirty="0">
                <a:sym typeface="Arial" panose="020B0604020202020204" pitchFamily="34" charset="0"/>
              </a:rPr>
              <a:t>加入进度条</a:t>
            </a:r>
            <a:r>
              <a:rPr lang="en-US" altLang="zh-CN" dirty="0" err="1">
                <a:solidFill>
                  <a:srgbClr val="FF0000"/>
                </a:solidFill>
                <a:sym typeface="Arial" panose="020B0604020202020204" pitchFamily="34" charset="0"/>
              </a:rPr>
              <a:t>SeekBar</a:t>
            </a:r>
            <a:r>
              <a:rPr lang="zh-CN" altLang="en-US" dirty="0">
                <a:sym typeface="Arial" panose="020B0604020202020204" pitchFamily="34" charset="0"/>
              </a:rPr>
              <a:t>功能和退出</a:t>
            </a:r>
            <a:r>
              <a:rPr lang="en-US" altLang="zh-CN" dirty="0">
                <a:sym typeface="Arial" panose="020B0604020202020204" pitchFamily="34" charset="0"/>
              </a:rPr>
              <a:t>QUIT</a:t>
            </a:r>
            <a:r>
              <a:rPr lang="zh-CN" altLang="en-US" dirty="0">
                <a:sym typeface="Arial" panose="020B0604020202020204" pitchFamily="34" charset="0"/>
              </a:rPr>
              <a:t>功能。</a:t>
            </a: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修改音乐播放器界面，参考右图。</a:t>
            </a:r>
            <a:endParaRPr lang="en-US" altLang="zh-CN" dirty="0">
              <a:sym typeface="Arial" panose="020B0604020202020204" pitchFamily="34" charset="0"/>
            </a:endParaRP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设计下列功能：</a:t>
            </a: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）播放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暂停、停止、退出功能；</a:t>
            </a: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）进度条显示播放进度；</a:t>
            </a:r>
            <a:endParaRPr lang="en-US" altLang="zh-CN" dirty="0">
              <a:sym typeface="Arial" panose="020B0604020202020204" pitchFamily="34" charset="0"/>
            </a:endParaRP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）拖动进度条改变进度功能。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66" y="2129369"/>
            <a:ext cx="2806506" cy="3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734615-EBC4-4A12-84CF-66A99E3F0553}"/>
              </a:ext>
            </a:extLst>
          </p:cNvPr>
          <p:cNvSpPr/>
          <p:nvPr/>
        </p:nvSpPr>
        <p:spPr bwMode="auto">
          <a:xfrm>
            <a:off x="0" y="5635216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多媒体处理包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326249" y="2345967"/>
            <a:ext cx="9792965" cy="186122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1788271" y="2688344"/>
            <a:ext cx="89998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系统提供了针对常见多媒体格式的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，可以非常方便操作图片、音频、视频等多媒体文件，也可以操控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终端的录音摄像设备。这些多媒体处理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均位于 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android.media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包。</a:t>
            </a:r>
          </a:p>
        </p:txBody>
      </p:sp>
      <p:sp>
        <p:nvSpPr>
          <p:cNvPr id="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276033" y="2286536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788099" y="3882244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6" y="6253736"/>
            <a:ext cx="2185913" cy="454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sp>
        <p:nvSpPr>
          <p:cNvPr id="9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媒体播放器 </a:t>
            </a:r>
            <a:r>
              <a:rPr lang="en-US" altLang="zh-CN" dirty="0"/>
              <a:t>MediaPlayer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576418" y="2345824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627564" y="3368252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1567369" y="4390680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E93FF-9E1F-427D-9B13-8D78A645BD4C}"/>
              </a:ext>
            </a:extLst>
          </p:cNvPr>
          <p:cNvSpPr/>
          <p:nvPr/>
        </p:nvSpPr>
        <p:spPr>
          <a:xfrm>
            <a:off x="514429" y="2352647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8" y="3366000"/>
            <a:ext cx="950740" cy="95074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9" y="4373204"/>
            <a:ext cx="950740" cy="95074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3345959"/>
            <a:ext cx="950740" cy="9507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18657"/>
            <a:ext cx="10838118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MediaPlayer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系统多媒体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android.media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包中的类，主要用于控制音频文件，视频文件或者流媒体的播放。</a:t>
            </a:r>
          </a:p>
        </p:txBody>
      </p:sp>
      <p:sp>
        <p:nvSpPr>
          <p:cNvPr id="40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3671455" y="3366001"/>
            <a:ext cx="8156097" cy="197091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4250027" y="3818066"/>
            <a:ext cx="72464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通常把一个对象从创建、使用、释放的过程称为该对象的生命周期，把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对象的创建、初始化、同步处理、释放、结束的运行过程称为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3171804" y="2680270"/>
            <a:ext cx="8509334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对象的生命周期：</a:t>
            </a:r>
          </a:p>
        </p:txBody>
      </p: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媒体播放器 </a:t>
            </a:r>
            <a:r>
              <a:rPr lang="en-US" altLang="zh-CN" dirty="0"/>
              <a:t>MediaPlayer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18657"/>
            <a:ext cx="45528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对象的生命周期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15" name="图片 4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18" y="626661"/>
            <a:ext cx="5943685" cy="61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410779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2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4486" y="3653559"/>
            <a:ext cx="10268343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播放音频文件</a:t>
            </a:r>
          </a:p>
        </p:txBody>
      </p:sp>
      <p:sp>
        <p:nvSpPr>
          <p:cNvPr id="7" name="1          _3"/>
          <p:cNvSpPr txBox="1"/>
          <p:nvPr/>
        </p:nvSpPr>
        <p:spPr>
          <a:xfrm>
            <a:off x="657895" y="1060582"/>
            <a:ext cx="11023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存储在应用程序的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资源中的音乐文件，使用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对象。</a:t>
            </a:r>
          </a:p>
          <a:p>
            <a:pPr marL="800100" lvl="1" indent="-342900" algn="just">
              <a:lnSpc>
                <a:spcPct val="20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方法中已经封装了初始化及同步的方法，故不需要再进行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setDataSource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初始化以及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prepare()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操作。</a:t>
            </a:r>
          </a:p>
          <a:p>
            <a:pPr marL="800100" lvl="1" indent="-342900" algn="just">
              <a:lnSpc>
                <a:spcPct val="20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案例：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  <a:buClr>
                <a:srgbClr val="3FA30C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mplayer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MediaPlayer.create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this,R.raw.music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播放音频文件</a:t>
            </a:r>
          </a:p>
        </p:txBody>
      </p:sp>
      <p:sp>
        <p:nvSpPr>
          <p:cNvPr id="7" name="1          _3"/>
          <p:cNvSpPr txBox="1"/>
          <p:nvPr/>
        </p:nvSpPr>
        <p:spPr>
          <a:xfrm>
            <a:off x="1670591" y="1845254"/>
            <a:ext cx="96333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3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播放音频文件，调用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方法。例如：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mplayer.start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</a:p>
          <a:p>
            <a:pPr lvl="1" algn="just">
              <a:lnSpc>
                <a:spcPct val="130000"/>
              </a:lnSpc>
              <a:buClr>
                <a:srgbClr val="3FA30C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just">
              <a:lnSpc>
                <a:spcPct val="13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暂停，调用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pause()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just">
              <a:lnSpc>
                <a:spcPct val="130000"/>
              </a:lnSpc>
              <a:buClr>
                <a:srgbClr val="3FA30C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just">
              <a:lnSpc>
                <a:spcPct val="13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停止，调用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stop()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118657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</a:p>
        </p:txBody>
      </p:sp>
      <p:sp>
        <p:nvSpPr>
          <p:cNvPr id="6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438253" y="186835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439507" y="2661419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439507" y="3433188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38253" y="4258148"/>
            <a:ext cx="10522063" cy="2101695"/>
            <a:chOff x="1438253" y="4258148"/>
            <a:chExt cx="10522063" cy="210169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BE1939-4066-48DC-BB31-1B6A83E8AD7C}"/>
                </a:ext>
              </a:extLst>
            </p:cNvPr>
            <p:cNvSpPr/>
            <p:nvPr/>
          </p:nvSpPr>
          <p:spPr>
            <a:xfrm>
              <a:off x="2504746" y="4388927"/>
              <a:ext cx="946236" cy="9462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5E93FF-9E1F-427D-9B13-8D78A645BD4C}"/>
                </a:ext>
              </a:extLst>
            </p:cNvPr>
            <p:cNvSpPr/>
            <p:nvPr/>
          </p:nvSpPr>
          <p:spPr>
            <a:xfrm>
              <a:off x="1442757" y="4395750"/>
              <a:ext cx="946236" cy="9462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1EDD8B0-DEBF-41BA-8A19-22AE3DA2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746" y="5409103"/>
              <a:ext cx="950740" cy="95074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20F6F56-205B-45B9-8797-5E2E728B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53" y="5389062"/>
              <a:ext cx="950740" cy="950740"/>
            </a:xfrm>
            <a:prstGeom prst="rect">
              <a:avLst/>
            </a:prstGeom>
          </p:spPr>
        </p:pic>
        <p:sp>
          <p:nvSpPr>
            <p:cNvPr id="18" name="圆角矩形 37">
              <a:extLst>
                <a:ext uri="{FF2B5EF4-FFF2-40B4-BE49-F238E27FC236}">
                  <a16:creationId xmlns:a16="http://schemas.microsoft.com/office/drawing/2014/main" id="{60D759E8-B700-4182-854B-6541B8E5268C}"/>
                </a:ext>
              </a:extLst>
            </p:cNvPr>
            <p:cNvSpPr/>
            <p:nvPr/>
          </p:nvSpPr>
          <p:spPr>
            <a:xfrm>
              <a:off x="3683358" y="4868868"/>
              <a:ext cx="7830356" cy="1470934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/>
            </a:p>
          </p:txBody>
        </p:sp>
        <p:sp>
          <p:nvSpPr>
            <p:cNvPr id="19" name="TextBox 3">
              <a:extLst>
                <a:ext uri="{FF2B5EF4-FFF2-40B4-BE49-F238E27FC236}">
                  <a16:creationId xmlns:a16="http://schemas.microsoft.com/office/drawing/2014/main" id="{98573A68-FF8F-41F0-9467-784F2113D77E}"/>
                </a:ext>
              </a:extLst>
            </p:cNvPr>
            <p:cNvSpPr txBox="1"/>
            <p:nvPr/>
          </p:nvSpPr>
          <p:spPr>
            <a:xfrm>
              <a:off x="3863663" y="5050337"/>
              <a:ext cx="735994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音频播放结束，调用 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release()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释放播放器占用的系统资源。</a:t>
              </a:r>
            </a:p>
            <a:p>
              <a:pPr marL="342900" indent="-34290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重新播放音频，需调用 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reset()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返回到空闲状态。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3683358" y="4258148"/>
              <a:ext cx="8276958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释放占用资源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播放音频文件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234568"/>
            <a:ext cx="108381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设计一个音乐播放器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播放项目资源中的音乐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276275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371" name="图片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7"/>
          <a:stretch/>
        </p:blipFill>
        <p:spPr>
          <a:xfrm>
            <a:off x="3230587" y="2211773"/>
            <a:ext cx="2354535" cy="2717351"/>
          </a:xfrm>
          <a:prstGeom prst="rect">
            <a:avLst/>
          </a:prstGeom>
        </p:spPr>
      </p:pic>
      <p:pic>
        <p:nvPicPr>
          <p:cNvPr id="37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" b="9268"/>
          <a:stretch>
            <a:fillRect/>
          </a:stretch>
        </p:blipFill>
        <p:spPr bwMode="auto">
          <a:xfrm>
            <a:off x="1160335" y="2211774"/>
            <a:ext cx="2460793" cy="27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23" y="2211773"/>
            <a:ext cx="4440670" cy="270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" name="1          _3"/>
          <p:cNvSpPr txBox="1"/>
          <p:nvPr/>
        </p:nvSpPr>
        <p:spPr>
          <a:xfrm>
            <a:off x="1734340" y="5187157"/>
            <a:ext cx="350305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ts val="2400"/>
              </a:spcBef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音乐播放器运行效果</a:t>
            </a: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5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播放音频文件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080020"/>
            <a:ext cx="1083811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停止播放的事件可作如下改进，以便于用户再次选择播放。</a:t>
            </a:r>
          </a:p>
        </p:txBody>
      </p:sp>
      <p:sp>
        <p:nvSpPr>
          <p:cNvPr id="1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21727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0" name="1          _3"/>
          <p:cNvSpPr txBox="1"/>
          <p:nvPr/>
        </p:nvSpPr>
        <p:spPr>
          <a:xfrm>
            <a:off x="1358955" y="1551179"/>
            <a:ext cx="9787944" cy="486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3FA30C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@Override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public 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(View v) 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mp.stop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mp.reset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Start.setImageResource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R.drawable.music_play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try 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MediaPlayer.create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(Localmp3Activity.this,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R.raw.abc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mp.setLooping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(true);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}catch(Exception e){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Log.e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("mp3""play error");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}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7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5734d8b-3e9f-4b25-a449-ae7c3a8be0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c1f3422-10bd-44b0-a651-0c200e1a736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5734d8b-3e9f-4b25-a449-ae7c3a8be043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32963</TotalTime>
  <Words>1777</Words>
  <Application>Microsoft Office PowerPoint</Application>
  <PresentationFormat>宽屏</PresentationFormat>
  <Paragraphs>202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3.1.1 多媒体处理包</vt:lpstr>
      <vt:lpstr>3.1.2 媒体播放器 MediaPlayer </vt:lpstr>
      <vt:lpstr>3.1.2 媒体播放器 MediaPlayer </vt:lpstr>
      <vt:lpstr>3.1.3  播放音频文件</vt:lpstr>
      <vt:lpstr>3.1.3  播放音频文件</vt:lpstr>
      <vt:lpstr>3.1.3  播放音频文件</vt:lpstr>
      <vt:lpstr>3.1.3  播放音频文件</vt:lpstr>
      <vt:lpstr>3.1.4  播放SDcard的文件</vt:lpstr>
      <vt:lpstr>3.1.4 播放SDcard的文件</vt:lpstr>
      <vt:lpstr>3.1.4 播放SDcard的文件</vt:lpstr>
      <vt:lpstr>3.1.4 播放SDcard里的文件</vt:lpstr>
      <vt:lpstr>3.1.4 播放SDcard里的文件</vt:lpstr>
      <vt:lpstr>3.1.4 播放SDcard里的文件</vt:lpstr>
      <vt:lpstr>PowerPoint 演示文稿</vt:lpstr>
      <vt:lpstr>3.2 视频播放</vt:lpstr>
      <vt:lpstr>3.2.1 应用媒体播放器播放视频</vt:lpstr>
      <vt:lpstr>3.2.1 应用媒体播放器播放视频</vt:lpstr>
      <vt:lpstr>3.2.2 应用视频视图播放视频</vt:lpstr>
      <vt:lpstr>3.2.2 应用视频视图播放视频</vt:lpstr>
      <vt:lpstr>PowerPoint 演示文稿</vt:lpstr>
      <vt:lpstr>3.3.1 MediaRecorder类</vt:lpstr>
      <vt:lpstr>3.3.1 MediaRecorder类</vt:lpstr>
      <vt:lpstr>3.3.2 录音示例</vt:lpstr>
      <vt:lpstr>3.3.2 录音示例</vt:lpstr>
      <vt:lpstr>3.3.3  拍照</vt:lpstr>
      <vt:lpstr>案例录音、拍照在华为P10手机上的测试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2358</cp:revision>
  <dcterms:created xsi:type="dcterms:W3CDTF">2014-11-26T08:06:19Z</dcterms:created>
  <dcterms:modified xsi:type="dcterms:W3CDTF">2021-05-07T06:58:31Z</dcterms:modified>
</cp:coreProperties>
</file>