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46.xml" ContentType="application/vnd.openxmlformats-officedocument.presentationml.tags+xml"/>
  <Override PartName="/ppt/notesSlides/notesSlide24.xml" ContentType="application/vnd.openxmlformats-officedocument.presentationml.notes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0.xml" ContentType="application/vnd.openxmlformats-officedocument.presentationml.notesSlide+xml"/>
  <Override PartName="/ppt/tags/tag56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8"/>
  </p:notesMasterIdLst>
  <p:handoutMasterIdLst>
    <p:handoutMasterId r:id="rId39"/>
  </p:handoutMasterIdLst>
  <p:sldIdLst>
    <p:sldId id="1154" r:id="rId2"/>
    <p:sldId id="1165" r:id="rId3"/>
    <p:sldId id="1168" r:id="rId4"/>
    <p:sldId id="1167" r:id="rId5"/>
    <p:sldId id="283" r:id="rId6"/>
    <p:sldId id="1155" r:id="rId7"/>
    <p:sldId id="1156" r:id="rId8"/>
    <p:sldId id="1104" r:id="rId9"/>
    <p:sldId id="1158" r:id="rId10"/>
    <p:sldId id="1157" r:id="rId11"/>
    <p:sldId id="1176" r:id="rId12"/>
    <p:sldId id="1159" r:id="rId13"/>
    <p:sldId id="1175" r:id="rId14"/>
    <p:sldId id="1103" r:id="rId15"/>
    <p:sldId id="1140" r:id="rId16"/>
    <p:sldId id="1143" r:id="rId17"/>
    <p:sldId id="1160" r:id="rId18"/>
    <p:sldId id="1169" r:id="rId19"/>
    <p:sldId id="1171" r:id="rId20"/>
    <p:sldId id="289" r:id="rId21"/>
    <p:sldId id="1162" r:id="rId22"/>
    <p:sldId id="1163" r:id="rId23"/>
    <p:sldId id="290" r:id="rId24"/>
    <p:sldId id="291" r:id="rId25"/>
    <p:sldId id="292" r:id="rId26"/>
    <p:sldId id="294" r:id="rId27"/>
    <p:sldId id="295" r:id="rId28"/>
    <p:sldId id="1164" r:id="rId29"/>
    <p:sldId id="297" r:id="rId30"/>
    <p:sldId id="299" r:id="rId31"/>
    <p:sldId id="1170" r:id="rId32"/>
    <p:sldId id="1150" r:id="rId33"/>
    <p:sldId id="1172" r:id="rId34"/>
    <p:sldId id="1173" r:id="rId35"/>
    <p:sldId id="1174" r:id="rId36"/>
    <p:sldId id="114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9536" userDrawn="1">
          <p15:clr>
            <a:srgbClr val="A4A3A4"/>
          </p15:clr>
        </p15:guide>
        <p15:guide id="8" orient="horz" pos="2614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528" userDrawn="1">
          <p15:clr>
            <a:srgbClr val="A4A3A4"/>
          </p15:clr>
        </p15:guide>
        <p15:guide id="11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30C"/>
    <a:srgbClr val="8EC320"/>
    <a:srgbClr val="000000"/>
    <a:srgbClr val="FFFFFF"/>
    <a:srgbClr val="3D3D3D"/>
    <a:srgbClr val="39594E"/>
    <a:srgbClr val="006835"/>
    <a:srgbClr val="EF4454"/>
    <a:srgbClr val="FCB3BC"/>
    <a:srgbClr val="281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62" y="110"/>
      </p:cViewPr>
      <p:guideLst>
        <p:guide orient="horz" pos="2886"/>
        <p:guide pos="5110"/>
        <p:guide pos="960"/>
        <p:guide pos="9536"/>
        <p:guide orient="horz" pos="2614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0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6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2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9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11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7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50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164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432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2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07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0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806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491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80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49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117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364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29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50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93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3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1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11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43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3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18D4-3418-4ED1-9BFC-530E14D9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282288"/>
            <a:ext cx="10329072" cy="53755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​ 11">
            <a:extLst>
              <a:ext uri="{FF2B5EF4-FFF2-40B4-BE49-F238E27FC236}">
                <a16:creationId xmlns:a16="http://schemas.microsoft.com/office/drawing/2014/main" id="{B57C4BDA-FB77-4CE8-AF59-B05273598688}"/>
              </a:ext>
            </a:extLst>
          </p:cNvPr>
          <p:cNvCxnSpPr>
            <a:cxnSpLocks/>
          </p:cNvCxnSpPr>
          <p:nvPr userDrawn="1"/>
        </p:nvCxnSpPr>
        <p:spPr>
          <a:xfrm>
            <a:off x="314693" y="843924"/>
            <a:ext cx="115490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AB486D-F8EE-4B1E-9D4F-B04B6465C64E}"/>
              </a:ext>
            </a:extLst>
          </p:cNvPr>
          <p:cNvSpPr txBox="1"/>
          <p:nvPr userDrawn="1"/>
        </p:nvSpPr>
        <p:spPr>
          <a:xfrm>
            <a:off x="11255984" y="467599"/>
            <a:ext cx="621323" cy="36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979A47-1483-4B2A-A384-086102EF5D5A}" type="slidenum">
              <a:rPr lang="zh-CN" altLang="en-US" b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‹#›</a:t>
            </a:fld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ndroid_154871">
            <a:extLst>
              <a:ext uri="{FF2B5EF4-FFF2-40B4-BE49-F238E27FC236}">
                <a16:creationId xmlns:a16="http://schemas.microsoft.com/office/drawing/2014/main" id="{5CF0030A-7F90-4C2A-8847-40C3636F78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10" y="16275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32A897-B468-4120-A636-F81EB821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92F0-1491-4FAF-9AF7-11D90D189E48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767879-DACB-4345-9E3D-F0FE9244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1CE58-ECCE-4FA0-ABC0-FB142708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9D7F-B203-490A-A256-D03EE378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4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E087C-3260-4FA9-938D-B0A0ABBF11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zpt-soft.coding.net/p/education/d/education/git/raw/master/azure_anime.json" TargetMode="External"/><Relationship Id="rId2" Type="http://schemas.openxmlformats.org/officeDocument/2006/relationships/hyperlink" Target="https://raw.githubusercontent.com/Lindaszpt/education/master/azure_anime.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notesSlide" Target="../notesSlides/notesSlide16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29971465/article/details/82767095" TargetMode="External"/><Relationship Id="rId2" Type="http://schemas.openxmlformats.org/officeDocument/2006/relationships/hyperlink" Target="https://blog.csdn.net/nidongde521/article/details/864968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686767"/>
            <a:ext cx="12192000" cy="12343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8" name="PA_文本框 59"/>
          <p:cNvSpPr txBox="1"/>
          <p:nvPr>
            <p:custDataLst>
              <p:tags r:id="rId2"/>
            </p:custDataLst>
          </p:nvPr>
        </p:nvSpPr>
        <p:spPr>
          <a:xfrm>
            <a:off x="838200" y="2904433"/>
            <a:ext cx="10572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实践项目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分享动漫</a:t>
            </a:r>
          </a:p>
        </p:txBody>
      </p:sp>
      <p:sp>
        <p:nvSpPr>
          <p:cNvPr id="10" name="矩形 9"/>
          <p:cNvSpPr/>
          <p:nvPr/>
        </p:nvSpPr>
        <p:spPr>
          <a:xfrm>
            <a:off x="3110191" y="4087956"/>
            <a:ext cx="5844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sym typeface="+mn-ea"/>
              </a:rPr>
              <a:t>张霞，深圳职业技术学院</a:t>
            </a:r>
          </a:p>
        </p:txBody>
      </p:sp>
    </p:spTree>
    <p:extLst>
      <p:ext uri="{BB962C8B-B14F-4D97-AF65-F5344CB8AC3E}">
        <p14:creationId xmlns:p14="http://schemas.microsoft.com/office/powerpoint/2010/main" val="31276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8.1.3  </a:t>
            </a:r>
            <a:r>
              <a:rPr lang="zh-CN" altLang="en-US" dirty="0"/>
              <a:t>项目的图片资源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1368969" y="1621133"/>
            <a:ext cx="104795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下图为导入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的素材文件，实际导入的是后缀名为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的图标文件，以及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bg1.png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header.png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nagato.png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文件的导入方法为鼠标右键单击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文件夹下的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new-&gt;Vector Asset-&gt;Local 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命令，再选择相应的路径将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文件导入。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调用的图片文件，打开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文件查看其中的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属性，即可见到图片网络地址。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09E3E4C-06B1-4F1E-90F7-B5DBB63B823C}"/>
              </a:ext>
            </a:extLst>
          </p:cNvPr>
          <p:cNvGrpSpPr/>
          <p:nvPr/>
        </p:nvGrpSpPr>
        <p:grpSpPr>
          <a:xfrm>
            <a:off x="932362" y="1679265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DED94103-F92F-41AF-8185-BE5FECD7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AE2CE23E-AA1C-4E90-9449-DF3599D7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A1A15DB-CBAE-4A54-A9B8-674574B8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552BA85-BDFC-4626-B341-318CA45B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2838C00-EE6E-43F4-A0E0-A9694F4A8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6B271CD-B438-4365-A5B0-5E2654A1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B10B25C-F0B6-4EF5-8A4B-EA4DE3A17ECD}"/>
              </a:ext>
            </a:extLst>
          </p:cNvPr>
          <p:cNvGrpSpPr/>
          <p:nvPr/>
        </p:nvGrpSpPr>
        <p:grpSpPr>
          <a:xfrm>
            <a:off x="939666" y="4918748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E424B59-6C05-4D2F-A1B6-E513296D2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8BFCD11-C4B5-4D06-9C3A-C5B4114A3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E6A28954-B1A1-42AF-914C-BD7920E5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9F77D7CB-FE3E-46F8-BE2E-9776EF69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FB4304C-D1E4-4A1B-844E-C835EE912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7AB6F0CC-C441-46A6-A3D9-B2D2B3039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AE46933-9369-4DC9-9197-BC02DB7A9DDE}"/>
              </a:ext>
            </a:extLst>
          </p:cNvPr>
          <p:cNvGrpSpPr/>
          <p:nvPr/>
        </p:nvGrpSpPr>
        <p:grpSpPr>
          <a:xfrm>
            <a:off x="939666" y="5740883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EA1DC110-27AA-47F9-8633-9CD9E635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0E5FFAB3-2E58-4413-9DFA-5B06843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C5996B3D-F65F-4C6C-8192-80841EFEC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86E9536C-24AB-4345-AA0D-1C048EC8D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973071BF-290B-4F7A-BA9A-E2725A01E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17EBB203-08EC-4DA9-9253-7127028A0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1801" y="1085371"/>
            <a:ext cx="3110477" cy="400110"/>
            <a:chOff x="982363" y="1132276"/>
            <a:chExt cx="3110477" cy="4001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A783109-A0E6-4A65-B279-10FA6108231E}"/>
                </a:ext>
              </a:extLst>
            </p:cNvPr>
            <p:cNvSpPr/>
            <p:nvPr/>
          </p:nvSpPr>
          <p:spPr>
            <a:xfrm>
              <a:off x="1343369" y="1132276"/>
              <a:ext cx="2749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图标、界面的背景图片</a:t>
              </a:r>
            </a:p>
          </p:txBody>
        </p:sp>
        <p:sp>
          <p:nvSpPr>
            <p:cNvPr id="40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pic>
        <p:nvPicPr>
          <p:cNvPr id="42" name="图片 41" descr="8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221" y="2573377"/>
            <a:ext cx="8721090" cy="1983740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674101" y="4175859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本地导入的图片资源</a:t>
            </a:r>
          </a:p>
        </p:txBody>
      </p:sp>
    </p:spTree>
    <p:extLst>
      <p:ext uri="{BB962C8B-B14F-4D97-AF65-F5344CB8AC3E}">
        <p14:creationId xmlns:p14="http://schemas.microsoft.com/office/powerpoint/2010/main" val="944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</a:t>
            </a:r>
            <a:r>
              <a:rPr lang="zh-CN" altLang="en-US" dirty="0"/>
              <a:t>文件的导入方法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5" y="2425962"/>
            <a:ext cx="5733048" cy="43400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5326" y="1144414"/>
            <a:ext cx="111773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意为可缩放矢量图形（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Scalable Vector Graphics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），它使用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格式定义图像。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鼠标右键单击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文件夹下的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文件夹，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new-&gt;Vector Asset-&gt;Local 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命令（如下左图），再选择相应的路径将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文件导入，就会出现对应的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文件（如下右图）。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284" y="2483480"/>
            <a:ext cx="3178587" cy="42825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6882063" y="4463716"/>
            <a:ext cx="878305" cy="36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 </a:t>
            </a:r>
            <a:r>
              <a:rPr lang="zh-CN" altLang="en-US" dirty="0"/>
              <a:t>项目的</a:t>
            </a:r>
            <a:r>
              <a:rPr lang="en-US" altLang="zh-CN" dirty="0"/>
              <a:t>JSON</a:t>
            </a:r>
            <a:r>
              <a:rPr lang="zh-CN" altLang="en-US" dirty="0"/>
              <a:t>资源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BE1939-4066-48DC-BB31-1B6A83E8AD7C}"/>
              </a:ext>
            </a:extLst>
          </p:cNvPr>
          <p:cNvSpPr/>
          <p:nvPr/>
        </p:nvSpPr>
        <p:spPr>
          <a:xfrm>
            <a:off x="1576418" y="2345824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142B65-22AB-42E5-932E-02D243AA034B}"/>
              </a:ext>
            </a:extLst>
          </p:cNvPr>
          <p:cNvSpPr/>
          <p:nvPr/>
        </p:nvSpPr>
        <p:spPr>
          <a:xfrm>
            <a:off x="2627564" y="3368252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264470B-1CF4-4D5C-8FBA-D8B68A540B83}"/>
              </a:ext>
            </a:extLst>
          </p:cNvPr>
          <p:cNvSpPr/>
          <p:nvPr/>
        </p:nvSpPr>
        <p:spPr>
          <a:xfrm>
            <a:off x="1567369" y="4390680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5E93FF-9E1F-427D-9B13-8D78A645BD4C}"/>
              </a:ext>
            </a:extLst>
          </p:cNvPr>
          <p:cNvSpPr/>
          <p:nvPr/>
        </p:nvSpPr>
        <p:spPr>
          <a:xfrm>
            <a:off x="514429" y="2352647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51EDD8B0-DEBF-41BA-8A19-22AE3DA23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18" y="3366000"/>
            <a:ext cx="950740" cy="95074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2DFBDA9-8702-4570-A7F9-23B54BE89D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09" y="4373204"/>
            <a:ext cx="950740" cy="95074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020F6F56-205B-45B9-8797-5E2E728B7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" y="3345959"/>
            <a:ext cx="950740" cy="95074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4874323" y="3239529"/>
            <a:ext cx="64590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资源只有一个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可以复制该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文件到本地自己搭建的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服务器做测试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4031087" y="2352646"/>
            <a:ext cx="7418231" cy="2971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045521" y="5164428"/>
            <a:ext cx="154547" cy="159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315978" y="5164428"/>
            <a:ext cx="154547" cy="159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580081" y="5165369"/>
            <a:ext cx="154547" cy="159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862570" y="5165369"/>
            <a:ext cx="154547" cy="159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1160060" y="5165369"/>
            <a:ext cx="154547" cy="159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5168" y="1487527"/>
            <a:ext cx="11490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教材网址，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数据存放在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网站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hlinkClick r:id="rId2"/>
              </a:rPr>
              <a:t>https://raw.githubusercontent.com/Lindaszpt/education/master/azure_anime.json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45168" y="2923072"/>
            <a:ext cx="11746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新增网址，数据存放在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coding.net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网站（国内）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hlinkClick r:id="rId3"/>
            </a:endParaRPr>
          </a:p>
          <a:p>
            <a:r>
              <a:rPr lang="zh-CN" altLang="en-US" sz="2400" dirty="0">
                <a:hlinkClick r:id="rId3"/>
              </a:rPr>
              <a:t>https://szpt-soft.coding.net/p/education/d/education/git/raw/master/azure_anime.json 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BE1939-4066-48DC-BB31-1B6A83E8AD7C}"/>
              </a:ext>
            </a:extLst>
          </p:cNvPr>
          <p:cNvSpPr/>
          <p:nvPr/>
        </p:nvSpPr>
        <p:spPr>
          <a:xfrm>
            <a:off x="1660639" y="4441266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142B65-22AB-42E5-932E-02D243AA034B}"/>
              </a:ext>
            </a:extLst>
          </p:cNvPr>
          <p:cNvSpPr/>
          <p:nvPr/>
        </p:nvSpPr>
        <p:spPr>
          <a:xfrm>
            <a:off x="2711785" y="5463694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64470B-1CF4-4D5C-8FBA-D8B68A540B83}"/>
              </a:ext>
            </a:extLst>
          </p:cNvPr>
          <p:cNvSpPr/>
          <p:nvPr/>
        </p:nvSpPr>
        <p:spPr>
          <a:xfrm>
            <a:off x="605377" y="5463694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EDD8B0-DEBF-41BA-8A19-22AE3DA234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9" y="5461442"/>
            <a:ext cx="950740" cy="9507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DFBDA9-8702-4570-A7F9-23B54BE89D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97" y="4436762"/>
            <a:ext cx="950740" cy="9507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0F6F56-205B-45B9-8797-5E2E728B70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7" y="4439014"/>
            <a:ext cx="950740" cy="950740"/>
          </a:xfrm>
          <a:prstGeom prst="rect">
            <a:avLst/>
          </a:prstGeom>
        </p:spPr>
      </p:pic>
      <p:sp>
        <p:nvSpPr>
          <p:cNvPr id="15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 txBox="1">
            <a:spLocks/>
          </p:cNvSpPr>
          <p:nvPr/>
        </p:nvSpPr>
        <p:spPr>
          <a:xfrm>
            <a:off x="826978" y="283872"/>
            <a:ext cx="10329072" cy="53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8.1.4  </a:t>
            </a:r>
            <a:r>
              <a:rPr lang="zh-CN" altLang="en-US" dirty="0"/>
              <a:t>项目的</a:t>
            </a:r>
            <a:r>
              <a:rPr lang="en-US" altLang="zh-CN" dirty="0"/>
              <a:t>JSON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3505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9"/>
          <p:cNvSpPr txBox="1"/>
          <p:nvPr/>
        </p:nvSpPr>
        <p:spPr>
          <a:xfrm>
            <a:off x="988292" y="1080219"/>
            <a:ext cx="10367370" cy="15101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ym typeface="Arial" panose="020B0604020202020204" pitchFamily="34" charset="0"/>
              </a:rPr>
              <a:t>工程名称是</a:t>
            </a:r>
            <a:r>
              <a:rPr lang="en-US" altLang="zh-CN" dirty="0" err="1">
                <a:sym typeface="Arial" panose="020B0604020202020204" pitchFamily="34" charset="0"/>
              </a:rPr>
              <a:t>AzureCG</a:t>
            </a:r>
            <a:endParaRPr lang="en-US" altLang="zh-CN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ym typeface="Arial" panose="020B0604020202020204" pitchFamily="34" charset="0"/>
              </a:rPr>
              <a:t>项目共有</a:t>
            </a:r>
            <a:r>
              <a:rPr lang="en-US" altLang="zh-CN" dirty="0">
                <a:sym typeface="Arial" panose="020B0604020202020204" pitchFamily="34" charset="0"/>
              </a:rPr>
              <a:t>8</a:t>
            </a:r>
            <a:r>
              <a:rPr lang="zh-CN" altLang="en-US" dirty="0">
                <a:sym typeface="Arial" panose="020B0604020202020204" pitchFamily="34" charset="0"/>
              </a:rPr>
              <a:t>个</a:t>
            </a:r>
            <a:r>
              <a:rPr lang="en-US" altLang="zh-CN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文件，其中有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个是</a:t>
            </a:r>
            <a:r>
              <a:rPr lang="en-US" altLang="zh-CN" dirty="0">
                <a:sym typeface="Arial" panose="020B0604020202020204" pitchFamily="34" charset="0"/>
              </a:rPr>
              <a:t>Activity</a:t>
            </a:r>
            <a:r>
              <a:rPr lang="zh-CN" altLang="en-US" dirty="0">
                <a:sym typeface="Arial" panose="020B0604020202020204" pitchFamily="34" charset="0"/>
              </a:rPr>
              <a:t>文件。</a:t>
            </a: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ym typeface="Arial" panose="020B0604020202020204" pitchFamily="34" charset="0"/>
              </a:rPr>
              <a:t>项目共有</a:t>
            </a:r>
            <a:r>
              <a:rPr lang="en-US" altLang="zh-CN" dirty="0">
                <a:sym typeface="Arial" panose="020B0604020202020204" pitchFamily="34" charset="0"/>
              </a:rPr>
              <a:t>12</a:t>
            </a:r>
            <a:r>
              <a:rPr lang="zh-CN" altLang="en-US" dirty="0">
                <a:sym typeface="Arial" panose="020B0604020202020204" pitchFamily="34" charset="0"/>
              </a:rPr>
              <a:t>个</a:t>
            </a:r>
            <a:r>
              <a:rPr lang="en-US" altLang="zh-CN" dirty="0">
                <a:sym typeface="Arial" panose="020B0604020202020204" pitchFamily="34" charset="0"/>
              </a:rPr>
              <a:t>xml</a:t>
            </a:r>
            <a:r>
              <a:rPr lang="zh-CN" altLang="en-US" dirty="0">
                <a:sym typeface="Arial" panose="020B0604020202020204" pitchFamily="34" charset="0"/>
              </a:rPr>
              <a:t>文件，其中</a:t>
            </a:r>
            <a:r>
              <a:rPr lang="en-US" altLang="zh-CN" dirty="0">
                <a:sym typeface="Arial" panose="020B0604020202020204" pitchFamily="34" charset="0"/>
              </a:rPr>
              <a:t>8</a:t>
            </a:r>
            <a:r>
              <a:rPr lang="zh-CN" altLang="en-US" dirty="0">
                <a:sym typeface="Arial" panose="020B0604020202020204" pitchFamily="34" charset="0"/>
              </a:rPr>
              <a:t>个是布局文件，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个</a:t>
            </a:r>
            <a:r>
              <a:rPr lang="en-US" altLang="zh-CN" dirty="0">
                <a:sym typeface="Arial" panose="020B0604020202020204" pitchFamily="34" charset="0"/>
              </a:rPr>
              <a:t>Menu</a:t>
            </a:r>
            <a:r>
              <a:rPr lang="zh-CN" altLang="en-US" dirty="0">
                <a:sym typeface="Arial" panose="020B0604020202020204" pitchFamily="34" charset="0"/>
              </a:rPr>
              <a:t>文件，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个是</a:t>
            </a:r>
            <a:r>
              <a:rPr lang="en-US" altLang="zh-CN" dirty="0">
                <a:sym typeface="Arial" panose="020B0604020202020204" pitchFamily="34" charset="0"/>
              </a:rPr>
              <a:t>Values</a:t>
            </a:r>
            <a:r>
              <a:rPr lang="zh-CN" altLang="en-US" dirty="0">
                <a:sym typeface="Arial" panose="020B0604020202020204" pitchFamily="34" charset="0"/>
              </a:rPr>
              <a:t>文件。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8.1.5 </a:t>
            </a:r>
            <a:r>
              <a:rPr lang="zh-CN" altLang="en-US" dirty="0"/>
              <a:t>项目的文件清单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18" name="43cdbae4-b1ac-48dc-a282-a627b159b4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BA39C3-6355-4EF4-931B-26FCD1D514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96200" y="3322606"/>
            <a:ext cx="4118725" cy="3253106"/>
            <a:chOff x="3187701" y="1303338"/>
            <a:chExt cx="5808663" cy="4587876"/>
          </a:xfrm>
        </p:grpSpPr>
        <p:sp>
          <p:nvSpPr>
            <p:cNvPr id="119" name="ïṧḷiďê">
              <a:extLst>
                <a:ext uri="{FF2B5EF4-FFF2-40B4-BE49-F238E27FC236}">
                  <a16:creationId xmlns:a16="http://schemas.microsoft.com/office/drawing/2014/main" id="{ECBD7680-397D-47AF-97FE-C826EADECE55}"/>
                </a:ext>
              </a:extLst>
            </p:cNvPr>
            <p:cNvSpPr/>
            <p:nvPr/>
          </p:nvSpPr>
          <p:spPr bwMode="auto">
            <a:xfrm>
              <a:off x="3429001" y="1347788"/>
              <a:ext cx="3182938" cy="784225"/>
            </a:xfrm>
            <a:custGeom>
              <a:avLst/>
              <a:gdLst>
                <a:gd name="T0" fmla="*/ 718 w 790"/>
                <a:gd name="T1" fmla="*/ 119 h 195"/>
                <a:gd name="T2" fmla="*/ 658 w 790"/>
                <a:gd name="T3" fmla="*/ 151 h 195"/>
                <a:gd name="T4" fmla="*/ 554 w 790"/>
                <a:gd name="T5" fmla="*/ 78 h 195"/>
                <a:gd name="T6" fmla="*/ 478 w 790"/>
                <a:gd name="T7" fmla="*/ 108 h 195"/>
                <a:gd name="T8" fmla="*/ 309 w 790"/>
                <a:gd name="T9" fmla="*/ 0 h 195"/>
                <a:gd name="T10" fmla="*/ 136 w 790"/>
                <a:gd name="T11" fmla="*/ 119 h 195"/>
                <a:gd name="T12" fmla="*/ 87 w 790"/>
                <a:gd name="T13" fmla="*/ 103 h 195"/>
                <a:gd name="T14" fmla="*/ 0 w 790"/>
                <a:gd name="T15" fmla="*/ 190 h 195"/>
                <a:gd name="T16" fmla="*/ 0 w 790"/>
                <a:gd name="T17" fmla="*/ 195 h 195"/>
                <a:gd name="T18" fmla="*/ 124 w 790"/>
                <a:gd name="T19" fmla="*/ 195 h 195"/>
                <a:gd name="T20" fmla="*/ 174 w 790"/>
                <a:gd name="T21" fmla="*/ 195 h 195"/>
                <a:gd name="T22" fmla="*/ 443 w 790"/>
                <a:gd name="T23" fmla="*/ 195 h 195"/>
                <a:gd name="T24" fmla="*/ 494 w 790"/>
                <a:gd name="T25" fmla="*/ 195 h 195"/>
                <a:gd name="T26" fmla="*/ 646 w 790"/>
                <a:gd name="T27" fmla="*/ 195 h 195"/>
                <a:gd name="T28" fmla="*/ 665 w 790"/>
                <a:gd name="T29" fmla="*/ 195 h 195"/>
                <a:gd name="T30" fmla="*/ 790 w 790"/>
                <a:gd name="T31" fmla="*/ 195 h 195"/>
                <a:gd name="T32" fmla="*/ 790 w 790"/>
                <a:gd name="T33" fmla="*/ 191 h 195"/>
                <a:gd name="T34" fmla="*/ 718 w 790"/>
                <a:gd name="T35" fmla="*/ 11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0" h="195">
                  <a:moveTo>
                    <a:pt x="718" y="119"/>
                  </a:moveTo>
                  <a:cubicBezTo>
                    <a:pt x="693" y="119"/>
                    <a:pt x="671" y="132"/>
                    <a:pt x="658" y="151"/>
                  </a:cubicBezTo>
                  <a:cubicBezTo>
                    <a:pt x="643" y="109"/>
                    <a:pt x="602" y="78"/>
                    <a:pt x="554" y="78"/>
                  </a:cubicBezTo>
                  <a:cubicBezTo>
                    <a:pt x="524" y="78"/>
                    <a:pt x="498" y="89"/>
                    <a:pt x="478" y="108"/>
                  </a:cubicBezTo>
                  <a:cubicBezTo>
                    <a:pt x="448" y="44"/>
                    <a:pt x="384" y="0"/>
                    <a:pt x="309" y="0"/>
                  </a:cubicBezTo>
                  <a:cubicBezTo>
                    <a:pt x="231" y="0"/>
                    <a:pt x="163" y="49"/>
                    <a:pt x="136" y="119"/>
                  </a:cubicBezTo>
                  <a:cubicBezTo>
                    <a:pt x="122" y="109"/>
                    <a:pt x="105" y="103"/>
                    <a:pt x="87" y="103"/>
                  </a:cubicBezTo>
                  <a:cubicBezTo>
                    <a:pt x="39" y="103"/>
                    <a:pt x="0" y="142"/>
                    <a:pt x="0" y="190"/>
                  </a:cubicBezTo>
                  <a:cubicBezTo>
                    <a:pt x="0" y="192"/>
                    <a:pt x="0" y="193"/>
                    <a:pt x="0" y="195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443" y="195"/>
                    <a:pt x="443" y="195"/>
                    <a:pt x="443" y="195"/>
                  </a:cubicBezTo>
                  <a:cubicBezTo>
                    <a:pt x="494" y="195"/>
                    <a:pt x="494" y="195"/>
                    <a:pt x="494" y="195"/>
                  </a:cubicBezTo>
                  <a:cubicBezTo>
                    <a:pt x="646" y="195"/>
                    <a:pt x="646" y="195"/>
                    <a:pt x="646" y="195"/>
                  </a:cubicBezTo>
                  <a:cubicBezTo>
                    <a:pt x="665" y="195"/>
                    <a:pt x="665" y="195"/>
                    <a:pt x="665" y="195"/>
                  </a:cubicBezTo>
                  <a:cubicBezTo>
                    <a:pt x="790" y="195"/>
                    <a:pt x="790" y="195"/>
                    <a:pt x="790" y="195"/>
                  </a:cubicBezTo>
                  <a:cubicBezTo>
                    <a:pt x="790" y="194"/>
                    <a:pt x="790" y="192"/>
                    <a:pt x="790" y="191"/>
                  </a:cubicBezTo>
                  <a:cubicBezTo>
                    <a:pt x="790" y="152"/>
                    <a:pt x="758" y="119"/>
                    <a:pt x="718" y="119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šľïdê">
              <a:extLst>
                <a:ext uri="{FF2B5EF4-FFF2-40B4-BE49-F238E27FC236}">
                  <a16:creationId xmlns:a16="http://schemas.microsoft.com/office/drawing/2014/main" id="{651EBBB7-044B-4B86-B14B-001C164CC7BA}"/>
                </a:ext>
              </a:extLst>
            </p:cNvPr>
            <p:cNvSpPr/>
            <p:nvPr/>
          </p:nvSpPr>
          <p:spPr bwMode="auto">
            <a:xfrm>
              <a:off x="3429001" y="1347788"/>
              <a:ext cx="3182938" cy="776288"/>
            </a:xfrm>
            <a:custGeom>
              <a:avLst/>
              <a:gdLst>
                <a:gd name="T0" fmla="*/ 87 w 790"/>
                <a:gd name="T1" fmla="*/ 107 h 193"/>
                <a:gd name="T2" fmla="*/ 136 w 790"/>
                <a:gd name="T3" fmla="*/ 122 h 193"/>
                <a:gd name="T4" fmla="*/ 309 w 790"/>
                <a:gd name="T5" fmla="*/ 3 h 193"/>
                <a:gd name="T6" fmla="*/ 478 w 790"/>
                <a:gd name="T7" fmla="*/ 111 h 193"/>
                <a:gd name="T8" fmla="*/ 554 w 790"/>
                <a:gd name="T9" fmla="*/ 81 h 193"/>
                <a:gd name="T10" fmla="*/ 658 w 790"/>
                <a:gd name="T11" fmla="*/ 155 h 193"/>
                <a:gd name="T12" fmla="*/ 718 w 790"/>
                <a:gd name="T13" fmla="*/ 123 h 193"/>
                <a:gd name="T14" fmla="*/ 790 w 790"/>
                <a:gd name="T15" fmla="*/ 193 h 193"/>
                <a:gd name="T16" fmla="*/ 790 w 790"/>
                <a:gd name="T17" fmla="*/ 191 h 193"/>
                <a:gd name="T18" fmla="*/ 718 w 790"/>
                <a:gd name="T19" fmla="*/ 119 h 193"/>
                <a:gd name="T20" fmla="*/ 658 w 790"/>
                <a:gd name="T21" fmla="*/ 151 h 193"/>
                <a:gd name="T22" fmla="*/ 554 w 790"/>
                <a:gd name="T23" fmla="*/ 78 h 193"/>
                <a:gd name="T24" fmla="*/ 478 w 790"/>
                <a:gd name="T25" fmla="*/ 108 h 193"/>
                <a:gd name="T26" fmla="*/ 309 w 790"/>
                <a:gd name="T27" fmla="*/ 0 h 193"/>
                <a:gd name="T28" fmla="*/ 136 w 790"/>
                <a:gd name="T29" fmla="*/ 119 h 193"/>
                <a:gd name="T30" fmla="*/ 87 w 790"/>
                <a:gd name="T31" fmla="*/ 103 h 193"/>
                <a:gd name="T32" fmla="*/ 0 w 790"/>
                <a:gd name="T33" fmla="*/ 190 h 193"/>
                <a:gd name="T34" fmla="*/ 0 w 790"/>
                <a:gd name="T35" fmla="*/ 193 h 193"/>
                <a:gd name="T36" fmla="*/ 87 w 790"/>
                <a:gd name="T37" fmla="*/ 10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0" h="193">
                  <a:moveTo>
                    <a:pt x="87" y="107"/>
                  </a:moveTo>
                  <a:cubicBezTo>
                    <a:pt x="105" y="107"/>
                    <a:pt x="122" y="112"/>
                    <a:pt x="136" y="122"/>
                  </a:cubicBezTo>
                  <a:cubicBezTo>
                    <a:pt x="163" y="53"/>
                    <a:pt x="231" y="3"/>
                    <a:pt x="309" y="3"/>
                  </a:cubicBezTo>
                  <a:cubicBezTo>
                    <a:pt x="384" y="3"/>
                    <a:pt x="448" y="48"/>
                    <a:pt x="478" y="111"/>
                  </a:cubicBezTo>
                  <a:cubicBezTo>
                    <a:pt x="498" y="93"/>
                    <a:pt x="524" y="81"/>
                    <a:pt x="554" y="81"/>
                  </a:cubicBezTo>
                  <a:cubicBezTo>
                    <a:pt x="602" y="81"/>
                    <a:pt x="643" y="112"/>
                    <a:pt x="658" y="155"/>
                  </a:cubicBezTo>
                  <a:cubicBezTo>
                    <a:pt x="671" y="135"/>
                    <a:pt x="693" y="123"/>
                    <a:pt x="718" y="123"/>
                  </a:cubicBezTo>
                  <a:cubicBezTo>
                    <a:pt x="757" y="123"/>
                    <a:pt x="789" y="154"/>
                    <a:pt x="790" y="193"/>
                  </a:cubicBezTo>
                  <a:cubicBezTo>
                    <a:pt x="790" y="193"/>
                    <a:pt x="790" y="192"/>
                    <a:pt x="790" y="191"/>
                  </a:cubicBezTo>
                  <a:cubicBezTo>
                    <a:pt x="790" y="152"/>
                    <a:pt x="758" y="119"/>
                    <a:pt x="718" y="119"/>
                  </a:cubicBezTo>
                  <a:cubicBezTo>
                    <a:pt x="693" y="119"/>
                    <a:pt x="671" y="132"/>
                    <a:pt x="658" y="151"/>
                  </a:cubicBezTo>
                  <a:cubicBezTo>
                    <a:pt x="643" y="109"/>
                    <a:pt x="602" y="78"/>
                    <a:pt x="554" y="78"/>
                  </a:cubicBezTo>
                  <a:cubicBezTo>
                    <a:pt x="524" y="78"/>
                    <a:pt x="498" y="89"/>
                    <a:pt x="478" y="108"/>
                  </a:cubicBezTo>
                  <a:cubicBezTo>
                    <a:pt x="448" y="44"/>
                    <a:pt x="384" y="0"/>
                    <a:pt x="309" y="0"/>
                  </a:cubicBezTo>
                  <a:cubicBezTo>
                    <a:pt x="231" y="0"/>
                    <a:pt x="163" y="49"/>
                    <a:pt x="136" y="119"/>
                  </a:cubicBezTo>
                  <a:cubicBezTo>
                    <a:pt x="122" y="109"/>
                    <a:pt x="105" y="103"/>
                    <a:pt x="87" y="103"/>
                  </a:cubicBezTo>
                  <a:cubicBezTo>
                    <a:pt x="39" y="103"/>
                    <a:pt x="0" y="142"/>
                    <a:pt x="0" y="190"/>
                  </a:cubicBezTo>
                  <a:cubicBezTo>
                    <a:pt x="0" y="191"/>
                    <a:pt x="0" y="192"/>
                    <a:pt x="0" y="193"/>
                  </a:cubicBezTo>
                  <a:cubicBezTo>
                    <a:pt x="1" y="145"/>
                    <a:pt x="39" y="107"/>
                    <a:pt x="87" y="107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ṣḻiḓê">
              <a:extLst>
                <a:ext uri="{FF2B5EF4-FFF2-40B4-BE49-F238E27FC236}">
                  <a16:creationId xmlns:a16="http://schemas.microsoft.com/office/drawing/2014/main" id="{5E28DCC2-13E5-45D7-8559-AADD845E4DB6}"/>
                </a:ext>
              </a:extLst>
            </p:cNvPr>
            <p:cNvSpPr/>
            <p:nvPr/>
          </p:nvSpPr>
          <p:spPr bwMode="auto">
            <a:xfrm>
              <a:off x="6986589" y="2063751"/>
              <a:ext cx="1868488" cy="519113"/>
            </a:xfrm>
            <a:custGeom>
              <a:avLst/>
              <a:gdLst>
                <a:gd name="T0" fmla="*/ 407 w 464"/>
                <a:gd name="T1" fmla="*/ 70 h 129"/>
                <a:gd name="T2" fmla="*/ 364 w 464"/>
                <a:gd name="T3" fmla="*/ 90 h 129"/>
                <a:gd name="T4" fmla="*/ 288 w 464"/>
                <a:gd name="T5" fmla="*/ 41 h 129"/>
                <a:gd name="T6" fmla="*/ 230 w 464"/>
                <a:gd name="T7" fmla="*/ 65 h 129"/>
                <a:gd name="T8" fmla="*/ 122 w 464"/>
                <a:gd name="T9" fmla="*/ 0 h 129"/>
                <a:gd name="T10" fmla="*/ 0 w 464"/>
                <a:gd name="T11" fmla="*/ 123 h 129"/>
                <a:gd name="T12" fmla="*/ 0 w 464"/>
                <a:gd name="T13" fmla="*/ 129 h 129"/>
                <a:gd name="T14" fmla="*/ 204 w 464"/>
                <a:gd name="T15" fmla="*/ 129 h 129"/>
                <a:gd name="T16" fmla="*/ 245 w 464"/>
                <a:gd name="T17" fmla="*/ 129 h 129"/>
                <a:gd name="T18" fmla="*/ 351 w 464"/>
                <a:gd name="T19" fmla="*/ 129 h 129"/>
                <a:gd name="T20" fmla="*/ 371 w 464"/>
                <a:gd name="T21" fmla="*/ 129 h 129"/>
                <a:gd name="T22" fmla="*/ 464 w 464"/>
                <a:gd name="T23" fmla="*/ 129 h 129"/>
                <a:gd name="T24" fmla="*/ 464 w 464"/>
                <a:gd name="T25" fmla="*/ 126 h 129"/>
                <a:gd name="T26" fmla="*/ 407 w 464"/>
                <a:gd name="T27" fmla="*/ 7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129">
                  <a:moveTo>
                    <a:pt x="407" y="70"/>
                  </a:moveTo>
                  <a:cubicBezTo>
                    <a:pt x="390" y="70"/>
                    <a:pt x="374" y="78"/>
                    <a:pt x="364" y="90"/>
                  </a:cubicBezTo>
                  <a:cubicBezTo>
                    <a:pt x="351" y="61"/>
                    <a:pt x="322" y="41"/>
                    <a:pt x="288" y="41"/>
                  </a:cubicBezTo>
                  <a:cubicBezTo>
                    <a:pt x="265" y="41"/>
                    <a:pt x="245" y="50"/>
                    <a:pt x="230" y="65"/>
                  </a:cubicBezTo>
                  <a:cubicBezTo>
                    <a:pt x="209" y="26"/>
                    <a:pt x="169" y="0"/>
                    <a:pt x="122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25"/>
                    <a:pt x="0" y="127"/>
                    <a:pt x="0" y="129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351" y="129"/>
                    <a:pt x="351" y="129"/>
                    <a:pt x="351" y="129"/>
                  </a:cubicBezTo>
                  <a:cubicBezTo>
                    <a:pt x="371" y="129"/>
                    <a:pt x="371" y="129"/>
                    <a:pt x="371" y="129"/>
                  </a:cubicBezTo>
                  <a:cubicBezTo>
                    <a:pt x="464" y="129"/>
                    <a:pt x="464" y="129"/>
                    <a:pt x="464" y="129"/>
                  </a:cubicBezTo>
                  <a:cubicBezTo>
                    <a:pt x="464" y="128"/>
                    <a:pt x="464" y="127"/>
                    <a:pt x="464" y="126"/>
                  </a:cubicBezTo>
                  <a:cubicBezTo>
                    <a:pt x="464" y="95"/>
                    <a:pt x="439" y="70"/>
                    <a:pt x="407" y="70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Sľîḋê">
              <a:extLst>
                <a:ext uri="{FF2B5EF4-FFF2-40B4-BE49-F238E27FC236}">
                  <a16:creationId xmlns:a16="http://schemas.microsoft.com/office/drawing/2014/main" id="{3B2F0C93-1F3C-4E0A-8F42-61DF0F215513}"/>
                </a:ext>
              </a:extLst>
            </p:cNvPr>
            <p:cNvSpPr/>
            <p:nvPr/>
          </p:nvSpPr>
          <p:spPr bwMode="auto">
            <a:xfrm>
              <a:off x="6986589" y="2063751"/>
              <a:ext cx="1868488" cy="515938"/>
            </a:xfrm>
            <a:custGeom>
              <a:avLst/>
              <a:gdLst>
                <a:gd name="T0" fmla="*/ 122 w 464"/>
                <a:gd name="T1" fmla="*/ 2 h 128"/>
                <a:gd name="T2" fmla="*/ 230 w 464"/>
                <a:gd name="T3" fmla="*/ 67 h 128"/>
                <a:gd name="T4" fmla="*/ 288 w 464"/>
                <a:gd name="T5" fmla="*/ 43 h 128"/>
                <a:gd name="T6" fmla="*/ 364 w 464"/>
                <a:gd name="T7" fmla="*/ 92 h 128"/>
                <a:gd name="T8" fmla="*/ 407 w 464"/>
                <a:gd name="T9" fmla="*/ 72 h 128"/>
                <a:gd name="T10" fmla="*/ 464 w 464"/>
                <a:gd name="T11" fmla="*/ 128 h 128"/>
                <a:gd name="T12" fmla="*/ 464 w 464"/>
                <a:gd name="T13" fmla="*/ 126 h 128"/>
                <a:gd name="T14" fmla="*/ 407 w 464"/>
                <a:gd name="T15" fmla="*/ 70 h 128"/>
                <a:gd name="T16" fmla="*/ 364 w 464"/>
                <a:gd name="T17" fmla="*/ 90 h 128"/>
                <a:gd name="T18" fmla="*/ 288 w 464"/>
                <a:gd name="T19" fmla="*/ 41 h 128"/>
                <a:gd name="T20" fmla="*/ 230 w 464"/>
                <a:gd name="T21" fmla="*/ 65 h 128"/>
                <a:gd name="T22" fmla="*/ 122 w 464"/>
                <a:gd name="T23" fmla="*/ 0 h 128"/>
                <a:gd name="T24" fmla="*/ 0 w 464"/>
                <a:gd name="T25" fmla="*/ 123 h 128"/>
                <a:gd name="T26" fmla="*/ 0 w 464"/>
                <a:gd name="T27" fmla="*/ 124 h 128"/>
                <a:gd name="T28" fmla="*/ 122 w 464"/>
                <a:gd name="T29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4" h="128">
                  <a:moveTo>
                    <a:pt x="122" y="2"/>
                  </a:moveTo>
                  <a:cubicBezTo>
                    <a:pt x="169" y="2"/>
                    <a:pt x="209" y="28"/>
                    <a:pt x="230" y="67"/>
                  </a:cubicBezTo>
                  <a:cubicBezTo>
                    <a:pt x="245" y="52"/>
                    <a:pt x="265" y="43"/>
                    <a:pt x="288" y="43"/>
                  </a:cubicBezTo>
                  <a:cubicBezTo>
                    <a:pt x="322" y="43"/>
                    <a:pt x="351" y="63"/>
                    <a:pt x="364" y="92"/>
                  </a:cubicBezTo>
                  <a:cubicBezTo>
                    <a:pt x="374" y="80"/>
                    <a:pt x="390" y="72"/>
                    <a:pt x="407" y="72"/>
                  </a:cubicBezTo>
                  <a:cubicBezTo>
                    <a:pt x="438" y="72"/>
                    <a:pt x="464" y="97"/>
                    <a:pt x="464" y="128"/>
                  </a:cubicBezTo>
                  <a:cubicBezTo>
                    <a:pt x="464" y="127"/>
                    <a:pt x="464" y="127"/>
                    <a:pt x="464" y="126"/>
                  </a:cubicBezTo>
                  <a:cubicBezTo>
                    <a:pt x="464" y="95"/>
                    <a:pt x="439" y="70"/>
                    <a:pt x="407" y="70"/>
                  </a:cubicBezTo>
                  <a:cubicBezTo>
                    <a:pt x="390" y="70"/>
                    <a:pt x="374" y="78"/>
                    <a:pt x="364" y="90"/>
                  </a:cubicBezTo>
                  <a:cubicBezTo>
                    <a:pt x="351" y="61"/>
                    <a:pt x="322" y="41"/>
                    <a:pt x="288" y="41"/>
                  </a:cubicBezTo>
                  <a:cubicBezTo>
                    <a:pt x="265" y="41"/>
                    <a:pt x="245" y="50"/>
                    <a:pt x="230" y="65"/>
                  </a:cubicBezTo>
                  <a:cubicBezTo>
                    <a:pt x="209" y="26"/>
                    <a:pt x="169" y="0"/>
                    <a:pt x="122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" y="57"/>
                    <a:pt x="55" y="2"/>
                    <a:pt x="122" y="2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$ľîďé">
              <a:extLst>
                <a:ext uri="{FF2B5EF4-FFF2-40B4-BE49-F238E27FC236}">
                  <a16:creationId xmlns:a16="http://schemas.microsoft.com/office/drawing/2014/main" id="{CD4E747A-648B-42FD-B383-63F567EA4207}"/>
                </a:ext>
              </a:extLst>
            </p:cNvPr>
            <p:cNvSpPr/>
            <p:nvPr/>
          </p:nvSpPr>
          <p:spPr bwMode="auto">
            <a:xfrm>
              <a:off x="3187701" y="3049588"/>
              <a:ext cx="1312863" cy="334963"/>
            </a:xfrm>
            <a:custGeom>
              <a:avLst/>
              <a:gdLst>
                <a:gd name="T0" fmla="*/ 319 w 326"/>
                <a:gd name="T1" fmla="*/ 58 h 83"/>
                <a:gd name="T2" fmla="*/ 279 w 326"/>
                <a:gd name="T3" fmla="*/ 33 h 83"/>
                <a:gd name="T4" fmla="*/ 239 w 326"/>
                <a:gd name="T5" fmla="*/ 53 h 83"/>
                <a:gd name="T6" fmla="*/ 164 w 326"/>
                <a:gd name="T7" fmla="*/ 0 h 83"/>
                <a:gd name="T8" fmla="*/ 89 w 326"/>
                <a:gd name="T9" fmla="*/ 55 h 83"/>
                <a:gd name="T10" fmla="*/ 51 w 326"/>
                <a:gd name="T11" fmla="*/ 33 h 83"/>
                <a:gd name="T12" fmla="*/ 2 w 326"/>
                <a:gd name="T13" fmla="*/ 83 h 83"/>
                <a:gd name="T14" fmla="*/ 85 w 326"/>
                <a:gd name="T15" fmla="*/ 83 h 83"/>
                <a:gd name="T16" fmla="*/ 97 w 326"/>
                <a:gd name="T17" fmla="*/ 83 h 83"/>
                <a:gd name="T18" fmla="*/ 230 w 326"/>
                <a:gd name="T19" fmla="*/ 83 h 83"/>
                <a:gd name="T20" fmla="*/ 243 w 326"/>
                <a:gd name="T21" fmla="*/ 83 h 83"/>
                <a:gd name="T22" fmla="*/ 325 w 326"/>
                <a:gd name="T23" fmla="*/ 83 h 83"/>
                <a:gd name="T24" fmla="*/ 319 w 326"/>
                <a:gd name="T2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83">
                  <a:moveTo>
                    <a:pt x="319" y="58"/>
                  </a:moveTo>
                  <a:cubicBezTo>
                    <a:pt x="311" y="44"/>
                    <a:pt x="296" y="34"/>
                    <a:pt x="279" y="33"/>
                  </a:cubicBezTo>
                  <a:cubicBezTo>
                    <a:pt x="263" y="32"/>
                    <a:pt x="248" y="40"/>
                    <a:pt x="239" y="53"/>
                  </a:cubicBezTo>
                  <a:cubicBezTo>
                    <a:pt x="228" y="22"/>
                    <a:pt x="199" y="0"/>
                    <a:pt x="164" y="0"/>
                  </a:cubicBezTo>
                  <a:cubicBezTo>
                    <a:pt x="129" y="0"/>
                    <a:pt x="99" y="23"/>
                    <a:pt x="89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2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230" y="83"/>
                    <a:pt x="230" y="83"/>
                    <a:pt x="230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75"/>
                    <a:pt x="324" y="67"/>
                    <a:pt x="319" y="58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ṧlíḓe">
              <a:extLst>
                <a:ext uri="{FF2B5EF4-FFF2-40B4-BE49-F238E27FC236}">
                  <a16:creationId xmlns:a16="http://schemas.microsoft.com/office/drawing/2014/main" id="{00A6A8AC-3BC6-45F5-AAB9-EF387D3DEFCF}"/>
                </a:ext>
              </a:extLst>
            </p:cNvPr>
            <p:cNvSpPr/>
            <p:nvPr/>
          </p:nvSpPr>
          <p:spPr bwMode="auto">
            <a:xfrm>
              <a:off x="3187701" y="3049588"/>
              <a:ext cx="1312863" cy="334963"/>
            </a:xfrm>
            <a:custGeom>
              <a:avLst/>
              <a:gdLst>
                <a:gd name="T0" fmla="*/ 51 w 326"/>
                <a:gd name="T1" fmla="*/ 37 h 83"/>
                <a:gd name="T2" fmla="*/ 89 w 326"/>
                <a:gd name="T3" fmla="*/ 58 h 83"/>
                <a:gd name="T4" fmla="*/ 164 w 326"/>
                <a:gd name="T5" fmla="*/ 3 h 83"/>
                <a:gd name="T6" fmla="*/ 239 w 326"/>
                <a:gd name="T7" fmla="*/ 56 h 83"/>
                <a:gd name="T8" fmla="*/ 279 w 326"/>
                <a:gd name="T9" fmla="*/ 37 h 83"/>
                <a:gd name="T10" fmla="*/ 319 w 326"/>
                <a:gd name="T11" fmla="*/ 62 h 83"/>
                <a:gd name="T12" fmla="*/ 325 w 326"/>
                <a:gd name="T13" fmla="*/ 83 h 83"/>
                <a:gd name="T14" fmla="*/ 319 w 326"/>
                <a:gd name="T15" fmla="*/ 58 h 83"/>
                <a:gd name="T16" fmla="*/ 279 w 326"/>
                <a:gd name="T17" fmla="*/ 33 h 83"/>
                <a:gd name="T18" fmla="*/ 239 w 326"/>
                <a:gd name="T19" fmla="*/ 53 h 83"/>
                <a:gd name="T20" fmla="*/ 164 w 326"/>
                <a:gd name="T21" fmla="*/ 0 h 83"/>
                <a:gd name="T22" fmla="*/ 89 w 326"/>
                <a:gd name="T23" fmla="*/ 55 h 83"/>
                <a:gd name="T24" fmla="*/ 51 w 326"/>
                <a:gd name="T25" fmla="*/ 33 h 83"/>
                <a:gd name="T26" fmla="*/ 2 w 326"/>
                <a:gd name="T27" fmla="*/ 83 h 83"/>
                <a:gd name="T28" fmla="*/ 2 w 326"/>
                <a:gd name="T29" fmla="*/ 83 h 83"/>
                <a:gd name="T30" fmla="*/ 51 w 326"/>
                <a:gd name="T31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83">
                  <a:moveTo>
                    <a:pt x="51" y="37"/>
                  </a:moveTo>
                  <a:cubicBezTo>
                    <a:pt x="66" y="37"/>
                    <a:pt x="80" y="46"/>
                    <a:pt x="89" y="58"/>
                  </a:cubicBezTo>
                  <a:cubicBezTo>
                    <a:pt x="99" y="26"/>
                    <a:pt x="129" y="3"/>
                    <a:pt x="164" y="3"/>
                  </a:cubicBezTo>
                  <a:cubicBezTo>
                    <a:pt x="199" y="3"/>
                    <a:pt x="228" y="26"/>
                    <a:pt x="239" y="56"/>
                  </a:cubicBezTo>
                  <a:cubicBezTo>
                    <a:pt x="248" y="44"/>
                    <a:pt x="263" y="36"/>
                    <a:pt x="279" y="37"/>
                  </a:cubicBezTo>
                  <a:cubicBezTo>
                    <a:pt x="296" y="37"/>
                    <a:pt x="311" y="47"/>
                    <a:pt x="319" y="62"/>
                  </a:cubicBezTo>
                  <a:cubicBezTo>
                    <a:pt x="323" y="69"/>
                    <a:pt x="325" y="76"/>
                    <a:pt x="325" y="83"/>
                  </a:cubicBezTo>
                  <a:cubicBezTo>
                    <a:pt x="326" y="75"/>
                    <a:pt x="324" y="67"/>
                    <a:pt x="319" y="58"/>
                  </a:cubicBezTo>
                  <a:cubicBezTo>
                    <a:pt x="311" y="44"/>
                    <a:pt x="296" y="34"/>
                    <a:pt x="279" y="33"/>
                  </a:cubicBezTo>
                  <a:cubicBezTo>
                    <a:pt x="263" y="32"/>
                    <a:pt x="248" y="40"/>
                    <a:pt x="239" y="53"/>
                  </a:cubicBezTo>
                  <a:cubicBezTo>
                    <a:pt x="228" y="22"/>
                    <a:pt x="199" y="0"/>
                    <a:pt x="164" y="0"/>
                  </a:cubicBezTo>
                  <a:cubicBezTo>
                    <a:pt x="129" y="0"/>
                    <a:pt x="99" y="23"/>
                    <a:pt x="89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57"/>
                    <a:pt x="24" y="36"/>
                    <a:pt x="51" y="37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ṣľîḍê">
              <a:extLst>
                <a:ext uri="{FF2B5EF4-FFF2-40B4-BE49-F238E27FC236}">
                  <a16:creationId xmlns:a16="http://schemas.microsoft.com/office/drawing/2014/main" id="{D8B71922-5B99-45BA-8F8D-224D51BC9216}"/>
                </a:ext>
              </a:extLst>
            </p:cNvPr>
            <p:cNvSpPr/>
            <p:nvPr/>
          </p:nvSpPr>
          <p:spPr bwMode="auto">
            <a:xfrm>
              <a:off x="7159626" y="4192588"/>
              <a:ext cx="1084263" cy="274638"/>
            </a:xfrm>
            <a:custGeom>
              <a:avLst/>
              <a:gdLst>
                <a:gd name="T0" fmla="*/ 263 w 269"/>
                <a:gd name="T1" fmla="*/ 48 h 68"/>
                <a:gd name="T2" fmla="*/ 231 w 269"/>
                <a:gd name="T3" fmla="*/ 27 h 68"/>
                <a:gd name="T4" fmla="*/ 197 w 269"/>
                <a:gd name="T5" fmla="*/ 43 h 68"/>
                <a:gd name="T6" fmla="*/ 136 w 269"/>
                <a:gd name="T7" fmla="*/ 0 h 68"/>
                <a:gd name="T8" fmla="*/ 73 w 269"/>
                <a:gd name="T9" fmla="*/ 45 h 68"/>
                <a:gd name="T10" fmla="*/ 42 w 269"/>
                <a:gd name="T11" fmla="*/ 27 h 68"/>
                <a:gd name="T12" fmla="*/ 2 w 269"/>
                <a:gd name="T13" fmla="*/ 68 h 68"/>
                <a:gd name="T14" fmla="*/ 70 w 269"/>
                <a:gd name="T15" fmla="*/ 68 h 68"/>
                <a:gd name="T16" fmla="*/ 80 w 269"/>
                <a:gd name="T17" fmla="*/ 68 h 68"/>
                <a:gd name="T18" fmla="*/ 190 w 269"/>
                <a:gd name="T19" fmla="*/ 68 h 68"/>
                <a:gd name="T20" fmla="*/ 201 w 269"/>
                <a:gd name="T21" fmla="*/ 68 h 68"/>
                <a:gd name="T22" fmla="*/ 268 w 269"/>
                <a:gd name="T23" fmla="*/ 68 h 68"/>
                <a:gd name="T24" fmla="*/ 263 w 269"/>
                <a:gd name="T2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68">
                  <a:moveTo>
                    <a:pt x="263" y="48"/>
                  </a:moveTo>
                  <a:cubicBezTo>
                    <a:pt x="257" y="36"/>
                    <a:pt x="244" y="27"/>
                    <a:pt x="231" y="27"/>
                  </a:cubicBezTo>
                  <a:cubicBezTo>
                    <a:pt x="217" y="26"/>
                    <a:pt x="205" y="33"/>
                    <a:pt x="197" y="43"/>
                  </a:cubicBezTo>
                  <a:cubicBezTo>
                    <a:pt x="188" y="18"/>
                    <a:pt x="164" y="0"/>
                    <a:pt x="136" y="0"/>
                  </a:cubicBezTo>
                  <a:cubicBezTo>
                    <a:pt x="107" y="0"/>
                    <a:pt x="82" y="19"/>
                    <a:pt x="73" y="45"/>
                  </a:cubicBezTo>
                  <a:cubicBezTo>
                    <a:pt x="66" y="34"/>
                    <a:pt x="55" y="27"/>
                    <a:pt x="42" y="27"/>
                  </a:cubicBezTo>
                  <a:cubicBezTo>
                    <a:pt x="19" y="26"/>
                    <a:pt x="0" y="45"/>
                    <a:pt x="2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68" y="68"/>
                    <a:pt x="268" y="68"/>
                    <a:pt x="268" y="68"/>
                  </a:cubicBezTo>
                  <a:cubicBezTo>
                    <a:pt x="269" y="62"/>
                    <a:pt x="268" y="55"/>
                    <a:pt x="263" y="48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š1îďe">
              <a:extLst>
                <a:ext uri="{FF2B5EF4-FFF2-40B4-BE49-F238E27FC236}">
                  <a16:creationId xmlns:a16="http://schemas.microsoft.com/office/drawing/2014/main" id="{C0592A46-A570-43BB-8272-83B7900F02C0}"/>
                </a:ext>
              </a:extLst>
            </p:cNvPr>
            <p:cNvSpPr/>
            <p:nvPr/>
          </p:nvSpPr>
          <p:spPr bwMode="auto">
            <a:xfrm>
              <a:off x="7159626" y="4192588"/>
              <a:ext cx="1084263" cy="274638"/>
            </a:xfrm>
            <a:custGeom>
              <a:avLst/>
              <a:gdLst>
                <a:gd name="T0" fmla="*/ 42 w 269"/>
                <a:gd name="T1" fmla="*/ 30 h 68"/>
                <a:gd name="T2" fmla="*/ 73 w 269"/>
                <a:gd name="T3" fmla="*/ 48 h 68"/>
                <a:gd name="T4" fmla="*/ 136 w 269"/>
                <a:gd name="T5" fmla="*/ 3 h 68"/>
                <a:gd name="T6" fmla="*/ 197 w 269"/>
                <a:gd name="T7" fmla="*/ 46 h 68"/>
                <a:gd name="T8" fmla="*/ 231 w 269"/>
                <a:gd name="T9" fmla="*/ 30 h 68"/>
                <a:gd name="T10" fmla="*/ 263 w 269"/>
                <a:gd name="T11" fmla="*/ 51 h 68"/>
                <a:gd name="T12" fmla="*/ 268 w 269"/>
                <a:gd name="T13" fmla="*/ 68 h 68"/>
                <a:gd name="T14" fmla="*/ 263 w 269"/>
                <a:gd name="T15" fmla="*/ 48 h 68"/>
                <a:gd name="T16" fmla="*/ 231 w 269"/>
                <a:gd name="T17" fmla="*/ 27 h 68"/>
                <a:gd name="T18" fmla="*/ 197 w 269"/>
                <a:gd name="T19" fmla="*/ 43 h 68"/>
                <a:gd name="T20" fmla="*/ 136 w 269"/>
                <a:gd name="T21" fmla="*/ 0 h 68"/>
                <a:gd name="T22" fmla="*/ 73 w 269"/>
                <a:gd name="T23" fmla="*/ 45 h 68"/>
                <a:gd name="T24" fmla="*/ 42 w 269"/>
                <a:gd name="T25" fmla="*/ 27 h 68"/>
                <a:gd name="T26" fmla="*/ 2 w 269"/>
                <a:gd name="T27" fmla="*/ 68 h 68"/>
                <a:gd name="T28" fmla="*/ 2 w 269"/>
                <a:gd name="T29" fmla="*/ 68 h 68"/>
                <a:gd name="T30" fmla="*/ 42 w 269"/>
                <a:gd name="T31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68">
                  <a:moveTo>
                    <a:pt x="42" y="30"/>
                  </a:moveTo>
                  <a:cubicBezTo>
                    <a:pt x="55" y="30"/>
                    <a:pt x="66" y="37"/>
                    <a:pt x="73" y="48"/>
                  </a:cubicBezTo>
                  <a:cubicBezTo>
                    <a:pt x="82" y="22"/>
                    <a:pt x="107" y="3"/>
                    <a:pt x="136" y="3"/>
                  </a:cubicBezTo>
                  <a:cubicBezTo>
                    <a:pt x="164" y="3"/>
                    <a:pt x="188" y="21"/>
                    <a:pt x="197" y="46"/>
                  </a:cubicBezTo>
                  <a:cubicBezTo>
                    <a:pt x="205" y="36"/>
                    <a:pt x="217" y="29"/>
                    <a:pt x="231" y="30"/>
                  </a:cubicBezTo>
                  <a:cubicBezTo>
                    <a:pt x="244" y="30"/>
                    <a:pt x="257" y="39"/>
                    <a:pt x="263" y="51"/>
                  </a:cubicBezTo>
                  <a:cubicBezTo>
                    <a:pt x="267" y="57"/>
                    <a:pt x="268" y="62"/>
                    <a:pt x="268" y="68"/>
                  </a:cubicBezTo>
                  <a:cubicBezTo>
                    <a:pt x="269" y="61"/>
                    <a:pt x="267" y="55"/>
                    <a:pt x="263" y="48"/>
                  </a:cubicBezTo>
                  <a:cubicBezTo>
                    <a:pt x="257" y="36"/>
                    <a:pt x="244" y="27"/>
                    <a:pt x="231" y="27"/>
                  </a:cubicBezTo>
                  <a:cubicBezTo>
                    <a:pt x="217" y="26"/>
                    <a:pt x="205" y="33"/>
                    <a:pt x="197" y="43"/>
                  </a:cubicBezTo>
                  <a:cubicBezTo>
                    <a:pt x="188" y="18"/>
                    <a:pt x="164" y="0"/>
                    <a:pt x="136" y="0"/>
                  </a:cubicBezTo>
                  <a:cubicBezTo>
                    <a:pt x="107" y="0"/>
                    <a:pt x="82" y="19"/>
                    <a:pt x="73" y="45"/>
                  </a:cubicBezTo>
                  <a:cubicBezTo>
                    <a:pt x="66" y="34"/>
                    <a:pt x="55" y="27"/>
                    <a:pt x="42" y="27"/>
                  </a:cubicBezTo>
                  <a:cubicBezTo>
                    <a:pt x="19" y="26"/>
                    <a:pt x="0" y="45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46"/>
                    <a:pt x="20" y="29"/>
                    <a:pt x="42" y="30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$ľîďé">
              <a:extLst>
                <a:ext uri="{FF2B5EF4-FFF2-40B4-BE49-F238E27FC236}">
                  <a16:creationId xmlns:a16="http://schemas.microsoft.com/office/drawing/2014/main" id="{46F232E7-2C5D-40B7-9BD2-75B99DCF78DB}"/>
                </a:ext>
              </a:extLst>
            </p:cNvPr>
            <p:cNvSpPr/>
            <p:nvPr/>
          </p:nvSpPr>
          <p:spPr bwMode="auto">
            <a:xfrm>
              <a:off x="5692776" y="4475163"/>
              <a:ext cx="1309688" cy="333375"/>
            </a:xfrm>
            <a:custGeom>
              <a:avLst/>
              <a:gdLst>
                <a:gd name="T0" fmla="*/ 319 w 325"/>
                <a:gd name="T1" fmla="*/ 58 h 83"/>
                <a:gd name="T2" fmla="*/ 279 w 325"/>
                <a:gd name="T3" fmla="*/ 33 h 83"/>
                <a:gd name="T4" fmla="*/ 238 w 325"/>
                <a:gd name="T5" fmla="*/ 53 h 83"/>
                <a:gd name="T6" fmla="*/ 164 w 325"/>
                <a:gd name="T7" fmla="*/ 0 h 83"/>
                <a:gd name="T8" fmla="*/ 88 w 325"/>
                <a:gd name="T9" fmla="*/ 55 h 83"/>
                <a:gd name="T10" fmla="*/ 51 w 325"/>
                <a:gd name="T11" fmla="*/ 33 h 83"/>
                <a:gd name="T12" fmla="*/ 1 w 325"/>
                <a:gd name="T13" fmla="*/ 83 h 83"/>
                <a:gd name="T14" fmla="*/ 85 w 325"/>
                <a:gd name="T15" fmla="*/ 83 h 83"/>
                <a:gd name="T16" fmla="*/ 97 w 325"/>
                <a:gd name="T17" fmla="*/ 83 h 83"/>
                <a:gd name="T18" fmla="*/ 229 w 325"/>
                <a:gd name="T19" fmla="*/ 83 h 83"/>
                <a:gd name="T20" fmla="*/ 243 w 325"/>
                <a:gd name="T21" fmla="*/ 83 h 83"/>
                <a:gd name="T22" fmla="*/ 325 w 325"/>
                <a:gd name="T23" fmla="*/ 83 h 83"/>
                <a:gd name="T24" fmla="*/ 319 w 325"/>
                <a:gd name="T2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83">
                  <a:moveTo>
                    <a:pt x="319" y="58"/>
                  </a:moveTo>
                  <a:cubicBezTo>
                    <a:pt x="311" y="43"/>
                    <a:pt x="296" y="33"/>
                    <a:pt x="279" y="33"/>
                  </a:cubicBezTo>
                  <a:cubicBezTo>
                    <a:pt x="262" y="32"/>
                    <a:pt x="247" y="40"/>
                    <a:pt x="238" y="53"/>
                  </a:cubicBezTo>
                  <a:cubicBezTo>
                    <a:pt x="228" y="22"/>
                    <a:pt x="198" y="0"/>
                    <a:pt x="164" y="0"/>
                  </a:cubicBezTo>
                  <a:cubicBezTo>
                    <a:pt x="129" y="0"/>
                    <a:pt x="99" y="23"/>
                    <a:pt x="88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1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229" y="83"/>
                    <a:pt x="229" y="83"/>
                    <a:pt x="229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5" y="75"/>
                    <a:pt x="324" y="67"/>
                    <a:pt x="319" y="58"/>
                  </a:cubicBezTo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sļïḍé">
              <a:extLst>
                <a:ext uri="{FF2B5EF4-FFF2-40B4-BE49-F238E27FC236}">
                  <a16:creationId xmlns:a16="http://schemas.microsoft.com/office/drawing/2014/main" id="{073ECA68-973E-414D-BE2B-FCA78AECC682}"/>
                </a:ext>
              </a:extLst>
            </p:cNvPr>
            <p:cNvSpPr/>
            <p:nvPr/>
          </p:nvSpPr>
          <p:spPr bwMode="auto">
            <a:xfrm>
              <a:off x="5692776" y="4475163"/>
              <a:ext cx="1309688" cy="333375"/>
            </a:xfrm>
            <a:custGeom>
              <a:avLst/>
              <a:gdLst>
                <a:gd name="T0" fmla="*/ 51 w 325"/>
                <a:gd name="T1" fmla="*/ 37 h 83"/>
                <a:gd name="T2" fmla="*/ 88 w 325"/>
                <a:gd name="T3" fmla="*/ 58 h 83"/>
                <a:gd name="T4" fmla="*/ 164 w 325"/>
                <a:gd name="T5" fmla="*/ 3 h 83"/>
                <a:gd name="T6" fmla="*/ 238 w 325"/>
                <a:gd name="T7" fmla="*/ 56 h 83"/>
                <a:gd name="T8" fmla="*/ 279 w 325"/>
                <a:gd name="T9" fmla="*/ 37 h 83"/>
                <a:gd name="T10" fmla="*/ 319 w 325"/>
                <a:gd name="T11" fmla="*/ 62 h 83"/>
                <a:gd name="T12" fmla="*/ 325 w 325"/>
                <a:gd name="T13" fmla="*/ 83 h 83"/>
                <a:gd name="T14" fmla="*/ 319 w 325"/>
                <a:gd name="T15" fmla="*/ 58 h 83"/>
                <a:gd name="T16" fmla="*/ 279 w 325"/>
                <a:gd name="T17" fmla="*/ 33 h 83"/>
                <a:gd name="T18" fmla="*/ 238 w 325"/>
                <a:gd name="T19" fmla="*/ 53 h 83"/>
                <a:gd name="T20" fmla="*/ 164 w 325"/>
                <a:gd name="T21" fmla="*/ 0 h 83"/>
                <a:gd name="T22" fmla="*/ 88 w 325"/>
                <a:gd name="T23" fmla="*/ 55 h 83"/>
                <a:gd name="T24" fmla="*/ 51 w 325"/>
                <a:gd name="T25" fmla="*/ 33 h 83"/>
                <a:gd name="T26" fmla="*/ 1 w 325"/>
                <a:gd name="T27" fmla="*/ 83 h 83"/>
                <a:gd name="T28" fmla="*/ 1 w 325"/>
                <a:gd name="T29" fmla="*/ 83 h 83"/>
                <a:gd name="T30" fmla="*/ 51 w 325"/>
                <a:gd name="T31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83">
                  <a:moveTo>
                    <a:pt x="51" y="37"/>
                  </a:moveTo>
                  <a:cubicBezTo>
                    <a:pt x="66" y="37"/>
                    <a:pt x="80" y="46"/>
                    <a:pt x="88" y="58"/>
                  </a:cubicBezTo>
                  <a:cubicBezTo>
                    <a:pt x="99" y="26"/>
                    <a:pt x="129" y="3"/>
                    <a:pt x="164" y="3"/>
                  </a:cubicBezTo>
                  <a:cubicBezTo>
                    <a:pt x="198" y="3"/>
                    <a:pt x="228" y="26"/>
                    <a:pt x="238" y="56"/>
                  </a:cubicBezTo>
                  <a:cubicBezTo>
                    <a:pt x="247" y="44"/>
                    <a:pt x="262" y="36"/>
                    <a:pt x="279" y="37"/>
                  </a:cubicBezTo>
                  <a:cubicBezTo>
                    <a:pt x="296" y="37"/>
                    <a:pt x="311" y="47"/>
                    <a:pt x="319" y="62"/>
                  </a:cubicBezTo>
                  <a:cubicBezTo>
                    <a:pt x="323" y="69"/>
                    <a:pt x="325" y="76"/>
                    <a:pt x="325" y="83"/>
                  </a:cubicBezTo>
                  <a:cubicBezTo>
                    <a:pt x="325" y="75"/>
                    <a:pt x="324" y="67"/>
                    <a:pt x="319" y="58"/>
                  </a:cubicBezTo>
                  <a:cubicBezTo>
                    <a:pt x="311" y="43"/>
                    <a:pt x="296" y="33"/>
                    <a:pt x="279" y="33"/>
                  </a:cubicBezTo>
                  <a:cubicBezTo>
                    <a:pt x="262" y="32"/>
                    <a:pt x="247" y="40"/>
                    <a:pt x="238" y="53"/>
                  </a:cubicBezTo>
                  <a:cubicBezTo>
                    <a:pt x="228" y="22"/>
                    <a:pt x="198" y="0"/>
                    <a:pt x="164" y="0"/>
                  </a:cubicBezTo>
                  <a:cubicBezTo>
                    <a:pt x="129" y="0"/>
                    <a:pt x="99" y="23"/>
                    <a:pt x="88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2" y="57"/>
                    <a:pt x="24" y="36"/>
                    <a:pt x="51" y="37"/>
                  </a:cubicBezTo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ṥḻîḓè">
              <a:extLst>
                <a:ext uri="{FF2B5EF4-FFF2-40B4-BE49-F238E27FC236}">
                  <a16:creationId xmlns:a16="http://schemas.microsoft.com/office/drawing/2014/main" id="{49F4CC4C-04C7-4E9B-B3B8-5F871CEB4BB4}"/>
                </a:ext>
              </a:extLst>
            </p:cNvPr>
            <p:cNvSpPr/>
            <p:nvPr/>
          </p:nvSpPr>
          <p:spPr bwMode="auto">
            <a:xfrm>
              <a:off x="3392489" y="5629276"/>
              <a:ext cx="3806825" cy="173038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śḻïde">
              <a:extLst>
                <a:ext uri="{FF2B5EF4-FFF2-40B4-BE49-F238E27FC236}">
                  <a16:creationId xmlns:a16="http://schemas.microsoft.com/office/drawing/2014/main" id="{3A23BF09-D8B2-476F-86C3-D20C0221E4EC}"/>
                </a:ext>
              </a:extLst>
            </p:cNvPr>
            <p:cNvSpPr/>
            <p:nvPr/>
          </p:nvSpPr>
          <p:spPr bwMode="auto">
            <a:xfrm>
              <a:off x="7662864" y="5649913"/>
              <a:ext cx="1084263" cy="133350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ṩḷîďè">
              <a:extLst>
                <a:ext uri="{FF2B5EF4-FFF2-40B4-BE49-F238E27FC236}">
                  <a16:creationId xmlns:a16="http://schemas.microsoft.com/office/drawing/2014/main" id="{C6F1E7AD-C427-4217-8F1B-6D7BB6B8AE4F}"/>
                </a:ext>
              </a:extLst>
            </p:cNvPr>
            <p:cNvSpPr/>
            <p:nvPr/>
          </p:nvSpPr>
          <p:spPr bwMode="auto">
            <a:xfrm>
              <a:off x="4537076" y="5867401"/>
              <a:ext cx="101600" cy="23813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slídê">
              <a:extLst>
                <a:ext uri="{FF2B5EF4-FFF2-40B4-BE49-F238E27FC236}">
                  <a16:creationId xmlns:a16="http://schemas.microsoft.com/office/drawing/2014/main" id="{BA53AA4F-EAAA-4C85-BBBC-247E7EEAA54C}"/>
                </a:ext>
              </a:extLst>
            </p:cNvPr>
            <p:cNvSpPr/>
            <p:nvPr/>
          </p:nvSpPr>
          <p:spPr bwMode="auto">
            <a:xfrm>
              <a:off x="4762501" y="5867401"/>
              <a:ext cx="101600" cy="23813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ṥḻîḍé">
              <a:extLst>
                <a:ext uri="{FF2B5EF4-FFF2-40B4-BE49-F238E27FC236}">
                  <a16:creationId xmlns:a16="http://schemas.microsoft.com/office/drawing/2014/main" id="{C2150EBC-D7A5-43EA-BEF9-2B85543EC938}"/>
                </a:ext>
              </a:extLst>
            </p:cNvPr>
            <p:cNvSpPr/>
            <p:nvPr/>
          </p:nvSpPr>
          <p:spPr bwMode="auto">
            <a:xfrm>
              <a:off x="6245226" y="2847976"/>
              <a:ext cx="84138" cy="398463"/>
            </a:xfrm>
            <a:custGeom>
              <a:avLst/>
              <a:gdLst>
                <a:gd name="T0" fmla="*/ 10 w 21"/>
                <a:gd name="T1" fmla="*/ 99 h 99"/>
                <a:gd name="T2" fmla="*/ 0 w 21"/>
                <a:gd name="T3" fmla="*/ 88 h 99"/>
                <a:gd name="T4" fmla="*/ 0 w 21"/>
                <a:gd name="T5" fmla="*/ 10 h 99"/>
                <a:gd name="T6" fmla="*/ 10 w 21"/>
                <a:gd name="T7" fmla="*/ 0 h 99"/>
                <a:gd name="T8" fmla="*/ 21 w 21"/>
                <a:gd name="T9" fmla="*/ 10 h 99"/>
                <a:gd name="T10" fmla="*/ 21 w 21"/>
                <a:gd name="T11" fmla="*/ 88 h 99"/>
                <a:gd name="T12" fmla="*/ 10 w 21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9">
                  <a:moveTo>
                    <a:pt x="10" y="99"/>
                  </a:moveTo>
                  <a:cubicBezTo>
                    <a:pt x="4" y="99"/>
                    <a:pt x="0" y="94"/>
                    <a:pt x="0" y="8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94"/>
                    <a:pt x="16" y="99"/>
                    <a:pt x="10" y="99"/>
                  </a:cubicBezTo>
                </a:path>
              </a:pathLst>
            </a:custGeom>
            <a:solidFill>
              <a:srgbClr val="080A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Slïḋê">
              <a:extLst>
                <a:ext uri="{FF2B5EF4-FFF2-40B4-BE49-F238E27FC236}">
                  <a16:creationId xmlns:a16="http://schemas.microsoft.com/office/drawing/2014/main" id="{066C88C6-B460-4D60-AA14-AFF851908B3F}"/>
                </a:ext>
              </a:extLst>
            </p:cNvPr>
            <p:cNvSpPr/>
            <p:nvPr/>
          </p:nvSpPr>
          <p:spPr bwMode="auto">
            <a:xfrm>
              <a:off x="4287839" y="2312988"/>
              <a:ext cx="1997075" cy="3405188"/>
            </a:xfrm>
            <a:custGeom>
              <a:avLst/>
              <a:gdLst>
                <a:gd name="T0" fmla="*/ 429 w 496"/>
                <a:gd name="T1" fmla="*/ 846 h 846"/>
                <a:gd name="T2" fmla="*/ 67 w 496"/>
                <a:gd name="T3" fmla="*/ 846 h 846"/>
                <a:gd name="T4" fmla="*/ 0 w 496"/>
                <a:gd name="T5" fmla="*/ 778 h 846"/>
                <a:gd name="T6" fmla="*/ 0 w 496"/>
                <a:gd name="T7" fmla="*/ 68 h 846"/>
                <a:gd name="T8" fmla="*/ 67 w 496"/>
                <a:gd name="T9" fmla="*/ 0 h 846"/>
                <a:gd name="T10" fmla="*/ 429 w 496"/>
                <a:gd name="T11" fmla="*/ 0 h 846"/>
                <a:gd name="T12" fmla="*/ 496 w 496"/>
                <a:gd name="T13" fmla="*/ 68 h 846"/>
                <a:gd name="T14" fmla="*/ 496 w 496"/>
                <a:gd name="T15" fmla="*/ 778 h 846"/>
                <a:gd name="T16" fmla="*/ 429 w 496"/>
                <a:gd name="T17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846">
                  <a:moveTo>
                    <a:pt x="429" y="846"/>
                  </a:moveTo>
                  <a:cubicBezTo>
                    <a:pt x="67" y="846"/>
                    <a:pt x="67" y="846"/>
                    <a:pt x="67" y="846"/>
                  </a:cubicBezTo>
                  <a:cubicBezTo>
                    <a:pt x="30" y="846"/>
                    <a:pt x="0" y="815"/>
                    <a:pt x="0" y="77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66" y="0"/>
                    <a:pt x="496" y="31"/>
                    <a:pt x="496" y="68"/>
                  </a:cubicBezTo>
                  <a:cubicBezTo>
                    <a:pt x="496" y="778"/>
                    <a:pt x="496" y="778"/>
                    <a:pt x="496" y="778"/>
                  </a:cubicBezTo>
                  <a:cubicBezTo>
                    <a:pt x="496" y="815"/>
                    <a:pt x="466" y="846"/>
                    <a:pt x="429" y="846"/>
                  </a:cubicBezTo>
                </a:path>
              </a:pathLst>
            </a:custGeom>
            <a:solidFill>
              <a:srgbClr val="131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şlïďé">
              <a:extLst>
                <a:ext uri="{FF2B5EF4-FFF2-40B4-BE49-F238E27FC236}">
                  <a16:creationId xmlns:a16="http://schemas.microsoft.com/office/drawing/2014/main" id="{18B98EB9-6F66-4C1A-95EF-D24702C147BB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3192463"/>
            </a:xfrm>
            <a:custGeom>
              <a:avLst/>
              <a:gdLst>
                <a:gd name="T0" fmla="*/ 401 w 447"/>
                <a:gd name="T1" fmla="*/ 793 h 793"/>
                <a:gd name="T2" fmla="*/ 47 w 447"/>
                <a:gd name="T3" fmla="*/ 793 h 793"/>
                <a:gd name="T4" fmla="*/ 0 w 447"/>
                <a:gd name="T5" fmla="*/ 746 h 793"/>
                <a:gd name="T6" fmla="*/ 0 w 447"/>
                <a:gd name="T7" fmla="*/ 47 h 793"/>
                <a:gd name="T8" fmla="*/ 47 w 447"/>
                <a:gd name="T9" fmla="*/ 0 h 793"/>
                <a:gd name="T10" fmla="*/ 401 w 447"/>
                <a:gd name="T11" fmla="*/ 0 h 793"/>
                <a:gd name="T12" fmla="*/ 447 w 447"/>
                <a:gd name="T13" fmla="*/ 47 h 793"/>
                <a:gd name="T14" fmla="*/ 447 w 447"/>
                <a:gd name="T15" fmla="*/ 746 h 793"/>
                <a:gd name="T16" fmla="*/ 401 w 447"/>
                <a:gd name="T17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793">
                  <a:moveTo>
                    <a:pt x="401" y="793"/>
                  </a:move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772"/>
                    <a:pt x="0" y="7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6" y="0"/>
                    <a:pt x="447" y="21"/>
                    <a:pt x="447" y="47"/>
                  </a:cubicBezTo>
                  <a:cubicBezTo>
                    <a:pt x="447" y="746"/>
                    <a:pt x="447" y="746"/>
                    <a:pt x="447" y="746"/>
                  </a:cubicBezTo>
                  <a:cubicBezTo>
                    <a:pt x="447" y="772"/>
                    <a:pt x="426" y="793"/>
                    <a:pt x="401" y="793"/>
                  </a:cubicBezTo>
                </a:path>
              </a:pathLst>
            </a:custGeom>
            <a:solidFill>
              <a:srgbClr val="0B0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ṥ1iďè">
              <a:extLst>
                <a:ext uri="{FF2B5EF4-FFF2-40B4-BE49-F238E27FC236}">
                  <a16:creationId xmlns:a16="http://schemas.microsoft.com/office/drawing/2014/main" id="{E465037C-25D5-40AC-A05C-7BE0F4824359}"/>
                </a:ext>
              </a:extLst>
            </p:cNvPr>
            <p:cNvSpPr/>
            <p:nvPr/>
          </p:nvSpPr>
          <p:spPr bwMode="auto">
            <a:xfrm>
              <a:off x="4376739" y="2417763"/>
              <a:ext cx="1816100" cy="3208338"/>
            </a:xfrm>
            <a:custGeom>
              <a:avLst/>
              <a:gdLst>
                <a:gd name="T0" fmla="*/ 403 w 451"/>
                <a:gd name="T1" fmla="*/ 795 h 797"/>
                <a:gd name="T2" fmla="*/ 403 w 451"/>
                <a:gd name="T3" fmla="*/ 793 h 797"/>
                <a:gd name="T4" fmla="*/ 49 w 451"/>
                <a:gd name="T5" fmla="*/ 793 h 797"/>
                <a:gd name="T6" fmla="*/ 17 w 451"/>
                <a:gd name="T7" fmla="*/ 780 h 797"/>
                <a:gd name="T8" fmla="*/ 4 w 451"/>
                <a:gd name="T9" fmla="*/ 748 h 797"/>
                <a:gd name="T10" fmla="*/ 4 w 451"/>
                <a:gd name="T11" fmla="*/ 49 h 797"/>
                <a:gd name="T12" fmla="*/ 17 w 451"/>
                <a:gd name="T13" fmla="*/ 17 h 797"/>
                <a:gd name="T14" fmla="*/ 49 w 451"/>
                <a:gd name="T15" fmla="*/ 4 h 797"/>
                <a:gd name="T16" fmla="*/ 403 w 451"/>
                <a:gd name="T17" fmla="*/ 4 h 797"/>
                <a:gd name="T18" fmla="*/ 434 w 451"/>
                <a:gd name="T19" fmla="*/ 17 h 797"/>
                <a:gd name="T20" fmla="*/ 447 w 451"/>
                <a:gd name="T21" fmla="*/ 49 h 797"/>
                <a:gd name="T22" fmla="*/ 447 w 451"/>
                <a:gd name="T23" fmla="*/ 748 h 797"/>
                <a:gd name="T24" fmla="*/ 434 w 451"/>
                <a:gd name="T25" fmla="*/ 780 h 797"/>
                <a:gd name="T26" fmla="*/ 403 w 451"/>
                <a:gd name="T27" fmla="*/ 793 h 797"/>
                <a:gd name="T28" fmla="*/ 403 w 451"/>
                <a:gd name="T29" fmla="*/ 795 h 797"/>
                <a:gd name="T30" fmla="*/ 403 w 451"/>
                <a:gd name="T31" fmla="*/ 797 h 797"/>
                <a:gd name="T32" fmla="*/ 451 w 451"/>
                <a:gd name="T33" fmla="*/ 748 h 797"/>
                <a:gd name="T34" fmla="*/ 451 w 451"/>
                <a:gd name="T35" fmla="*/ 49 h 797"/>
                <a:gd name="T36" fmla="*/ 403 w 451"/>
                <a:gd name="T37" fmla="*/ 0 h 797"/>
                <a:gd name="T38" fmla="*/ 49 w 451"/>
                <a:gd name="T39" fmla="*/ 0 h 797"/>
                <a:gd name="T40" fmla="*/ 0 w 451"/>
                <a:gd name="T41" fmla="*/ 49 h 797"/>
                <a:gd name="T42" fmla="*/ 0 w 451"/>
                <a:gd name="T43" fmla="*/ 748 h 797"/>
                <a:gd name="T44" fmla="*/ 49 w 451"/>
                <a:gd name="T45" fmla="*/ 797 h 797"/>
                <a:gd name="T46" fmla="*/ 403 w 451"/>
                <a:gd name="T47" fmla="*/ 797 h 797"/>
                <a:gd name="T48" fmla="*/ 403 w 451"/>
                <a:gd name="T49" fmla="*/ 795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1" h="797">
                  <a:moveTo>
                    <a:pt x="403" y="795"/>
                  </a:moveTo>
                  <a:cubicBezTo>
                    <a:pt x="403" y="793"/>
                    <a:pt x="403" y="793"/>
                    <a:pt x="403" y="793"/>
                  </a:cubicBezTo>
                  <a:cubicBezTo>
                    <a:pt x="49" y="793"/>
                    <a:pt x="49" y="793"/>
                    <a:pt x="49" y="793"/>
                  </a:cubicBezTo>
                  <a:cubicBezTo>
                    <a:pt x="37" y="793"/>
                    <a:pt x="26" y="788"/>
                    <a:pt x="17" y="780"/>
                  </a:cubicBezTo>
                  <a:cubicBezTo>
                    <a:pt x="9" y="772"/>
                    <a:pt x="4" y="761"/>
                    <a:pt x="4" y="74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37"/>
                    <a:pt x="9" y="26"/>
                    <a:pt x="17" y="17"/>
                  </a:cubicBezTo>
                  <a:cubicBezTo>
                    <a:pt x="26" y="9"/>
                    <a:pt x="37" y="4"/>
                    <a:pt x="49" y="4"/>
                  </a:cubicBezTo>
                  <a:cubicBezTo>
                    <a:pt x="403" y="4"/>
                    <a:pt x="403" y="4"/>
                    <a:pt x="403" y="4"/>
                  </a:cubicBezTo>
                  <a:cubicBezTo>
                    <a:pt x="415" y="4"/>
                    <a:pt x="426" y="9"/>
                    <a:pt x="434" y="17"/>
                  </a:cubicBezTo>
                  <a:cubicBezTo>
                    <a:pt x="442" y="26"/>
                    <a:pt x="447" y="37"/>
                    <a:pt x="447" y="49"/>
                  </a:cubicBezTo>
                  <a:cubicBezTo>
                    <a:pt x="447" y="748"/>
                    <a:pt x="447" y="748"/>
                    <a:pt x="447" y="748"/>
                  </a:cubicBezTo>
                  <a:cubicBezTo>
                    <a:pt x="447" y="761"/>
                    <a:pt x="442" y="772"/>
                    <a:pt x="434" y="780"/>
                  </a:cubicBezTo>
                  <a:cubicBezTo>
                    <a:pt x="426" y="788"/>
                    <a:pt x="415" y="793"/>
                    <a:pt x="403" y="793"/>
                  </a:cubicBezTo>
                  <a:cubicBezTo>
                    <a:pt x="403" y="795"/>
                    <a:pt x="403" y="795"/>
                    <a:pt x="403" y="795"/>
                  </a:cubicBezTo>
                  <a:cubicBezTo>
                    <a:pt x="403" y="797"/>
                    <a:pt x="403" y="797"/>
                    <a:pt x="403" y="797"/>
                  </a:cubicBezTo>
                  <a:cubicBezTo>
                    <a:pt x="429" y="797"/>
                    <a:pt x="451" y="775"/>
                    <a:pt x="451" y="748"/>
                  </a:cubicBezTo>
                  <a:cubicBezTo>
                    <a:pt x="451" y="49"/>
                    <a:pt x="451" y="49"/>
                    <a:pt x="451" y="49"/>
                  </a:cubicBezTo>
                  <a:cubicBezTo>
                    <a:pt x="451" y="22"/>
                    <a:pt x="429" y="0"/>
                    <a:pt x="40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0" y="775"/>
                    <a:pt x="22" y="797"/>
                    <a:pt x="49" y="797"/>
                  </a:cubicBezTo>
                  <a:cubicBezTo>
                    <a:pt x="403" y="797"/>
                    <a:pt x="403" y="797"/>
                    <a:pt x="403" y="797"/>
                  </a:cubicBezTo>
                  <a:cubicBezTo>
                    <a:pt x="403" y="795"/>
                    <a:pt x="403" y="795"/>
                    <a:pt x="403" y="795"/>
                  </a:cubicBezTo>
                </a:path>
              </a:pathLst>
            </a:custGeom>
            <a:solidFill>
              <a:srgbClr val="0B0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ṡlide">
              <a:extLst>
                <a:ext uri="{FF2B5EF4-FFF2-40B4-BE49-F238E27FC236}">
                  <a16:creationId xmlns:a16="http://schemas.microsoft.com/office/drawing/2014/main" id="{A4C9CFBB-3BA3-4E31-B8F4-E89E44E74B13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3192463"/>
            </a:xfrm>
            <a:custGeom>
              <a:avLst/>
              <a:gdLst>
                <a:gd name="T0" fmla="*/ 401 w 447"/>
                <a:gd name="T1" fmla="*/ 793 h 793"/>
                <a:gd name="T2" fmla="*/ 47 w 447"/>
                <a:gd name="T3" fmla="*/ 793 h 793"/>
                <a:gd name="T4" fmla="*/ 0 w 447"/>
                <a:gd name="T5" fmla="*/ 746 h 793"/>
                <a:gd name="T6" fmla="*/ 0 w 447"/>
                <a:gd name="T7" fmla="*/ 47 h 793"/>
                <a:gd name="T8" fmla="*/ 47 w 447"/>
                <a:gd name="T9" fmla="*/ 0 h 793"/>
                <a:gd name="T10" fmla="*/ 401 w 447"/>
                <a:gd name="T11" fmla="*/ 0 h 793"/>
                <a:gd name="T12" fmla="*/ 447 w 447"/>
                <a:gd name="T13" fmla="*/ 47 h 793"/>
                <a:gd name="T14" fmla="*/ 447 w 447"/>
                <a:gd name="T15" fmla="*/ 746 h 793"/>
                <a:gd name="T16" fmla="*/ 401 w 447"/>
                <a:gd name="T17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793">
                  <a:moveTo>
                    <a:pt x="401" y="793"/>
                  </a:move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772"/>
                    <a:pt x="0" y="7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6" y="0"/>
                    <a:pt x="447" y="21"/>
                    <a:pt x="447" y="47"/>
                  </a:cubicBezTo>
                  <a:cubicBezTo>
                    <a:pt x="447" y="746"/>
                    <a:pt x="447" y="746"/>
                    <a:pt x="447" y="746"/>
                  </a:cubicBezTo>
                  <a:cubicBezTo>
                    <a:pt x="447" y="772"/>
                    <a:pt x="426" y="793"/>
                    <a:pt x="401" y="793"/>
                  </a:cubicBezTo>
                </a:path>
              </a:pathLst>
            </a:custGeom>
            <a:solidFill>
              <a:srgbClr val="007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$ľiḍe">
              <a:extLst>
                <a:ext uri="{FF2B5EF4-FFF2-40B4-BE49-F238E27FC236}">
                  <a16:creationId xmlns:a16="http://schemas.microsoft.com/office/drawing/2014/main" id="{1DDDAE5D-4822-4A74-9F99-F90286771939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2459038"/>
            </a:xfrm>
            <a:custGeom>
              <a:avLst/>
              <a:gdLst>
                <a:gd name="T0" fmla="*/ 406 w 447"/>
                <a:gd name="T1" fmla="*/ 0 h 611"/>
                <a:gd name="T2" fmla="*/ 42 w 447"/>
                <a:gd name="T3" fmla="*/ 0 h 611"/>
                <a:gd name="T4" fmla="*/ 0 w 447"/>
                <a:gd name="T5" fmla="*/ 42 h 611"/>
                <a:gd name="T6" fmla="*/ 0 w 447"/>
                <a:gd name="T7" fmla="*/ 611 h 611"/>
                <a:gd name="T8" fmla="*/ 247 w 447"/>
                <a:gd name="T9" fmla="*/ 611 h 611"/>
                <a:gd name="T10" fmla="*/ 247 w 447"/>
                <a:gd name="T11" fmla="*/ 470 h 611"/>
                <a:gd name="T12" fmla="*/ 407 w 447"/>
                <a:gd name="T13" fmla="*/ 470 h 611"/>
                <a:gd name="T14" fmla="*/ 407 w 447"/>
                <a:gd name="T15" fmla="*/ 430 h 611"/>
                <a:gd name="T16" fmla="*/ 447 w 447"/>
                <a:gd name="T17" fmla="*/ 430 h 611"/>
                <a:gd name="T18" fmla="*/ 447 w 447"/>
                <a:gd name="T19" fmla="*/ 42 h 611"/>
                <a:gd name="T20" fmla="*/ 406 w 447"/>
                <a:gd name="T21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" h="611">
                  <a:moveTo>
                    <a:pt x="40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247" y="611"/>
                    <a:pt x="247" y="611"/>
                    <a:pt x="247" y="611"/>
                  </a:cubicBezTo>
                  <a:cubicBezTo>
                    <a:pt x="247" y="470"/>
                    <a:pt x="247" y="470"/>
                    <a:pt x="247" y="470"/>
                  </a:cubicBezTo>
                  <a:cubicBezTo>
                    <a:pt x="407" y="470"/>
                    <a:pt x="407" y="470"/>
                    <a:pt x="407" y="470"/>
                  </a:cubicBezTo>
                  <a:cubicBezTo>
                    <a:pt x="407" y="430"/>
                    <a:pt x="407" y="430"/>
                    <a:pt x="407" y="430"/>
                  </a:cubicBezTo>
                  <a:cubicBezTo>
                    <a:pt x="447" y="430"/>
                    <a:pt x="447" y="430"/>
                    <a:pt x="447" y="430"/>
                  </a:cubicBezTo>
                  <a:cubicBezTo>
                    <a:pt x="447" y="42"/>
                    <a:pt x="447" y="42"/>
                    <a:pt x="447" y="42"/>
                  </a:cubicBezTo>
                  <a:cubicBezTo>
                    <a:pt x="447" y="19"/>
                    <a:pt x="429" y="0"/>
                    <a:pt x="406" y="0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$ḻíḍe">
              <a:extLst>
                <a:ext uri="{FF2B5EF4-FFF2-40B4-BE49-F238E27FC236}">
                  <a16:creationId xmlns:a16="http://schemas.microsoft.com/office/drawing/2014/main" id="{EC6C191A-1579-4151-97F1-EFCCF6E000D0}"/>
                </a:ext>
              </a:extLst>
            </p:cNvPr>
            <p:cNvSpPr/>
            <p:nvPr/>
          </p:nvSpPr>
          <p:spPr bwMode="auto">
            <a:xfrm>
              <a:off x="4589464" y="3644901"/>
              <a:ext cx="592138" cy="592138"/>
            </a:xfrm>
            <a:custGeom>
              <a:avLst/>
              <a:gdLst>
                <a:gd name="T0" fmla="*/ 120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0 h 147"/>
                <a:gd name="T8" fmla="*/ 26 w 147"/>
                <a:gd name="T9" fmla="*/ 147 h 147"/>
                <a:gd name="T10" fmla="*/ 120 w 147"/>
                <a:gd name="T11" fmla="*/ 147 h 147"/>
                <a:gd name="T12" fmla="*/ 147 w 147"/>
                <a:gd name="T13" fmla="*/ 120 h 147"/>
                <a:gd name="T14" fmla="*/ 147 w 147"/>
                <a:gd name="T15" fmla="*/ 26 h 147"/>
                <a:gd name="T16" fmla="*/ 120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35" y="147"/>
                    <a:pt x="147" y="135"/>
                    <a:pt x="147" y="120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0" y="0"/>
                  </a:cubicBezTo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šlïḑê">
              <a:extLst>
                <a:ext uri="{FF2B5EF4-FFF2-40B4-BE49-F238E27FC236}">
                  <a16:creationId xmlns:a16="http://schemas.microsoft.com/office/drawing/2014/main" id="{F38FF77E-CF6E-4AF2-867A-B474F10F562D}"/>
                </a:ext>
              </a:extLst>
            </p:cNvPr>
            <p:cNvSpPr/>
            <p:nvPr/>
          </p:nvSpPr>
          <p:spPr bwMode="auto">
            <a:xfrm>
              <a:off x="4602164" y="3657601"/>
              <a:ext cx="566738" cy="566738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1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1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şlîdé">
              <a:extLst>
                <a:ext uri="{FF2B5EF4-FFF2-40B4-BE49-F238E27FC236}">
                  <a16:creationId xmlns:a16="http://schemas.microsoft.com/office/drawing/2014/main" id="{522FB939-2077-419D-B9F6-6EDA4DB64FD6}"/>
                </a:ext>
              </a:extLst>
            </p:cNvPr>
            <p:cNvSpPr/>
            <p:nvPr/>
          </p:nvSpPr>
          <p:spPr bwMode="auto">
            <a:xfrm>
              <a:off x="4589464" y="2908301"/>
              <a:ext cx="592138" cy="592138"/>
            </a:xfrm>
            <a:custGeom>
              <a:avLst/>
              <a:gdLst>
                <a:gd name="T0" fmla="*/ 120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1 h 147"/>
                <a:gd name="T8" fmla="*/ 26 w 147"/>
                <a:gd name="T9" fmla="*/ 147 h 147"/>
                <a:gd name="T10" fmla="*/ 120 w 147"/>
                <a:gd name="T11" fmla="*/ 147 h 147"/>
                <a:gd name="T12" fmla="*/ 147 w 147"/>
                <a:gd name="T13" fmla="*/ 121 h 147"/>
                <a:gd name="T14" fmla="*/ 147 w 147"/>
                <a:gd name="T15" fmla="*/ 26 h 147"/>
                <a:gd name="T16" fmla="*/ 120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35" y="147"/>
                    <a:pt x="147" y="135"/>
                    <a:pt x="147" y="121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sļíḑe">
              <a:extLst>
                <a:ext uri="{FF2B5EF4-FFF2-40B4-BE49-F238E27FC236}">
                  <a16:creationId xmlns:a16="http://schemas.microsoft.com/office/drawing/2014/main" id="{6AB4BE11-6AE5-46E4-A6A5-F4231FAF077D}"/>
                </a:ext>
              </a:extLst>
            </p:cNvPr>
            <p:cNvSpPr/>
            <p:nvPr/>
          </p:nvSpPr>
          <p:spPr bwMode="auto">
            <a:xfrm>
              <a:off x="4602164" y="2921001"/>
              <a:ext cx="566738" cy="568325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1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2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  <a:close/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ṩḻiḍe">
              <a:extLst>
                <a:ext uri="{FF2B5EF4-FFF2-40B4-BE49-F238E27FC236}">
                  <a16:creationId xmlns:a16="http://schemas.microsoft.com/office/drawing/2014/main" id="{EFC546EB-A1AF-4A78-862B-18442D5AACFD}"/>
                </a:ext>
              </a:extLst>
            </p:cNvPr>
            <p:cNvSpPr/>
            <p:nvPr/>
          </p:nvSpPr>
          <p:spPr bwMode="auto">
            <a:xfrm>
              <a:off x="4602164" y="3387726"/>
              <a:ext cx="566738" cy="101600"/>
            </a:xfrm>
            <a:custGeom>
              <a:avLst/>
              <a:gdLst>
                <a:gd name="T0" fmla="*/ 117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2 h 25"/>
                <a:gd name="T8" fmla="*/ 23 w 141"/>
                <a:gd name="T9" fmla="*/ 25 h 25"/>
                <a:gd name="T10" fmla="*/ 117 w 141"/>
                <a:gd name="T11" fmla="*/ 25 h 25"/>
                <a:gd name="T12" fmla="*/ 141 w 141"/>
                <a:gd name="T13" fmla="*/ 2 h 25"/>
                <a:gd name="T14" fmla="*/ 141 w 141"/>
                <a:gd name="T15" fmla="*/ 0 h 25"/>
                <a:gd name="T16" fmla="*/ 117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7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0" y="23"/>
                    <a:pt x="117" y="23"/>
                  </a:cubicBezTo>
                  <a:close/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šļiḍé">
              <a:extLst>
                <a:ext uri="{FF2B5EF4-FFF2-40B4-BE49-F238E27FC236}">
                  <a16:creationId xmlns:a16="http://schemas.microsoft.com/office/drawing/2014/main" id="{E7443A88-C460-4C29-88E3-F6604BB37912}"/>
                </a:ext>
              </a:extLst>
            </p:cNvPr>
            <p:cNvSpPr/>
            <p:nvPr/>
          </p:nvSpPr>
          <p:spPr bwMode="auto">
            <a:xfrm>
              <a:off x="5391151" y="2908301"/>
              <a:ext cx="592138" cy="592138"/>
            </a:xfrm>
            <a:custGeom>
              <a:avLst/>
              <a:gdLst>
                <a:gd name="T0" fmla="*/ 121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1 h 147"/>
                <a:gd name="T8" fmla="*/ 26 w 147"/>
                <a:gd name="T9" fmla="*/ 147 h 147"/>
                <a:gd name="T10" fmla="*/ 121 w 147"/>
                <a:gd name="T11" fmla="*/ 147 h 147"/>
                <a:gd name="T12" fmla="*/ 147 w 147"/>
                <a:gd name="T13" fmla="*/ 121 h 147"/>
                <a:gd name="T14" fmla="*/ 147 w 147"/>
                <a:gd name="T15" fmla="*/ 26 h 147"/>
                <a:gd name="T16" fmla="*/ 121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35" y="147"/>
                    <a:pt x="147" y="135"/>
                    <a:pt x="147" y="121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1" y="0"/>
                  </a:cubicBezTo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ş1ïḋe">
              <a:extLst>
                <a:ext uri="{FF2B5EF4-FFF2-40B4-BE49-F238E27FC236}">
                  <a16:creationId xmlns:a16="http://schemas.microsoft.com/office/drawing/2014/main" id="{82D63452-E21F-4F66-9EEE-76FE307C903F}"/>
                </a:ext>
              </a:extLst>
            </p:cNvPr>
            <p:cNvSpPr/>
            <p:nvPr/>
          </p:nvSpPr>
          <p:spPr bwMode="auto">
            <a:xfrm>
              <a:off x="5403851" y="2921001"/>
              <a:ext cx="566738" cy="568325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2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2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sḻíďe">
              <a:extLst>
                <a:ext uri="{FF2B5EF4-FFF2-40B4-BE49-F238E27FC236}">
                  <a16:creationId xmlns:a16="http://schemas.microsoft.com/office/drawing/2014/main" id="{ABBC458B-EF4A-4553-91C4-DF02727D7B4A}"/>
                </a:ext>
              </a:extLst>
            </p:cNvPr>
            <p:cNvSpPr/>
            <p:nvPr/>
          </p:nvSpPr>
          <p:spPr bwMode="auto">
            <a:xfrm>
              <a:off x="5403851" y="3387726"/>
              <a:ext cx="566738" cy="101600"/>
            </a:xfrm>
            <a:custGeom>
              <a:avLst/>
              <a:gdLst>
                <a:gd name="T0" fmla="*/ 118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2 h 25"/>
                <a:gd name="T8" fmla="*/ 23 w 141"/>
                <a:gd name="T9" fmla="*/ 25 h 25"/>
                <a:gd name="T10" fmla="*/ 118 w 141"/>
                <a:gd name="T11" fmla="*/ 25 h 25"/>
                <a:gd name="T12" fmla="*/ 141 w 141"/>
                <a:gd name="T13" fmla="*/ 2 h 25"/>
                <a:gd name="T14" fmla="*/ 141 w 141"/>
                <a:gd name="T15" fmla="*/ 0 h 25"/>
                <a:gd name="T16" fmla="*/ 118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8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31" y="25"/>
                    <a:pt x="141" y="15"/>
                    <a:pt x="141" y="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1" y="23"/>
                    <a:pt x="118" y="23"/>
                  </a:cubicBezTo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ṣ1ïḋe">
              <a:extLst>
                <a:ext uri="{FF2B5EF4-FFF2-40B4-BE49-F238E27FC236}">
                  <a16:creationId xmlns:a16="http://schemas.microsoft.com/office/drawing/2014/main" id="{BE433FFD-FAAB-4614-B211-242325296F45}"/>
                </a:ext>
              </a:extLst>
            </p:cNvPr>
            <p:cNvSpPr/>
            <p:nvPr/>
          </p:nvSpPr>
          <p:spPr bwMode="auto">
            <a:xfrm>
              <a:off x="4799014" y="3694113"/>
              <a:ext cx="173038" cy="173038"/>
            </a:xfrm>
            <a:custGeom>
              <a:avLst/>
              <a:gdLst>
                <a:gd name="T0" fmla="*/ 38 w 43"/>
                <a:gd name="T1" fmla="*/ 34 h 43"/>
                <a:gd name="T2" fmla="*/ 38 w 43"/>
                <a:gd name="T3" fmla="*/ 34 h 43"/>
                <a:gd name="T4" fmla="*/ 38 w 43"/>
                <a:gd name="T5" fmla="*/ 33 h 43"/>
                <a:gd name="T6" fmla="*/ 37 w 43"/>
                <a:gd name="T7" fmla="*/ 32 h 43"/>
                <a:gd name="T8" fmla="*/ 36 w 43"/>
                <a:gd name="T9" fmla="*/ 31 h 43"/>
                <a:gd name="T10" fmla="*/ 40 w 43"/>
                <a:gd name="T11" fmla="*/ 26 h 43"/>
                <a:gd name="T12" fmla="*/ 43 w 43"/>
                <a:gd name="T13" fmla="*/ 21 h 43"/>
                <a:gd name="T14" fmla="*/ 40 w 43"/>
                <a:gd name="T15" fmla="*/ 18 h 43"/>
                <a:gd name="T16" fmla="*/ 37 w 43"/>
                <a:gd name="T17" fmla="*/ 15 h 43"/>
                <a:gd name="T18" fmla="*/ 36 w 43"/>
                <a:gd name="T19" fmla="*/ 13 h 43"/>
                <a:gd name="T20" fmla="*/ 36 w 43"/>
                <a:gd name="T21" fmla="*/ 13 h 43"/>
                <a:gd name="T22" fmla="*/ 38 w 43"/>
                <a:gd name="T23" fmla="*/ 10 h 43"/>
                <a:gd name="T24" fmla="*/ 38 w 43"/>
                <a:gd name="T25" fmla="*/ 10 h 43"/>
                <a:gd name="T26" fmla="*/ 38 w 43"/>
                <a:gd name="T27" fmla="*/ 9 h 43"/>
                <a:gd name="T28" fmla="*/ 35 w 43"/>
                <a:gd name="T29" fmla="*/ 6 h 43"/>
                <a:gd name="T30" fmla="*/ 32 w 43"/>
                <a:gd name="T31" fmla="*/ 6 h 43"/>
                <a:gd name="T32" fmla="*/ 25 w 43"/>
                <a:gd name="T33" fmla="*/ 5 h 43"/>
                <a:gd name="T34" fmla="*/ 25 w 43"/>
                <a:gd name="T35" fmla="*/ 3 h 43"/>
                <a:gd name="T36" fmla="*/ 20 w 43"/>
                <a:gd name="T37" fmla="*/ 0 h 43"/>
                <a:gd name="T38" fmla="*/ 17 w 43"/>
                <a:gd name="T39" fmla="*/ 3 h 43"/>
                <a:gd name="T40" fmla="*/ 12 w 43"/>
                <a:gd name="T41" fmla="*/ 7 h 43"/>
                <a:gd name="T42" fmla="*/ 10 w 43"/>
                <a:gd name="T43" fmla="*/ 5 h 43"/>
                <a:gd name="T44" fmla="*/ 7 w 43"/>
                <a:gd name="T45" fmla="*/ 6 h 43"/>
                <a:gd name="T46" fmla="*/ 5 w 43"/>
                <a:gd name="T47" fmla="*/ 9 h 43"/>
                <a:gd name="T48" fmla="*/ 5 w 43"/>
                <a:gd name="T49" fmla="*/ 10 h 43"/>
                <a:gd name="T50" fmla="*/ 5 w 43"/>
                <a:gd name="T51" fmla="*/ 10 h 43"/>
                <a:gd name="T52" fmla="*/ 6 w 43"/>
                <a:gd name="T53" fmla="*/ 13 h 43"/>
                <a:gd name="T54" fmla="*/ 6 w 43"/>
                <a:gd name="T55" fmla="*/ 13 h 43"/>
                <a:gd name="T56" fmla="*/ 5 w 43"/>
                <a:gd name="T57" fmla="*/ 15 h 43"/>
                <a:gd name="T58" fmla="*/ 3 w 43"/>
                <a:gd name="T59" fmla="*/ 18 h 43"/>
                <a:gd name="T60" fmla="*/ 0 w 43"/>
                <a:gd name="T61" fmla="*/ 21 h 43"/>
                <a:gd name="T62" fmla="*/ 3 w 43"/>
                <a:gd name="T63" fmla="*/ 26 h 43"/>
                <a:gd name="T64" fmla="*/ 6 w 43"/>
                <a:gd name="T65" fmla="*/ 31 h 43"/>
                <a:gd name="T66" fmla="*/ 5 w 43"/>
                <a:gd name="T67" fmla="*/ 32 h 43"/>
                <a:gd name="T68" fmla="*/ 5 w 43"/>
                <a:gd name="T69" fmla="*/ 33 h 43"/>
                <a:gd name="T70" fmla="*/ 5 w 43"/>
                <a:gd name="T71" fmla="*/ 34 h 43"/>
                <a:gd name="T72" fmla="*/ 5 w 43"/>
                <a:gd name="T73" fmla="*/ 34 h 43"/>
                <a:gd name="T74" fmla="*/ 7 w 43"/>
                <a:gd name="T75" fmla="*/ 38 h 43"/>
                <a:gd name="T76" fmla="*/ 12 w 43"/>
                <a:gd name="T77" fmla="*/ 36 h 43"/>
                <a:gd name="T78" fmla="*/ 17 w 43"/>
                <a:gd name="T79" fmla="*/ 40 h 43"/>
                <a:gd name="T80" fmla="*/ 23 w 43"/>
                <a:gd name="T81" fmla="*/ 43 h 43"/>
                <a:gd name="T82" fmla="*/ 25 w 43"/>
                <a:gd name="T83" fmla="*/ 38 h 43"/>
                <a:gd name="T84" fmla="*/ 32 w 43"/>
                <a:gd name="T85" fmla="*/ 38 h 43"/>
                <a:gd name="T86" fmla="*/ 37 w 43"/>
                <a:gd name="T87" fmla="*/ 36 h 43"/>
                <a:gd name="T88" fmla="*/ 31 w 43"/>
                <a:gd name="T89" fmla="*/ 24 h 43"/>
                <a:gd name="T90" fmla="*/ 31 w 43"/>
                <a:gd name="T91" fmla="*/ 26 h 43"/>
                <a:gd name="T92" fmla="*/ 30 w 43"/>
                <a:gd name="T93" fmla="*/ 27 h 43"/>
                <a:gd name="T94" fmla="*/ 29 w 43"/>
                <a:gd name="T95" fmla="*/ 29 h 43"/>
                <a:gd name="T96" fmla="*/ 27 w 43"/>
                <a:gd name="T97" fmla="*/ 30 h 43"/>
                <a:gd name="T98" fmla="*/ 25 w 43"/>
                <a:gd name="T99" fmla="*/ 31 h 43"/>
                <a:gd name="T100" fmla="*/ 23 w 43"/>
                <a:gd name="T101" fmla="*/ 32 h 43"/>
                <a:gd name="T102" fmla="*/ 19 w 43"/>
                <a:gd name="T103" fmla="*/ 32 h 43"/>
                <a:gd name="T104" fmla="*/ 17 w 43"/>
                <a:gd name="T105" fmla="*/ 31 h 43"/>
                <a:gd name="T106" fmla="*/ 16 w 43"/>
                <a:gd name="T107" fmla="*/ 30 h 43"/>
                <a:gd name="T108" fmla="*/ 14 w 43"/>
                <a:gd name="T109" fmla="*/ 29 h 43"/>
                <a:gd name="T110" fmla="*/ 13 w 43"/>
                <a:gd name="T111" fmla="*/ 27 h 43"/>
                <a:gd name="T112" fmla="*/ 12 w 43"/>
                <a:gd name="T113" fmla="*/ 26 h 43"/>
                <a:gd name="T114" fmla="*/ 11 w 43"/>
                <a:gd name="T115" fmla="*/ 24 h 43"/>
                <a:gd name="T116" fmla="*/ 11 w 43"/>
                <a:gd name="T117" fmla="*/ 22 h 43"/>
                <a:gd name="T118" fmla="*/ 32 w 43"/>
                <a:gd name="T11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" h="43">
                  <a:moveTo>
                    <a:pt x="37" y="36"/>
                  </a:moveTo>
                  <a:cubicBezTo>
                    <a:pt x="38" y="35"/>
                    <a:pt x="38" y="35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29"/>
                    <a:pt x="38" y="28"/>
                    <a:pt x="38" y="26"/>
                  </a:cubicBezTo>
                  <a:cubicBezTo>
                    <a:pt x="39" y="26"/>
                    <a:pt x="39" y="26"/>
                    <a:pt x="40" y="26"/>
                  </a:cubicBezTo>
                  <a:cubicBezTo>
                    <a:pt x="41" y="26"/>
                    <a:pt x="43" y="25"/>
                    <a:pt x="43" y="24"/>
                  </a:cubicBezTo>
                  <a:cubicBezTo>
                    <a:pt x="43" y="23"/>
                    <a:pt x="43" y="22"/>
                    <a:pt x="43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19"/>
                    <a:pt x="41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cubicBezTo>
                    <a:pt x="38" y="17"/>
                    <a:pt x="38" y="16"/>
                    <a:pt x="37" y="15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7" y="12"/>
                    <a:pt x="37" y="12"/>
                  </a:cubicBezTo>
                  <a:cubicBezTo>
                    <a:pt x="38" y="11"/>
                    <a:pt x="38" y="11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6" y="7"/>
                    <a:pt x="35" y="6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3" y="5"/>
                    <a:pt x="32" y="5"/>
                    <a:pt x="32" y="6"/>
                  </a:cubicBezTo>
                  <a:cubicBezTo>
                    <a:pt x="31" y="6"/>
                    <a:pt x="31" y="7"/>
                    <a:pt x="30" y="7"/>
                  </a:cubicBezTo>
                  <a:cubicBezTo>
                    <a:pt x="29" y="6"/>
                    <a:pt x="27" y="5"/>
                    <a:pt x="25" y="5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5"/>
                  </a:cubicBezTo>
                  <a:cubicBezTo>
                    <a:pt x="15" y="5"/>
                    <a:pt x="14" y="6"/>
                    <a:pt x="12" y="7"/>
                  </a:cubicBezTo>
                  <a:cubicBezTo>
                    <a:pt x="12" y="7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5"/>
                  </a:cubicBezTo>
                  <a:cubicBezTo>
                    <a:pt x="5" y="16"/>
                    <a:pt x="5" y="17"/>
                    <a:pt x="4" y="18"/>
                  </a:cubicBezTo>
                  <a:cubicBezTo>
                    <a:pt x="4" y="18"/>
                    <a:pt x="3" y="18"/>
                    <a:pt x="3" y="18"/>
                  </a:cubicBezTo>
                  <a:cubicBezTo>
                    <a:pt x="1" y="18"/>
                    <a:pt x="0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3" y="26"/>
                    <a:pt x="4" y="26"/>
                    <a:pt x="4" y="26"/>
                  </a:cubicBezTo>
                  <a:cubicBezTo>
                    <a:pt x="5" y="28"/>
                    <a:pt x="6" y="29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6" y="37"/>
                    <a:pt x="7" y="37"/>
                    <a:pt x="7" y="38"/>
                  </a:cubicBezTo>
                  <a:cubicBezTo>
                    <a:pt x="8" y="39"/>
                    <a:pt x="10" y="39"/>
                    <a:pt x="11" y="38"/>
                  </a:cubicBezTo>
                  <a:cubicBezTo>
                    <a:pt x="11" y="37"/>
                    <a:pt x="12" y="37"/>
                    <a:pt x="12" y="36"/>
                  </a:cubicBezTo>
                  <a:cubicBezTo>
                    <a:pt x="14" y="37"/>
                    <a:pt x="15" y="38"/>
                    <a:pt x="17" y="38"/>
                  </a:cubicBezTo>
                  <a:cubicBezTo>
                    <a:pt x="17" y="39"/>
                    <a:pt x="17" y="40"/>
                    <a:pt x="17" y="40"/>
                  </a:cubicBezTo>
                  <a:cubicBezTo>
                    <a:pt x="17" y="42"/>
                    <a:pt x="18" y="43"/>
                    <a:pt x="20" y="43"/>
                  </a:cubicBezTo>
                  <a:cubicBezTo>
                    <a:pt x="21" y="43"/>
                    <a:pt x="22" y="43"/>
                    <a:pt x="23" y="43"/>
                  </a:cubicBezTo>
                  <a:cubicBezTo>
                    <a:pt x="24" y="43"/>
                    <a:pt x="25" y="42"/>
                    <a:pt x="25" y="40"/>
                  </a:cubicBezTo>
                  <a:cubicBezTo>
                    <a:pt x="25" y="40"/>
                    <a:pt x="25" y="39"/>
                    <a:pt x="25" y="38"/>
                  </a:cubicBezTo>
                  <a:cubicBezTo>
                    <a:pt x="27" y="38"/>
                    <a:pt x="29" y="37"/>
                    <a:pt x="30" y="36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3" y="39"/>
                    <a:pt x="34" y="39"/>
                    <a:pt x="35" y="38"/>
                  </a:cubicBezTo>
                  <a:cubicBezTo>
                    <a:pt x="36" y="37"/>
                    <a:pt x="37" y="37"/>
                    <a:pt x="37" y="36"/>
                  </a:cubicBezTo>
                  <a:moveTo>
                    <a:pt x="31" y="22"/>
                  </a:moveTo>
                  <a:cubicBezTo>
                    <a:pt x="31" y="23"/>
                    <a:pt x="31" y="23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9"/>
                    <a:pt x="29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1" y="32"/>
                  </a:cubicBezTo>
                  <a:cubicBezTo>
                    <a:pt x="21" y="32"/>
                    <a:pt x="20" y="32"/>
                    <a:pt x="19" y="3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1" y="25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16"/>
                    <a:pt x="16" y="11"/>
                    <a:pt x="21" y="11"/>
                  </a:cubicBezTo>
                  <a:cubicBezTo>
                    <a:pt x="27" y="11"/>
                    <a:pt x="32" y="16"/>
                    <a:pt x="32" y="22"/>
                  </a:cubicBezTo>
                  <a:cubicBezTo>
                    <a:pt x="31" y="22"/>
                    <a:pt x="31" y="22"/>
                    <a:pt x="31" y="22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Sļïďê">
              <a:extLst>
                <a:ext uri="{FF2B5EF4-FFF2-40B4-BE49-F238E27FC236}">
                  <a16:creationId xmlns:a16="http://schemas.microsoft.com/office/drawing/2014/main" id="{F43BD706-A441-4DCC-9152-3A53EBF023DB}"/>
                </a:ext>
              </a:extLst>
            </p:cNvPr>
            <p:cNvSpPr/>
            <p:nvPr/>
          </p:nvSpPr>
          <p:spPr bwMode="auto">
            <a:xfrm>
              <a:off x="4864101" y="3757613"/>
              <a:ext cx="44450" cy="44450"/>
            </a:xfrm>
            <a:prstGeom prst="ellipse">
              <a:avLst/>
            </a:pr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šľiḍé">
              <a:extLst>
                <a:ext uri="{FF2B5EF4-FFF2-40B4-BE49-F238E27FC236}">
                  <a16:creationId xmlns:a16="http://schemas.microsoft.com/office/drawing/2014/main" id="{C6459108-A7E9-43A6-9FBA-A6EF3B1530CC}"/>
                </a:ext>
              </a:extLst>
            </p:cNvPr>
            <p:cNvSpPr/>
            <p:nvPr/>
          </p:nvSpPr>
          <p:spPr bwMode="auto">
            <a:xfrm>
              <a:off x="4633914" y="3887788"/>
              <a:ext cx="298450" cy="301625"/>
            </a:xfrm>
            <a:custGeom>
              <a:avLst/>
              <a:gdLst>
                <a:gd name="T0" fmla="*/ 67 w 74"/>
                <a:gd name="T1" fmla="*/ 29 h 75"/>
                <a:gd name="T2" fmla="*/ 64 w 74"/>
                <a:gd name="T3" fmla="*/ 23 h 75"/>
                <a:gd name="T4" fmla="*/ 63 w 74"/>
                <a:gd name="T5" fmla="*/ 21 h 75"/>
                <a:gd name="T6" fmla="*/ 65 w 74"/>
                <a:gd name="T7" fmla="*/ 19 h 75"/>
                <a:gd name="T8" fmla="*/ 66 w 74"/>
                <a:gd name="T9" fmla="*/ 15 h 75"/>
                <a:gd name="T10" fmla="*/ 66 w 74"/>
                <a:gd name="T11" fmla="*/ 14 h 75"/>
                <a:gd name="T12" fmla="*/ 65 w 74"/>
                <a:gd name="T13" fmla="*/ 12 h 75"/>
                <a:gd name="T14" fmla="*/ 58 w 74"/>
                <a:gd name="T15" fmla="*/ 7 h 75"/>
                <a:gd name="T16" fmla="*/ 53 w 74"/>
                <a:gd name="T17" fmla="*/ 11 h 75"/>
                <a:gd name="T18" fmla="*/ 44 w 74"/>
                <a:gd name="T19" fmla="*/ 5 h 75"/>
                <a:gd name="T20" fmla="*/ 40 w 74"/>
                <a:gd name="T21" fmla="*/ 0 h 75"/>
                <a:gd name="T22" fmla="*/ 30 w 74"/>
                <a:gd name="T23" fmla="*/ 5 h 75"/>
                <a:gd name="T24" fmla="*/ 30 w 74"/>
                <a:gd name="T25" fmla="*/ 8 h 75"/>
                <a:gd name="T26" fmla="*/ 19 w 74"/>
                <a:gd name="T27" fmla="*/ 11 h 75"/>
                <a:gd name="T28" fmla="*/ 16 w 74"/>
                <a:gd name="T29" fmla="*/ 10 h 75"/>
                <a:gd name="T30" fmla="*/ 9 w 74"/>
                <a:gd name="T31" fmla="*/ 16 h 75"/>
                <a:gd name="T32" fmla="*/ 8 w 74"/>
                <a:gd name="T33" fmla="*/ 18 h 75"/>
                <a:gd name="T34" fmla="*/ 8 w 74"/>
                <a:gd name="T35" fmla="*/ 19 h 75"/>
                <a:gd name="T36" fmla="*/ 9 w 74"/>
                <a:gd name="T37" fmla="*/ 22 h 75"/>
                <a:gd name="T38" fmla="*/ 11 w 74"/>
                <a:gd name="T39" fmla="*/ 24 h 75"/>
                <a:gd name="T40" fmla="*/ 10 w 74"/>
                <a:gd name="T41" fmla="*/ 26 h 75"/>
                <a:gd name="T42" fmla="*/ 8 w 74"/>
                <a:gd name="T43" fmla="*/ 33 h 75"/>
                <a:gd name="T44" fmla="*/ 3 w 74"/>
                <a:gd name="T45" fmla="*/ 34 h 75"/>
                <a:gd name="T46" fmla="*/ 0 w 74"/>
                <a:gd name="T47" fmla="*/ 39 h 75"/>
                <a:gd name="T48" fmla="*/ 0 w 74"/>
                <a:gd name="T49" fmla="*/ 44 h 75"/>
                <a:gd name="T50" fmla="*/ 8 w 74"/>
                <a:gd name="T51" fmla="*/ 47 h 75"/>
                <a:gd name="T52" fmla="*/ 11 w 74"/>
                <a:gd name="T53" fmla="*/ 56 h 75"/>
                <a:gd name="T54" fmla="*/ 9 w 74"/>
                <a:gd name="T55" fmla="*/ 58 h 75"/>
                <a:gd name="T56" fmla="*/ 8 w 74"/>
                <a:gd name="T57" fmla="*/ 60 h 75"/>
                <a:gd name="T58" fmla="*/ 8 w 74"/>
                <a:gd name="T59" fmla="*/ 61 h 75"/>
                <a:gd name="T60" fmla="*/ 9 w 74"/>
                <a:gd name="T61" fmla="*/ 64 h 75"/>
                <a:gd name="T62" fmla="*/ 19 w 74"/>
                <a:gd name="T63" fmla="*/ 67 h 75"/>
                <a:gd name="T64" fmla="*/ 30 w 74"/>
                <a:gd name="T65" fmla="*/ 67 h 75"/>
                <a:gd name="T66" fmla="*/ 35 w 74"/>
                <a:gd name="T67" fmla="*/ 74 h 75"/>
                <a:gd name="T68" fmla="*/ 44 w 74"/>
                <a:gd name="T69" fmla="*/ 69 h 75"/>
                <a:gd name="T70" fmla="*/ 53 w 74"/>
                <a:gd name="T71" fmla="*/ 62 h 75"/>
                <a:gd name="T72" fmla="*/ 62 w 74"/>
                <a:gd name="T73" fmla="*/ 64 h 75"/>
                <a:gd name="T74" fmla="*/ 66 w 74"/>
                <a:gd name="T75" fmla="*/ 58 h 75"/>
                <a:gd name="T76" fmla="*/ 66 w 74"/>
                <a:gd name="T77" fmla="*/ 58 h 75"/>
                <a:gd name="T78" fmla="*/ 66 w 74"/>
                <a:gd name="T79" fmla="*/ 56 h 75"/>
                <a:gd name="T80" fmla="*/ 65 w 74"/>
                <a:gd name="T81" fmla="*/ 54 h 75"/>
                <a:gd name="T82" fmla="*/ 63 w 74"/>
                <a:gd name="T83" fmla="*/ 52 h 75"/>
                <a:gd name="T84" fmla="*/ 69 w 74"/>
                <a:gd name="T85" fmla="*/ 44 h 75"/>
                <a:gd name="T86" fmla="*/ 74 w 74"/>
                <a:gd name="T87" fmla="*/ 35 h 75"/>
                <a:gd name="T88" fmla="*/ 69 w 74"/>
                <a:gd name="T89" fmla="*/ 29 h 75"/>
                <a:gd name="T90" fmla="*/ 55 w 74"/>
                <a:gd name="T91" fmla="*/ 40 h 75"/>
                <a:gd name="T92" fmla="*/ 54 w 74"/>
                <a:gd name="T93" fmla="*/ 44 h 75"/>
                <a:gd name="T94" fmla="*/ 52 w 74"/>
                <a:gd name="T95" fmla="*/ 47 h 75"/>
                <a:gd name="T96" fmla="*/ 50 w 74"/>
                <a:gd name="T97" fmla="*/ 49 h 75"/>
                <a:gd name="T98" fmla="*/ 47 w 74"/>
                <a:gd name="T99" fmla="*/ 52 h 75"/>
                <a:gd name="T100" fmla="*/ 44 w 74"/>
                <a:gd name="T101" fmla="*/ 53 h 75"/>
                <a:gd name="T102" fmla="*/ 41 w 74"/>
                <a:gd name="T103" fmla="*/ 55 h 75"/>
                <a:gd name="T104" fmla="*/ 34 w 74"/>
                <a:gd name="T105" fmla="*/ 55 h 75"/>
                <a:gd name="T106" fmla="*/ 30 w 74"/>
                <a:gd name="T107" fmla="*/ 54 h 75"/>
                <a:gd name="T108" fmla="*/ 27 w 74"/>
                <a:gd name="T109" fmla="*/ 53 h 75"/>
                <a:gd name="T110" fmla="*/ 25 w 74"/>
                <a:gd name="T111" fmla="*/ 51 h 75"/>
                <a:gd name="T112" fmla="*/ 22 w 74"/>
                <a:gd name="T113" fmla="*/ 49 h 75"/>
                <a:gd name="T114" fmla="*/ 21 w 74"/>
                <a:gd name="T115" fmla="*/ 46 h 75"/>
                <a:gd name="T116" fmla="*/ 20 w 74"/>
                <a:gd name="T117" fmla="*/ 42 h 75"/>
                <a:gd name="T118" fmla="*/ 19 w 74"/>
                <a:gd name="T119" fmla="*/ 39 h 75"/>
                <a:gd name="T120" fmla="*/ 55 w 74"/>
                <a:gd name="T12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" h="75">
                  <a:moveTo>
                    <a:pt x="69" y="29"/>
                  </a:moveTo>
                  <a:cubicBezTo>
                    <a:pt x="69" y="29"/>
                    <a:pt x="68" y="29"/>
                    <a:pt x="67" y="29"/>
                  </a:cubicBezTo>
                  <a:cubicBezTo>
                    <a:pt x="66" y="28"/>
                    <a:pt x="66" y="26"/>
                    <a:pt x="65" y="25"/>
                  </a:cubicBezTo>
                  <a:cubicBezTo>
                    <a:pt x="65" y="24"/>
                    <a:pt x="64" y="23"/>
                    <a:pt x="64" y="23"/>
                  </a:cubicBezTo>
                  <a:cubicBezTo>
                    <a:pt x="64" y="22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4" y="20"/>
                    <a:pt x="64" y="19"/>
                    <a:pt x="65" y="19"/>
                  </a:cubicBezTo>
                  <a:cubicBezTo>
                    <a:pt x="66" y="18"/>
                    <a:pt x="66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4"/>
                    <a:pt x="66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3"/>
                    <a:pt x="66" y="12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6" y="8"/>
                    <a:pt x="55" y="9"/>
                  </a:cubicBezTo>
                  <a:cubicBezTo>
                    <a:pt x="54" y="9"/>
                    <a:pt x="54" y="10"/>
                    <a:pt x="53" y="11"/>
                  </a:cubicBezTo>
                  <a:cubicBezTo>
                    <a:pt x="50" y="9"/>
                    <a:pt x="47" y="8"/>
                    <a:pt x="44" y="8"/>
                  </a:cubicBezTo>
                  <a:cubicBezTo>
                    <a:pt x="44" y="7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8" y="0"/>
                    <a:pt x="36" y="0"/>
                    <a:pt x="35" y="0"/>
                  </a:cubicBezTo>
                  <a:cubicBezTo>
                    <a:pt x="32" y="1"/>
                    <a:pt x="30" y="3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8"/>
                    <a:pt x="30" y="8"/>
                  </a:cubicBezTo>
                  <a:cubicBezTo>
                    <a:pt x="27" y="9"/>
                    <a:pt x="24" y="11"/>
                    <a:pt x="21" y="13"/>
                  </a:cubicBezTo>
                  <a:cubicBezTo>
                    <a:pt x="21" y="12"/>
                    <a:pt x="20" y="12"/>
                    <a:pt x="19" y="11"/>
                  </a:cubicBezTo>
                  <a:cubicBezTo>
                    <a:pt x="19" y="11"/>
                    <a:pt x="18" y="10"/>
                    <a:pt x="18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5" y="10"/>
                    <a:pt x="14" y="11"/>
                    <a:pt x="13" y="12"/>
                  </a:cubicBezTo>
                  <a:cubicBezTo>
                    <a:pt x="12" y="13"/>
                    <a:pt x="10" y="14"/>
                    <a:pt x="9" y="16"/>
                  </a:cubicBezTo>
                  <a:cubicBezTo>
                    <a:pt x="9" y="16"/>
                    <a:pt x="9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9" y="22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0" y="26"/>
                  </a:cubicBezTo>
                  <a:cubicBezTo>
                    <a:pt x="10" y="27"/>
                    <a:pt x="10" y="28"/>
                    <a:pt x="9" y="28"/>
                  </a:cubicBezTo>
                  <a:cubicBezTo>
                    <a:pt x="9" y="30"/>
                    <a:pt x="8" y="32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4" y="34"/>
                    <a:pt x="4" y="34"/>
                    <a:pt x="3" y="34"/>
                  </a:cubicBezTo>
                  <a:cubicBezTo>
                    <a:pt x="1" y="35"/>
                    <a:pt x="0" y="3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0" y="42"/>
                    <a:pt x="0" y="44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6" y="48"/>
                    <a:pt x="7" y="47"/>
                    <a:pt x="8" y="47"/>
                  </a:cubicBezTo>
                  <a:cubicBezTo>
                    <a:pt x="9" y="50"/>
                    <a:pt x="10" y="53"/>
                    <a:pt x="11" y="55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10" y="57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9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4"/>
                    <a:pt x="9" y="64"/>
                  </a:cubicBezTo>
                  <a:cubicBezTo>
                    <a:pt x="10" y="65"/>
                    <a:pt x="12" y="66"/>
                    <a:pt x="13" y="67"/>
                  </a:cubicBezTo>
                  <a:cubicBezTo>
                    <a:pt x="15" y="69"/>
                    <a:pt x="17" y="69"/>
                    <a:pt x="19" y="67"/>
                  </a:cubicBezTo>
                  <a:cubicBezTo>
                    <a:pt x="20" y="66"/>
                    <a:pt x="21" y="65"/>
                    <a:pt x="21" y="64"/>
                  </a:cubicBezTo>
                  <a:cubicBezTo>
                    <a:pt x="24" y="66"/>
                    <a:pt x="27" y="67"/>
                    <a:pt x="30" y="67"/>
                  </a:cubicBezTo>
                  <a:cubicBezTo>
                    <a:pt x="30" y="68"/>
                    <a:pt x="30" y="69"/>
                    <a:pt x="30" y="70"/>
                  </a:cubicBezTo>
                  <a:cubicBezTo>
                    <a:pt x="30" y="73"/>
                    <a:pt x="32" y="75"/>
                    <a:pt x="35" y="74"/>
                  </a:cubicBezTo>
                  <a:cubicBezTo>
                    <a:pt x="36" y="74"/>
                    <a:pt x="38" y="74"/>
                    <a:pt x="40" y="74"/>
                  </a:cubicBezTo>
                  <a:cubicBezTo>
                    <a:pt x="42" y="74"/>
                    <a:pt x="44" y="72"/>
                    <a:pt x="44" y="69"/>
                  </a:cubicBezTo>
                  <a:cubicBezTo>
                    <a:pt x="44" y="68"/>
                    <a:pt x="44" y="67"/>
                    <a:pt x="44" y="66"/>
                  </a:cubicBezTo>
                  <a:cubicBezTo>
                    <a:pt x="47" y="65"/>
                    <a:pt x="50" y="64"/>
                    <a:pt x="53" y="62"/>
                  </a:cubicBezTo>
                  <a:cubicBezTo>
                    <a:pt x="54" y="63"/>
                    <a:pt x="54" y="64"/>
                    <a:pt x="55" y="64"/>
                  </a:cubicBezTo>
                  <a:cubicBezTo>
                    <a:pt x="57" y="66"/>
                    <a:pt x="60" y="66"/>
                    <a:pt x="62" y="64"/>
                  </a:cubicBezTo>
                  <a:cubicBezTo>
                    <a:pt x="63" y="63"/>
                    <a:pt x="64" y="62"/>
                    <a:pt x="65" y="61"/>
                  </a:cubicBezTo>
                  <a:cubicBezTo>
                    <a:pt x="66" y="60"/>
                    <a:pt x="66" y="59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7"/>
                    <a:pt x="66" y="57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5"/>
                    <a:pt x="66" y="55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4" y="53"/>
                    <a:pt x="64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5" y="50"/>
                    <a:pt x="66" y="47"/>
                    <a:pt x="67" y="44"/>
                  </a:cubicBezTo>
                  <a:cubicBezTo>
                    <a:pt x="68" y="44"/>
                    <a:pt x="69" y="44"/>
                    <a:pt x="69" y="44"/>
                  </a:cubicBezTo>
                  <a:cubicBezTo>
                    <a:pt x="72" y="44"/>
                    <a:pt x="74" y="42"/>
                    <a:pt x="74" y="39"/>
                  </a:cubicBezTo>
                  <a:cubicBezTo>
                    <a:pt x="74" y="38"/>
                    <a:pt x="74" y="36"/>
                    <a:pt x="74" y="3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2"/>
                    <a:pt x="72" y="29"/>
                    <a:pt x="69" y="29"/>
                  </a:cubicBezTo>
                  <a:moveTo>
                    <a:pt x="55" y="38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2"/>
                    <a:pt x="54" y="43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5"/>
                    <a:pt x="52" y="46"/>
                    <a:pt x="52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1" y="48"/>
                    <a:pt x="50" y="49"/>
                    <a:pt x="50" y="49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1"/>
                    <a:pt x="48" y="51"/>
                    <a:pt x="47" y="52"/>
                  </a:cubicBezTo>
                  <a:cubicBezTo>
                    <a:pt x="47" y="52"/>
                    <a:pt x="46" y="52"/>
                    <a:pt x="46" y="52"/>
                  </a:cubicBezTo>
                  <a:cubicBezTo>
                    <a:pt x="45" y="53"/>
                    <a:pt x="45" y="53"/>
                    <a:pt x="44" y="53"/>
                  </a:cubicBezTo>
                  <a:cubicBezTo>
                    <a:pt x="43" y="54"/>
                    <a:pt x="43" y="54"/>
                    <a:pt x="42" y="54"/>
                  </a:cubicBezTo>
                  <a:cubicBezTo>
                    <a:pt x="42" y="54"/>
                    <a:pt x="41" y="54"/>
                    <a:pt x="41" y="55"/>
                  </a:cubicBezTo>
                  <a:cubicBezTo>
                    <a:pt x="40" y="55"/>
                    <a:pt x="38" y="55"/>
                    <a:pt x="37" y="55"/>
                  </a:cubicBezTo>
                  <a:cubicBezTo>
                    <a:pt x="36" y="55"/>
                    <a:pt x="35" y="55"/>
                    <a:pt x="34" y="55"/>
                  </a:cubicBezTo>
                  <a:cubicBezTo>
                    <a:pt x="33" y="55"/>
                    <a:pt x="33" y="55"/>
                    <a:pt x="32" y="55"/>
                  </a:cubicBezTo>
                  <a:cubicBezTo>
                    <a:pt x="32" y="55"/>
                    <a:pt x="31" y="54"/>
                    <a:pt x="30" y="54"/>
                  </a:cubicBezTo>
                  <a:cubicBezTo>
                    <a:pt x="30" y="54"/>
                    <a:pt x="29" y="54"/>
                    <a:pt x="29" y="53"/>
                  </a:cubicBezTo>
                  <a:cubicBezTo>
                    <a:pt x="28" y="53"/>
                    <a:pt x="28" y="53"/>
                    <a:pt x="27" y="53"/>
                  </a:cubicBezTo>
                  <a:cubicBezTo>
                    <a:pt x="27" y="52"/>
                    <a:pt x="26" y="52"/>
                    <a:pt x="25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0"/>
                    <a:pt x="23" y="50"/>
                    <a:pt x="2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5"/>
                    <a:pt x="20" y="44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1"/>
                    <a:pt x="19" y="40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29"/>
                    <a:pt x="27" y="20"/>
                    <a:pt x="37" y="19"/>
                  </a:cubicBezTo>
                  <a:cubicBezTo>
                    <a:pt x="47" y="19"/>
                    <a:pt x="55" y="27"/>
                    <a:pt x="55" y="36"/>
                  </a:cubicBezTo>
                  <a:cubicBezTo>
                    <a:pt x="55" y="37"/>
                    <a:pt x="55" y="37"/>
                    <a:pt x="55" y="38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$ļîde">
              <a:extLst>
                <a:ext uri="{FF2B5EF4-FFF2-40B4-BE49-F238E27FC236}">
                  <a16:creationId xmlns:a16="http://schemas.microsoft.com/office/drawing/2014/main" id="{5EE058BF-26D6-4D5C-9FCD-1D18F388D220}"/>
                </a:ext>
              </a:extLst>
            </p:cNvPr>
            <p:cNvSpPr/>
            <p:nvPr/>
          </p:nvSpPr>
          <p:spPr bwMode="auto">
            <a:xfrm>
              <a:off x="4746626" y="3998913"/>
              <a:ext cx="76200" cy="77788"/>
            </a:xfrm>
            <a:custGeom>
              <a:avLst/>
              <a:gdLst>
                <a:gd name="T0" fmla="*/ 9 w 19"/>
                <a:gd name="T1" fmla="*/ 0 h 19"/>
                <a:gd name="T2" fmla="*/ 0 w 19"/>
                <a:gd name="T3" fmla="*/ 10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" y="18"/>
                    <a:pt x="19" y="14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šḻídè">
              <a:extLst>
                <a:ext uri="{FF2B5EF4-FFF2-40B4-BE49-F238E27FC236}">
                  <a16:creationId xmlns:a16="http://schemas.microsoft.com/office/drawing/2014/main" id="{3A01CFD4-5B59-48EE-B727-9DC266E6EF2B}"/>
                </a:ext>
              </a:extLst>
            </p:cNvPr>
            <p:cNvSpPr/>
            <p:nvPr/>
          </p:nvSpPr>
          <p:spPr bwMode="auto">
            <a:xfrm>
              <a:off x="4935539" y="3830638"/>
              <a:ext cx="198438" cy="204788"/>
            </a:xfrm>
            <a:custGeom>
              <a:avLst/>
              <a:gdLst>
                <a:gd name="T0" fmla="*/ 44 w 49"/>
                <a:gd name="T1" fmla="*/ 23 h 51"/>
                <a:gd name="T2" fmla="*/ 42 w 49"/>
                <a:gd name="T3" fmla="*/ 18 h 51"/>
                <a:gd name="T4" fmla="*/ 42 w 49"/>
                <a:gd name="T5" fmla="*/ 17 h 51"/>
                <a:gd name="T6" fmla="*/ 43 w 49"/>
                <a:gd name="T7" fmla="*/ 16 h 51"/>
                <a:gd name="T8" fmla="*/ 44 w 49"/>
                <a:gd name="T9" fmla="*/ 14 h 51"/>
                <a:gd name="T10" fmla="*/ 44 w 49"/>
                <a:gd name="T11" fmla="*/ 13 h 51"/>
                <a:gd name="T12" fmla="*/ 43 w 49"/>
                <a:gd name="T13" fmla="*/ 11 h 51"/>
                <a:gd name="T14" fmla="*/ 39 w 49"/>
                <a:gd name="T15" fmla="*/ 8 h 51"/>
                <a:gd name="T16" fmla="*/ 36 w 49"/>
                <a:gd name="T17" fmla="*/ 8 h 51"/>
                <a:gd name="T18" fmla="*/ 29 w 49"/>
                <a:gd name="T19" fmla="*/ 6 h 51"/>
                <a:gd name="T20" fmla="*/ 29 w 49"/>
                <a:gd name="T21" fmla="*/ 4 h 51"/>
                <a:gd name="T22" fmla="*/ 23 w 49"/>
                <a:gd name="T23" fmla="*/ 1 h 51"/>
                <a:gd name="T24" fmla="*/ 20 w 49"/>
                <a:gd name="T25" fmla="*/ 4 h 51"/>
                <a:gd name="T26" fmla="*/ 14 w 49"/>
                <a:gd name="T27" fmla="*/ 7 h 51"/>
                <a:gd name="T28" fmla="*/ 12 w 49"/>
                <a:gd name="T29" fmla="*/ 5 h 51"/>
                <a:gd name="T30" fmla="*/ 9 w 49"/>
                <a:gd name="T31" fmla="*/ 5 h 51"/>
                <a:gd name="T32" fmla="*/ 6 w 49"/>
                <a:gd name="T33" fmla="*/ 8 h 51"/>
                <a:gd name="T34" fmla="*/ 5 w 49"/>
                <a:gd name="T35" fmla="*/ 9 h 51"/>
                <a:gd name="T36" fmla="*/ 5 w 49"/>
                <a:gd name="T37" fmla="*/ 10 h 51"/>
                <a:gd name="T38" fmla="*/ 6 w 49"/>
                <a:gd name="T39" fmla="*/ 12 h 51"/>
                <a:gd name="T40" fmla="*/ 7 w 49"/>
                <a:gd name="T41" fmla="*/ 14 h 51"/>
                <a:gd name="T42" fmla="*/ 7 w 49"/>
                <a:gd name="T43" fmla="*/ 15 h 51"/>
                <a:gd name="T44" fmla="*/ 5 w 49"/>
                <a:gd name="T45" fmla="*/ 20 h 51"/>
                <a:gd name="T46" fmla="*/ 0 w 49"/>
                <a:gd name="T47" fmla="*/ 22 h 51"/>
                <a:gd name="T48" fmla="*/ 0 w 49"/>
                <a:gd name="T49" fmla="*/ 23 h 51"/>
                <a:gd name="T50" fmla="*/ 3 w 49"/>
                <a:gd name="T51" fmla="*/ 29 h 51"/>
                <a:gd name="T52" fmla="*/ 7 w 49"/>
                <a:gd name="T53" fmla="*/ 35 h 51"/>
                <a:gd name="T54" fmla="*/ 6 w 49"/>
                <a:gd name="T55" fmla="*/ 36 h 51"/>
                <a:gd name="T56" fmla="*/ 5 w 49"/>
                <a:gd name="T57" fmla="*/ 37 h 51"/>
                <a:gd name="T58" fmla="*/ 5 w 49"/>
                <a:gd name="T59" fmla="*/ 39 h 51"/>
                <a:gd name="T60" fmla="*/ 5 w 49"/>
                <a:gd name="T61" fmla="*/ 39 h 51"/>
                <a:gd name="T62" fmla="*/ 8 w 49"/>
                <a:gd name="T63" fmla="*/ 43 h 51"/>
                <a:gd name="T64" fmla="*/ 14 w 49"/>
                <a:gd name="T65" fmla="*/ 42 h 51"/>
                <a:gd name="T66" fmla="*/ 20 w 49"/>
                <a:gd name="T67" fmla="*/ 47 h 51"/>
                <a:gd name="T68" fmla="*/ 26 w 49"/>
                <a:gd name="T69" fmla="*/ 51 h 51"/>
                <a:gd name="T70" fmla="*/ 29 w 49"/>
                <a:gd name="T71" fmla="*/ 46 h 51"/>
                <a:gd name="T72" fmla="*/ 36 w 49"/>
                <a:gd name="T73" fmla="*/ 46 h 51"/>
                <a:gd name="T74" fmla="*/ 43 w 49"/>
                <a:gd name="T75" fmla="*/ 44 h 51"/>
                <a:gd name="T76" fmla="*/ 44 w 49"/>
                <a:gd name="T77" fmla="*/ 42 h 51"/>
                <a:gd name="T78" fmla="*/ 44 w 49"/>
                <a:gd name="T79" fmla="*/ 41 h 51"/>
                <a:gd name="T80" fmla="*/ 43 w 49"/>
                <a:gd name="T81" fmla="*/ 40 h 51"/>
                <a:gd name="T82" fmla="*/ 42 w 49"/>
                <a:gd name="T83" fmla="*/ 38 h 51"/>
                <a:gd name="T84" fmla="*/ 44 w 49"/>
                <a:gd name="T85" fmla="*/ 33 h 51"/>
                <a:gd name="T86" fmla="*/ 49 w 49"/>
                <a:gd name="T87" fmla="*/ 30 h 51"/>
                <a:gd name="T88" fmla="*/ 49 w 49"/>
                <a:gd name="T89" fmla="*/ 27 h 51"/>
                <a:gd name="T90" fmla="*/ 36 w 49"/>
                <a:gd name="T91" fmla="*/ 28 h 51"/>
                <a:gd name="T92" fmla="*/ 36 w 49"/>
                <a:gd name="T93" fmla="*/ 30 h 51"/>
                <a:gd name="T94" fmla="*/ 35 w 49"/>
                <a:gd name="T95" fmla="*/ 32 h 51"/>
                <a:gd name="T96" fmla="*/ 34 w 49"/>
                <a:gd name="T97" fmla="*/ 34 h 51"/>
                <a:gd name="T98" fmla="*/ 32 w 49"/>
                <a:gd name="T99" fmla="*/ 35 h 51"/>
                <a:gd name="T100" fmla="*/ 30 w 49"/>
                <a:gd name="T101" fmla="*/ 37 h 51"/>
                <a:gd name="T102" fmla="*/ 28 w 49"/>
                <a:gd name="T103" fmla="*/ 37 h 51"/>
                <a:gd name="T104" fmla="*/ 25 w 49"/>
                <a:gd name="T105" fmla="*/ 38 h 51"/>
                <a:gd name="T106" fmla="*/ 21 w 49"/>
                <a:gd name="T107" fmla="*/ 37 h 51"/>
                <a:gd name="T108" fmla="*/ 19 w 49"/>
                <a:gd name="T109" fmla="*/ 36 h 51"/>
                <a:gd name="T110" fmla="*/ 17 w 49"/>
                <a:gd name="T111" fmla="*/ 34 h 51"/>
                <a:gd name="T112" fmla="*/ 15 w 49"/>
                <a:gd name="T113" fmla="*/ 32 h 51"/>
                <a:gd name="T114" fmla="*/ 14 w 49"/>
                <a:gd name="T115" fmla="*/ 30 h 51"/>
                <a:gd name="T116" fmla="*/ 13 w 49"/>
                <a:gd name="T117" fmla="*/ 28 h 51"/>
                <a:gd name="T118" fmla="*/ 13 w 49"/>
                <a:gd name="T119" fmla="*/ 25 h 51"/>
                <a:gd name="T120" fmla="*/ 25 w 49"/>
                <a:gd name="T121" fmla="*/ 14 h 51"/>
                <a:gd name="T122" fmla="*/ 36 w 49"/>
                <a:gd name="T123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46" y="24"/>
                  </a:moveTo>
                  <a:cubicBezTo>
                    <a:pt x="46" y="23"/>
                    <a:pt x="45" y="23"/>
                    <a:pt x="44" y="23"/>
                  </a:cubicBezTo>
                  <a:cubicBezTo>
                    <a:pt x="44" y="22"/>
                    <a:pt x="44" y="21"/>
                    <a:pt x="43" y="20"/>
                  </a:cubicBezTo>
                  <a:cubicBezTo>
                    <a:pt x="43" y="20"/>
                    <a:pt x="43" y="19"/>
                    <a:pt x="42" y="18"/>
                  </a:cubicBezTo>
                  <a:cubicBezTo>
                    <a:pt x="42" y="18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3" y="16"/>
                    <a:pt x="43" y="16"/>
                  </a:cubicBezTo>
                  <a:cubicBezTo>
                    <a:pt x="44" y="15"/>
                    <a:pt x="44" y="15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4" y="12"/>
                    <a:pt x="43" y="11"/>
                  </a:cubicBezTo>
                  <a:cubicBezTo>
                    <a:pt x="42" y="11"/>
                    <a:pt x="42" y="10"/>
                    <a:pt x="41" y="9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3" y="8"/>
                    <a:pt x="31" y="7"/>
                    <a:pt x="29" y="6"/>
                  </a:cubicBezTo>
                  <a:cubicBezTo>
                    <a:pt x="29" y="6"/>
                    <a:pt x="29" y="5"/>
                    <a:pt x="29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8" y="1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1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18" y="6"/>
                    <a:pt x="16" y="7"/>
                    <a:pt x="14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5" y="18"/>
                    <a:pt x="5" y="18"/>
                    <a:pt x="5" y="20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6" y="41"/>
                  </a:cubicBezTo>
                  <a:cubicBezTo>
                    <a:pt x="7" y="42"/>
                    <a:pt x="7" y="42"/>
                    <a:pt x="8" y="43"/>
                  </a:cubicBezTo>
                  <a:cubicBezTo>
                    <a:pt x="9" y="44"/>
                    <a:pt x="11" y="45"/>
                    <a:pt x="13" y="43"/>
                  </a:cubicBezTo>
                  <a:cubicBezTo>
                    <a:pt x="13" y="43"/>
                    <a:pt x="13" y="43"/>
                    <a:pt x="14" y="42"/>
                  </a:cubicBezTo>
                  <a:cubicBezTo>
                    <a:pt x="16" y="43"/>
                    <a:pt x="18" y="44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20" y="49"/>
                    <a:pt x="21" y="50"/>
                    <a:pt x="23" y="50"/>
                  </a:cubicBezTo>
                  <a:cubicBezTo>
                    <a:pt x="24" y="50"/>
                    <a:pt x="25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47"/>
                    <a:pt x="29" y="46"/>
                    <a:pt x="29" y="46"/>
                  </a:cubicBezTo>
                  <a:cubicBezTo>
                    <a:pt x="31" y="46"/>
                    <a:pt x="33" y="45"/>
                    <a:pt x="35" y="44"/>
                  </a:cubicBezTo>
                  <a:cubicBezTo>
                    <a:pt x="36" y="45"/>
                    <a:pt x="36" y="45"/>
                    <a:pt x="36" y="46"/>
                  </a:cubicBezTo>
                  <a:cubicBezTo>
                    <a:pt x="38" y="47"/>
                    <a:pt x="40" y="47"/>
                    <a:pt x="41" y="46"/>
                  </a:cubicBezTo>
                  <a:cubicBezTo>
                    <a:pt x="42" y="46"/>
                    <a:pt x="42" y="45"/>
                    <a:pt x="43" y="44"/>
                  </a:cubicBezTo>
                  <a:cubicBezTo>
                    <a:pt x="44" y="44"/>
                    <a:pt x="44" y="43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9"/>
                    <a:pt x="42" y="39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4" y="35"/>
                    <a:pt x="44" y="33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8" y="33"/>
                    <a:pt x="49" y="32"/>
                    <a:pt x="49" y="30"/>
                  </a:cubicBezTo>
                  <a:cubicBezTo>
                    <a:pt x="49" y="29"/>
                    <a:pt x="49" y="28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5"/>
                    <a:pt x="48" y="24"/>
                    <a:pt x="46" y="24"/>
                  </a:cubicBezTo>
                  <a:moveTo>
                    <a:pt x="36" y="28"/>
                  </a:moveTo>
                  <a:cubicBezTo>
                    <a:pt x="36" y="28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6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24" y="38"/>
                    <a:pt x="23" y="37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0" y="37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1"/>
                    <a:pt x="14" y="31"/>
                    <a:pt x="14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6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8"/>
                    <a:pt x="18" y="13"/>
                    <a:pt x="25" y="14"/>
                  </a:cubicBezTo>
                  <a:cubicBezTo>
                    <a:pt x="31" y="14"/>
                    <a:pt x="37" y="20"/>
                    <a:pt x="37" y="27"/>
                  </a:cubicBezTo>
                  <a:cubicBezTo>
                    <a:pt x="36" y="28"/>
                    <a:pt x="36" y="28"/>
                    <a:pt x="36" y="28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Sļïdê">
              <a:extLst>
                <a:ext uri="{FF2B5EF4-FFF2-40B4-BE49-F238E27FC236}">
                  <a16:creationId xmlns:a16="http://schemas.microsoft.com/office/drawing/2014/main" id="{4C93FCBB-43E5-41BB-846B-0DCFDC349738}"/>
                </a:ext>
              </a:extLst>
            </p:cNvPr>
            <p:cNvSpPr/>
            <p:nvPr/>
          </p:nvSpPr>
          <p:spPr bwMode="auto">
            <a:xfrm>
              <a:off x="5008564" y="3906838"/>
              <a:ext cx="52388" cy="52388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6 h 13"/>
                <a:gd name="T4" fmla="*/ 7 w 13"/>
                <a:gd name="T5" fmla="*/ 13 h 13"/>
                <a:gd name="T6" fmla="*/ 13 w 13"/>
                <a:gd name="T7" fmla="*/ 7 h 13"/>
                <a:gd name="T8" fmla="*/ 7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1"/>
                    <a:pt x="13" y="7"/>
                  </a:cubicBezTo>
                  <a:cubicBezTo>
                    <a:pt x="13" y="4"/>
                    <a:pt x="10" y="1"/>
                    <a:pt x="7" y="0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ṥļíḍè">
              <a:extLst>
                <a:ext uri="{FF2B5EF4-FFF2-40B4-BE49-F238E27FC236}">
                  <a16:creationId xmlns:a16="http://schemas.microsoft.com/office/drawing/2014/main" id="{EB6799EB-AE05-4E35-90AB-28ABEF7AAE42}"/>
                </a:ext>
              </a:extLst>
            </p:cNvPr>
            <p:cNvSpPr/>
            <p:nvPr/>
          </p:nvSpPr>
          <p:spPr bwMode="auto">
            <a:xfrm>
              <a:off x="4799014" y="3694113"/>
              <a:ext cx="169863" cy="168275"/>
            </a:xfrm>
            <a:custGeom>
              <a:avLst/>
              <a:gdLst>
                <a:gd name="T0" fmla="*/ 40 w 42"/>
                <a:gd name="T1" fmla="*/ 17 h 42"/>
                <a:gd name="T2" fmla="*/ 38 w 42"/>
                <a:gd name="T3" fmla="*/ 17 h 42"/>
                <a:gd name="T4" fmla="*/ 36 w 42"/>
                <a:gd name="T5" fmla="*/ 12 h 42"/>
                <a:gd name="T6" fmla="*/ 37 w 42"/>
                <a:gd name="T7" fmla="*/ 11 h 42"/>
                <a:gd name="T8" fmla="*/ 37 w 42"/>
                <a:gd name="T9" fmla="*/ 7 h 42"/>
                <a:gd name="T10" fmla="*/ 35 w 42"/>
                <a:gd name="T11" fmla="*/ 5 h 42"/>
                <a:gd name="T12" fmla="*/ 31 w 42"/>
                <a:gd name="T13" fmla="*/ 5 h 42"/>
                <a:gd name="T14" fmla="*/ 30 w 42"/>
                <a:gd name="T15" fmla="*/ 6 h 42"/>
                <a:gd name="T16" fmla="*/ 25 w 42"/>
                <a:gd name="T17" fmla="*/ 4 h 42"/>
                <a:gd name="T18" fmla="*/ 25 w 42"/>
                <a:gd name="T19" fmla="*/ 3 h 42"/>
                <a:gd name="T20" fmla="*/ 23 w 42"/>
                <a:gd name="T21" fmla="*/ 0 h 42"/>
                <a:gd name="T22" fmla="*/ 20 w 42"/>
                <a:gd name="T23" fmla="*/ 0 h 42"/>
                <a:gd name="T24" fmla="*/ 17 w 42"/>
                <a:gd name="T25" fmla="*/ 3 h 42"/>
                <a:gd name="T26" fmla="*/ 17 w 42"/>
                <a:gd name="T27" fmla="*/ 4 h 42"/>
                <a:gd name="T28" fmla="*/ 12 w 42"/>
                <a:gd name="T29" fmla="*/ 6 h 42"/>
                <a:gd name="T30" fmla="*/ 11 w 42"/>
                <a:gd name="T31" fmla="*/ 5 h 42"/>
                <a:gd name="T32" fmla="*/ 7 w 42"/>
                <a:gd name="T33" fmla="*/ 5 h 42"/>
                <a:gd name="T34" fmla="*/ 5 w 42"/>
                <a:gd name="T35" fmla="*/ 7 h 42"/>
                <a:gd name="T36" fmla="*/ 5 w 42"/>
                <a:gd name="T37" fmla="*/ 11 h 42"/>
                <a:gd name="T38" fmla="*/ 7 w 42"/>
                <a:gd name="T39" fmla="*/ 12 h 42"/>
                <a:gd name="T40" fmla="*/ 4 w 42"/>
                <a:gd name="T41" fmla="*/ 17 h 42"/>
                <a:gd name="T42" fmla="*/ 3 w 42"/>
                <a:gd name="T43" fmla="*/ 17 h 42"/>
                <a:gd name="T44" fmla="*/ 0 w 42"/>
                <a:gd name="T45" fmla="*/ 20 h 42"/>
                <a:gd name="T46" fmla="*/ 0 w 42"/>
                <a:gd name="T47" fmla="*/ 22 h 42"/>
                <a:gd name="T48" fmla="*/ 3 w 42"/>
                <a:gd name="T49" fmla="*/ 25 h 42"/>
                <a:gd name="T50" fmla="*/ 4 w 42"/>
                <a:gd name="T51" fmla="*/ 25 h 42"/>
                <a:gd name="T52" fmla="*/ 7 w 42"/>
                <a:gd name="T53" fmla="*/ 30 h 42"/>
                <a:gd name="T54" fmla="*/ 5 w 42"/>
                <a:gd name="T55" fmla="*/ 31 h 42"/>
                <a:gd name="T56" fmla="*/ 5 w 42"/>
                <a:gd name="T57" fmla="*/ 35 h 42"/>
                <a:gd name="T58" fmla="*/ 7 w 42"/>
                <a:gd name="T59" fmla="*/ 37 h 42"/>
                <a:gd name="T60" fmla="*/ 11 w 42"/>
                <a:gd name="T61" fmla="*/ 37 h 42"/>
                <a:gd name="T62" fmla="*/ 12 w 42"/>
                <a:gd name="T63" fmla="*/ 36 h 42"/>
                <a:gd name="T64" fmla="*/ 17 w 42"/>
                <a:gd name="T65" fmla="*/ 38 h 42"/>
                <a:gd name="T66" fmla="*/ 17 w 42"/>
                <a:gd name="T67" fmla="*/ 40 h 42"/>
                <a:gd name="T68" fmla="*/ 20 w 42"/>
                <a:gd name="T69" fmla="*/ 42 h 42"/>
                <a:gd name="T70" fmla="*/ 23 w 42"/>
                <a:gd name="T71" fmla="*/ 42 h 42"/>
                <a:gd name="T72" fmla="*/ 25 w 42"/>
                <a:gd name="T73" fmla="*/ 40 h 42"/>
                <a:gd name="T74" fmla="*/ 25 w 42"/>
                <a:gd name="T75" fmla="*/ 38 h 42"/>
                <a:gd name="T76" fmla="*/ 30 w 42"/>
                <a:gd name="T77" fmla="*/ 36 h 42"/>
                <a:gd name="T78" fmla="*/ 31 w 42"/>
                <a:gd name="T79" fmla="*/ 37 h 42"/>
                <a:gd name="T80" fmla="*/ 35 w 42"/>
                <a:gd name="T81" fmla="*/ 37 h 42"/>
                <a:gd name="T82" fmla="*/ 37 w 42"/>
                <a:gd name="T83" fmla="*/ 35 h 42"/>
                <a:gd name="T84" fmla="*/ 37 w 42"/>
                <a:gd name="T85" fmla="*/ 31 h 42"/>
                <a:gd name="T86" fmla="*/ 36 w 42"/>
                <a:gd name="T87" fmla="*/ 30 h 42"/>
                <a:gd name="T88" fmla="*/ 38 w 42"/>
                <a:gd name="T89" fmla="*/ 25 h 42"/>
                <a:gd name="T90" fmla="*/ 40 w 42"/>
                <a:gd name="T91" fmla="*/ 25 h 42"/>
                <a:gd name="T92" fmla="*/ 42 w 42"/>
                <a:gd name="T93" fmla="*/ 22 h 42"/>
                <a:gd name="T94" fmla="*/ 42 w 42"/>
                <a:gd name="T95" fmla="*/ 20 h 42"/>
                <a:gd name="T96" fmla="*/ 40 w 42"/>
                <a:gd name="T97" fmla="*/ 17 h 42"/>
                <a:gd name="T98" fmla="*/ 21 w 42"/>
                <a:gd name="T99" fmla="*/ 31 h 42"/>
                <a:gd name="T100" fmla="*/ 11 w 42"/>
                <a:gd name="T101" fmla="*/ 21 h 42"/>
                <a:gd name="T102" fmla="*/ 21 w 42"/>
                <a:gd name="T103" fmla="*/ 11 h 42"/>
                <a:gd name="T104" fmla="*/ 32 w 42"/>
                <a:gd name="T105" fmla="*/ 21 h 42"/>
                <a:gd name="T106" fmla="*/ 21 w 42"/>
                <a:gd name="T107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2">
                  <a:moveTo>
                    <a:pt x="40" y="17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8" y="15"/>
                    <a:pt x="37" y="14"/>
                    <a:pt x="36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0"/>
                    <a:pt x="38" y="8"/>
                    <a:pt x="37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1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5"/>
                    <a:pt x="27" y="5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1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5"/>
                    <a:pt x="14" y="5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8"/>
                    <a:pt x="0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7"/>
                    <a:pt x="6" y="29"/>
                    <a:pt x="7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4"/>
                    <a:pt x="5" y="35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8"/>
                    <a:pt x="10" y="38"/>
                    <a:pt x="11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37"/>
                    <a:pt x="15" y="38"/>
                    <a:pt x="17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8" y="42"/>
                    <a:pt x="20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38"/>
                    <a:pt x="29" y="37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3" y="38"/>
                    <a:pt x="34" y="38"/>
                    <a:pt x="35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4"/>
                    <a:pt x="38" y="32"/>
                    <a:pt x="37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8" y="27"/>
                    <a:pt x="38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2" y="24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8"/>
                    <a:pt x="41" y="17"/>
                    <a:pt x="40" y="17"/>
                  </a:cubicBezTo>
                  <a:moveTo>
                    <a:pt x="21" y="31"/>
                  </a:moveTo>
                  <a:cubicBezTo>
                    <a:pt x="16" y="31"/>
                    <a:pt x="11" y="27"/>
                    <a:pt x="11" y="21"/>
                  </a:cubicBezTo>
                  <a:cubicBezTo>
                    <a:pt x="11" y="15"/>
                    <a:pt x="16" y="11"/>
                    <a:pt x="21" y="11"/>
                  </a:cubicBezTo>
                  <a:cubicBezTo>
                    <a:pt x="27" y="11"/>
                    <a:pt x="32" y="15"/>
                    <a:pt x="32" y="21"/>
                  </a:cubicBezTo>
                  <a:cubicBezTo>
                    <a:pt x="32" y="27"/>
                    <a:pt x="27" y="31"/>
                    <a:pt x="21" y="31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ṧ1iḓè">
              <a:extLst>
                <a:ext uri="{FF2B5EF4-FFF2-40B4-BE49-F238E27FC236}">
                  <a16:creationId xmlns:a16="http://schemas.microsoft.com/office/drawing/2014/main" id="{AF087820-E765-4C1E-AEEE-8FCFDD8A2240}"/>
                </a:ext>
              </a:extLst>
            </p:cNvPr>
            <p:cNvSpPr/>
            <p:nvPr/>
          </p:nvSpPr>
          <p:spPr bwMode="auto">
            <a:xfrm>
              <a:off x="4843464" y="3778251"/>
              <a:ext cx="84138" cy="44450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0 h 11"/>
                <a:gd name="T4" fmla="*/ 10 w 21"/>
                <a:gd name="T5" fmla="*/ 10 h 11"/>
                <a:gd name="T6" fmla="*/ 0 w 21"/>
                <a:gd name="T7" fmla="*/ 0 h 11"/>
                <a:gd name="T8" fmla="*/ 0 w 21"/>
                <a:gd name="T9" fmla="*/ 0 h 11"/>
                <a:gd name="T10" fmla="*/ 10 w 21"/>
                <a:gd name="T11" fmla="*/ 11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6"/>
                    <a:pt x="16" y="10"/>
                    <a:pt x="10" y="10"/>
                  </a:cubicBezTo>
                  <a:cubicBezTo>
                    <a:pt x="5" y="10"/>
                    <a:pt x="0" y="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0" y="11"/>
                  </a:cubicBezTo>
                  <a:cubicBezTo>
                    <a:pt x="16" y="11"/>
                    <a:pt x="21" y="6"/>
                    <a:pt x="21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sḷídé">
              <a:extLst>
                <a:ext uri="{FF2B5EF4-FFF2-40B4-BE49-F238E27FC236}">
                  <a16:creationId xmlns:a16="http://schemas.microsoft.com/office/drawing/2014/main" id="{7BFF905E-CA94-4490-B9BC-4C615EC221EA}"/>
                </a:ext>
              </a:extLst>
            </p:cNvPr>
            <p:cNvSpPr/>
            <p:nvPr/>
          </p:nvSpPr>
          <p:spPr bwMode="auto">
            <a:xfrm>
              <a:off x="4899026" y="3709988"/>
              <a:ext cx="52388" cy="20638"/>
            </a:xfrm>
            <a:custGeom>
              <a:avLst/>
              <a:gdLst>
                <a:gd name="T0" fmla="*/ 0 w 13"/>
                <a:gd name="T1" fmla="*/ 0 h 5"/>
                <a:gd name="T2" fmla="*/ 5 w 13"/>
                <a:gd name="T3" fmla="*/ 3 h 5"/>
                <a:gd name="T4" fmla="*/ 6 w 13"/>
                <a:gd name="T5" fmla="*/ 1 h 5"/>
                <a:gd name="T6" fmla="*/ 10 w 13"/>
                <a:gd name="T7" fmla="*/ 1 h 5"/>
                <a:gd name="T8" fmla="*/ 12 w 13"/>
                <a:gd name="T9" fmla="*/ 3 h 5"/>
                <a:gd name="T10" fmla="*/ 13 w 13"/>
                <a:gd name="T11" fmla="*/ 5 h 5"/>
                <a:gd name="T12" fmla="*/ 12 w 13"/>
                <a:gd name="T13" fmla="*/ 3 h 5"/>
                <a:gd name="T14" fmla="*/ 10 w 13"/>
                <a:gd name="T15" fmla="*/ 1 h 5"/>
                <a:gd name="T16" fmla="*/ 6 w 13"/>
                <a:gd name="T17" fmla="*/ 1 h 5"/>
                <a:gd name="T18" fmla="*/ 5 w 13"/>
                <a:gd name="T19" fmla="*/ 2 h 5"/>
                <a:gd name="T20" fmla="*/ 0 w 13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cubicBezTo>
                    <a:pt x="2" y="1"/>
                    <a:pt x="4" y="2"/>
                    <a:pt x="5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4"/>
                    <a:pt x="13" y="4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ṩļiḍè">
              <a:extLst>
                <a:ext uri="{FF2B5EF4-FFF2-40B4-BE49-F238E27FC236}">
                  <a16:creationId xmlns:a16="http://schemas.microsoft.com/office/drawing/2014/main" id="{6184DA32-5A9D-4677-9A64-0472DEFAC8B8}"/>
                </a:ext>
              </a:extLst>
            </p:cNvPr>
            <p:cNvSpPr/>
            <p:nvPr/>
          </p:nvSpPr>
          <p:spPr bwMode="auto">
            <a:xfrm>
              <a:off x="4819651" y="3814763"/>
              <a:ext cx="7938" cy="11113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0 w 2"/>
                <a:gd name="T9" fmla="*/ 2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śḻíḓê">
              <a:extLst>
                <a:ext uri="{FF2B5EF4-FFF2-40B4-BE49-F238E27FC236}">
                  <a16:creationId xmlns:a16="http://schemas.microsoft.com/office/drawing/2014/main" id="{B75FF472-9DE1-4BD1-A153-ECCD561E87FA}"/>
                </a:ext>
              </a:extLst>
            </p:cNvPr>
            <p:cNvSpPr/>
            <p:nvPr/>
          </p:nvSpPr>
          <p:spPr bwMode="auto">
            <a:xfrm>
              <a:off x="4867276" y="3694113"/>
              <a:ext cx="31750" cy="11113"/>
            </a:xfrm>
            <a:custGeom>
              <a:avLst/>
              <a:gdLst>
                <a:gd name="T0" fmla="*/ 3 w 8"/>
                <a:gd name="T1" fmla="*/ 0 h 3"/>
                <a:gd name="T2" fmla="*/ 6 w 8"/>
                <a:gd name="T3" fmla="*/ 0 h 3"/>
                <a:gd name="T4" fmla="*/ 8 w 8"/>
                <a:gd name="T5" fmla="*/ 3 h 3"/>
                <a:gd name="T6" fmla="*/ 8 w 8"/>
                <a:gd name="T7" fmla="*/ 3 h 3"/>
                <a:gd name="T8" fmla="*/ 6 w 8"/>
                <a:gd name="T9" fmla="*/ 0 h 3"/>
                <a:gd name="T10" fmla="*/ 3 w 8"/>
                <a:gd name="T11" fmla="*/ 0 h 3"/>
                <a:gd name="T12" fmla="*/ 0 w 8"/>
                <a:gd name="T13" fmla="*/ 3 h 3"/>
                <a:gd name="T14" fmla="*/ 0 w 8"/>
                <a:gd name="T15" fmla="*/ 3 h 3"/>
                <a:gd name="T16" fmla="*/ 3 w 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">
                  <a:moveTo>
                    <a:pt x="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ṡḻîḋê">
              <a:extLst>
                <a:ext uri="{FF2B5EF4-FFF2-40B4-BE49-F238E27FC236}">
                  <a16:creationId xmlns:a16="http://schemas.microsoft.com/office/drawing/2014/main" id="{17083001-90DC-4462-A2D3-9510C3969601}"/>
                </a:ext>
              </a:extLst>
            </p:cNvPr>
            <p:cNvSpPr/>
            <p:nvPr/>
          </p:nvSpPr>
          <p:spPr bwMode="auto">
            <a:xfrm>
              <a:off x="4943476" y="38147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1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šḻíḑè">
              <a:extLst>
                <a:ext uri="{FF2B5EF4-FFF2-40B4-BE49-F238E27FC236}">
                  <a16:creationId xmlns:a16="http://schemas.microsoft.com/office/drawing/2014/main" id="{88F34B51-E23D-45AC-B7B7-64B4DCB018EE}"/>
                </a:ext>
              </a:extLst>
            </p:cNvPr>
            <p:cNvSpPr/>
            <p:nvPr/>
          </p:nvSpPr>
          <p:spPr bwMode="auto">
            <a:xfrm>
              <a:off x="4943476" y="3741738"/>
              <a:ext cx="25400" cy="33338"/>
            </a:xfrm>
            <a:custGeom>
              <a:avLst/>
              <a:gdLst>
                <a:gd name="T0" fmla="*/ 4 w 6"/>
                <a:gd name="T1" fmla="*/ 5 h 8"/>
                <a:gd name="T2" fmla="*/ 2 w 6"/>
                <a:gd name="T3" fmla="*/ 5 h 8"/>
                <a:gd name="T4" fmla="*/ 0 w 6"/>
                <a:gd name="T5" fmla="*/ 0 h 8"/>
                <a:gd name="T6" fmla="*/ 0 w 6"/>
                <a:gd name="T7" fmla="*/ 0 h 8"/>
                <a:gd name="T8" fmla="*/ 2 w 6"/>
                <a:gd name="T9" fmla="*/ 5 h 8"/>
                <a:gd name="T10" fmla="*/ 4 w 6"/>
                <a:gd name="T11" fmla="*/ 5 h 8"/>
                <a:gd name="T12" fmla="*/ 6 w 6"/>
                <a:gd name="T13" fmla="*/ 8 h 8"/>
                <a:gd name="T14" fmla="*/ 6 w 6"/>
                <a:gd name="T15" fmla="*/ 8 h 8"/>
                <a:gd name="T16" fmla="*/ 4 w 6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4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6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5" y="5"/>
                    <a:pt x="4" y="5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$líḑê">
              <a:extLst>
                <a:ext uri="{FF2B5EF4-FFF2-40B4-BE49-F238E27FC236}">
                  <a16:creationId xmlns:a16="http://schemas.microsoft.com/office/drawing/2014/main" id="{13F1F39E-CB63-4FDD-BF57-F522FE37E495}"/>
                </a:ext>
              </a:extLst>
            </p:cNvPr>
            <p:cNvSpPr/>
            <p:nvPr/>
          </p:nvSpPr>
          <p:spPr bwMode="auto">
            <a:xfrm>
              <a:off x="4819651" y="3709988"/>
              <a:ext cx="47625" cy="20638"/>
            </a:xfrm>
            <a:custGeom>
              <a:avLst/>
              <a:gdLst>
                <a:gd name="T0" fmla="*/ 0 w 12"/>
                <a:gd name="T1" fmla="*/ 3 h 5"/>
                <a:gd name="T2" fmla="*/ 2 w 12"/>
                <a:gd name="T3" fmla="*/ 1 h 5"/>
                <a:gd name="T4" fmla="*/ 6 w 12"/>
                <a:gd name="T5" fmla="*/ 1 h 5"/>
                <a:gd name="T6" fmla="*/ 7 w 12"/>
                <a:gd name="T7" fmla="*/ 3 h 5"/>
                <a:gd name="T8" fmla="*/ 12 w 12"/>
                <a:gd name="T9" fmla="*/ 0 h 5"/>
                <a:gd name="T10" fmla="*/ 12 w 12"/>
                <a:gd name="T11" fmla="*/ 0 h 5"/>
                <a:gd name="T12" fmla="*/ 7 w 12"/>
                <a:gd name="T13" fmla="*/ 2 h 5"/>
                <a:gd name="T14" fmla="*/ 6 w 12"/>
                <a:gd name="T15" fmla="*/ 1 h 5"/>
                <a:gd name="T16" fmla="*/ 2 w 12"/>
                <a:gd name="T17" fmla="*/ 1 h 5"/>
                <a:gd name="T18" fmla="*/ 0 w 12"/>
                <a:gd name="T19" fmla="*/ 3 h 5"/>
                <a:gd name="T20" fmla="*/ 0 w 12"/>
                <a:gd name="T21" fmla="*/ 5 h 5"/>
                <a:gd name="T22" fmla="*/ 0 w 12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0" y="3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2"/>
                    <a:pt x="10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ṧ1ïḍé">
              <a:extLst>
                <a:ext uri="{FF2B5EF4-FFF2-40B4-BE49-F238E27FC236}">
                  <a16:creationId xmlns:a16="http://schemas.microsoft.com/office/drawing/2014/main" id="{8F291EAF-E15A-4F77-96C0-B3DD501C8DD1}"/>
                </a:ext>
              </a:extLst>
            </p:cNvPr>
            <p:cNvSpPr/>
            <p:nvPr/>
          </p:nvSpPr>
          <p:spPr bwMode="auto">
            <a:xfrm>
              <a:off x="4799014" y="3741738"/>
              <a:ext cx="28575" cy="33338"/>
            </a:xfrm>
            <a:custGeom>
              <a:avLst/>
              <a:gdLst>
                <a:gd name="T0" fmla="*/ 3 w 7"/>
                <a:gd name="T1" fmla="*/ 5 h 8"/>
                <a:gd name="T2" fmla="*/ 4 w 7"/>
                <a:gd name="T3" fmla="*/ 5 h 8"/>
                <a:gd name="T4" fmla="*/ 7 w 7"/>
                <a:gd name="T5" fmla="*/ 0 h 8"/>
                <a:gd name="T6" fmla="*/ 6 w 7"/>
                <a:gd name="T7" fmla="*/ 0 h 8"/>
                <a:gd name="T8" fmla="*/ 4 w 7"/>
                <a:gd name="T9" fmla="*/ 5 h 8"/>
                <a:gd name="T10" fmla="*/ 3 w 7"/>
                <a:gd name="T11" fmla="*/ 5 h 8"/>
                <a:gd name="T12" fmla="*/ 0 w 7"/>
                <a:gd name="T13" fmla="*/ 8 h 8"/>
                <a:gd name="T14" fmla="*/ 0 w 7"/>
                <a:gd name="T15" fmla="*/ 8 h 8"/>
                <a:gd name="T16" fmla="*/ 3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6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š1ide">
              <a:extLst>
                <a:ext uri="{FF2B5EF4-FFF2-40B4-BE49-F238E27FC236}">
                  <a16:creationId xmlns:a16="http://schemas.microsoft.com/office/drawing/2014/main" id="{834F101B-3D29-40CE-8693-AD44B4F7E927}"/>
                </a:ext>
              </a:extLst>
            </p:cNvPr>
            <p:cNvSpPr/>
            <p:nvPr/>
          </p:nvSpPr>
          <p:spPr bwMode="auto">
            <a:xfrm>
              <a:off x="4864101" y="3757613"/>
              <a:ext cx="44450" cy="44450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ṧ1iďè">
              <a:extLst>
                <a:ext uri="{FF2B5EF4-FFF2-40B4-BE49-F238E27FC236}">
                  <a16:creationId xmlns:a16="http://schemas.microsoft.com/office/drawing/2014/main" id="{0A3FA8E6-6905-4056-8891-6981482F1001}"/>
                </a:ext>
              </a:extLst>
            </p:cNvPr>
            <p:cNvSpPr/>
            <p:nvPr/>
          </p:nvSpPr>
          <p:spPr bwMode="auto">
            <a:xfrm>
              <a:off x="4633914" y="3883026"/>
              <a:ext cx="298450" cy="298450"/>
            </a:xfrm>
            <a:custGeom>
              <a:avLst/>
              <a:gdLst>
                <a:gd name="T0" fmla="*/ 69 w 74"/>
                <a:gd name="T1" fmla="*/ 30 h 74"/>
                <a:gd name="T2" fmla="*/ 67 w 74"/>
                <a:gd name="T3" fmla="*/ 30 h 74"/>
                <a:gd name="T4" fmla="*/ 63 w 74"/>
                <a:gd name="T5" fmla="*/ 21 h 74"/>
                <a:gd name="T6" fmla="*/ 65 w 74"/>
                <a:gd name="T7" fmla="*/ 19 h 74"/>
                <a:gd name="T8" fmla="*/ 65 w 74"/>
                <a:gd name="T9" fmla="*/ 12 h 74"/>
                <a:gd name="T10" fmla="*/ 62 w 74"/>
                <a:gd name="T11" fmla="*/ 9 h 74"/>
                <a:gd name="T12" fmla="*/ 55 w 74"/>
                <a:gd name="T13" fmla="*/ 9 h 74"/>
                <a:gd name="T14" fmla="*/ 53 w 74"/>
                <a:gd name="T15" fmla="*/ 11 h 74"/>
                <a:gd name="T16" fmla="*/ 44 w 74"/>
                <a:gd name="T17" fmla="*/ 8 h 74"/>
                <a:gd name="T18" fmla="*/ 44 w 74"/>
                <a:gd name="T19" fmla="*/ 5 h 74"/>
                <a:gd name="T20" fmla="*/ 40 w 74"/>
                <a:gd name="T21" fmla="*/ 0 h 74"/>
                <a:gd name="T22" fmla="*/ 35 w 74"/>
                <a:gd name="T23" fmla="*/ 0 h 74"/>
                <a:gd name="T24" fmla="*/ 30 w 74"/>
                <a:gd name="T25" fmla="*/ 5 h 74"/>
                <a:gd name="T26" fmla="*/ 30 w 74"/>
                <a:gd name="T27" fmla="*/ 8 h 74"/>
                <a:gd name="T28" fmla="*/ 21 w 74"/>
                <a:gd name="T29" fmla="*/ 11 h 74"/>
                <a:gd name="T30" fmla="*/ 19 w 74"/>
                <a:gd name="T31" fmla="*/ 9 h 74"/>
                <a:gd name="T32" fmla="*/ 13 w 74"/>
                <a:gd name="T33" fmla="*/ 9 h 74"/>
                <a:gd name="T34" fmla="*/ 9 w 74"/>
                <a:gd name="T35" fmla="*/ 12 h 74"/>
                <a:gd name="T36" fmla="*/ 9 w 74"/>
                <a:gd name="T37" fmla="*/ 19 h 74"/>
                <a:gd name="T38" fmla="*/ 11 w 74"/>
                <a:gd name="T39" fmla="*/ 21 h 74"/>
                <a:gd name="T40" fmla="*/ 8 w 74"/>
                <a:gd name="T41" fmla="*/ 30 h 74"/>
                <a:gd name="T42" fmla="*/ 5 w 74"/>
                <a:gd name="T43" fmla="*/ 30 h 74"/>
                <a:gd name="T44" fmla="*/ 0 w 74"/>
                <a:gd name="T45" fmla="*/ 35 h 74"/>
                <a:gd name="T46" fmla="*/ 0 w 74"/>
                <a:gd name="T47" fmla="*/ 39 h 74"/>
                <a:gd name="T48" fmla="*/ 5 w 74"/>
                <a:gd name="T49" fmla="*/ 44 h 74"/>
                <a:gd name="T50" fmla="*/ 8 w 74"/>
                <a:gd name="T51" fmla="*/ 44 h 74"/>
                <a:gd name="T52" fmla="*/ 11 w 74"/>
                <a:gd name="T53" fmla="*/ 53 h 74"/>
                <a:gd name="T54" fmla="*/ 9 w 74"/>
                <a:gd name="T55" fmla="*/ 55 h 74"/>
                <a:gd name="T56" fmla="*/ 9 w 74"/>
                <a:gd name="T57" fmla="*/ 61 h 74"/>
                <a:gd name="T58" fmla="*/ 13 w 74"/>
                <a:gd name="T59" fmla="*/ 65 h 74"/>
                <a:gd name="T60" fmla="*/ 19 w 74"/>
                <a:gd name="T61" fmla="*/ 65 h 74"/>
                <a:gd name="T62" fmla="*/ 21 w 74"/>
                <a:gd name="T63" fmla="*/ 63 h 74"/>
                <a:gd name="T64" fmla="*/ 30 w 74"/>
                <a:gd name="T65" fmla="*/ 66 h 74"/>
                <a:gd name="T66" fmla="*/ 30 w 74"/>
                <a:gd name="T67" fmla="*/ 69 h 74"/>
                <a:gd name="T68" fmla="*/ 35 w 74"/>
                <a:gd name="T69" fmla="*/ 74 h 74"/>
                <a:gd name="T70" fmla="*/ 40 w 74"/>
                <a:gd name="T71" fmla="*/ 74 h 74"/>
                <a:gd name="T72" fmla="*/ 44 w 74"/>
                <a:gd name="T73" fmla="*/ 69 h 74"/>
                <a:gd name="T74" fmla="*/ 44 w 74"/>
                <a:gd name="T75" fmla="*/ 66 h 74"/>
                <a:gd name="T76" fmla="*/ 53 w 74"/>
                <a:gd name="T77" fmla="*/ 63 h 74"/>
                <a:gd name="T78" fmla="*/ 55 w 74"/>
                <a:gd name="T79" fmla="*/ 65 h 74"/>
                <a:gd name="T80" fmla="*/ 62 w 74"/>
                <a:gd name="T81" fmla="*/ 65 h 74"/>
                <a:gd name="T82" fmla="*/ 65 w 74"/>
                <a:gd name="T83" fmla="*/ 61 h 74"/>
                <a:gd name="T84" fmla="*/ 65 w 74"/>
                <a:gd name="T85" fmla="*/ 55 h 74"/>
                <a:gd name="T86" fmla="*/ 63 w 74"/>
                <a:gd name="T87" fmla="*/ 53 h 74"/>
                <a:gd name="T88" fmla="*/ 67 w 74"/>
                <a:gd name="T89" fmla="*/ 44 h 74"/>
                <a:gd name="T90" fmla="*/ 69 w 74"/>
                <a:gd name="T91" fmla="*/ 44 h 74"/>
                <a:gd name="T92" fmla="*/ 74 w 74"/>
                <a:gd name="T93" fmla="*/ 39 h 74"/>
                <a:gd name="T94" fmla="*/ 74 w 74"/>
                <a:gd name="T95" fmla="*/ 35 h 74"/>
                <a:gd name="T96" fmla="*/ 69 w 74"/>
                <a:gd name="T97" fmla="*/ 30 h 74"/>
                <a:gd name="T98" fmla="*/ 37 w 74"/>
                <a:gd name="T99" fmla="*/ 55 h 74"/>
                <a:gd name="T100" fmla="*/ 19 w 74"/>
                <a:gd name="T101" fmla="*/ 37 h 74"/>
                <a:gd name="T102" fmla="*/ 37 w 74"/>
                <a:gd name="T103" fmla="*/ 19 h 74"/>
                <a:gd name="T104" fmla="*/ 55 w 74"/>
                <a:gd name="T105" fmla="*/ 37 h 74"/>
                <a:gd name="T106" fmla="*/ 37 w 74"/>
                <a:gd name="T10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" h="74">
                  <a:moveTo>
                    <a:pt x="69" y="30"/>
                  </a:moveTo>
                  <a:cubicBezTo>
                    <a:pt x="67" y="30"/>
                    <a:pt x="67" y="30"/>
                    <a:pt x="67" y="30"/>
                  </a:cubicBezTo>
                  <a:cubicBezTo>
                    <a:pt x="66" y="27"/>
                    <a:pt x="65" y="24"/>
                    <a:pt x="63" y="21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7" y="17"/>
                    <a:pt x="67" y="14"/>
                    <a:pt x="65" y="1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0" y="7"/>
                    <a:pt x="57" y="7"/>
                    <a:pt x="55" y="9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0" y="10"/>
                    <a:pt x="47" y="8"/>
                    <a:pt x="44" y="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30" y="2"/>
                    <a:pt x="30" y="5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8"/>
                    <a:pt x="24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7"/>
                    <a:pt x="15" y="7"/>
                    <a:pt x="13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4"/>
                    <a:pt x="8" y="17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4"/>
                    <a:pt x="9" y="27"/>
                    <a:pt x="8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0"/>
                    <a:pt x="0" y="32"/>
                    <a:pt x="0" y="3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4"/>
                    <a:pt x="5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7"/>
                    <a:pt x="10" y="50"/>
                    <a:pt x="11" y="5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7"/>
                    <a:pt x="8" y="60"/>
                    <a:pt x="9" y="61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7"/>
                    <a:pt x="18" y="67"/>
                    <a:pt x="19" y="65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4" y="64"/>
                    <a:pt x="27" y="66"/>
                    <a:pt x="30" y="66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2"/>
                    <a:pt x="32" y="74"/>
                    <a:pt x="35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2" y="74"/>
                    <a:pt x="44" y="72"/>
                    <a:pt x="44" y="69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7" y="66"/>
                    <a:pt x="50" y="64"/>
                    <a:pt x="53" y="63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7" y="67"/>
                    <a:pt x="60" y="67"/>
                    <a:pt x="62" y="65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7" y="60"/>
                    <a:pt x="67" y="57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5" y="50"/>
                    <a:pt x="66" y="47"/>
                    <a:pt x="67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2" y="44"/>
                    <a:pt x="74" y="42"/>
                    <a:pt x="74" y="39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2"/>
                    <a:pt x="72" y="30"/>
                    <a:pt x="69" y="30"/>
                  </a:cubicBezTo>
                  <a:moveTo>
                    <a:pt x="37" y="55"/>
                  </a:moveTo>
                  <a:cubicBezTo>
                    <a:pt x="27" y="55"/>
                    <a:pt x="19" y="47"/>
                    <a:pt x="19" y="37"/>
                  </a:cubicBezTo>
                  <a:cubicBezTo>
                    <a:pt x="19" y="27"/>
                    <a:pt x="27" y="19"/>
                    <a:pt x="37" y="19"/>
                  </a:cubicBezTo>
                  <a:cubicBezTo>
                    <a:pt x="47" y="19"/>
                    <a:pt x="55" y="27"/>
                    <a:pt x="55" y="37"/>
                  </a:cubicBezTo>
                  <a:cubicBezTo>
                    <a:pt x="55" y="47"/>
                    <a:pt x="47" y="55"/>
                    <a:pt x="37" y="55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$ḻïḋe">
              <a:extLst>
                <a:ext uri="{FF2B5EF4-FFF2-40B4-BE49-F238E27FC236}">
                  <a16:creationId xmlns:a16="http://schemas.microsoft.com/office/drawing/2014/main" id="{9C1DFC09-D93E-4EF7-89AC-1A226E6C2F0C}"/>
                </a:ext>
              </a:extLst>
            </p:cNvPr>
            <p:cNvSpPr/>
            <p:nvPr/>
          </p:nvSpPr>
          <p:spPr bwMode="auto">
            <a:xfrm>
              <a:off x="4710114" y="4032251"/>
              <a:ext cx="146050" cy="71438"/>
            </a:xfrm>
            <a:custGeom>
              <a:avLst/>
              <a:gdLst>
                <a:gd name="T0" fmla="*/ 36 w 36"/>
                <a:gd name="T1" fmla="*/ 0 h 18"/>
                <a:gd name="T2" fmla="*/ 36 w 36"/>
                <a:gd name="T3" fmla="*/ 0 h 18"/>
                <a:gd name="T4" fmla="*/ 18 w 36"/>
                <a:gd name="T5" fmla="*/ 18 h 18"/>
                <a:gd name="T6" fmla="*/ 0 w 36"/>
                <a:gd name="T7" fmla="*/ 0 h 18"/>
                <a:gd name="T8" fmla="*/ 0 w 36"/>
                <a:gd name="T9" fmla="*/ 0 h 18"/>
                <a:gd name="T10" fmla="*/ 18 w 36"/>
                <a:gd name="T11" fmla="*/ 18 h 18"/>
                <a:gd name="T12" fmla="*/ 36 w 3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28" y="18"/>
                    <a:pt x="18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8"/>
                    <a:pt x="18" y="18"/>
                  </a:cubicBezTo>
                  <a:cubicBezTo>
                    <a:pt x="28" y="18"/>
                    <a:pt x="36" y="10"/>
                    <a:pt x="36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$ḻíde">
              <a:extLst>
                <a:ext uri="{FF2B5EF4-FFF2-40B4-BE49-F238E27FC236}">
                  <a16:creationId xmlns:a16="http://schemas.microsoft.com/office/drawing/2014/main" id="{4D62FA2C-8D87-4526-8D8F-46838202E5A3}"/>
                </a:ext>
              </a:extLst>
            </p:cNvPr>
            <p:cNvSpPr/>
            <p:nvPr/>
          </p:nvSpPr>
          <p:spPr bwMode="auto">
            <a:xfrm>
              <a:off x="4811714" y="3911601"/>
              <a:ext cx="87313" cy="36513"/>
            </a:xfrm>
            <a:custGeom>
              <a:avLst/>
              <a:gdLst>
                <a:gd name="T0" fmla="*/ 0 w 22"/>
                <a:gd name="T1" fmla="*/ 1 h 9"/>
                <a:gd name="T2" fmla="*/ 9 w 22"/>
                <a:gd name="T3" fmla="*/ 5 h 9"/>
                <a:gd name="T4" fmla="*/ 11 w 22"/>
                <a:gd name="T5" fmla="*/ 2 h 9"/>
                <a:gd name="T6" fmla="*/ 18 w 22"/>
                <a:gd name="T7" fmla="*/ 2 h 9"/>
                <a:gd name="T8" fmla="*/ 21 w 22"/>
                <a:gd name="T9" fmla="*/ 6 h 9"/>
                <a:gd name="T10" fmla="*/ 22 w 22"/>
                <a:gd name="T11" fmla="*/ 9 h 9"/>
                <a:gd name="T12" fmla="*/ 21 w 22"/>
                <a:gd name="T13" fmla="*/ 5 h 9"/>
                <a:gd name="T14" fmla="*/ 18 w 22"/>
                <a:gd name="T15" fmla="*/ 2 h 9"/>
                <a:gd name="T16" fmla="*/ 11 w 22"/>
                <a:gd name="T17" fmla="*/ 2 h 9"/>
                <a:gd name="T18" fmla="*/ 9 w 22"/>
                <a:gd name="T19" fmla="*/ 4 h 9"/>
                <a:gd name="T20" fmla="*/ 0 w 22"/>
                <a:gd name="T21" fmla="*/ 1 h 9"/>
                <a:gd name="T22" fmla="*/ 0 w 22"/>
                <a:gd name="T2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9">
                  <a:moveTo>
                    <a:pt x="0" y="1"/>
                  </a:moveTo>
                  <a:cubicBezTo>
                    <a:pt x="3" y="2"/>
                    <a:pt x="6" y="3"/>
                    <a:pt x="9" y="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1"/>
                    <a:pt x="16" y="1"/>
                    <a:pt x="18" y="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8"/>
                    <a:pt x="22" y="9"/>
                  </a:cubicBezTo>
                  <a:cubicBezTo>
                    <a:pt x="22" y="8"/>
                    <a:pt x="22" y="6"/>
                    <a:pt x="21" y="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0"/>
                    <a:pt x="13" y="0"/>
                    <a:pt x="11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šļïḑê">
              <a:extLst>
                <a:ext uri="{FF2B5EF4-FFF2-40B4-BE49-F238E27FC236}">
                  <a16:creationId xmlns:a16="http://schemas.microsoft.com/office/drawing/2014/main" id="{CA5C9730-5647-4B96-924E-1B5CCBA4BB61}"/>
                </a:ext>
              </a:extLst>
            </p:cNvPr>
            <p:cNvSpPr/>
            <p:nvPr/>
          </p:nvSpPr>
          <p:spPr bwMode="auto">
            <a:xfrm>
              <a:off x="4665664" y="4095751"/>
              <a:ext cx="12700" cy="20638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1 w 3"/>
                <a:gd name="T9" fmla="*/ 2 h 5"/>
                <a:gd name="T10" fmla="*/ 3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ṡ1íḋè">
              <a:extLst>
                <a:ext uri="{FF2B5EF4-FFF2-40B4-BE49-F238E27FC236}">
                  <a16:creationId xmlns:a16="http://schemas.microsoft.com/office/drawing/2014/main" id="{1BC3E31D-D9DB-4651-BDAE-9A969B5541C5}"/>
                </a:ext>
              </a:extLst>
            </p:cNvPr>
            <p:cNvSpPr/>
            <p:nvPr/>
          </p:nvSpPr>
          <p:spPr bwMode="auto">
            <a:xfrm>
              <a:off x="4754564" y="3883026"/>
              <a:ext cx="57150" cy="20638"/>
            </a:xfrm>
            <a:custGeom>
              <a:avLst/>
              <a:gdLst>
                <a:gd name="T0" fmla="*/ 5 w 14"/>
                <a:gd name="T1" fmla="*/ 0 h 5"/>
                <a:gd name="T2" fmla="*/ 10 w 14"/>
                <a:gd name="T3" fmla="*/ 0 h 5"/>
                <a:gd name="T4" fmla="*/ 14 w 14"/>
                <a:gd name="T5" fmla="*/ 5 h 5"/>
                <a:gd name="T6" fmla="*/ 14 w 14"/>
                <a:gd name="T7" fmla="*/ 5 h 5"/>
                <a:gd name="T8" fmla="*/ 10 w 14"/>
                <a:gd name="T9" fmla="*/ 0 h 5"/>
                <a:gd name="T10" fmla="*/ 5 w 14"/>
                <a:gd name="T11" fmla="*/ 0 h 5"/>
                <a:gd name="T12" fmla="*/ 0 w 14"/>
                <a:gd name="T13" fmla="*/ 5 h 5"/>
                <a:gd name="T14" fmla="*/ 0 w 14"/>
                <a:gd name="T15" fmla="*/ 5 h 5"/>
                <a:gd name="T16" fmla="*/ 5 w 1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">
                  <a:moveTo>
                    <a:pt x="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šḻïḓê">
              <a:extLst>
                <a:ext uri="{FF2B5EF4-FFF2-40B4-BE49-F238E27FC236}">
                  <a16:creationId xmlns:a16="http://schemas.microsoft.com/office/drawing/2014/main" id="{FC136F36-CE19-4748-A7A8-2CE0D289DF0D}"/>
                </a:ext>
              </a:extLst>
            </p:cNvPr>
            <p:cNvSpPr/>
            <p:nvPr/>
          </p:nvSpPr>
          <p:spPr bwMode="auto">
            <a:xfrm>
              <a:off x="4887914" y="4095751"/>
              <a:ext cx="11113" cy="206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2 w 3"/>
                <a:gd name="T5" fmla="*/ 2 h 5"/>
                <a:gd name="T6" fmla="*/ 3 w 3"/>
                <a:gd name="T7" fmla="*/ 5 h 5"/>
                <a:gd name="T8" fmla="*/ 2 w 3"/>
                <a:gd name="T9" fmla="*/ 2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şľïdè">
              <a:extLst>
                <a:ext uri="{FF2B5EF4-FFF2-40B4-BE49-F238E27FC236}">
                  <a16:creationId xmlns:a16="http://schemas.microsoft.com/office/drawing/2014/main" id="{960394BD-2509-4C53-A75D-E39FD2714856}"/>
                </a:ext>
              </a:extLst>
            </p:cNvPr>
            <p:cNvSpPr/>
            <p:nvPr/>
          </p:nvSpPr>
          <p:spPr bwMode="auto">
            <a:xfrm>
              <a:off x="4887914" y="3967163"/>
              <a:ext cx="44450" cy="57150"/>
            </a:xfrm>
            <a:custGeom>
              <a:avLst/>
              <a:gdLst>
                <a:gd name="T0" fmla="*/ 6 w 11"/>
                <a:gd name="T1" fmla="*/ 9 h 14"/>
                <a:gd name="T2" fmla="*/ 4 w 11"/>
                <a:gd name="T3" fmla="*/ 9 h 14"/>
                <a:gd name="T4" fmla="*/ 0 w 11"/>
                <a:gd name="T5" fmla="*/ 0 h 14"/>
                <a:gd name="T6" fmla="*/ 0 w 11"/>
                <a:gd name="T7" fmla="*/ 1 h 14"/>
                <a:gd name="T8" fmla="*/ 4 w 11"/>
                <a:gd name="T9" fmla="*/ 9 h 14"/>
                <a:gd name="T10" fmla="*/ 6 w 11"/>
                <a:gd name="T11" fmla="*/ 9 h 14"/>
                <a:gd name="T12" fmla="*/ 11 w 11"/>
                <a:gd name="T13" fmla="*/ 14 h 14"/>
                <a:gd name="T14" fmla="*/ 11 w 11"/>
                <a:gd name="T15" fmla="*/ 14 h 14"/>
                <a:gd name="T16" fmla="*/ 6 w 11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6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3" y="6"/>
                    <a:pt x="2" y="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6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9"/>
                    <a:pt x="11" y="1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1"/>
                    <a:pt x="9" y="9"/>
                    <a:pt x="6" y="9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ṧļïḋe">
              <a:extLst>
                <a:ext uri="{FF2B5EF4-FFF2-40B4-BE49-F238E27FC236}">
                  <a16:creationId xmlns:a16="http://schemas.microsoft.com/office/drawing/2014/main" id="{76B6F5E6-153D-4A70-8377-C04B519A37B6}"/>
                </a:ext>
              </a:extLst>
            </p:cNvPr>
            <p:cNvSpPr/>
            <p:nvPr/>
          </p:nvSpPr>
          <p:spPr bwMode="auto">
            <a:xfrm>
              <a:off x="4665664" y="3911601"/>
              <a:ext cx="88900" cy="36513"/>
            </a:xfrm>
            <a:custGeom>
              <a:avLst/>
              <a:gdLst>
                <a:gd name="T0" fmla="*/ 1 w 22"/>
                <a:gd name="T1" fmla="*/ 6 h 9"/>
                <a:gd name="T2" fmla="*/ 5 w 22"/>
                <a:gd name="T3" fmla="*/ 2 h 9"/>
                <a:gd name="T4" fmla="*/ 11 w 22"/>
                <a:gd name="T5" fmla="*/ 2 h 9"/>
                <a:gd name="T6" fmla="*/ 13 w 22"/>
                <a:gd name="T7" fmla="*/ 5 h 9"/>
                <a:gd name="T8" fmla="*/ 22 w 22"/>
                <a:gd name="T9" fmla="*/ 1 h 9"/>
                <a:gd name="T10" fmla="*/ 22 w 22"/>
                <a:gd name="T11" fmla="*/ 1 h 9"/>
                <a:gd name="T12" fmla="*/ 13 w 22"/>
                <a:gd name="T13" fmla="*/ 4 h 9"/>
                <a:gd name="T14" fmla="*/ 11 w 22"/>
                <a:gd name="T15" fmla="*/ 2 h 9"/>
                <a:gd name="T16" fmla="*/ 5 w 22"/>
                <a:gd name="T17" fmla="*/ 2 h 9"/>
                <a:gd name="T18" fmla="*/ 1 w 22"/>
                <a:gd name="T19" fmla="*/ 5 h 9"/>
                <a:gd name="T20" fmla="*/ 0 w 22"/>
                <a:gd name="T21" fmla="*/ 9 h 9"/>
                <a:gd name="T22" fmla="*/ 1 w 22"/>
                <a:gd name="T2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9">
                  <a:moveTo>
                    <a:pt x="1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10" y="1"/>
                    <a:pt x="11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6" y="3"/>
                    <a:pt x="19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6" y="3"/>
                    <a:pt x="13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Sḷïďe">
              <a:extLst>
                <a:ext uri="{FF2B5EF4-FFF2-40B4-BE49-F238E27FC236}">
                  <a16:creationId xmlns:a16="http://schemas.microsoft.com/office/drawing/2014/main" id="{00709545-371A-41E9-9C9D-65C1327E9C1D}"/>
                </a:ext>
              </a:extLst>
            </p:cNvPr>
            <p:cNvSpPr/>
            <p:nvPr/>
          </p:nvSpPr>
          <p:spPr bwMode="auto">
            <a:xfrm>
              <a:off x="4633914" y="3967163"/>
              <a:ext cx="44450" cy="57150"/>
            </a:xfrm>
            <a:custGeom>
              <a:avLst/>
              <a:gdLst>
                <a:gd name="T0" fmla="*/ 5 w 11"/>
                <a:gd name="T1" fmla="*/ 9 h 14"/>
                <a:gd name="T2" fmla="*/ 8 w 11"/>
                <a:gd name="T3" fmla="*/ 9 h 14"/>
                <a:gd name="T4" fmla="*/ 11 w 11"/>
                <a:gd name="T5" fmla="*/ 1 h 14"/>
                <a:gd name="T6" fmla="*/ 11 w 11"/>
                <a:gd name="T7" fmla="*/ 0 h 14"/>
                <a:gd name="T8" fmla="*/ 8 w 11"/>
                <a:gd name="T9" fmla="*/ 9 h 14"/>
                <a:gd name="T10" fmla="*/ 5 w 11"/>
                <a:gd name="T11" fmla="*/ 9 h 14"/>
                <a:gd name="T12" fmla="*/ 0 w 11"/>
                <a:gd name="T13" fmla="*/ 14 h 14"/>
                <a:gd name="T14" fmla="*/ 0 w 11"/>
                <a:gd name="T15" fmla="*/ 14 h 14"/>
                <a:gd name="T16" fmla="*/ 5 w 11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5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6"/>
                    <a:pt x="10" y="3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9" y="6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1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ṣlidè">
              <a:extLst>
                <a:ext uri="{FF2B5EF4-FFF2-40B4-BE49-F238E27FC236}">
                  <a16:creationId xmlns:a16="http://schemas.microsoft.com/office/drawing/2014/main" id="{C13F35DA-0D18-4F9C-B01E-E4F5C771B8CA}"/>
                </a:ext>
              </a:extLst>
            </p:cNvPr>
            <p:cNvSpPr/>
            <p:nvPr/>
          </p:nvSpPr>
          <p:spPr bwMode="auto">
            <a:xfrm>
              <a:off x="4746626" y="3995738"/>
              <a:ext cx="76200" cy="73025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$ḻîdè">
              <a:extLst>
                <a:ext uri="{FF2B5EF4-FFF2-40B4-BE49-F238E27FC236}">
                  <a16:creationId xmlns:a16="http://schemas.microsoft.com/office/drawing/2014/main" id="{0A91CAEF-91D3-4AB2-91F6-B45F856FFB72}"/>
                </a:ext>
              </a:extLst>
            </p:cNvPr>
            <p:cNvSpPr/>
            <p:nvPr/>
          </p:nvSpPr>
          <p:spPr bwMode="auto">
            <a:xfrm>
              <a:off x="4935539" y="3825876"/>
              <a:ext cx="198438" cy="198438"/>
            </a:xfrm>
            <a:custGeom>
              <a:avLst/>
              <a:gdLst>
                <a:gd name="T0" fmla="*/ 46 w 49"/>
                <a:gd name="T1" fmla="*/ 20 h 49"/>
                <a:gd name="T2" fmla="*/ 44 w 49"/>
                <a:gd name="T3" fmla="*/ 20 h 49"/>
                <a:gd name="T4" fmla="*/ 42 w 49"/>
                <a:gd name="T5" fmla="*/ 14 h 49"/>
                <a:gd name="T6" fmla="*/ 43 w 49"/>
                <a:gd name="T7" fmla="*/ 12 h 49"/>
                <a:gd name="T8" fmla="*/ 43 w 49"/>
                <a:gd name="T9" fmla="*/ 8 h 49"/>
                <a:gd name="T10" fmla="*/ 41 w 49"/>
                <a:gd name="T11" fmla="*/ 6 h 49"/>
                <a:gd name="T12" fmla="*/ 36 w 49"/>
                <a:gd name="T13" fmla="*/ 6 h 49"/>
                <a:gd name="T14" fmla="*/ 35 w 49"/>
                <a:gd name="T15" fmla="*/ 7 h 49"/>
                <a:gd name="T16" fmla="*/ 29 w 49"/>
                <a:gd name="T17" fmla="*/ 5 h 49"/>
                <a:gd name="T18" fmla="*/ 29 w 49"/>
                <a:gd name="T19" fmla="*/ 3 h 49"/>
                <a:gd name="T20" fmla="*/ 26 w 49"/>
                <a:gd name="T21" fmla="*/ 0 h 49"/>
                <a:gd name="T22" fmla="*/ 23 w 49"/>
                <a:gd name="T23" fmla="*/ 0 h 49"/>
                <a:gd name="T24" fmla="*/ 20 w 49"/>
                <a:gd name="T25" fmla="*/ 3 h 49"/>
                <a:gd name="T26" fmla="*/ 20 w 49"/>
                <a:gd name="T27" fmla="*/ 5 h 49"/>
                <a:gd name="T28" fmla="*/ 14 w 49"/>
                <a:gd name="T29" fmla="*/ 7 h 49"/>
                <a:gd name="T30" fmla="*/ 12 w 49"/>
                <a:gd name="T31" fmla="*/ 6 h 49"/>
                <a:gd name="T32" fmla="*/ 8 w 49"/>
                <a:gd name="T33" fmla="*/ 6 h 49"/>
                <a:gd name="T34" fmla="*/ 6 w 49"/>
                <a:gd name="T35" fmla="*/ 8 h 49"/>
                <a:gd name="T36" fmla="*/ 6 w 49"/>
                <a:gd name="T37" fmla="*/ 12 h 49"/>
                <a:gd name="T38" fmla="*/ 7 w 49"/>
                <a:gd name="T39" fmla="*/ 14 h 49"/>
                <a:gd name="T40" fmla="*/ 5 w 49"/>
                <a:gd name="T41" fmla="*/ 20 h 49"/>
                <a:gd name="T42" fmla="*/ 3 w 49"/>
                <a:gd name="T43" fmla="*/ 20 h 49"/>
                <a:gd name="T44" fmla="*/ 0 w 49"/>
                <a:gd name="T45" fmla="*/ 23 h 49"/>
                <a:gd name="T46" fmla="*/ 0 w 49"/>
                <a:gd name="T47" fmla="*/ 26 h 49"/>
                <a:gd name="T48" fmla="*/ 3 w 49"/>
                <a:gd name="T49" fmla="*/ 29 h 49"/>
                <a:gd name="T50" fmla="*/ 5 w 49"/>
                <a:gd name="T51" fmla="*/ 29 h 49"/>
                <a:gd name="T52" fmla="*/ 7 w 49"/>
                <a:gd name="T53" fmla="*/ 35 h 49"/>
                <a:gd name="T54" fmla="*/ 6 w 49"/>
                <a:gd name="T55" fmla="*/ 36 h 49"/>
                <a:gd name="T56" fmla="*/ 6 w 49"/>
                <a:gd name="T57" fmla="*/ 41 h 49"/>
                <a:gd name="T58" fmla="*/ 8 w 49"/>
                <a:gd name="T59" fmla="*/ 43 h 49"/>
                <a:gd name="T60" fmla="*/ 12 w 49"/>
                <a:gd name="T61" fmla="*/ 43 h 49"/>
                <a:gd name="T62" fmla="*/ 14 w 49"/>
                <a:gd name="T63" fmla="*/ 42 h 49"/>
                <a:gd name="T64" fmla="*/ 20 w 49"/>
                <a:gd name="T65" fmla="*/ 44 h 49"/>
                <a:gd name="T66" fmla="*/ 20 w 49"/>
                <a:gd name="T67" fmla="*/ 46 h 49"/>
                <a:gd name="T68" fmla="*/ 23 w 49"/>
                <a:gd name="T69" fmla="*/ 49 h 49"/>
                <a:gd name="T70" fmla="*/ 26 w 49"/>
                <a:gd name="T71" fmla="*/ 49 h 49"/>
                <a:gd name="T72" fmla="*/ 29 w 49"/>
                <a:gd name="T73" fmla="*/ 46 h 49"/>
                <a:gd name="T74" fmla="*/ 29 w 49"/>
                <a:gd name="T75" fmla="*/ 44 h 49"/>
                <a:gd name="T76" fmla="*/ 35 w 49"/>
                <a:gd name="T77" fmla="*/ 42 h 49"/>
                <a:gd name="T78" fmla="*/ 36 w 49"/>
                <a:gd name="T79" fmla="*/ 43 h 49"/>
                <a:gd name="T80" fmla="*/ 41 w 49"/>
                <a:gd name="T81" fmla="*/ 43 h 49"/>
                <a:gd name="T82" fmla="*/ 43 w 49"/>
                <a:gd name="T83" fmla="*/ 41 h 49"/>
                <a:gd name="T84" fmla="*/ 43 w 49"/>
                <a:gd name="T85" fmla="*/ 36 h 49"/>
                <a:gd name="T86" fmla="*/ 42 w 49"/>
                <a:gd name="T87" fmla="*/ 35 h 49"/>
                <a:gd name="T88" fmla="*/ 44 w 49"/>
                <a:gd name="T89" fmla="*/ 29 h 49"/>
                <a:gd name="T90" fmla="*/ 46 w 49"/>
                <a:gd name="T91" fmla="*/ 29 h 49"/>
                <a:gd name="T92" fmla="*/ 49 w 49"/>
                <a:gd name="T93" fmla="*/ 26 h 49"/>
                <a:gd name="T94" fmla="*/ 49 w 49"/>
                <a:gd name="T95" fmla="*/ 23 h 49"/>
                <a:gd name="T96" fmla="*/ 46 w 49"/>
                <a:gd name="T97" fmla="*/ 20 h 49"/>
                <a:gd name="T98" fmla="*/ 24 w 49"/>
                <a:gd name="T99" fmla="*/ 36 h 49"/>
                <a:gd name="T100" fmla="*/ 12 w 49"/>
                <a:gd name="T101" fmla="*/ 24 h 49"/>
                <a:gd name="T102" fmla="*/ 24 w 49"/>
                <a:gd name="T103" fmla="*/ 12 h 49"/>
                <a:gd name="T104" fmla="*/ 36 w 49"/>
                <a:gd name="T105" fmla="*/ 24 h 49"/>
                <a:gd name="T106" fmla="*/ 24 w 49"/>
                <a:gd name="T10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" h="49">
                  <a:moveTo>
                    <a:pt x="46" y="20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4" y="18"/>
                    <a:pt x="43" y="16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1"/>
                    <a:pt x="44" y="9"/>
                    <a:pt x="43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8" y="4"/>
                    <a:pt x="36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1"/>
                    <a:pt x="6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8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8"/>
                    <a:pt x="5" y="40"/>
                    <a:pt x="6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11" y="44"/>
                    <a:pt x="12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3"/>
                    <a:pt x="18" y="44"/>
                    <a:pt x="20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8"/>
                    <a:pt x="21" y="49"/>
                    <a:pt x="23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8"/>
                    <a:pt x="29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1" y="44"/>
                    <a:pt x="33" y="43"/>
                    <a:pt x="35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4"/>
                    <a:pt x="40" y="44"/>
                    <a:pt x="41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38"/>
                    <a:pt x="43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3"/>
                    <a:pt x="44" y="31"/>
                    <a:pt x="44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9" y="28"/>
                    <a:pt x="49" y="26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1"/>
                    <a:pt x="48" y="20"/>
                    <a:pt x="46" y="20"/>
                  </a:cubicBezTo>
                  <a:moveTo>
                    <a:pt x="24" y="36"/>
                  </a:moveTo>
                  <a:cubicBezTo>
                    <a:pt x="18" y="36"/>
                    <a:pt x="12" y="31"/>
                    <a:pt x="12" y="24"/>
                  </a:cubicBezTo>
                  <a:cubicBezTo>
                    <a:pt x="12" y="18"/>
                    <a:pt x="18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31"/>
                    <a:pt x="31" y="36"/>
                    <a:pt x="24" y="36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Sľide">
              <a:extLst>
                <a:ext uri="{FF2B5EF4-FFF2-40B4-BE49-F238E27FC236}">
                  <a16:creationId xmlns:a16="http://schemas.microsoft.com/office/drawing/2014/main" id="{B5BB0529-3E10-4003-9119-7D4CCED72D6B}"/>
                </a:ext>
              </a:extLst>
            </p:cNvPr>
            <p:cNvSpPr/>
            <p:nvPr/>
          </p:nvSpPr>
          <p:spPr bwMode="auto">
            <a:xfrm>
              <a:off x="4984751" y="3922713"/>
              <a:ext cx="96838" cy="52388"/>
            </a:xfrm>
            <a:custGeom>
              <a:avLst/>
              <a:gdLst>
                <a:gd name="T0" fmla="*/ 24 w 24"/>
                <a:gd name="T1" fmla="*/ 1 h 13"/>
                <a:gd name="T2" fmla="*/ 24 w 24"/>
                <a:gd name="T3" fmla="*/ 0 h 13"/>
                <a:gd name="T4" fmla="*/ 12 w 24"/>
                <a:gd name="T5" fmla="*/ 12 h 13"/>
                <a:gd name="T6" fmla="*/ 0 w 24"/>
                <a:gd name="T7" fmla="*/ 0 h 13"/>
                <a:gd name="T8" fmla="*/ 0 w 24"/>
                <a:gd name="T9" fmla="*/ 1 h 13"/>
                <a:gd name="T10" fmla="*/ 12 w 24"/>
                <a:gd name="T11" fmla="*/ 13 h 13"/>
                <a:gd name="T12" fmla="*/ 24 w 24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4" y="1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19" y="12"/>
                    <a:pt x="12" y="12"/>
                  </a:cubicBezTo>
                  <a:cubicBezTo>
                    <a:pt x="6" y="12"/>
                    <a:pt x="1" y="7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4" y="7"/>
                    <a:pt x="24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ṩḻiďê">
              <a:extLst>
                <a:ext uri="{FF2B5EF4-FFF2-40B4-BE49-F238E27FC236}">
                  <a16:creationId xmlns:a16="http://schemas.microsoft.com/office/drawing/2014/main" id="{1F42C45B-C91C-42D0-84C8-DAF6EC6136B0}"/>
                </a:ext>
              </a:extLst>
            </p:cNvPr>
            <p:cNvSpPr/>
            <p:nvPr/>
          </p:nvSpPr>
          <p:spPr bwMode="auto">
            <a:xfrm>
              <a:off x="5053014" y="3843338"/>
              <a:ext cx="60325" cy="23813"/>
            </a:xfrm>
            <a:custGeom>
              <a:avLst/>
              <a:gdLst>
                <a:gd name="T0" fmla="*/ 0 w 15"/>
                <a:gd name="T1" fmla="*/ 1 h 6"/>
                <a:gd name="T2" fmla="*/ 6 w 15"/>
                <a:gd name="T3" fmla="*/ 3 h 6"/>
                <a:gd name="T4" fmla="*/ 7 w 15"/>
                <a:gd name="T5" fmla="*/ 2 h 6"/>
                <a:gd name="T6" fmla="*/ 12 w 15"/>
                <a:gd name="T7" fmla="*/ 2 h 6"/>
                <a:gd name="T8" fmla="*/ 14 w 15"/>
                <a:gd name="T9" fmla="*/ 4 h 6"/>
                <a:gd name="T10" fmla="*/ 15 w 15"/>
                <a:gd name="T11" fmla="*/ 6 h 6"/>
                <a:gd name="T12" fmla="*/ 14 w 15"/>
                <a:gd name="T13" fmla="*/ 4 h 6"/>
                <a:gd name="T14" fmla="*/ 12 w 15"/>
                <a:gd name="T15" fmla="*/ 2 h 6"/>
                <a:gd name="T16" fmla="*/ 7 w 15"/>
                <a:gd name="T17" fmla="*/ 2 h 6"/>
                <a:gd name="T18" fmla="*/ 6 w 15"/>
                <a:gd name="T19" fmla="*/ 3 h 6"/>
                <a:gd name="T20" fmla="*/ 0 w 15"/>
                <a:gd name="T21" fmla="*/ 1 h 6"/>
                <a:gd name="T22" fmla="*/ 0 w 15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0" y="1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"/>
                    <a:pt x="11" y="1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Slïḑe">
              <a:extLst>
                <a:ext uri="{FF2B5EF4-FFF2-40B4-BE49-F238E27FC236}">
                  <a16:creationId xmlns:a16="http://schemas.microsoft.com/office/drawing/2014/main" id="{766BAAFC-CE45-445B-A690-20D86E59BEE0}"/>
                </a:ext>
              </a:extLst>
            </p:cNvPr>
            <p:cNvSpPr/>
            <p:nvPr/>
          </p:nvSpPr>
          <p:spPr bwMode="auto">
            <a:xfrm>
              <a:off x="4956176" y="3967163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1 h 4"/>
                <a:gd name="T6" fmla="*/ 0 w 2"/>
                <a:gd name="T7" fmla="*/ 4 h 4"/>
                <a:gd name="T8" fmla="*/ 1 w 2"/>
                <a:gd name="T9" fmla="*/ 2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š1îḋe">
              <a:extLst>
                <a:ext uri="{FF2B5EF4-FFF2-40B4-BE49-F238E27FC236}">
                  <a16:creationId xmlns:a16="http://schemas.microsoft.com/office/drawing/2014/main" id="{562719BC-88E5-4202-A8D7-2BB536D58699}"/>
                </a:ext>
              </a:extLst>
            </p:cNvPr>
            <p:cNvSpPr/>
            <p:nvPr/>
          </p:nvSpPr>
          <p:spPr bwMode="auto">
            <a:xfrm>
              <a:off x="5016501" y="3825876"/>
              <a:ext cx="36513" cy="12700"/>
            </a:xfrm>
            <a:custGeom>
              <a:avLst/>
              <a:gdLst>
                <a:gd name="T0" fmla="*/ 3 w 9"/>
                <a:gd name="T1" fmla="*/ 0 h 3"/>
                <a:gd name="T2" fmla="*/ 6 w 9"/>
                <a:gd name="T3" fmla="*/ 0 h 3"/>
                <a:gd name="T4" fmla="*/ 9 w 9"/>
                <a:gd name="T5" fmla="*/ 3 h 3"/>
                <a:gd name="T6" fmla="*/ 9 w 9"/>
                <a:gd name="T7" fmla="*/ 3 h 3"/>
                <a:gd name="T8" fmla="*/ 6 w 9"/>
                <a:gd name="T9" fmla="*/ 0 h 3"/>
                <a:gd name="T10" fmla="*/ 3 w 9"/>
                <a:gd name="T11" fmla="*/ 0 h 3"/>
                <a:gd name="T12" fmla="*/ 0 w 9"/>
                <a:gd name="T13" fmla="*/ 3 h 3"/>
                <a:gd name="T14" fmla="*/ 0 w 9"/>
                <a:gd name="T15" fmla="*/ 3 h 3"/>
                <a:gd name="T16" fmla="*/ 3 w 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$ḻïḑê">
              <a:extLst>
                <a:ext uri="{FF2B5EF4-FFF2-40B4-BE49-F238E27FC236}">
                  <a16:creationId xmlns:a16="http://schemas.microsoft.com/office/drawing/2014/main" id="{DDA43EE8-3BDF-4951-87C0-BA7F9C49ADCF}"/>
                </a:ext>
              </a:extLst>
            </p:cNvPr>
            <p:cNvSpPr/>
            <p:nvPr/>
          </p:nvSpPr>
          <p:spPr bwMode="auto">
            <a:xfrm>
              <a:off x="5105401" y="3967163"/>
              <a:ext cx="7938" cy="158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1 w 2"/>
                <a:gd name="T9" fmla="*/ 1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ṡḷiḑe">
              <a:extLst>
                <a:ext uri="{FF2B5EF4-FFF2-40B4-BE49-F238E27FC236}">
                  <a16:creationId xmlns:a16="http://schemas.microsoft.com/office/drawing/2014/main" id="{889EA661-EC6B-424F-A296-19F872FEC919}"/>
                </a:ext>
              </a:extLst>
            </p:cNvPr>
            <p:cNvSpPr/>
            <p:nvPr/>
          </p:nvSpPr>
          <p:spPr bwMode="auto">
            <a:xfrm>
              <a:off x="5105401" y="3883026"/>
              <a:ext cx="28575" cy="36513"/>
            </a:xfrm>
            <a:custGeom>
              <a:avLst/>
              <a:gdLst>
                <a:gd name="T0" fmla="*/ 4 w 7"/>
                <a:gd name="T1" fmla="*/ 6 h 9"/>
                <a:gd name="T2" fmla="*/ 2 w 7"/>
                <a:gd name="T3" fmla="*/ 6 h 9"/>
                <a:gd name="T4" fmla="*/ 0 w 7"/>
                <a:gd name="T5" fmla="*/ 0 h 9"/>
                <a:gd name="T6" fmla="*/ 0 w 7"/>
                <a:gd name="T7" fmla="*/ 0 h 9"/>
                <a:gd name="T8" fmla="*/ 2 w 7"/>
                <a:gd name="T9" fmla="*/ 6 h 9"/>
                <a:gd name="T10" fmla="*/ 4 w 7"/>
                <a:gd name="T11" fmla="*/ 6 h 9"/>
                <a:gd name="T12" fmla="*/ 7 w 7"/>
                <a:gd name="T13" fmla="*/ 9 h 9"/>
                <a:gd name="T14" fmla="*/ 7 w 7"/>
                <a:gd name="T15" fmla="*/ 9 h 9"/>
                <a:gd name="T16" fmla="*/ 4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4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7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6" y="6"/>
                    <a:pt x="4" y="6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ṣ1ïďè">
              <a:extLst>
                <a:ext uri="{FF2B5EF4-FFF2-40B4-BE49-F238E27FC236}">
                  <a16:creationId xmlns:a16="http://schemas.microsoft.com/office/drawing/2014/main" id="{71775669-3424-43D5-A488-C670C01AD114}"/>
                </a:ext>
              </a:extLst>
            </p:cNvPr>
            <p:cNvSpPr/>
            <p:nvPr/>
          </p:nvSpPr>
          <p:spPr bwMode="auto">
            <a:xfrm>
              <a:off x="4956176" y="3843338"/>
              <a:ext cx="60325" cy="23813"/>
            </a:xfrm>
            <a:custGeom>
              <a:avLst/>
              <a:gdLst>
                <a:gd name="T0" fmla="*/ 1 w 15"/>
                <a:gd name="T1" fmla="*/ 4 h 6"/>
                <a:gd name="T2" fmla="*/ 3 w 15"/>
                <a:gd name="T3" fmla="*/ 2 h 6"/>
                <a:gd name="T4" fmla="*/ 7 w 15"/>
                <a:gd name="T5" fmla="*/ 2 h 6"/>
                <a:gd name="T6" fmla="*/ 9 w 15"/>
                <a:gd name="T7" fmla="*/ 3 h 6"/>
                <a:gd name="T8" fmla="*/ 15 w 15"/>
                <a:gd name="T9" fmla="*/ 1 h 6"/>
                <a:gd name="T10" fmla="*/ 15 w 15"/>
                <a:gd name="T11" fmla="*/ 1 h 6"/>
                <a:gd name="T12" fmla="*/ 9 w 15"/>
                <a:gd name="T13" fmla="*/ 3 h 6"/>
                <a:gd name="T14" fmla="*/ 7 w 15"/>
                <a:gd name="T15" fmla="*/ 2 h 6"/>
                <a:gd name="T16" fmla="*/ 3 w 15"/>
                <a:gd name="T17" fmla="*/ 2 h 6"/>
                <a:gd name="T18" fmla="*/ 1 w 15"/>
                <a:gd name="T19" fmla="*/ 4 h 6"/>
                <a:gd name="T20" fmla="*/ 0 w 15"/>
                <a:gd name="T21" fmla="*/ 6 h 6"/>
                <a:gd name="T22" fmla="*/ 1 w 15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1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2"/>
                    <a:pt x="13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1"/>
                    <a:pt x="11" y="2"/>
                    <a:pt x="9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5"/>
                    <a:pt x="1" y="4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śḷíḑe">
              <a:extLst>
                <a:ext uri="{FF2B5EF4-FFF2-40B4-BE49-F238E27FC236}">
                  <a16:creationId xmlns:a16="http://schemas.microsoft.com/office/drawing/2014/main" id="{E7E5FAF6-665E-464D-B133-0879130766E8}"/>
                </a:ext>
              </a:extLst>
            </p:cNvPr>
            <p:cNvSpPr/>
            <p:nvPr/>
          </p:nvSpPr>
          <p:spPr bwMode="auto">
            <a:xfrm>
              <a:off x="4935539" y="3883026"/>
              <a:ext cx="28575" cy="36513"/>
            </a:xfrm>
            <a:custGeom>
              <a:avLst/>
              <a:gdLst>
                <a:gd name="T0" fmla="*/ 3 w 7"/>
                <a:gd name="T1" fmla="*/ 6 h 9"/>
                <a:gd name="T2" fmla="*/ 5 w 7"/>
                <a:gd name="T3" fmla="*/ 6 h 9"/>
                <a:gd name="T4" fmla="*/ 7 w 7"/>
                <a:gd name="T5" fmla="*/ 0 h 9"/>
                <a:gd name="T6" fmla="*/ 7 w 7"/>
                <a:gd name="T7" fmla="*/ 0 h 9"/>
                <a:gd name="T8" fmla="*/ 5 w 7"/>
                <a:gd name="T9" fmla="*/ 6 h 9"/>
                <a:gd name="T10" fmla="*/ 3 w 7"/>
                <a:gd name="T11" fmla="*/ 6 h 9"/>
                <a:gd name="T12" fmla="*/ 0 w 7"/>
                <a:gd name="T13" fmla="*/ 9 h 9"/>
                <a:gd name="T14" fmla="*/ 0 w 7"/>
                <a:gd name="T15" fmla="*/ 9 h 9"/>
                <a:gd name="T16" fmla="*/ 3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6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ṥļîde">
              <a:extLst>
                <a:ext uri="{FF2B5EF4-FFF2-40B4-BE49-F238E27FC236}">
                  <a16:creationId xmlns:a16="http://schemas.microsoft.com/office/drawing/2014/main" id="{3B55F1C6-84B6-4DA2-8EFE-5CB13C196240}"/>
                </a:ext>
              </a:extLst>
            </p:cNvPr>
            <p:cNvSpPr/>
            <p:nvPr/>
          </p:nvSpPr>
          <p:spPr bwMode="auto">
            <a:xfrm>
              <a:off x="5008564" y="3898901"/>
              <a:ext cx="52388" cy="52388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ṥḷiḍê">
              <a:extLst>
                <a:ext uri="{FF2B5EF4-FFF2-40B4-BE49-F238E27FC236}">
                  <a16:creationId xmlns:a16="http://schemas.microsoft.com/office/drawing/2014/main" id="{3F2920E4-AE3F-4A3C-9F52-4B37F25970F4}"/>
                </a:ext>
              </a:extLst>
            </p:cNvPr>
            <p:cNvSpPr/>
            <p:nvPr/>
          </p:nvSpPr>
          <p:spPr bwMode="auto">
            <a:xfrm>
              <a:off x="4602164" y="4124326"/>
              <a:ext cx="566738" cy="100013"/>
            </a:xfrm>
            <a:custGeom>
              <a:avLst/>
              <a:gdLst>
                <a:gd name="T0" fmla="*/ 117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1 h 25"/>
                <a:gd name="T8" fmla="*/ 23 w 141"/>
                <a:gd name="T9" fmla="*/ 25 h 25"/>
                <a:gd name="T10" fmla="*/ 117 w 141"/>
                <a:gd name="T11" fmla="*/ 25 h 25"/>
                <a:gd name="T12" fmla="*/ 141 w 141"/>
                <a:gd name="T13" fmla="*/ 1 h 25"/>
                <a:gd name="T14" fmla="*/ 141 w 141"/>
                <a:gd name="T15" fmla="*/ 0 h 25"/>
                <a:gd name="T16" fmla="*/ 117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7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0" y="23"/>
                    <a:pt x="117" y="23"/>
                  </a:cubicBezTo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şḻiḑè">
              <a:extLst>
                <a:ext uri="{FF2B5EF4-FFF2-40B4-BE49-F238E27FC236}">
                  <a16:creationId xmlns:a16="http://schemas.microsoft.com/office/drawing/2014/main" id="{0A0262CA-DE2F-44CE-ABD7-3D759C52B9E3}"/>
                </a:ext>
              </a:extLst>
            </p:cNvPr>
            <p:cNvSpPr/>
            <p:nvPr/>
          </p:nvSpPr>
          <p:spPr bwMode="auto">
            <a:xfrm>
              <a:off x="4960939" y="4156076"/>
              <a:ext cx="1171575" cy="1090613"/>
            </a:xfrm>
            <a:custGeom>
              <a:avLst/>
              <a:gdLst>
                <a:gd name="T0" fmla="*/ 642 w 738"/>
                <a:gd name="T1" fmla="*/ 102 h 687"/>
                <a:gd name="T2" fmla="*/ 454 w 738"/>
                <a:gd name="T3" fmla="*/ 102 h 687"/>
                <a:gd name="T4" fmla="*/ 263 w 738"/>
                <a:gd name="T5" fmla="*/ 292 h 687"/>
                <a:gd name="T6" fmla="*/ 263 w 738"/>
                <a:gd name="T7" fmla="*/ 459 h 687"/>
                <a:gd name="T8" fmla="*/ 96 w 738"/>
                <a:gd name="T9" fmla="*/ 459 h 687"/>
                <a:gd name="T10" fmla="*/ 0 w 738"/>
                <a:gd name="T11" fmla="*/ 556 h 687"/>
                <a:gd name="T12" fmla="*/ 0 w 738"/>
                <a:gd name="T13" fmla="*/ 563 h 687"/>
                <a:gd name="T14" fmla="*/ 55 w 738"/>
                <a:gd name="T15" fmla="*/ 563 h 687"/>
                <a:gd name="T16" fmla="*/ 55 w 738"/>
                <a:gd name="T17" fmla="*/ 667 h 687"/>
                <a:gd name="T18" fmla="*/ 55 w 738"/>
                <a:gd name="T19" fmla="*/ 687 h 687"/>
                <a:gd name="T20" fmla="*/ 642 w 738"/>
                <a:gd name="T21" fmla="*/ 102 h 687"/>
                <a:gd name="T22" fmla="*/ 738 w 738"/>
                <a:gd name="T23" fmla="*/ 0 h 687"/>
                <a:gd name="T24" fmla="*/ 669 w 738"/>
                <a:gd name="T25" fmla="*/ 0 h 687"/>
                <a:gd name="T26" fmla="*/ 669 w 738"/>
                <a:gd name="T27" fmla="*/ 74 h 687"/>
                <a:gd name="T28" fmla="*/ 738 w 738"/>
                <a:gd name="T29" fmla="*/ 5 h 687"/>
                <a:gd name="T30" fmla="*/ 738 w 738"/>
                <a:gd name="T3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687">
                  <a:moveTo>
                    <a:pt x="642" y="102"/>
                  </a:moveTo>
                  <a:lnTo>
                    <a:pt x="454" y="102"/>
                  </a:lnTo>
                  <a:lnTo>
                    <a:pt x="263" y="292"/>
                  </a:lnTo>
                  <a:lnTo>
                    <a:pt x="263" y="459"/>
                  </a:lnTo>
                  <a:lnTo>
                    <a:pt x="96" y="45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55" y="563"/>
                  </a:lnTo>
                  <a:lnTo>
                    <a:pt x="55" y="667"/>
                  </a:lnTo>
                  <a:lnTo>
                    <a:pt x="55" y="687"/>
                  </a:lnTo>
                  <a:lnTo>
                    <a:pt x="642" y="102"/>
                  </a:lnTo>
                  <a:close/>
                  <a:moveTo>
                    <a:pt x="738" y="0"/>
                  </a:moveTo>
                  <a:lnTo>
                    <a:pt x="669" y="0"/>
                  </a:lnTo>
                  <a:lnTo>
                    <a:pt x="669" y="74"/>
                  </a:lnTo>
                  <a:lnTo>
                    <a:pt x="738" y="5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śľidê">
              <a:extLst>
                <a:ext uri="{FF2B5EF4-FFF2-40B4-BE49-F238E27FC236}">
                  <a16:creationId xmlns:a16="http://schemas.microsoft.com/office/drawing/2014/main" id="{E3732A43-6F3A-46C3-8D11-54FE5BDDD351}"/>
                </a:ext>
              </a:extLst>
            </p:cNvPr>
            <p:cNvSpPr/>
            <p:nvPr/>
          </p:nvSpPr>
          <p:spPr bwMode="auto">
            <a:xfrm>
              <a:off x="4960939" y="4156076"/>
              <a:ext cx="1171575" cy="1090613"/>
            </a:xfrm>
            <a:custGeom>
              <a:avLst/>
              <a:gdLst>
                <a:gd name="T0" fmla="*/ 642 w 738"/>
                <a:gd name="T1" fmla="*/ 102 h 687"/>
                <a:gd name="T2" fmla="*/ 454 w 738"/>
                <a:gd name="T3" fmla="*/ 102 h 687"/>
                <a:gd name="T4" fmla="*/ 263 w 738"/>
                <a:gd name="T5" fmla="*/ 292 h 687"/>
                <a:gd name="T6" fmla="*/ 263 w 738"/>
                <a:gd name="T7" fmla="*/ 459 h 687"/>
                <a:gd name="T8" fmla="*/ 96 w 738"/>
                <a:gd name="T9" fmla="*/ 459 h 687"/>
                <a:gd name="T10" fmla="*/ 0 w 738"/>
                <a:gd name="T11" fmla="*/ 556 h 687"/>
                <a:gd name="T12" fmla="*/ 0 w 738"/>
                <a:gd name="T13" fmla="*/ 563 h 687"/>
                <a:gd name="T14" fmla="*/ 55 w 738"/>
                <a:gd name="T15" fmla="*/ 563 h 687"/>
                <a:gd name="T16" fmla="*/ 55 w 738"/>
                <a:gd name="T17" fmla="*/ 667 h 687"/>
                <a:gd name="T18" fmla="*/ 55 w 738"/>
                <a:gd name="T19" fmla="*/ 687 h 687"/>
                <a:gd name="T20" fmla="*/ 642 w 738"/>
                <a:gd name="T21" fmla="*/ 102 h 687"/>
                <a:gd name="T22" fmla="*/ 738 w 738"/>
                <a:gd name="T23" fmla="*/ 0 h 687"/>
                <a:gd name="T24" fmla="*/ 669 w 738"/>
                <a:gd name="T25" fmla="*/ 0 h 687"/>
                <a:gd name="T26" fmla="*/ 669 w 738"/>
                <a:gd name="T27" fmla="*/ 74 h 687"/>
                <a:gd name="T28" fmla="*/ 738 w 738"/>
                <a:gd name="T29" fmla="*/ 5 h 687"/>
                <a:gd name="T30" fmla="*/ 738 w 738"/>
                <a:gd name="T3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687">
                  <a:moveTo>
                    <a:pt x="642" y="102"/>
                  </a:moveTo>
                  <a:lnTo>
                    <a:pt x="454" y="102"/>
                  </a:lnTo>
                  <a:lnTo>
                    <a:pt x="263" y="292"/>
                  </a:lnTo>
                  <a:lnTo>
                    <a:pt x="263" y="459"/>
                  </a:lnTo>
                  <a:lnTo>
                    <a:pt x="96" y="45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55" y="563"/>
                  </a:lnTo>
                  <a:lnTo>
                    <a:pt x="55" y="667"/>
                  </a:lnTo>
                  <a:lnTo>
                    <a:pt x="55" y="687"/>
                  </a:lnTo>
                  <a:lnTo>
                    <a:pt x="642" y="102"/>
                  </a:lnTo>
                  <a:moveTo>
                    <a:pt x="738" y="0"/>
                  </a:moveTo>
                  <a:lnTo>
                    <a:pt x="669" y="0"/>
                  </a:lnTo>
                  <a:lnTo>
                    <a:pt x="669" y="74"/>
                  </a:lnTo>
                  <a:lnTo>
                    <a:pt x="738" y="5"/>
                  </a:lnTo>
                  <a:lnTo>
                    <a:pt x="7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ŝḻîḍe">
              <a:extLst>
                <a:ext uri="{FF2B5EF4-FFF2-40B4-BE49-F238E27FC236}">
                  <a16:creationId xmlns:a16="http://schemas.microsoft.com/office/drawing/2014/main" id="{88806BBF-1C0D-47DE-988C-0158F7FB054C}"/>
                </a:ext>
              </a:extLst>
            </p:cNvPr>
            <p:cNvSpPr/>
            <p:nvPr/>
          </p:nvSpPr>
          <p:spPr bwMode="auto">
            <a:xfrm>
              <a:off x="5113339" y="4064001"/>
              <a:ext cx="1019175" cy="820738"/>
            </a:xfrm>
            <a:custGeom>
              <a:avLst/>
              <a:gdLst>
                <a:gd name="T0" fmla="*/ 167 w 642"/>
                <a:gd name="T1" fmla="*/ 350 h 517"/>
                <a:gd name="T2" fmla="*/ 0 w 642"/>
                <a:gd name="T3" fmla="*/ 517 h 517"/>
                <a:gd name="T4" fmla="*/ 167 w 642"/>
                <a:gd name="T5" fmla="*/ 517 h 517"/>
                <a:gd name="T6" fmla="*/ 167 w 642"/>
                <a:gd name="T7" fmla="*/ 350 h 517"/>
                <a:gd name="T8" fmla="*/ 642 w 642"/>
                <a:gd name="T9" fmla="*/ 0 h 517"/>
                <a:gd name="T10" fmla="*/ 624 w 642"/>
                <a:gd name="T11" fmla="*/ 0 h 517"/>
                <a:gd name="T12" fmla="*/ 561 w 642"/>
                <a:gd name="T13" fmla="*/ 0 h 517"/>
                <a:gd name="T14" fmla="*/ 518 w 642"/>
                <a:gd name="T15" fmla="*/ 0 h 517"/>
                <a:gd name="T16" fmla="*/ 358 w 642"/>
                <a:gd name="T17" fmla="*/ 160 h 517"/>
                <a:gd name="T18" fmla="*/ 546 w 642"/>
                <a:gd name="T19" fmla="*/ 160 h 517"/>
                <a:gd name="T20" fmla="*/ 573 w 642"/>
                <a:gd name="T21" fmla="*/ 132 h 517"/>
                <a:gd name="T22" fmla="*/ 573 w 642"/>
                <a:gd name="T23" fmla="*/ 58 h 517"/>
                <a:gd name="T24" fmla="*/ 642 w 642"/>
                <a:gd name="T25" fmla="*/ 58 h 517"/>
                <a:gd name="T26" fmla="*/ 642 w 642"/>
                <a:gd name="T2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517">
                  <a:moveTo>
                    <a:pt x="167" y="350"/>
                  </a:moveTo>
                  <a:lnTo>
                    <a:pt x="0" y="517"/>
                  </a:lnTo>
                  <a:lnTo>
                    <a:pt x="167" y="517"/>
                  </a:lnTo>
                  <a:lnTo>
                    <a:pt x="167" y="350"/>
                  </a:lnTo>
                  <a:close/>
                  <a:moveTo>
                    <a:pt x="642" y="0"/>
                  </a:moveTo>
                  <a:lnTo>
                    <a:pt x="624" y="0"/>
                  </a:lnTo>
                  <a:lnTo>
                    <a:pt x="561" y="0"/>
                  </a:lnTo>
                  <a:lnTo>
                    <a:pt x="518" y="0"/>
                  </a:lnTo>
                  <a:lnTo>
                    <a:pt x="358" y="160"/>
                  </a:lnTo>
                  <a:lnTo>
                    <a:pt x="546" y="160"/>
                  </a:lnTo>
                  <a:lnTo>
                    <a:pt x="573" y="132"/>
                  </a:lnTo>
                  <a:lnTo>
                    <a:pt x="573" y="58"/>
                  </a:lnTo>
                  <a:lnTo>
                    <a:pt x="642" y="58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$ļîḑe">
              <a:extLst>
                <a:ext uri="{FF2B5EF4-FFF2-40B4-BE49-F238E27FC236}">
                  <a16:creationId xmlns:a16="http://schemas.microsoft.com/office/drawing/2014/main" id="{F35503D9-92AF-49E0-B454-F65E7734ED99}"/>
                </a:ext>
              </a:extLst>
            </p:cNvPr>
            <p:cNvSpPr/>
            <p:nvPr/>
          </p:nvSpPr>
          <p:spPr bwMode="auto">
            <a:xfrm>
              <a:off x="5113339" y="4064001"/>
              <a:ext cx="1019175" cy="820738"/>
            </a:xfrm>
            <a:custGeom>
              <a:avLst/>
              <a:gdLst>
                <a:gd name="T0" fmla="*/ 167 w 642"/>
                <a:gd name="T1" fmla="*/ 350 h 517"/>
                <a:gd name="T2" fmla="*/ 0 w 642"/>
                <a:gd name="T3" fmla="*/ 517 h 517"/>
                <a:gd name="T4" fmla="*/ 167 w 642"/>
                <a:gd name="T5" fmla="*/ 517 h 517"/>
                <a:gd name="T6" fmla="*/ 167 w 642"/>
                <a:gd name="T7" fmla="*/ 350 h 517"/>
                <a:gd name="T8" fmla="*/ 642 w 642"/>
                <a:gd name="T9" fmla="*/ 0 h 517"/>
                <a:gd name="T10" fmla="*/ 624 w 642"/>
                <a:gd name="T11" fmla="*/ 0 h 517"/>
                <a:gd name="T12" fmla="*/ 561 w 642"/>
                <a:gd name="T13" fmla="*/ 0 h 517"/>
                <a:gd name="T14" fmla="*/ 518 w 642"/>
                <a:gd name="T15" fmla="*/ 0 h 517"/>
                <a:gd name="T16" fmla="*/ 358 w 642"/>
                <a:gd name="T17" fmla="*/ 160 h 517"/>
                <a:gd name="T18" fmla="*/ 546 w 642"/>
                <a:gd name="T19" fmla="*/ 160 h 517"/>
                <a:gd name="T20" fmla="*/ 573 w 642"/>
                <a:gd name="T21" fmla="*/ 132 h 517"/>
                <a:gd name="T22" fmla="*/ 573 w 642"/>
                <a:gd name="T23" fmla="*/ 58 h 517"/>
                <a:gd name="T24" fmla="*/ 642 w 642"/>
                <a:gd name="T25" fmla="*/ 58 h 517"/>
                <a:gd name="T26" fmla="*/ 642 w 642"/>
                <a:gd name="T2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517">
                  <a:moveTo>
                    <a:pt x="167" y="350"/>
                  </a:moveTo>
                  <a:lnTo>
                    <a:pt x="0" y="517"/>
                  </a:lnTo>
                  <a:lnTo>
                    <a:pt x="167" y="517"/>
                  </a:lnTo>
                  <a:lnTo>
                    <a:pt x="167" y="350"/>
                  </a:lnTo>
                  <a:moveTo>
                    <a:pt x="642" y="0"/>
                  </a:moveTo>
                  <a:lnTo>
                    <a:pt x="624" y="0"/>
                  </a:lnTo>
                  <a:lnTo>
                    <a:pt x="561" y="0"/>
                  </a:lnTo>
                  <a:lnTo>
                    <a:pt x="518" y="0"/>
                  </a:lnTo>
                  <a:lnTo>
                    <a:pt x="358" y="160"/>
                  </a:lnTo>
                  <a:lnTo>
                    <a:pt x="546" y="160"/>
                  </a:lnTo>
                  <a:lnTo>
                    <a:pt x="573" y="132"/>
                  </a:lnTo>
                  <a:lnTo>
                    <a:pt x="573" y="58"/>
                  </a:lnTo>
                  <a:lnTo>
                    <a:pt x="642" y="58"/>
                  </a:lnTo>
                  <a:lnTo>
                    <a:pt x="6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ṧlíḓe">
              <a:extLst>
                <a:ext uri="{FF2B5EF4-FFF2-40B4-BE49-F238E27FC236}">
                  <a16:creationId xmlns:a16="http://schemas.microsoft.com/office/drawing/2014/main" id="{D0668B8E-4EA4-4A21-AA49-8CC55E93442D}"/>
                </a:ext>
              </a:extLst>
            </p:cNvPr>
            <p:cNvSpPr/>
            <p:nvPr/>
          </p:nvSpPr>
          <p:spPr bwMode="auto">
            <a:xfrm>
              <a:off x="4476751" y="5214938"/>
              <a:ext cx="403225" cy="346075"/>
            </a:xfrm>
            <a:custGeom>
              <a:avLst/>
              <a:gdLst>
                <a:gd name="T0" fmla="*/ 86 w 100"/>
                <a:gd name="T1" fmla="*/ 64 h 86"/>
                <a:gd name="T2" fmla="*/ 63 w 100"/>
                <a:gd name="T3" fmla="*/ 64 h 86"/>
                <a:gd name="T4" fmla="*/ 63 w 100"/>
                <a:gd name="T5" fmla="*/ 86 h 86"/>
                <a:gd name="T6" fmla="*/ 64 w 100"/>
                <a:gd name="T7" fmla="*/ 86 h 86"/>
                <a:gd name="T8" fmla="*/ 86 w 100"/>
                <a:gd name="T9" fmla="*/ 64 h 86"/>
                <a:gd name="T10" fmla="*/ 44 w 100"/>
                <a:gd name="T11" fmla="*/ 32 h 86"/>
                <a:gd name="T12" fmla="*/ 0 w 100"/>
                <a:gd name="T13" fmla="*/ 76 h 86"/>
                <a:gd name="T14" fmla="*/ 21 w 100"/>
                <a:gd name="T15" fmla="*/ 86 h 86"/>
                <a:gd name="T16" fmla="*/ 44 w 100"/>
                <a:gd name="T17" fmla="*/ 86 h 86"/>
                <a:gd name="T18" fmla="*/ 44 w 100"/>
                <a:gd name="T19" fmla="*/ 32 h 86"/>
                <a:gd name="T20" fmla="*/ 100 w 100"/>
                <a:gd name="T21" fmla="*/ 28 h 86"/>
                <a:gd name="T22" fmla="*/ 63 w 100"/>
                <a:gd name="T23" fmla="*/ 28 h 86"/>
                <a:gd name="T24" fmla="*/ 63 w 100"/>
                <a:gd name="T25" fmla="*/ 60 h 86"/>
                <a:gd name="T26" fmla="*/ 91 w 100"/>
                <a:gd name="T27" fmla="*/ 60 h 86"/>
                <a:gd name="T28" fmla="*/ 100 w 100"/>
                <a:gd name="T29" fmla="*/ 50 h 86"/>
                <a:gd name="T30" fmla="*/ 100 w 100"/>
                <a:gd name="T31" fmla="*/ 28 h 86"/>
                <a:gd name="T32" fmla="*/ 100 w 100"/>
                <a:gd name="T33" fmla="*/ 0 h 86"/>
                <a:gd name="T34" fmla="*/ 76 w 100"/>
                <a:gd name="T35" fmla="*/ 0 h 86"/>
                <a:gd name="T36" fmla="*/ 63 w 100"/>
                <a:gd name="T37" fmla="*/ 13 h 86"/>
                <a:gd name="T38" fmla="*/ 63 w 100"/>
                <a:gd name="T39" fmla="*/ 24 h 86"/>
                <a:gd name="T40" fmla="*/ 100 w 100"/>
                <a:gd name="T41" fmla="*/ 24 h 86"/>
                <a:gd name="T42" fmla="*/ 100 w 100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0" h="86">
                  <a:moveTo>
                    <a:pt x="86" y="64"/>
                  </a:moveTo>
                  <a:cubicBezTo>
                    <a:pt x="63" y="64"/>
                    <a:pt x="63" y="64"/>
                    <a:pt x="63" y="64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86" y="64"/>
                    <a:pt x="86" y="64"/>
                    <a:pt x="86" y="64"/>
                  </a:cubicBezTo>
                  <a:moveTo>
                    <a:pt x="44" y="32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4" y="82"/>
                    <a:pt x="13" y="86"/>
                    <a:pt x="21" y="86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32"/>
                    <a:pt x="44" y="32"/>
                    <a:pt x="44" y="32"/>
                  </a:cubicBezTo>
                  <a:moveTo>
                    <a:pt x="100" y="28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28"/>
                    <a:pt x="100" y="28"/>
                    <a:pt x="100" y="28"/>
                  </a:cubicBezTo>
                  <a:moveTo>
                    <a:pt x="10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ṣ1íḑê">
              <a:extLst>
                <a:ext uri="{FF2B5EF4-FFF2-40B4-BE49-F238E27FC236}">
                  <a16:creationId xmlns:a16="http://schemas.microsoft.com/office/drawing/2014/main" id="{AFBF752D-6CC4-4F30-81B9-DAEBC26E033B}"/>
                </a:ext>
              </a:extLst>
            </p:cNvPr>
            <p:cNvSpPr/>
            <p:nvPr/>
          </p:nvSpPr>
          <p:spPr bwMode="auto">
            <a:xfrm>
              <a:off x="5540376" y="2643188"/>
              <a:ext cx="592138" cy="1255713"/>
            </a:xfrm>
            <a:custGeom>
              <a:avLst/>
              <a:gdLst>
                <a:gd name="T0" fmla="*/ 75 w 147"/>
                <a:gd name="T1" fmla="*/ 213 h 312"/>
                <a:gd name="T2" fmla="*/ 0 w 147"/>
                <a:gd name="T3" fmla="*/ 213 h 312"/>
                <a:gd name="T4" fmla="*/ 0 w 147"/>
                <a:gd name="T5" fmla="*/ 276 h 312"/>
                <a:gd name="T6" fmla="*/ 3 w 147"/>
                <a:gd name="T7" fmla="*/ 282 h 312"/>
                <a:gd name="T8" fmla="*/ 3 w 147"/>
                <a:gd name="T9" fmla="*/ 296 h 312"/>
                <a:gd name="T10" fmla="*/ 15 w 147"/>
                <a:gd name="T11" fmla="*/ 312 h 312"/>
                <a:gd name="T12" fmla="*/ 37 w 147"/>
                <a:gd name="T13" fmla="*/ 312 h 312"/>
                <a:gd name="T14" fmla="*/ 75 w 147"/>
                <a:gd name="T15" fmla="*/ 275 h 312"/>
                <a:gd name="T16" fmla="*/ 75 w 147"/>
                <a:gd name="T17" fmla="*/ 260 h 312"/>
                <a:gd name="T18" fmla="*/ 75 w 147"/>
                <a:gd name="T19" fmla="*/ 213 h 312"/>
                <a:gd name="T20" fmla="*/ 143 w 147"/>
                <a:gd name="T21" fmla="*/ 0 h 312"/>
                <a:gd name="T22" fmla="*/ 142 w 147"/>
                <a:gd name="T23" fmla="*/ 0 h 312"/>
                <a:gd name="T24" fmla="*/ 76 w 147"/>
                <a:gd name="T25" fmla="*/ 66 h 312"/>
                <a:gd name="T26" fmla="*/ 84 w 147"/>
                <a:gd name="T27" fmla="*/ 66 h 312"/>
                <a:gd name="T28" fmla="*/ 110 w 147"/>
                <a:gd name="T29" fmla="*/ 92 h 312"/>
                <a:gd name="T30" fmla="*/ 110 w 147"/>
                <a:gd name="T31" fmla="*/ 140 h 312"/>
                <a:gd name="T32" fmla="*/ 122 w 147"/>
                <a:gd name="T33" fmla="*/ 140 h 312"/>
                <a:gd name="T34" fmla="*/ 122 w 147"/>
                <a:gd name="T35" fmla="*/ 128 h 312"/>
                <a:gd name="T36" fmla="*/ 147 w 147"/>
                <a:gd name="T37" fmla="*/ 128 h 312"/>
                <a:gd name="T38" fmla="*/ 147 w 147"/>
                <a:gd name="T39" fmla="*/ 13 h 312"/>
                <a:gd name="T40" fmla="*/ 143 w 147"/>
                <a:gd name="T4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312">
                  <a:moveTo>
                    <a:pt x="75" y="213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1" y="278"/>
                    <a:pt x="3" y="280"/>
                    <a:pt x="3" y="282"/>
                  </a:cubicBezTo>
                  <a:cubicBezTo>
                    <a:pt x="3" y="296"/>
                    <a:pt x="3" y="296"/>
                    <a:pt x="3" y="296"/>
                  </a:cubicBezTo>
                  <a:cubicBezTo>
                    <a:pt x="9" y="299"/>
                    <a:pt x="14" y="305"/>
                    <a:pt x="15" y="312"/>
                  </a:cubicBezTo>
                  <a:cubicBezTo>
                    <a:pt x="37" y="312"/>
                    <a:pt x="37" y="312"/>
                    <a:pt x="37" y="312"/>
                  </a:cubicBezTo>
                  <a:cubicBezTo>
                    <a:pt x="75" y="275"/>
                    <a:pt x="75" y="275"/>
                    <a:pt x="75" y="275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13"/>
                    <a:pt x="75" y="213"/>
                    <a:pt x="75" y="213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98" y="66"/>
                    <a:pt x="110" y="78"/>
                    <a:pt x="110" y="92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47" y="128"/>
                    <a:pt x="147" y="128"/>
                    <a:pt x="147" y="128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5" y="9"/>
                    <a:pt x="144" y="4"/>
                    <a:pt x="143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$ļíḋè">
              <a:extLst>
                <a:ext uri="{FF2B5EF4-FFF2-40B4-BE49-F238E27FC236}">
                  <a16:creationId xmlns:a16="http://schemas.microsoft.com/office/drawing/2014/main" id="{63F33A80-5B56-41EA-93A7-93E8055128EC}"/>
                </a:ext>
              </a:extLst>
            </p:cNvPr>
            <p:cNvSpPr/>
            <p:nvPr/>
          </p:nvSpPr>
          <p:spPr bwMode="auto">
            <a:xfrm>
              <a:off x="5540376" y="2908301"/>
              <a:ext cx="442913" cy="592138"/>
            </a:xfrm>
            <a:custGeom>
              <a:avLst/>
              <a:gdLst>
                <a:gd name="T0" fmla="*/ 75 w 110"/>
                <a:gd name="T1" fmla="*/ 144 h 147"/>
                <a:gd name="T2" fmla="*/ 0 w 110"/>
                <a:gd name="T3" fmla="*/ 144 h 147"/>
                <a:gd name="T4" fmla="*/ 0 w 110"/>
                <a:gd name="T5" fmla="*/ 147 h 147"/>
                <a:gd name="T6" fmla="*/ 75 w 110"/>
                <a:gd name="T7" fmla="*/ 147 h 147"/>
                <a:gd name="T8" fmla="*/ 75 w 110"/>
                <a:gd name="T9" fmla="*/ 144 h 147"/>
                <a:gd name="T10" fmla="*/ 84 w 110"/>
                <a:gd name="T11" fmla="*/ 0 h 147"/>
                <a:gd name="T12" fmla="*/ 76 w 110"/>
                <a:gd name="T13" fmla="*/ 0 h 147"/>
                <a:gd name="T14" fmla="*/ 73 w 110"/>
                <a:gd name="T15" fmla="*/ 3 h 147"/>
                <a:gd name="T16" fmla="*/ 81 w 110"/>
                <a:gd name="T17" fmla="*/ 3 h 147"/>
                <a:gd name="T18" fmla="*/ 107 w 110"/>
                <a:gd name="T19" fmla="*/ 29 h 147"/>
                <a:gd name="T20" fmla="*/ 107 w 110"/>
                <a:gd name="T21" fmla="*/ 81 h 147"/>
                <a:gd name="T22" fmla="*/ 109 w 110"/>
                <a:gd name="T23" fmla="*/ 81 h 147"/>
                <a:gd name="T24" fmla="*/ 109 w 110"/>
                <a:gd name="T25" fmla="*/ 74 h 147"/>
                <a:gd name="T26" fmla="*/ 110 w 110"/>
                <a:gd name="T27" fmla="*/ 74 h 147"/>
                <a:gd name="T28" fmla="*/ 110 w 110"/>
                <a:gd name="T29" fmla="*/ 26 h 147"/>
                <a:gd name="T30" fmla="*/ 84 w 110"/>
                <a:gd name="T3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47">
                  <a:moveTo>
                    <a:pt x="75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44"/>
                    <a:pt x="75" y="144"/>
                    <a:pt x="75" y="144"/>
                  </a:cubicBezTo>
                  <a:moveTo>
                    <a:pt x="8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95" y="3"/>
                    <a:pt x="107" y="15"/>
                    <a:pt x="107" y="29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12"/>
                    <a:pt x="98" y="0"/>
                    <a:pt x="84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$ļîḑè">
              <a:extLst>
                <a:ext uri="{FF2B5EF4-FFF2-40B4-BE49-F238E27FC236}">
                  <a16:creationId xmlns:a16="http://schemas.microsoft.com/office/drawing/2014/main" id="{A9F74C38-2B0E-49B3-B253-BD1E5E64F726}"/>
                </a:ext>
              </a:extLst>
            </p:cNvPr>
            <p:cNvSpPr/>
            <p:nvPr/>
          </p:nvSpPr>
          <p:spPr bwMode="auto">
            <a:xfrm>
              <a:off x="5540376" y="2921001"/>
              <a:ext cx="430213" cy="558800"/>
            </a:xfrm>
            <a:custGeom>
              <a:avLst/>
              <a:gdLst>
                <a:gd name="T0" fmla="*/ 81 w 107"/>
                <a:gd name="T1" fmla="*/ 0 h 139"/>
                <a:gd name="T2" fmla="*/ 73 w 107"/>
                <a:gd name="T3" fmla="*/ 0 h 139"/>
                <a:gd name="T4" fmla="*/ 15 w 107"/>
                <a:gd name="T5" fmla="*/ 58 h 139"/>
                <a:gd name="T6" fmla="*/ 15 w 107"/>
                <a:gd name="T7" fmla="*/ 59 h 139"/>
                <a:gd name="T8" fmla="*/ 0 w 107"/>
                <a:gd name="T9" fmla="*/ 80 h 139"/>
                <a:gd name="T10" fmla="*/ 0 w 107"/>
                <a:gd name="T11" fmla="*/ 139 h 139"/>
                <a:gd name="T12" fmla="*/ 75 w 107"/>
                <a:gd name="T13" fmla="*/ 139 h 139"/>
                <a:gd name="T14" fmla="*/ 75 w 107"/>
                <a:gd name="T15" fmla="*/ 101 h 139"/>
                <a:gd name="T16" fmla="*/ 75 w 107"/>
                <a:gd name="T17" fmla="*/ 91 h 139"/>
                <a:gd name="T18" fmla="*/ 75 w 107"/>
                <a:gd name="T19" fmla="*/ 90 h 139"/>
                <a:gd name="T20" fmla="*/ 75 w 107"/>
                <a:gd name="T21" fmla="*/ 87 h 139"/>
                <a:gd name="T22" fmla="*/ 77 w 107"/>
                <a:gd name="T23" fmla="*/ 83 h 139"/>
                <a:gd name="T24" fmla="*/ 87 w 107"/>
                <a:gd name="T25" fmla="*/ 78 h 139"/>
                <a:gd name="T26" fmla="*/ 107 w 107"/>
                <a:gd name="T27" fmla="*/ 78 h 139"/>
                <a:gd name="T28" fmla="*/ 107 w 107"/>
                <a:gd name="T29" fmla="*/ 26 h 139"/>
                <a:gd name="T30" fmla="*/ 81 w 107"/>
                <a:gd name="T3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39">
                  <a:moveTo>
                    <a:pt x="8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9"/>
                    <a:pt x="15" y="59"/>
                  </a:cubicBezTo>
                  <a:cubicBezTo>
                    <a:pt x="15" y="69"/>
                    <a:pt x="9" y="77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89"/>
                    <a:pt x="75" y="88"/>
                    <a:pt x="75" y="87"/>
                  </a:cubicBezTo>
                  <a:cubicBezTo>
                    <a:pt x="75" y="86"/>
                    <a:pt x="76" y="84"/>
                    <a:pt x="77" y="83"/>
                  </a:cubicBezTo>
                  <a:cubicBezTo>
                    <a:pt x="79" y="80"/>
                    <a:pt x="83" y="78"/>
                    <a:pt x="87" y="7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12"/>
                    <a:pt x="95" y="0"/>
                    <a:pt x="81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š1îḓe">
              <a:extLst>
                <a:ext uri="{FF2B5EF4-FFF2-40B4-BE49-F238E27FC236}">
                  <a16:creationId xmlns:a16="http://schemas.microsoft.com/office/drawing/2014/main" id="{16AE98D1-0BA8-4A93-8E44-CCCB500E1B5E}"/>
                </a:ext>
              </a:extLst>
            </p:cNvPr>
            <p:cNvSpPr/>
            <p:nvPr/>
          </p:nvSpPr>
          <p:spPr bwMode="auto">
            <a:xfrm>
              <a:off x="5540376" y="3479801"/>
              <a:ext cx="301625" cy="9525"/>
            </a:xfrm>
            <a:prstGeom prst="rect">
              <a:avLst/>
            </a:pr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ṩľïďê">
              <a:extLst>
                <a:ext uri="{FF2B5EF4-FFF2-40B4-BE49-F238E27FC236}">
                  <a16:creationId xmlns:a16="http://schemas.microsoft.com/office/drawing/2014/main" id="{69A390A0-9051-4B9F-A4EE-A41734867AAD}"/>
                </a:ext>
              </a:extLst>
            </p:cNvPr>
            <p:cNvSpPr/>
            <p:nvPr/>
          </p:nvSpPr>
          <p:spPr bwMode="auto">
            <a:xfrm>
              <a:off x="5540376" y="3479801"/>
              <a:ext cx="3016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ŝļíḑè">
              <a:extLst>
                <a:ext uri="{FF2B5EF4-FFF2-40B4-BE49-F238E27FC236}">
                  <a16:creationId xmlns:a16="http://schemas.microsoft.com/office/drawing/2014/main" id="{5A294D92-9D01-4513-BE9E-6E031EDC2DAD}"/>
                </a:ext>
              </a:extLst>
            </p:cNvPr>
            <p:cNvSpPr/>
            <p:nvPr/>
          </p:nvSpPr>
          <p:spPr bwMode="auto">
            <a:xfrm>
              <a:off x="4440239" y="4884738"/>
              <a:ext cx="112713" cy="266700"/>
            </a:xfrm>
            <a:custGeom>
              <a:avLst/>
              <a:gdLst>
                <a:gd name="T0" fmla="*/ 71 w 71"/>
                <a:gd name="T1" fmla="*/ 0 h 168"/>
                <a:gd name="T2" fmla="*/ 0 w 71"/>
                <a:gd name="T3" fmla="*/ 0 h 168"/>
                <a:gd name="T4" fmla="*/ 0 w 71"/>
                <a:gd name="T5" fmla="*/ 168 h 168"/>
                <a:gd name="T6" fmla="*/ 71 w 71"/>
                <a:gd name="T7" fmla="*/ 97 h 168"/>
                <a:gd name="T8" fmla="*/ 71 w 7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71" y="9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š1ïdè">
              <a:extLst>
                <a:ext uri="{FF2B5EF4-FFF2-40B4-BE49-F238E27FC236}">
                  <a16:creationId xmlns:a16="http://schemas.microsoft.com/office/drawing/2014/main" id="{0C90BD7F-F84B-4022-BB5D-EBFFE0345183}"/>
                </a:ext>
              </a:extLst>
            </p:cNvPr>
            <p:cNvSpPr/>
            <p:nvPr/>
          </p:nvSpPr>
          <p:spPr bwMode="auto">
            <a:xfrm>
              <a:off x="4440239" y="4884738"/>
              <a:ext cx="112713" cy="266700"/>
            </a:xfrm>
            <a:custGeom>
              <a:avLst/>
              <a:gdLst>
                <a:gd name="T0" fmla="*/ 71 w 71"/>
                <a:gd name="T1" fmla="*/ 0 h 168"/>
                <a:gd name="T2" fmla="*/ 0 w 71"/>
                <a:gd name="T3" fmla="*/ 0 h 168"/>
                <a:gd name="T4" fmla="*/ 0 w 71"/>
                <a:gd name="T5" fmla="*/ 168 h 168"/>
                <a:gd name="T6" fmla="*/ 71 w 71"/>
                <a:gd name="T7" fmla="*/ 97 h 168"/>
                <a:gd name="T8" fmla="*/ 71 w 7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71" y="97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$ḻidè">
              <a:extLst>
                <a:ext uri="{FF2B5EF4-FFF2-40B4-BE49-F238E27FC236}">
                  <a16:creationId xmlns:a16="http://schemas.microsoft.com/office/drawing/2014/main" id="{4AEF39B0-FEC7-4ADB-8D74-2E81A9B3414B}"/>
                </a:ext>
              </a:extLst>
            </p:cNvPr>
            <p:cNvSpPr/>
            <p:nvPr/>
          </p:nvSpPr>
          <p:spPr bwMode="auto">
            <a:xfrm>
              <a:off x="4440239" y="3363913"/>
              <a:ext cx="1136650" cy="1520825"/>
            </a:xfrm>
            <a:custGeom>
              <a:avLst/>
              <a:gdLst>
                <a:gd name="T0" fmla="*/ 236 w 282"/>
                <a:gd name="T1" fmla="*/ 0 h 378"/>
                <a:gd name="T2" fmla="*/ 165 w 282"/>
                <a:gd name="T3" fmla="*/ 71 h 378"/>
                <a:gd name="T4" fmla="*/ 184 w 282"/>
                <a:gd name="T5" fmla="*/ 96 h 378"/>
                <a:gd name="T6" fmla="*/ 184 w 282"/>
                <a:gd name="T7" fmla="*/ 190 h 378"/>
                <a:gd name="T8" fmla="*/ 157 w 282"/>
                <a:gd name="T9" fmla="*/ 217 h 378"/>
                <a:gd name="T10" fmla="*/ 63 w 282"/>
                <a:gd name="T11" fmla="*/ 217 h 378"/>
                <a:gd name="T12" fmla="*/ 38 w 282"/>
                <a:gd name="T13" fmla="*/ 198 h 378"/>
                <a:gd name="T14" fmla="*/ 0 w 282"/>
                <a:gd name="T15" fmla="*/ 236 h 378"/>
                <a:gd name="T16" fmla="*/ 0 w 282"/>
                <a:gd name="T17" fmla="*/ 378 h 378"/>
                <a:gd name="T18" fmla="*/ 28 w 282"/>
                <a:gd name="T19" fmla="*/ 378 h 378"/>
                <a:gd name="T20" fmla="*/ 53 w 282"/>
                <a:gd name="T21" fmla="*/ 378 h 378"/>
                <a:gd name="T22" fmla="*/ 53 w 282"/>
                <a:gd name="T23" fmla="*/ 253 h 378"/>
                <a:gd name="T24" fmla="*/ 63 w 282"/>
                <a:gd name="T25" fmla="*/ 243 h 378"/>
                <a:gd name="T26" fmla="*/ 72 w 282"/>
                <a:gd name="T27" fmla="*/ 253 h 378"/>
                <a:gd name="T28" fmla="*/ 72 w 282"/>
                <a:gd name="T29" fmla="*/ 271 h 378"/>
                <a:gd name="T30" fmla="*/ 109 w 282"/>
                <a:gd name="T31" fmla="*/ 271 h 378"/>
                <a:gd name="T32" fmla="*/ 109 w 282"/>
                <a:gd name="T33" fmla="*/ 253 h 378"/>
                <a:gd name="T34" fmla="*/ 119 w 282"/>
                <a:gd name="T35" fmla="*/ 243 h 378"/>
                <a:gd name="T36" fmla="*/ 129 w 282"/>
                <a:gd name="T37" fmla="*/ 253 h 378"/>
                <a:gd name="T38" fmla="*/ 129 w 282"/>
                <a:gd name="T39" fmla="*/ 296 h 378"/>
                <a:gd name="T40" fmla="*/ 148 w 282"/>
                <a:gd name="T41" fmla="*/ 296 h 378"/>
                <a:gd name="T42" fmla="*/ 282 w 282"/>
                <a:gd name="T43" fmla="*/ 161 h 378"/>
                <a:gd name="T44" fmla="*/ 278 w 282"/>
                <a:gd name="T45" fmla="*/ 155 h 378"/>
                <a:gd name="T46" fmla="*/ 267 w 282"/>
                <a:gd name="T47" fmla="*/ 158 h 378"/>
                <a:gd name="T48" fmla="*/ 246 w 282"/>
                <a:gd name="T49" fmla="*/ 137 h 378"/>
                <a:gd name="T50" fmla="*/ 259 w 282"/>
                <a:gd name="T51" fmla="*/ 117 h 378"/>
                <a:gd name="T52" fmla="*/ 259 w 282"/>
                <a:gd name="T53" fmla="*/ 103 h 378"/>
                <a:gd name="T54" fmla="*/ 262 w 282"/>
                <a:gd name="T55" fmla="*/ 97 h 378"/>
                <a:gd name="T56" fmla="*/ 262 w 282"/>
                <a:gd name="T57" fmla="*/ 34 h 378"/>
                <a:gd name="T58" fmla="*/ 236 w 282"/>
                <a:gd name="T59" fmla="*/ 8 h 378"/>
                <a:gd name="T60" fmla="*/ 236 w 282"/>
                <a:gd name="T6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378">
                  <a:moveTo>
                    <a:pt x="236" y="0"/>
                  </a:moveTo>
                  <a:cubicBezTo>
                    <a:pt x="165" y="71"/>
                    <a:pt x="165" y="71"/>
                    <a:pt x="165" y="71"/>
                  </a:cubicBezTo>
                  <a:cubicBezTo>
                    <a:pt x="176" y="74"/>
                    <a:pt x="184" y="84"/>
                    <a:pt x="184" y="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84" y="205"/>
                    <a:pt x="172" y="217"/>
                    <a:pt x="157" y="217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51" y="217"/>
                    <a:pt x="41" y="209"/>
                    <a:pt x="38" y="19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3" y="253"/>
                    <a:pt x="53" y="253"/>
                    <a:pt x="53" y="253"/>
                  </a:cubicBezTo>
                  <a:cubicBezTo>
                    <a:pt x="53" y="247"/>
                    <a:pt x="58" y="243"/>
                    <a:pt x="63" y="243"/>
                  </a:cubicBezTo>
                  <a:cubicBezTo>
                    <a:pt x="68" y="243"/>
                    <a:pt x="72" y="247"/>
                    <a:pt x="72" y="253"/>
                  </a:cubicBezTo>
                  <a:cubicBezTo>
                    <a:pt x="72" y="271"/>
                    <a:pt x="72" y="271"/>
                    <a:pt x="72" y="271"/>
                  </a:cubicBezTo>
                  <a:cubicBezTo>
                    <a:pt x="109" y="271"/>
                    <a:pt x="109" y="271"/>
                    <a:pt x="109" y="271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09" y="247"/>
                    <a:pt x="114" y="243"/>
                    <a:pt x="119" y="243"/>
                  </a:cubicBezTo>
                  <a:cubicBezTo>
                    <a:pt x="124" y="243"/>
                    <a:pt x="129" y="247"/>
                    <a:pt x="129" y="253"/>
                  </a:cubicBezTo>
                  <a:cubicBezTo>
                    <a:pt x="129" y="296"/>
                    <a:pt x="129" y="296"/>
                    <a:pt x="129" y="296"/>
                  </a:cubicBezTo>
                  <a:cubicBezTo>
                    <a:pt x="148" y="296"/>
                    <a:pt x="148" y="296"/>
                    <a:pt x="148" y="296"/>
                  </a:cubicBezTo>
                  <a:cubicBezTo>
                    <a:pt x="282" y="161"/>
                    <a:pt x="282" y="161"/>
                    <a:pt x="282" y="161"/>
                  </a:cubicBezTo>
                  <a:cubicBezTo>
                    <a:pt x="281" y="159"/>
                    <a:pt x="279" y="157"/>
                    <a:pt x="278" y="155"/>
                  </a:cubicBezTo>
                  <a:cubicBezTo>
                    <a:pt x="275" y="157"/>
                    <a:pt x="271" y="158"/>
                    <a:pt x="267" y="158"/>
                  </a:cubicBezTo>
                  <a:cubicBezTo>
                    <a:pt x="256" y="158"/>
                    <a:pt x="246" y="149"/>
                    <a:pt x="246" y="137"/>
                  </a:cubicBezTo>
                  <a:cubicBezTo>
                    <a:pt x="246" y="128"/>
                    <a:pt x="251" y="120"/>
                    <a:pt x="259" y="117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59" y="101"/>
                    <a:pt x="260" y="99"/>
                    <a:pt x="262" y="97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48" y="34"/>
                    <a:pt x="236" y="22"/>
                    <a:pt x="236" y="8"/>
                  </a:cubicBezTo>
                  <a:cubicBezTo>
                    <a:pt x="236" y="0"/>
                    <a:pt x="236" y="0"/>
                    <a:pt x="23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ṥlïdê">
              <a:extLst>
                <a:ext uri="{FF2B5EF4-FFF2-40B4-BE49-F238E27FC236}">
                  <a16:creationId xmlns:a16="http://schemas.microsoft.com/office/drawing/2014/main" id="{05BA15A7-7A8E-4476-A064-C930136FAD2D}"/>
                </a:ext>
              </a:extLst>
            </p:cNvPr>
            <p:cNvSpPr/>
            <p:nvPr/>
          </p:nvSpPr>
          <p:spPr bwMode="auto">
            <a:xfrm>
              <a:off x="4594226" y="3649663"/>
              <a:ext cx="587375" cy="587375"/>
            </a:xfrm>
            <a:custGeom>
              <a:avLst/>
              <a:gdLst>
                <a:gd name="T0" fmla="*/ 3 w 146"/>
                <a:gd name="T1" fmla="*/ 124 h 146"/>
                <a:gd name="T2" fmla="*/ 3 w 146"/>
                <a:gd name="T3" fmla="*/ 124 h 146"/>
                <a:gd name="T4" fmla="*/ 8 w 146"/>
                <a:gd name="T5" fmla="*/ 134 h 146"/>
                <a:gd name="T6" fmla="*/ 3 w 146"/>
                <a:gd name="T7" fmla="*/ 124 h 146"/>
                <a:gd name="T8" fmla="*/ 127 w 146"/>
                <a:gd name="T9" fmla="*/ 0 h 146"/>
                <a:gd name="T10" fmla="*/ 124 w 146"/>
                <a:gd name="T11" fmla="*/ 3 h 146"/>
                <a:gd name="T12" fmla="*/ 143 w 146"/>
                <a:gd name="T13" fmla="*/ 28 h 146"/>
                <a:gd name="T14" fmla="*/ 143 w 146"/>
                <a:gd name="T15" fmla="*/ 117 h 146"/>
                <a:gd name="T16" fmla="*/ 136 w 146"/>
                <a:gd name="T17" fmla="*/ 134 h 146"/>
                <a:gd name="T18" fmla="*/ 143 w 146"/>
                <a:gd name="T19" fmla="*/ 118 h 146"/>
                <a:gd name="T20" fmla="*/ 143 w 146"/>
                <a:gd name="T21" fmla="*/ 119 h 146"/>
                <a:gd name="T22" fmla="*/ 119 w 146"/>
                <a:gd name="T23" fmla="*/ 143 h 146"/>
                <a:gd name="T24" fmla="*/ 117 w 146"/>
                <a:gd name="T25" fmla="*/ 143 h 146"/>
                <a:gd name="T26" fmla="*/ 117 w 146"/>
                <a:gd name="T27" fmla="*/ 143 h 146"/>
                <a:gd name="T28" fmla="*/ 28 w 146"/>
                <a:gd name="T29" fmla="*/ 143 h 146"/>
                <a:gd name="T30" fmla="*/ 28 w 146"/>
                <a:gd name="T31" fmla="*/ 143 h 146"/>
                <a:gd name="T32" fmla="*/ 25 w 146"/>
                <a:gd name="T33" fmla="*/ 143 h 146"/>
                <a:gd name="T34" fmla="*/ 2 w 146"/>
                <a:gd name="T35" fmla="*/ 125 h 146"/>
                <a:gd name="T36" fmla="*/ 0 w 146"/>
                <a:gd name="T37" fmla="*/ 127 h 146"/>
                <a:gd name="T38" fmla="*/ 25 w 146"/>
                <a:gd name="T39" fmla="*/ 146 h 146"/>
                <a:gd name="T40" fmla="*/ 119 w 146"/>
                <a:gd name="T41" fmla="*/ 146 h 146"/>
                <a:gd name="T42" fmla="*/ 146 w 146"/>
                <a:gd name="T43" fmla="*/ 119 h 146"/>
                <a:gd name="T44" fmla="*/ 146 w 146"/>
                <a:gd name="T45" fmla="*/ 25 h 146"/>
                <a:gd name="T46" fmla="*/ 127 w 146"/>
                <a:gd name="T4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146">
                  <a:moveTo>
                    <a:pt x="3" y="124"/>
                  </a:moveTo>
                  <a:cubicBezTo>
                    <a:pt x="3" y="124"/>
                    <a:pt x="3" y="124"/>
                    <a:pt x="3" y="124"/>
                  </a:cubicBezTo>
                  <a:cubicBezTo>
                    <a:pt x="4" y="128"/>
                    <a:pt x="6" y="131"/>
                    <a:pt x="8" y="134"/>
                  </a:cubicBezTo>
                  <a:cubicBezTo>
                    <a:pt x="6" y="131"/>
                    <a:pt x="4" y="128"/>
                    <a:pt x="3" y="124"/>
                  </a:cubicBezTo>
                  <a:moveTo>
                    <a:pt x="127" y="0"/>
                  </a:moveTo>
                  <a:cubicBezTo>
                    <a:pt x="124" y="3"/>
                    <a:pt x="124" y="3"/>
                    <a:pt x="124" y="3"/>
                  </a:cubicBezTo>
                  <a:cubicBezTo>
                    <a:pt x="135" y="6"/>
                    <a:pt x="143" y="16"/>
                    <a:pt x="143" y="2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23"/>
                    <a:pt x="140" y="129"/>
                    <a:pt x="136" y="134"/>
                  </a:cubicBezTo>
                  <a:cubicBezTo>
                    <a:pt x="140" y="130"/>
                    <a:pt x="143" y="124"/>
                    <a:pt x="143" y="118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3" y="133"/>
                    <a:pt x="132" y="143"/>
                    <a:pt x="119" y="14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14" y="143"/>
                    <a:pt x="5" y="135"/>
                    <a:pt x="2" y="12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" y="138"/>
                    <a:pt x="13" y="146"/>
                    <a:pt x="25" y="146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34" y="146"/>
                    <a:pt x="146" y="134"/>
                    <a:pt x="146" y="119"/>
                  </a:cubicBezTo>
                  <a:cubicBezTo>
                    <a:pt x="146" y="25"/>
                    <a:pt x="146" y="25"/>
                    <a:pt x="146" y="25"/>
                  </a:cubicBezTo>
                  <a:cubicBezTo>
                    <a:pt x="146" y="13"/>
                    <a:pt x="138" y="3"/>
                    <a:pt x="127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šḻïde">
              <a:extLst>
                <a:ext uri="{FF2B5EF4-FFF2-40B4-BE49-F238E27FC236}">
                  <a16:creationId xmlns:a16="http://schemas.microsoft.com/office/drawing/2014/main" id="{20E333D1-FB10-4E9E-BFAE-EB9D8E31BED3}"/>
                </a:ext>
              </a:extLst>
            </p:cNvPr>
            <p:cNvSpPr/>
            <p:nvPr/>
          </p:nvSpPr>
          <p:spPr bwMode="auto">
            <a:xfrm>
              <a:off x="4605339" y="3662363"/>
              <a:ext cx="563563" cy="554038"/>
            </a:xfrm>
            <a:custGeom>
              <a:avLst/>
              <a:gdLst>
                <a:gd name="T0" fmla="*/ 35 w 140"/>
                <a:gd name="T1" fmla="*/ 93 h 138"/>
                <a:gd name="T2" fmla="*/ 42 w 140"/>
                <a:gd name="T3" fmla="*/ 110 h 138"/>
                <a:gd name="T4" fmla="*/ 42 w 140"/>
                <a:gd name="T5" fmla="*/ 110 h 138"/>
                <a:gd name="T6" fmla="*/ 42 w 140"/>
                <a:gd name="T7" fmla="*/ 110 h 138"/>
                <a:gd name="T8" fmla="*/ 43 w 140"/>
                <a:gd name="T9" fmla="*/ 110 h 138"/>
                <a:gd name="T10" fmla="*/ 43 w 140"/>
                <a:gd name="T11" fmla="*/ 110 h 138"/>
                <a:gd name="T12" fmla="*/ 43 w 140"/>
                <a:gd name="T13" fmla="*/ 110 h 138"/>
                <a:gd name="T14" fmla="*/ 43 w 140"/>
                <a:gd name="T15" fmla="*/ 110 h 138"/>
                <a:gd name="T16" fmla="*/ 44 w 140"/>
                <a:gd name="T17" fmla="*/ 110 h 138"/>
                <a:gd name="T18" fmla="*/ 44 w 140"/>
                <a:gd name="T19" fmla="*/ 110 h 138"/>
                <a:gd name="T20" fmla="*/ 45 w 140"/>
                <a:gd name="T21" fmla="*/ 110 h 138"/>
                <a:gd name="T22" fmla="*/ 45 w 140"/>
                <a:gd name="T23" fmla="*/ 110 h 138"/>
                <a:gd name="T24" fmla="*/ 45 w 140"/>
                <a:gd name="T25" fmla="*/ 110 h 138"/>
                <a:gd name="T26" fmla="*/ 45 w 140"/>
                <a:gd name="T27" fmla="*/ 110 h 138"/>
                <a:gd name="T28" fmla="*/ 46 w 140"/>
                <a:gd name="T29" fmla="*/ 110 h 138"/>
                <a:gd name="T30" fmla="*/ 46 w 140"/>
                <a:gd name="T31" fmla="*/ 110 h 138"/>
                <a:gd name="T32" fmla="*/ 46 w 140"/>
                <a:gd name="T33" fmla="*/ 110 h 138"/>
                <a:gd name="T34" fmla="*/ 46 w 140"/>
                <a:gd name="T35" fmla="*/ 110 h 138"/>
                <a:gd name="T36" fmla="*/ 100 w 140"/>
                <a:gd name="T37" fmla="*/ 66 h 138"/>
                <a:gd name="T38" fmla="*/ 100 w 140"/>
                <a:gd name="T39" fmla="*/ 66 h 138"/>
                <a:gd name="T40" fmla="*/ 106 w 140"/>
                <a:gd name="T41" fmla="*/ 77 h 138"/>
                <a:gd name="T42" fmla="*/ 107 w 140"/>
                <a:gd name="T43" fmla="*/ 77 h 138"/>
                <a:gd name="T44" fmla="*/ 107 w 140"/>
                <a:gd name="T45" fmla="*/ 77 h 138"/>
                <a:gd name="T46" fmla="*/ 107 w 140"/>
                <a:gd name="T47" fmla="*/ 77 h 138"/>
                <a:gd name="T48" fmla="*/ 107 w 140"/>
                <a:gd name="T49" fmla="*/ 77 h 138"/>
                <a:gd name="T50" fmla="*/ 107 w 140"/>
                <a:gd name="T51" fmla="*/ 77 h 138"/>
                <a:gd name="T52" fmla="*/ 107 w 140"/>
                <a:gd name="T53" fmla="*/ 77 h 138"/>
                <a:gd name="T54" fmla="*/ 108 w 140"/>
                <a:gd name="T55" fmla="*/ 77 h 138"/>
                <a:gd name="T56" fmla="*/ 108 w 140"/>
                <a:gd name="T57" fmla="*/ 77 h 138"/>
                <a:gd name="T58" fmla="*/ 108 w 140"/>
                <a:gd name="T59" fmla="*/ 77 h 138"/>
                <a:gd name="T60" fmla="*/ 108 w 140"/>
                <a:gd name="T61" fmla="*/ 77 h 138"/>
                <a:gd name="T62" fmla="*/ 108 w 140"/>
                <a:gd name="T63" fmla="*/ 77 h 138"/>
                <a:gd name="T64" fmla="*/ 108 w 140"/>
                <a:gd name="T65" fmla="*/ 77 h 138"/>
                <a:gd name="T66" fmla="*/ 109 w 140"/>
                <a:gd name="T67" fmla="*/ 77 h 138"/>
                <a:gd name="T68" fmla="*/ 109 w 140"/>
                <a:gd name="T69" fmla="*/ 77 h 138"/>
                <a:gd name="T70" fmla="*/ 102 w 140"/>
                <a:gd name="T71" fmla="*/ 44 h 138"/>
                <a:gd name="T72" fmla="*/ 118 w 140"/>
                <a:gd name="T73" fmla="*/ 47 h 138"/>
                <a:gd name="T74" fmla="*/ 126 w 140"/>
                <a:gd name="T75" fmla="*/ 56 h 138"/>
                <a:gd name="T76" fmla="*/ 131 w 140"/>
                <a:gd name="T77" fmla="*/ 64 h 138"/>
                <a:gd name="T78" fmla="*/ 128 w 140"/>
                <a:gd name="T79" fmla="*/ 75 h 138"/>
                <a:gd name="T80" fmla="*/ 126 w 140"/>
                <a:gd name="T81" fmla="*/ 84 h 138"/>
                <a:gd name="T82" fmla="*/ 111 w 140"/>
                <a:gd name="T83" fmla="*/ 90 h 138"/>
                <a:gd name="T84" fmla="*/ 95 w 140"/>
                <a:gd name="T85" fmla="*/ 85 h 138"/>
                <a:gd name="T86" fmla="*/ 88 w 140"/>
                <a:gd name="T87" fmla="*/ 77 h 138"/>
                <a:gd name="T88" fmla="*/ 82 w 140"/>
                <a:gd name="T89" fmla="*/ 64 h 138"/>
                <a:gd name="T90" fmla="*/ 87 w 140"/>
                <a:gd name="T91" fmla="*/ 52 h 138"/>
                <a:gd name="T92" fmla="*/ 92 w 140"/>
                <a:gd name="T93" fmla="*/ 46 h 138"/>
                <a:gd name="T94" fmla="*/ 91 w 140"/>
                <a:gd name="T95" fmla="*/ 32 h 138"/>
                <a:gd name="T96" fmla="*/ 85 w 140"/>
                <a:gd name="T97" fmla="*/ 39 h 138"/>
                <a:gd name="T98" fmla="*/ 80 w 140"/>
                <a:gd name="T99" fmla="*/ 46 h 138"/>
                <a:gd name="T100" fmla="*/ 60 w 140"/>
                <a:gd name="T101" fmla="*/ 66 h 138"/>
                <a:gd name="T102" fmla="*/ 72 w 140"/>
                <a:gd name="T103" fmla="*/ 68 h 138"/>
                <a:gd name="T104" fmla="*/ 74 w 140"/>
                <a:gd name="T105" fmla="*/ 85 h 138"/>
                <a:gd name="T106" fmla="*/ 76 w 140"/>
                <a:gd name="T107" fmla="*/ 100 h 138"/>
                <a:gd name="T108" fmla="*/ 73 w 140"/>
                <a:gd name="T109" fmla="*/ 113 h 138"/>
                <a:gd name="T110" fmla="*/ 51 w 140"/>
                <a:gd name="T111" fmla="*/ 122 h 138"/>
                <a:gd name="T112" fmla="*/ 28 w 140"/>
                <a:gd name="T113" fmla="*/ 120 h 138"/>
                <a:gd name="T114" fmla="*/ 15 w 140"/>
                <a:gd name="T115" fmla="*/ 116 h 138"/>
                <a:gd name="T116" fmla="*/ 116 w 140"/>
                <a:gd name="T1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38">
                  <a:moveTo>
                    <a:pt x="35" y="93"/>
                  </a:moveTo>
                  <a:cubicBezTo>
                    <a:pt x="35" y="92"/>
                    <a:pt x="35" y="92"/>
                    <a:pt x="35" y="92"/>
                  </a:cubicBezTo>
                  <a:cubicBezTo>
                    <a:pt x="35" y="87"/>
                    <a:pt x="39" y="83"/>
                    <a:pt x="44" y="83"/>
                  </a:cubicBezTo>
                  <a:cubicBezTo>
                    <a:pt x="49" y="83"/>
                    <a:pt x="54" y="87"/>
                    <a:pt x="54" y="92"/>
                  </a:cubicBezTo>
                  <a:cubicBezTo>
                    <a:pt x="54" y="92"/>
                    <a:pt x="54" y="93"/>
                    <a:pt x="54" y="93"/>
                  </a:cubicBezTo>
                  <a:cubicBezTo>
                    <a:pt x="53" y="98"/>
                    <a:pt x="49" y="102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39" y="103"/>
                    <a:pt x="35" y="99"/>
                    <a:pt x="35" y="94"/>
                  </a:cubicBezTo>
                  <a:cubicBezTo>
                    <a:pt x="35" y="93"/>
                    <a:pt x="35" y="93"/>
                    <a:pt x="35" y="93"/>
                  </a:cubicBezTo>
                  <a:moveTo>
                    <a:pt x="46" y="75"/>
                  </a:moveTo>
                  <a:cubicBezTo>
                    <a:pt x="26" y="94"/>
                    <a:pt x="26" y="94"/>
                    <a:pt x="26" y="94"/>
                  </a:cubicBezTo>
                  <a:cubicBezTo>
                    <a:pt x="28" y="102"/>
                    <a:pt x="34" y="109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54" y="109"/>
                    <a:pt x="61" y="102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2" y="93"/>
                    <a:pt x="62" y="92"/>
                  </a:cubicBezTo>
                  <a:cubicBezTo>
                    <a:pt x="62" y="83"/>
                    <a:pt x="55" y="76"/>
                    <a:pt x="46" y="75"/>
                  </a:cubicBezTo>
                  <a:moveTo>
                    <a:pt x="100" y="66"/>
                  </a:moveTo>
                  <a:cubicBezTo>
                    <a:pt x="100" y="66"/>
                    <a:pt x="100" y="66"/>
                    <a:pt x="100" y="65"/>
                  </a:cubicBezTo>
                  <a:cubicBezTo>
                    <a:pt x="100" y="62"/>
                    <a:pt x="103" y="59"/>
                    <a:pt x="106" y="59"/>
                  </a:cubicBezTo>
                  <a:cubicBezTo>
                    <a:pt x="110" y="59"/>
                    <a:pt x="113" y="62"/>
                    <a:pt x="113" y="65"/>
                  </a:cubicBezTo>
                  <a:cubicBezTo>
                    <a:pt x="113" y="66"/>
                    <a:pt x="113" y="66"/>
                    <a:pt x="113" y="67"/>
                  </a:cubicBezTo>
                  <a:cubicBezTo>
                    <a:pt x="113" y="67"/>
                    <a:pt x="113" y="68"/>
                    <a:pt x="113" y="68"/>
                  </a:cubicBezTo>
                  <a:cubicBezTo>
                    <a:pt x="113" y="72"/>
                    <a:pt x="110" y="74"/>
                    <a:pt x="107" y="74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3" y="74"/>
                    <a:pt x="100" y="71"/>
                    <a:pt x="100" y="67"/>
                  </a:cubicBezTo>
                  <a:cubicBezTo>
                    <a:pt x="100" y="67"/>
                    <a:pt x="100" y="67"/>
                    <a:pt x="100" y="66"/>
                  </a:cubicBezTo>
                  <a:moveTo>
                    <a:pt x="105" y="56"/>
                  </a:moveTo>
                  <a:cubicBezTo>
                    <a:pt x="99" y="56"/>
                    <a:pt x="95" y="60"/>
                    <a:pt x="95" y="67"/>
                  </a:cubicBezTo>
                  <a:cubicBezTo>
                    <a:pt x="95" y="73"/>
                    <a:pt x="100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14" y="76"/>
                    <a:pt x="118" y="72"/>
                    <a:pt x="118" y="67"/>
                  </a:cubicBezTo>
                  <a:cubicBezTo>
                    <a:pt x="117" y="61"/>
                    <a:pt x="113" y="56"/>
                    <a:pt x="107" y="56"/>
                  </a:cubicBezTo>
                  <a:cubicBezTo>
                    <a:pt x="106" y="56"/>
                    <a:pt x="106" y="56"/>
                    <a:pt x="105" y="56"/>
                  </a:cubicBezTo>
                  <a:moveTo>
                    <a:pt x="102" y="44"/>
                  </a:moveTo>
                  <a:cubicBezTo>
                    <a:pt x="102" y="44"/>
                    <a:pt x="102" y="44"/>
                    <a:pt x="102" y="44"/>
                  </a:cubicBezTo>
                  <a:cubicBezTo>
                    <a:pt x="102" y="42"/>
                    <a:pt x="103" y="41"/>
                    <a:pt x="105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10" y="41"/>
                    <a:pt x="111" y="42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3" y="46"/>
                    <a:pt x="115" y="47"/>
                    <a:pt x="117" y="48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6"/>
                    <a:pt x="120" y="46"/>
                    <a:pt x="121" y="46"/>
                  </a:cubicBezTo>
                  <a:cubicBezTo>
                    <a:pt x="121" y="46"/>
                    <a:pt x="122" y="46"/>
                    <a:pt x="123" y="47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50"/>
                    <a:pt x="126" y="52"/>
                    <a:pt x="125" y="5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7"/>
                    <a:pt x="126" y="57"/>
                    <a:pt x="125" y="58"/>
                  </a:cubicBezTo>
                  <a:cubicBezTo>
                    <a:pt x="126" y="59"/>
                    <a:pt x="126" y="59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30" y="61"/>
                    <a:pt x="131" y="62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8"/>
                    <a:pt x="131" y="68"/>
                  </a:cubicBezTo>
                  <a:cubicBezTo>
                    <a:pt x="131" y="68"/>
                    <a:pt x="131" y="69"/>
                    <a:pt x="13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70"/>
                    <a:pt x="131" y="71"/>
                    <a:pt x="131" y="72"/>
                  </a:cubicBezTo>
                  <a:cubicBezTo>
                    <a:pt x="131" y="74"/>
                    <a:pt x="130" y="75"/>
                    <a:pt x="129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8" y="75"/>
                    <a:pt x="127" y="75"/>
                    <a:pt x="126" y="75"/>
                  </a:cubicBezTo>
                  <a:cubicBezTo>
                    <a:pt x="126" y="76"/>
                    <a:pt x="126" y="77"/>
                    <a:pt x="125" y="77"/>
                  </a:cubicBezTo>
                  <a:cubicBezTo>
                    <a:pt x="125" y="78"/>
                    <a:pt x="126" y="78"/>
                    <a:pt x="126" y="78"/>
                  </a:cubicBezTo>
                  <a:cubicBezTo>
                    <a:pt x="126" y="79"/>
                    <a:pt x="126" y="81"/>
                    <a:pt x="125" y="82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6" y="82"/>
                    <a:pt x="126" y="83"/>
                    <a:pt x="126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5"/>
                    <a:pt x="126" y="86"/>
                    <a:pt x="125" y="86"/>
                  </a:cubicBezTo>
                  <a:cubicBezTo>
                    <a:pt x="124" y="87"/>
                    <a:pt x="124" y="88"/>
                    <a:pt x="123" y="88"/>
                  </a:cubicBezTo>
                  <a:cubicBezTo>
                    <a:pt x="122" y="89"/>
                    <a:pt x="122" y="89"/>
                    <a:pt x="121" y="89"/>
                  </a:cubicBezTo>
                  <a:cubicBezTo>
                    <a:pt x="120" y="89"/>
                    <a:pt x="119" y="88"/>
                    <a:pt x="118" y="88"/>
                  </a:cubicBezTo>
                  <a:cubicBezTo>
                    <a:pt x="118" y="87"/>
                    <a:pt x="118" y="87"/>
                    <a:pt x="117" y="86"/>
                  </a:cubicBezTo>
                  <a:cubicBezTo>
                    <a:pt x="115" y="87"/>
                    <a:pt x="113" y="88"/>
                    <a:pt x="111" y="88"/>
                  </a:cubicBezTo>
                  <a:cubicBezTo>
                    <a:pt x="111" y="88"/>
                    <a:pt x="111" y="89"/>
                    <a:pt x="111" y="90"/>
                  </a:cubicBezTo>
                  <a:cubicBezTo>
                    <a:pt x="111" y="91"/>
                    <a:pt x="110" y="93"/>
                    <a:pt x="108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7" y="93"/>
                    <a:pt x="106" y="92"/>
                    <a:pt x="105" y="92"/>
                  </a:cubicBezTo>
                  <a:cubicBezTo>
                    <a:pt x="103" y="92"/>
                    <a:pt x="102" y="91"/>
                    <a:pt x="102" y="89"/>
                  </a:cubicBezTo>
                  <a:cubicBezTo>
                    <a:pt x="102" y="89"/>
                    <a:pt x="102" y="88"/>
                    <a:pt x="102" y="88"/>
                  </a:cubicBezTo>
                  <a:cubicBezTo>
                    <a:pt x="102" y="88"/>
                    <a:pt x="102" y="87"/>
                    <a:pt x="102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0" y="86"/>
                    <a:pt x="98" y="85"/>
                    <a:pt x="96" y="84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4" y="86"/>
                    <a:pt x="93" y="86"/>
                    <a:pt x="93" y="86"/>
                  </a:cubicBezTo>
                  <a:cubicBezTo>
                    <a:pt x="92" y="86"/>
                    <a:pt x="91" y="86"/>
                    <a:pt x="90" y="85"/>
                  </a:cubicBezTo>
                  <a:cubicBezTo>
                    <a:pt x="89" y="84"/>
                    <a:pt x="89" y="84"/>
                    <a:pt x="88" y="83"/>
                  </a:cubicBezTo>
                  <a:cubicBezTo>
                    <a:pt x="87" y="82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79"/>
                    <a:pt x="87" y="78"/>
                  </a:cubicBezTo>
                  <a:cubicBezTo>
                    <a:pt x="87" y="78"/>
                    <a:pt x="88" y="78"/>
                    <a:pt x="88" y="77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8" y="75"/>
                    <a:pt x="87" y="73"/>
                    <a:pt x="87" y="71"/>
                  </a:cubicBezTo>
                  <a:cubicBezTo>
                    <a:pt x="86" y="71"/>
                    <a:pt x="85" y="71"/>
                    <a:pt x="85" y="71"/>
                  </a:cubicBezTo>
                  <a:cubicBezTo>
                    <a:pt x="83" y="71"/>
                    <a:pt x="82" y="69"/>
                    <a:pt x="82" y="68"/>
                  </a:cubicBezTo>
                  <a:cubicBezTo>
                    <a:pt x="82" y="68"/>
                    <a:pt x="82" y="68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2"/>
                    <a:pt x="83" y="61"/>
                    <a:pt x="85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8"/>
                    <a:pt x="88" y="57"/>
                    <a:pt x="89" y="55"/>
                  </a:cubicBezTo>
                  <a:cubicBezTo>
                    <a:pt x="88" y="55"/>
                    <a:pt x="88" y="55"/>
                    <a:pt x="88" y="54"/>
                  </a:cubicBezTo>
                  <a:cubicBezTo>
                    <a:pt x="87" y="54"/>
                    <a:pt x="87" y="53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8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4" y="46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8" y="47"/>
                    <a:pt x="100" y="46"/>
                    <a:pt x="102" y="46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2" y="44"/>
                    <a:pt x="102" y="44"/>
                    <a:pt x="102" y="44"/>
                  </a:cubicBezTo>
                  <a:moveTo>
                    <a:pt x="121" y="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1" y="31"/>
                    <a:pt x="91" y="31"/>
                    <a:pt x="91" y="32"/>
                  </a:cubicBezTo>
                  <a:cubicBezTo>
                    <a:pt x="91" y="33"/>
                    <a:pt x="89" y="34"/>
                    <a:pt x="88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5" y="36"/>
                    <a:pt x="85" y="37"/>
                    <a:pt x="84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6" y="40"/>
                    <a:pt x="86" y="41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3"/>
                    <a:pt x="86" y="43"/>
                    <a:pt x="85" y="44"/>
                  </a:cubicBezTo>
                  <a:cubicBezTo>
                    <a:pt x="85" y="45"/>
                    <a:pt x="84" y="45"/>
                    <a:pt x="83" y="46"/>
                  </a:cubicBezTo>
                  <a:cubicBezTo>
                    <a:pt x="83" y="46"/>
                    <a:pt x="82" y="47"/>
                    <a:pt x="82" y="47"/>
                  </a:cubicBezTo>
                  <a:cubicBezTo>
                    <a:pt x="81" y="47"/>
                    <a:pt x="80" y="46"/>
                    <a:pt x="80" y="46"/>
                  </a:cubicBezTo>
                  <a:cubicBezTo>
                    <a:pt x="79" y="45"/>
                    <a:pt x="79" y="45"/>
                    <a:pt x="78" y="44"/>
                  </a:cubicBezTo>
                  <a:cubicBezTo>
                    <a:pt x="77" y="45"/>
                    <a:pt x="76" y="46"/>
                    <a:pt x="75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50"/>
                    <a:pt x="72" y="51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5"/>
                    <a:pt x="59" y="66"/>
                    <a:pt x="60" y="66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3"/>
                    <a:pt x="64" y="63"/>
                    <a:pt x="65" y="63"/>
                  </a:cubicBezTo>
                  <a:cubicBezTo>
                    <a:pt x="67" y="63"/>
                    <a:pt x="68" y="63"/>
                    <a:pt x="69" y="64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3" y="69"/>
                    <a:pt x="73" y="70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3"/>
                    <a:pt x="73" y="74"/>
                    <a:pt x="72" y="75"/>
                  </a:cubicBezTo>
                  <a:cubicBezTo>
                    <a:pt x="71" y="75"/>
                    <a:pt x="71" y="76"/>
                    <a:pt x="70" y="77"/>
                  </a:cubicBezTo>
                  <a:cubicBezTo>
                    <a:pt x="72" y="79"/>
                    <a:pt x="73" y="82"/>
                    <a:pt x="74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9" y="85"/>
                    <a:pt x="81" y="87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1" y="94"/>
                    <a:pt x="81" y="95"/>
                  </a:cubicBezTo>
                  <a:cubicBezTo>
                    <a:pt x="81" y="98"/>
                    <a:pt x="79" y="100"/>
                    <a:pt x="77" y="100"/>
                  </a:cubicBezTo>
                  <a:cubicBezTo>
                    <a:pt x="77" y="100"/>
                    <a:pt x="77" y="100"/>
                    <a:pt x="76" y="100"/>
                  </a:cubicBezTo>
                  <a:cubicBezTo>
                    <a:pt x="76" y="100"/>
                    <a:pt x="75" y="100"/>
                    <a:pt x="74" y="100"/>
                  </a:cubicBezTo>
                  <a:cubicBezTo>
                    <a:pt x="73" y="103"/>
                    <a:pt x="72" y="105"/>
                    <a:pt x="70" y="108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3" y="111"/>
                    <a:pt x="73" y="112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5"/>
                    <a:pt x="73" y="116"/>
                    <a:pt x="72" y="117"/>
                  </a:cubicBezTo>
                  <a:cubicBezTo>
                    <a:pt x="71" y="118"/>
                    <a:pt x="70" y="119"/>
                    <a:pt x="69" y="120"/>
                  </a:cubicBezTo>
                  <a:cubicBezTo>
                    <a:pt x="68" y="121"/>
                    <a:pt x="66" y="122"/>
                    <a:pt x="65" y="122"/>
                  </a:cubicBezTo>
                  <a:cubicBezTo>
                    <a:pt x="64" y="122"/>
                    <a:pt x="63" y="121"/>
                    <a:pt x="62" y="120"/>
                  </a:cubicBezTo>
                  <a:cubicBezTo>
                    <a:pt x="61" y="120"/>
                    <a:pt x="61" y="119"/>
                    <a:pt x="60" y="118"/>
                  </a:cubicBezTo>
                  <a:cubicBezTo>
                    <a:pt x="57" y="120"/>
                    <a:pt x="54" y="121"/>
                    <a:pt x="51" y="122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4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8"/>
                    <a:pt x="49" y="130"/>
                    <a:pt x="47" y="130"/>
                  </a:cubicBezTo>
                  <a:cubicBezTo>
                    <a:pt x="45" y="130"/>
                    <a:pt x="43" y="130"/>
                    <a:pt x="42" y="130"/>
                  </a:cubicBezTo>
                  <a:cubicBezTo>
                    <a:pt x="42" y="130"/>
                    <a:pt x="42" y="130"/>
                    <a:pt x="41" y="130"/>
                  </a:cubicBezTo>
                  <a:cubicBezTo>
                    <a:pt x="39" y="130"/>
                    <a:pt x="37" y="129"/>
                    <a:pt x="37" y="126"/>
                  </a:cubicBezTo>
                  <a:cubicBezTo>
                    <a:pt x="37" y="125"/>
                    <a:pt x="37" y="124"/>
                    <a:pt x="37" y="123"/>
                  </a:cubicBezTo>
                  <a:cubicBezTo>
                    <a:pt x="34" y="123"/>
                    <a:pt x="31" y="122"/>
                    <a:pt x="28" y="120"/>
                  </a:cubicBezTo>
                  <a:cubicBezTo>
                    <a:pt x="28" y="121"/>
                    <a:pt x="27" y="122"/>
                    <a:pt x="26" y="123"/>
                  </a:cubicBezTo>
                  <a:cubicBezTo>
                    <a:pt x="25" y="124"/>
                    <a:pt x="24" y="124"/>
                    <a:pt x="22" y="124"/>
                  </a:cubicBezTo>
                  <a:cubicBezTo>
                    <a:pt x="21" y="124"/>
                    <a:pt x="20" y="124"/>
                    <a:pt x="20" y="123"/>
                  </a:cubicBezTo>
                  <a:cubicBezTo>
                    <a:pt x="19" y="122"/>
                    <a:pt x="17" y="121"/>
                    <a:pt x="16" y="120"/>
                  </a:cubicBezTo>
                  <a:cubicBezTo>
                    <a:pt x="15" y="120"/>
                    <a:pt x="15" y="119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6"/>
                    <a:pt x="15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3"/>
                    <a:pt x="15" y="111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16" y="108"/>
                    <a:pt x="16" y="107"/>
                    <a:pt x="15" y="10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25"/>
                    <a:pt x="3" y="128"/>
                    <a:pt x="5" y="131"/>
                  </a:cubicBezTo>
                  <a:cubicBezTo>
                    <a:pt x="9" y="136"/>
                    <a:pt x="15" y="138"/>
                    <a:pt x="22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23" y="138"/>
                    <a:pt x="129" y="136"/>
                    <a:pt x="133" y="131"/>
                  </a:cubicBezTo>
                  <a:cubicBezTo>
                    <a:pt x="137" y="126"/>
                    <a:pt x="140" y="120"/>
                    <a:pt x="140" y="114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0" y="13"/>
                    <a:pt x="132" y="3"/>
                    <a:pt x="121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ṣľïdé">
              <a:extLst>
                <a:ext uri="{FF2B5EF4-FFF2-40B4-BE49-F238E27FC236}">
                  <a16:creationId xmlns:a16="http://schemas.microsoft.com/office/drawing/2014/main" id="{8FB6AAAE-A4C9-4EE2-80C8-720BD809DE70}"/>
                </a:ext>
              </a:extLst>
            </p:cNvPr>
            <p:cNvSpPr/>
            <p:nvPr/>
          </p:nvSpPr>
          <p:spPr bwMode="auto">
            <a:xfrm>
              <a:off x="5391151" y="3351213"/>
              <a:ext cx="104775" cy="149225"/>
            </a:xfrm>
            <a:custGeom>
              <a:avLst/>
              <a:gdLst>
                <a:gd name="T0" fmla="*/ 3 w 26"/>
                <a:gd name="T1" fmla="*/ 0 h 37"/>
                <a:gd name="T2" fmla="*/ 0 w 26"/>
                <a:gd name="T3" fmla="*/ 3 h 37"/>
                <a:gd name="T4" fmla="*/ 0 w 26"/>
                <a:gd name="T5" fmla="*/ 11 h 37"/>
                <a:gd name="T6" fmla="*/ 26 w 26"/>
                <a:gd name="T7" fmla="*/ 37 h 37"/>
                <a:gd name="T8" fmla="*/ 26 w 26"/>
                <a:gd name="T9" fmla="*/ 34 h 37"/>
                <a:gd name="T10" fmla="*/ 3 w 26"/>
                <a:gd name="T11" fmla="*/ 11 h 37"/>
                <a:gd name="T12" fmla="*/ 3 w 26"/>
                <a:gd name="T13" fmla="*/ 9 h 37"/>
                <a:gd name="T14" fmla="*/ 9 w 26"/>
                <a:gd name="T15" fmla="*/ 25 h 37"/>
                <a:gd name="T16" fmla="*/ 3 w 26"/>
                <a:gd name="T17" fmla="*/ 8 h 37"/>
                <a:gd name="T18" fmla="*/ 3 w 26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7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5"/>
                    <a:pt x="12" y="37"/>
                    <a:pt x="26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3" y="34"/>
                    <a:pt x="3" y="23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5"/>
                    <a:pt x="5" y="21"/>
                    <a:pt x="9" y="25"/>
                  </a:cubicBezTo>
                  <a:cubicBezTo>
                    <a:pt x="5" y="20"/>
                    <a:pt x="3" y="14"/>
                    <a:pt x="3" y="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$ḷiďé">
              <a:extLst>
                <a:ext uri="{FF2B5EF4-FFF2-40B4-BE49-F238E27FC236}">
                  <a16:creationId xmlns:a16="http://schemas.microsoft.com/office/drawing/2014/main" id="{32C7C9F2-EA82-47BD-BD19-3758905F554B}"/>
                </a:ext>
              </a:extLst>
            </p:cNvPr>
            <p:cNvSpPr/>
            <p:nvPr/>
          </p:nvSpPr>
          <p:spPr bwMode="auto">
            <a:xfrm>
              <a:off x="5403851" y="3259138"/>
              <a:ext cx="92075" cy="220663"/>
            </a:xfrm>
            <a:custGeom>
              <a:avLst/>
              <a:gdLst>
                <a:gd name="T0" fmla="*/ 23 w 23"/>
                <a:gd name="T1" fmla="*/ 0 h 55"/>
                <a:gd name="T2" fmla="*/ 0 w 23"/>
                <a:gd name="T3" fmla="*/ 23 h 55"/>
                <a:gd name="T4" fmla="*/ 0 w 23"/>
                <a:gd name="T5" fmla="*/ 31 h 55"/>
                <a:gd name="T6" fmla="*/ 6 w 23"/>
                <a:gd name="T7" fmla="*/ 48 h 55"/>
                <a:gd name="T8" fmla="*/ 23 w 23"/>
                <a:gd name="T9" fmla="*/ 55 h 55"/>
                <a:gd name="T10" fmla="*/ 23 w 2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5">
                  <a:moveTo>
                    <a:pt x="2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7"/>
                    <a:pt x="2" y="43"/>
                    <a:pt x="6" y="48"/>
                  </a:cubicBezTo>
                  <a:cubicBezTo>
                    <a:pt x="11" y="53"/>
                    <a:pt x="16" y="55"/>
                    <a:pt x="23" y="5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ṡḷïdè">
              <a:extLst>
                <a:ext uri="{FF2B5EF4-FFF2-40B4-BE49-F238E27FC236}">
                  <a16:creationId xmlns:a16="http://schemas.microsoft.com/office/drawing/2014/main" id="{BBA6A887-9405-4B4C-A731-D4F7E81D7F1C}"/>
                </a:ext>
              </a:extLst>
            </p:cNvPr>
            <p:cNvSpPr/>
            <p:nvPr/>
          </p:nvSpPr>
          <p:spPr bwMode="auto">
            <a:xfrm>
              <a:off x="5403851" y="3387726"/>
              <a:ext cx="92075" cy="101600"/>
            </a:xfrm>
            <a:custGeom>
              <a:avLst/>
              <a:gdLst>
                <a:gd name="T0" fmla="*/ 0 w 23"/>
                <a:gd name="T1" fmla="*/ 0 h 25"/>
                <a:gd name="T2" fmla="*/ 0 w 23"/>
                <a:gd name="T3" fmla="*/ 2 h 25"/>
                <a:gd name="T4" fmla="*/ 23 w 23"/>
                <a:gd name="T5" fmla="*/ 25 h 25"/>
                <a:gd name="T6" fmla="*/ 23 w 23"/>
                <a:gd name="T7" fmla="*/ 23 h 25"/>
                <a:gd name="T8" fmla="*/ 6 w 23"/>
                <a:gd name="T9" fmla="*/ 16 h 25"/>
                <a:gd name="T10" fmla="*/ 0 w 2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4"/>
                    <a:pt x="10" y="25"/>
                    <a:pt x="23" y="2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23"/>
                    <a:pt x="11" y="21"/>
                    <a:pt x="6" y="16"/>
                  </a:cubicBezTo>
                  <a:cubicBezTo>
                    <a:pt x="2" y="12"/>
                    <a:pt x="0" y="6"/>
                    <a:pt x="0" y="0"/>
                  </a:cubicBezTo>
                </a:path>
              </a:pathLst>
            </a:cu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Sľïḍè">
              <a:extLst>
                <a:ext uri="{FF2B5EF4-FFF2-40B4-BE49-F238E27FC236}">
                  <a16:creationId xmlns:a16="http://schemas.microsoft.com/office/drawing/2014/main" id="{63F4A0B9-D3B6-4844-A922-86A1958123CE}"/>
                </a:ext>
              </a:extLst>
            </p:cNvPr>
            <p:cNvSpPr/>
            <p:nvPr/>
          </p:nvSpPr>
          <p:spPr bwMode="auto">
            <a:xfrm>
              <a:off x="4887914" y="3783013"/>
              <a:ext cx="84138" cy="84138"/>
            </a:xfrm>
            <a:custGeom>
              <a:avLst/>
              <a:gdLst>
                <a:gd name="T0" fmla="*/ 3 w 21"/>
                <a:gd name="T1" fmla="*/ 18 h 21"/>
                <a:gd name="T2" fmla="*/ 3 w 21"/>
                <a:gd name="T3" fmla="*/ 18 h 21"/>
                <a:gd name="T4" fmla="*/ 3 w 21"/>
                <a:gd name="T5" fmla="*/ 18 h 21"/>
                <a:gd name="T6" fmla="*/ 1 w 21"/>
                <a:gd name="T7" fmla="*/ 20 h 21"/>
                <a:gd name="T8" fmla="*/ 1 w 21"/>
                <a:gd name="T9" fmla="*/ 20 h 21"/>
                <a:gd name="T10" fmla="*/ 0 w 21"/>
                <a:gd name="T11" fmla="*/ 21 h 21"/>
                <a:gd name="T12" fmla="*/ 1 w 21"/>
                <a:gd name="T13" fmla="*/ 21 h 21"/>
                <a:gd name="T14" fmla="*/ 1 w 21"/>
                <a:gd name="T15" fmla="*/ 21 h 21"/>
                <a:gd name="T16" fmla="*/ 3 w 21"/>
                <a:gd name="T17" fmla="*/ 18 h 21"/>
                <a:gd name="T18" fmla="*/ 3 w 21"/>
                <a:gd name="T19" fmla="*/ 18 h 21"/>
                <a:gd name="T20" fmla="*/ 16 w 21"/>
                <a:gd name="T21" fmla="*/ 12 h 21"/>
                <a:gd name="T22" fmla="*/ 16 w 21"/>
                <a:gd name="T23" fmla="*/ 12 h 21"/>
                <a:gd name="T24" fmla="*/ 16 w 21"/>
                <a:gd name="T25" fmla="*/ 12 h 21"/>
                <a:gd name="T26" fmla="*/ 16 w 21"/>
                <a:gd name="T27" fmla="*/ 12 h 21"/>
                <a:gd name="T28" fmla="*/ 16 w 21"/>
                <a:gd name="T29" fmla="*/ 12 h 21"/>
                <a:gd name="T30" fmla="*/ 16 w 21"/>
                <a:gd name="T31" fmla="*/ 12 h 21"/>
                <a:gd name="T32" fmla="*/ 15 w 21"/>
                <a:gd name="T33" fmla="*/ 13 h 21"/>
                <a:gd name="T34" fmla="*/ 13 w 21"/>
                <a:gd name="T35" fmla="*/ 15 h 21"/>
                <a:gd name="T36" fmla="*/ 11 w 21"/>
                <a:gd name="T37" fmla="*/ 16 h 21"/>
                <a:gd name="T38" fmla="*/ 9 w 21"/>
                <a:gd name="T39" fmla="*/ 15 h 21"/>
                <a:gd name="T40" fmla="*/ 8 w 21"/>
                <a:gd name="T41" fmla="*/ 14 h 21"/>
                <a:gd name="T42" fmla="*/ 6 w 21"/>
                <a:gd name="T43" fmla="*/ 15 h 21"/>
                <a:gd name="T44" fmla="*/ 5 w 21"/>
                <a:gd name="T45" fmla="*/ 16 h 21"/>
                <a:gd name="T46" fmla="*/ 8 w 21"/>
                <a:gd name="T47" fmla="*/ 14 h 21"/>
                <a:gd name="T48" fmla="*/ 10 w 21"/>
                <a:gd name="T49" fmla="*/ 16 h 21"/>
                <a:gd name="T50" fmla="*/ 12 w 21"/>
                <a:gd name="T51" fmla="*/ 17 h 21"/>
                <a:gd name="T52" fmla="*/ 13 w 21"/>
                <a:gd name="T53" fmla="*/ 16 h 21"/>
                <a:gd name="T54" fmla="*/ 15 w 21"/>
                <a:gd name="T55" fmla="*/ 14 h 21"/>
                <a:gd name="T56" fmla="*/ 16 w 21"/>
                <a:gd name="T57" fmla="*/ 12 h 21"/>
                <a:gd name="T58" fmla="*/ 16 w 21"/>
                <a:gd name="T59" fmla="*/ 12 h 21"/>
                <a:gd name="T60" fmla="*/ 16 w 21"/>
                <a:gd name="T61" fmla="*/ 5 h 21"/>
                <a:gd name="T62" fmla="*/ 15 w 21"/>
                <a:gd name="T63" fmla="*/ 6 h 21"/>
                <a:gd name="T64" fmla="*/ 14 w 21"/>
                <a:gd name="T65" fmla="*/ 8 h 21"/>
                <a:gd name="T66" fmla="*/ 14 w 21"/>
                <a:gd name="T67" fmla="*/ 8 h 21"/>
                <a:gd name="T68" fmla="*/ 16 w 21"/>
                <a:gd name="T69" fmla="*/ 5 h 21"/>
                <a:gd name="T70" fmla="*/ 21 w 21"/>
                <a:gd name="T71" fmla="*/ 0 h 21"/>
                <a:gd name="T72" fmla="*/ 20 w 21"/>
                <a:gd name="T73" fmla="*/ 0 h 21"/>
                <a:gd name="T74" fmla="*/ 20 w 21"/>
                <a:gd name="T75" fmla="*/ 0 h 21"/>
                <a:gd name="T76" fmla="*/ 18 w 21"/>
                <a:gd name="T77" fmla="*/ 3 h 21"/>
                <a:gd name="T78" fmla="*/ 18 w 21"/>
                <a:gd name="T79" fmla="*/ 3 h 21"/>
                <a:gd name="T80" fmla="*/ 17 w 21"/>
                <a:gd name="T81" fmla="*/ 4 h 21"/>
                <a:gd name="T82" fmla="*/ 18 w 21"/>
                <a:gd name="T83" fmla="*/ 4 h 21"/>
                <a:gd name="T84" fmla="*/ 18 w 21"/>
                <a:gd name="T85" fmla="*/ 4 h 21"/>
                <a:gd name="T86" fmla="*/ 21 w 21"/>
                <a:gd name="T87" fmla="*/ 2 h 21"/>
                <a:gd name="T88" fmla="*/ 21 w 21"/>
                <a:gd name="T8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" h="21"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2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1"/>
                    <a:pt x="3" y="20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moveTo>
                    <a:pt x="16" y="12"/>
                  </a:moveTo>
                  <a:cubicBezTo>
                    <a:pt x="16" y="12"/>
                    <a:pt x="16" y="13"/>
                    <a:pt x="15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2" y="16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6"/>
                    <a:pt x="7" y="15"/>
                    <a:pt x="8" y="14"/>
                  </a:cubicBezTo>
                  <a:cubicBezTo>
                    <a:pt x="9" y="15"/>
                    <a:pt x="9" y="15"/>
                    <a:pt x="10" y="16"/>
                  </a:cubicBezTo>
                  <a:cubicBezTo>
                    <a:pt x="10" y="16"/>
                    <a:pt x="11" y="17"/>
                    <a:pt x="12" y="17"/>
                  </a:cubicBezTo>
                  <a:cubicBezTo>
                    <a:pt x="12" y="17"/>
                    <a:pt x="13" y="16"/>
                    <a:pt x="13" y="16"/>
                  </a:cubicBezTo>
                  <a:cubicBezTo>
                    <a:pt x="14" y="15"/>
                    <a:pt x="15" y="15"/>
                    <a:pt x="15" y="14"/>
                  </a:cubicBezTo>
                  <a:cubicBezTo>
                    <a:pt x="16" y="13"/>
                    <a:pt x="16" y="13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6" y="5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7"/>
                    <a:pt x="15" y="6"/>
                    <a:pt x="16" y="5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1" y="3"/>
                    <a:pt x="21" y="2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$ļîḑé">
              <a:extLst>
                <a:ext uri="{FF2B5EF4-FFF2-40B4-BE49-F238E27FC236}">
                  <a16:creationId xmlns:a16="http://schemas.microsoft.com/office/drawing/2014/main" id="{9CAC3C91-F7EB-45FE-83B2-248FB70D5944}"/>
                </a:ext>
              </a:extLst>
            </p:cNvPr>
            <p:cNvSpPr/>
            <p:nvPr/>
          </p:nvSpPr>
          <p:spPr bwMode="auto">
            <a:xfrm>
              <a:off x="4665664" y="3948113"/>
              <a:ext cx="266700" cy="236538"/>
            </a:xfrm>
            <a:custGeom>
              <a:avLst/>
              <a:gdLst>
                <a:gd name="T0" fmla="*/ 0 w 66"/>
                <a:gd name="T1" fmla="*/ 45 h 59"/>
                <a:gd name="T2" fmla="*/ 0 w 66"/>
                <a:gd name="T3" fmla="*/ 46 h 59"/>
                <a:gd name="T4" fmla="*/ 0 w 66"/>
                <a:gd name="T5" fmla="*/ 46 h 59"/>
                <a:gd name="T6" fmla="*/ 5 w 66"/>
                <a:gd name="T7" fmla="*/ 52 h 59"/>
                <a:gd name="T8" fmla="*/ 11 w 66"/>
                <a:gd name="T9" fmla="*/ 52 h 59"/>
                <a:gd name="T10" fmla="*/ 22 w 66"/>
                <a:gd name="T11" fmla="*/ 52 h 59"/>
                <a:gd name="T12" fmla="*/ 26 w 66"/>
                <a:gd name="T13" fmla="*/ 59 h 59"/>
                <a:gd name="T14" fmla="*/ 32 w 66"/>
                <a:gd name="T15" fmla="*/ 59 h 59"/>
                <a:gd name="T16" fmla="*/ 36 w 66"/>
                <a:gd name="T17" fmla="*/ 54 h 59"/>
                <a:gd name="T18" fmla="*/ 27 w 66"/>
                <a:gd name="T19" fmla="*/ 58 h 59"/>
                <a:gd name="T20" fmla="*/ 22 w 66"/>
                <a:gd name="T21" fmla="*/ 50 h 59"/>
                <a:gd name="T22" fmla="*/ 11 w 66"/>
                <a:gd name="T23" fmla="*/ 49 h 59"/>
                <a:gd name="T24" fmla="*/ 5 w 66"/>
                <a:gd name="T25" fmla="*/ 49 h 59"/>
                <a:gd name="T26" fmla="*/ 0 w 66"/>
                <a:gd name="T27" fmla="*/ 44 h 59"/>
                <a:gd name="T28" fmla="*/ 57 w 66"/>
                <a:gd name="T29" fmla="*/ 45 h 59"/>
                <a:gd name="T30" fmla="*/ 50 w 66"/>
                <a:gd name="T31" fmla="*/ 50 h 59"/>
                <a:gd name="T32" fmla="*/ 45 w 66"/>
                <a:gd name="T33" fmla="*/ 47 h 59"/>
                <a:gd name="T34" fmla="*/ 36 w 66"/>
                <a:gd name="T35" fmla="*/ 51 h 59"/>
                <a:gd name="T36" fmla="*/ 47 w 66"/>
                <a:gd name="T37" fmla="*/ 49 h 59"/>
                <a:gd name="T38" fmla="*/ 54 w 66"/>
                <a:gd name="T39" fmla="*/ 49 h 59"/>
                <a:gd name="T40" fmla="*/ 58 w 66"/>
                <a:gd name="T41" fmla="*/ 43 h 59"/>
                <a:gd name="T42" fmla="*/ 58 w 66"/>
                <a:gd name="T43" fmla="*/ 43 h 59"/>
                <a:gd name="T44" fmla="*/ 2 w 66"/>
                <a:gd name="T45" fmla="*/ 33 h 59"/>
                <a:gd name="T46" fmla="*/ 2 w 66"/>
                <a:gd name="T47" fmla="*/ 38 h 59"/>
                <a:gd name="T48" fmla="*/ 3 w 66"/>
                <a:gd name="T49" fmla="*/ 37 h 59"/>
                <a:gd name="T50" fmla="*/ 2 w 66"/>
                <a:gd name="T51" fmla="*/ 33 h 59"/>
                <a:gd name="T52" fmla="*/ 66 w 66"/>
                <a:gd name="T53" fmla="*/ 19 h 59"/>
                <a:gd name="T54" fmla="*/ 66 w 66"/>
                <a:gd name="T55" fmla="*/ 23 h 59"/>
                <a:gd name="T56" fmla="*/ 59 w 66"/>
                <a:gd name="T57" fmla="*/ 28 h 59"/>
                <a:gd name="T58" fmla="*/ 55 w 66"/>
                <a:gd name="T59" fmla="*/ 37 h 59"/>
                <a:gd name="T60" fmla="*/ 55 w 66"/>
                <a:gd name="T61" fmla="*/ 37 h 59"/>
                <a:gd name="T62" fmla="*/ 61 w 66"/>
                <a:gd name="T63" fmla="*/ 29 h 59"/>
                <a:gd name="T64" fmla="*/ 66 w 66"/>
                <a:gd name="T65" fmla="*/ 24 h 59"/>
                <a:gd name="T66" fmla="*/ 66 w 66"/>
                <a:gd name="T67" fmla="*/ 19 h 59"/>
                <a:gd name="T68" fmla="*/ 32 w 66"/>
                <a:gd name="T69" fmla="*/ 3 h 59"/>
                <a:gd name="T70" fmla="*/ 47 w 66"/>
                <a:gd name="T71" fmla="*/ 21 h 59"/>
                <a:gd name="T72" fmla="*/ 47 w 66"/>
                <a:gd name="T73" fmla="*/ 24 h 59"/>
                <a:gd name="T74" fmla="*/ 47 w 66"/>
                <a:gd name="T75" fmla="*/ 21 h 59"/>
                <a:gd name="T76" fmla="*/ 32 w 66"/>
                <a:gd name="T77" fmla="*/ 3 h 59"/>
                <a:gd name="T78" fmla="*/ 57 w 66"/>
                <a:gd name="T79" fmla="*/ 3 h 59"/>
                <a:gd name="T80" fmla="*/ 55 w 66"/>
                <a:gd name="T81" fmla="*/ 6 h 59"/>
                <a:gd name="T82" fmla="*/ 58 w 66"/>
                <a:gd name="T83" fmla="*/ 0 h 59"/>
                <a:gd name="T84" fmla="*/ 58 w 66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59">
                  <a:moveTo>
                    <a:pt x="0" y="44"/>
                  </a:moveTo>
                  <a:cubicBezTo>
                    <a:pt x="0" y="44"/>
                    <a:pt x="0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1" y="49"/>
                  </a:cubicBezTo>
                  <a:cubicBezTo>
                    <a:pt x="2" y="50"/>
                    <a:pt x="4" y="51"/>
                    <a:pt x="5" y="52"/>
                  </a:cubicBezTo>
                  <a:cubicBezTo>
                    <a:pt x="5" y="53"/>
                    <a:pt x="6" y="53"/>
                    <a:pt x="7" y="53"/>
                  </a:cubicBezTo>
                  <a:cubicBezTo>
                    <a:pt x="9" y="53"/>
                    <a:pt x="10" y="53"/>
                    <a:pt x="11" y="52"/>
                  </a:cubicBezTo>
                  <a:cubicBezTo>
                    <a:pt x="12" y="51"/>
                    <a:pt x="13" y="50"/>
                    <a:pt x="13" y="49"/>
                  </a:cubicBezTo>
                  <a:cubicBezTo>
                    <a:pt x="16" y="51"/>
                    <a:pt x="19" y="52"/>
                    <a:pt x="22" y="52"/>
                  </a:cubicBezTo>
                  <a:cubicBezTo>
                    <a:pt x="22" y="53"/>
                    <a:pt x="22" y="54"/>
                    <a:pt x="22" y="55"/>
                  </a:cubicBezTo>
                  <a:cubicBezTo>
                    <a:pt x="22" y="58"/>
                    <a:pt x="24" y="59"/>
                    <a:pt x="26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59"/>
                    <a:pt x="30" y="59"/>
                    <a:pt x="32" y="59"/>
                  </a:cubicBezTo>
                  <a:cubicBezTo>
                    <a:pt x="34" y="59"/>
                    <a:pt x="36" y="57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6"/>
                    <a:pt x="34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4" y="58"/>
                    <a:pt x="22" y="56"/>
                    <a:pt x="22" y="53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0"/>
                    <a:pt x="16" y="48"/>
                    <a:pt x="1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0"/>
                    <a:pt x="9" y="50"/>
                    <a:pt x="8" y="50"/>
                  </a:cubicBezTo>
                  <a:cubicBezTo>
                    <a:pt x="7" y="50"/>
                    <a:pt x="6" y="50"/>
                    <a:pt x="5" y="49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0" y="44"/>
                  </a:cubicBezTo>
                  <a:moveTo>
                    <a:pt x="58" y="42"/>
                  </a:moveTo>
                  <a:cubicBezTo>
                    <a:pt x="58" y="44"/>
                    <a:pt x="58" y="45"/>
                    <a:pt x="57" y="45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0"/>
                    <a:pt x="52" y="50"/>
                    <a:pt x="50" y="50"/>
                  </a:cubicBezTo>
                  <a:cubicBezTo>
                    <a:pt x="49" y="50"/>
                    <a:pt x="48" y="50"/>
                    <a:pt x="47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2" y="48"/>
                    <a:pt x="39" y="50"/>
                    <a:pt x="36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9" y="50"/>
                    <a:pt x="42" y="49"/>
                    <a:pt x="45" y="47"/>
                  </a:cubicBezTo>
                  <a:cubicBezTo>
                    <a:pt x="46" y="48"/>
                    <a:pt x="46" y="49"/>
                    <a:pt x="47" y="49"/>
                  </a:cubicBezTo>
                  <a:cubicBezTo>
                    <a:pt x="48" y="50"/>
                    <a:pt x="49" y="51"/>
                    <a:pt x="50" y="51"/>
                  </a:cubicBezTo>
                  <a:cubicBezTo>
                    <a:pt x="51" y="51"/>
                    <a:pt x="53" y="50"/>
                    <a:pt x="54" y="49"/>
                  </a:cubicBezTo>
                  <a:cubicBezTo>
                    <a:pt x="55" y="48"/>
                    <a:pt x="56" y="47"/>
                    <a:pt x="57" y="46"/>
                  </a:cubicBezTo>
                  <a:cubicBezTo>
                    <a:pt x="58" y="45"/>
                    <a:pt x="58" y="44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2"/>
                  </a:cubicBezTo>
                  <a:moveTo>
                    <a:pt x="2" y="33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" y="36"/>
                    <a:pt x="1" y="37"/>
                    <a:pt x="2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moveTo>
                    <a:pt x="66" y="19"/>
                  </a:moveTo>
                  <a:cubicBezTo>
                    <a:pt x="66" y="19"/>
                    <a:pt x="66" y="19"/>
                    <a:pt x="66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6"/>
                    <a:pt x="64" y="28"/>
                    <a:pt x="61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31"/>
                    <a:pt x="57" y="34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7" y="34"/>
                    <a:pt x="58" y="32"/>
                    <a:pt x="59" y="29"/>
                  </a:cubicBezTo>
                  <a:cubicBezTo>
                    <a:pt x="60" y="29"/>
                    <a:pt x="61" y="29"/>
                    <a:pt x="61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4" y="29"/>
                    <a:pt x="66" y="27"/>
                    <a:pt x="66" y="24"/>
                  </a:cubicBezTo>
                  <a:cubicBezTo>
                    <a:pt x="66" y="23"/>
                    <a:pt x="66" y="21"/>
                    <a:pt x="66" y="20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9"/>
                    <a:pt x="66" y="19"/>
                    <a:pt x="66" y="19"/>
                  </a:cubicBezTo>
                  <a:moveTo>
                    <a:pt x="32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40" y="5"/>
                    <a:pt x="47" y="12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7" y="24"/>
                  </a:cubicBezTo>
                  <a:cubicBezTo>
                    <a:pt x="47" y="23"/>
                    <a:pt x="47" y="22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2"/>
                    <a:pt x="40" y="4"/>
                    <a:pt x="32" y="3"/>
                  </a:cubicBezTo>
                  <a:moveTo>
                    <a:pt x="58" y="0"/>
                  </a:moveTo>
                  <a:cubicBezTo>
                    <a:pt x="58" y="1"/>
                    <a:pt x="58" y="2"/>
                    <a:pt x="57" y="3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6"/>
                  </a:cubicBezTo>
                  <a:cubicBezTo>
                    <a:pt x="56" y="5"/>
                    <a:pt x="56" y="4"/>
                    <a:pt x="57" y="4"/>
                  </a:cubicBezTo>
                  <a:cubicBezTo>
                    <a:pt x="58" y="3"/>
                    <a:pt x="58" y="2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šḻïḋè">
              <a:extLst>
                <a:ext uri="{FF2B5EF4-FFF2-40B4-BE49-F238E27FC236}">
                  <a16:creationId xmlns:a16="http://schemas.microsoft.com/office/drawing/2014/main" id="{BB3B25E1-A0DE-4CB8-A194-730F8ACAE456}"/>
                </a:ext>
              </a:extLst>
            </p:cNvPr>
            <p:cNvSpPr/>
            <p:nvPr/>
          </p:nvSpPr>
          <p:spPr bwMode="auto">
            <a:xfrm>
              <a:off x="4746626" y="4035426"/>
              <a:ext cx="76200" cy="41275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1 h 10"/>
                <a:gd name="T4" fmla="*/ 9 w 19"/>
                <a:gd name="T5" fmla="*/ 10 h 10"/>
                <a:gd name="T6" fmla="*/ 9 w 19"/>
                <a:gd name="T7" fmla="*/ 10 h 10"/>
                <a:gd name="T8" fmla="*/ 19 w 19"/>
                <a:gd name="T9" fmla="*/ 0 h 10"/>
                <a:gd name="T10" fmla="*/ 9 w 19"/>
                <a:gd name="T11" fmla="*/ 8 h 10"/>
                <a:gd name="T12" fmla="*/ 0 w 1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6"/>
                    <a:pt x="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4" y="9"/>
                    <a:pt x="18" y="5"/>
                    <a:pt x="19" y="0"/>
                  </a:cubicBezTo>
                  <a:cubicBezTo>
                    <a:pt x="18" y="5"/>
                    <a:pt x="14" y="8"/>
                    <a:pt x="9" y="8"/>
                  </a:cubicBezTo>
                  <a:cubicBezTo>
                    <a:pt x="4" y="8"/>
                    <a:pt x="0" y="4"/>
                    <a:pt x="0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ṣ1íḍê">
              <a:extLst>
                <a:ext uri="{FF2B5EF4-FFF2-40B4-BE49-F238E27FC236}">
                  <a16:creationId xmlns:a16="http://schemas.microsoft.com/office/drawing/2014/main" id="{E701A7C0-5751-4A0E-BC23-FC986FE2C8D1}"/>
                </a:ext>
              </a:extLst>
            </p:cNvPr>
            <p:cNvSpPr/>
            <p:nvPr/>
          </p:nvSpPr>
          <p:spPr bwMode="auto">
            <a:xfrm>
              <a:off x="4935539" y="3870326"/>
              <a:ext cx="198438" cy="165100"/>
            </a:xfrm>
            <a:custGeom>
              <a:avLst/>
              <a:gdLst>
                <a:gd name="T0" fmla="*/ 43 w 49"/>
                <a:gd name="T1" fmla="*/ 30 h 41"/>
                <a:gd name="T2" fmla="*/ 39 w 49"/>
                <a:gd name="T3" fmla="*/ 33 h 41"/>
                <a:gd name="T4" fmla="*/ 35 w 49"/>
                <a:gd name="T5" fmla="*/ 31 h 41"/>
                <a:gd name="T6" fmla="*/ 29 w 49"/>
                <a:gd name="T7" fmla="*/ 35 h 41"/>
                <a:gd name="T8" fmla="*/ 23 w 49"/>
                <a:gd name="T9" fmla="*/ 38 h 41"/>
                <a:gd name="T10" fmla="*/ 20 w 49"/>
                <a:gd name="T11" fmla="*/ 37 h 41"/>
                <a:gd name="T12" fmla="*/ 26 w 49"/>
                <a:gd name="T13" fmla="*/ 41 h 41"/>
                <a:gd name="T14" fmla="*/ 29 w 49"/>
                <a:gd name="T15" fmla="*/ 38 h 41"/>
                <a:gd name="T16" fmla="*/ 35 w 49"/>
                <a:gd name="T17" fmla="*/ 34 h 41"/>
                <a:gd name="T18" fmla="*/ 39 w 49"/>
                <a:gd name="T19" fmla="*/ 37 h 41"/>
                <a:gd name="T20" fmla="*/ 43 w 49"/>
                <a:gd name="T21" fmla="*/ 34 h 41"/>
                <a:gd name="T22" fmla="*/ 44 w 49"/>
                <a:gd name="T23" fmla="*/ 32 h 41"/>
                <a:gd name="T24" fmla="*/ 44 w 49"/>
                <a:gd name="T25" fmla="*/ 31 h 41"/>
                <a:gd name="T26" fmla="*/ 43 w 49"/>
                <a:gd name="T27" fmla="*/ 30 h 41"/>
                <a:gd name="T28" fmla="*/ 43 w 49"/>
                <a:gd name="T29" fmla="*/ 30 h 41"/>
                <a:gd name="T30" fmla="*/ 5 w 49"/>
                <a:gd name="T31" fmla="*/ 29 h 41"/>
                <a:gd name="T32" fmla="*/ 5 w 49"/>
                <a:gd name="T33" fmla="*/ 29 h 41"/>
                <a:gd name="T34" fmla="*/ 8 w 49"/>
                <a:gd name="T35" fmla="*/ 33 h 41"/>
                <a:gd name="T36" fmla="*/ 13 w 49"/>
                <a:gd name="T37" fmla="*/ 33 h 41"/>
                <a:gd name="T38" fmla="*/ 20 w 49"/>
                <a:gd name="T39" fmla="*/ 35 h 41"/>
                <a:gd name="T40" fmla="*/ 14 w 49"/>
                <a:gd name="T41" fmla="*/ 31 h 41"/>
                <a:gd name="T42" fmla="*/ 10 w 49"/>
                <a:gd name="T43" fmla="*/ 33 h 41"/>
                <a:gd name="T44" fmla="*/ 6 w 49"/>
                <a:gd name="T45" fmla="*/ 30 h 41"/>
                <a:gd name="T46" fmla="*/ 49 w 49"/>
                <a:gd name="T47" fmla="*/ 16 h 41"/>
                <a:gd name="T48" fmla="*/ 44 w 49"/>
                <a:gd name="T49" fmla="*/ 18 h 41"/>
                <a:gd name="T50" fmla="*/ 42 w 49"/>
                <a:gd name="T51" fmla="*/ 25 h 41"/>
                <a:gd name="T52" fmla="*/ 43 w 49"/>
                <a:gd name="T53" fmla="*/ 25 h 41"/>
                <a:gd name="T54" fmla="*/ 46 w 49"/>
                <a:gd name="T55" fmla="*/ 23 h 41"/>
                <a:gd name="T56" fmla="*/ 49 w 49"/>
                <a:gd name="T57" fmla="*/ 20 h 41"/>
                <a:gd name="T58" fmla="*/ 49 w 49"/>
                <a:gd name="T59" fmla="*/ 17 h 41"/>
                <a:gd name="T60" fmla="*/ 0 w 49"/>
                <a:gd name="T61" fmla="*/ 15 h 41"/>
                <a:gd name="T62" fmla="*/ 3 w 49"/>
                <a:gd name="T63" fmla="*/ 19 h 41"/>
                <a:gd name="T64" fmla="*/ 7 w 49"/>
                <a:gd name="T65" fmla="*/ 24 h 41"/>
                <a:gd name="T66" fmla="*/ 5 w 49"/>
                <a:gd name="T67" fmla="*/ 18 h 41"/>
                <a:gd name="T68" fmla="*/ 0 w 49"/>
                <a:gd name="T69" fmla="*/ 15 h 41"/>
                <a:gd name="T70" fmla="*/ 43 w 49"/>
                <a:gd name="T71" fmla="*/ 1 h 41"/>
                <a:gd name="T72" fmla="*/ 43 w 49"/>
                <a:gd name="T73" fmla="*/ 6 h 41"/>
                <a:gd name="T74" fmla="*/ 44 w 49"/>
                <a:gd name="T75" fmla="*/ 4 h 41"/>
                <a:gd name="T76" fmla="*/ 44 w 49"/>
                <a:gd name="T77" fmla="*/ 3 h 41"/>
                <a:gd name="T78" fmla="*/ 43 w 49"/>
                <a:gd name="T79" fmla="*/ 1 h 41"/>
                <a:gd name="T80" fmla="*/ 24 w 49"/>
                <a:gd name="T81" fmla="*/ 1 h 41"/>
                <a:gd name="T82" fmla="*/ 12 w 49"/>
                <a:gd name="T83" fmla="*/ 14 h 41"/>
                <a:gd name="T84" fmla="*/ 13 w 49"/>
                <a:gd name="T85" fmla="*/ 15 h 41"/>
                <a:gd name="T86" fmla="*/ 25 w 49"/>
                <a:gd name="T87" fmla="*/ 4 h 41"/>
                <a:gd name="T88" fmla="*/ 36 w 49"/>
                <a:gd name="T89" fmla="*/ 13 h 41"/>
                <a:gd name="T90" fmla="*/ 36 w 49"/>
                <a:gd name="T91" fmla="*/ 13 h 41"/>
                <a:gd name="T92" fmla="*/ 5 w 49"/>
                <a:gd name="T93" fmla="*/ 0 h 41"/>
                <a:gd name="T94" fmla="*/ 5 w 49"/>
                <a:gd name="T95" fmla="*/ 0 h 41"/>
                <a:gd name="T96" fmla="*/ 6 w 49"/>
                <a:gd name="T97" fmla="*/ 2 h 41"/>
                <a:gd name="T98" fmla="*/ 7 w 49"/>
                <a:gd name="T99" fmla="*/ 3 h 41"/>
                <a:gd name="T100" fmla="*/ 5 w 49"/>
                <a:gd name="T10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41">
                  <a:moveTo>
                    <a:pt x="43" y="30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39" y="33"/>
                    <a:pt x="39" y="33"/>
                  </a:cubicBezTo>
                  <a:cubicBezTo>
                    <a:pt x="38" y="33"/>
                    <a:pt x="37" y="33"/>
                    <a:pt x="36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3" y="32"/>
                    <a:pt x="31" y="33"/>
                    <a:pt x="29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7"/>
                    <a:pt x="28" y="38"/>
                    <a:pt x="26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1" y="38"/>
                    <a:pt x="20" y="37"/>
                    <a:pt x="20" y="36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20" y="39"/>
                    <a:pt x="21" y="40"/>
                    <a:pt x="23" y="40"/>
                  </a:cubicBezTo>
                  <a:cubicBezTo>
                    <a:pt x="24" y="40"/>
                    <a:pt x="25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9" y="39"/>
                    <a:pt x="29" y="38"/>
                  </a:cubicBezTo>
                  <a:cubicBezTo>
                    <a:pt x="29" y="37"/>
                    <a:pt x="29" y="36"/>
                    <a:pt x="29" y="36"/>
                  </a:cubicBezTo>
                  <a:cubicBezTo>
                    <a:pt x="31" y="36"/>
                    <a:pt x="33" y="35"/>
                    <a:pt x="35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7" y="36"/>
                    <a:pt x="38" y="37"/>
                    <a:pt x="39" y="37"/>
                  </a:cubicBezTo>
                  <a:cubicBezTo>
                    <a:pt x="40" y="37"/>
                    <a:pt x="40" y="37"/>
                    <a:pt x="41" y="36"/>
                  </a:cubicBezTo>
                  <a:cubicBezTo>
                    <a:pt x="42" y="36"/>
                    <a:pt x="42" y="35"/>
                    <a:pt x="43" y="34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moveTo>
                    <a:pt x="5" y="28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9" y="34"/>
                    <a:pt x="10" y="34"/>
                    <a:pt x="11" y="34"/>
                  </a:cubicBezTo>
                  <a:cubicBezTo>
                    <a:pt x="11" y="34"/>
                    <a:pt x="12" y="34"/>
                    <a:pt x="13" y="33"/>
                  </a:cubicBezTo>
                  <a:cubicBezTo>
                    <a:pt x="13" y="33"/>
                    <a:pt x="13" y="33"/>
                    <a:pt x="14" y="32"/>
                  </a:cubicBezTo>
                  <a:cubicBezTo>
                    <a:pt x="16" y="33"/>
                    <a:pt x="18" y="34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3"/>
                    <a:pt x="16" y="32"/>
                    <a:pt x="14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cubicBezTo>
                    <a:pt x="9" y="33"/>
                    <a:pt x="9" y="33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29"/>
                    <a:pt x="5" y="29"/>
                    <a:pt x="5" y="28"/>
                  </a:cubicBezTo>
                  <a:moveTo>
                    <a:pt x="49" y="16"/>
                  </a:moveTo>
                  <a:cubicBezTo>
                    <a:pt x="49" y="17"/>
                    <a:pt x="48" y="18"/>
                    <a:pt x="46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20"/>
                    <a:pt x="43" y="22"/>
                    <a:pt x="42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4"/>
                    <a:pt x="44" y="23"/>
                  </a:cubicBezTo>
                  <a:cubicBezTo>
                    <a:pt x="45" y="23"/>
                    <a:pt x="46" y="23"/>
                    <a:pt x="46" y="23"/>
                  </a:cubicBezTo>
                  <a:cubicBezTo>
                    <a:pt x="46" y="23"/>
                    <a:pt x="46" y="23"/>
                    <a:pt x="47" y="23"/>
                  </a:cubicBezTo>
                  <a:cubicBezTo>
                    <a:pt x="48" y="23"/>
                    <a:pt x="49" y="22"/>
                    <a:pt x="49" y="20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6"/>
                    <a:pt x="49" y="16"/>
                  </a:cubicBezTo>
                  <a:moveTo>
                    <a:pt x="0" y="1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3" y="19"/>
                    <a:pt x="4" y="19"/>
                    <a:pt x="5" y="19"/>
                  </a:cubicBezTo>
                  <a:cubicBezTo>
                    <a:pt x="5" y="21"/>
                    <a:pt x="6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3" y="5"/>
                    <a:pt x="43" y="6"/>
                  </a:cubicBezTo>
                  <a:cubicBezTo>
                    <a:pt x="44" y="5"/>
                    <a:pt x="44" y="5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2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24" y="1"/>
                  </a:moveTo>
                  <a:cubicBezTo>
                    <a:pt x="18" y="1"/>
                    <a:pt x="12" y="7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3" y="15"/>
                  </a:cubicBezTo>
                  <a:cubicBezTo>
                    <a:pt x="13" y="8"/>
                    <a:pt x="17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31" y="4"/>
                    <a:pt x="35" y="9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3"/>
                    <a:pt x="36" y="13"/>
                  </a:cubicBezTo>
                  <a:cubicBezTo>
                    <a:pt x="36" y="7"/>
                    <a:pt x="31" y="1"/>
                    <a:pt x="2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ṡḷíḓê">
              <a:extLst>
                <a:ext uri="{FF2B5EF4-FFF2-40B4-BE49-F238E27FC236}">
                  <a16:creationId xmlns:a16="http://schemas.microsoft.com/office/drawing/2014/main" id="{3C091696-12AD-44EA-9860-072DE083A446}"/>
                </a:ext>
              </a:extLst>
            </p:cNvPr>
            <p:cNvSpPr/>
            <p:nvPr/>
          </p:nvSpPr>
          <p:spPr bwMode="auto">
            <a:xfrm>
              <a:off x="5008564" y="3927476"/>
              <a:ext cx="52388" cy="31750"/>
            </a:xfrm>
            <a:custGeom>
              <a:avLst/>
              <a:gdLst>
                <a:gd name="T0" fmla="*/ 0 w 13"/>
                <a:gd name="T1" fmla="*/ 0 h 8"/>
                <a:gd name="T2" fmla="*/ 0 w 13"/>
                <a:gd name="T3" fmla="*/ 1 h 8"/>
                <a:gd name="T4" fmla="*/ 7 w 13"/>
                <a:gd name="T5" fmla="*/ 8 h 8"/>
                <a:gd name="T6" fmla="*/ 7 w 13"/>
                <a:gd name="T7" fmla="*/ 8 h 8"/>
                <a:gd name="T8" fmla="*/ 13 w 13"/>
                <a:gd name="T9" fmla="*/ 2 h 8"/>
                <a:gd name="T10" fmla="*/ 13 w 13"/>
                <a:gd name="T11" fmla="*/ 1 h 8"/>
                <a:gd name="T12" fmla="*/ 6 w 13"/>
                <a:gd name="T13" fmla="*/ 6 h 8"/>
                <a:gd name="T14" fmla="*/ 0 w 13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8"/>
                    <a:pt x="13" y="6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2" y="4"/>
                    <a:pt x="10" y="6"/>
                    <a:pt x="6" y="6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ḷîḓê">
              <a:extLst>
                <a:ext uri="{FF2B5EF4-FFF2-40B4-BE49-F238E27FC236}">
                  <a16:creationId xmlns:a16="http://schemas.microsoft.com/office/drawing/2014/main" id="{DA62C4EA-5DEB-482C-82B1-76450B09AA3D}"/>
                </a:ext>
              </a:extLst>
            </p:cNvPr>
            <p:cNvSpPr/>
            <p:nvPr/>
          </p:nvSpPr>
          <p:spPr bwMode="auto">
            <a:xfrm>
              <a:off x="4891089" y="3783013"/>
              <a:ext cx="77788" cy="79375"/>
            </a:xfrm>
            <a:custGeom>
              <a:avLst/>
              <a:gdLst>
                <a:gd name="T0" fmla="*/ 2 w 19"/>
                <a:gd name="T1" fmla="*/ 18 h 20"/>
                <a:gd name="T2" fmla="*/ 0 w 19"/>
                <a:gd name="T3" fmla="*/ 20 h 20"/>
                <a:gd name="T4" fmla="*/ 0 w 19"/>
                <a:gd name="T5" fmla="*/ 20 h 20"/>
                <a:gd name="T6" fmla="*/ 2 w 19"/>
                <a:gd name="T7" fmla="*/ 18 h 20"/>
                <a:gd name="T8" fmla="*/ 2 w 19"/>
                <a:gd name="T9" fmla="*/ 18 h 20"/>
                <a:gd name="T10" fmla="*/ 14 w 19"/>
                <a:gd name="T11" fmla="*/ 9 h 20"/>
                <a:gd name="T12" fmla="*/ 14 w 19"/>
                <a:gd name="T13" fmla="*/ 9 h 20"/>
                <a:gd name="T14" fmla="*/ 14 w 19"/>
                <a:gd name="T15" fmla="*/ 9 h 20"/>
                <a:gd name="T16" fmla="*/ 14 w 19"/>
                <a:gd name="T17" fmla="*/ 6 h 20"/>
                <a:gd name="T18" fmla="*/ 5 w 19"/>
                <a:gd name="T19" fmla="*/ 15 h 20"/>
                <a:gd name="T20" fmla="*/ 7 w 19"/>
                <a:gd name="T21" fmla="*/ 14 h 20"/>
                <a:gd name="T22" fmla="*/ 8 w 19"/>
                <a:gd name="T23" fmla="*/ 15 h 20"/>
                <a:gd name="T24" fmla="*/ 10 w 19"/>
                <a:gd name="T25" fmla="*/ 16 h 20"/>
                <a:gd name="T26" fmla="*/ 12 w 19"/>
                <a:gd name="T27" fmla="*/ 15 h 20"/>
                <a:gd name="T28" fmla="*/ 14 w 19"/>
                <a:gd name="T29" fmla="*/ 13 h 20"/>
                <a:gd name="T30" fmla="*/ 15 w 19"/>
                <a:gd name="T31" fmla="*/ 12 h 20"/>
                <a:gd name="T32" fmla="*/ 14 w 19"/>
                <a:gd name="T33" fmla="*/ 9 h 20"/>
                <a:gd name="T34" fmla="*/ 15 w 19"/>
                <a:gd name="T35" fmla="*/ 11 h 20"/>
                <a:gd name="T36" fmla="*/ 14 w 19"/>
                <a:gd name="T37" fmla="*/ 10 h 20"/>
                <a:gd name="T38" fmla="*/ 13 w 19"/>
                <a:gd name="T39" fmla="*/ 8 h 20"/>
                <a:gd name="T40" fmla="*/ 13 w 19"/>
                <a:gd name="T41" fmla="*/ 8 h 20"/>
                <a:gd name="T42" fmla="*/ 14 w 19"/>
                <a:gd name="T43" fmla="*/ 9 h 20"/>
                <a:gd name="T44" fmla="*/ 13 w 19"/>
                <a:gd name="T45" fmla="*/ 8 h 20"/>
                <a:gd name="T46" fmla="*/ 13 w 19"/>
                <a:gd name="T47" fmla="*/ 8 h 20"/>
                <a:gd name="T48" fmla="*/ 14 w 19"/>
                <a:gd name="T49" fmla="*/ 6 h 20"/>
                <a:gd name="T50" fmla="*/ 19 w 19"/>
                <a:gd name="T51" fmla="*/ 0 h 20"/>
                <a:gd name="T52" fmla="*/ 17 w 19"/>
                <a:gd name="T53" fmla="*/ 3 h 20"/>
                <a:gd name="T54" fmla="*/ 17 w 19"/>
                <a:gd name="T55" fmla="*/ 3 h 20"/>
                <a:gd name="T56" fmla="*/ 19 w 19"/>
                <a:gd name="T57" fmla="*/ 0 h 20"/>
                <a:gd name="T58" fmla="*/ 19 w 19"/>
                <a:gd name="T5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20">
                  <a:moveTo>
                    <a:pt x="2" y="1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4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4" y="6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7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1" y="16"/>
                    <a:pt x="12" y="16"/>
                    <a:pt x="12" y="1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1"/>
                    <a:pt x="15" y="10"/>
                    <a:pt x="14" y="9"/>
                  </a:cubicBezTo>
                  <a:cubicBezTo>
                    <a:pt x="15" y="10"/>
                    <a:pt x="15" y="11"/>
                    <a:pt x="15" y="11"/>
                  </a:cubicBezTo>
                  <a:cubicBezTo>
                    <a:pt x="15" y="11"/>
                    <a:pt x="15" y="10"/>
                    <a:pt x="14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6"/>
                  </a:cubicBezTo>
                  <a:moveTo>
                    <a:pt x="19" y="0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3"/>
                    <a:pt x="19" y="2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ṣliḋê">
              <a:extLst>
                <a:ext uri="{FF2B5EF4-FFF2-40B4-BE49-F238E27FC236}">
                  <a16:creationId xmlns:a16="http://schemas.microsoft.com/office/drawing/2014/main" id="{9120BAAC-0859-477E-81A9-2E664E7F8637}"/>
                </a:ext>
              </a:extLst>
            </p:cNvPr>
            <p:cNvSpPr/>
            <p:nvPr/>
          </p:nvSpPr>
          <p:spPr bwMode="auto">
            <a:xfrm>
              <a:off x="4943476" y="38147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1 w 2"/>
                <a:gd name="T9" fmla="*/ 1 h 3"/>
                <a:gd name="T10" fmla="*/ 1 w 2"/>
                <a:gd name="T11" fmla="*/ 1 h 3"/>
                <a:gd name="T12" fmla="*/ 1 w 2"/>
                <a:gd name="T13" fmla="*/ 1 h 3"/>
                <a:gd name="T14" fmla="*/ 1 w 2"/>
                <a:gd name="T15" fmla="*/ 1 h 3"/>
                <a:gd name="T16" fmla="*/ 0 w 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Sļiḓe">
              <a:extLst>
                <a:ext uri="{FF2B5EF4-FFF2-40B4-BE49-F238E27FC236}">
                  <a16:creationId xmlns:a16="http://schemas.microsoft.com/office/drawing/2014/main" id="{899734FE-8437-4558-AB86-B9FB729A3C51}"/>
                </a:ext>
              </a:extLst>
            </p:cNvPr>
            <p:cNvSpPr/>
            <p:nvPr/>
          </p:nvSpPr>
          <p:spPr bwMode="auto">
            <a:xfrm>
              <a:off x="4665664" y="3914776"/>
              <a:ext cx="266700" cy="266700"/>
            </a:xfrm>
            <a:custGeom>
              <a:avLst/>
              <a:gdLst>
                <a:gd name="T0" fmla="*/ 29 w 66"/>
                <a:gd name="T1" fmla="*/ 47 h 66"/>
                <a:gd name="T2" fmla="*/ 29 w 66"/>
                <a:gd name="T3" fmla="*/ 47 h 66"/>
                <a:gd name="T4" fmla="*/ 29 w 66"/>
                <a:gd name="T5" fmla="*/ 47 h 66"/>
                <a:gd name="T6" fmla="*/ 30 w 66"/>
                <a:gd name="T7" fmla="*/ 47 h 66"/>
                <a:gd name="T8" fmla="*/ 30 w 66"/>
                <a:gd name="T9" fmla="*/ 47 h 66"/>
                <a:gd name="T10" fmla="*/ 29 w 66"/>
                <a:gd name="T11" fmla="*/ 47 h 66"/>
                <a:gd name="T12" fmla="*/ 29 w 66"/>
                <a:gd name="T13" fmla="*/ 47 h 66"/>
                <a:gd name="T14" fmla="*/ 29 w 66"/>
                <a:gd name="T15" fmla="*/ 47 h 66"/>
                <a:gd name="T16" fmla="*/ 30 w 66"/>
                <a:gd name="T17" fmla="*/ 47 h 66"/>
                <a:gd name="T18" fmla="*/ 30 w 66"/>
                <a:gd name="T19" fmla="*/ 47 h 66"/>
                <a:gd name="T20" fmla="*/ 30 w 66"/>
                <a:gd name="T21" fmla="*/ 47 h 66"/>
                <a:gd name="T22" fmla="*/ 28 w 66"/>
                <a:gd name="T23" fmla="*/ 47 h 66"/>
                <a:gd name="T24" fmla="*/ 28 w 66"/>
                <a:gd name="T25" fmla="*/ 47 h 66"/>
                <a:gd name="T26" fmla="*/ 28 w 66"/>
                <a:gd name="T27" fmla="*/ 47 h 66"/>
                <a:gd name="T28" fmla="*/ 30 w 66"/>
                <a:gd name="T29" fmla="*/ 47 h 66"/>
                <a:gd name="T30" fmla="*/ 30 w 66"/>
                <a:gd name="T31" fmla="*/ 47 h 66"/>
                <a:gd name="T32" fmla="*/ 30 w 66"/>
                <a:gd name="T33" fmla="*/ 47 h 66"/>
                <a:gd name="T34" fmla="*/ 28 w 66"/>
                <a:gd name="T35" fmla="*/ 47 h 66"/>
                <a:gd name="T36" fmla="*/ 28 w 66"/>
                <a:gd name="T37" fmla="*/ 47 h 66"/>
                <a:gd name="T38" fmla="*/ 28 w 66"/>
                <a:gd name="T39" fmla="*/ 47 h 66"/>
                <a:gd name="T40" fmla="*/ 30 w 66"/>
                <a:gd name="T41" fmla="*/ 47 h 66"/>
                <a:gd name="T42" fmla="*/ 30 w 66"/>
                <a:gd name="T43" fmla="*/ 47 h 66"/>
                <a:gd name="T44" fmla="*/ 31 w 66"/>
                <a:gd name="T45" fmla="*/ 47 h 66"/>
                <a:gd name="T46" fmla="*/ 28 w 66"/>
                <a:gd name="T47" fmla="*/ 47 h 66"/>
                <a:gd name="T48" fmla="*/ 31 w 66"/>
                <a:gd name="T49" fmla="*/ 47 h 66"/>
                <a:gd name="T50" fmla="*/ 31 w 66"/>
                <a:gd name="T51" fmla="*/ 47 h 66"/>
                <a:gd name="T52" fmla="*/ 28 w 66"/>
                <a:gd name="T53" fmla="*/ 47 h 66"/>
                <a:gd name="T54" fmla="*/ 28 w 66"/>
                <a:gd name="T55" fmla="*/ 47 h 66"/>
                <a:gd name="T56" fmla="*/ 28 w 66"/>
                <a:gd name="T57" fmla="*/ 47 h 66"/>
                <a:gd name="T58" fmla="*/ 31 w 66"/>
                <a:gd name="T59" fmla="*/ 47 h 66"/>
                <a:gd name="T60" fmla="*/ 57 w 66"/>
                <a:gd name="T61" fmla="*/ 47 h 66"/>
                <a:gd name="T62" fmla="*/ 28 w 66"/>
                <a:gd name="T63" fmla="*/ 47 h 66"/>
                <a:gd name="T64" fmla="*/ 31 w 66"/>
                <a:gd name="T65" fmla="*/ 47 h 66"/>
                <a:gd name="T66" fmla="*/ 31 w 66"/>
                <a:gd name="T67" fmla="*/ 47 h 66"/>
                <a:gd name="T68" fmla="*/ 31 w 66"/>
                <a:gd name="T69" fmla="*/ 47 h 66"/>
                <a:gd name="T70" fmla="*/ 27 w 66"/>
                <a:gd name="T71" fmla="*/ 47 h 66"/>
                <a:gd name="T72" fmla="*/ 27 w 66"/>
                <a:gd name="T73" fmla="*/ 47 h 66"/>
                <a:gd name="T74" fmla="*/ 27 w 66"/>
                <a:gd name="T75" fmla="*/ 47 h 66"/>
                <a:gd name="T76" fmla="*/ 31 w 66"/>
                <a:gd name="T77" fmla="*/ 47 h 66"/>
                <a:gd name="T78" fmla="*/ 31 w 66"/>
                <a:gd name="T79" fmla="*/ 47 h 66"/>
                <a:gd name="T80" fmla="*/ 31 w 66"/>
                <a:gd name="T81" fmla="*/ 47 h 66"/>
                <a:gd name="T82" fmla="*/ 27 w 66"/>
                <a:gd name="T83" fmla="*/ 47 h 66"/>
                <a:gd name="T84" fmla="*/ 27 w 66"/>
                <a:gd name="T85" fmla="*/ 47 h 66"/>
                <a:gd name="T86" fmla="*/ 27 w 66"/>
                <a:gd name="T87" fmla="*/ 47 h 66"/>
                <a:gd name="T88" fmla="*/ 27 w 66"/>
                <a:gd name="T89" fmla="*/ 47 h 66"/>
                <a:gd name="T90" fmla="*/ 27 w 66"/>
                <a:gd name="T91" fmla="*/ 47 h 66"/>
                <a:gd name="T92" fmla="*/ 27 w 66"/>
                <a:gd name="T93" fmla="*/ 47 h 66"/>
                <a:gd name="T94" fmla="*/ 57 w 66"/>
                <a:gd name="T95" fmla="*/ 5 h 66"/>
                <a:gd name="T96" fmla="*/ 57 w 66"/>
                <a:gd name="T97" fmla="*/ 5 h 66"/>
                <a:gd name="T98" fmla="*/ 41 w 66"/>
                <a:gd name="T99" fmla="*/ 2 h 66"/>
                <a:gd name="T100" fmla="*/ 29 w 66"/>
                <a:gd name="T101" fmla="*/ 47 h 66"/>
                <a:gd name="T102" fmla="*/ 3 w 66"/>
                <a:gd name="T103" fmla="*/ 45 h 66"/>
                <a:gd name="T104" fmla="*/ 1 w 66"/>
                <a:gd name="T105" fmla="*/ 53 h 66"/>
                <a:gd name="T106" fmla="*/ 22 w 66"/>
                <a:gd name="T107" fmla="*/ 58 h 66"/>
                <a:gd name="T108" fmla="*/ 36 w 66"/>
                <a:gd name="T109" fmla="*/ 61 h 66"/>
                <a:gd name="T110" fmla="*/ 50 w 66"/>
                <a:gd name="T111" fmla="*/ 58 h 66"/>
                <a:gd name="T112" fmla="*/ 58 w 66"/>
                <a:gd name="T113" fmla="*/ 50 h 66"/>
                <a:gd name="T114" fmla="*/ 59 w 66"/>
                <a:gd name="T115" fmla="*/ 36 h 66"/>
                <a:gd name="T116" fmla="*/ 59 w 66"/>
                <a:gd name="T117" fmla="*/ 22 h 66"/>
                <a:gd name="T118" fmla="*/ 55 w 66"/>
                <a:gd name="T119" fmla="*/ 13 h 66"/>
                <a:gd name="T120" fmla="*/ 57 w 66"/>
                <a:gd name="T121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66"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0" y="47"/>
                    <a:pt x="30" y="47"/>
                  </a:cubicBezTo>
                  <a:cubicBezTo>
                    <a:pt x="30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8" y="47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moveTo>
                    <a:pt x="57" y="4"/>
                  </a:move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4"/>
                    <a:pt x="57" y="4"/>
                  </a:cubicBezTo>
                  <a:moveTo>
                    <a:pt x="50" y="0"/>
                  </a:moveTo>
                  <a:cubicBezTo>
                    <a:pt x="49" y="0"/>
                    <a:pt x="48" y="0"/>
                    <a:pt x="47" y="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2"/>
                    <a:pt x="41" y="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40" y="12"/>
                    <a:pt x="47" y="20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20" y="47"/>
                    <a:pt x="13" y="40"/>
                    <a:pt x="11" y="3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2"/>
                    <a:pt x="3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49"/>
                    <a:pt x="0" y="48"/>
                    <a:pt x="1" y="47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58"/>
                    <a:pt x="7" y="58"/>
                    <a:pt x="8" y="58"/>
                  </a:cubicBezTo>
                  <a:cubicBezTo>
                    <a:pt x="9" y="58"/>
                    <a:pt x="10" y="58"/>
                    <a:pt x="11" y="57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6" y="56"/>
                    <a:pt x="19" y="58"/>
                    <a:pt x="22" y="58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4"/>
                    <a:pt x="24" y="66"/>
                    <a:pt x="27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4" y="66"/>
                    <a:pt x="36" y="64"/>
                    <a:pt x="36" y="62"/>
                  </a:cubicBezTo>
                  <a:cubicBezTo>
                    <a:pt x="36" y="62"/>
                    <a:pt x="36" y="61"/>
                    <a:pt x="36" y="61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2" y="56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8"/>
                    <a:pt x="49" y="58"/>
                    <a:pt x="50" y="58"/>
                  </a:cubicBezTo>
                  <a:cubicBezTo>
                    <a:pt x="52" y="58"/>
                    <a:pt x="53" y="58"/>
                    <a:pt x="54" y="5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8" y="53"/>
                    <a:pt x="58" y="52"/>
                    <a:pt x="58" y="50"/>
                  </a:cubicBezTo>
                  <a:cubicBezTo>
                    <a:pt x="58" y="49"/>
                    <a:pt x="58" y="48"/>
                    <a:pt x="57" y="47"/>
                  </a:cubicBezTo>
                  <a:cubicBezTo>
                    <a:pt x="58" y="48"/>
                    <a:pt x="58" y="49"/>
                    <a:pt x="58" y="50"/>
                  </a:cubicBezTo>
                  <a:cubicBezTo>
                    <a:pt x="58" y="49"/>
                    <a:pt x="58" y="48"/>
                    <a:pt x="57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7" y="42"/>
                    <a:pt x="58" y="39"/>
                    <a:pt x="59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6"/>
                    <a:pt x="66" y="34"/>
                    <a:pt x="6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4"/>
                    <a:pt x="64" y="22"/>
                    <a:pt x="61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8" y="19"/>
                    <a:pt x="57" y="16"/>
                    <a:pt x="55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6"/>
                    <a:pt x="58" y="19"/>
                    <a:pt x="59" y="22"/>
                  </a:cubicBezTo>
                  <a:cubicBezTo>
                    <a:pt x="58" y="19"/>
                    <a:pt x="57" y="16"/>
                    <a:pt x="55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8" y="10"/>
                    <a:pt x="58" y="9"/>
                    <a:pt x="58" y="8"/>
                  </a:cubicBezTo>
                  <a:cubicBezTo>
                    <a:pt x="58" y="7"/>
                    <a:pt x="58" y="6"/>
                    <a:pt x="57" y="5"/>
                  </a:cubicBezTo>
                  <a:cubicBezTo>
                    <a:pt x="58" y="6"/>
                    <a:pt x="58" y="7"/>
                    <a:pt x="58" y="8"/>
                  </a:cubicBezTo>
                  <a:cubicBezTo>
                    <a:pt x="58" y="7"/>
                    <a:pt x="58" y="6"/>
                    <a:pt x="57" y="5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ś1íďé">
              <a:extLst>
                <a:ext uri="{FF2B5EF4-FFF2-40B4-BE49-F238E27FC236}">
                  <a16:creationId xmlns:a16="http://schemas.microsoft.com/office/drawing/2014/main" id="{1CD5E69B-7136-49F7-839D-2B5088245507}"/>
                </a:ext>
              </a:extLst>
            </p:cNvPr>
            <p:cNvSpPr/>
            <p:nvPr/>
          </p:nvSpPr>
          <p:spPr bwMode="auto">
            <a:xfrm>
              <a:off x="4710114" y="4032251"/>
              <a:ext cx="146050" cy="71438"/>
            </a:xfrm>
            <a:custGeom>
              <a:avLst/>
              <a:gdLst>
                <a:gd name="T0" fmla="*/ 20 w 36"/>
                <a:gd name="T1" fmla="*/ 18 h 18"/>
                <a:gd name="T2" fmla="*/ 20 w 36"/>
                <a:gd name="T3" fmla="*/ 18 h 18"/>
                <a:gd name="T4" fmla="*/ 20 w 36"/>
                <a:gd name="T5" fmla="*/ 18 h 18"/>
                <a:gd name="T6" fmla="*/ 20 w 36"/>
                <a:gd name="T7" fmla="*/ 18 h 18"/>
                <a:gd name="T8" fmla="*/ 20 w 36"/>
                <a:gd name="T9" fmla="*/ 18 h 18"/>
                <a:gd name="T10" fmla="*/ 20 w 36"/>
                <a:gd name="T11" fmla="*/ 18 h 18"/>
                <a:gd name="T12" fmla="*/ 20 w 36"/>
                <a:gd name="T13" fmla="*/ 18 h 18"/>
                <a:gd name="T14" fmla="*/ 20 w 36"/>
                <a:gd name="T15" fmla="*/ 18 h 18"/>
                <a:gd name="T16" fmla="*/ 20 w 36"/>
                <a:gd name="T17" fmla="*/ 18 h 18"/>
                <a:gd name="T18" fmla="*/ 20 w 36"/>
                <a:gd name="T19" fmla="*/ 18 h 18"/>
                <a:gd name="T20" fmla="*/ 20 w 36"/>
                <a:gd name="T21" fmla="*/ 18 h 18"/>
                <a:gd name="T22" fmla="*/ 19 w 36"/>
                <a:gd name="T23" fmla="*/ 18 h 18"/>
                <a:gd name="T24" fmla="*/ 19 w 36"/>
                <a:gd name="T25" fmla="*/ 18 h 18"/>
                <a:gd name="T26" fmla="*/ 19 w 36"/>
                <a:gd name="T27" fmla="*/ 18 h 18"/>
                <a:gd name="T28" fmla="*/ 19 w 36"/>
                <a:gd name="T29" fmla="*/ 18 h 18"/>
                <a:gd name="T30" fmla="*/ 19 w 36"/>
                <a:gd name="T31" fmla="*/ 18 h 18"/>
                <a:gd name="T32" fmla="*/ 19 w 36"/>
                <a:gd name="T33" fmla="*/ 18 h 18"/>
                <a:gd name="T34" fmla="*/ 19 w 36"/>
                <a:gd name="T35" fmla="*/ 18 h 18"/>
                <a:gd name="T36" fmla="*/ 19 w 36"/>
                <a:gd name="T37" fmla="*/ 18 h 18"/>
                <a:gd name="T38" fmla="*/ 19 w 36"/>
                <a:gd name="T39" fmla="*/ 18 h 18"/>
                <a:gd name="T40" fmla="*/ 19 w 36"/>
                <a:gd name="T41" fmla="*/ 18 h 18"/>
                <a:gd name="T42" fmla="*/ 19 w 36"/>
                <a:gd name="T43" fmla="*/ 18 h 18"/>
                <a:gd name="T44" fmla="*/ 19 w 36"/>
                <a:gd name="T45" fmla="*/ 18 h 18"/>
                <a:gd name="T46" fmla="*/ 18 w 36"/>
                <a:gd name="T47" fmla="*/ 18 h 18"/>
                <a:gd name="T48" fmla="*/ 18 w 36"/>
                <a:gd name="T49" fmla="*/ 18 h 18"/>
                <a:gd name="T50" fmla="*/ 18 w 36"/>
                <a:gd name="T51" fmla="*/ 18 h 18"/>
                <a:gd name="T52" fmla="*/ 18 w 36"/>
                <a:gd name="T53" fmla="*/ 18 h 18"/>
                <a:gd name="T54" fmla="*/ 18 w 36"/>
                <a:gd name="T55" fmla="*/ 18 h 18"/>
                <a:gd name="T56" fmla="*/ 18 w 36"/>
                <a:gd name="T57" fmla="*/ 18 h 18"/>
                <a:gd name="T58" fmla="*/ 18 w 36"/>
                <a:gd name="T59" fmla="*/ 18 h 18"/>
                <a:gd name="T60" fmla="*/ 18 w 36"/>
                <a:gd name="T61" fmla="*/ 18 h 18"/>
                <a:gd name="T62" fmla="*/ 17 w 36"/>
                <a:gd name="T63" fmla="*/ 18 h 18"/>
                <a:gd name="T64" fmla="*/ 17 w 36"/>
                <a:gd name="T65" fmla="*/ 18 h 18"/>
                <a:gd name="T66" fmla="*/ 17 w 36"/>
                <a:gd name="T67" fmla="*/ 18 h 18"/>
                <a:gd name="T68" fmla="*/ 17 w 36"/>
                <a:gd name="T69" fmla="*/ 18 h 18"/>
                <a:gd name="T70" fmla="*/ 17 w 36"/>
                <a:gd name="T71" fmla="*/ 18 h 18"/>
                <a:gd name="T72" fmla="*/ 17 w 36"/>
                <a:gd name="T73" fmla="*/ 18 h 18"/>
                <a:gd name="T74" fmla="*/ 17 w 36"/>
                <a:gd name="T75" fmla="*/ 18 h 18"/>
                <a:gd name="T76" fmla="*/ 17 w 36"/>
                <a:gd name="T77" fmla="*/ 18 h 18"/>
                <a:gd name="T78" fmla="*/ 17 w 36"/>
                <a:gd name="T79" fmla="*/ 18 h 18"/>
                <a:gd name="T80" fmla="*/ 17 w 36"/>
                <a:gd name="T81" fmla="*/ 18 h 18"/>
                <a:gd name="T82" fmla="*/ 17 w 36"/>
                <a:gd name="T83" fmla="*/ 18 h 18"/>
                <a:gd name="T84" fmla="*/ 16 w 36"/>
                <a:gd name="T85" fmla="*/ 18 h 18"/>
                <a:gd name="T86" fmla="*/ 16 w 36"/>
                <a:gd name="T87" fmla="*/ 18 h 18"/>
                <a:gd name="T88" fmla="*/ 16 w 36"/>
                <a:gd name="T89" fmla="*/ 18 h 18"/>
                <a:gd name="T90" fmla="*/ 16 w 36"/>
                <a:gd name="T91" fmla="*/ 18 h 18"/>
                <a:gd name="T92" fmla="*/ 16 w 36"/>
                <a:gd name="T93" fmla="*/ 18 h 18"/>
                <a:gd name="T94" fmla="*/ 16 w 36"/>
                <a:gd name="T95" fmla="*/ 18 h 18"/>
                <a:gd name="T96" fmla="*/ 16 w 36"/>
                <a:gd name="T97" fmla="*/ 18 h 18"/>
                <a:gd name="T98" fmla="*/ 16 w 36"/>
                <a:gd name="T99" fmla="*/ 18 h 18"/>
                <a:gd name="T100" fmla="*/ 16 w 36"/>
                <a:gd name="T101" fmla="*/ 18 h 18"/>
                <a:gd name="T102" fmla="*/ 16 w 36"/>
                <a:gd name="T103" fmla="*/ 18 h 18"/>
                <a:gd name="T104" fmla="*/ 0 w 36"/>
                <a:gd name="T105" fmla="*/ 2 h 18"/>
                <a:gd name="T106" fmla="*/ 36 w 36"/>
                <a:gd name="T10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cubicBezTo>
                    <a:pt x="36" y="1"/>
                    <a:pt x="36" y="2"/>
                    <a:pt x="36" y="3"/>
                  </a:cubicBezTo>
                  <a:cubicBezTo>
                    <a:pt x="35" y="10"/>
                    <a:pt x="28" y="17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8" y="17"/>
                    <a:pt x="2" y="1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1"/>
                    <a:pt x="9" y="18"/>
                    <a:pt x="18" y="18"/>
                  </a:cubicBezTo>
                  <a:cubicBezTo>
                    <a:pt x="28" y="18"/>
                    <a:pt x="36" y="1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ṧļíḋe">
              <a:extLst>
                <a:ext uri="{FF2B5EF4-FFF2-40B4-BE49-F238E27FC236}">
                  <a16:creationId xmlns:a16="http://schemas.microsoft.com/office/drawing/2014/main" id="{326D38C4-238C-40C0-9028-3158F711F2EB}"/>
                </a:ext>
              </a:extLst>
            </p:cNvPr>
            <p:cNvSpPr/>
            <p:nvPr/>
          </p:nvSpPr>
          <p:spPr bwMode="auto">
            <a:xfrm>
              <a:off x="4830764" y="3914776"/>
              <a:ext cx="68263" cy="33338"/>
            </a:xfrm>
            <a:custGeom>
              <a:avLst/>
              <a:gdLst>
                <a:gd name="T0" fmla="*/ 9 w 17"/>
                <a:gd name="T1" fmla="*/ 0 h 8"/>
                <a:gd name="T2" fmla="*/ 6 w 17"/>
                <a:gd name="T3" fmla="*/ 1 h 8"/>
                <a:gd name="T4" fmla="*/ 4 w 17"/>
                <a:gd name="T5" fmla="*/ 3 h 8"/>
                <a:gd name="T6" fmla="*/ 1 w 17"/>
                <a:gd name="T7" fmla="*/ 1 h 8"/>
                <a:gd name="T8" fmla="*/ 0 w 17"/>
                <a:gd name="T9" fmla="*/ 2 h 8"/>
                <a:gd name="T10" fmla="*/ 4 w 17"/>
                <a:gd name="T11" fmla="*/ 4 h 8"/>
                <a:gd name="T12" fmla="*/ 6 w 17"/>
                <a:gd name="T13" fmla="*/ 1 h 8"/>
                <a:gd name="T14" fmla="*/ 9 w 17"/>
                <a:gd name="T15" fmla="*/ 0 h 8"/>
                <a:gd name="T16" fmla="*/ 13 w 17"/>
                <a:gd name="T17" fmla="*/ 1 h 8"/>
                <a:gd name="T18" fmla="*/ 16 w 17"/>
                <a:gd name="T19" fmla="*/ 5 h 8"/>
                <a:gd name="T20" fmla="*/ 17 w 17"/>
                <a:gd name="T21" fmla="*/ 8 h 8"/>
                <a:gd name="T22" fmla="*/ 16 w 17"/>
                <a:gd name="T23" fmla="*/ 5 h 8"/>
                <a:gd name="T24" fmla="*/ 16 w 17"/>
                <a:gd name="T25" fmla="*/ 5 h 8"/>
                <a:gd name="T26" fmla="*/ 16 w 17"/>
                <a:gd name="T27" fmla="*/ 5 h 8"/>
                <a:gd name="T28" fmla="*/ 16 w 17"/>
                <a:gd name="T29" fmla="*/ 5 h 8"/>
                <a:gd name="T30" fmla="*/ 16 w 17"/>
                <a:gd name="T31" fmla="*/ 5 h 8"/>
                <a:gd name="T32" fmla="*/ 16 w 17"/>
                <a:gd name="T33" fmla="*/ 5 h 8"/>
                <a:gd name="T34" fmla="*/ 16 w 17"/>
                <a:gd name="T35" fmla="*/ 4 h 8"/>
                <a:gd name="T36" fmla="*/ 16 w 17"/>
                <a:gd name="T37" fmla="*/ 4 h 8"/>
                <a:gd name="T38" fmla="*/ 13 w 17"/>
                <a:gd name="T39" fmla="*/ 1 h 8"/>
                <a:gd name="T40" fmla="*/ 9 w 17"/>
                <a:gd name="T4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8" y="0"/>
                    <a:pt x="7" y="0"/>
                    <a:pt x="6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7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1" y="0"/>
                    <a:pt x="9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sļïḑè">
              <a:extLst>
                <a:ext uri="{FF2B5EF4-FFF2-40B4-BE49-F238E27FC236}">
                  <a16:creationId xmlns:a16="http://schemas.microsoft.com/office/drawing/2014/main" id="{17D17665-9F66-4C73-9201-CDFB4E8200BE}"/>
                </a:ext>
              </a:extLst>
            </p:cNvPr>
            <p:cNvSpPr/>
            <p:nvPr/>
          </p:nvSpPr>
          <p:spPr bwMode="auto">
            <a:xfrm>
              <a:off x="4665664" y="4095751"/>
              <a:ext cx="12700" cy="20638"/>
            </a:xfrm>
            <a:custGeom>
              <a:avLst/>
              <a:gdLst>
                <a:gd name="T0" fmla="*/ 3 w 3"/>
                <a:gd name="T1" fmla="*/ 0 h 5"/>
                <a:gd name="T2" fmla="*/ 2 w 3"/>
                <a:gd name="T3" fmla="*/ 1 h 5"/>
                <a:gd name="T4" fmla="*/ 1 w 3"/>
                <a:gd name="T5" fmla="*/ 2 h 5"/>
                <a:gd name="T6" fmla="*/ 1 w 3"/>
                <a:gd name="T7" fmla="*/ 2 h 5"/>
                <a:gd name="T8" fmla="*/ 0 w 3"/>
                <a:gd name="T9" fmla="*/ 5 h 5"/>
                <a:gd name="T10" fmla="*/ 1 w 3"/>
                <a:gd name="T11" fmla="*/ 2 h 5"/>
                <a:gd name="T12" fmla="*/ 3 w 3"/>
                <a:gd name="T13" fmla="*/ 0 h 5"/>
                <a:gd name="T14" fmla="*/ 3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ṧ1ïḋé">
              <a:extLst>
                <a:ext uri="{FF2B5EF4-FFF2-40B4-BE49-F238E27FC236}">
                  <a16:creationId xmlns:a16="http://schemas.microsoft.com/office/drawing/2014/main" id="{047987E7-AF01-4943-8712-804E021B4691}"/>
                </a:ext>
              </a:extLst>
            </p:cNvPr>
            <p:cNvSpPr/>
            <p:nvPr/>
          </p:nvSpPr>
          <p:spPr bwMode="auto">
            <a:xfrm>
              <a:off x="4887914" y="4095751"/>
              <a:ext cx="11113" cy="206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0 w 3"/>
                <a:gd name="T5" fmla="*/ 0 h 5"/>
                <a:gd name="T6" fmla="*/ 2 w 3"/>
                <a:gd name="T7" fmla="*/ 2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2 h 5"/>
                <a:gd name="T14" fmla="*/ 2 w 3"/>
                <a:gd name="T15" fmla="*/ 2 h 5"/>
                <a:gd name="T16" fmla="*/ 2 w 3"/>
                <a:gd name="T17" fmla="*/ 2 h 5"/>
                <a:gd name="T18" fmla="*/ 2 w 3"/>
                <a:gd name="T19" fmla="*/ 2 h 5"/>
                <a:gd name="T20" fmla="*/ 2 w 3"/>
                <a:gd name="T21" fmla="*/ 2 h 5"/>
                <a:gd name="T22" fmla="*/ 0 w 3"/>
                <a:gd name="T23" fmla="*/ 0 h 5"/>
                <a:gd name="T24" fmla="*/ 0 w 3"/>
                <a:gd name="T2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ṧľiḍè">
              <a:extLst>
                <a:ext uri="{FF2B5EF4-FFF2-40B4-BE49-F238E27FC236}">
                  <a16:creationId xmlns:a16="http://schemas.microsoft.com/office/drawing/2014/main" id="{42052026-9ED7-4148-9461-44C31E0FFFD6}"/>
                </a:ext>
              </a:extLst>
            </p:cNvPr>
            <p:cNvSpPr/>
            <p:nvPr/>
          </p:nvSpPr>
          <p:spPr bwMode="auto">
            <a:xfrm>
              <a:off x="4887914" y="3967163"/>
              <a:ext cx="44450" cy="57150"/>
            </a:xfrm>
            <a:custGeom>
              <a:avLst/>
              <a:gdLst>
                <a:gd name="T0" fmla="*/ 0 w 11"/>
                <a:gd name="T1" fmla="*/ 0 h 14"/>
                <a:gd name="T2" fmla="*/ 0 w 11"/>
                <a:gd name="T3" fmla="*/ 1 h 14"/>
                <a:gd name="T4" fmla="*/ 4 w 11"/>
                <a:gd name="T5" fmla="*/ 9 h 14"/>
                <a:gd name="T6" fmla="*/ 6 w 11"/>
                <a:gd name="T7" fmla="*/ 9 h 14"/>
                <a:gd name="T8" fmla="*/ 11 w 11"/>
                <a:gd name="T9" fmla="*/ 14 h 14"/>
                <a:gd name="T10" fmla="*/ 11 w 11"/>
                <a:gd name="T11" fmla="*/ 14 h 14"/>
                <a:gd name="T12" fmla="*/ 11 w 11"/>
                <a:gd name="T13" fmla="*/ 14 h 14"/>
                <a:gd name="T14" fmla="*/ 11 w 11"/>
                <a:gd name="T15" fmla="*/ 14 h 14"/>
                <a:gd name="T16" fmla="*/ 6 w 11"/>
                <a:gd name="T17" fmla="*/ 9 h 14"/>
                <a:gd name="T18" fmla="*/ 4 w 11"/>
                <a:gd name="T19" fmla="*/ 9 h 14"/>
                <a:gd name="T20" fmla="*/ 4 w 11"/>
                <a:gd name="T21" fmla="*/ 9 h 14"/>
                <a:gd name="T22" fmla="*/ 0 w 11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6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9"/>
                    <a:pt x="11" y="1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1"/>
                    <a:pt x="9" y="9"/>
                    <a:pt x="6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6"/>
                    <a:pt x="2" y="3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ŝļîḑè">
              <a:extLst>
                <a:ext uri="{FF2B5EF4-FFF2-40B4-BE49-F238E27FC236}">
                  <a16:creationId xmlns:a16="http://schemas.microsoft.com/office/drawing/2014/main" id="{FED497EF-F50A-40C3-9F7F-860ABF1884F4}"/>
                </a:ext>
              </a:extLst>
            </p:cNvPr>
            <p:cNvSpPr/>
            <p:nvPr/>
          </p:nvSpPr>
          <p:spPr bwMode="auto">
            <a:xfrm>
              <a:off x="4746626" y="3995738"/>
              <a:ext cx="76200" cy="73025"/>
            </a:xfrm>
            <a:custGeom>
              <a:avLst/>
              <a:gdLst>
                <a:gd name="T0" fmla="*/ 9 w 19"/>
                <a:gd name="T1" fmla="*/ 0 h 18"/>
                <a:gd name="T2" fmla="*/ 0 w 19"/>
                <a:gd name="T3" fmla="*/ 9 h 18"/>
                <a:gd name="T4" fmla="*/ 0 w 19"/>
                <a:gd name="T5" fmla="*/ 10 h 18"/>
                <a:gd name="T6" fmla="*/ 9 w 19"/>
                <a:gd name="T7" fmla="*/ 18 h 18"/>
                <a:gd name="T8" fmla="*/ 19 w 19"/>
                <a:gd name="T9" fmla="*/ 10 h 18"/>
                <a:gd name="T10" fmla="*/ 19 w 19"/>
                <a:gd name="T11" fmla="*/ 9 h 18"/>
                <a:gd name="T12" fmla="*/ 9 w 1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5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ŝlidê">
              <a:extLst>
                <a:ext uri="{FF2B5EF4-FFF2-40B4-BE49-F238E27FC236}">
                  <a16:creationId xmlns:a16="http://schemas.microsoft.com/office/drawing/2014/main" id="{F29EFF99-D765-4381-AE51-B1046FC50DA3}"/>
                </a:ext>
              </a:extLst>
            </p:cNvPr>
            <p:cNvSpPr/>
            <p:nvPr/>
          </p:nvSpPr>
          <p:spPr bwMode="auto">
            <a:xfrm>
              <a:off x="4935539" y="3825876"/>
              <a:ext cx="198438" cy="198438"/>
            </a:xfrm>
            <a:custGeom>
              <a:avLst/>
              <a:gdLst>
                <a:gd name="T0" fmla="*/ 25 w 49"/>
                <a:gd name="T1" fmla="*/ 36 h 49"/>
                <a:gd name="T2" fmla="*/ 25 w 49"/>
                <a:gd name="T3" fmla="*/ 36 h 49"/>
                <a:gd name="T4" fmla="*/ 24 w 49"/>
                <a:gd name="T5" fmla="*/ 36 h 49"/>
                <a:gd name="T6" fmla="*/ 24 w 49"/>
                <a:gd name="T7" fmla="*/ 36 h 49"/>
                <a:gd name="T8" fmla="*/ 24 w 49"/>
                <a:gd name="T9" fmla="*/ 36 h 49"/>
                <a:gd name="T10" fmla="*/ 25 w 49"/>
                <a:gd name="T11" fmla="*/ 36 h 49"/>
                <a:gd name="T12" fmla="*/ 25 w 49"/>
                <a:gd name="T13" fmla="*/ 36 h 49"/>
                <a:gd name="T14" fmla="*/ 25 w 49"/>
                <a:gd name="T15" fmla="*/ 36 h 49"/>
                <a:gd name="T16" fmla="*/ 25 w 49"/>
                <a:gd name="T17" fmla="*/ 36 h 49"/>
                <a:gd name="T18" fmla="*/ 25 w 49"/>
                <a:gd name="T19" fmla="*/ 36 h 49"/>
                <a:gd name="T20" fmla="*/ 25 w 49"/>
                <a:gd name="T21" fmla="*/ 36 h 49"/>
                <a:gd name="T22" fmla="*/ 25 w 49"/>
                <a:gd name="T23" fmla="*/ 36 h 49"/>
                <a:gd name="T24" fmla="*/ 25 w 49"/>
                <a:gd name="T25" fmla="*/ 36 h 49"/>
                <a:gd name="T26" fmla="*/ 25 w 49"/>
                <a:gd name="T27" fmla="*/ 36 h 49"/>
                <a:gd name="T28" fmla="*/ 25 w 49"/>
                <a:gd name="T29" fmla="*/ 36 h 49"/>
                <a:gd name="T30" fmla="*/ 25 w 49"/>
                <a:gd name="T31" fmla="*/ 36 h 49"/>
                <a:gd name="T32" fmla="*/ 25 w 49"/>
                <a:gd name="T33" fmla="*/ 36 h 49"/>
                <a:gd name="T34" fmla="*/ 25 w 49"/>
                <a:gd name="T35" fmla="*/ 36 h 49"/>
                <a:gd name="T36" fmla="*/ 26 w 49"/>
                <a:gd name="T37" fmla="*/ 36 h 49"/>
                <a:gd name="T38" fmla="*/ 26 w 49"/>
                <a:gd name="T39" fmla="*/ 36 h 49"/>
                <a:gd name="T40" fmla="*/ 26 w 49"/>
                <a:gd name="T41" fmla="*/ 36 h 49"/>
                <a:gd name="T42" fmla="*/ 26 w 49"/>
                <a:gd name="T43" fmla="*/ 36 h 49"/>
                <a:gd name="T44" fmla="*/ 26 w 49"/>
                <a:gd name="T45" fmla="*/ 36 h 49"/>
                <a:gd name="T46" fmla="*/ 26 w 49"/>
                <a:gd name="T47" fmla="*/ 36 h 49"/>
                <a:gd name="T48" fmla="*/ 26 w 49"/>
                <a:gd name="T49" fmla="*/ 36 h 49"/>
                <a:gd name="T50" fmla="*/ 26 w 49"/>
                <a:gd name="T51" fmla="*/ 36 h 49"/>
                <a:gd name="T52" fmla="*/ 26 w 49"/>
                <a:gd name="T53" fmla="*/ 36 h 49"/>
                <a:gd name="T54" fmla="*/ 26 w 49"/>
                <a:gd name="T55" fmla="*/ 36 h 49"/>
                <a:gd name="T56" fmla="*/ 26 w 49"/>
                <a:gd name="T57" fmla="*/ 36 h 49"/>
                <a:gd name="T58" fmla="*/ 26 w 49"/>
                <a:gd name="T59" fmla="*/ 36 h 49"/>
                <a:gd name="T60" fmla="*/ 26 w 49"/>
                <a:gd name="T61" fmla="*/ 36 h 49"/>
                <a:gd name="T62" fmla="*/ 26 w 49"/>
                <a:gd name="T63" fmla="*/ 36 h 49"/>
                <a:gd name="T64" fmla="*/ 26 w 49"/>
                <a:gd name="T65" fmla="*/ 36 h 49"/>
                <a:gd name="T66" fmla="*/ 26 w 49"/>
                <a:gd name="T67" fmla="*/ 36 h 49"/>
                <a:gd name="T68" fmla="*/ 27 w 49"/>
                <a:gd name="T69" fmla="*/ 36 h 49"/>
                <a:gd name="T70" fmla="*/ 27 w 49"/>
                <a:gd name="T71" fmla="*/ 36 h 49"/>
                <a:gd name="T72" fmla="*/ 27 w 49"/>
                <a:gd name="T73" fmla="*/ 36 h 49"/>
                <a:gd name="T74" fmla="*/ 27 w 49"/>
                <a:gd name="T75" fmla="*/ 36 h 49"/>
                <a:gd name="T76" fmla="*/ 27 w 49"/>
                <a:gd name="T77" fmla="*/ 36 h 49"/>
                <a:gd name="T78" fmla="*/ 27 w 49"/>
                <a:gd name="T79" fmla="*/ 36 h 49"/>
                <a:gd name="T80" fmla="*/ 44 w 49"/>
                <a:gd name="T81" fmla="*/ 19 h 49"/>
                <a:gd name="T82" fmla="*/ 5 w 49"/>
                <a:gd name="T83" fmla="*/ 19 h 49"/>
                <a:gd name="T84" fmla="*/ 12 w 49"/>
                <a:gd name="T85" fmla="*/ 25 h 49"/>
                <a:gd name="T86" fmla="*/ 36 w 49"/>
                <a:gd name="T87" fmla="*/ 25 h 49"/>
                <a:gd name="T88" fmla="*/ 23 w 49"/>
                <a:gd name="T89" fmla="*/ 0 h 49"/>
                <a:gd name="T90" fmla="*/ 20 w 49"/>
                <a:gd name="T91" fmla="*/ 5 h 49"/>
                <a:gd name="T92" fmla="*/ 8 w 49"/>
                <a:gd name="T93" fmla="*/ 6 h 49"/>
                <a:gd name="T94" fmla="*/ 6 w 49"/>
                <a:gd name="T95" fmla="*/ 12 h 49"/>
                <a:gd name="T96" fmla="*/ 7 w 49"/>
                <a:gd name="T97" fmla="*/ 14 h 49"/>
                <a:gd name="T98" fmla="*/ 0 w 49"/>
                <a:gd name="T99" fmla="*/ 26 h 49"/>
                <a:gd name="T100" fmla="*/ 7 w 49"/>
                <a:gd name="T101" fmla="*/ 35 h 49"/>
                <a:gd name="T102" fmla="*/ 5 w 49"/>
                <a:gd name="T103" fmla="*/ 37 h 49"/>
                <a:gd name="T104" fmla="*/ 12 w 49"/>
                <a:gd name="T105" fmla="*/ 43 h 49"/>
                <a:gd name="T106" fmla="*/ 20 w 49"/>
                <a:gd name="T107" fmla="*/ 47 h 49"/>
                <a:gd name="T108" fmla="*/ 35 w 49"/>
                <a:gd name="T109" fmla="*/ 42 h 49"/>
                <a:gd name="T110" fmla="*/ 43 w 49"/>
                <a:gd name="T111" fmla="*/ 41 h 49"/>
                <a:gd name="T112" fmla="*/ 42 w 49"/>
                <a:gd name="T113" fmla="*/ 35 h 49"/>
                <a:gd name="T114" fmla="*/ 49 w 49"/>
                <a:gd name="T115" fmla="*/ 27 h 49"/>
                <a:gd name="T116" fmla="*/ 42 w 49"/>
                <a:gd name="T117" fmla="*/ 14 h 49"/>
                <a:gd name="T118" fmla="*/ 43 w 49"/>
                <a:gd name="T119" fmla="*/ 12 h 49"/>
                <a:gd name="T120" fmla="*/ 41 w 49"/>
                <a:gd name="T121" fmla="*/ 6 h 49"/>
                <a:gd name="T122" fmla="*/ 29 w 49"/>
                <a:gd name="T1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49"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6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44" y="19"/>
                  </a:move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2" y="5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moveTo>
                    <a:pt x="12" y="25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18"/>
                    <a:pt x="18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31"/>
                    <a:pt x="31" y="37"/>
                    <a:pt x="24" y="37"/>
                  </a:cubicBezTo>
                  <a:cubicBezTo>
                    <a:pt x="18" y="37"/>
                    <a:pt x="12" y="31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2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9"/>
                    <a:pt x="5" y="9"/>
                    <a:pt x="6" y="8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7"/>
                    <a:pt x="5" y="19"/>
                  </a:cubicBezTo>
                  <a:cubicBezTo>
                    <a:pt x="5" y="17"/>
                    <a:pt x="6" y="16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8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8"/>
                    <a:pt x="5" y="39"/>
                  </a:cubicBezTo>
                  <a:cubicBezTo>
                    <a:pt x="5" y="38"/>
                    <a:pt x="5" y="37"/>
                    <a:pt x="5" y="37"/>
                  </a:cubicBezTo>
                  <a:cubicBezTo>
                    <a:pt x="5" y="38"/>
                    <a:pt x="5" y="39"/>
                    <a:pt x="5" y="39"/>
                  </a:cubicBezTo>
                  <a:cubicBezTo>
                    <a:pt x="5" y="40"/>
                    <a:pt x="5" y="40"/>
                    <a:pt x="6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4"/>
                    <a:pt x="10" y="44"/>
                  </a:cubicBezTo>
                  <a:cubicBezTo>
                    <a:pt x="11" y="44"/>
                    <a:pt x="12" y="44"/>
                    <a:pt x="12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3"/>
                    <a:pt x="18" y="44"/>
                    <a:pt x="20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7"/>
                    <a:pt x="20" y="47"/>
                  </a:cubicBezTo>
                  <a:cubicBezTo>
                    <a:pt x="20" y="48"/>
                    <a:pt x="21" y="49"/>
                    <a:pt x="23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8"/>
                    <a:pt x="29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1" y="44"/>
                    <a:pt x="33" y="43"/>
                    <a:pt x="35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4"/>
                    <a:pt x="38" y="44"/>
                    <a:pt x="39" y="44"/>
                  </a:cubicBezTo>
                  <a:cubicBezTo>
                    <a:pt x="39" y="44"/>
                    <a:pt x="40" y="44"/>
                    <a:pt x="41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38"/>
                    <a:pt x="44" y="37"/>
                  </a:cubicBezTo>
                  <a:cubicBezTo>
                    <a:pt x="44" y="37"/>
                    <a:pt x="44" y="38"/>
                    <a:pt x="44" y="39"/>
                  </a:cubicBezTo>
                  <a:cubicBezTo>
                    <a:pt x="44" y="38"/>
                    <a:pt x="44" y="37"/>
                    <a:pt x="43" y="37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3"/>
                    <a:pt x="44" y="31"/>
                    <a:pt x="44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9" y="28"/>
                    <a:pt x="49" y="27"/>
                  </a:cubicBezTo>
                  <a:cubicBezTo>
                    <a:pt x="49" y="27"/>
                    <a:pt x="49" y="26"/>
                    <a:pt x="49" y="26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1"/>
                    <a:pt x="48" y="20"/>
                    <a:pt x="46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8"/>
                    <a:pt x="43" y="16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6"/>
                    <a:pt x="44" y="17"/>
                    <a:pt x="44" y="19"/>
                  </a:cubicBezTo>
                  <a:cubicBezTo>
                    <a:pt x="44" y="18"/>
                    <a:pt x="44" y="18"/>
                    <a:pt x="43" y="17"/>
                  </a:cubicBezTo>
                  <a:cubicBezTo>
                    <a:pt x="43" y="16"/>
                    <a:pt x="42" y="15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1"/>
                    <a:pt x="44" y="9"/>
                    <a:pt x="43" y="8"/>
                  </a:cubicBezTo>
                  <a:cubicBezTo>
                    <a:pt x="44" y="9"/>
                    <a:pt x="44" y="9"/>
                    <a:pt x="44" y="10"/>
                  </a:cubicBezTo>
                  <a:cubicBezTo>
                    <a:pt x="44" y="10"/>
                    <a:pt x="44" y="9"/>
                    <a:pt x="43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śľiḑe">
              <a:extLst>
                <a:ext uri="{FF2B5EF4-FFF2-40B4-BE49-F238E27FC236}">
                  <a16:creationId xmlns:a16="http://schemas.microsoft.com/office/drawing/2014/main" id="{3DBDE301-4E6E-4192-A8D3-C202EFBC717A}"/>
                </a:ext>
              </a:extLst>
            </p:cNvPr>
            <p:cNvSpPr/>
            <p:nvPr/>
          </p:nvSpPr>
          <p:spPr bwMode="auto">
            <a:xfrm>
              <a:off x="4730751" y="4470401"/>
              <a:ext cx="149225" cy="385763"/>
            </a:xfrm>
            <a:custGeom>
              <a:avLst/>
              <a:gdLst>
                <a:gd name="T0" fmla="*/ 63 w 94"/>
                <a:gd name="T1" fmla="*/ 180 h 243"/>
                <a:gd name="T2" fmla="*/ 0 w 94"/>
                <a:gd name="T3" fmla="*/ 180 h 243"/>
                <a:gd name="T4" fmla="*/ 0 w 94"/>
                <a:gd name="T5" fmla="*/ 243 h 243"/>
                <a:gd name="T6" fmla="*/ 63 w 94"/>
                <a:gd name="T7" fmla="*/ 180 h 243"/>
                <a:gd name="T8" fmla="*/ 94 w 94"/>
                <a:gd name="T9" fmla="*/ 91 h 243"/>
                <a:gd name="T10" fmla="*/ 0 w 94"/>
                <a:gd name="T11" fmla="*/ 91 h 243"/>
                <a:gd name="T12" fmla="*/ 0 w 94"/>
                <a:gd name="T13" fmla="*/ 170 h 243"/>
                <a:gd name="T14" fmla="*/ 73 w 94"/>
                <a:gd name="T15" fmla="*/ 170 h 243"/>
                <a:gd name="T16" fmla="*/ 94 w 94"/>
                <a:gd name="T17" fmla="*/ 150 h 243"/>
                <a:gd name="T18" fmla="*/ 94 w 94"/>
                <a:gd name="T19" fmla="*/ 91 h 243"/>
                <a:gd name="T20" fmla="*/ 94 w 94"/>
                <a:gd name="T21" fmla="*/ 0 h 243"/>
                <a:gd name="T22" fmla="*/ 0 w 94"/>
                <a:gd name="T23" fmla="*/ 0 h 243"/>
                <a:gd name="T24" fmla="*/ 0 w 94"/>
                <a:gd name="T25" fmla="*/ 81 h 243"/>
                <a:gd name="T26" fmla="*/ 94 w 94"/>
                <a:gd name="T27" fmla="*/ 81 h 243"/>
                <a:gd name="T28" fmla="*/ 94 w 94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43">
                  <a:moveTo>
                    <a:pt x="63" y="180"/>
                  </a:moveTo>
                  <a:lnTo>
                    <a:pt x="0" y="180"/>
                  </a:lnTo>
                  <a:lnTo>
                    <a:pt x="0" y="243"/>
                  </a:lnTo>
                  <a:lnTo>
                    <a:pt x="63" y="180"/>
                  </a:lnTo>
                  <a:close/>
                  <a:moveTo>
                    <a:pt x="94" y="91"/>
                  </a:moveTo>
                  <a:lnTo>
                    <a:pt x="0" y="91"/>
                  </a:lnTo>
                  <a:lnTo>
                    <a:pt x="0" y="170"/>
                  </a:lnTo>
                  <a:lnTo>
                    <a:pt x="73" y="170"/>
                  </a:lnTo>
                  <a:lnTo>
                    <a:pt x="94" y="150"/>
                  </a:lnTo>
                  <a:lnTo>
                    <a:pt x="94" y="91"/>
                  </a:lnTo>
                  <a:close/>
                  <a:moveTo>
                    <a:pt x="9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$ľiďe">
              <a:extLst>
                <a:ext uri="{FF2B5EF4-FFF2-40B4-BE49-F238E27FC236}">
                  <a16:creationId xmlns:a16="http://schemas.microsoft.com/office/drawing/2014/main" id="{2A11E782-DA2A-4C66-BB8A-83EB687F466D}"/>
                </a:ext>
              </a:extLst>
            </p:cNvPr>
            <p:cNvSpPr/>
            <p:nvPr/>
          </p:nvSpPr>
          <p:spPr bwMode="auto">
            <a:xfrm>
              <a:off x="4730751" y="4470401"/>
              <a:ext cx="149225" cy="385763"/>
            </a:xfrm>
            <a:custGeom>
              <a:avLst/>
              <a:gdLst>
                <a:gd name="T0" fmla="*/ 63 w 94"/>
                <a:gd name="T1" fmla="*/ 180 h 243"/>
                <a:gd name="T2" fmla="*/ 0 w 94"/>
                <a:gd name="T3" fmla="*/ 180 h 243"/>
                <a:gd name="T4" fmla="*/ 0 w 94"/>
                <a:gd name="T5" fmla="*/ 243 h 243"/>
                <a:gd name="T6" fmla="*/ 63 w 94"/>
                <a:gd name="T7" fmla="*/ 180 h 243"/>
                <a:gd name="T8" fmla="*/ 94 w 94"/>
                <a:gd name="T9" fmla="*/ 91 h 243"/>
                <a:gd name="T10" fmla="*/ 0 w 94"/>
                <a:gd name="T11" fmla="*/ 91 h 243"/>
                <a:gd name="T12" fmla="*/ 0 w 94"/>
                <a:gd name="T13" fmla="*/ 170 h 243"/>
                <a:gd name="T14" fmla="*/ 73 w 94"/>
                <a:gd name="T15" fmla="*/ 170 h 243"/>
                <a:gd name="T16" fmla="*/ 94 w 94"/>
                <a:gd name="T17" fmla="*/ 150 h 243"/>
                <a:gd name="T18" fmla="*/ 94 w 94"/>
                <a:gd name="T19" fmla="*/ 91 h 243"/>
                <a:gd name="T20" fmla="*/ 94 w 94"/>
                <a:gd name="T21" fmla="*/ 0 h 243"/>
                <a:gd name="T22" fmla="*/ 0 w 94"/>
                <a:gd name="T23" fmla="*/ 0 h 243"/>
                <a:gd name="T24" fmla="*/ 0 w 94"/>
                <a:gd name="T25" fmla="*/ 81 h 243"/>
                <a:gd name="T26" fmla="*/ 94 w 94"/>
                <a:gd name="T27" fmla="*/ 81 h 243"/>
                <a:gd name="T28" fmla="*/ 94 w 94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43">
                  <a:moveTo>
                    <a:pt x="63" y="180"/>
                  </a:moveTo>
                  <a:lnTo>
                    <a:pt x="0" y="180"/>
                  </a:lnTo>
                  <a:lnTo>
                    <a:pt x="0" y="243"/>
                  </a:lnTo>
                  <a:lnTo>
                    <a:pt x="63" y="180"/>
                  </a:lnTo>
                  <a:moveTo>
                    <a:pt x="94" y="91"/>
                  </a:moveTo>
                  <a:lnTo>
                    <a:pt x="0" y="91"/>
                  </a:lnTo>
                  <a:lnTo>
                    <a:pt x="0" y="170"/>
                  </a:lnTo>
                  <a:lnTo>
                    <a:pt x="73" y="170"/>
                  </a:lnTo>
                  <a:lnTo>
                    <a:pt x="94" y="150"/>
                  </a:lnTo>
                  <a:lnTo>
                    <a:pt x="94" y="91"/>
                  </a:lnTo>
                  <a:moveTo>
                    <a:pt x="9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ş1íḋe">
              <a:extLst>
                <a:ext uri="{FF2B5EF4-FFF2-40B4-BE49-F238E27FC236}">
                  <a16:creationId xmlns:a16="http://schemas.microsoft.com/office/drawing/2014/main" id="{52657A69-9533-4E7F-A50B-73AC395E254D}"/>
                </a:ext>
              </a:extLst>
            </p:cNvPr>
            <p:cNvSpPr/>
            <p:nvPr/>
          </p:nvSpPr>
          <p:spPr bwMode="auto">
            <a:xfrm>
              <a:off x="4984751" y="3922713"/>
              <a:ext cx="96838" cy="52388"/>
            </a:xfrm>
            <a:custGeom>
              <a:avLst/>
              <a:gdLst>
                <a:gd name="T0" fmla="*/ 15 w 24"/>
                <a:gd name="T1" fmla="*/ 12 h 13"/>
                <a:gd name="T2" fmla="*/ 15 w 24"/>
                <a:gd name="T3" fmla="*/ 12 h 13"/>
                <a:gd name="T4" fmla="*/ 15 w 24"/>
                <a:gd name="T5" fmla="*/ 12 h 13"/>
                <a:gd name="T6" fmla="*/ 15 w 24"/>
                <a:gd name="T7" fmla="*/ 12 h 13"/>
                <a:gd name="T8" fmla="*/ 15 w 24"/>
                <a:gd name="T9" fmla="*/ 12 h 13"/>
                <a:gd name="T10" fmla="*/ 15 w 24"/>
                <a:gd name="T11" fmla="*/ 12 h 13"/>
                <a:gd name="T12" fmla="*/ 15 w 24"/>
                <a:gd name="T13" fmla="*/ 12 h 13"/>
                <a:gd name="T14" fmla="*/ 15 w 24"/>
                <a:gd name="T15" fmla="*/ 12 h 13"/>
                <a:gd name="T16" fmla="*/ 14 w 24"/>
                <a:gd name="T17" fmla="*/ 12 h 13"/>
                <a:gd name="T18" fmla="*/ 14 w 24"/>
                <a:gd name="T19" fmla="*/ 12 h 13"/>
                <a:gd name="T20" fmla="*/ 14 w 24"/>
                <a:gd name="T21" fmla="*/ 12 h 13"/>
                <a:gd name="T22" fmla="*/ 14 w 24"/>
                <a:gd name="T23" fmla="*/ 12 h 13"/>
                <a:gd name="T24" fmla="*/ 14 w 24"/>
                <a:gd name="T25" fmla="*/ 12 h 13"/>
                <a:gd name="T26" fmla="*/ 14 w 24"/>
                <a:gd name="T27" fmla="*/ 12 h 13"/>
                <a:gd name="T28" fmla="*/ 14 w 24"/>
                <a:gd name="T29" fmla="*/ 12 h 13"/>
                <a:gd name="T30" fmla="*/ 14 w 24"/>
                <a:gd name="T31" fmla="*/ 12 h 13"/>
                <a:gd name="T32" fmla="*/ 14 w 24"/>
                <a:gd name="T33" fmla="*/ 12 h 13"/>
                <a:gd name="T34" fmla="*/ 14 w 24"/>
                <a:gd name="T35" fmla="*/ 12 h 13"/>
                <a:gd name="T36" fmla="*/ 14 w 24"/>
                <a:gd name="T37" fmla="*/ 12 h 13"/>
                <a:gd name="T38" fmla="*/ 14 w 24"/>
                <a:gd name="T39" fmla="*/ 12 h 13"/>
                <a:gd name="T40" fmla="*/ 14 w 24"/>
                <a:gd name="T41" fmla="*/ 12 h 13"/>
                <a:gd name="T42" fmla="*/ 14 w 24"/>
                <a:gd name="T43" fmla="*/ 12 h 13"/>
                <a:gd name="T44" fmla="*/ 14 w 24"/>
                <a:gd name="T45" fmla="*/ 12 h 13"/>
                <a:gd name="T46" fmla="*/ 14 w 24"/>
                <a:gd name="T47" fmla="*/ 12 h 13"/>
                <a:gd name="T48" fmla="*/ 14 w 24"/>
                <a:gd name="T49" fmla="*/ 12 h 13"/>
                <a:gd name="T50" fmla="*/ 13 w 24"/>
                <a:gd name="T51" fmla="*/ 12 h 13"/>
                <a:gd name="T52" fmla="*/ 13 w 24"/>
                <a:gd name="T53" fmla="*/ 12 h 13"/>
                <a:gd name="T54" fmla="*/ 13 w 24"/>
                <a:gd name="T55" fmla="*/ 12 h 13"/>
                <a:gd name="T56" fmla="*/ 13 w 24"/>
                <a:gd name="T57" fmla="*/ 12 h 13"/>
                <a:gd name="T58" fmla="*/ 13 w 24"/>
                <a:gd name="T59" fmla="*/ 12 h 13"/>
                <a:gd name="T60" fmla="*/ 13 w 24"/>
                <a:gd name="T61" fmla="*/ 12 h 13"/>
                <a:gd name="T62" fmla="*/ 13 w 24"/>
                <a:gd name="T63" fmla="*/ 12 h 13"/>
                <a:gd name="T64" fmla="*/ 13 w 24"/>
                <a:gd name="T65" fmla="*/ 12 h 13"/>
                <a:gd name="T66" fmla="*/ 13 w 24"/>
                <a:gd name="T67" fmla="*/ 12 h 13"/>
                <a:gd name="T68" fmla="*/ 13 w 24"/>
                <a:gd name="T69" fmla="*/ 12 h 13"/>
                <a:gd name="T70" fmla="*/ 13 w 24"/>
                <a:gd name="T71" fmla="*/ 12 h 13"/>
                <a:gd name="T72" fmla="*/ 13 w 24"/>
                <a:gd name="T73" fmla="*/ 12 h 13"/>
                <a:gd name="T74" fmla="*/ 13 w 24"/>
                <a:gd name="T75" fmla="*/ 12 h 13"/>
                <a:gd name="T76" fmla="*/ 13 w 24"/>
                <a:gd name="T77" fmla="*/ 12 h 13"/>
                <a:gd name="T78" fmla="*/ 13 w 24"/>
                <a:gd name="T79" fmla="*/ 12 h 13"/>
                <a:gd name="T80" fmla="*/ 13 w 24"/>
                <a:gd name="T81" fmla="*/ 12 h 13"/>
                <a:gd name="T82" fmla="*/ 12 w 24"/>
                <a:gd name="T83" fmla="*/ 12 h 13"/>
                <a:gd name="T84" fmla="*/ 12 w 24"/>
                <a:gd name="T85" fmla="*/ 12 h 13"/>
                <a:gd name="T86" fmla="*/ 12 w 24"/>
                <a:gd name="T87" fmla="*/ 12 h 13"/>
                <a:gd name="T88" fmla="*/ 12 w 24"/>
                <a:gd name="T89" fmla="*/ 12 h 13"/>
                <a:gd name="T90" fmla="*/ 12 w 24"/>
                <a:gd name="T91" fmla="*/ 12 h 13"/>
                <a:gd name="T92" fmla="*/ 0 w 24"/>
                <a:gd name="T93" fmla="*/ 0 h 13"/>
                <a:gd name="T94" fmla="*/ 12 w 24"/>
                <a:gd name="T95" fmla="*/ 13 h 13"/>
                <a:gd name="T96" fmla="*/ 24 w 24"/>
                <a:gd name="T9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13">
                  <a:moveTo>
                    <a:pt x="24" y="0"/>
                  </a:moveTo>
                  <a:cubicBezTo>
                    <a:pt x="24" y="1"/>
                    <a:pt x="24" y="1"/>
                    <a:pt x="24" y="2"/>
                  </a:cubicBezTo>
                  <a:cubicBezTo>
                    <a:pt x="24" y="7"/>
                    <a:pt x="20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1" y="8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4" y="7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$ľidé">
              <a:extLst>
                <a:ext uri="{FF2B5EF4-FFF2-40B4-BE49-F238E27FC236}">
                  <a16:creationId xmlns:a16="http://schemas.microsoft.com/office/drawing/2014/main" id="{8EE1C02D-9ABE-4B91-8F7C-9FE1D3717456}"/>
                </a:ext>
              </a:extLst>
            </p:cNvPr>
            <p:cNvSpPr/>
            <p:nvPr/>
          </p:nvSpPr>
          <p:spPr bwMode="auto">
            <a:xfrm>
              <a:off x="5053014" y="3846513"/>
              <a:ext cx="60325" cy="20638"/>
            </a:xfrm>
            <a:custGeom>
              <a:avLst/>
              <a:gdLst>
                <a:gd name="T0" fmla="*/ 0 w 15"/>
                <a:gd name="T1" fmla="*/ 0 h 5"/>
                <a:gd name="T2" fmla="*/ 0 w 15"/>
                <a:gd name="T3" fmla="*/ 0 h 5"/>
                <a:gd name="T4" fmla="*/ 0 w 15"/>
                <a:gd name="T5" fmla="*/ 0 h 5"/>
                <a:gd name="T6" fmla="*/ 6 w 15"/>
                <a:gd name="T7" fmla="*/ 2 h 5"/>
                <a:gd name="T8" fmla="*/ 7 w 15"/>
                <a:gd name="T9" fmla="*/ 1 h 5"/>
                <a:gd name="T10" fmla="*/ 10 w 15"/>
                <a:gd name="T11" fmla="*/ 0 h 5"/>
                <a:gd name="T12" fmla="*/ 12 w 15"/>
                <a:gd name="T13" fmla="*/ 1 h 5"/>
                <a:gd name="T14" fmla="*/ 14 w 15"/>
                <a:gd name="T15" fmla="*/ 3 h 5"/>
                <a:gd name="T16" fmla="*/ 15 w 15"/>
                <a:gd name="T17" fmla="*/ 5 h 5"/>
                <a:gd name="T18" fmla="*/ 14 w 15"/>
                <a:gd name="T19" fmla="*/ 3 h 5"/>
                <a:gd name="T20" fmla="*/ 14 w 15"/>
                <a:gd name="T21" fmla="*/ 3 h 5"/>
                <a:gd name="T22" fmla="*/ 12 w 15"/>
                <a:gd name="T23" fmla="*/ 1 h 5"/>
                <a:gd name="T24" fmla="*/ 10 w 15"/>
                <a:gd name="T25" fmla="*/ 0 h 5"/>
                <a:gd name="T26" fmla="*/ 7 w 15"/>
                <a:gd name="T27" fmla="*/ 1 h 5"/>
                <a:gd name="T28" fmla="*/ 6 w 15"/>
                <a:gd name="T29" fmla="*/ 2 h 5"/>
                <a:gd name="T30" fmla="*/ 0 w 15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4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şļidê">
              <a:extLst>
                <a:ext uri="{FF2B5EF4-FFF2-40B4-BE49-F238E27FC236}">
                  <a16:creationId xmlns:a16="http://schemas.microsoft.com/office/drawing/2014/main" id="{961D5E40-0D51-4B75-A711-D4D93C9C0AEC}"/>
                </a:ext>
              </a:extLst>
            </p:cNvPr>
            <p:cNvSpPr/>
            <p:nvPr/>
          </p:nvSpPr>
          <p:spPr bwMode="auto">
            <a:xfrm>
              <a:off x="4956176" y="3967163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1 h 4"/>
                <a:gd name="T6" fmla="*/ 0 w 2"/>
                <a:gd name="T7" fmla="*/ 2 h 4"/>
                <a:gd name="T8" fmla="*/ 0 w 2"/>
                <a:gd name="T9" fmla="*/ 4 h 4"/>
                <a:gd name="T10" fmla="*/ 1 w 2"/>
                <a:gd name="T11" fmla="*/ 2 h 4"/>
                <a:gd name="T12" fmla="*/ 2 w 2"/>
                <a:gd name="T13" fmla="*/ 0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ṧḷiḍê">
              <a:extLst>
                <a:ext uri="{FF2B5EF4-FFF2-40B4-BE49-F238E27FC236}">
                  <a16:creationId xmlns:a16="http://schemas.microsoft.com/office/drawing/2014/main" id="{80DAA0D1-8A41-461A-A237-971DDF81A68E}"/>
                </a:ext>
              </a:extLst>
            </p:cNvPr>
            <p:cNvSpPr/>
            <p:nvPr/>
          </p:nvSpPr>
          <p:spPr bwMode="auto">
            <a:xfrm>
              <a:off x="5016501" y="3825876"/>
              <a:ext cx="36513" cy="12700"/>
            </a:xfrm>
            <a:custGeom>
              <a:avLst/>
              <a:gdLst>
                <a:gd name="T0" fmla="*/ 6 w 9"/>
                <a:gd name="T1" fmla="*/ 0 h 3"/>
                <a:gd name="T2" fmla="*/ 3 w 9"/>
                <a:gd name="T3" fmla="*/ 0 h 3"/>
                <a:gd name="T4" fmla="*/ 0 w 9"/>
                <a:gd name="T5" fmla="*/ 3 h 3"/>
                <a:gd name="T6" fmla="*/ 0 w 9"/>
                <a:gd name="T7" fmla="*/ 3 h 3"/>
                <a:gd name="T8" fmla="*/ 0 w 9"/>
                <a:gd name="T9" fmla="*/ 3 h 3"/>
                <a:gd name="T10" fmla="*/ 3 w 9"/>
                <a:gd name="T11" fmla="*/ 0 h 3"/>
                <a:gd name="T12" fmla="*/ 6 w 9"/>
                <a:gd name="T13" fmla="*/ 0 h 3"/>
                <a:gd name="T14" fmla="*/ 9 w 9"/>
                <a:gd name="T15" fmla="*/ 3 h 3"/>
                <a:gd name="T16" fmla="*/ 9 w 9"/>
                <a:gd name="T17" fmla="*/ 3 h 3"/>
                <a:gd name="T18" fmla="*/ 9 w 9"/>
                <a:gd name="T19" fmla="*/ 3 h 3"/>
                <a:gd name="T20" fmla="*/ 6 w 9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3">
                  <a:moveTo>
                    <a:pt x="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Slíďe">
              <a:extLst>
                <a:ext uri="{FF2B5EF4-FFF2-40B4-BE49-F238E27FC236}">
                  <a16:creationId xmlns:a16="http://schemas.microsoft.com/office/drawing/2014/main" id="{AE180155-8376-4545-9222-1A4D50498F82}"/>
                </a:ext>
              </a:extLst>
            </p:cNvPr>
            <p:cNvSpPr/>
            <p:nvPr/>
          </p:nvSpPr>
          <p:spPr bwMode="auto">
            <a:xfrm>
              <a:off x="5105401" y="3967163"/>
              <a:ext cx="7938" cy="158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2 w 2"/>
                <a:gd name="T9" fmla="*/ 2 h 4"/>
                <a:gd name="T10" fmla="*/ 1 w 2"/>
                <a:gd name="T11" fmla="*/ 1 h 4"/>
                <a:gd name="T12" fmla="*/ 1 w 2"/>
                <a:gd name="T13" fmla="*/ 1 h 4"/>
                <a:gd name="T14" fmla="*/ 0 w 2"/>
                <a:gd name="T15" fmla="*/ 1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sḷîḓé">
              <a:extLst>
                <a:ext uri="{FF2B5EF4-FFF2-40B4-BE49-F238E27FC236}">
                  <a16:creationId xmlns:a16="http://schemas.microsoft.com/office/drawing/2014/main" id="{2CEAA745-1E24-48C6-869B-50BADC39C9FD}"/>
                </a:ext>
              </a:extLst>
            </p:cNvPr>
            <p:cNvSpPr/>
            <p:nvPr/>
          </p:nvSpPr>
          <p:spPr bwMode="auto">
            <a:xfrm>
              <a:off x="5105401" y="3883026"/>
              <a:ext cx="28575" cy="36513"/>
            </a:xfrm>
            <a:custGeom>
              <a:avLst/>
              <a:gdLst>
                <a:gd name="T0" fmla="*/ 0 w 7"/>
                <a:gd name="T1" fmla="*/ 0 h 9"/>
                <a:gd name="T2" fmla="*/ 0 w 7"/>
                <a:gd name="T3" fmla="*/ 0 h 9"/>
                <a:gd name="T4" fmla="*/ 2 w 7"/>
                <a:gd name="T5" fmla="*/ 6 h 9"/>
                <a:gd name="T6" fmla="*/ 4 w 7"/>
                <a:gd name="T7" fmla="*/ 6 h 9"/>
                <a:gd name="T8" fmla="*/ 7 w 7"/>
                <a:gd name="T9" fmla="*/ 9 h 9"/>
                <a:gd name="T10" fmla="*/ 7 w 7"/>
                <a:gd name="T11" fmla="*/ 9 h 9"/>
                <a:gd name="T12" fmla="*/ 7 w 7"/>
                <a:gd name="T13" fmla="*/ 9 h 9"/>
                <a:gd name="T14" fmla="*/ 4 w 7"/>
                <a:gd name="T15" fmla="*/ 6 h 9"/>
                <a:gd name="T16" fmla="*/ 2 w 7"/>
                <a:gd name="T17" fmla="*/ 6 h 9"/>
                <a:gd name="T18" fmla="*/ 2 w 7"/>
                <a:gd name="T19" fmla="*/ 5 h 9"/>
                <a:gd name="T20" fmla="*/ 2 w 7"/>
                <a:gd name="T21" fmla="*/ 5 h 9"/>
                <a:gd name="T22" fmla="*/ 2 w 7"/>
                <a:gd name="T23" fmla="*/ 5 h 9"/>
                <a:gd name="T24" fmla="*/ 0 w 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7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śľiḋê">
              <a:extLst>
                <a:ext uri="{FF2B5EF4-FFF2-40B4-BE49-F238E27FC236}">
                  <a16:creationId xmlns:a16="http://schemas.microsoft.com/office/drawing/2014/main" id="{996198ED-9F1F-4392-BC7F-E97DFB978D38}"/>
                </a:ext>
              </a:extLst>
            </p:cNvPr>
            <p:cNvSpPr/>
            <p:nvPr/>
          </p:nvSpPr>
          <p:spPr bwMode="auto">
            <a:xfrm>
              <a:off x="4956176" y="3846513"/>
              <a:ext cx="60325" cy="20638"/>
            </a:xfrm>
            <a:custGeom>
              <a:avLst/>
              <a:gdLst>
                <a:gd name="T0" fmla="*/ 15 w 15"/>
                <a:gd name="T1" fmla="*/ 0 h 5"/>
                <a:gd name="T2" fmla="*/ 15 w 15"/>
                <a:gd name="T3" fmla="*/ 0 h 5"/>
                <a:gd name="T4" fmla="*/ 9 w 15"/>
                <a:gd name="T5" fmla="*/ 2 h 5"/>
                <a:gd name="T6" fmla="*/ 7 w 15"/>
                <a:gd name="T7" fmla="*/ 1 h 5"/>
                <a:gd name="T8" fmla="*/ 7 w 15"/>
                <a:gd name="T9" fmla="*/ 1 h 5"/>
                <a:gd name="T10" fmla="*/ 5 w 15"/>
                <a:gd name="T11" fmla="*/ 0 h 5"/>
                <a:gd name="T12" fmla="*/ 5 w 15"/>
                <a:gd name="T13" fmla="*/ 0 h 5"/>
                <a:gd name="T14" fmla="*/ 3 w 15"/>
                <a:gd name="T15" fmla="*/ 1 h 5"/>
                <a:gd name="T16" fmla="*/ 1 w 15"/>
                <a:gd name="T17" fmla="*/ 3 h 5"/>
                <a:gd name="T18" fmla="*/ 1 w 15"/>
                <a:gd name="T19" fmla="*/ 3 h 5"/>
                <a:gd name="T20" fmla="*/ 0 w 15"/>
                <a:gd name="T21" fmla="*/ 5 h 5"/>
                <a:gd name="T22" fmla="*/ 1 w 15"/>
                <a:gd name="T23" fmla="*/ 3 h 5"/>
                <a:gd name="T24" fmla="*/ 3 w 15"/>
                <a:gd name="T25" fmla="*/ 1 h 5"/>
                <a:gd name="T26" fmla="*/ 5 w 15"/>
                <a:gd name="T27" fmla="*/ 0 h 5"/>
                <a:gd name="T28" fmla="*/ 7 w 15"/>
                <a:gd name="T29" fmla="*/ 1 h 5"/>
                <a:gd name="T30" fmla="*/ 9 w 15"/>
                <a:gd name="T31" fmla="*/ 2 h 5"/>
                <a:gd name="T32" fmla="*/ 15 w 15"/>
                <a:gd name="T33" fmla="*/ 0 h 5"/>
                <a:gd name="T34" fmla="*/ 15 w 1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5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ṩ1ïḑé">
              <a:extLst>
                <a:ext uri="{FF2B5EF4-FFF2-40B4-BE49-F238E27FC236}">
                  <a16:creationId xmlns:a16="http://schemas.microsoft.com/office/drawing/2014/main" id="{85F6BD4D-B0E8-4B04-A9D0-E05C92BC2849}"/>
                </a:ext>
              </a:extLst>
            </p:cNvPr>
            <p:cNvSpPr/>
            <p:nvPr/>
          </p:nvSpPr>
          <p:spPr bwMode="auto">
            <a:xfrm>
              <a:off x="4935539" y="3883026"/>
              <a:ext cx="28575" cy="36513"/>
            </a:xfrm>
            <a:custGeom>
              <a:avLst/>
              <a:gdLst>
                <a:gd name="T0" fmla="*/ 7 w 7"/>
                <a:gd name="T1" fmla="*/ 0 h 9"/>
                <a:gd name="T2" fmla="*/ 5 w 7"/>
                <a:gd name="T3" fmla="*/ 5 h 9"/>
                <a:gd name="T4" fmla="*/ 5 w 7"/>
                <a:gd name="T5" fmla="*/ 5 h 9"/>
                <a:gd name="T6" fmla="*/ 5 w 7"/>
                <a:gd name="T7" fmla="*/ 5 h 9"/>
                <a:gd name="T8" fmla="*/ 5 w 7"/>
                <a:gd name="T9" fmla="*/ 6 h 9"/>
                <a:gd name="T10" fmla="*/ 3 w 7"/>
                <a:gd name="T11" fmla="*/ 6 h 9"/>
                <a:gd name="T12" fmla="*/ 0 w 7"/>
                <a:gd name="T13" fmla="*/ 9 h 9"/>
                <a:gd name="T14" fmla="*/ 0 w 7"/>
                <a:gd name="T15" fmla="*/ 9 h 9"/>
                <a:gd name="T16" fmla="*/ 0 w 7"/>
                <a:gd name="T17" fmla="*/ 9 h 9"/>
                <a:gd name="T18" fmla="*/ 3 w 7"/>
                <a:gd name="T19" fmla="*/ 6 h 9"/>
                <a:gd name="T20" fmla="*/ 5 w 7"/>
                <a:gd name="T21" fmla="*/ 6 h 9"/>
                <a:gd name="T22" fmla="*/ 7 w 7"/>
                <a:gd name="T23" fmla="*/ 0 h 9"/>
                <a:gd name="T24" fmla="*/ 7 w 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2"/>
                    <a:pt x="5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6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$1íďe">
              <a:extLst>
                <a:ext uri="{FF2B5EF4-FFF2-40B4-BE49-F238E27FC236}">
                  <a16:creationId xmlns:a16="http://schemas.microsoft.com/office/drawing/2014/main" id="{889824BE-5ECF-4C35-9D58-389364FFD42B}"/>
                </a:ext>
              </a:extLst>
            </p:cNvPr>
            <p:cNvSpPr/>
            <p:nvPr/>
          </p:nvSpPr>
          <p:spPr bwMode="auto">
            <a:xfrm>
              <a:off x="5008564" y="3898901"/>
              <a:ext cx="52388" cy="52388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0 w 13"/>
                <a:gd name="T5" fmla="*/ 7 h 13"/>
                <a:gd name="T6" fmla="*/ 6 w 13"/>
                <a:gd name="T7" fmla="*/ 13 h 13"/>
                <a:gd name="T8" fmla="*/ 13 w 13"/>
                <a:gd name="T9" fmla="*/ 8 h 13"/>
                <a:gd name="T10" fmla="*/ 13 w 13"/>
                <a:gd name="T11" fmla="*/ 6 h 13"/>
                <a:gd name="T12" fmla="*/ 6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3" y="13"/>
                    <a:pt x="6" y="13"/>
                  </a:cubicBezTo>
                  <a:cubicBezTo>
                    <a:pt x="10" y="13"/>
                    <a:pt x="12" y="11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ŝļide">
              <a:extLst>
                <a:ext uri="{FF2B5EF4-FFF2-40B4-BE49-F238E27FC236}">
                  <a16:creationId xmlns:a16="http://schemas.microsoft.com/office/drawing/2014/main" id="{81ABDF87-1647-4358-86FF-630830D897C6}"/>
                </a:ext>
              </a:extLst>
            </p:cNvPr>
            <p:cNvSpPr/>
            <p:nvPr/>
          </p:nvSpPr>
          <p:spPr bwMode="auto">
            <a:xfrm>
              <a:off x="4602164" y="4124326"/>
              <a:ext cx="566738" cy="100013"/>
            </a:xfrm>
            <a:custGeom>
              <a:avLst/>
              <a:gdLst>
                <a:gd name="T0" fmla="*/ 141 w 141"/>
                <a:gd name="T1" fmla="*/ 0 h 25"/>
                <a:gd name="T2" fmla="*/ 134 w 141"/>
                <a:gd name="T3" fmla="*/ 16 h 25"/>
                <a:gd name="T4" fmla="*/ 117 w 141"/>
                <a:gd name="T5" fmla="*/ 23 h 25"/>
                <a:gd name="T6" fmla="*/ 23 w 141"/>
                <a:gd name="T7" fmla="*/ 23 h 25"/>
                <a:gd name="T8" fmla="*/ 6 w 141"/>
                <a:gd name="T9" fmla="*/ 16 h 25"/>
                <a:gd name="T10" fmla="*/ 1 w 141"/>
                <a:gd name="T11" fmla="*/ 6 h 25"/>
                <a:gd name="T12" fmla="*/ 0 w 141"/>
                <a:gd name="T13" fmla="*/ 7 h 25"/>
                <a:gd name="T14" fmla="*/ 23 w 141"/>
                <a:gd name="T15" fmla="*/ 25 h 25"/>
                <a:gd name="T16" fmla="*/ 26 w 141"/>
                <a:gd name="T17" fmla="*/ 25 h 25"/>
                <a:gd name="T18" fmla="*/ 115 w 141"/>
                <a:gd name="T19" fmla="*/ 25 h 25"/>
                <a:gd name="T20" fmla="*/ 117 w 141"/>
                <a:gd name="T21" fmla="*/ 25 h 25"/>
                <a:gd name="T22" fmla="*/ 141 w 141"/>
                <a:gd name="T23" fmla="*/ 1 h 25"/>
                <a:gd name="T24" fmla="*/ 141 w 1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25">
                  <a:moveTo>
                    <a:pt x="141" y="0"/>
                  </a:moveTo>
                  <a:cubicBezTo>
                    <a:pt x="141" y="6"/>
                    <a:pt x="138" y="12"/>
                    <a:pt x="134" y="16"/>
                  </a:cubicBezTo>
                  <a:cubicBezTo>
                    <a:pt x="130" y="21"/>
                    <a:pt x="124" y="23"/>
                    <a:pt x="117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23"/>
                    <a:pt x="10" y="21"/>
                    <a:pt x="6" y="16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7"/>
                    <a:pt x="12" y="25"/>
                    <a:pt x="23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ṥľiďe">
              <a:extLst>
                <a:ext uri="{FF2B5EF4-FFF2-40B4-BE49-F238E27FC236}">
                  <a16:creationId xmlns:a16="http://schemas.microsoft.com/office/drawing/2014/main" id="{A3374899-0BED-473F-A1EA-8D63309405CC}"/>
                </a:ext>
              </a:extLst>
            </p:cNvPr>
            <p:cNvSpPr/>
            <p:nvPr/>
          </p:nvSpPr>
          <p:spPr bwMode="auto">
            <a:xfrm>
              <a:off x="5076826" y="4470401"/>
              <a:ext cx="1055688" cy="1054100"/>
            </a:xfrm>
            <a:custGeom>
              <a:avLst/>
              <a:gdLst>
                <a:gd name="T0" fmla="*/ 665 w 665"/>
                <a:gd name="T1" fmla="*/ 0 h 664"/>
                <a:gd name="T2" fmla="*/ 0 w 665"/>
                <a:gd name="T3" fmla="*/ 664 h 664"/>
                <a:gd name="T4" fmla="*/ 69 w 665"/>
                <a:gd name="T5" fmla="*/ 664 h 664"/>
                <a:gd name="T6" fmla="*/ 665 w 665"/>
                <a:gd name="T7" fmla="*/ 69 h 664"/>
                <a:gd name="T8" fmla="*/ 665 w 665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64">
                  <a:moveTo>
                    <a:pt x="665" y="0"/>
                  </a:moveTo>
                  <a:lnTo>
                    <a:pt x="0" y="664"/>
                  </a:lnTo>
                  <a:lnTo>
                    <a:pt x="69" y="664"/>
                  </a:lnTo>
                  <a:lnTo>
                    <a:pt x="665" y="6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Slïḓê">
              <a:extLst>
                <a:ext uri="{FF2B5EF4-FFF2-40B4-BE49-F238E27FC236}">
                  <a16:creationId xmlns:a16="http://schemas.microsoft.com/office/drawing/2014/main" id="{44EBE188-7E0B-42E9-9083-581F3AB6F978}"/>
                </a:ext>
              </a:extLst>
            </p:cNvPr>
            <p:cNvSpPr/>
            <p:nvPr/>
          </p:nvSpPr>
          <p:spPr bwMode="auto">
            <a:xfrm>
              <a:off x="5076826" y="4470401"/>
              <a:ext cx="1055688" cy="1054100"/>
            </a:xfrm>
            <a:custGeom>
              <a:avLst/>
              <a:gdLst>
                <a:gd name="T0" fmla="*/ 665 w 665"/>
                <a:gd name="T1" fmla="*/ 0 h 664"/>
                <a:gd name="T2" fmla="*/ 0 w 665"/>
                <a:gd name="T3" fmla="*/ 664 h 664"/>
                <a:gd name="T4" fmla="*/ 69 w 665"/>
                <a:gd name="T5" fmla="*/ 664 h 664"/>
                <a:gd name="T6" fmla="*/ 665 w 665"/>
                <a:gd name="T7" fmla="*/ 69 h 664"/>
                <a:gd name="T8" fmla="*/ 665 w 665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64">
                  <a:moveTo>
                    <a:pt x="665" y="0"/>
                  </a:moveTo>
                  <a:lnTo>
                    <a:pt x="0" y="664"/>
                  </a:lnTo>
                  <a:lnTo>
                    <a:pt x="69" y="664"/>
                  </a:lnTo>
                  <a:lnTo>
                    <a:pt x="665" y="69"/>
                  </a:lnTo>
                  <a:lnTo>
                    <a:pt x="6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sļïḓe">
              <a:extLst>
                <a:ext uri="{FF2B5EF4-FFF2-40B4-BE49-F238E27FC236}">
                  <a16:creationId xmlns:a16="http://schemas.microsoft.com/office/drawing/2014/main" id="{90EE7917-3AE6-423E-9D35-0B627B76191A}"/>
                </a:ext>
              </a:extLst>
            </p:cNvPr>
            <p:cNvSpPr/>
            <p:nvPr/>
          </p:nvSpPr>
          <p:spPr bwMode="auto">
            <a:xfrm>
              <a:off x="5064126" y="5468938"/>
              <a:ext cx="444500" cy="52388"/>
            </a:xfrm>
            <a:custGeom>
              <a:avLst/>
              <a:gdLst>
                <a:gd name="T0" fmla="*/ 103 w 110"/>
                <a:gd name="T1" fmla="*/ 13 h 13"/>
                <a:gd name="T2" fmla="*/ 7 w 110"/>
                <a:gd name="T3" fmla="*/ 13 h 13"/>
                <a:gd name="T4" fmla="*/ 0 w 110"/>
                <a:gd name="T5" fmla="*/ 7 h 13"/>
                <a:gd name="T6" fmla="*/ 7 w 110"/>
                <a:gd name="T7" fmla="*/ 0 h 13"/>
                <a:gd name="T8" fmla="*/ 103 w 110"/>
                <a:gd name="T9" fmla="*/ 0 h 13"/>
                <a:gd name="T10" fmla="*/ 110 w 110"/>
                <a:gd name="T11" fmla="*/ 7 h 13"/>
                <a:gd name="T12" fmla="*/ 103 w 11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3">
                  <a:moveTo>
                    <a:pt x="10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0" y="7"/>
                  </a:cubicBezTo>
                  <a:cubicBezTo>
                    <a:pt x="110" y="10"/>
                    <a:pt x="107" y="13"/>
                    <a:pt x="103" y="13"/>
                  </a:cubicBezTo>
                  <a:close/>
                </a:path>
              </a:pathLst>
            </a:custGeom>
            <a:solidFill>
              <a:srgbClr val="D4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ṥľîďé">
              <a:extLst>
                <a:ext uri="{FF2B5EF4-FFF2-40B4-BE49-F238E27FC236}">
                  <a16:creationId xmlns:a16="http://schemas.microsoft.com/office/drawing/2014/main" id="{E9ED507F-BCD9-404D-A354-A67A14EA9A1F}"/>
                </a:ext>
              </a:extLst>
            </p:cNvPr>
            <p:cNvSpPr/>
            <p:nvPr/>
          </p:nvSpPr>
          <p:spPr bwMode="auto">
            <a:xfrm>
              <a:off x="5064126" y="5468938"/>
              <a:ext cx="444500" cy="28575"/>
            </a:xfrm>
            <a:custGeom>
              <a:avLst/>
              <a:gdLst>
                <a:gd name="T0" fmla="*/ 7 w 110"/>
                <a:gd name="T1" fmla="*/ 1 h 7"/>
                <a:gd name="T2" fmla="*/ 103 w 110"/>
                <a:gd name="T3" fmla="*/ 1 h 7"/>
                <a:gd name="T4" fmla="*/ 110 w 110"/>
                <a:gd name="T5" fmla="*/ 7 h 7"/>
                <a:gd name="T6" fmla="*/ 110 w 110"/>
                <a:gd name="T7" fmla="*/ 7 h 7"/>
                <a:gd name="T8" fmla="*/ 103 w 110"/>
                <a:gd name="T9" fmla="*/ 0 h 7"/>
                <a:gd name="T10" fmla="*/ 7 w 110"/>
                <a:gd name="T11" fmla="*/ 0 h 7"/>
                <a:gd name="T12" fmla="*/ 0 w 110"/>
                <a:gd name="T13" fmla="*/ 7 h 7"/>
                <a:gd name="T14" fmla="*/ 0 w 110"/>
                <a:gd name="T15" fmla="*/ 7 h 7"/>
                <a:gd name="T16" fmla="*/ 7 w 110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">
                  <a:moveTo>
                    <a:pt x="7" y="1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107" y="1"/>
                    <a:pt x="110" y="4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3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ŝlîḋe">
              <a:extLst>
                <a:ext uri="{FF2B5EF4-FFF2-40B4-BE49-F238E27FC236}">
                  <a16:creationId xmlns:a16="http://schemas.microsoft.com/office/drawing/2014/main" id="{EEA6135B-EC6B-46ED-A77A-B427D2C28E4F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177800"/>
            </a:xfrm>
            <a:custGeom>
              <a:avLst/>
              <a:gdLst>
                <a:gd name="T0" fmla="*/ 0 w 260"/>
                <a:gd name="T1" fmla="*/ 0 h 44"/>
                <a:gd name="T2" fmla="*/ 0 w 260"/>
                <a:gd name="T3" fmla="*/ 18 h 44"/>
                <a:gd name="T4" fmla="*/ 26 w 260"/>
                <a:gd name="T5" fmla="*/ 44 h 44"/>
                <a:gd name="T6" fmla="*/ 234 w 260"/>
                <a:gd name="T7" fmla="*/ 44 h 44"/>
                <a:gd name="T8" fmla="*/ 260 w 260"/>
                <a:gd name="T9" fmla="*/ 18 h 44"/>
                <a:gd name="T10" fmla="*/ 260 w 260"/>
                <a:gd name="T11" fmla="*/ 0 h 44"/>
                <a:gd name="T12" fmla="*/ 0 w 260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44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33"/>
                    <a:pt x="12" y="44"/>
                    <a:pt x="26" y="44"/>
                  </a:cubicBezTo>
                  <a:cubicBezTo>
                    <a:pt x="234" y="44"/>
                    <a:pt x="234" y="44"/>
                    <a:pt x="234" y="44"/>
                  </a:cubicBezTo>
                  <a:cubicBezTo>
                    <a:pt x="248" y="44"/>
                    <a:pt x="260" y="33"/>
                    <a:pt x="260" y="18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ṡlíḍé">
              <a:extLst>
                <a:ext uri="{FF2B5EF4-FFF2-40B4-BE49-F238E27FC236}">
                  <a16:creationId xmlns:a16="http://schemas.microsoft.com/office/drawing/2014/main" id="{28BAD2DB-B7EA-469E-8D79-E79AEBDE145F}"/>
                </a:ext>
              </a:extLst>
            </p:cNvPr>
            <p:cNvSpPr/>
            <p:nvPr/>
          </p:nvSpPr>
          <p:spPr bwMode="auto">
            <a:xfrm>
              <a:off x="4384676" y="2425701"/>
              <a:ext cx="1760538" cy="177800"/>
            </a:xfrm>
            <a:custGeom>
              <a:avLst/>
              <a:gdLst>
                <a:gd name="T0" fmla="*/ 94 w 437"/>
                <a:gd name="T1" fmla="*/ 0 h 44"/>
                <a:gd name="T2" fmla="*/ 42 w 437"/>
                <a:gd name="T3" fmla="*/ 0 h 44"/>
                <a:gd name="T4" fmla="*/ 0 w 437"/>
                <a:gd name="T5" fmla="*/ 42 h 44"/>
                <a:gd name="T6" fmla="*/ 0 w 437"/>
                <a:gd name="T7" fmla="*/ 44 h 44"/>
                <a:gd name="T8" fmla="*/ 42 w 437"/>
                <a:gd name="T9" fmla="*/ 2 h 44"/>
                <a:gd name="T10" fmla="*/ 94 w 437"/>
                <a:gd name="T11" fmla="*/ 2 h 44"/>
                <a:gd name="T12" fmla="*/ 94 w 437"/>
                <a:gd name="T13" fmla="*/ 0 h 44"/>
                <a:gd name="T14" fmla="*/ 406 w 437"/>
                <a:gd name="T15" fmla="*/ 0 h 44"/>
                <a:gd name="T16" fmla="*/ 354 w 437"/>
                <a:gd name="T17" fmla="*/ 0 h 44"/>
                <a:gd name="T18" fmla="*/ 354 w 437"/>
                <a:gd name="T19" fmla="*/ 2 h 44"/>
                <a:gd name="T20" fmla="*/ 406 w 437"/>
                <a:gd name="T21" fmla="*/ 2 h 44"/>
                <a:gd name="T22" fmla="*/ 436 w 437"/>
                <a:gd name="T23" fmla="*/ 15 h 44"/>
                <a:gd name="T24" fmla="*/ 437 w 437"/>
                <a:gd name="T25" fmla="*/ 14 h 44"/>
                <a:gd name="T26" fmla="*/ 406 w 437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7" h="44">
                  <a:moveTo>
                    <a:pt x="9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1"/>
                    <a:pt x="19" y="2"/>
                    <a:pt x="42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406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406" y="2"/>
                    <a:pt x="406" y="2"/>
                    <a:pt x="406" y="2"/>
                  </a:cubicBezTo>
                  <a:cubicBezTo>
                    <a:pt x="418" y="2"/>
                    <a:pt x="429" y="7"/>
                    <a:pt x="436" y="15"/>
                  </a:cubicBezTo>
                  <a:cubicBezTo>
                    <a:pt x="436" y="15"/>
                    <a:pt x="437" y="15"/>
                    <a:pt x="437" y="14"/>
                  </a:cubicBezTo>
                  <a:cubicBezTo>
                    <a:pt x="429" y="6"/>
                    <a:pt x="418" y="0"/>
                    <a:pt x="406" y="0"/>
                  </a:cubicBezTo>
                </a:path>
              </a:pathLst>
            </a:custGeom>
            <a:solidFill>
              <a:srgbClr val="40E6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ṡļiďé">
              <a:extLst>
                <a:ext uri="{FF2B5EF4-FFF2-40B4-BE49-F238E27FC236}">
                  <a16:creationId xmlns:a16="http://schemas.microsoft.com/office/drawing/2014/main" id="{5F8BBC04-B5EC-448E-BCA5-D1E6A45E3792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7938"/>
            </a:xfrm>
            <a:prstGeom prst="rect">
              <a:avLst/>
            </a:prstGeom>
            <a:solidFill>
              <a:srgbClr val="546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ṣľíďé">
              <a:extLst>
                <a:ext uri="{FF2B5EF4-FFF2-40B4-BE49-F238E27FC236}">
                  <a16:creationId xmlns:a16="http://schemas.microsoft.com/office/drawing/2014/main" id="{6A849341-2B6D-43B3-B273-028C1A096BA4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ṥ1îḋé">
              <a:extLst>
                <a:ext uri="{FF2B5EF4-FFF2-40B4-BE49-F238E27FC236}">
                  <a16:creationId xmlns:a16="http://schemas.microsoft.com/office/drawing/2014/main" id="{3B985A50-B1AF-4192-AB53-9863E99A52C7}"/>
                </a:ext>
              </a:extLst>
            </p:cNvPr>
            <p:cNvSpPr/>
            <p:nvPr/>
          </p:nvSpPr>
          <p:spPr bwMode="auto">
            <a:xfrm>
              <a:off x="5213351" y="48847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Sļîde">
              <a:extLst>
                <a:ext uri="{FF2B5EF4-FFF2-40B4-BE49-F238E27FC236}">
                  <a16:creationId xmlns:a16="http://schemas.microsoft.com/office/drawing/2014/main" id="{F6556B17-97EF-439E-803E-2982BE18497B}"/>
                </a:ext>
              </a:extLst>
            </p:cNvPr>
            <p:cNvSpPr/>
            <p:nvPr/>
          </p:nvSpPr>
          <p:spPr bwMode="auto">
            <a:xfrm>
              <a:off x="5048251" y="48847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ṡḻiḓè">
              <a:extLst>
                <a:ext uri="{FF2B5EF4-FFF2-40B4-BE49-F238E27FC236}">
                  <a16:creationId xmlns:a16="http://schemas.microsoft.com/office/drawing/2014/main" id="{6428EC73-8B80-489D-BF94-3D0B4DFA6747}"/>
                </a:ext>
              </a:extLst>
            </p:cNvPr>
            <p:cNvSpPr/>
            <p:nvPr/>
          </p:nvSpPr>
          <p:spPr bwMode="auto">
            <a:xfrm>
              <a:off x="4883151" y="45545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$ḷiḋè">
              <a:extLst>
                <a:ext uri="{FF2B5EF4-FFF2-40B4-BE49-F238E27FC236}">
                  <a16:creationId xmlns:a16="http://schemas.microsoft.com/office/drawing/2014/main" id="{563730C7-1FEA-461B-9CA1-82018AB719BE}"/>
                </a:ext>
              </a:extLst>
            </p:cNvPr>
            <p:cNvSpPr/>
            <p:nvPr/>
          </p:nvSpPr>
          <p:spPr bwMode="auto">
            <a:xfrm>
              <a:off x="4883151" y="45545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ŝļïḋè">
              <a:extLst>
                <a:ext uri="{FF2B5EF4-FFF2-40B4-BE49-F238E27FC236}">
                  <a16:creationId xmlns:a16="http://schemas.microsoft.com/office/drawing/2014/main" id="{F76CB22B-6803-4676-8A98-8202EC829E06}"/>
                </a:ext>
              </a:extLst>
            </p:cNvPr>
            <p:cNvSpPr/>
            <p:nvPr/>
          </p:nvSpPr>
          <p:spPr bwMode="auto">
            <a:xfrm>
              <a:off x="4883151" y="52149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ṧḷîďé">
              <a:extLst>
                <a:ext uri="{FF2B5EF4-FFF2-40B4-BE49-F238E27FC236}">
                  <a16:creationId xmlns:a16="http://schemas.microsoft.com/office/drawing/2014/main" id="{814FCB0C-B3C5-4883-A505-5A0CFCA801E2}"/>
                </a:ext>
              </a:extLst>
            </p:cNvPr>
            <p:cNvSpPr/>
            <p:nvPr/>
          </p:nvSpPr>
          <p:spPr bwMode="auto">
            <a:xfrm>
              <a:off x="4883151" y="52149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ṣlïḑè">
              <a:extLst>
                <a:ext uri="{FF2B5EF4-FFF2-40B4-BE49-F238E27FC236}">
                  <a16:creationId xmlns:a16="http://schemas.microsoft.com/office/drawing/2014/main" id="{EF334C78-5225-408A-85F0-24F662D65C78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šlíḍé">
              <a:extLst>
                <a:ext uri="{FF2B5EF4-FFF2-40B4-BE49-F238E27FC236}">
                  <a16:creationId xmlns:a16="http://schemas.microsoft.com/office/drawing/2014/main" id="{744006D2-2E20-4107-8D94-517400F36B61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śḻiḓé">
              <a:extLst>
                <a:ext uri="{FF2B5EF4-FFF2-40B4-BE49-F238E27FC236}">
                  <a16:creationId xmlns:a16="http://schemas.microsoft.com/office/drawing/2014/main" id="{E76A03C8-8513-4666-8D26-450EEC3B936B}"/>
                </a:ext>
              </a:extLst>
            </p:cNvPr>
            <p:cNvSpPr/>
            <p:nvPr/>
          </p:nvSpPr>
          <p:spPr bwMode="auto">
            <a:xfrm>
              <a:off x="4552951" y="48847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ṥľîďè">
              <a:extLst>
                <a:ext uri="{FF2B5EF4-FFF2-40B4-BE49-F238E27FC236}">
                  <a16:creationId xmlns:a16="http://schemas.microsoft.com/office/drawing/2014/main" id="{70E67600-8C31-4E23-8CE0-51161EA7E629}"/>
                </a:ext>
              </a:extLst>
            </p:cNvPr>
            <p:cNvSpPr/>
            <p:nvPr/>
          </p:nvSpPr>
          <p:spPr bwMode="auto">
            <a:xfrm>
              <a:off x="4552951" y="48847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ḷíḍè">
              <a:extLst>
                <a:ext uri="{FF2B5EF4-FFF2-40B4-BE49-F238E27FC236}">
                  <a16:creationId xmlns:a16="http://schemas.microsoft.com/office/drawing/2014/main" id="{E7A7718C-B4E9-45EC-B139-B39C94B0A279}"/>
                </a:ext>
              </a:extLst>
            </p:cNvPr>
            <p:cNvSpPr/>
            <p:nvPr/>
          </p:nvSpPr>
          <p:spPr bwMode="auto">
            <a:xfrm>
              <a:off x="4384676" y="5049838"/>
              <a:ext cx="168275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sľide">
              <a:extLst>
                <a:ext uri="{FF2B5EF4-FFF2-40B4-BE49-F238E27FC236}">
                  <a16:creationId xmlns:a16="http://schemas.microsoft.com/office/drawing/2014/main" id="{15AC7410-EB62-4576-8AC2-4A818924BBB9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ḷídè">
              <a:extLst>
                <a:ext uri="{FF2B5EF4-FFF2-40B4-BE49-F238E27FC236}">
                  <a16:creationId xmlns:a16="http://schemas.microsoft.com/office/drawing/2014/main" id="{04685906-A6AE-40B0-892B-9D17A87BBAAB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$ľiḋê">
              <a:extLst>
                <a:ext uri="{FF2B5EF4-FFF2-40B4-BE49-F238E27FC236}">
                  <a16:creationId xmlns:a16="http://schemas.microsoft.com/office/drawing/2014/main" id="{170CE636-A32D-4F41-B45F-9E87BE64C0E5}"/>
                </a:ext>
              </a:extLst>
            </p:cNvPr>
            <p:cNvSpPr/>
            <p:nvPr/>
          </p:nvSpPr>
          <p:spPr bwMode="auto">
            <a:xfrm>
              <a:off x="4883151" y="50498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sḻiḓè">
              <a:extLst>
                <a:ext uri="{FF2B5EF4-FFF2-40B4-BE49-F238E27FC236}">
                  <a16:creationId xmlns:a16="http://schemas.microsoft.com/office/drawing/2014/main" id="{AE10AB8E-175D-4AB3-98D3-2910043A7099}"/>
                </a:ext>
              </a:extLst>
            </p:cNvPr>
            <p:cNvSpPr/>
            <p:nvPr/>
          </p:nvSpPr>
          <p:spPr bwMode="auto">
            <a:xfrm>
              <a:off x="4883151" y="50498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ṡļïďé">
              <a:extLst>
                <a:ext uri="{FF2B5EF4-FFF2-40B4-BE49-F238E27FC236}">
                  <a16:creationId xmlns:a16="http://schemas.microsoft.com/office/drawing/2014/main" id="{C2C04AB2-4F6F-462F-9EDF-AD9730524039}"/>
                </a:ext>
              </a:extLst>
            </p:cNvPr>
            <p:cNvSpPr/>
            <p:nvPr/>
          </p:nvSpPr>
          <p:spPr bwMode="auto">
            <a:xfrm>
              <a:off x="5048251" y="50498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ŝľiďè">
              <a:extLst>
                <a:ext uri="{FF2B5EF4-FFF2-40B4-BE49-F238E27FC236}">
                  <a16:creationId xmlns:a16="http://schemas.microsoft.com/office/drawing/2014/main" id="{08243B2E-F782-4816-A09F-062C7C3CBB6E}"/>
                </a:ext>
              </a:extLst>
            </p:cNvPr>
            <p:cNvSpPr/>
            <p:nvPr/>
          </p:nvSpPr>
          <p:spPr bwMode="auto">
            <a:xfrm>
              <a:off x="5048251" y="47196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ṩlîďe">
              <a:extLst>
                <a:ext uri="{FF2B5EF4-FFF2-40B4-BE49-F238E27FC236}">
                  <a16:creationId xmlns:a16="http://schemas.microsoft.com/office/drawing/2014/main" id="{6E05F593-462E-4D17-AE3C-1B90FCBEA6C4}"/>
                </a:ext>
              </a:extLst>
            </p:cNvPr>
            <p:cNvSpPr/>
            <p:nvPr/>
          </p:nvSpPr>
          <p:spPr bwMode="auto">
            <a:xfrm>
              <a:off x="5700714" y="4318001"/>
              <a:ext cx="161925" cy="160338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ṩľiḓê">
              <a:extLst>
                <a:ext uri="{FF2B5EF4-FFF2-40B4-BE49-F238E27FC236}">
                  <a16:creationId xmlns:a16="http://schemas.microsoft.com/office/drawing/2014/main" id="{50F8729A-F40B-4E93-A7FC-684347968680}"/>
                </a:ext>
              </a:extLst>
            </p:cNvPr>
            <p:cNvSpPr/>
            <p:nvPr/>
          </p:nvSpPr>
          <p:spPr bwMode="auto">
            <a:xfrm>
              <a:off x="5540376" y="4318001"/>
              <a:ext cx="160338" cy="160338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ŝḷïďè">
              <a:extLst>
                <a:ext uri="{FF2B5EF4-FFF2-40B4-BE49-F238E27FC236}">
                  <a16:creationId xmlns:a16="http://schemas.microsoft.com/office/drawing/2014/main" id="{5AFF82C9-3A0C-4E8F-ADB1-94F3BAEF6E10}"/>
                </a:ext>
              </a:extLst>
            </p:cNvPr>
            <p:cNvSpPr/>
            <p:nvPr/>
          </p:nvSpPr>
          <p:spPr bwMode="auto">
            <a:xfrm>
              <a:off x="6022976" y="4743451"/>
              <a:ext cx="161925" cy="161925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$ľïďé">
              <a:extLst>
                <a:ext uri="{FF2B5EF4-FFF2-40B4-BE49-F238E27FC236}">
                  <a16:creationId xmlns:a16="http://schemas.microsoft.com/office/drawing/2014/main" id="{BF0322B8-69CE-4C0E-BFAC-C2C77B2A4E7E}"/>
                </a:ext>
              </a:extLst>
            </p:cNvPr>
            <p:cNvSpPr/>
            <p:nvPr/>
          </p:nvSpPr>
          <p:spPr bwMode="auto">
            <a:xfrm>
              <a:off x="5218114" y="4478338"/>
              <a:ext cx="160338" cy="161925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ṩḷiďè">
              <a:extLst>
                <a:ext uri="{FF2B5EF4-FFF2-40B4-BE49-F238E27FC236}">
                  <a16:creationId xmlns:a16="http://schemas.microsoft.com/office/drawing/2014/main" id="{AB83C15F-F5C9-4AD2-9EC5-F0CA04CFE4D1}"/>
                </a:ext>
              </a:extLst>
            </p:cNvPr>
            <p:cNvSpPr/>
            <p:nvPr/>
          </p:nvSpPr>
          <p:spPr bwMode="auto">
            <a:xfrm>
              <a:off x="5378451" y="4318001"/>
              <a:ext cx="161925" cy="160338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şlidé">
              <a:extLst>
                <a:ext uri="{FF2B5EF4-FFF2-40B4-BE49-F238E27FC236}">
                  <a16:creationId xmlns:a16="http://schemas.microsoft.com/office/drawing/2014/main" id="{37A05A2B-1344-4972-923D-297DC866C17E}"/>
                </a:ext>
              </a:extLst>
            </p:cNvPr>
            <p:cNvSpPr/>
            <p:nvPr/>
          </p:nvSpPr>
          <p:spPr bwMode="auto">
            <a:xfrm>
              <a:off x="5540376" y="4478338"/>
              <a:ext cx="160338" cy="161925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ṧlïde">
              <a:extLst>
                <a:ext uri="{FF2B5EF4-FFF2-40B4-BE49-F238E27FC236}">
                  <a16:creationId xmlns:a16="http://schemas.microsoft.com/office/drawing/2014/main" id="{BF13B3A4-013F-47C5-9486-5240ABB82890}"/>
                </a:ext>
              </a:extLst>
            </p:cNvPr>
            <p:cNvSpPr/>
            <p:nvPr/>
          </p:nvSpPr>
          <p:spPr bwMode="auto">
            <a:xfrm>
              <a:off x="4883151" y="2482851"/>
              <a:ext cx="495300" cy="60325"/>
            </a:xfrm>
            <a:custGeom>
              <a:avLst/>
              <a:gdLst>
                <a:gd name="T0" fmla="*/ 116 w 123"/>
                <a:gd name="T1" fmla="*/ 15 h 15"/>
                <a:gd name="T2" fmla="*/ 7 w 123"/>
                <a:gd name="T3" fmla="*/ 15 h 15"/>
                <a:gd name="T4" fmla="*/ 0 w 123"/>
                <a:gd name="T5" fmla="*/ 8 h 15"/>
                <a:gd name="T6" fmla="*/ 7 w 123"/>
                <a:gd name="T7" fmla="*/ 0 h 15"/>
                <a:gd name="T8" fmla="*/ 116 w 123"/>
                <a:gd name="T9" fmla="*/ 0 h 15"/>
                <a:gd name="T10" fmla="*/ 123 w 123"/>
                <a:gd name="T11" fmla="*/ 8 h 15"/>
                <a:gd name="T12" fmla="*/ 116 w 12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5">
                  <a:moveTo>
                    <a:pt x="11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0" y="0"/>
                    <a:pt x="123" y="3"/>
                    <a:pt x="123" y="8"/>
                  </a:cubicBezTo>
                  <a:cubicBezTo>
                    <a:pt x="123" y="12"/>
                    <a:pt x="120" y="15"/>
                    <a:pt x="116" y="15"/>
                  </a:cubicBezTo>
                  <a:close/>
                </a:path>
              </a:pathLst>
            </a:custGeom>
            <a:solidFill>
              <a:srgbClr val="1B2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$ļïḑe">
              <a:extLst>
                <a:ext uri="{FF2B5EF4-FFF2-40B4-BE49-F238E27FC236}">
                  <a16:creationId xmlns:a16="http://schemas.microsoft.com/office/drawing/2014/main" id="{5842B885-1C30-4D60-B0A8-23C25AA75FFD}"/>
                </a:ext>
              </a:extLst>
            </p:cNvPr>
            <p:cNvSpPr/>
            <p:nvPr/>
          </p:nvSpPr>
          <p:spPr bwMode="auto">
            <a:xfrm>
              <a:off x="5532439" y="2470151"/>
              <a:ext cx="96838" cy="92075"/>
            </a:xfrm>
            <a:prstGeom prst="ellipse">
              <a:avLst/>
            </a:prstGeom>
            <a:solidFill>
              <a:srgbClr val="1B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ïṧḷiḓé">
              <a:extLst>
                <a:ext uri="{FF2B5EF4-FFF2-40B4-BE49-F238E27FC236}">
                  <a16:creationId xmlns:a16="http://schemas.microsoft.com/office/drawing/2014/main" id="{6A674802-B204-49C5-90F4-5491ADBE6D6D}"/>
                </a:ext>
              </a:extLst>
            </p:cNvPr>
            <p:cNvSpPr/>
            <p:nvPr/>
          </p:nvSpPr>
          <p:spPr bwMode="auto">
            <a:xfrm>
              <a:off x="5543551" y="2478088"/>
              <a:ext cx="73025" cy="76200"/>
            </a:xfrm>
            <a:prstGeom prst="ellipse">
              <a:avLst/>
            </a:prstGeom>
            <a:solidFill>
              <a:srgbClr val="131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sľîdè">
              <a:extLst>
                <a:ext uri="{FF2B5EF4-FFF2-40B4-BE49-F238E27FC236}">
                  <a16:creationId xmlns:a16="http://schemas.microsoft.com/office/drawing/2014/main" id="{2556DC49-9AA0-4B51-B8A2-CF9CAD8B4DD3}"/>
                </a:ext>
              </a:extLst>
            </p:cNvPr>
            <p:cNvSpPr/>
            <p:nvPr/>
          </p:nvSpPr>
          <p:spPr bwMode="auto">
            <a:xfrm>
              <a:off x="5548314" y="2486026"/>
              <a:ext cx="65088" cy="60325"/>
            </a:xfrm>
            <a:prstGeom prst="ellipse">
              <a:avLst/>
            </a:prstGeom>
            <a:solidFill>
              <a:srgbClr val="131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şļiḋé">
              <a:extLst>
                <a:ext uri="{FF2B5EF4-FFF2-40B4-BE49-F238E27FC236}">
                  <a16:creationId xmlns:a16="http://schemas.microsoft.com/office/drawing/2014/main" id="{D2EB9406-AE8D-4CE7-BF97-91670A87C6EC}"/>
                </a:ext>
              </a:extLst>
            </p:cNvPr>
            <p:cNvSpPr/>
            <p:nvPr/>
          </p:nvSpPr>
          <p:spPr bwMode="auto">
            <a:xfrm>
              <a:off x="5543551" y="2482851"/>
              <a:ext cx="20638" cy="23813"/>
            </a:xfrm>
            <a:custGeom>
              <a:avLst/>
              <a:gdLst>
                <a:gd name="T0" fmla="*/ 4 w 5"/>
                <a:gd name="T1" fmla="*/ 0 h 6"/>
                <a:gd name="T2" fmla="*/ 0 w 5"/>
                <a:gd name="T3" fmla="*/ 4 h 6"/>
                <a:gd name="T4" fmla="*/ 0 w 5"/>
                <a:gd name="T5" fmla="*/ 6 h 6"/>
                <a:gd name="T6" fmla="*/ 5 w 5"/>
                <a:gd name="T7" fmla="*/ 0 h 6"/>
                <a:gd name="T8" fmla="*/ 4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1" y="3"/>
                    <a:pt x="3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39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ļïde">
              <a:extLst>
                <a:ext uri="{FF2B5EF4-FFF2-40B4-BE49-F238E27FC236}">
                  <a16:creationId xmlns:a16="http://schemas.microsoft.com/office/drawing/2014/main" id="{87DF4457-CC0D-4A40-BC90-07E7478622D7}"/>
                </a:ext>
              </a:extLst>
            </p:cNvPr>
            <p:cNvSpPr/>
            <p:nvPr/>
          </p:nvSpPr>
          <p:spPr bwMode="auto">
            <a:xfrm>
              <a:off x="5543551" y="2482851"/>
              <a:ext cx="28575" cy="31750"/>
            </a:xfrm>
            <a:custGeom>
              <a:avLst/>
              <a:gdLst>
                <a:gd name="T0" fmla="*/ 5 w 7"/>
                <a:gd name="T1" fmla="*/ 0 h 8"/>
                <a:gd name="T2" fmla="*/ 0 w 7"/>
                <a:gd name="T3" fmla="*/ 6 h 8"/>
                <a:gd name="T4" fmla="*/ 1 w 7"/>
                <a:gd name="T5" fmla="*/ 8 h 8"/>
                <a:gd name="T6" fmla="*/ 7 w 7"/>
                <a:gd name="T7" fmla="*/ 1 h 8"/>
                <a:gd name="T8" fmla="*/ 5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3" y="1"/>
                    <a:pt x="1" y="3"/>
                    <a:pt x="0" y="6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4"/>
                    <a:pt x="4" y="2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323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ṩ1iďê">
              <a:extLst>
                <a:ext uri="{FF2B5EF4-FFF2-40B4-BE49-F238E27FC236}">
                  <a16:creationId xmlns:a16="http://schemas.microsoft.com/office/drawing/2014/main" id="{E2EEACA6-ED3C-40EB-B627-7FAC2D3BECE8}"/>
                </a:ext>
              </a:extLst>
            </p:cNvPr>
            <p:cNvSpPr/>
            <p:nvPr/>
          </p:nvSpPr>
          <p:spPr bwMode="auto">
            <a:xfrm>
              <a:off x="5548314" y="2486026"/>
              <a:ext cx="31750" cy="33338"/>
            </a:xfrm>
            <a:custGeom>
              <a:avLst/>
              <a:gdLst>
                <a:gd name="T0" fmla="*/ 6 w 8"/>
                <a:gd name="T1" fmla="*/ 0 h 8"/>
                <a:gd name="T2" fmla="*/ 0 w 8"/>
                <a:gd name="T3" fmla="*/ 7 h 8"/>
                <a:gd name="T4" fmla="*/ 3 w 8"/>
                <a:gd name="T5" fmla="*/ 8 h 8"/>
                <a:gd name="T6" fmla="*/ 8 w 8"/>
                <a:gd name="T7" fmla="*/ 3 h 8"/>
                <a:gd name="T8" fmla="*/ 6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3" y="1"/>
                    <a:pt x="1" y="3"/>
                    <a:pt x="0" y="7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6" y="8"/>
                    <a:pt x="8" y="6"/>
                    <a:pt x="8" y="3"/>
                  </a:cubicBezTo>
                  <a:cubicBezTo>
                    <a:pt x="8" y="2"/>
                    <a:pt x="7" y="1"/>
                    <a:pt x="6" y="0"/>
                  </a:cubicBezTo>
                </a:path>
              </a:pathLst>
            </a:cu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ṧḷîde">
              <a:extLst>
                <a:ext uri="{FF2B5EF4-FFF2-40B4-BE49-F238E27FC236}">
                  <a16:creationId xmlns:a16="http://schemas.microsoft.com/office/drawing/2014/main" id="{A5708607-26A0-4C82-9280-DE83036DFD51}"/>
                </a:ext>
              </a:extLst>
            </p:cNvPr>
            <p:cNvSpPr/>
            <p:nvPr/>
          </p:nvSpPr>
          <p:spPr bwMode="auto">
            <a:xfrm>
              <a:off x="5584826" y="2498726"/>
              <a:ext cx="15875" cy="20638"/>
            </a:xfrm>
            <a:prstGeom prst="ellipse">
              <a:avLst/>
            </a:pr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ŝlîḋê">
              <a:extLst>
                <a:ext uri="{FF2B5EF4-FFF2-40B4-BE49-F238E27FC236}">
                  <a16:creationId xmlns:a16="http://schemas.microsoft.com/office/drawing/2014/main" id="{7A54FB09-25BB-4A64-925B-211F8932398F}"/>
                </a:ext>
              </a:extLst>
            </p:cNvPr>
            <p:cNvSpPr/>
            <p:nvPr/>
          </p:nvSpPr>
          <p:spPr bwMode="auto">
            <a:xfrm>
              <a:off x="5572126" y="2519363"/>
              <a:ext cx="12700" cy="11113"/>
            </a:xfrm>
            <a:prstGeom prst="ellipse">
              <a:avLst/>
            </a:pr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$ḷîḑe">
              <a:extLst>
                <a:ext uri="{FF2B5EF4-FFF2-40B4-BE49-F238E27FC236}">
                  <a16:creationId xmlns:a16="http://schemas.microsoft.com/office/drawing/2014/main" id="{401D89E6-A368-4A58-A7E4-2EE068BB8086}"/>
                </a:ext>
              </a:extLst>
            </p:cNvPr>
            <p:cNvSpPr/>
            <p:nvPr/>
          </p:nvSpPr>
          <p:spPr bwMode="auto">
            <a:xfrm>
              <a:off x="4883151" y="4884738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0 h 145"/>
                <a:gd name="T4" fmla="*/ 0 w 49"/>
                <a:gd name="T5" fmla="*/ 104 h 145"/>
                <a:gd name="T6" fmla="*/ 0 w 49"/>
                <a:gd name="T7" fmla="*/ 145 h 145"/>
                <a:gd name="T8" fmla="*/ 0 w 49"/>
                <a:gd name="T9" fmla="*/ 104 h 145"/>
                <a:gd name="T10" fmla="*/ 41 w 49"/>
                <a:gd name="T11" fmla="*/ 104 h 145"/>
                <a:gd name="T12" fmla="*/ 49 w 49"/>
                <a:gd name="T13" fmla="*/ 97 h 145"/>
                <a:gd name="T14" fmla="*/ 49 w 49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45"/>
                  </a:lnTo>
                  <a:lnTo>
                    <a:pt x="0" y="104"/>
                  </a:lnTo>
                  <a:lnTo>
                    <a:pt x="41" y="104"/>
                  </a:lnTo>
                  <a:lnTo>
                    <a:pt x="49" y="9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šḻïḋé">
              <a:extLst>
                <a:ext uri="{FF2B5EF4-FFF2-40B4-BE49-F238E27FC236}">
                  <a16:creationId xmlns:a16="http://schemas.microsoft.com/office/drawing/2014/main" id="{7B3F0B15-16BC-4B2A-874B-F28AB9D952BF}"/>
                </a:ext>
              </a:extLst>
            </p:cNvPr>
            <p:cNvSpPr/>
            <p:nvPr/>
          </p:nvSpPr>
          <p:spPr bwMode="auto">
            <a:xfrm>
              <a:off x="4883151" y="4884738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0 h 145"/>
                <a:gd name="T4" fmla="*/ 0 w 49"/>
                <a:gd name="T5" fmla="*/ 104 h 145"/>
                <a:gd name="T6" fmla="*/ 0 w 49"/>
                <a:gd name="T7" fmla="*/ 145 h 145"/>
                <a:gd name="T8" fmla="*/ 0 w 49"/>
                <a:gd name="T9" fmla="*/ 104 h 145"/>
                <a:gd name="T10" fmla="*/ 41 w 49"/>
                <a:gd name="T11" fmla="*/ 104 h 145"/>
                <a:gd name="T12" fmla="*/ 49 w 49"/>
                <a:gd name="T13" fmla="*/ 97 h 145"/>
                <a:gd name="T14" fmla="*/ 49 w 49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45"/>
                  </a:lnTo>
                  <a:lnTo>
                    <a:pt x="0" y="104"/>
                  </a:lnTo>
                  <a:lnTo>
                    <a:pt x="41" y="104"/>
                  </a:lnTo>
                  <a:lnTo>
                    <a:pt x="49" y="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îşḷïdè">
              <a:extLst>
                <a:ext uri="{FF2B5EF4-FFF2-40B4-BE49-F238E27FC236}">
                  <a16:creationId xmlns:a16="http://schemas.microsoft.com/office/drawing/2014/main" id="{5F3E9E16-0E88-4259-90F7-109BC639244D}"/>
                </a:ext>
              </a:extLst>
            </p:cNvPr>
            <p:cNvSpPr/>
            <p:nvPr/>
          </p:nvSpPr>
          <p:spPr bwMode="auto">
            <a:xfrm>
              <a:off x="4702176" y="4708526"/>
              <a:ext cx="258763" cy="176213"/>
            </a:xfrm>
            <a:custGeom>
              <a:avLst/>
              <a:gdLst>
                <a:gd name="T0" fmla="*/ 114 w 163"/>
                <a:gd name="T1" fmla="*/ 0 h 111"/>
                <a:gd name="T2" fmla="*/ 112 w 163"/>
                <a:gd name="T3" fmla="*/ 0 h 111"/>
                <a:gd name="T4" fmla="*/ 112 w 163"/>
                <a:gd name="T5" fmla="*/ 20 h 111"/>
                <a:gd name="T6" fmla="*/ 91 w 163"/>
                <a:gd name="T7" fmla="*/ 20 h 111"/>
                <a:gd name="T8" fmla="*/ 81 w 163"/>
                <a:gd name="T9" fmla="*/ 30 h 111"/>
                <a:gd name="T10" fmla="*/ 112 w 163"/>
                <a:gd name="T11" fmla="*/ 30 h 111"/>
                <a:gd name="T12" fmla="*/ 112 w 163"/>
                <a:gd name="T13" fmla="*/ 111 h 111"/>
                <a:gd name="T14" fmla="*/ 18 w 163"/>
                <a:gd name="T15" fmla="*/ 111 h 111"/>
                <a:gd name="T16" fmla="*/ 18 w 163"/>
                <a:gd name="T17" fmla="*/ 93 h 111"/>
                <a:gd name="T18" fmla="*/ 0 w 163"/>
                <a:gd name="T19" fmla="*/ 111 h 111"/>
                <a:gd name="T20" fmla="*/ 10 w 163"/>
                <a:gd name="T21" fmla="*/ 111 h 111"/>
                <a:gd name="T22" fmla="*/ 114 w 163"/>
                <a:gd name="T23" fmla="*/ 111 h 111"/>
                <a:gd name="T24" fmla="*/ 163 w 163"/>
                <a:gd name="T25" fmla="*/ 111 h 111"/>
                <a:gd name="T26" fmla="*/ 163 w 163"/>
                <a:gd name="T27" fmla="*/ 7 h 111"/>
                <a:gd name="T28" fmla="*/ 114 w 163"/>
                <a:gd name="T29" fmla="*/ 7 h 111"/>
                <a:gd name="T30" fmla="*/ 114 w 16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11">
                  <a:moveTo>
                    <a:pt x="114" y="0"/>
                  </a:moveTo>
                  <a:lnTo>
                    <a:pt x="112" y="0"/>
                  </a:lnTo>
                  <a:lnTo>
                    <a:pt x="112" y="20"/>
                  </a:lnTo>
                  <a:lnTo>
                    <a:pt x="91" y="20"/>
                  </a:lnTo>
                  <a:lnTo>
                    <a:pt x="81" y="30"/>
                  </a:lnTo>
                  <a:lnTo>
                    <a:pt x="112" y="30"/>
                  </a:lnTo>
                  <a:lnTo>
                    <a:pt x="112" y="111"/>
                  </a:lnTo>
                  <a:lnTo>
                    <a:pt x="18" y="111"/>
                  </a:lnTo>
                  <a:lnTo>
                    <a:pt x="18" y="93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14" y="111"/>
                  </a:lnTo>
                  <a:lnTo>
                    <a:pt x="163" y="111"/>
                  </a:lnTo>
                  <a:lnTo>
                    <a:pt x="163" y="7"/>
                  </a:lnTo>
                  <a:lnTo>
                    <a:pt x="114" y="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ṣlîḍè">
              <a:extLst>
                <a:ext uri="{FF2B5EF4-FFF2-40B4-BE49-F238E27FC236}">
                  <a16:creationId xmlns:a16="http://schemas.microsoft.com/office/drawing/2014/main" id="{FA6F7119-337E-4EDA-8213-68ABD38938BC}"/>
                </a:ext>
              </a:extLst>
            </p:cNvPr>
            <p:cNvSpPr/>
            <p:nvPr/>
          </p:nvSpPr>
          <p:spPr bwMode="auto">
            <a:xfrm>
              <a:off x="4702176" y="4708526"/>
              <a:ext cx="258763" cy="176213"/>
            </a:xfrm>
            <a:custGeom>
              <a:avLst/>
              <a:gdLst>
                <a:gd name="T0" fmla="*/ 114 w 163"/>
                <a:gd name="T1" fmla="*/ 0 h 111"/>
                <a:gd name="T2" fmla="*/ 112 w 163"/>
                <a:gd name="T3" fmla="*/ 0 h 111"/>
                <a:gd name="T4" fmla="*/ 112 w 163"/>
                <a:gd name="T5" fmla="*/ 20 h 111"/>
                <a:gd name="T6" fmla="*/ 91 w 163"/>
                <a:gd name="T7" fmla="*/ 20 h 111"/>
                <a:gd name="T8" fmla="*/ 81 w 163"/>
                <a:gd name="T9" fmla="*/ 30 h 111"/>
                <a:gd name="T10" fmla="*/ 112 w 163"/>
                <a:gd name="T11" fmla="*/ 30 h 111"/>
                <a:gd name="T12" fmla="*/ 112 w 163"/>
                <a:gd name="T13" fmla="*/ 111 h 111"/>
                <a:gd name="T14" fmla="*/ 18 w 163"/>
                <a:gd name="T15" fmla="*/ 111 h 111"/>
                <a:gd name="T16" fmla="*/ 18 w 163"/>
                <a:gd name="T17" fmla="*/ 93 h 111"/>
                <a:gd name="T18" fmla="*/ 0 w 163"/>
                <a:gd name="T19" fmla="*/ 111 h 111"/>
                <a:gd name="T20" fmla="*/ 10 w 163"/>
                <a:gd name="T21" fmla="*/ 111 h 111"/>
                <a:gd name="T22" fmla="*/ 114 w 163"/>
                <a:gd name="T23" fmla="*/ 111 h 111"/>
                <a:gd name="T24" fmla="*/ 163 w 163"/>
                <a:gd name="T25" fmla="*/ 111 h 111"/>
                <a:gd name="T26" fmla="*/ 163 w 163"/>
                <a:gd name="T27" fmla="*/ 7 h 111"/>
                <a:gd name="T28" fmla="*/ 114 w 163"/>
                <a:gd name="T29" fmla="*/ 7 h 111"/>
                <a:gd name="T30" fmla="*/ 114 w 16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11">
                  <a:moveTo>
                    <a:pt x="114" y="0"/>
                  </a:moveTo>
                  <a:lnTo>
                    <a:pt x="112" y="0"/>
                  </a:lnTo>
                  <a:lnTo>
                    <a:pt x="112" y="20"/>
                  </a:lnTo>
                  <a:lnTo>
                    <a:pt x="91" y="20"/>
                  </a:lnTo>
                  <a:lnTo>
                    <a:pt x="81" y="30"/>
                  </a:lnTo>
                  <a:lnTo>
                    <a:pt x="112" y="30"/>
                  </a:lnTo>
                  <a:lnTo>
                    <a:pt x="112" y="111"/>
                  </a:lnTo>
                  <a:lnTo>
                    <a:pt x="18" y="111"/>
                  </a:lnTo>
                  <a:lnTo>
                    <a:pt x="18" y="93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14" y="111"/>
                  </a:lnTo>
                  <a:lnTo>
                    <a:pt x="163" y="111"/>
                  </a:lnTo>
                  <a:lnTo>
                    <a:pt x="163" y="7"/>
                  </a:lnTo>
                  <a:lnTo>
                    <a:pt x="114" y="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ŝḷíḑè">
              <a:extLst>
                <a:ext uri="{FF2B5EF4-FFF2-40B4-BE49-F238E27FC236}">
                  <a16:creationId xmlns:a16="http://schemas.microsoft.com/office/drawing/2014/main" id="{1001CCE7-9787-4821-BD10-894E4DBAA683}"/>
                </a:ext>
              </a:extLst>
            </p:cNvPr>
            <p:cNvSpPr/>
            <p:nvPr/>
          </p:nvSpPr>
          <p:spPr bwMode="auto">
            <a:xfrm>
              <a:off x="4948239" y="5038726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7 h 7"/>
                <a:gd name="T6" fmla="*/ 8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77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îşḷïḓê">
              <a:extLst>
                <a:ext uri="{FF2B5EF4-FFF2-40B4-BE49-F238E27FC236}">
                  <a16:creationId xmlns:a16="http://schemas.microsoft.com/office/drawing/2014/main" id="{030E79CE-1D34-48B2-AAB3-67664DE846D0}"/>
                </a:ext>
              </a:extLst>
            </p:cNvPr>
            <p:cNvSpPr/>
            <p:nvPr/>
          </p:nvSpPr>
          <p:spPr bwMode="auto">
            <a:xfrm>
              <a:off x="4948239" y="5038726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7 h 7"/>
                <a:gd name="T6" fmla="*/ 8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śḻïḍe">
              <a:extLst>
                <a:ext uri="{FF2B5EF4-FFF2-40B4-BE49-F238E27FC236}">
                  <a16:creationId xmlns:a16="http://schemas.microsoft.com/office/drawing/2014/main" id="{A9DC1944-A3FF-47B2-A9A7-0F5A0951A045}"/>
                </a:ext>
              </a:extLst>
            </p:cNvPr>
            <p:cNvSpPr/>
            <p:nvPr/>
          </p:nvSpPr>
          <p:spPr bwMode="auto">
            <a:xfrm>
              <a:off x="4654551" y="4341813"/>
              <a:ext cx="306388" cy="542925"/>
            </a:xfrm>
            <a:custGeom>
              <a:avLst/>
              <a:gdLst>
                <a:gd name="T0" fmla="*/ 19 w 76"/>
                <a:gd name="T1" fmla="*/ 64 h 135"/>
                <a:gd name="T2" fmla="*/ 19 w 76"/>
                <a:gd name="T3" fmla="*/ 32 h 135"/>
                <a:gd name="T4" fmla="*/ 56 w 76"/>
                <a:gd name="T5" fmla="*/ 32 h 135"/>
                <a:gd name="T6" fmla="*/ 56 w 76"/>
                <a:gd name="T7" fmla="*/ 64 h 135"/>
                <a:gd name="T8" fmla="*/ 19 w 76"/>
                <a:gd name="T9" fmla="*/ 64 h 135"/>
                <a:gd name="T10" fmla="*/ 66 w 76"/>
                <a:gd name="T11" fmla="*/ 0 h 135"/>
                <a:gd name="T12" fmla="*/ 56 w 76"/>
                <a:gd name="T13" fmla="*/ 10 h 135"/>
                <a:gd name="T14" fmla="*/ 56 w 76"/>
                <a:gd name="T15" fmla="*/ 28 h 135"/>
                <a:gd name="T16" fmla="*/ 19 w 76"/>
                <a:gd name="T17" fmla="*/ 28 h 135"/>
                <a:gd name="T18" fmla="*/ 19 w 76"/>
                <a:gd name="T19" fmla="*/ 10 h 135"/>
                <a:gd name="T20" fmla="*/ 10 w 76"/>
                <a:gd name="T21" fmla="*/ 0 h 135"/>
                <a:gd name="T22" fmla="*/ 0 w 76"/>
                <a:gd name="T23" fmla="*/ 10 h 135"/>
                <a:gd name="T24" fmla="*/ 0 w 76"/>
                <a:gd name="T25" fmla="*/ 135 h 135"/>
                <a:gd name="T26" fmla="*/ 12 w 76"/>
                <a:gd name="T27" fmla="*/ 135 h 135"/>
                <a:gd name="T28" fmla="*/ 19 w 76"/>
                <a:gd name="T29" fmla="*/ 128 h 135"/>
                <a:gd name="T30" fmla="*/ 19 w 76"/>
                <a:gd name="T31" fmla="*/ 103 h 135"/>
                <a:gd name="T32" fmla="*/ 44 w 76"/>
                <a:gd name="T33" fmla="*/ 103 h 135"/>
                <a:gd name="T34" fmla="*/ 48 w 76"/>
                <a:gd name="T35" fmla="*/ 99 h 135"/>
                <a:gd name="T36" fmla="*/ 19 w 76"/>
                <a:gd name="T37" fmla="*/ 99 h 135"/>
                <a:gd name="T38" fmla="*/ 19 w 76"/>
                <a:gd name="T39" fmla="*/ 68 h 135"/>
                <a:gd name="T40" fmla="*/ 56 w 76"/>
                <a:gd name="T41" fmla="*/ 68 h 135"/>
                <a:gd name="T42" fmla="*/ 56 w 76"/>
                <a:gd name="T43" fmla="*/ 91 h 135"/>
                <a:gd name="T44" fmla="*/ 57 w 76"/>
                <a:gd name="T45" fmla="*/ 91 h 135"/>
                <a:gd name="T46" fmla="*/ 57 w 76"/>
                <a:gd name="T47" fmla="*/ 53 h 135"/>
                <a:gd name="T48" fmla="*/ 76 w 76"/>
                <a:gd name="T49" fmla="*/ 53 h 135"/>
                <a:gd name="T50" fmla="*/ 76 w 76"/>
                <a:gd name="T51" fmla="*/ 10 h 135"/>
                <a:gd name="T52" fmla="*/ 66 w 76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35">
                  <a:moveTo>
                    <a:pt x="19" y="64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19" y="64"/>
                    <a:pt x="19" y="64"/>
                    <a:pt x="19" y="64"/>
                  </a:cubicBezTo>
                  <a:moveTo>
                    <a:pt x="66" y="0"/>
                  </a:moveTo>
                  <a:cubicBezTo>
                    <a:pt x="61" y="0"/>
                    <a:pt x="56" y="4"/>
                    <a:pt x="56" y="10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4"/>
                    <a:pt x="71" y="0"/>
                    <a:pt x="66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sľiďe">
              <a:extLst>
                <a:ext uri="{FF2B5EF4-FFF2-40B4-BE49-F238E27FC236}">
                  <a16:creationId xmlns:a16="http://schemas.microsoft.com/office/drawing/2014/main" id="{3DF44666-73C2-435A-B499-78F7728E7F7C}"/>
                </a:ext>
              </a:extLst>
            </p:cNvPr>
            <p:cNvSpPr/>
            <p:nvPr/>
          </p:nvSpPr>
          <p:spPr bwMode="auto">
            <a:xfrm>
              <a:off x="4654551" y="5049838"/>
              <a:ext cx="76200" cy="293688"/>
            </a:xfrm>
            <a:custGeom>
              <a:avLst/>
              <a:gdLst>
                <a:gd name="T0" fmla="*/ 40 w 48"/>
                <a:gd name="T1" fmla="*/ 0 h 185"/>
                <a:gd name="T2" fmla="*/ 0 w 48"/>
                <a:gd name="T3" fmla="*/ 0 h 185"/>
                <a:gd name="T4" fmla="*/ 0 w 48"/>
                <a:gd name="T5" fmla="*/ 185 h 185"/>
                <a:gd name="T6" fmla="*/ 48 w 48"/>
                <a:gd name="T7" fmla="*/ 137 h 185"/>
                <a:gd name="T8" fmla="*/ 48 w 48"/>
                <a:gd name="T9" fmla="*/ 104 h 185"/>
                <a:gd name="T10" fmla="*/ 40 w 48"/>
                <a:gd name="T11" fmla="*/ 104 h 185"/>
                <a:gd name="T12" fmla="*/ 40 w 48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85">
                  <a:moveTo>
                    <a:pt x="40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48" y="137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ṧļïďé">
              <a:extLst>
                <a:ext uri="{FF2B5EF4-FFF2-40B4-BE49-F238E27FC236}">
                  <a16:creationId xmlns:a16="http://schemas.microsoft.com/office/drawing/2014/main" id="{DBD52A0F-27AF-496E-B8EF-9FA2906D73EB}"/>
                </a:ext>
              </a:extLst>
            </p:cNvPr>
            <p:cNvSpPr/>
            <p:nvPr/>
          </p:nvSpPr>
          <p:spPr bwMode="auto">
            <a:xfrm>
              <a:off x="4654551" y="5049838"/>
              <a:ext cx="76200" cy="293688"/>
            </a:xfrm>
            <a:custGeom>
              <a:avLst/>
              <a:gdLst>
                <a:gd name="T0" fmla="*/ 40 w 48"/>
                <a:gd name="T1" fmla="*/ 0 h 185"/>
                <a:gd name="T2" fmla="*/ 0 w 48"/>
                <a:gd name="T3" fmla="*/ 0 h 185"/>
                <a:gd name="T4" fmla="*/ 0 w 48"/>
                <a:gd name="T5" fmla="*/ 185 h 185"/>
                <a:gd name="T6" fmla="*/ 48 w 48"/>
                <a:gd name="T7" fmla="*/ 137 h 185"/>
                <a:gd name="T8" fmla="*/ 48 w 48"/>
                <a:gd name="T9" fmla="*/ 104 h 185"/>
                <a:gd name="T10" fmla="*/ 40 w 48"/>
                <a:gd name="T11" fmla="*/ 104 h 185"/>
                <a:gd name="T12" fmla="*/ 40 w 48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85">
                  <a:moveTo>
                    <a:pt x="40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48" y="137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ṣḷídê">
              <a:extLst>
                <a:ext uri="{FF2B5EF4-FFF2-40B4-BE49-F238E27FC236}">
                  <a16:creationId xmlns:a16="http://schemas.microsoft.com/office/drawing/2014/main" id="{624DED03-D01C-4523-BA91-283164D6BFC6}"/>
                </a:ext>
              </a:extLst>
            </p:cNvPr>
            <p:cNvSpPr/>
            <p:nvPr/>
          </p:nvSpPr>
          <p:spPr bwMode="auto">
            <a:xfrm>
              <a:off x="4654551" y="5626101"/>
              <a:ext cx="306388" cy="92075"/>
            </a:xfrm>
            <a:custGeom>
              <a:avLst/>
              <a:gdLst>
                <a:gd name="T0" fmla="*/ 48 w 193"/>
                <a:gd name="T1" fmla="*/ 0 h 58"/>
                <a:gd name="T2" fmla="*/ 0 w 193"/>
                <a:gd name="T3" fmla="*/ 0 h 58"/>
                <a:gd name="T4" fmla="*/ 0 w 193"/>
                <a:gd name="T5" fmla="*/ 58 h 58"/>
                <a:gd name="T6" fmla="*/ 48 w 193"/>
                <a:gd name="T7" fmla="*/ 58 h 58"/>
                <a:gd name="T8" fmla="*/ 48 w 193"/>
                <a:gd name="T9" fmla="*/ 0 h 58"/>
                <a:gd name="T10" fmla="*/ 193 w 193"/>
                <a:gd name="T11" fmla="*/ 0 h 58"/>
                <a:gd name="T12" fmla="*/ 142 w 193"/>
                <a:gd name="T13" fmla="*/ 0 h 58"/>
                <a:gd name="T14" fmla="*/ 142 w 193"/>
                <a:gd name="T15" fmla="*/ 58 h 58"/>
                <a:gd name="T16" fmla="*/ 193 w 193"/>
                <a:gd name="T17" fmla="*/ 58 h 58"/>
                <a:gd name="T18" fmla="*/ 193 w 193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8">
                  <a:moveTo>
                    <a:pt x="4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48" y="58"/>
                  </a:lnTo>
                  <a:lnTo>
                    <a:pt x="48" y="0"/>
                  </a:lnTo>
                  <a:close/>
                  <a:moveTo>
                    <a:pt x="193" y="0"/>
                  </a:moveTo>
                  <a:lnTo>
                    <a:pt x="142" y="0"/>
                  </a:lnTo>
                  <a:lnTo>
                    <a:pt x="142" y="58"/>
                  </a:lnTo>
                  <a:lnTo>
                    <a:pt x="193" y="5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śľíḍè">
              <a:extLst>
                <a:ext uri="{FF2B5EF4-FFF2-40B4-BE49-F238E27FC236}">
                  <a16:creationId xmlns:a16="http://schemas.microsoft.com/office/drawing/2014/main" id="{1C19944A-1138-4C09-8983-0B58F654FC62}"/>
                </a:ext>
              </a:extLst>
            </p:cNvPr>
            <p:cNvSpPr/>
            <p:nvPr/>
          </p:nvSpPr>
          <p:spPr bwMode="auto">
            <a:xfrm>
              <a:off x="4654551" y="5626101"/>
              <a:ext cx="306388" cy="92075"/>
            </a:xfrm>
            <a:custGeom>
              <a:avLst/>
              <a:gdLst>
                <a:gd name="T0" fmla="*/ 48 w 193"/>
                <a:gd name="T1" fmla="*/ 0 h 58"/>
                <a:gd name="T2" fmla="*/ 0 w 193"/>
                <a:gd name="T3" fmla="*/ 0 h 58"/>
                <a:gd name="T4" fmla="*/ 0 w 193"/>
                <a:gd name="T5" fmla="*/ 58 h 58"/>
                <a:gd name="T6" fmla="*/ 48 w 193"/>
                <a:gd name="T7" fmla="*/ 58 h 58"/>
                <a:gd name="T8" fmla="*/ 48 w 193"/>
                <a:gd name="T9" fmla="*/ 0 h 58"/>
                <a:gd name="T10" fmla="*/ 193 w 193"/>
                <a:gd name="T11" fmla="*/ 0 h 58"/>
                <a:gd name="T12" fmla="*/ 142 w 193"/>
                <a:gd name="T13" fmla="*/ 0 h 58"/>
                <a:gd name="T14" fmla="*/ 142 w 193"/>
                <a:gd name="T15" fmla="*/ 58 h 58"/>
                <a:gd name="T16" fmla="*/ 193 w 193"/>
                <a:gd name="T17" fmla="*/ 58 h 58"/>
                <a:gd name="T18" fmla="*/ 193 w 193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8">
                  <a:moveTo>
                    <a:pt x="4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48" y="58"/>
                  </a:lnTo>
                  <a:lnTo>
                    <a:pt x="48" y="0"/>
                  </a:lnTo>
                  <a:moveTo>
                    <a:pt x="193" y="0"/>
                  </a:moveTo>
                  <a:lnTo>
                    <a:pt x="142" y="0"/>
                  </a:lnTo>
                  <a:lnTo>
                    <a:pt x="142" y="58"/>
                  </a:lnTo>
                  <a:lnTo>
                    <a:pt x="193" y="58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ṧliḍê">
              <a:extLst>
                <a:ext uri="{FF2B5EF4-FFF2-40B4-BE49-F238E27FC236}">
                  <a16:creationId xmlns:a16="http://schemas.microsoft.com/office/drawing/2014/main" id="{27AE16DF-9BB7-4142-99ED-2E8654457715}"/>
                </a:ext>
              </a:extLst>
            </p:cNvPr>
            <p:cNvSpPr/>
            <p:nvPr/>
          </p:nvSpPr>
          <p:spPr bwMode="auto">
            <a:xfrm>
              <a:off x="4654551" y="5618163"/>
              <a:ext cx="306388" cy="7938"/>
            </a:xfrm>
            <a:custGeom>
              <a:avLst/>
              <a:gdLst>
                <a:gd name="T0" fmla="*/ 48 w 193"/>
                <a:gd name="T1" fmla="*/ 0 h 5"/>
                <a:gd name="T2" fmla="*/ 0 w 193"/>
                <a:gd name="T3" fmla="*/ 0 h 5"/>
                <a:gd name="T4" fmla="*/ 0 w 193"/>
                <a:gd name="T5" fmla="*/ 5 h 5"/>
                <a:gd name="T6" fmla="*/ 48 w 193"/>
                <a:gd name="T7" fmla="*/ 5 h 5"/>
                <a:gd name="T8" fmla="*/ 48 w 193"/>
                <a:gd name="T9" fmla="*/ 0 h 5"/>
                <a:gd name="T10" fmla="*/ 193 w 193"/>
                <a:gd name="T11" fmla="*/ 0 h 5"/>
                <a:gd name="T12" fmla="*/ 142 w 193"/>
                <a:gd name="T13" fmla="*/ 0 h 5"/>
                <a:gd name="T14" fmla="*/ 142 w 193"/>
                <a:gd name="T15" fmla="*/ 5 h 5"/>
                <a:gd name="T16" fmla="*/ 193 w 193"/>
                <a:gd name="T17" fmla="*/ 5 h 5"/>
                <a:gd name="T18" fmla="*/ 193 w 19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">
                  <a:moveTo>
                    <a:pt x="4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8" y="5"/>
                  </a:lnTo>
                  <a:lnTo>
                    <a:pt x="48" y="0"/>
                  </a:lnTo>
                  <a:close/>
                  <a:moveTo>
                    <a:pt x="193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193" y="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ŝ1iḓè">
              <a:extLst>
                <a:ext uri="{FF2B5EF4-FFF2-40B4-BE49-F238E27FC236}">
                  <a16:creationId xmlns:a16="http://schemas.microsoft.com/office/drawing/2014/main" id="{E50441DA-7A6D-4672-8AB7-2230C72C1CCC}"/>
                </a:ext>
              </a:extLst>
            </p:cNvPr>
            <p:cNvSpPr/>
            <p:nvPr/>
          </p:nvSpPr>
          <p:spPr bwMode="auto">
            <a:xfrm>
              <a:off x="4654551" y="5618163"/>
              <a:ext cx="306388" cy="7938"/>
            </a:xfrm>
            <a:custGeom>
              <a:avLst/>
              <a:gdLst>
                <a:gd name="T0" fmla="*/ 48 w 193"/>
                <a:gd name="T1" fmla="*/ 0 h 5"/>
                <a:gd name="T2" fmla="*/ 0 w 193"/>
                <a:gd name="T3" fmla="*/ 0 h 5"/>
                <a:gd name="T4" fmla="*/ 0 w 193"/>
                <a:gd name="T5" fmla="*/ 5 h 5"/>
                <a:gd name="T6" fmla="*/ 48 w 193"/>
                <a:gd name="T7" fmla="*/ 5 h 5"/>
                <a:gd name="T8" fmla="*/ 48 w 193"/>
                <a:gd name="T9" fmla="*/ 0 h 5"/>
                <a:gd name="T10" fmla="*/ 193 w 193"/>
                <a:gd name="T11" fmla="*/ 0 h 5"/>
                <a:gd name="T12" fmla="*/ 142 w 193"/>
                <a:gd name="T13" fmla="*/ 0 h 5"/>
                <a:gd name="T14" fmla="*/ 142 w 193"/>
                <a:gd name="T15" fmla="*/ 5 h 5"/>
                <a:gd name="T16" fmla="*/ 193 w 193"/>
                <a:gd name="T17" fmla="*/ 5 h 5"/>
                <a:gd name="T18" fmla="*/ 193 w 19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">
                  <a:moveTo>
                    <a:pt x="4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8" y="5"/>
                  </a:lnTo>
                  <a:lnTo>
                    <a:pt x="48" y="0"/>
                  </a:lnTo>
                  <a:moveTo>
                    <a:pt x="193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193" y="5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ṣḷîḋê">
              <a:extLst>
                <a:ext uri="{FF2B5EF4-FFF2-40B4-BE49-F238E27FC236}">
                  <a16:creationId xmlns:a16="http://schemas.microsoft.com/office/drawing/2014/main" id="{3F2F2790-19E6-420D-B1F0-5DFEF7314698}"/>
                </a:ext>
              </a:extLst>
            </p:cNvPr>
            <p:cNvSpPr/>
            <p:nvPr/>
          </p:nvSpPr>
          <p:spPr bwMode="auto">
            <a:xfrm>
              <a:off x="4654551" y="5380038"/>
              <a:ext cx="306388" cy="238125"/>
            </a:xfrm>
            <a:custGeom>
              <a:avLst/>
              <a:gdLst>
                <a:gd name="T0" fmla="*/ 193 w 193"/>
                <a:gd name="T1" fmla="*/ 0 h 150"/>
                <a:gd name="T2" fmla="*/ 165 w 193"/>
                <a:gd name="T3" fmla="*/ 0 h 150"/>
                <a:gd name="T4" fmla="*/ 142 w 193"/>
                <a:gd name="T5" fmla="*/ 23 h 150"/>
                <a:gd name="T6" fmla="*/ 142 w 193"/>
                <a:gd name="T7" fmla="*/ 48 h 150"/>
                <a:gd name="T8" fmla="*/ 119 w 193"/>
                <a:gd name="T9" fmla="*/ 48 h 150"/>
                <a:gd name="T10" fmla="*/ 106 w 193"/>
                <a:gd name="T11" fmla="*/ 58 h 150"/>
                <a:gd name="T12" fmla="*/ 142 w 193"/>
                <a:gd name="T13" fmla="*/ 58 h 150"/>
                <a:gd name="T14" fmla="*/ 142 w 193"/>
                <a:gd name="T15" fmla="*/ 137 h 150"/>
                <a:gd name="T16" fmla="*/ 48 w 193"/>
                <a:gd name="T17" fmla="*/ 137 h 150"/>
                <a:gd name="T18" fmla="*/ 48 w 193"/>
                <a:gd name="T19" fmla="*/ 114 h 150"/>
                <a:gd name="T20" fmla="*/ 0 w 193"/>
                <a:gd name="T21" fmla="*/ 114 h 150"/>
                <a:gd name="T22" fmla="*/ 0 w 193"/>
                <a:gd name="T23" fmla="*/ 150 h 150"/>
                <a:gd name="T24" fmla="*/ 48 w 193"/>
                <a:gd name="T25" fmla="*/ 150 h 150"/>
                <a:gd name="T26" fmla="*/ 48 w 193"/>
                <a:gd name="T27" fmla="*/ 147 h 150"/>
                <a:gd name="T28" fmla="*/ 142 w 193"/>
                <a:gd name="T29" fmla="*/ 147 h 150"/>
                <a:gd name="T30" fmla="*/ 142 w 193"/>
                <a:gd name="T31" fmla="*/ 150 h 150"/>
                <a:gd name="T32" fmla="*/ 193 w 193"/>
                <a:gd name="T33" fmla="*/ 150 h 150"/>
                <a:gd name="T34" fmla="*/ 193 w 193"/>
                <a:gd name="T3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50">
                  <a:moveTo>
                    <a:pt x="193" y="0"/>
                  </a:moveTo>
                  <a:lnTo>
                    <a:pt x="165" y="0"/>
                  </a:lnTo>
                  <a:lnTo>
                    <a:pt x="142" y="23"/>
                  </a:lnTo>
                  <a:lnTo>
                    <a:pt x="142" y="48"/>
                  </a:lnTo>
                  <a:lnTo>
                    <a:pt x="119" y="48"/>
                  </a:lnTo>
                  <a:lnTo>
                    <a:pt x="106" y="58"/>
                  </a:lnTo>
                  <a:lnTo>
                    <a:pt x="142" y="58"/>
                  </a:lnTo>
                  <a:lnTo>
                    <a:pt x="142" y="137"/>
                  </a:lnTo>
                  <a:lnTo>
                    <a:pt x="48" y="137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0" y="150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142" y="147"/>
                  </a:lnTo>
                  <a:lnTo>
                    <a:pt x="142" y="150"/>
                  </a:lnTo>
                  <a:lnTo>
                    <a:pt x="193" y="15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ṣḻïde">
              <a:extLst>
                <a:ext uri="{FF2B5EF4-FFF2-40B4-BE49-F238E27FC236}">
                  <a16:creationId xmlns:a16="http://schemas.microsoft.com/office/drawing/2014/main" id="{7B61FB5E-F212-47EA-8781-E169FDF240AC}"/>
                </a:ext>
              </a:extLst>
            </p:cNvPr>
            <p:cNvSpPr/>
            <p:nvPr/>
          </p:nvSpPr>
          <p:spPr bwMode="auto">
            <a:xfrm>
              <a:off x="4654551" y="5380038"/>
              <a:ext cx="306388" cy="238125"/>
            </a:xfrm>
            <a:custGeom>
              <a:avLst/>
              <a:gdLst>
                <a:gd name="T0" fmla="*/ 193 w 193"/>
                <a:gd name="T1" fmla="*/ 0 h 150"/>
                <a:gd name="T2" fmla="*/ 165 w 193"/>
                <a:gd name="T3" fmla="*/ 0 h 150"/>
                <a:gd name="T4" fmla="*/ 142 w 193"/>
                <a:gd name="T5" fmla="*/ 23 h 150"/>
                <a:gd name="T6" fmla="*/ 142 w 193"/>
                <a:gd name="T7" fmla="*/ 48 h 150"/>
                <a:gd name="T8" fmla="*/ 119 w 193"/>
                <a:gd name="T9" fmla="*/ 48 h 150"/>
                <a:gd name="T10" fmla="*/ 106 w 193"/>
                <a:gd name="T11" fmla="*/ 58 h 150"/>
                <a:gd name="T12" fmla="*/ 142 w 193"/>
                <a:gd name="T13" fmla="*/ 58 h 150"/>
                <a:gd name="T14" fmla="*/ 142 w 193"/>
                <a:gd name="T15" fmla="*/ 137 h 150"/>
                <a:gd name="T16" fmla="*/ 48 w 193"/>
                <a:gd name="T17" fmla="*/ 137 h 150"/>
                <a:gd name="T18" fmla="*/ 48 w 193"/>
                <a:gd name="T19" fmla="*/ 114 h 150"/>
                <a:gd name="T20" fmla="*/ 0 w 193"/>
                <a:gd name="T21" fmla="*/ 114 h 150"/>
                <a:gd name="T22" fmla="*/ 0 w 193"/>
                <a:gd name="T23" fmla="*/ 150 h 150"/>
                <a:gd name="T24" fmla="*/ 48 w 193"/>
                <a:gd name="T25" fmla="*/ 150 h 150"/>
                <a:gd name="T26" fmla="*/ 48 w 193"/>
                <a:gd name="T27" fmla="*/ 147 h 150"/>
                <a:gd name="T28" fmla="*/ 142 w 193"/>
                <a:gd name="T29" fmla="*/ 147 h 150"/>
                <a:gd name="T30" fmla="*/ 142 w 193"/>
                <a:gd name="T31" fmla="*/ 150 h 150"/>
                <a:gd name="T32" fmla="*/ 193 w 193"/>
                <a:gd name="T33" fmla="*/ 150 h 150"/>
                <a:gd name="T34" fmla="*/ 193 w 193"/>
                <a:gd name="T3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50">
                  <a:moveTo>
                    <a:pt x="193" y="0"/>
                  </a:moveTo>
                  <a:lnTo>
                    <a:pt x="165" y="0"/>
                  </a:lnTo>
                  <a:lnTo>
                    <a:pt x="142" y="23"/>
                  </a:lnTo>
                  <a:lnTo>
                    <a:pt x="142" y="48"/>
                  </a:lnTo>
                  <a:lnTo>
                    <a:pt x="119" y="48"/>
                  </a:lnTo>
                  <a:lnTo>
                    <a:pt x="106" y="58"/>
                  </a:lnTo>
                  <a:lnTo>
                    <a:pt x="142" y="58"/>
                  </a:lnTo>
                  <a:lnTo>
                    <a:pt x="142" y="137"/>
                  </a:lnTo>
                  <a:lnTo>
                    <a:pt x="48" y="137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0" y="150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142" y="147"/>
                  </a:lnTo>
                  <a:lnTo>
                    <a:pt x="142" y="150"/>
                  </a:lnTo>
                  <a:lnTo>
                    <a:pt x="193" y="150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šliḍe">
              <a:extLst>
                <a:ext uri="{FF2B5EF4-FFF2-40B4-BE49-F238E27FC236}">
                  <a16:creationId xmlns:a16="http://schemas.microsoft.com/office/drawing/2014/main" id="{3F45C294-1582-460F-9B7B-097C11ACE24F}"/>
                </a:ext>
              </a:extLst>
            </p:cNvPr>
            <p:cNvSpPr/>
            <p:nvPr/>
          </p:nvSpPr>
          <p:spPr bwMode="auto">
            <a:xfrm>
              <a:off x="4654551" y="5214938"/>
              <a:ext cx="261938" cy="346075"/>
            </a:xfrm>
            <a:custGeom>
              <a:avLst/>
              <a:gdLst>
                <a:gd name="T0" fmla="*/ 144 w 165"/>
                <a:gd name="T1" fmla="*/ 0 h 218"/>
                <a:gd name="T2" fmla="*/ 142 w 165"/>
                <a:gd name="T3" fmla="*/ 0 h 218"/>
                <a:gd name="T4" fmla="*/ 142 w 165"/>
                <a:gd name="T5" fmla="*/ 61 h 218"/>
                <a:gd name="T6" fmla="*/ 48 w 165"/>
                <a:gd name="T7" fmla="*/ 61 h 218"/>
                <a:gd name="T8" fmla="*/ 48 w 165"/>
                <a:gd name="T9" fmla="*/ 33 h 218"/>
                <a:gd name="T10" fmla="*/ 0 w 165"/>
                <a:gd name="T11" fmla="*/ 81 h 218"/>
                <a:gd name="T12" fmla="*/ 0 w 165"/>
                <a:gd name="T13" fmla="*/ 218 h 218"/>
                <a:gd name="T14" fmla="*/ 48 w 165"/>
                <a:gd name="T15" fmla="*/ 218 h 218"/>
                <a:gd name="T16" fmla="*/ 48 w 165"/>
                <a:gd name="T17" fmla="*/ 162 h 218"/>
                <a:gd name="T18" fmla="*/ 106 w 165"/>
                <a:gd name="T19" fmla="*/ 162 h 218"/>
                <a:gd name="T20" fmla="*/ 119 w 165"/>
                <a:gd name="T21" fmla="*/ 152 h 218"/>
                <a:gd name="T22" fmla="*/ 48 w 165"/>
                <a:gd name="T23" fmla="*/ 152 h 218"/>
                <a:gd name="T24" fmla="*/ 48 w 165"/>
                <a:gd name="T25" fmla="*/ 71 h 218"/>
                <a:gd name="T26" fmla="*/ 142 w 165"/>
                <a:gd name="T27" fmla="*/ 71 h 218"/>
                <a:gd name="T28" fmla="*/ 142 w 165"/>
                <a:gd name="T29" fmla="*/ 127 h 218"/>
                <a:gd name="T30" fmla="*/ 165 w 165"/>
                <a:gd name="T31" fmla="*/ 104 h 218"/>
                <a:gd name="T32" fmla="*/ 144 w 165"/>
                <a:gd name="T33" fmla="*/ 104 h 218"/>
                <a:gd name="T34" fmla="*/ 144 w 165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18">
                  <a:moveTo>
                    <a:pt x="144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48" y="61"/>
                  </a:lnTo>
                  <a:lnTo>
                    <a:pt x="48" y="33"/>
                  </a:lnTo>
                  <a:lnTo>
                    <a:pt x="0" y="81"/>
                  </a:lnTo>
                  <a:lnTo>
                    <a:pt x="0" y="218"/>
                  </a:lnTo>
                  <a:lnTo>
                    <a:pt x="48" y="218"/>
                  </a:lnTo>
                  <a:lnTo>
                    <a:pt x="48" y="162"/>
                  </a:lnTo>
                  <a:lnTo>
                    <a:pt x="106" y="162"/>
                  </a:lnTo>
                  <a:lnTo>
                    <a:pt x="119" y="152"/>
                  </a:lnTo>
                  <a:lnTo>
                    <a:pt x="48" y="152"/>
                  </a:lnTo>
                  <a:lnTo>
                    <a:pt x="48" y="71"/>
                  </a:lnTo>
                  <a:lnTo>
                    <a:pt x="142" y="71"/>
                  </a:lnTo>
                  <a:lnTo>
                    <a:pt x="142" y="127"/>
                  </a:lnTo>
                  <a:lnTo>
                    <a:pt x="165" y="104"/>
                  </a:lnTo>
                  <a:lnTo>
                    <a:pt x="144" y="10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277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ṡḷide">
              <a:extLst>
                <a:ext uri="{FF2B5EF4-FFF2-40B4-BE49-F238E27FC236}">
                  <a16:creationId xmlns:a16="http://schemas.microsoft.com/office/drawing/2014/main" id="{98BA9783-6731-47F4-BBAC-50B9D6012FCA}"/>
                </a:ext>
              </a:extLst>
            </p:cNvPr>
            <p:cNvSpPr/>
            <p:nvPr/>
          </p:nvSpPr>
          <p:spPr bwMode="auto">
            <a:xfrm>
              <a:off x="4654551" y="5214938"/>
              <a:ext cx="261938" cy="346075"/>
            </a:xfrm>
            <a:custGeom>
              <a:avLst/>
              <a:gdLst>
                <a:gd name="T0" fmla="*/ 144 w 165"/>
                <a:gd name="T1" fmla="*/ 0 h 218"/>
                <a:gd name="T2" fmla="*/ 142 w 165"/>
                <a:gd name="T3" fmla="*/ 0 h 218"/>
                <a:gd name="T4" fmla="*/ 142 w 165"/>
                <a:gd name="T5" fmla="*/ 61 h 218"/>
                <a:gd name="T6" fmla="*/ 48 w 165"/>
                <a:gd name="T7" fmla="*/ 61 h 218"/>
                <a:gd name="T8" fmla="*/ 48 w 165"/>
                <a:gd name="T9" fmla="*/ 33 h 218"/>
                <a:gd name="T10" fmla="*/ 0 w 165"/>
                <a:gd name="T11" fmla="*/ 81 h 218"/>
                <a:gd name="T12" fmla="*/ 0 w 165"/>
                <a:gd name="T13" fmla="*/ 218 h 218"/>
                <a:gd name="T14" fmla="*/ 48 w 165"/>
                <a:gd name="T15" fmla="*/ 218 h 218"/>
                <a:gd name="T16" fmla="*/ 48 w 165"/>
                <a:gd name="T17" fmla="*/ 162 h 218"/>
                <a:gd name="T18" fmla="*/ 106 w 165"/>
                <a:gd name="T19" fmla="*/ 162 h 218"/>
                <a:gd name="T20" fmla="*/ 119 w 165"/>
                <a:gd name="T21" fmla="*/ 152 h 218"/>
                <a:gd name="T22" fmla="*/ 48 w 165"/>
                <a:gd name="T23" fmla="*/ 152 h 218"/>
                <a:gd name="T24" fmla="*/ 48 w 165"/>
                <a:gd name="T25" fmla="*/ 71 h 218"/>
                <a:gd name="T26" fmla="*/ 142 w 165"/>
                <a:gd name="T27" fmla="*/ 71 h 218"/>
                <a:gd name="T28" fmla="*/ 142 w 165"/>
                <a:gd name="T29" fmla="*/ 127 h 218"/>
                <a:gd name="T30" fmla="*/ 165 w 165"/>
                <a:gd name="T31" fmla="*/ 104 h 218"/>
                <a:gd name="T32" fmla="*/ 144 w 165"/>
                <a:gd name="T33" fmla="*/ 104 h 218"/>
                <a:gd name="T34" fmla="*/ 144 w 165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18">
                  <a:moveTo>
                    <a:pt x="144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48" y="61"/>
                  </a:lnTo>
                  <a:lnTo>
                    <a:pt x="48" y="33"/>
                  </a:lnTo>
                  <a:lnTo>
                    <a:pt x="0" y="81"/>
                  </a:lnTo>
                  <a:lnTo>
                    <a:pt x="0" y="218"/>
                  </a:lnTo>
                  <a:lnTo>
                    <a:pt x="48" y="218"/>
                  </a:lnTo>
                  <a:lnTo>
                    <a:pt x="48" y="162"/>
                  </a:lnTo>
                  <a:lnTo>
                    <a:pt x="106" y="162"/>
                  </a:lnTo>
                  <a:lnTo>
                    <a:pt x="119" y="152"/>
                  </a:lnTo>
                  <a:lnTo>
                    <a:pt x="48" y="152"/>
                  </a:lnTo>
                  <a:lnTo>
                    <a:pt x="48" y="71"/>
                  </a:lnTo>
                  <a:lnTo>
                    <a:pt x="142" y="71"/>
                  </a:lnTo>
                  <a:lnTo>
                    <a:pt x="142" y="127"/>
                  </a:lnTo>
                  <a:lnTo>
                    <a:pt x="165" y="104"/>
                  </a:lnTo>
                  <a:lnTo>
                    <a:pt x="144" y="10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$ľïḍè">
              <a:extLst>
                <a:ext uri="{FF2B5EF4-FFF2-40B4-BE49-F238E27FC236}">
                  <a16:creationId xmlns:a16="http://schemas.microsoft.com/office/drawing/2014/main" id="{288CD0D8-4EC1-48D4-A964-4234EF114C7A}"/>
                </a:ext>
              </a:extLst>
            </p:cNvPr>
            <p:cNvSpPr/>
            <p:nvPr/>
          </p:nvSpPr>
          <p:spPr bwMode="auto">
            <a:xfrm>
              <a:off x="4883151" y="45545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0 w 49"/>
                <a:gd name="T3" fmla="*/ 0 h 104"/>
                <a:gd name="T4" fmla="*/ 0 w 49"/>
                <a:gd name="T5" fmla="*/ 97 h 104"/>
                <a:gd name="T6" fmla="*/ 0 w 49"/>
                <a:gd name="T7" fmla="*/ 104 h 104"/>
                <a:gd name="T8" fmla="*/ 49 w 49"/>
                <a:gd name="T9" fmla="*/ 104 h 104"/>
                <a:gd name="T10" fmla="*/ 49 w 49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ṥḻîḑè">
              <a:extLst>
                <a:ext uri="{FF2B5EF4-FFF2-40B4-BE49-F238E27FC236}">
                  <a16:creationId xmlns:a16="http://schemas.microsoft.com/office/drawing/2014/main" id="{07870AC4-D122-4F98-9B17-159B012D1F6D}"/>
                </a:ext>
              </a:extLst>
            </p:cNvPr>
            <p:cNvSpPr/>
            <p:nvPr/>
          </p:nvSpPr>
          <p:spPr bwMode="auto">
            <a:xfrm>
              <a:off x="4883151" y="45545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0 w 49"/>
                <a:gd name="T3" fmla="*/ 0 h 104"/>
                <a:gd name="T4" fmla="*/ 0 w 49"/>
                <a:gd name="T5" fmla="*/ 97 h 104"/>
                <a:gd name="T6" fmla="*/ 0 w 49"/>
                <a:gd name="T7" fmla="*/ 104 h 104"/>
                <a:gd name="T8" fmla="*/ 49 w 49"/>
                <a:gd name="T9" fmla="*/ 104 h 104"/>
                <a:gd name="T10" fmla="*/ 49 w 49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š1îḑê">
              <a:extLst>
                <a:ext uri="{FF2B5EF4-FFF2-40B4-BE49-F238E27FC236}">
                  <a16:creationId xmlns:a16="http://schemas.microsoft.com/office/drawing/2014/main" id="{E6C814BA-9413-438E-8949-772737BA2371}"/>
                </a:ext>
              </a:extLst>
            </p:cNvPr>
            <p:cNvSpPr/>
            <p:nvPr/>
          </p:nvSpPr>
          <p:spPr bwMode="auto">
            <a:xfrm>
              <a:off x="4883151" y="5214938"/>
              <a:ext cx="77788" cy="165100"/>
            </a:xfrm>
            <a:custGeom>
              <a:avLst/>
              <a:gdLst>
                <a:gd name="T0" fmla="*/ 0 w 49"/>
                <a:gd name="T1" fmla="*/ 0 h 104"/>
                <a:gd name="T2" fmla="*/ 0 w 49"/>
                <a:gd name="T3" fmla="*/ 0 h 104"/>
                <a:gd name="T4" fmla="*/ 0 w 49"/>
                <a:gd name="T5" fmla="*/ 0 h 104"/>
                <a:gd name="T6" fmla="*/ 0 w 49"/>
                <a:gd name="T7" fmla="*/ 104 h 104"/>
                <a:gd name="T8" fmla="*/ 21 w 49"/>
                <a:gd name="T9" fmla="*/ 104 h 104"/>
                <a:gd name="T10" fmla="*/ 49 w 49"/>
                <a:gd name="T11" fmla="*/ 104 h 104"/>
                <a:gd name="T12" fmla="*/ 49 w 49"/>
                <a:gd name="T13" fmla="*/ 0 h 104"/>
                <a:gd name="T14" fmla="*/ 0 w 49"/>
                <a:gd name="T15" fmla="*/ 0 h 104"/>
                <a:gd name="T16" fmla="*/ 0 w 49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21" y="104"/>
                  </a:lnTo>
                  <a:lnTo>
                    <a:pt x="49" y="10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şḷidé">
              <a:extLst>
                <a:ext uri="{FF2B5EF4-FFF2-40B4-BE49-F238E27FC236}">
                  <a16:creationId xmlns:a16="http://schemas.microsoft.com/office/drawing/2014/main" id="{C2061A8B-3CF2-4B4F-B963-D2A2528F8FEC}"/>
                </a:ext>
              </a:extLst>
            </p:cNvPr>
            <p:cNvSpPr/>
            <p:nvPr/>
          </p:nvSpPr>
          <p:spPr bwMode="auto">
            <a:xfrm>
              <a:off x="4883151" y="5214938"/>
              <a:ext cx="77788" cy="165100"/>
            </a:xfrm>
            <a:custGeom>
              <a:avLst/>
              <a:gdLst>
                <a:gd name="T0" fmla="*/ 0 w 49"/>
                <a:gd name="T1" fmla="*/ 0 h 104"/>
                <a:gd name="T2" fmla="*/ 0 w 49"/>
                <a:gd name="T3" fmla="*/ 0 h 104"/>
                <a:gd name="T4" fmla="*/ 0 w 49"/>
                <a:gd name="T5" fmla="*/ 0 h 104"/>
                <a:gd name="T6" fmla="*/ 0 w 49"/>
                <a:gd name="T7" fmla="*/ 104 h 104"/>
                <a:gd name="T8" fmla="*/ 21 w 49"/>
                <a:gd name="T9" fmla="*/ 104 h 104"/>
                <a:gd name="T10" fmla="*/ 49 w 49"/>
                <a:gd name="T11" fmla="*/ 104 h 104"/>
                <a:gd name="T12" fmla="*/ 49 w 49"/>
                <a:gd name="T13" fmla="*/ 0 h 104"/>
                <a:gd name="T14" fmla="*/ 0 w 49"/>
                <a:gd name="T15" fmla="*/ 0 h 104"/>
                <a:gd name="T16" fmla="*/ 0 w 49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21" y="104"/>
                  </a:lnTo>
                  <a:lnTo>
                    <a:pt x="49" y="10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íṡlïḍè">
              <a:extLst>
                <a:ext uri="{FF2B5EF4-FFF2-40B4-BE49-F238E27FC236}">
                  <a16:creationId xmlns:a16="http://schemas.microsoft.com/office/drawing/2014/main" id="{F2D414C3-81C1-4104-8A2D-820930FD4C63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custGeom>
              <a:avLst/>
              <a:gdLst>
                <a:gd name="T0" fmla="*/ 8 w 104"/>
                <a:gd name="T1" fmla="*/ 89 h 104"/>
                <a:gd name="T2" fmla="*/ 8 w 104"/>
                <a:gd name="T3" fmla="*/ 10 h 104"/>
                <a:gd name="T4" fmla="*/ 102 w 104"/>
                <a:gd name="T5" fmla="*/ 10 h 104"/>
                <a:gd name="T6" fmla="*/ 102 w 104"/>
                <a:gd name="T7" fmla="*/ 89 h 104"/>
                <a:gd name="T8" fmla="*/ 8 w 104"/>
                <a:gd name="T9" fmla="*/ 89 h 104"/>
                <a:gd name="T10" fmla="*/ 104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99 h 104"/>
                <a:gd name="T20" fmla="*/ 102 w 104"/>
                <a:gd name="T21" fmla="*/ 99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" y="89"/>
                  </a:moveTo>
                  <a:lnTo>
                    <a:pt x="8" y="10"/>
                  </a:lnTo>
                  <a:lnTo>
                    <a:pt x="102" y="10"/>
                  </a:lnTo>
                  <a:lnTo>
                    <a:pt x="102" y="89"/>
                  </a:lnTo>
                  <a:lnTo>
                    <a:pt x="8" y="89"/>
                  </a:lnTo>
                  <a:close/>
                  <a:moveTo>
                    <a:pt x="104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99"/>
                  </a:lnTo>
                  <a:lnTo>
                    <a:pt x="102" y="99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ṣļîḍê">
              <a:extLst>
                <a:ext uri="{FF2B5EF4-FFF2-40B4-BE49-F238E27FC236}">
                  <a16:creationId xmlns:a16="http://schemas.microsoft.com/office/drawing/2014/main" id="{90C9419E-1C56-4A8F-9067-332B142445E7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custGeom>
              <a:avLst/>
              <a:gdLst>
                <a:gd name="T0" fmla="*/ 8 w 104"/>
                <a:gd name="T1" fmla="*/ 89 h 104"/>
                <a:gd name="T2" fmla="*/ 8 w 104"/>
                <a:gd name="T3" fmla="*/ 10 h 104"/>
                <a:gd name="T4" fmla="*/ 102 w 104"/>
                <a:gd name="T5" fmla="*/ 10 h 104"/>
                <a:gd name="T6" fmla="*/ 102 w 104"/>
                <a:gd name="T7" fmla="*/ 89 h 104"/>
                <a:gd name="T8" fmla="*/ 8 w 104"/>
                <a:gd name="T9" fmla="*/ 89 h 104"/>
                <a:gd name="T10" fmla="*/ 104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99 h 104"/>
                <a:gd name="T20" fmla="*/ 102 w 104"/>
                <a:gd name="T21" fmla="*/ 99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" y="89"/>
                  </a:moveTo>
                  <a:lnTo>
                    <a:pt x="8" y="10"/>
                  </a:lnTo>
                  <a:lnTo>
                    <a:pt x="102" y="10"/>
                  </a:lnTo>
                  <a:lnTo>
                    <a:pt x="102" y="89"/>
                  </a:lnTo>
                  <a:lnTo>
                    <a:pt x="8" y="89"/>
                  </a:lnTo>
                  <a:moveTo>
                    <a:pt x="104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99"/>
                  </a:lnTo>
                  <a:lnTo>
                    <a:pt x="102" y="99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ş1îḍé">
              <a:extLst>
                <a:ext uri="{FF2B5EF4-FFF2-40B4-BE49-F238E27FC236}">
                  <a16:creationId xmlns:a16="http://schemas.microsoft.com/office/drawing/2014/main" id="{DCF02774-0984-42BC-A96E-3CE6A4A31067}"/>
                </a:ext>
              </a:extLst>
            </p:cNvPr>
            <p:cNvSpPr/>
            <p:nvPr/>
          </p:nvSpPr>
          <p:spPr bwMode="auto">
            <a:xfrm>
              <a:off x="4654551" y="4884738"/>
              <a:ext cx="63500" cy="165100"/>
            </a:xfrm>
            <a:custGeom>
              <a:avLst/>
              <a:gdLst>
                <a:gd name="T0" fmla="*/ 40 w 40"/>
                <a:gd name="T1" fmla="*/ 0 h 104"/>
                <a:gd name="T2" fmla="*/ 30 w 40"/>
                <a:gd name="T3" fmla="*/ 0 h 104"/>
                <a:gd name="T4" fmla="*/ 0 w 40"/>
                <a:gd name="T5" fmla="*/ 0 h 104"/>
                <a:gd name="T6" fmla="*/ 0 w 40"/>
                <a:gd name="T7" fmla="*/ 104 h 104"/>
                <a:gd name="T8" fmla="*/ 40 w 40"/>
                <a:gd name="T9" fmla="*/ 104 h 104"/>
                <a:gd name="T10" fmla="*/ 40 w 4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04">
                  <a:moveTo>
                    <a:pt x="40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40" y="10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ṩlïdé">
              <a:extLst>
                <a:ext uri="{FF2B5EF4-FFF2-40B4-BE49-F238E27FC236}">
                  <a16:creationId xmlns:a16="http://schemas.microsoft.com/office/drawing/2014/main" id="{99A231AC-F22B-4AB6-A859-3620D1CB7453}"/>
                </a:ext>
              </a:extLst>
            </p:cNvPr>
            <p:cNvSpPr/>
            <p:nvPr/>
          </p:nvSpPr>
          <p:spPr bwMode="auto">
            <a:xfrm>
              <a:off x="4654551" y="4884738"/>
              <a:ext cx="63500" cy="165100"/>
            </a:xfrm>
            <a:custGeom>
              <a:avLst/>
              <a:gdLst>
                <a:gd name="T0" fmla="*/ 40 w 40"/>
                <a:gd name="T1" fmla="*/ 0 h 104"/>
                <a:gd name="T2" fmla="*/ 30 w 40"/>
                <a:gd name="T3" fmla="*/ 0 h 104"/>
                <a:gd name="T4" fmla="*/ 0 w 40"/>
                <a:gd name="T5" fmla="*/ 0 h 104"/>
                <a:gd name="T6" fmla="*/ 0 w 40"/>
                <a:gd name="T7" fmla="*/ 104 h 104"/>
                <a:gd name="T8" fmla="*/ 40 w 40"/>
                <a:gd name="T9" fmla="*/ 104 h 104"/>
                <a:gd name="T10" fmla="*/ 40 w 4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04">
                  <a:moveTo>
                    <a:pt x="40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40" y="10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sḷïḓe">
              <a:extLst>
                <a:ext uri="{FF2B5EF4-FFF2-40B4-BE49-F238E27FC236}">
                  <a16:creationId xmlns:a16="http://schemas.microsoft.com/office/drawing/2014/main" id="{E8E10E8D-33BD-4CA8-922A-B2641758A37D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custGeom>
              <a:avLst/>
              <a:gdLst>
                <a:gd name="T0" fmla="*/ 104 w 104"/>
                <a:gd name="T1" fmla="*/ 0 h 104"/>
                <a:gd name="T2" fmla="*/ 104 w 104"/>
                <a:gd name="T3" fmla="*/ 0 h 104"/>
                <a:gd name="T4" fmla="*/ 102 w 104"/>
                <a:gd name="T5" fmla="*/ 0 h 104"/>
                <a:gd name="T6" fmla="*/ 102 w 104"/>
                <a:gd name="T7" fmla="*/ 76 h 104"/>
                <a:gd name="T8" fmla="*/ 8 w 104"/>
                <a:gd name="T9" fmla="*/ 76 h 104"/>
                <a:gd name="T10" fmla="*/ 8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86 h 104"/>
                <a:gd name="T20" fmla="*/ 102 w 104"/>
                <a:gd name="T21" fmla="*/ 86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104 h 104"/>
                <a:gd name="T28" fmla="*/ 104 w 104"/>
                <a:gd name="T29" fmla="*/ 41 h 104"/>
                <a:gd name="T30" fmla="*/ 104 w 104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104" y="0"/>
                  </a:lnTo>
                  <a:lnTo>
                    <a:pt x="102" y="0"/>
                  </a:lnTo>
                  <a:lnTo>
                    <a:pt x="102" y="76"/>
                  </a:lnTo>
                  <a:lnTo>
                    <a:pt x="8" y="7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86"/>
                  </a:lnTo>
                  <a:lnTo>
                    <a:pt x="102" y="8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4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şlïḍe">
              <a:extLst>
                <a:ext uri="{FF2B5EF4-FFF2-40B4-BE49-F238E27FC236}">
                  <a16:creationId xmlns:a16="http://schemas.microsoft.com/office/drawing/2014/main" id="{FC6E041B-AB39-42E9-81DF-1C1D095ACE95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custGeom>
              <a:avLst/>
              <a:gdLst>
                <a:gd name="T0" fmla="*/ 104 w 104"/>
                <a:gd name="T1" fmla="*/ 0 h 104"/>
                <a:gd name="T2" fmla="*/ 104 w 104"/>
                <a:gd name="T3" fmla="*/ 0 h 104"/>
                <a:gd name="T4" fmla="*/ 102 w 104"/>
                <a:gd name="T5" fmla="*/ 0 h 104"/>
                <a:gd name="T6" fmla="*/ 102 w 104"/>
                <a:gd name="T7" fmla="*/ 76 h 104"/>
                <a:gd name="T8" fmla="*/ 8 w 104"/>
                <a:gd name="T9" fmla="*/ 76 h 104"/>
                <a:gd name="T10" fmla="*/ 8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86 h 104"/>
                <a:gd name="T20" fmla="*/ 102 w 104"/>
                <a:gd name="T21" fmla="*/ 86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104 h 104"/>
                <a:gd name="T28" fmla="*/ 104 w 104"/>
                <a:gd name="T29" fmla="*/ 41 h 104"/>
                <a:gd name="T30" fmla="*/ 104 w 104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104" y="0"/>
                  </a:lnTo>
                  <a:lnTo>
                    <a:pt x="102" y="0"/>
                  </a:lnTo>
                  <a:lnTo>
                    <a:pt x="102" y="76"/>
                  </a:lnTo>
                  <a:lnTo>
                    <a:pt x="8" y="7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86"/>
                  </a:lnTo>
                  <a:lnTo>
                    <a:pt x="102" y="8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4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ṧ1íde">
              <a:extLst>
                <a:ext uri="{FF2B5EF4-FFF2-40B4-BE49-F238E27FC236}">
                  <a16:creationId xmlns:a16="http://schemas.microsoft.com/office/drawing/2014/main" id="{97BB807C-84FE-4ED2-A323-90243A27A76C}"/>
                </a:ext>
              </a:extLst>
            </p:cNvPr>
            <p:cNvSpPr/>
            <p:nvPr/>
          </p:nvSpPr>
          <p:spPr bwMode="auto">
            <a:xfrm>
              <a:off x="4883151" y="50498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41 w 49"/>
                <a:gd name="T3" fmla="*/ 0 h 104"/>
                <a:gd name="T4" fmla="*/ 0 w 49"/>
                <a:gd name="T5" fmla="*/ 0 h 104"/>
                <a:gd name="T6" fmla="*/ 0 w 49"/>
                <a:gd name="T7" fmla="*/ 41 h 104"/>
                <a:gd name="T8" fmla="*/ 0 w 49"/>
                <a:gd name="T9" fmla="*/ 104 h 104"/>
                <a:gd name="T10" fmla="*/ 0 w 49"/>
                <a:gd name="T11" fmla="*/ 104 h 104"/>
                <a:gd name="T12" fmla="*/ 49 w 49"/>
                <a:gd name="T13" fmla="*/ 104 h 104"/>
                <a:gd name="T14" fmla="*/ 49 w 49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ïṩľiḋé">
              <a:extLst>
                <a:ext uri="{FF2B5EF4-FFF2-40B4-BE49-F238E27FC236}">
                  <a16:creationId xmlns:a16="http://schemas.microsoft.com/office/drawing/2014/main" id="{85F7B8F7-BBAA-47D9-9CE5-47374DBF88C9}"/>
                </a:ext>
              </a:extLst>
            </p:cNvPr>
            <p:cNvSpPr/>
            <p:nvPr/>
          </p:nvSpPr>
          <p:spPr bwMode="auto">
            <a:xfrm>
              <a:off x="4883151" y="50498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41 w 49"/>
                <a:gd name="T3" fmla="*/ 0 h 104"/>
                <a:gd name="T4" fmla="*/ 0 w 49"/>
                <a:gd name="T5" fmla="*/ 0 h 104"/>
                <a:gd name="T6" fmla="*/ 0 w 49"/>
                <a:gd name="T7" fmla="*/ 41 h 104"/>
                <a:gd name="T8" fmla="*/ 0 w 49"/>
                <a:gd name="T9" fmla="*/ 104 h 104"/>
                <a:gd name="T10" fmla="*/ 0 w 49"/>
                <a:gd name="T11" fmla="*/ 104 h 104"/>
                <a:gd name="T12" fmla="*/ 49 w 49"/>
                <a:gd name="T13" fmla="*/ 104 h 104"/>
                <a:gd name="T14" fmla="*/ 49 w 49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ṧļiďé">
              <a:extLst>
                <a:ext uri="{FF2B5EF4-FFF2-40B4-BE49-F238E27FC236}">
                  <a16:creationId xmlns:a16="http://schemas.microsoft.com/office/drawing/2014/main" id="{A2DA1308-90BE-4472-B573-99784AD60DCB}"/>
                </a:ext>
              </a:extLst>
            </p:cNvPr>
            <p:cNvSpPr/>
            <p:nvPr/>
          </p:nvSpPr>
          <p:spPr bwMode="auto">
            <a:xfrm>
              <a:off x="4552951" y="4341813"/>
              <a:ext cx="173038" cy="1541463"/>
            </a:xfrm>
            <a:custGeom>
              <a:avLst/>
              <a:gdLst>
                <a:gd name="T0" fmla="*/ 9 w 43"/>
                <a:gd name="T1" fmla="*/ 383 h 383"/>
                <a:gd name="T2" fmla="*/ 9 w 43"/>
                <a:gd name="T3" fmla="*/ 383 h 383"/>
                <a:gd name="T4" fmla="*/ 0 w 43"/>
                <a:gd name="T5" fmla="*/ 374 h 383"/>
                <a:gd name="T6" fmla="*/ 23 w 43"/>
                <a:gd name="T7" fmla="*/ 10 h 383"/>
                <a:gd name="T8" fmla="*/ 33 w 43"/>
                <a:gd name="T9" fmla="*/ 0 h 383"/>
                <a:gd name="T10" fmla="*/ 42 w 43"/>
                <a:gd name="T11" fmla="*/ 10 h 383"/>
                <a:gd name="T12" fmla="*/ 19 w 43"/>
                <a:gd name="T13" fmla="*/ 374 h 383"/>
                <a:gd name="T14" fmla="*/ 9 w 43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3">
                  <a:moveTo>
                    <a:pt x="9" y="383"/>
                  </a:moveTo>
                  <a:cubicBezTo>
                    <a:pt x="9" y="383"/>
                    <a:pt x="9" y="383"/>
                    <a:pt x="9" y="383"/>
                  </a:cubicBezTo>
                  <a:cubicBezTo>
                    <a:pt x="4" y="383"/>
                    <a:pt x="0" y="379"/>
                    <a:pt x="0" y="37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28" y="0"/>
                    <a:pt x="33" y="0"/>
                  </a:cubicBezTo>
                  <a:cubicBezTo>
                    <a:pt x="39" y="0"/>
                    <a:pt x="43" y="4"/>
                    <a:pt x="42" y="10"/>
                  </a:cubicBezTo>
                  <a:cubicBezTo>
                    <a:pt x="19" y="374"/>
                    <a:pt x="19" y="374"/>
                    <a:pt x="19" y="374"/>
                  </a:cubicBezTo>
                  <a:cubicBezTo>
                    <a:pt x="19" y="379"/>
                    <a:pt x="14" y="383"/>
                    <a:pt x="9" y="383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ṥlîḓè">
              <a:extLst>
                <a:ext uri="{FF2B5EF4-FFF2-40B4-BE49-F238E27FC236}">
                  <a16:creationId xmlns:a16="http://schemas.microsoft.com/office/drawing/2014/main" id="{260A34D3-0299-46B8-9F2C-C22BB7E6F2E3}"/>
                </a:ext>
              </a:extLst>
            </p:cNvPr>
            <p:cNvSpPr/>
            <p:nvPr/>
          </p:nvSpPr>
          <p:spPr bwMode="auto">
            <a:xfrm>
              <a:off x="4678364" y="44545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ṥḻídé">
              <a:extLst>
                <a:ext uri="{FF2B5EF4-FFF2-40B4-BE49-F238E27FC236}">
                  <a16:creationId xmlns:a16="http://schemas.microsoft.com/office/drawing/2014/main" id="{DDEF1A95-C14F-4B59-B490-D3B56590C65A}"/>
                </a:ext>
              </a:extLst>
            </p:cNvPr>
            <p:cNvSpPr/>
            <p:nvPr/>
          </p:nvSpPr>
          <p:spPr bwMode="auto">
            <a:xfrm>
              <a:off x="4670426" y="45989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ṥļïḑé">
              <a:extLst>
                <a:ext uri="{FF2B5EF4-FFF2-40B4-BE49-F238E27FC236}">
                  <a16:creationId xmlns:a16="http://schemas.microsoft.com/office/drawing/2014/main" id="{41080B00-0B4D-4369-BBD9-496BA340759A}"/>
                </a:ext>
              </a:extLst>
            </p:cNvPr>
            <p:cNvSpPr/>
            <p:nvPr/>
          </p:nvSpPr>
          <p:spPr bwMode="auto">
            <a:xfrm>
              <a:off x="4662489" y="4740276"/>
              <a:ext cx="209550" cy="1587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ṧľidé">
              <a:extLst>
                <a:ext uri="{FF2B5EF4-FFF2-40B4-BE49-F238E27FC236}">
                  <a16:creationId xmlns:a16="http://schemas.microsoft.com/office/drawing/2014/main" id="{FE71F155-E573-4892-999E-2951D7E4B449}"/>
                </a:ext>
              </a:extLst>
            </p:cNvPr>
            <p:cNvSpPr/>
            <p:nvPr/>
          </p:nvSpPr>
          <p:spPr bwMode="auto">
            <a:xfrm>
              <a:off x="4649789" y="488473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3 w 52"/>
                <a:gd name="T3" fmla="*/ 4 h 4"/>
                <a:gd name="T4" fmla="*/ 1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Sḻiḋê">
              <a:extLst>
                <a:ext uri="{FF2B5EF4-FFF2-40B4-BE49-F238E27FC236}">
                  <a16:creationId xmlns:a16="http://schemas.microsoft.com/office/drawing/2014/main" id="{09571DB1-A4AC-43A6-9382-F00B5639A50A}"/>
                </a:ext>
              </a:extLst>
            </p:cNvPr>
            <p:cNvSpPr/>
            <p:nvPr/>
          </p:nvSpPr>
          <p:spPr bwMode="auto">
            <a:xfrm>
              <a:off x="4641851" y="50260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ś1îḑê">
              <a:extLst>
                <a:ext uri="{FF2B5EF4-FFF2-40B4-BE49-F238E27FC236}">
                  <a16:creationId xmlns:a16="http://schemas.microsoft.com/office/drawing/2014/main" id="{020987D0-C0EC-44AA-B7A3-8F9A1A9FFD31}"/>
                </a:ext>
              </a:extLst>
            </p:cNvPr>
            <p:cNvSpPr/>
            <p:nvPr/>
          </p:nvSpPr>
          <p:spPr bwMode="auto">
            <a:xfrm>
              <a:off x="4633914" y="51704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ṩ1ïḓè">
              <a:extLst>
                <a:ext uri="{FF2B5EF4-FFF2-40B4-BE49-F238E27FC236}">
                  <a16:creationId xmlns:a16="http://schemas.microsoft.com/office/drawing/2014/main" id="{0AA4F743-0D36-4038-8D06-81EC77BDC004}"/>
                </a:ext>
              </a:extLst>
            </p:cNvPr>
            <p:cNvSpPr/>
            <p:nvPr/>
          </p:nvSpPr>
          <p:spPr bwMode="auto">
            <a:xfrm>
              <a:off x="4625976" y="5311776"/>
              <a:ext cx="209550" cy="1587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ṡlïḍé">
              <a:extLst>
                <a:ext uri="{FF2B5EF4-FFF2-40B4-BE49-F238E27FC236}">
                  <a16:creationId xmlns:a16="http://schemas.microsoft.com/office/drawing/2014/main" id="{57FF47F8-0ABE-4D9A-9322-F8979EC64C9F}"/>
                </a:ext>
              </a:extLst>
            </p:cNvPr>
            <p:cNvSpPr/>
            <p:nvPr/>
          </p:nvSpPr>
          <p:spPr bwMode="auto">
            <a:xfrm>
              <a:off x="4613276" y="545623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3 w 52"/>
                <a:gd name="T3" fmla="*/ 4 h 4"/>
                <a:gd name="T4" fmla="*/ 1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ŝlïḓe">
              <a:extLst>
                <a:ext uri="{FF2B5EF4-FFF2-40B4-BE49-F238E27FC236}">
                  <a16:creationId xmlns:a16="http://schemas.microsoft.com/office/drawing/2014/main" id="{55608B53-E966-443C-ABAA-C9ABB30FB0FB}"/>
                </a:ext>
              </a:extLst>
            </p:cNvPr>
            <p:cNvSpPr/>
            <p:nvPr/>
          </p:nvSpPr>
          <p:spPr bwMode="auto">
            <a:xfrm>
              <a:off x="4605339" y="55975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Sľîḍé">
              <a:extLst>
                <a:ext uri="{FF2B5EF4-FFF2-40B4-BE49-F238E27FC236}">
                  <a16:creationId xmlns:a16="http://schemas.microsoft.com/office/drawing/2014/main" id="{9B838DC5-F26D-4E38-B8A2-3EC62D96C0C4}"/>
                </a:ext>
              </a:extLst>
            </p:cNvPr>
            <p:cNvSpPr/>
            <p:nvPr/>
          </p:nvSpPr>
          <p:spPr bwMode="auto">
            <a:xfrm>
              <a:off x="4597401" y="57419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0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ṥlïďê">
              <a:extLst>
                <a:ext uri="{FF2B5EF4-FFF2-40B4-BE49-F238E27FC236}">
                  <a16:creationId xmlns:a16="http://schemas.microsoft.com/office/drawing/2014/main" id="{959A9377-971B-4F3A-876A-6FBAF5A1ECED}"/>
                </a:ext>
              </a:extLst>
            </p:cNvPr>
            <p:cNvSpPr/>
            <p:nvPr/>
          </p:nvSpPr>
          <p:spPr bwMode="auto">
            <a:xfrm>
              <a:off x="4778376" y="4341813"/>
              <a:ext cx="173038" cy="1541463"/>
            </a:xfrm>
            <a:custGeom>
              <a:avLst/>
              <a:gdLst>
                <a:gd name="T0" fmla="*/ 9 w 43"/>
                <a:gd name="T1" fmla="*/ 383 h 383"/>
                <a:gd name="T2" fmla="*/ 9 w 43"/>
                <a:gd name="T3" fmla="*/ 383 h 383"/>
                <a:gd name="T4" fmla="*/ 0 w 43"/>
                <a:gd name="T5" fmla="*/ 374 h 383"/>
                <a:gd name="T6" fmla="*/ 23 w 43"/>
                <a:gd name="T7" fmla="*/ 10 h 383"/>
                <a:gd name="T8" fmla="*/ 33 w 43"/>
                <a:gd name="T9" fmla="*/ 0 h 383"/>
                <a:gd name="T10" fmla="*/ 42 w 43"/>
                <a:gd name="T11" fmla="*/ 10 h 383"/>
                <a:gd name="T12" fmla="*/ 19 w 43"/>
                <a:gd name="T13" fmla="*/ 374 h 383"/>
                <a:gd name="T14" fmla="*/ 9 w 43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3">
                  <a:moveTo>
                    <a:pt x="9" y="383"/>
                  </a:moveTo>
                  <a:cubicBezTo>
                    <a:pt x="9" y="383"/>
                    <a:pt x="9" y="383"/>
                    <a:pt x="9" y="383"/>
                  </a:cubicBezTo>
                  <a:cubicBezTo>
                    <a:pt x="4" y="383"/>
                    <a:pt x="0" y="379"/>
                    <a:pt x="0" y="37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28" y="0"/>
                    <a:pt x="33" y="0"/>
                  </a:cubicBezTo>
                  <a:cubicBezTo>
                    <a:pt x="39" y="0"/>
                    <a:pt x="43" y="4"/>
                    <a:pt x="42" y="10"/>
                  </a:cubicBezTo>
                  <a:cubicBezTo>
                    <a:pt x="19" y="374"/>
                    <a:pt x="19" y="374"/>
                    <a:pt x="19" y="374"/>
                  </a:cubicBezTo>
                  <a:cubicBezTo>
                    <a:pt x="19" y="379"/>
                    <a:pt x="14" y="383"/>
                    <a:pt x="9" y="383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$1îde">
              <a:extLst>
                <a:ext uri="{FF2B5EF4-FFF2-40B4-BE49-F238E27FC236}">
                  <a16:creationId xmlns:a16="http://schemas.microsoft.com/office/drawing/2014/main" id="{D6EB2C4C-C74D-4888-BB03-57D8099D7C5D}"/>
                </a:ext>
              </a:extLst>
            </p:cNvPr>
            <p:cNvSpPr/>
            <p:nvPr/>
          </p:nvSpPr>
          <p:spPr bwMode="auto">
            <a:xfrm>
              <a:off x="3698876" y="5122863"/>
              <a:ext cx="531813" cy="527050"/>
            </a:xfrm>
            <a:custGeom>
              <a:avLst/>
              <a:gdLst>
                <a:gd name="T0" fmla="*/ 3 w 132"/>
                <a:gd name="T1" fmla="*/ 131 h 131"/>
                <a:gd name="T2" fmla="*/ 132 w 132"/>
                <a:gd name="T3" fmla="*/ 2 h 131"/>
                <a:gd name="T4" fmla="*/ 129 w 132"/>
                <a:gd name="T5" fmla="*/ 0 h 131"/>
                <a:gd name="T6" fmla="*/ 0 w 132"/>
                <a:gd name="T7" fmla="*/ 129 h 131"/>
                <a:gd name="T8" fmla="*/ 1 w 132"/>
                <a:gd name="T9" fmla="*/ 131 h 131"/>
                <a:gd name="T10" fmla="*/ 3 w 132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3" y="131"/>
                  </a:moveTo>
                  <a:cubicBezTo>
                    <a:pt x="132" y="2"/>
                    <a:pt x="132" y="2"/>
                    <a:pt x="132" y="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2" y="131"/>
                    <a:pt x="3" y="131"/>
                    <a:pt x="3" y="13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ṣḻïdé">
              <a:extLst>
                <a:ext uri="{FF2B5EF4-FFF2-40B4-BE49-F238E27FC236}">
                  <a16:creationId xmlns:a16="http://schemas.microsoft.com/office/drawing/2014/main" id="{015BDA2A-D365-42C7-91E6-BC0158A37D6B}"/>
                </a:ext>
              </a:extLst>
            </p:cNvPr>
            <p:cNvSpPr/>
            <p:nvPr/>
          </p:nvSpPr>
          <p:spPr bwMode="auto">
            <a:xfrm>
              <a:off x="3763964" y="5167313"/>
              <a:ext cx="482600" cy="482600"/>
            </a:xfrm>
            <a:custGeom>
              <a:avLst/>
              <a:gdLst>
                <a:gd name="T0" fmla="*/ 5 w 120"/>
                <a:gd name="T1" fmla="*/ 119 h 120"/>
                <a:gd name="T2" fmla="*/ 119 w 120"/>
                <a:gd name="T3" fmla="*/ 6 h 120"/>
                <a:gd name="T4" fmla="*/ 120 w 120"/>
                <a:gd name="T5" fmla="*/ 0 h 120"/>
                <a:gd name="T6" fmla="*/ 0 w 120"/>
                <a:gd name="T7" fmla="*/ 120 h 120"/>
                <a:gd name="T8" fmla="*/ 5 w 120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5" y="119"/>
                  </a:moveTo>
                  <a:cubicBezTo>
                    <a:pt x="119" y="6"/>
                    <a:pt x="119" y="6"/>
                    <a:pt x="119" y="6"/>
                  </a:cubicBezTo>
                  <a:cubicBezTo>
                    <a:pt x="119" y="4"/>
                    <a:pt x="119" y="2"/>
                    <a:pt x="12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0"/>
                    <a:pt x="4" y="119"/>
                    <a:pt x="5" y="11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śļídé">
              <a:extLst>
                <a:ext uri="{FF2B5EF4-FFF2-40B4-BE49-F238E27FC236}">
                  <a16:creationId xmlns:a16="http://schemas.microsoft.com/office/drawing/2014/main" id="{42F5FDE5-7AA9-4644-B46E-842841CF5014}"/>
                </a:ext>
              </a:extLst>
            </p:cNvPr>
            <p:cNvSpPr/>
            <p:nvPr/>
          </p:nvSpPr>
          <p:spPr bwMode="auto">
            <a:xfrm>
              <a:off x="3836989" y="5246688"/>
              <a:ext cx="401638" cy="398463"/>
            </a:xfrm>
            <a:custGeom>
              <a:avLst/>
              <a:gdLst>
                <a:gd name="T0" fmla="*/ 5 w 100"/>
                <a:gd name="T1" fmla="*/ 99 h 99"/>
                <a:gd name="T2" fmla="*/ 100 w 100"/>
                <a:gd name="T3" fmla="*/ 5 h 99"/>
                <a:gd name="T4" fmla="*/ 100 w 100"/>
                <a:gd name="T5" fmla="*/ 0 h 99"/>
                <a:gd name="T6" fmla="*/ 0 w 100"/>
                <a:gd name="T7" fmla="*/ 99 h 99"/>
                <a:gd name="T8" fmla="*/ 5 w 10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5" y="99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0" y="3"/>
                    <a:pt x="100" y="1"/>
                    <a:pt x="10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" y="99"/>
                    <a:pt x="3" y="99"/>
                    <a:pt x="5" y="9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ṣļiḋè">
              <a:extLst>
                <a:ext uri="{FF2B5EF4-FFF2-40B4-BE49-F238E27FC236}">
                  <a16:creationId xmlns:a16="http://schemas.microsoft.com/office/drawing/2014/main" id="{8AC02A72-2F2B-4294-8A9E-559BF97B3185}"/>
                </a:ext>
              </a:extLst>
            </p:cNvPr>
            <p:cNvSpPr/>
            <p:nvPr/>
          </p:nvSpPr>
          <p:spPr bwMode="auto">
            <a:xfrm>
              <a:off x="3908426" y="5324476"/>
              <a:ext cx="327025" cy="325438"/>
            </a:xfrm>
            <a:custGeom>
              <a:avLst/>
              <a:gdLst>
                <a:gd name="T0" fmla="*/ 5 w 81"/>
                <a:gd name="T1" fmla="*/ 81 h 81"/>
                <a:gd name="T2" fmla="*/ 81 w 81"/>
                <a:gd name="T3" fmla="*/ 5 h 81"/>
                <a:gd name="T4" fmla="*/ 81 w 81"/>
                <a:gd name="T5" fmla="*/ 0 h 81"/>
                <a:gd name="T6" fmla="*/ 0 w 81"/>
                <a:gd name="T7" fmla="*/ 81 h 81"/>
                <a:gd name="T8" fmla="*/ 5 w 81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5" y="81"/>
                  </a:moveTo>
                  <a:cubicBezTo>
                    <a:pt x="81" y="5"/>
                    <a:pt x="81" y="5"/>
                    <a:pt x="81" y="5"/>
                  </a:cubicBezTo>
                  <a:cubicBezTo>
                    <a:pt x="81" y="3"/>
                    <a:pt x="81" y="1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3" y="81"/>
                    <a:pt x="5" y="8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sḻíḍè">
              <a:extLst>
                <a:ext uri="{FF2B5EF4-FFF2-40B4-BE49-F238E27FC236}">
                  <a16:creationId xmlns:a16="http://schemas.microsoft.com/office/drawing/2014/main" id="{8DEBE14A-E5ED-449F-8289-0BCDAD812223}"/>
                </a:ext>
              </a:extLst>
            </p:cNvPr>
            <p:cNvSpPr/>
            <p:nvPr/>
          </p:nvSpPr>
          <p:spPr bwMode="auto">
            <a:xfrm>
              <a:off x="3981451" y="5395913"/>
              <a:ext cx="249238" cy="254000"/>
            </a:xfrm>
            <a:custGeom>
              <a:avLst/>
              <a:gdLst>
                <a:gd name="T0" fmla="*/ 5 w 62"/>
                <a:gd name="T1" fmla="*/ 63 h 63"/>
                <a:gd name="T2" fmla="*/ 62 w 62"/>
                <a:gd name="T3" fmla="*/ 5 h 63"/>
                <a:gd name="T4" fmla="*/ 62 w 62"/>
                <a:gd name="T5" fmla="*/ 0 h 63"/>
                <a:gd name="T6" fmla="*/ 0 w 62"/>
                <a:gd name="T7" fmla="*/ 63 h 63"/>
                <a:gd name="T8" fmla="*/ 5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" y="63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2" y="4"/>
                    <a:pt x="62" y="2"/>
                    <a:pt x="62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3" y="63"/>
                    <a:pt x="5" y="63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sļíḍe">
              <a:extLst>
                <a:ext uri="{FF2B5EF4-FFF2-40B4-BE49-F238E27FC236}">
                  <a16:creationId xmlns:a16="http://schemas.microsoft.com/office/drawing/2014/main" id="{54CF00F6-9427-48B3-B6B8-21022E695170}"/>
                </a:ext>
              </a:extLst>
            </p:cNvPr>
            <p:cNvSpPr/>
            <p:nvPr/>
          </p:nvSpPr>
          <p:spPr bwMode="auto">
            <a:xfrm>
              <a:off x="4049714" y="5468938"/>
              <a:ext cx="180975" cy="180975"/>
            </a:xfrm>
            <a:custGeom>
              <a:avLst/>
              <a:gdLst>
                <a:gd name="T0" fmla="*/ 5 w 45"/>
                <a:gd name="T1" fmla="*/ 45 h 45"/>
                <a:gd name="T2" fmla="*/ 45 w 45"/>
                <a:gd name="T3" fmla="*/ 5 h 45"/>
                <a:gd name="T4" fmla="*/ 45 w 45"/>
                <a:gd name="T5" fmla="*/ 0 h 45"/>
                <a:gd name="T6" fmla="*/ 0 w 45"/>
                <a:gd name="T7" fmla="*/ 45 h 45"/>
                <a:gd name="T8" fmla="*/ 5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5" y="45"/>
                  </a:move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2"/>
                    <a:pt x="45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5" y="45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ṡļiḍe">
              <a:extLst>
                <a:ext uri="{FF2B5EF4-FFF2-40B4-BE49-F238E27FC236}">
                  <a16:creationId xmlns:a16="http://schemas.microsoft.com/office/drawing/2014/main" id="{409F69B9-33F5-4C43-8E30-5DCCB0E552AA}"/>
                </a:ext>
              </a:extLst>
            </p:cNvPr>
            <p:cNvSpPr/>
            <p:nvPr/>
          </p:nvSpPr>
          <p:spPr bwMode="auto">
            <a:xfrm>
              <a:off x="4162426" y="4921251"/>
              <a:ext cx="80963" cy="796925"/>
            </a:xfrm>
            <a:custGeom>
              <a:avLst/>
              <a:gdLst>
                <a:gd name="T0" fmla="*/ 20 w 20"/>
                <a:gd name="T1" fmla="*/ 198 h 198"/>
                <a:gd name="T2" fmla="*/ 0 w 20"/>
                <a:gd name="T3" fmla="*/ 198 h 198"/>
                <a:gd name="T4" fmla="*/ 0 w 20"/>
                <a:gd name="T5" fmla="*/ 21 h 198"/>
                <a:gd name="T6" fmla="*/ 20 w 20"/>
                <a:gd name="T7" fmla="*/ 0 h 198"/>
                <a:gd name="T8" fmla="*/ 20 w 20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8">
                  <a:moveTo>
                    <a:pt x="20" y="198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" y="198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śḻïḍe">
              <a:extLst>
                <a:ext uri="{FF2B5EF4-FFF2-40B4-BE49-F238E27FC236}">
                  <a16:creationId xmlns:a16="http://schemas.microsoft.com/office/drawing/2014/main" id="{09CDC331-098C-45D8-9E93-018562061A82}"/>
                </a:ext>
              </a:extLst>
            </p:cNvPr>
            <p:cNvSpPr/>
            <p:nvPr/>
          </p:nvSpPr>
          <p:spPr bwMode="auto">
            <a:xfrm>
              <a:off x="3554414" y="4986338"/>
              <a:ext cx="704850" cy="700088"/>
            </a:xfrm>
            <a:custGeom>
              <a:avLst/>
              <a:gdLst>
                <a:gd name="T0" fmla="*/ 25 w 444"/>
                <a:gd name="T1" fmla="*/ 441 h 441"/>
                <a:gd name="T2" fmla="*/ 0 w 444"/>
                <a:gd name="T3" fmla="*/ 415 h 441"/>
                <a:gd name="T4" fmla="*/ 416 w 444"/>
                <a:gd name="T5" fmla="*/ 0 h 441"/>
                <a:gd name="T6" fmla="*/ 444 w 444"/>
                <a:gd name="T7" fmla="*/ 25 h 441"/>
                <a:gd name="T8" fmla="*/ 25 w 444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441">
                  <a:moveTo>
                    <a:pt x="25" y="441"/>
                  </a:moveTo>
                  <a:lnTo>
                    <a:pt x="0" y="415"/>
                  </a:lnTo>
                  <a:lnTo>
                    <a:pt x="416" y="0"/>
                  </a:lnTo>
                  <a:lnTo>
                    <a:pt x="444" y="25"/>
                  </a:lnTo>
                  <a:lnTo>
                    <a:pt x="25" y="441"/>
                  </a:lnTo>
                  <a:close/>
                </a:path>
              </a:pathLst>
            </a:custGeom>
            <a:solidFill>
              <a:srgbClr val="FF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sľîḋè">
              <a:extLst>
                <a:ext uri="{FF2B5EF4-FFF2-40B4-BE49-F238E27FC236}">
                  <a16:creationId xmlns:a16="http://schemas.microsoft.com/office/drawing/2014/main" id="{72C20500-EB06-4FB5-A692-92D21C4E794D}"/>
                </a:ext>
              </a:extLst>
            </p:cNvPr>
            <p:cNvSpPr/>
            <p:nvPr/>
          </p:nvSpPr>
          <p:spPr bwMode="auto">
            <a:xfrm>
              <a:off x="4202114" y="4884738"/>
              <a:ext cx="85725" cy="833438"/>
            </a:xfrm>
            <a:custGeom>
              <a:avLst/>
              <a:gdLst>
                <a:gd name="T0" fmla="*/ 21 w 21"/>
                <a:gd name="T1" fmla="*/ 207 h 207"/>
                <a:gd name="T2" fmla="*/ 0 w 21"/>
                <a:gd name="T3" fmla="*/ 207 h 207"/>
                <a:gd name="T4" fmla="*/ 0 w 21"/>
                <a:gd name="T5" fmla="*/ 20 h 207"/>
                <a:gd name="T6" fmla="*/ 21 w 21"/>
                <a:gd name="T7" fmla="*/ 0 h 207"/>
                <a:gd name="T8" fmla="*/ 21 w 21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7">
                  <a:moveTo>
                    <a:pt x="21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lnTo>
                    <a:pt x="21" y="207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ṡḻîḋê">
              <a:extLst>
                <a:ext uri="{FF2B5EF4-FFF2-40B4-BE49-F238E27FC236}">
                  <a16:creationId xmlns:a16="http://schemas.microsoft.com/office/drawing/2014/main" id="{09E450EE-DF8E-47A4-9393-590B6B4A118D}"/>
                </a:ext>
              </a:extLst>
            </p:cNvPr>
            <p:cNvSpPr/>
            <p:nvPr/>
          </p:nvSpPr>
          <p:spPr bwMode="auto">
            <a:xfrm>
              <a:off x="3429001" y="5634038"/>
              <a:ext cx="835025" cy="84138"/>
            </a:xfrm>
            <a:custGeom>
              <a:avLst/>
              <a:gdLst>
                <a:gd name="T0" fmla="*/ 207 w 207"/>
                <a:gd name="T1" fmla="*/ 0 h 21"/>
                <a:gd name="T2" fmla="*/ 207 w 207"/>
                <a:gd name="T3" fmla="*/ 21 h 21"/>
                <a:gd name="T4" fmla="*/ 0 w 207"/>
                <a:gd name="T5" fmla="*/ 21 h 21"/>
                <a:gd name="T6" fmla="*/ 20 w 207"/>
                <a:gd name="T7" fmla="*/ 0 h 21"/>
                <a:gd name="T8" fmla="*/ 207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207" y="0"/>
                  </a:moveTo>
                  <a:cubicBezTo>
                    <a:pt x="207" y="21"/>
                    <a:pt x="207" y="21"/>
                    <a:pt x="20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slîḓe">
              <a:extLst>
                <a:ext uri="{FF2B5EF4-FFF2-40B4-BE49-F238E27FC236}">
                  <a16:creationId xmlns:a16="http://schemas.microsoft.com/office/drawing/2014/main" id="{B666E8AC-749B-4493-9DE2-F911427BC710}"/>
                </a:ext>
              </a:extLst>
            </p:cNvPr>
            <p:cNvSpPr/>
            <p:nvPr/>
          </p:nvSpPr>
          <p:spPr bwMode="auto">
            <a:xfrm>
              <a:off x="3671888" y="5634038"/>
              <a:ext cx="833438" cy="84138"/>
            </a:xfrm>
            <a:custGeom>
              <a:avLst/>
              <a:gdLst>
                <a:gd name="T0" fmla="*/ 0 w 207"/>
                <a:gd name="T1" fmla="*/ 0 h 21"/>
                <a:gd name="T2" fmla="*/ 0 w 207"/>
                <a:gd name="T3" fmla="*/ 21 h 21"/>
                <a:gd name="T4" fmla="*/ 207 w 207"/>
                <a:gd name="T5" fmla="*/ 21 h 21"/>
                <a:gd name="T6" fmla="*/ 186 w 207"/>
                <a:gd name="T7" fmla="*/ 0 h 21"/>
                <a:gd name="T8" fmla="*/ 0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7" y="9"/>
                    <a:pt x="197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ṧḻíḓé">
              <a:extLst>
                <a:ext uri="{FF2B5EF4-FFF2-40B4-BE49-F238E27FC236}">
                  <a16:creationId xmlns:a16="http://schemas.microsoft.com/office/drawing/2014/main" id="{F8625084-4DD9-4FB1-8346-DD1937B30DE1}"/>
                </a:ext>
              </a:extLst>
            </p:cNvPr>
            <p:cNvSpPr/>
            <p:nvPr/>
          </p:nvSpPr>
          <p:spPr bwMode="auto">
            <a:xfrm>
              <a:off x="4219576" y="4978401"/>
              <a:ext cx="26988" cy="26988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ṥlîde">
              <a:extLst>
                <a:ext uri="{FF2B5EF4-FFF2-40B4-BE49-F238E27FC236}">
                  <a16:creationId xmlns:a16="http://schemas.microsoft.com/office/drawing/2014/main" id="{2B243EBF-B7AF-4135-814C-F378785DE96D}"/>
                </a:ext>
              </a:extLst>
            </p:cNvPr>
            <p:cNvSpPr/>
            <p:nvPr/>
          </p:nvSpPr>
          <p:spPr bwMode="auto">
            <a:xfrm>
              <a:off x="4219576" y="4981576"/>
              <a:ext cx="26988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ṣḷîḍè">
              <a:extLst>
                <a:ext uri="{FF2B5EF4-FFF2-40B4-BE49-F238E27FC236}">
                  <a16:creationId xmlns:a16="http://schemas.microsoft.com/office/drawing/2014/main" id="{A1E020A2-03A6-4C6A-AAEB-163E20C9FF72}"/>
                </a:ext>
              </a:extLst>
            </p:cNvPr>
            <p:cNvSpPr/>
            <p:nvPr/>
          </p:nvSpPr>
          <p:spPr bwMode="auto">
            <a:xfrm>
              <a:off x="4222751" y="4986338"/>
              <a:ext cx="20638" cy="15875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ṣḷíḋe">
              <a:extLst>
                <a:ext uri="{FF2B5EF4-FFF2-40B4-BE49-F238E27FC236}">
                  <a16:creationId xmlns:a16="http://schemas.microsoft.com/office/drawing/2014/main" id="{658D876F-AE99-43A6-BFF8-A74D6DA6D632}"/>
                </a:ext>
              </a:extLst>
            </p:cNvPr>
            <p:cNvSpPr/>
            <p:nvPr/>
          </p:nvSpPr>
          <p:spPr bwMode="auto">
            <a:xfrm>
              <a:off x="4219576" y="5026026"/>
              <a:ext cx="26988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íş1îde">
              <a:extLst>
                <a:ext uri="{FF2B5EF4-FFF2-40B4-BE49-F238E27FC236}">
                  <a16:creationId xmlns:a16="http://schemas.microsoft.com/office/drawing/2014/main" id="{3745F6A3-A984-4857-B618-C521EECAA06D}"/>
                </a:ext>
              </a:extLst>
            </p:cNvPr>
            <p:cNvSpPr/>
            <p:nvPr/>
          </p:nvSpPr>
          <p:spPr bwMode="auto">
            <a:xfrm>
              <a:off x="4219576" y="5026026"/>
              <a:ext cx="26988" cy="28575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ïṡļïḑé">
              <a:extLst>
                <a:ext uri="{FF2B5EF4-FFF2-40B4-BE49-F238E27FC236}">
                  <a16:creationId xmlns:a16="http://schemas.microsoft.com/office/drawing/2014/main" id="{8F868ED5-4273-4C72-90AC-9ED0AB96CA37}"/>
                </a:ext>
              </a:extLst>
            </p:cNvPr>
            <p:cNvSpPr/>
            <p:nvPr/>
          </p:nvSpPr>
          <p:spPr bwMode="auto">
            <a:xfrm>
              <a:off x="4222751" y="5029201"/>
              <a:ext cx="20638" cy="20638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ṥľîḑê">
              <a:extLst>
                <a:ext uri="{FF2B5EF4-FFF2-40B4-BE49-F238E27FC236}">
                  <a16:creationId xmlns:a16="http://schemas.microsoft.com/office/drawing/2014/main" id="{4E8CC91E-7358-4BD7-8594-1D8BFDB2C0DF}"/>
                </a:ext>
              </a:extLst>
            </p:cNvPr>
            <p:cNvSpPr/>
            <p:nvPr/>
          </p:nvSpPr>
          <p:spPr bwMode="auto">
            <a:xfrm>
              <a:off x="3541713" y="5645151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ṣlïdé">
              <a:extLst>
                <a:ext uri="{FF2B5EF4-FFF2-40B4-BE49-F238E27FC236}">
                  <a16:creationId xmlns:a16="http://schemas.microsoft.com/office/drawing/2014/main" id="{4AE2BFE7-0330-4FBE-AC9B-35B277B67197}"/>
                </a:ext>
              </a:extLst>
            </p:cNvPr>
            <p:cNvSpPr/>
            <p:nvPr/>
          </p:nvSpPr>
          <p:spPr bwMode="auto">
            <a:xfrm>
              <a:off x="3541713" y="5649913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ṡḷïḓe">
              <a:extLst>
                <a:ext uri="{FF2B5EF4-FFF2-40B4-BE49-F238E27FC236}">
                  <a16:creationId xmlns:a16="http://schemas.microsoft.com/office/drawing/2014/main" id="{E7A34714-C2A6-477C-80AC-36A4A296E875}"/>
                </a:ext>
              </a:extLst>
            </p:cNvPr>
            <p:cNvSpPr/>
            <p:nvPr/>
          </p:nvSpPr>
          <p:spPr bwMode="auto">
            <a:xfrm>
              <a:off x="3546476" y="5653088"/>
              <a:ext cx="20638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šļïḋé">
              <a:extLst>
                <a:ext uri="{FF2B5EF4-FFF2-40B4-BE49-F238E27FC236}">
                  <a16:creationId xmlns:a16="http://schemas.microsoft.com/office/drawing/2014/main" id="{5C3D7ECC-5780-4771-819E-47BB37E2C8C5}"/>
                </a:ext>
              </a:extLst>
            </p:cNvPr>
            <p:cNvSpPr/>
            <p:nvPr/>
          </p:nvSpPr>
          <p:spPr bwMode="auto">
            <a:xfrm>
              <a:off x="3594101" y="5645151"/>
              <a:ext cx="25400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îṡļiḓé">
              <a:extLst>
                <a:ext uri="{FF2B5EF4-FFF2-40B4-BE49-F238E27FC236}">
                  <a16:creationId xmlns:a16="http://schemas.microsoft.com/office/drawing/2014/main" id="{A872606D-D87F-4735-A90D-46CBA6BAC661}"/>
                </a:ext>
              </a:extLst>
            </p:cNvPr>
            <p:cNvSpPr/>
            <p:nvPr/>
          </p:nvSpPr>
          <p:spPr bwMode="auto">
            <a:xfrm>
              <a:off x="3594101" y="5649913"/>
              <a:ext cx="25400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ŝ1iḍê">
              <a:extLst>
                <a:ext uri="{FF2B5EF4-FFF2-40B4-BE49-F238E27FC236}">
                  <a16:creationId xmlns:a16="http://schemas.microsoft.com/office/drawing/2014/main" id="{F5A0FD42-E747-405B-AA7E-BAFDC8AB5F39}"/>
                </a:ext>
              </a:extLst>
            </p:cNvPr>
            <p:cNvSpPr/>
            <p:nvPr/>
          </p:nvSpPr>
          <p:spPr bwMode="auto">
            <a:xfrm>
              <a:off x="3598863" y="5653088"/>
              <a:ext cx="15875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sḻiḋé">
              <a:extLst>
                <a:ext uri="{FF2B5EF4-FFF2-40B4-BE49-F238E27FC236}">
                  <a16:creationId xmlns:a16="http://schemas.microsoft.com/office/drawing/2014/main" id="{8B862240-83E3-4F3F-91DF-9180B8DD0A4D}"/>
                </a:ext>
              </a:extLst>
            </p:cNvPr>
            <p:cNvSpPr/>
            <p:nvPr/>
          </p:nvSpPr>
          <p:spPr bwMode="auto">
            <a:xfrm>
              <a:off x="6342063" y="5122863"/>
              <a:ext cx="531813" cy="527050"/>
            </a:xfrm>
            <a:custGeom>
              <a:avLst/>
              <a:gdLst>
                <a:gd name="T0" fmla="*/ 128 w 132"/>
                <a:gd name="T1" fmla="*/ 131 h 131"/>
                <a:gd name="T2" fmla="*/ 0 w 132"/>
                <a:gd name="T3" fmla="*/ 2 h 131"/>
                <a:gd name="T4" fmla="*/ 2 w 132"/>
                <a:gd name="T5" fmla="*/ 0 h 131"/>
                <a:gd name="T6" fmla="*/ 132 w 132"/>
                <a:gd name="T7" fmla="*/ 129 h 131"/>
                <a:gd name="T8" fmla="*/ 130 w 132"/>
                <a:gd name="T9" fmla="*/ 131 h 131"/>
                <a:gd name="T10" fmla="*/ 128 w 132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28" y="13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9" y="131"/>
                    <a:pt x="128" y="13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ṡḻíḋé">
              <a:extLst>
                <a:ext uri="{FF2B5EF4-FFF2-40B4-BE49-F238E27FC236}">
                  <a16:creationId xmlns:a16="http://schemas.microsoft.com/office/drawing/2014/main" id="{5B7A4ABB-719B-496F-9739-BBF54ACDBEE3}"/>
                </a:ext>
              </a:extLst>
            </p:cNvPr>
            <p:cNvSpPr/>
            <p:nvPr/>
          </p:nvSpPr>
          <p:spPr bwMode="auto">
            <a:xfrm>
              <a:off x="6326188" y="5167313"/>
              <a:ext cx="479425" cy="482600"/>
            </a:xfrm>
            <a:custGeom>
              <a:avLst/>
              <a:gdLst>
                <a:gd name="T0" fmla="*/ 114 w 119"/>
                <a:gd name="T1" fmla="*/ 119 h 120"/>
                <a:gd name="T2" fmla="*/ 0 w 119"/>
                <a:gd name="T3" fmla="*/ 6 h 120"/>
                <a:gd name="T4" fmla="*/ 0 w 119"/>
                <a:gd name="T5" fmla="*/ 0 h 120"/>
                <a:gd name="T6" fmla="*/ 119 w 119"/>
                <a:gd name="T7" fmla="*/ 120 h 120"/>
                <a:gd name="T8" fmla="*/ 114 w 119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14" y="1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17" y="120"/>
                    <a:pt x="116" y="119"/>
                    <a:pt x="114" y="11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şļîḑé">
              <a:extLst>
                <a:ext uri="{FF2B5EF4-FFF2-40B4-BE49-F238E27FC236}">
                  <a16:creationId xmlns:a16="http://schemas.microsoft.com/office/drawing/2014/main" id="{8826E48E-DA33-4AC8-8583-FD1901145FBC}"/>
                </a:ext>
              </a:extLst>
            </p:cNvPr>
            <p:cNvSpPr/>
            <p:nvPr/>
          </p:nvSpPr>
          <p:spPr bwMode="auto">
            <a:xfrm>
              <a:off x="6329363" y="5246688"/>
              <a:ext cx="403225" cy="398463"/>
            </a:xfrm>
            <a:custGeom>
              <a:avLst/>
              <a:gdLst>
                <a:gd name="T0" fmla="*/ 95 w 100"/>
                <a:gd name="T1" fmla="*/ 99 h 99"/>
                <a:gd name="T2" fmla="*/ 1 w 100"/>
                <a:gd name="T3" fmla="*/ 5 h 99"/>
                <a:gd name="T4" fmla="*/ 0 w 100"/>
                <a:gd name="T5" fmla="*/ 0 h 99"/>
                <a:gd name="T6" fmla="*/ 100 w 100"/>
                <a:gd name="T7" fmla="*/ 99 h 99"/>
                <a:gd name="T8" fmla="*/ 95 w 10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95" y="99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1"/>
                    <a:pt x="0" y="0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99" y="99"/>
                    <a:pt x="97" y="99"/>
                    <a:pt x="95" y="9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ṥlîde">
              <a:extLst>
                <a:ext uri="{FF2B5EF4-FFF2-40B4-BE49-F238E27FC236}">
                  <a16:creationId xmlns:a16="http://schemas.microsoft.com/office/drawing/2014/main" id="{F5EEE6C2-DD6C-4CCF-AD93-D6C8D9C3B90F}"/>
                </a:ext>
              </a:extLst>
            </p:cNvPr>
            <p:cNvSpPr/>
            <p:nvPr/>
          </p:nvSpPr>
          <p:spPr bwMode="auto">
            <a:xfrm>
              <a:off x="6337301" y="5324476"/>
              <a:ext cx="327025" cy="325438"/>
            </a:xfrm>
            <a:custGeom>
              <a:avLst/>
              <a:gdLst>
                <a:gd name="T0" fmla="*/ 76 w 81"/>
                <a:gd name="T1" fmla="*/ 81 h 81"/>
                <a:gd name="T2" fmla="*/ 0 w 81"/>
                <a:gd name="T3" fmla="*/ 5 h 81"/>
                <a:gd name="T4" fmla="*/ 0 w 81"/>
                <a:gd name="T5" fmla="*/ 0 h 81"/>
                <a:gd name="T6" fmla="*/ 81 w 81"/>
                <a:gd name="T7" fmla="*/ 81 h 81"/>
                <a:gd name="T8" fmla="*/ 76 w 81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76" y="8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79" y="81"/>
                    <a:pt x="77" y="81"/>
                    <a:pt x="76" y="8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şḻîḍè">
              <a:extLst>
                <a:ext uri="{FF2B5EF4-FFF2-40B4-BE49-F238E27FC236}">
                  <a16:creationId xmlns:a16="http://schemas.microsoft.com/office/drawing/2014/main" id="{DFC1314F-7358-41CE-ADDE-EF9996AB64E0}"/>
                </a:ext>
              </a:extLst>
            </p:cNvPr>
            <p:cNvSpPr/>
            <p:nvPr/>
          </p:nvSpPr>
          <p:spPr bwMode="auto">
            <a:xfrm>
              <a:off x="6342063" y="5395913"/>
              <a:ext cx="249238" cy="254000"/>
            </a:xfrm>
            <a:custGeom>
              <a:avLst/>
              <a:gdLst>
                <a:gd name="T0" fmla="*/ 57 w 62"/>
                <a:gd name="T1" fmla="*/ 63 h 63"/>
                <a:gd name="T2" fmla="*/ 0 w 62"/>
                <a:gd name="T3" fmla="*/ 5 h 63"/>
                <a:gd name="T4" fmla="*/ 0 w 62"/>
                <a:gd name="T5" fmla="*/ 0 h 63"/>
                <a:gd name="T6" fmla="*/ 62 w 62"/>
                <a:gd name="T7" fmla="*/ 63 h 63"/>
                <a:gd name="T8" fmla="*/ 5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7" y="6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0" y="63"/>
                    <a:pt x="59" y="63"/>
                    <a:pt x="57" y="63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ś1ïďé">
              <a:extLst>
                <a:ext uri="{FF2B5EF4-FFF2-40B4-BE49-F238E27FC236}">
                  <a16:creationId xmlns:a16="http://schemas.microsoft.com/office/drawing/2014/main" id="{3C3540E3-396E-433E-B000-493FB57C2BE4}"/>
                </a:ext>
              </a:extLst>
            </p:cNvPr>
            <p:cNvSpPr/>
            <p:nvPr/>
          </p:nvSpPr>
          <p:spPr bwMode="auto">
            <a:xfrm>
              <a:off x="6342063" y="5468938"/>
              <a:ext cx="177800" cy="180975"/>
            </a:xfrm>
            <a:custGeom>
              <a:avLst/>
              <a:gdLst>
                <a:gd name="T0" fmla="*/ 39 w 44"/>
                <a:gd name="T1" fmla="*/ 45 h 45"/>
                <a:gd name="T2" fmla="*/ 0 w 44"/>
                <a:gd name="T3" fmla="*/ 5 h 45"/>
                <a:gd name="T4" fmla="*/ 0 w 44"/>
                <a:gd name="T5" fmla="*/ 0 h 45"/>
                <a:gd name="T6" fmla="*/ 44 w 44"/>
                <a:gd name="T7" fmla="*/ 45 h 45"/>
                <a:gd name="T8" fmla="*/ 39 w 44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39" y="4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5"/>
                    <a:pt x="41" y="45"/>
                    <a:pt x="39" y="45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śļïďê">
              <a:extLst>
                <a:ext uri="{FF2B5EF4-FFF2-40B4-BE49-F238E27FC236}">
                  <a16:creationId xmlns:a16="http://schemas.microsoft.com/office/drawing/2014/main" id="{5B23E3A0-8A81-4DFE-B6D4-596C2C4ED53F}"/>
                </a:ext>
              </a:extLst>
            </p:cNvPr>
            <p:cNvSpPr/>
            <p:nvPr/>
          </p:nvSpPr>
          <p:spPr bwMode="auto">
            <a:xfrm>
              <a:off x="6326188" y="4921251"/>
              <a:ext cx="79375" cy="796925"/>
            </a:xfrm>
            <a:custGeom>
              <a:avLst/>
              <a:gdLst>
                <a:gd name="T0" fmla="*/ 0 w 20"/>
                <a:gd name="T1" fmla="*/ 198 h 198"/>
                <a:gd name="T2" fmla="*/ 20 w 20"/>
                <a:gd name="T3" fmla="*/ 198 h 198"/>
                <a:gd name="T4" fmla="*/ 20 w 20"/>
                <a:gd name="T5" fmla="*/ 21 h 198"/>
                <a:gd name="T6" fmla="*/ 0 w 20"/>
                <a:gd name="T7" fmla="*/ 0 h 198"/>
                <a:gd name="T8" fmla="*/ 0 w 20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8">
                  <a:moveTo>
                    <a:pt x="0" y="198"/>
                  </a:moveTo>
                  <a:cubicBezTo>
                    <a:pt x="20" y="198"/>
                    <a:pt x="20" y="198"/>
                    <a:pt x="20" y="19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9"/>
                    <a:pt x="11" y="0"/>
                    <a:pt x="0" y="0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ṡ1ïḑê">
              <a:extLst>
                <a:ext uri="{FF2B5EF4-FFF2-40B4-BE49-F238E27FC236}">
                  <a16:creationId xmlns:a16="http://schemas.microsoft.com/office/drawing/2014/main" id="{66F5D12A-90B0-4F51-9CE7-472DC117C634}"/>
                </a:ext>
              </a:extLst>
            </p:cNvPr>
            <p:cNvSpPr/>
            <p:nvPr/>
          </p:nvSpPr>
          <p:spPr bwMode="auto">
            <a:xfrm>
              <a:off x="6313488" y="4986338"/>
              <a:ext cx="701675" cy="700088"/>
            </a:xfrm>
            <a:custGeom>
              <a:avLst/>
              <a:gdLst>
                <a:gd name="T0" fmla="*/ 416 w 442"/>
                <a:gd name="T1" fmla="*/ 441 h 441"/>
                <a:gd name="T2" fmla="*/ 442 w 442"/>
                <a:gd name="T3" fmla="*/ 415 h 441"/>
                <a:gd name="T4" fmla="*/ 25 w 442"/>
                <a:gd name="T5" fmla="*/ 0 h 441"/>
                <a:gd name="T6" fmla="*/ 0 w 442"/>
                <a:gd name="T7" fmla="*/ 25 h 441"/>
                <a:gd name="T8" fmla="*/ 416 w 442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41">
                  <a:moveTo>
                    <a:pt x="416" y="441"/>
                  </a:moveTo>
                  <a:lnTo>
                    <a:pt x="442" y="415"/>
                  </a:lnTo>
                  <a:lnTo>
                    <a:pt x="25" y="0"/>
                  </a:lnTo>
                  <a:lnTo>
                    <a:pt x="0" y="25"/>
                  </a:lnTo>
                  <a:lnTo>
                    <a:pt x="416" y="441"/>
                  </a:lnTo>
                  <a:close/>
                </a:path>
              </a:pathLst>
            </a:custGeom>
            <a:solidFill>
              <a:srgbClr val="FF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š1íďê">
              <a:extLst>
                <a:ext uri="{FF2B5EF4-FFF2-40B4-BE49-F238E27FC236}">
                  <a16:creationId xmlns:a16="http://schemas.microsoft.com/office/drawing/2014/main" id="{FD1D803C-53E0-4FC1-88E4-D5CDC48FFC98}"/>
                </a:ext>
              </a:extLst>
            </p:cNvPr>
            <p:cNvSpPr/>
            <p:nvPr/>
          </p:nvSpPr>
          <p:spPr bwMode="auto">
            <a:xfrm>
              <a:off x="6284913" y="4884738"/>
              <a:ext cx="80963" cy="833438"/>
            </a:xfrm>
            <a:custGeom>
              <a:avLst/>
              <a:gdLst>
                <a:gd name="T0" fmla="*/ 0 w 20"/>
                <a:gd name="T1" fmla="*/ 207 h 207"/>
                <a:gd name="T2" fmla="*/ 20 w 20"/>
                <a:gd name="T3" fmla="*/ 207 h 207"/>
                <a:gd name="T4" fmla="*/ 20 w 20"/>
                <a:gd name="T5" fmla="*/ 20 h 207"/>
                <a:gd name="T6" fmla="*/ 0 w 20"/>
                <a:gd name="T7" fmla="*/ 0 h 207"/>
                <a:gd name="T8" fmla="*/ 0 w 20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7">
                  <a:moveTo>
                    <a:pt x="0" y="207"/>
                  </a:moveTo>
                  <a:cubicBezTo>
                    <a:pt x="20" y="207"/>
                    <a:pt x="20" y="207"/>
                    <a:pt x="20" y="20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9"/>
                    <a:pt x="11" y="0"/>
                    <a:pt x="0" y="0"/>
                  </a:cubicBezTo>
                  <a:lnTo>
                    <a:pt x="0" y="207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$1îḓè">
              <a:extLst>
                <a:ext uri="{FF2B5EF4-FFF2-40B4-BE49-F238E27FC236}">
                  <a16:creationId xmlns:a16="http://schemas.microsoft.com/office/drawing/2014/main" id="{34ADAEA0-C930-4909-950E-271713ACBF00}"/>
                </a:ext>
              </a:extLst>
            </p:cNvPr>
            <p:cNvSpPr/>
            <p:nvPr/>
          </p:nvSpPr>
          <p:spPr bwMode="auto">
            <a:xfrm>
              <a:off x="6310313" y="5634038"/>
              <a:ext cx="828675" cy="84138"/>
            </a:xfrm>
            <a:custGeom>
              <a:avLst/>
              <a:gdLst>
                <a:gd name="T0" fmla="*/ 0 w 206"/>
                <a:gd name="T1" fmla="*/ 0 h 21"/>
                <a:gd name="T2" fmla="*/ 0 w 206"/>
                <a:gd name="T3" fmla="*/ 21 h 21"/>
                <a:gd name="T4" fmla="*/ 206 w 206"/>
                <a:gd name="T5" fmla="*/ 21 h 21"/>
                <a:gd name="T6" fmla="*/ 186 w 206"/>
                <a:gd name="T7" fmla="*/ 0 h 21"/>
                <a:gd name="T8" fmla="*/ 0 w 20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06" y="9"/>
                    <a:pt x="197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$ḻîḓê">
              <a:extLst>
                <a:ext uri="{FF2B5EF4-FFF2-40B4-BE49-F238E27FC236}">
                  <a16:creationId xmlns:a16="http://schemas.microsoft.com/office/drawing/2014/main" id="{AA21311A-4C9C-4215-97D5-1552D423491A}"/>
                </a:ext>
              </a:extLst>
            </p:cNvPr>
            <p:cNvSpPr/>
            <p:nvPr/>
          </p:nvSpPr>
          <p:spPr bwMode="auto">
            <a:xfrm>
              <a:off x="6067426" y="5634038"/>
              <a:ext cx="835025" cy="84138"/>
            </a:xfrm>
            <a:custGeom>
              <a:avLst/>
              <a:gdLst>
                <a:gd name="T0" fmla="*/ 207 w 207"/>
                <a:gd name="T1" fmla="*/ 0 h 21"/>
                <a:gd name="T2" fmla="*/ 207 w 207"/>
                <a:gd name="T3" fmla="*/ 21 h 21"/>
                <a:gd name="T4" fmla="*/ 0 w 207"/>
                <a:gd name="T5" fmla="*/ 21 h 21"/>
                <a:gd name="T6" fmla="*/ 20 w 207"/>
                <a:gd name="T7" fmla="*/ 0 h 21"/>
                <a:gd name="T8" fmla="*/ 207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207" y="0"/>
                  </a:moveTo>
                  <a:cubicBezTo>
                    <a:pt x="207" y="21"/>
                    <a:pt x="207" y="21"/>
                    <a:pt x="20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ŝḻïḍè">
              <a:extLst>
                <a:ext uri="{FF2B5EF4-FFF2-40B4-BE49-F238E27FC236}">
                  <a16:creationId xmlns:a16="http://schemas.microsoft.com/office/drawing/2014/main" id="{9A074E31-A0D7-4800-B63F-B6035B27EA03}"/>
                </a:ext>
              </a:extLst>
            </p:cNvPr>
            <p:cNvSpPr/>
            <p:nvPr/>
          </p:nvSpPr>
          <p:spPr bwMode="auto">
            <a:xfrm>
              <a:off x="6321426" y="4978401"/>
              <a:ext cx="28575" cy="26988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sļîďé">
              <a:extLst>
                <a:ext uri="{FF2B5EF4-FFF2-40B4-BE49-F238E27FC236}">
                  <a16:creationId xmlns:a16="http://schemas.microsoft.com/office/drawing/2014/main" id="{09087C35-F08D-4492-924B-2C087E091DC9}"/>
                </a:ext>
              </a:extLst>
            </p:cNvPr>
            <p:cNvSpPr/>
            <p:nvPr/>
          </p:nvSpPr>
          <p:spPr bwMode="auto">
            <a:xfrm>
              <a:off x="6321426" y="4981576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śľiḍé">
              <a:extLst>
                <a:ext uri="{FF2B5EF4-FFF2-40B4-BE49-F238E27FC236}">
                  <a16:creationId xmlns:a16="http://schemas.microsoft.com/office/drawing/2014/main" id="{5983DA33-D11E-416D-A963-74B59C33BA29}"/>
                </a:ext>
              </a:extLst>
            </p:cNvPr>
            <p:cNvSpPr/>
            <p:nvPr/>
          </p:nvSpPr>
          <p:spPr bwMode="auto">
            <a:xfrm>
              <a:off x="6326188" y="4986338"/>
              <a:ext cx="19050" cy="15875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śľiḋé">
              <a:extLst>
                <a:ext uri="{FF2B5EF4-FFF2-40B4-BE49-F238E27FC236}">
                  <a16:creationId xmlns:a16="http://schemas.microsoft.com/office/drawing/2014/main" id="{BD7CE81B-9B21-43AF-BE8A-2B5F7551699E}"/>
                </a:ext>
              </a:extLst>
            </p:cNvPr>
            <p:cNvSpPr/>
            <p:nvPr/>
          </p:nvSpPr>
          <p:spPr bwMode="auto">
            <a:xfrm>
              <a:off x="6321426" y="5026026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îṡļíḋê">
              <a:extLst>
                <a:ext uri="{FF2B5EF4-FFF2-40B4-BE49-F238E27FC236}">
                  <a16:creationId xmlns:a16="http://schemas.microsoft.com/office/drawing/2014/main" id="{D63C519C-9CC9-4CE9-8E4B-AB33D061FB3F}"/>
                </a:ext>
              </a:extLst>
            </p:cNvPr>
            <p:cNvSpPr/>
            <p:nvPr/>
          </p:nvSpPr>
          <p:spPr bwMode="auto">
            <a:xfrm>
              <a:off x="6321426" y="5026026"/>
              <a:ext cx="28575" cy="28575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śḷiḍê">
              <a:extLst>
                <a:ext uri="{FF2B5EF4-FFF2-40B4-BE49-F238E27FC236}">
                  <a16:creationId xmlns:a16="http://schemas.microsoft.com/office/drawing/2014/main" id="{F1583F9E-0F42-4FBC-B787-59FDF7BA6857}"/>
                </a:ext>
              </a:extLst>
            </p:cNvPr>
            <p:cNvSpPr/>
            <p:nvPr/>
          </p:nvSpPr>
          <p:spPr bwMode="auto">
            <a:xfrm>
              <a:off x="6326188" y="5029201"/>
              <a:ext cx="19050" cy="20638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ïśļïḋê">
              <a:extLst>
                <a:ext uri="{FF2B5EF4-FFF2-40B4-BE49-F238E27FC236}">
                  <a16:creationId xmlns:a16="http://schemas.microsoft.com/office/drawing/2014/main" id="{C796046B-14DB-4157-AB7E-AD2A8C938D71}"/>
                </a:ext>
              </a:extLst>
            </p:cNvPr>
            <p:cNvSpPr/>
            <p:nvPr/>
          </p:nvSpPr>
          <p:spPr bwMode="auto">
            <a:xfrm>
              <a:off x="7002463" y="5645151"/>
              <a:ext cx="23813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Slîḑè">
              <a:extLst>
                <a:ext uri="{FF2B5EF4-FFF2-40B4-BE49-F238E27FC236}">
                  <a16:creationId xmlns:a16="http://schemas.microsoft.com/office/drawing/2014/main" id="{54D43C15-418B-4E0B-B3E0-4EBD3611E67D}"/>
                </a:ext>
              </a:extLst>
            </p:cNvPr>
            <p:cNvSpPr/>
            <p:nvPr/>
          </p:nvSpPr>
          <p:spPr bwMode="auto">
            <a:xfrm>
              <a:off x="7002463" y="5649913"/>
              <a:ext cx="23813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ṣḷíḋè">
              <a:extLst>
                <a:ext uri="{FF2B5EF4-FFF2-40B4-BE49-F238E27FC236}">
                  <a16:creationId xmlns:a16="http://schemas.microsoft.com/office/drawing/2014/main" id="{083844BC-B68C-49D6-901C-3D60F1729917}"/>
                </a:ext>
              </a:extLst>
            </p:cNvPr>
            <p:cNvSpPr/>
            <p:nvPr/>
          </p:nvSpPr>
          <p:spPr bwMode="auto">
            <a:xfrm>
              <a:off x="7007226" y="5653088"/>
              <a:ext cx="19050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ṡļiḋe">
              <a:extLst>
                <a:ext uri="{FF2B5EF4-FFF2-40B4-BE49-F238E27FC236}">
                  <a16:creationId xmlns:a16="http://schemas.microsoft.com/office/drawing/2014/main" id="{FF85DDE6-69E4-47AA-8830-65CCDC74879A}"/>
                </a:ext>
              </a:extLst>
            </p:cNvPr>
            <p:cNvSpPr/>
            <p:nvPr/>
          </p:nvSpPr>
          <p:spPr bwMode="auto">
            <a:xfrm>
              <a:off x="6950076" y="5645151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ïšḻïḓé">
              <a:extLst>
                <a:ext uri="{FF2B5EF4-FFF2-40B4-BE49-F238E27FC236}">
                  <a16:creationId xmlns:a16="http://schemas.microsoft.com/office/drawing/2014/main" id="{E424486F-9A59-4DA5-8EBB-D016063A0BF7}"/>
                </a:ext>
              </a:extLst>
            </p:cNvPr>
            <p:cNvSpPr/>
            <p:nvPr/>
          </p:nvSpPr>
          <p:spPr bwMode="auto">
            <a:xfrm>
              <a:off x="6950076" y="5649913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şḻîḋe">
              <a:extLst>
                <a:ext uri="{FF2B5EF4-FFF2-40B4-BE49-F238E27FC236}">
                  <a16:creationId xmlns:a16="http://schemas.microsoft.com/office/drawing/2014/main" id="{0EDE1499-BA38-4F36-91BE-BA4B6E6697E5}"/>
                </a:ext>
              </a:extLst>
            </p:cNvPr>
            <p:cNvSpPr/>
            <p:nvPr/>
          </p:nvSpPr>
          <p:spPr bwMode="auto">
            <a:xfrm>
              <a:off x="6954838" y="5653088"/>
              <a:ext cx="19050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iṥ1îďe">
              <a:extLst>
                <a:ext uri="{FF2B5EF4-FFF2-40B4-BE49-F238E27FC236}">
                  <a16:creationId xmlns:a16="http://schemas.microsoft.com/office/drawing/2014/main" id="{41F675A2-45DC-4D03-8421-2FA202FB5587}"/>
                </a:ext>
              </a:extLst>
            </p:cNvPr>
            <p:cNvSpPr/>
            <p:nvPr/>
          </p:nvSpPr>
          <p:spPr bwMode="auto">
            <a:xfrm>
              <a:off x="6284913" y="2582863"/>
              <a:ext cx="0" cy="249238"/>
            </a:xfrm>
            <a:custGeom>
              <a:avLst/>
              <a:gdLst>
                <a:gd name="T0" fmla="*/ 1 h 62"/>
                <a:gd name="T1" fmla="*/ 1 h 62"/>
                <a:gd name="T2" fmla="*/ 62 h 62"/>
                <a:gd name="T3" fmla="*/ 62 h 62"/>
                <a:gd name="T4" fmla="*/ 1 h 62"/>
                <a:gd name="T5" fmla="*/ 1 h 62"/>
                <a:gd name="T6" fmla="*/ 1 h 62"/>
                <a:gd name="T7" fmla="*/ 1 h 62"/>
                <a:gd name="T8" fmla="*/ 1 h 62"/>
                <a:gd name="T9" fmla="*/ 1 h 62"/>
                <a:gd name="T10" fmla="*/ 1 h 62"/>
                <a:gd name="T11" fmla="*/ 1 h 62"/>
                <a:gd name="T12" fmla="*/ 1 h 62"/>
                <a:gd name="T13" fmla="*/ 1 h 62"/>
                <a:gd name="T14" fmla="*/ 1 h 62"/>
                <a:gd name="T15" fmla="*/ 0 h 62"/>
                <a:gd name="T16" fmla="*/ 0 h 62"/>
                <a:gd name="T17" fmla="*/ 0 h 6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</a:cxnLst>
              <a:rect l="0" t="0" r="r" b="b"/>
              <a:pathLst>
                <a:path h="6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Sḷiḍé">
              <a:extLst>
                <a:ext uri="{FF2B5EF4-FFF2-40B4-BE49-F238E27FC236}">
                  <a16:creationId xmlns:a16="http://schemas.microsoft.com/office/drawing/2014/main" id="{A102E919-EC8A-4624-B84E-D2D569DCD9E4}"/>
                </a:ext>
              </a:extLst>
            </p:cNvPr>
            <p:cNvSpPr/>
            <p:nvPr/>
          </p:nvSpPr>
          <p:spPr bwMode="auto">
            <a:xfrm>
              <a:off x="6145213" y="2406651"/>
              <a:ext cx="139700" cy="425450"/>
            </a:xfrm>
            <a:custGeom>
              <a:avLst/>
              <a:gdLst>
                <a:gd name="T0" fmla="*/ 18 w 35"/>
                <a:gd name="T1" fmla="*/ 0 h 106"/>
                <a:gd name="T2" fmla="*/ 0 w 35"/>
                <a:gd name="T3" fmla="*/ 19 h 106"/>
                <a:gd name="T4" fmla="*/ 3 w 35"/>
                <a:gd name="T5" fmla="*/ 23 h 106"/>
                <a:gd name="T6" fmla="*/ 12 w 35"/>
                <a:gd name="T7" fmla="*/ 52 h 106"/>
                <a:gd name="T8" fmla="*/ 12 w 35"/>
                <a:gd name="T9" fmla="*/ 93 h 106"/>
                <a:gd name="T10" fmla="*/ 35 w 35"/>
                <a:gd name="T11" fmla="*/ 106 h 106"/>
                <a:gd name="T12" fmla="*/ 35 w 35"/>
                <a:gd name="T13" fmla="*/ 45 h 106"/>
                <a:gd name="T14" fmla="*/ 35 w 35"/>
                <a:gd name="T15" fmla="*/ 45 h 106"/>
                <a:gd name="T16" fmla="*/ 35 w 35"/>
                <a:gd name="T17" fmla="*/ 45 h 106"/>
                <a:gd name="T18" fmla="*/ 35 w 35"/>
                <a:gd name="T19" fmla="*/ 45 h 106"/>
                <a:gd name="T20" fmla="*/ 35 w 35"/>
                <a:gd name="T21" fmla="*/ 45 h 106"/>
                <a:gd name="T22" fmla="*/ 35 w 35"/>
                <a:gd name="T23" fmla="*/ 45 h 106"/>
                <a:gd name="T24" fmla="*/ 35 w 35"/>
                <a:gd name="T25" fmla="*/ 45 h 106"/>
                <a:gd name="T26" fmla="*/ 35 w 35"/>
                <a:gd name="T27" fmla="*/ 45 h 106"/>
                <a:gd name="T28" fmla="*/ 35 w 35"/>
                <a:gd name="T29" fmla="*/ 44 h 106"/>
                <a:gd name="T30" fmla="*/ 35 w 35"/>
                <a:gd name="T31" fmla="*/ 44 h 106"/>
                <a:gd name="T32" fmla="*/ 18 w 35"/>
                <a:gd name="T3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06">
                  <a:moveTo>
                    <a:pt x="18" y="0"/>
                  </a:moveTo>
                  <a:cubicBezTo>
                    <a:pt x="10" y="5"/>
                    <a:pt x="4" y="12"/>
                    <a:pt x="0" y="19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9" y="31"/>
                    <a:pt x="12" y="41"/>
                    <a:pt x="12" y="5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9" y="99"/>
                    <a:pt x="27" y="103"/>
                    <a:pt x="35" y="10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7"/>
                    <a:pt x="28" y="12"/>
                    <a:pt x="18" y="0"/>
                  </a:cubicBezTo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ṡ1íḑê">
              <a:extLst>
                <a:ext uri="{FF2B5EF4-FFF2-40B4-BE49-F238E27FC236}">
                  <a16:creationId xmlns:a16="http://schemas.microsoft.com/office/drawing/2014/main" id="{FA508F18-F3B7-4873-8349-AE4B5D79A1A1}"/>
                </a:ext>
              </a:extLst>
            </p:cNvPr>
            <p:cNvSpPr/>
            <p:nvPr/>
          </p:nvSpPr>
          <p:spPr bwMode="auto">
            <a:xfrm>
              <a:off x="6156326" y="2498726"/>
              <a:ext cx="36513" cy="280988"/>
            </a:xfrm>
            <a:custGeom>
              <a:avLst/>
              <a:gdLst>
                <a:gd name="T0" fmla="*/ 0 w 9"/>
                <a:gd name="T1" fmla="*/ 0 h 70"/>
                <a:gd name="T2" fmla="*/ 7 w 9"/>
                <a:gd name="T3" fmla="*/ 24 h 70"/>
                <a:gd name="T4" fmla="*/ 7 w 9"/>
                <a:gd name="T5" fmla="*/ 26 h 70"/>
                <a:gd name="T6" fmla="*/ 7 w 9"/>
                <a:gd name="T7" fmla="*/ 26 h 70"/>
                <a:gd name="T8" fmla="*/ 7 w 9"/>
                <a:gd name="T9" fmla="*/ 68 h 70"/>
                <a:gd name="T10" fmla="*/ 9 w 9"/>
                <a:gd name="T11" fmla="*/ 70 h 70"/>
                <a:gd name="T12" fmla="*/ 9 w 9"/>
                <a:gd name="T13" fmla="*/ 29 h 70"/>
                <a:gd name="T14" fmla="*/ 0 w 9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0">
                  <a:moveTo>
                    <a:pt x="0" y="0"/>
                  </a:moveTo>
                  <a:cubicBezTo>
                    <a:pt x="5" y="7"/>
                    <a:pt x="7" y="15"/>
                    <a:pt x="7" y="24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8" y="69"/>
                    <a:pt x="9" y="70"/>
                    <a:pt x="9" y="70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8"/>
                    <a:pt x="6" y="8"/>
                    <a:pt x="0" y="0"/>
                  </a:cubicBezTo>
                </a:path>
              </a:pathLst>
            </a:cu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ŝ1îďè">
              <a:extLst>
                <a:ext uri="{FF2B5EF4-FFF2-40B4-BE49-F238E27FC236}">
                  <a16:creationId xmlns:a16="http://schemas.microsoft.com/office/drawing/2014/main" id="{0939EA0B-0A48-46AC-9938-C577F7E6906D}"/>
                </a:ext>
              </a:extLst>
            </p:cNvPr>
            <p:cNvSpPr/>
            <p:nvPr/>
          </p:nvSpPr>
          <p:spPr bwMode="auto">
            <a:xfrm>
              <a:off x="5495926" y="2486026"/>
              <a:ext cx="688975" cy="422275"/>
            </a:xfrm>
            <a:custGeom>
              <a:avLst/>
              <a:gdLst>
                <a:gd name="T0" fmla="*/ 160 w 171"/>
                <a:gd name="T1" fmla="*/ 0 h 105"/>
                <a:gd name="T2" fmla="*/ 153 w 171"/>
                <a:gd name="T3" fmla="*/ 28 h 105"/>
                <a:gd name="T4" fmla="*/ 2 w 171"/>
                <a:gd name="T5" fmla="*/ 100 h 105"/>
                <a:gd name="T6" fmla="*/ 0 w 171"/>
                <a:gd name="T7" fmla="*/ 104 h 105"/>
                <a:gd name="T8" fmla="*/ 0 w 171"/>
                <a:gd name="T9" fmla="*/ 105 h 105"/>
                <a:gd name="T10" fmla="*/ 0 w 171"/>
                <a:gd name="T11" fmla="*/ 105 h 105"/>
                <a:gd name="T12" fmla="*/ 12 w 171"/>
                <a:gd name="T13" fmla="*/ 105 h 105"/>
                <a:gd name="T14" fmla="*/ 153 w 171"/>
                <a:gd name="T15" fmla="*/ 39 h 105"/>
                <a:gd name="T16" fmla="*/ 156 w 171"/>
                <a:gd name="T17" fmla="*/ 36 h 105"/>
                <a:gd name="T18" fmla="*/ 158 w 171"/>
                <a:gd name="T19" fmla="*/ 49 h 105"/>
                <a:gd name="T20" fmla="*/ 158 w 171"/>
                <a:gd name="T21" fmla="*/ 52 h 105"/>
                <a:gd name="T22" fmla="*/ 171 w 171"/>
                <a:gd name="T23" fmla="*/ 71 h 105"/>
                <a:gd name="T24" fmla="*/ 171 w 171"/>
                <a:gd name="T25" fmla="*/ 29 h 105"/>
                <a:gd name="T26" fmla="*/ 160 w 171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105">
                  <a:moveTo>
                    <a:pt x="160" y="0"/>
                  </a:moveTo>
                  <a:cubicBezTo>
                    <a:pt x="156" y="8"/>
                    <a:pt x="153" y="18"/>
                    <a:pt x="153" y="28"/>
                  </a:cubicBezTo>
                  <a:cubicBezTo>
                    <a:pt x="98" y="39"/>
                    <a:pt x="45" y="64"/>
                    <a:pt x="2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53" y="72"/>
                    <a:pt x="102" y="50"/>
                    <a:pt x="153" y="39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40"/>
                    <a:pt x="158" y="45"/>
                    <a:pt x="158" y="49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61" y="59"/>
                    <a:pt x="166" y="66"/>
                    <a:pt x="171" y="71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18"/>
                    <a:pt x="167" y="8"/>
                    <a:pt x="160" y="0"/>
                  </a:cubicBezTo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ṩľîḑé">
              <a:extLst>
                <a:ext uri="{FF2B5EF4-FFF2-40B4-BE49-F238E27FC236}">
                  <a16:creationId xmlns:a16="http://schemas.microsoft.com/office/drawing/2014/main" id="{A5D87D63-B907-4B4B-8D51-773D2EDA032D}"/>
                </a:ext>
              </a:extLst>
            </p:cNvPr>
            <p:cNvSpPr/>
            <p:nvPr/>
          </p:nvSpPr>
          <p:spPr bwMode="auto">
            <a:xfrm>
              <a:off x="5495926" y="2908301"/>
              <a:ext cx="47625" cy="12700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0 h 3"/>
                <a:gd name="T4" fmla="*/ 0 w 12"/>
                <a:gd name="T5" fmla="*/ 0 h 3"/>
                <a:gd name="T6" fmla="*/ 0 w 12"/>
                <a:gd name="T7" fmla="*/ 3 h 3"/>
                <a:gd name="T8" fmla="*/ 3 w 12"/>
                <a:gd name="T9" fmla="*/ 3 h 3"/>
                <a:gd name="T10" fmla="*/ 10 w 12"/>
                <a:gd name="T11" fmla="*/ 3 h 3"/>
                <a:gd name="T12" fmla="*/ 10 w 12"/>
                <a:gd name="T13" fmla="*/ 1 h 3"/>
                <a:gd name="T14" fmla="*/ 12 w 1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0"/>
                    <a:pt x="12" y="0"/>
                  </a:cubicBezTo>
                </a:path>
              </a:pathLst>
            </a:custGeom>
            <a:solidFill>
              <a:srgbClr val="40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íśľîḍé">
              <a:extLst>
                <a:ext uri="{FF2B5EF4-FFF2-40B4-BE49-F238E27FC236}">
                  <a16:creationId xmlns:a16="http://schemas.microsoft.com/office/drawing/2014/main" id="{502C8AFB-7E1C-4D56-8E91-F6854484A17C}"/>
                </a:ext>
              </a:extLst>
            </p:cNvPr>
            <p:cNvSpPr/>
            <p:nvPr/>
          </p:nvSpPr>
          <p:spPr bwMode="auto">
            <a:xfrm>
              <a:off x="5430838" y="2921001"/>
              <a:ext cx="169863" cy="338138"/>
            </a:xfrm>
            <a:custGeom>
              <a:avLst/>
              <a:gdLst>
                <a:gd name="T0" fmla="*/ 26 w 42"/>
                <a:gd name="T1" fmla="*/ 0 h 84"/>
                <a:gd name="T2" fmla="*/ 19 w 42"/>
                <a:gd name="T3" fmla="*/ 0 h 84"/>
                <a:gd name="T4" fmla="*/ 16 w 42"/>
                <a:gd name="T5" fmla="*/ 0 h 84"/>
                <a:gd name="T6" fmla="*/ 16 w 42"/>
                <a:gd name="T7" fmla="*/ 20 h 84"/>
                <a:gd name="T8" fmla="*/ 13 w 42"/>
                <a:gd name="T9" fmla="*/ 26 h 84"/>
                <a:gd name="T10" fmla="*/ 13 w 42"/>
                <a:gd name="T11" fmla="*/ 40 h 84"/>
                <a:gd name="T12" fmla="*/ 0 w 42"/>
                <a:gd name="T13" fmla="*/ 59 h 84"/>
                <a:gd name="T14" fmla="*/ 16 w 42"/>
                <a:gd name="T15" fmla="*/ 80 h 84"/>
                <a:gd name="T16" fmla="*/ 16 w 42"/>
                <a:gd name="T17" fmla="*/ 84 h 84"/>
                <a:gd name="T18" fmla="*/ 42 w 42"/>
                <a:gd name="T19" fmla="*/ 58 h 84"/>
                <a:gd name="T20" fmla="*/ 29 w 42"/>
                <a:gd name="T21" fmla="*/ 40 h 84"/>
                <a:gd name="T22" fmla="*/ 29 w 42"/>
                <a:gd name="T23" fmla="*/ 26 h 84"/>
                <a:gd name="T24" fmla="*/ 26 w 42"/>
                <a:gd name="T25" fmla="*/ 20 h 84"/>
                <a:gd name="T26" fmla="*/ 26 w 4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84">
                  <a:moveTo>
                    <a:pt x="2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21"/>
                    <a:pt x="13" y="23"/>
                    <a:pt x="13" y="2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5" y="43"/>
                    <a:pt x="0" y="51"/>
                    <a:pt x="0" y="59"/>
                  </a:cubicBezTo>
                  <a:cubicBezTo>
                    <a:pt x="0" y="69"/>
                    <a:pt x="7" y="78"/>
                    <a:pt x="16" y="80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0"/>
                    <a:pt x="36" y="43"/>
                    <a:pt x="29" y="40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3"/>
                    <a:pt x="28" y="21"/>
                    <a:pt x="26" y="2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4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işľíḓè">
              <a:extLst>
                <a:ext uri="{FF2B5EF4-FFF2-40B4-BE49-F238E27FC236}">
                  <a16:creationId xmlns:a16="http://schemas.microsoft.com/office/drawing/2014/main" id="{64987927-F3DE-45DB-BFDB-3BAF72D6A468}"/>
                </a:ext>
              </a:extLst>
            </p:cNvPr>
            <p:cNvSpPr/>
            <p:nvPr/>
          </p:nvSpPr>
          <p:spPr bwMode="auto">
            <a:xfrm>
              <a:off x="6192838" y="3159126"/>
              <a:ext cx="92075" cy="904875"/>
            </a:xfrm>
            <a:custGeom>
              <a:avLst/>
              <a:gdLst>
                <a:gd name="T0" fmla="*/ 58 w 58"/>
                <a:gd name="T1" fmla="*/ 0 h 570"/>
                <a:gd name="T2" fmla="*/ 0 w 58"/>
                <a:gd name="T3" fmla="*/ 0 h 570"/>
                <a:gd name="T4" fmla="*/ 0 w 58"/>
                <a:gd name="T5" fmla="*/ 570 h 570"/>
                <a:gd name="T6" fmla="*/ 8 w 58"/>
                <a:gd name="T7" fmla="*/ 570 h 570"/>
                <a:gd name="T8" fmla="*/ 58 w 58"/>
                <a:gd name="T9" fmla="*/ 570 h 570"/>
                <a:gd name="T10" fmla="*/ 58 w 58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0">
                  <a:moveTo>
                    <a:pt x="58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8" y="570"/>
                  </a:lnTo>
                  <a:lnTo>
                    <a:pt x="58" y="57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íŝļíḓè">
              <a:extLst>
                <a:ext uri="{FF2B5EF4-FFF2-40B4-BE49-F238E27FC236}">
                  <a16:creationId xmlns:a16="http://schemas.microsoft.com/office/drawing/2014/main" id="{B511D897-37D1-4014-998A-E3E5BC8FFE74}"/>
                </a:ext>
              </a:extLst>
            </p:cNvPr>
            <p:cNvSpPr/>
            <p:nvPr/>
          </p:nvSpPr>
          <p:spPr bwMode="auto">
            <a:xfrm>
              <a:off x="6192838" y="3159126"/>
              <a:ext cx="92075" cy="904875"/>
            </a:xfrm>
            <a:custGeom>
              <a:avLst/>
              <a:gdLst>
                <a:gd name="T0" fmla="*/ 58 w 58"/>
                <a:gd name="T1" fmla="*/ 0 h 570"/>
                <a:gd name="T2" fmla="*/ 0 w 58"/>
                <a:gd name="T3" fmla="*/ 0 h 570"/>
                <a:gd name="T4" fmla="*/ 0 w 58"/>
                <a:gd name="T5" fmla="*/ 570 h 570"/>
                <a:gd name="T6" fmla="*/ 8 w 58"/>
                <a:gd name="T7" fmla="*/ 570 h 570"/>
                <a:gd name="T8" fmla="*/ 58 w 58"/>
                <a:gd name="T9" fmla="*/ 570 h 570"/>
                <a:gd name="T10" fmla="*/ 58 w 58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0">
                  <a:moveTo>
                    <a:pt x="58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8" y="570"/>
                  </a:lnTo>
                  <a:lnTo>
                    <a:pt x="58" y="570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îṣľïḍè">
              <a:extLst>
                <a:ext uri="{FF2B5EF4-FFF2-40B4-BE49-F238E27FC236}">
                  <a16:creationId xmlns:a16="http://schemas.microsoft.com/office/drawing/2014/main" id="{6F97D55B-CFEB-4921-B6AE-7485D6880011}"/>
                </a:ext>
              </a:extLst>
            </p:cNvPr>
            <p:cNvSpPr/>
            <p:nvPr/>
          </p:nvSpPr>
          <p:spPr bwMode="auto">
            <a:xfrm>
              <a:off x="6184901" y="3159126"/>
              <a:ext cx="7938" cy="904875"/>
            </a:xfrm>
            <a:prstGeom prst="rect">
              <a:avLst/>
            </a:pr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ṥļïḓè">
              <a:extLst>
                <a:ext uri="{FF2B5EF4-FFF2-40B4-BE49-F238E27FC236}">
                  <a16:creationId xmlns:a16="http://schemas.microsoft.com/office/drawing/2014/main" id="{D59EF4AB-ABC7-4888-AF67-43033F93B011}"/>
                </a:ext>
              </a:extLst>
            </p:cNvPr>
            <p:cNvSpPr/>
            <p:nvPr/>
          </p:nvSpPr>
          <p:spPr bwMode="auto">
            <a:xfrm>
              <a:off x="6184901" y="3159126"/>
              <a:ext cx="7938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ŝľiḓe">
              <a:extLst>
                <a:ext uri="{FF2B5EF4-FFF2-40B4-BE49-F238E27FC236}">
                  <a16:creationId xmlns:a16="http://schemas.microsoft.com/office/drawing/2014/main" id="{97D2BD09-2DD8-438E-9EDC-D8570DBF69F0}"/>
                </a:ext>
              </a:extLst>
            </p:cNvPr>
            <p:cNvSpPr/>
            <p:nvPr/>
          </p:nvSpPr>
          <p:spPr bwMode="auto">
            <a:xfrm>
              <a:off x="5576888" y="3159126"/>
              <a:ext cx="608013" cy="904875"/>
            </a:xfrm>
            <a:custGeom>
              <a:avLst/>
              <a:gdLst>
                <a:gd name="T0" fmla="*/ 151 w 151"/>
                <a:gd name="T1" fmla="*/ 0 h 225"/>
                <a:gd name="T2" fmla="*/ 138 w 151"/>
                <a:gd name="T3" fmla="*/ 0 h 225"/>
                <a:gd name="T4" fmla="*/ 138 w 151"/>
                <a:gd name="T5" fmla="*/ 75 h 225"/>
                <a:gd name="T6" fmla="*/ 66 w 151"/>
                <a:gd name="T7" fmla="*/ 147 h 225"/>
                <a:gd name="T8" fmla="*/ 66 w 151"/>
                <a:gd name="T9" fmla="*/ 161 h 225"/>
                <a:gd name="T10" fmla="*/ 66 w 151"/>
                <a:gd name="T11" fmla="*/ 178 h 225"/>
                <a:gd name="T12" fmla="*/ 68 w 151"/>
                <a:gd name="T13" fmla="*/ 184 h 225"/>
                <a:gd name="T14" fmla="*/ 28 w 151"/>
                <a:gd name="T15" fmla="*/ 184 h 225"/>
                <a:gd name="T16" fmla="*/ 0 w 151"/>
                <a:gd name="T17" fmla="*/ 212 h 225"/>
                <a:gd name="T18" fmla="*/ 12 w 151"/>
                <a:gd name="T19" fmla="*/ 222 h 225"/>
                <a:gd name="T20" fmla="*/ 12 w 151"/>
                <a:gd name="T21" fmla="*/ 222 h 225"/>
                <a:gd name="T22" fmla="*/ 17 w 151"/>
                <a:gd name="T23" fmla="*/ 224 h 225"/>
                <a:gd name="T24" fmla="*/ 17 w 151"/>
                <a:gd name="T25" fmla="*/ 224 h 225"/>
                <a:gd name="T26" fmla="*/ 22 w 151"/>
                <a:gd name="T27" fmla="*/ 225 h 225"/>
                <a:gd name="T28" fmla="*/ 23 w 151"/>
                <a:gd name="T29" fmla="*/ 225 h 225"/>
                <a:gd name="T30" fmla="*/ 28 w 151"/>
                <a:gd name="T31" fmla="*/ 225 h 225"/>
                <a:gd name="T32" fmla="*/ 30 w 151"/>
                <a:gd name="T33" fmla="*/ 225 h 225"/>
                <a:gd name="T34" fmla="*/ 54 w 151"/>
                <a:gd name="T35" fmla="*/ 225 h 225"/>
                <a:gd name="T36" fmla="*/ 55 w 151"/>
                <a:gd name="T37" fmla="*/ 225 h 225"/>
                <a:gd name="T38" fmla="*/ 80 w 151"/>
                <a:gd name="T39" fmla="*/ 225 h 225"/>
                <a:gd name="T40" fmla="*/ 89 w 151"/>
                <a:gd name="T41" fmla="*/ 225 h 225"/>
                <a:gd name="T42" fmla="*/ 138 w 151"/>
                <a:gd name="T43" fmla="*/ 176 h 225"/>
                <a:gd name="T44" fmla="*/ 138 w 151"/>
                <a:gd name="T45" fmla="*/ 225 h 225"/>
                <a:gd name="T46" fmla="*/ 151 w 151"/>
                <a:gd name="T47" fmla="*/ 225 h 225"/>
                <a:gd name="T48" fmla="*/ 151 w 151"/>
                <a:gd name="T4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225">
                  <a:moveTo>
                    <a:pt x="15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75"/>
                    <a:pt x="138" y="75"/>
                    <a:pt x="138" y="75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6" y="180"/>
                    <a:pt x="66" y="182"/>
                    <a:pt x="68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3" y="216"/>
                    <a:pt x="7" y="219"/>
                    <a:pt x="12" y="222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4" y="223"/>
                    <a:pt x="15" y="223"/>
                    <a:pt x="17" y="224"/>
                  </a:cubicBezTo>
                  <a:cubicBezTo>
                    <a:pt x="17" y="224"/>
                    <a:pt x="17" y="224"/>
                    <a:pt x="17" y="224"/>
                  </a:cubicBezTo>
                  <a:cubicBezTo>
                    <a:pt x="18" y="224"/>
                    <a:pt x="20" y="225"/>
                    <a:pt x="22" y="225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25"/>
                    <a:pt x="26" y="225"/>
                    <a:pt x="28" y="225"/>
                  </a:cubicBezTo>
                  <a:cubicBezTo>
                    <a:pt x="30" y="225"/>
                    <a:pt x="30" y="225"/>
                    <a:pt x="30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9" y="225"/>
                    <a:pt x="89" y="225"/>
                    <a:pt x="89" y="225"/>
                  </a:cubicBezTo>
                  <a:cubicBezTo>
                    <a:pt x="138" y="176"/>
                    <a:pt x="138" y="176"/>
                    <a:pt x="138" y="17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51" y="0"/>
                    <a:pt x="151" y="0"/>
                    <a:pt x="151" y="0"/>
                  </a:cubicBezTo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iṩḻídé">
              <a:extLst>
                <a:ext uri="{FF2B5EF4-FFF2-40B4-BE49-F238E27FC236}">
                  <a16:creationId xmlns:a16="http://schemas.microsoft.com/office/drawing/2014/main" id="{61ACC7E7-22BC-45E4-A8A7-408D5E0CCF2F}"/>
                </a:ext>
              </a:extLst>
            </p:cNvPr>
            <p:cNvSpPr/>
            <p:nvPr/>
          </p:nvSpPr>
          <p:spPr bwMode="auto">
            <a:xfrm>
              <a:off x="5935663" y="3867151"/>
              <a:ext cx="196850" cy="196850"/>
            </a:xfrm>
            <a:custGeom>
              <a:avLst/>
              <a:gdLst>
                <a:gd name="T0" fmla="*/ 124 w 124"/>
                <a:gd name="T1" fmla="*/ 0 h 124"/>
                <a:gd name="T2" fmla="*/ 0 w 124"/>
                <a:gd name="T3" fmla="*/ 124 h 124"/>
                <a:gd name="T4" fmla="*/ 43 w 124"/>
                <a:gd name="T5" fmla="*/ 124 h 124"/>
                <a:gd name="T6" fmla="*/ 106 w 124"/>
                <a:gd name="T7" fmla="*/ 124 h 124"/>
                <a:gd name="T8" fmla="*/ 124 w 124"/>
                <a:gd name="T9" fmla="*/ 124 h 124"/>
                <a:gd name="T10" fmla="*/ 124 w 124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lnTo>
                    <a:pt x="0" y="124"/>
                  </a:lnTo>
                  <a:lnTo>
                    <a:pt x="43" y="124"/>
                  </a:lnTo>
                  <a:lnTo>
                    <a:pt x="106" y="124"/>
                  </a:lnTo>
                  <a:lnTo>
                    <a:pt x="124" y="1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îṧḻîḋè">
              <a:extLst>
                <a:ext uri="{FF2B5EF4-FFF2-40B4-BE49-F238E27FC236}">
                  <a16:creationId xmlns:a16="http://schemas.microsoft.com/office/drawing/2014/main" id="{2B34232B-E9E7-40A8-A5C3-6B157ACE4C22}"/>
                </a:ext>
              </a:extLst>
            </p:cNvPr>
            <p:cNvSpPr/>
            <p:nvPr/>
          </p:nvSpPr>
          <p:spPr bwMode="auto">
            <a:xfrm>
              <a:off x="5935663" y="3867151"/>
              <a:ext cx="196850" cy="196850"/>
            </a:xfrm>
            <a:custGeom>
              <a:avLst/>
              <a:gdLst>
                <a:gd name="T0" fmla="*/ 124 w 124"/>
                <a:gd name="T1" fmla="*/ 0 h 124"/>
                <a:gd name="T2" fmla="*/ 0 w 124"/>
                <a:gd name="T3" fmla="*/ 124 h 124"/>
                <a:gd name="T4" fmla="*/ 43 w 124"/>
                <a:gd name="T5" fmla="*/ 124 h 124"/>
                <a:gd name="T6" fmla="*/ 106 w 124"/>
                <a:gd name="T7" fmla="*/ 124 h 124"/>
                <a:gd name="T8" fmla="*/ 124 w 124"/>
                <a:gd name="T9" fmla="*/ 124 h 124"/>
                <a:gd name="T10" fmla="*/ 124 w 124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lnTo>
                    <a:pt x="0" y="124"/>
                  </a:lnTo>
                  <a:lnTo>
                    <a:pt x="43" y="124"/>
                  </a:lnTo>
                  <a:lnTo>
                    <a:pt x="106" y="124"/>
                  </a:lnTo>
                  <a:lnTo>
                    <a:pt x="124" y="124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ṥḷidê">
              <a:extLst>
                <a:ext uri="{FF2B5EF4-FFF2-40B4-BE49-F238E27FC236}">
                  <a16:creationId xmlns:a16="http://schemas.microsoft.com/office/drawing/2014/main" id="{CCFDC187-FAF0-449C-9ECA-ACD035BE9DB0}"/>
                </a:ext>
              </a:extLst>
            </p:cNvPr>
            <p:cNvSpPr/>
            <p:nvPr/>
          </p:nvSpPr>
          <p:spPr bwMode="auto">
            <a:xfrm>
              <a:off x="5430838" y="2632076"/>
              <a:ext cx="701675" cy="1379538"/>
            </a:xfrm>
            <a:custGeom>
              <a:avLst/>
              <a:gdLst>
                <a:gd name="T0" fmla="*/ 16 w 174"/>
                <a:gd name="T1" fmla="*/ 216 h 343"/>
                <a:gd name="T2" fmla="*/ 16 w 174"/>
                <a:gd name="T3" fmla="*/ 279 h 343"/>
                <a:gd name="T4" fmla="*/ 13 w 174"/>
                <a:gd name="T5" fmla="*/ 285 h 343"/>
                <a:gd name="T6" fmla="*/ 13 w 174"/>
                <a:gd name="T7" fmla="*/ 299 h 343"/>
                <a:gd name="T8" fmla="*/ 0 w 174"/>
                <a:gd name="T9" fmla="*/ 319 h 343"/>
                <a:gd name="T10" fmla="*/ 21 w 174"/>
                <a:gd name="T11" fmla="*/ 340 h 343"/>
                <a:gd name="T12" fmla="*/ 32 w 174"/>
                <a:gd name="T13" fmla="*/ 337 h 343"/>
                <a:gd name="T14" fmla="*/ 36 w 174"/>
                <a:gd name="T15" fmla="*/ 343 h 343"/>
                <a:gd name="T16" fmla="*/ 64 w 174"/>
                <a:gd name="T17" fmla="*/ 315 h 343"/>
                <a:gd name="T18" fmla="*/ 42 w 174"/>
                <a:gd name="T19" fmla="*/ 315 h 343"/>
                <a:gd name="T20" fmla="*/ 30 w 174"/>
                <a:gd name="T21" fmla="*/ 299 h 343"/>
                <a:gd name="T22" fmla="*/ 30 w 174"/>
                <a:gd name="T23" fmla="*/ 285 h 343"/>
                <a:gd name="T24" fmla="*/ 27 w 174"/>
                <a:gd name="T25" fmla="*/ 279 h 343"/>
                <a:gd name="T26" fmla="*/ 27 w 174"/>
                <a:gd name="T27" fmla="*/ 216 h 343"/>
                <a:gd name="T28" fmla="*/ 16 w 174"/>
                <a:gd name="T29" fmla="*/ 216 h 343"/>
                <a:gd name="T30" fmla="*/ 16 w 174"/>
                <a:gd name="T31" fmla="*/ 216 h 343"/>
                <a:gd name="T32" fmla="*/ 172 w 174"/>
                <a:gd name="T33" fmla="*/ 0 h 343"/>
                <a:gd name="T34" fmla="*/ 169 w 174"/>
                <a:gd name="T35" fmla="*/ 3 h 343"/>
                <a:gd name="T36" fmla="*/ 170 w 174"/>
                <a:gd name="T37" fmla="*/ 3 h 343"/>
                <a:gd name="T38" fmla="*/ 174 w 174"/>
                <a:gd name="T39" fmla="*/ 16 h 343"/>
                <a:gd name="T40" fmla="*/ 174 w 174"/>
                <a:gd name="T41" fmla="*/ 13 h 343"/>
                <a:gd name="T42" fmla="*/ 172 w 174"/>
                <a:gd name="T4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343">
                  <a:moveTo>
                    <a:pt x="16" y="216"/>
                  </a:moveTo>
                  <a:cubicBezTo>
                    <a:pt x="16" y="279"/>
                    <a:pt x="16" y="279"/>
                    <a:pt x="16" y="279"/>
                  </a:cubicBezTo>
                  <a:cubicBezTo>
                    <a:pt x="14" y="281"/>
                    <a:pt x="13" y="283"/>
                    <a:pt x="13" y="285"/>
                  </a:cubicBezTo>
                  <a:cubicBezTo>
                    <a:pt x="13" y="299"/>
                    <a:pt x="13" y="299"/>
                    <a:pt x="13" y="299"/>
                  </a:cubicBezTo>
                  <a:cubicBezTo>
                    <a:pt x="5" y="302"/>
                    <a:pt x="0" y="310"/>
                    <a:pt x="0" y="319"/>
                  </a:cubicBezTo>
                  <a:cubicBezTo>
                    <a:pt x="0" y="331"/>
                    <a:pt x="10" y="340"/>
                    <a:pt x="21" y="340"/>
                  </a:cubicBezTo>
                  <a:cubicBezTo>
                    <a:pt x="25" y="340"/>
                    <a:pt x="29" y="339"/>
                    <a:pt x="32" y="337"/>
                  </a:cubicBezTo>
                  <a:cubicBezTo>
                    <a:pt x="33" y="339"/>
                    <a:pt x="35" y="341"/>
                    <a:pt x="36" y="343"/>
                  </a:cubicBezTo>
                  <a:cubicBezTo>
                    <a:pt x="64" y="315"/>
                    <a:pt x="64" y="315"/>
                    <a:pt x="64" y="315"/>
                  </a:cubicBezTo>
                  <a:cubicBezTo>
                    <a:pt x="42" y="315"/>
                    <a:pt x="42" y="315"/>
                    <a:pt x="42" y="315"/>
                  </a:cubicBezTo>
                  <a:cubicBezTo>
                    <a:pt x="41" y="308"/>
                    <a:pt x="36" y="302"/>
                    <a:pt x="30" y="299"/>
                  </a:cubicBezTo>
                  <a:cubicBezTo>
                    <a:pt x="30" y="285"/>
                    <a:pt x="30" y="285"/>
                    <a:pt x="30" y="285"/>
                  </a:cubicBezTo>
                  <a:cubicBezTo>
                    <a:pt x="30" y="283"/>
                    <a:pt x="28" y="281"/>
                    <a:pt x="27" y="279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16" y="216"/>
                    <a:pt x="16" y="216"/>
                    <a:pt x="16" y="216"/>
                  </a:cubicBezTo>
                  <a:cubicBezTo>
                    <a:pt x="16" y="216"/>
                    <a:pt x="16" y="216"/>
                    <a:pt x="16" y="216"/>
                  </a:cubicBezTo>
                  <a:moveTo>
                    <a:pt x="172" y="0"/>
                  </a:moveTo>
                  <a:cubicBezTo>
                    <a:pt x="169" y="3"/>
                    <a:pt x="169" y="3"/>
                    <a:pt x="169" y="3"/>
                  </a:cubicBezTo>
                  <a:cubicBezTo>
                    <a:pt x="169" y="3"/>
                    <a:pt x="170" y="3"/>
                    <a:pt x="170" y="3"/>
                  </a:cubicBezTo>
                  <a:cubicBezTo>
                    <a:pt x="171" y="7"/>
                    <a:pt x="172" y="12"/>
                    <a:pt x="174" y="16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9"/>
                    <a:pt x="173" y="4"/>
                    <a:pt x="172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ṩḻïḑê">
              <a:extLst>
                <a:ext uri="{FF2B5EF4-FFF2-40B4-BE49-F238E27FC236}">
                  <a16:creationId xmlns:a16="http://schemas.microsoft.com/office/drawing/2014/main" id="{43311A2A-689D-487D-8EE6-74B3A3FB6933}"/>
                </a:ext>
              </a:extLst>
            </p:cNvPr>
            <p:cNvSpPr/>
            <p:nvPr/>
          </p:nvSpPr>
          <p:spPr bwMode="auto">
            <a:xfrm>
              <a:off x="5495926" y="3489326"/>
              <a:ext cx="44450" cy="11113"/>
            </a:xfrm>
            <a:custGeom>
              <a:avLst/>
              <a:gdLst>
                <a:gd name="T0" fmla="*/ 0 w 11"/>
                <a:gd name="T1" fmla="*/ 0 h 3"/>
                <a:gd name="T2" fmla="*/ 0 w 11"/>
                <a:gd name="T3" fmla="*/ 3 h 3"/>
                <a:gd name="T4" fmla="*/ 0 w 11"/>
                <a:gd name="T5" fmla="*/ 3 h 3"/>
                <a:gd name="T6" fmla="*/ 11 w 11"/>
                <a:gd name="T7" fmla="*/ 3 h 3"/>
                <a:gd name="T8" fmla="*/ 11 w 11"/>
                <a:gd name="T9" fmla="*/ 0 h 3"/>
                <a:gd name="T10" fmla="*/ 3 w 11"/>
                <a:gd name="T11" fmla="*/ 0 h 3"/>
                <a:gd name="T12" fmla="*/ 3 w 11"/>
                <a:gd name="T13" fmla="*/ 0 h 3"/>
                <a:gd name="T14" fmla="*/ 0 w 11"/>
                <a:gd name="T15" fmla="*/ 0 h 3"/>
                <a:gd name="T16" fmla="*/ 0 w 1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A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ṡlïḓe">
              <a:extLst>
                <a:ext uri="{FF2B5EF4-FFF2-40B4-BE49-F238E27FC236}">
                  <a16:creationId xmlns:a16="http://schemas.microsoft.com/office/drawing/2014/main" id="{F1DDFEA8-E8B6-4BC1-899A-FA0137DAA5F7}"/>
                </a:ext>
              </a:extLst>
            </p:cNvPr>
            <p:cNvSpPr/>
            <p:nvPr/>
          </p:nvSpPr>
          <p:spPr bwMode="auto">
            <a:xfrm>
              <a:off x="5495926" y="3154363"/>
              <a:ext cx="104775" cy="325438"/>
            </a:xfrm>
            <a:custGeom>
              <a:avLst/>
              <a:gdLst>
                <a:gd name="T0" fmla="*/ 26 w 26"/>
                <a:gd name="T1" fmla="*/ 0 h 81"/>
                <a:gd name="T2" fmla="*/ 0 w 26"/>
                <a:gd name="T3" fmla="*/ 26 h 81"/>
                <a:gd name="T4" fmla="*/ 0 w 26"/>
                <a:gd name="T5" fmla="*/ 81 h 81"/>
                <a:gd name="T6" fmla="*/ 0 w 26"/>
                <a:gd name="T7" fmla="*/ 81 h 81"/>
                <a:gd name="T8" fmla="*/ 11 w 26"/>
                <a:gd name="T9" fmla="*/ 81 h 81"/>
                <a:gd name="T10" fmla="*/ 11 w 26"/>
                <a:gd name="T11" fmla="*/ 22 h 81"/>
                <a:gd name="T12" fmla="*/ 26 w 26"/>
                <a:gd name="T13" fmla="*/ 1 h 81"/>
                <a:gd name="T14" fmla="*/ 26 w 2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81">
                  <a:moveTo>
                    <a:pt x="26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0" y="19"/>
                    <a:pt x="26" y="11"/>
                    <a:pt x="26" y="1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275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ś1ídè">
              <a:extLst>
                <a:ext uri="{FF2B5EF4-FFF2-40B4-BE49-F238E27FC236}">
                  <a16:creationId xmlns:a16="http://schemas.microsoft.com/office/drawing/2014/main" id="{42EA7565-F6A4-45A1-93EF-101360A278AB}"/>
                </a:ext>
              </a:extLst>
            </p:cNvPr>
            <p:cNvSpPr/>
            <p:nvPr/>
          </p:nvSpPr>
          <p:spPr bwMode="auto">
            <a:xfrm>
              <a:off x="5495926" y="3479801"/>
              <a:ext cx="44450" cy="9525"/>
            </a:xfrm>
            <a:custGeom>
              <a:avLst/>
              <a:gdLst>
                <a:gd name="T0" fmla="*/ 0 w 11"/>
                <a:gd name="T1" fmla="*/ 0 h 2"/>
                <a:gd name="T2" fmla="*/ 0 w 11"/>
                <a:gd name="T3" fmla="*/ 2 h 2"/>
                <a:gd name="T4" fmla="*/ 0 w 11"/>
                <a:gd name="T5" fmla="*/ 2 h 2"/>
                <a:gd name="T6" fmla="*/ 3 w 11"/>
                <a:gd name="T7" fmla="*/ 2 h 2"/>
                <a:gd name="T8" fmla="*/ 11 w 11"/>
                <a:gd name="T9" fmla="*/ 2 h 2"/>
                <a:gd name="T10" fmla="*/ 11 w 11"/>
                <a:gd name="T11" fmla="*/ 0 h 2"/>
                <a:gd name="T12" fmla="*/ 0 w 11"/>
                <a:gd name="T13" fmla="*/ 0 h 2"/>
                <a:gd name="T14" fmla="*/ 0 w 1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75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íśļïḍé">
              <a:extLst>
                <a:ext uri="{FF2B5EF4-FFF2-40B4-BE49-F238E27FC236}">
                  <a16:creationId xmlns:a16="http://schemas.microsoft.com/office/drawing/2014/main" id="{7AF3C716-A1AC-4AE9-9FD1-58EA64708619}"/>
                </a:ext>
              </a:extLst>
            </p:cNvPr>
            <p:cNvSpPr/>
            <p:nvPr/>
          </p:nvSpPr>
          <p:spPr bwMode="auto">
            <a:xfrm>
              <a:off x="5842001" y="3159126"/>
              <a:ext cx="290513" cy="590550"/>
            </a:xfrm>
            <a:custGeom>
              <a:avLst/>
              <a:gdLst>
                <a:gd name="T0" fmla="*/ 72 w 72"/>
                <a:gd name="T1" fmla="*/ 0 h 147"/>
                <a:gd name="T2" fmla="*/ 47 w 72"/>
                <a:gd name="T3" fmla="*/ 0 h 147"/>
                <a:gd name="T4" fmla="*/ 47 w 72"/>
                <a:gd name="T5" fmla="*/ 12 h 147"/>
                <a:gd name="T6" fmla="*/ 35 w 72"/>
                <a:gd name="T7" fmla="*/ 12 h 147"/>
                <a:gd name="T8" fmla="*/ 35 w 72"/>
                <a:gd name="T9" fmla="*/ 59 h 147"/>
                <a:gd name="T10" fmla="*/ 9 w 72"/>
                <a:gd name="T11" fmla="*/ 85 h 147"/>
                <a:gd name="T12" fmla="*/ 0 w 72"/>
                <a:gd name="T13" fmla="*/ 85 h 147"/>
                <a:gd name="T14" fmla="*/ 0 w 72"/>
                <a:gd name="T15" fmla="*/ 132 h 147"/>
                <a:gd name="T16" fmla="*/ 0 w 72"/>
                <a:gd name="T17" fmla="*/ 147 h 147"/>
                <a:gd name="T18" fmla="*/ 72 w 72"/>
                <a:gd name="T19" fmla="*/ 75 h 147"/>
                <a:gd name="T20" fmla="*/ 72 w 72"/>
                <a:gd name="T2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47">
                  <a:moveTo>
                    <a:pt x="72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73"/>
                    <a:pt x="23" y="85"/>
                    <a:pt x="9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ṡlíde">
              <a:extLst>
                <a:ext uri="{FF2B5EF4-FFF2-40B4-BE49-F238E27FC236}">
                  <a16:creationId xmlns:a16="http://schemas.microsoft.com/office/drawing/2014/main" id="{5E0A4A56-9D1B-4C3E-B072-59636DDCC896}"/>
                </a:ext>
              </a:extLst>
            </p:cNvPr>
            <p:cNvSpPr/>
            <p:nvPr/>
          </p:nvSpPr>
          <p:spPr bwMode="auto">
            <a:xfrm>
              <a:off x="5842001" y="3206751"/>
              <a:ext cx="141288" cy="293688"/>
            </a:xfrm>
            <a:custGeom>
              <a:avLst/>
              <a:gdLst>
                <a:gd name="T0" fmla="*/ 35 w 35"/>
                <a:gd name="T1" fmla="*/ 0 h 73"/>
                <a:gd name="T2" fmla="*/ 34 w 35"/>
                <a:gd name="T3" fmla="*/ 0 h 73"/>
                <a:gd name="T4" fmla="*/ 34 w 35"/>
                <a:gd name="T5" fmla="*/ 7 h 73"/>
                <a:gd name="T6" fmla="*/ 32 w 35"/>
                <a:gd name="T7" fmla="*/ 7 h 73"/>
                <a:gd name="T8" fmla="*/ 32 w 35"/>
                <a:gd name="T9" fmla="*/ 44 h 73"/>
                <a:gd name="T10" fmla="*/ 26 w 35"/>
                <a:gd name="T11" fmla="*/ 61 h 73"/>
                <a:gd name="T12" fmla="*/ 32 w 35"/>
                <a:gd name="T13" fmla="*/ 45 h 73"/>
                <a:gd name="T14" fmla="*/ 32 w 35"/>
                <a:gd name="T15" fmla="*/ 47 h 73"/>
                <a:gd name="T16" fmla="*/ 9 w 35"/>
                <a:gd name="T17" fmla="*/ 70 h 73"/>
                <a:gd name="T18" fmla="*/ 6 w 35"/>
                <a:gd name="T19" fmla="*/ 70 h 73"/>
                <a:gd name="T20" fmla="*/ 6 w 35"/>
                <a:gd name="T21" fmla="*/ 70 h 73"/>
                <a:gd name="T22" fmla="*/ 0 w 35"/>
                <a:gd name="T23" fmla="*/ 70 h 73"/>
                <a:gd name="T24" fmla="*/ 0 w 35"/>
                <a:gd name="T25" fmla="*/ 73 h 73"/>
                <a:gd name="T26" fmla="*/ 9 w 35"/>
                <a:gd name="T27" fmla="*/ 73 h 73"/>
                <a:gd name="T28" fmla="*/ 35 w 35"/>
                <a:gd name="T29" fmla="*/ 47 h 73"/>
                <a:gd name="T30" fmla="*/ 35 w 35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73">
                  <a:moveTo>
                    <a:pt x="3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50"/>
                    <a:pt x="30" y="56"/>
                    <a:pt x="26" y="61"/>
                  </a:cubicBezTo>
                  <a:cubicBezTo>
                    <a:pt x="30" y="57"/>
                    <a:pt x="32" y="51"/>
                    <a:pt x="32" y="4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60"/>
                    <a:pt x="22" y="70"/>
                    <a:pt x="9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23" y="73"/>
                    <a:pt x="35" y="61"/>
                    <a:pt x="35" y="47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5A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ŝḷîḓe">
              <a:extLst>
                <a:ext uri="{FF2B5EF4-FFF2-40B4-BE49-F238E27FC236}">
                  <a16:creationId xmlns:a16="http://schemas.microsoft.com/office/drawing/2014/main" id="{1FF43CA0-B329-4727-A239-9986E513BCDA}"/>
                </a:ext>
              </a:extLst>
            </p:cNvPr>
            <p:cNvSpPr/>
            <p:nvPr/>
          </p:nvSpPr>
          <p:spPr bwMode="auto">
            <a:xfrm>
              <a:off x="5842001" y="3235326"/>
              <a:ext cx="128588" cy="244475"/>
            </a:xfrm>
            <a:custGeom>
              <a:avLst/>
              <a:gdLst>
                <a:gd name="T0" fmla="*/ 32 w 32"/>
                <a:gd name="T1" fmla="*/ 0 h 61"/>
                <a:gd name="T2" fmla="*/ 12 w 32"/>
                <a:gd name="T3" fmla="*/ 0 h 61"/>
                <a:gd name="T4" fmla="*/ 2 w 32"/>
                <a:gd name="T5" fmla="*/ 5 h 61"/>
                <a:gd name="T6" fmla="*/ 0 w 32"/>
                <a:gd name="T7" fmla="*/ 9 h 61"/>
                <a:gd name="T8" fmla="*/ 0 w 32"/>
                <a:gd name="T9" fmla="*/ 12 h 61"/>
                <a:gd name="T10" fmla="*/ 0 w 32"/>
                <a:gd name="T11" fmla="*/ 13 h 61"/>
                <a:gd name="T12" fmla="*/ 0 w 32"/>
                <a:gd name="T13" fmla="*/ 23 h 61"/>
                <a:gd name="T14" fmla="*/ 0 w 32"/>
                <a:gd name="T15" fmla="*/ 61 h 61"/>
                <a:gd name="T16" fmla="*/ 9 w 32"/>
                <a:gd name="T17" fmla="*/ 61 h 61"/>
                <a:gd name="T18" fmla="*/ 26 w 32"/>
                <a:gd name="T19" fmla="*/ 54 h 61"/>
                <a:gd name="T20" fmla="*/ 32 w 32"/>
                <a:gd name="T21" fmla="*/ 37 h 61"/>
                <a:gd name="T22" fmla="*/ 32 w 32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61">
                  <a:moveTo>
                    <a:pt x="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2"/>
                    <a:pt x="2" y="5"/>
                  </a:cubicBezTo>
                  <a:cubicBezTo>
                    <a:pt x="1" y="6"/>
                    <a:pt x="0" y="8"/>
                    <a:pt x="0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5" y="61"/>
                    <a:pt x="21" y="59"/>
                    <a:pt x="26" y="54"/>
                  </a:cubicBezTo>
                  <a:cubicBezTo>
                    <a:pt x="30" y="49"/>
                    <a:pt x="32" y="43"/>
                    <a:pt x="32" y="37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275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isḻiḋé">
              <a:extLst>
                <a:ext uri="{FF2B5EF4-FFF2-40B4-BE49-F238E27FC236}">
                  <a16:creationId xmlns:a16="http://schemas.microsoft.com/office/drawing/2014/main" id="{3E9F09AB-FDDA-4DB4-B074-D880D6AECA6A}"/>
                </a:ext>
              </a:extLst>
            </p:cNvPr>
            <p:cNvSpPr/>
            <p:nvPr/>
          </p:nvSpPr>
          <p:spPr bwMode="auto">
            <a:xfrm>
              <a:off x="5842001" y="3387726"/>
              <a:ext cx="128588" cy="101600"/>
            </a:xfrm>
            <a:custGeom>
              <a:avLst/>
              <a:gdLst>
                <a:gd name="T0" fmla="*/ 32 w 32"/>
                <a:gd name="T1" fmla="*/ 0 h 25"/>
                <a:gd name="T2" fmla="*/ 26 w 32"/>
                <a:gd name="T3" fmla="*/ 16 h 25"/>
                <a:gd name="T4" fmla="*/ 9 w 32"/>
                <a:gd name="T5" fmla="*/ 23 h 25"/>
                <a:gd name="T6" fmla="*/ 0 w 32"/>
                <a:gd name="T7" fmla="*/ 23 h 25"/>
                <a:gd name="T8" fmla="*/ 0 w 32"/>
                <a:gd name="T9" fmla="*/ 25 h 25"/>
                <a:gd name="T10" fmla="*/ 6 w 32"/>
                <a:gd name="T11" fmla="*/ 25 h 25"/>
                <a:gd name="T12" fmla="*/ 9 w 32"/>
                <a:gd name="T13" fmla="*/ 25 h 25"/>
                <a:gd name="T14" fmla="*/ 32 w 32"/>
                <a:gd name="T15" fmla="*/ 2 h 25"/>
                <a:gd name="T16" fmla="*/ 32 w 32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5">
                  <a:moveTo>
                    <a:pt x="32" y="0"/>
                  </a:moveTo>
                  <a:cubicBezTo>
                    <a:pt x="32" y="6"/>
                    <a:pt x="30" y="12"/>
                    <a:pt x="26" y="16"/>
                  </a:cubicBezTo>
                  <a:cubicBezTo>
                    <a:pt x="21" y="21"/>
                    <a:pt x="15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2" y="25"/>
                    <a:pt x="32" y="15"/>
                    <a:pt x="32" y="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275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ṣ1ïďê">
              <a:extLst>
                <a:ext uri="{FF2B5EF4-FFF2-40B4-BE49-F238E27FC236}">
                  <a16:creationId xmlns:a16="http://schemas.microsoft.com/office/drawing/2014/main" id="{034633DC-FF11-4642-91EF-E636763FC013}"/>
                </a:ext>
              </a:extLst>
            </p:cNvPr>
            <p:cNvSpPr/>
            <p:nvPr/>
          </p:nvSpPr>
          <p:spPr bwMode="auto">
            <a:xfrm>
              <a:off x="6140451" y="2482851"/>
              <a:ext cx="44450" cy="120650"/>
            </a:xfrm>
            <a:custGeom>
              <a:avLst/>
              <a:gdLst>
                <a:gd name="T0" fmla="*/ 1 w 11"/>
                <a:gd name="T1" fmla="*/ 0 h 30"/>
                <a:gd name="T2" fmla="*/ 0 w 11"/>
                <a:gd name="T3" fmla="*/ 1 h 30"/>
                <a:gd name="T4" fmla="*/ 11 w 11"/>
                <a:gd name="T5" fmla="*/ 30 h 30"/>
                <a:gd name="T6" fmla="*/ 11 w 11"/>
                <a:gd name="T7" fmla="*/ 28 h 30"/>
                <a:gd name="T8" fmla="*/ 1 w 1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0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7" y="9"/>
                    <a:pt x="11" y="19"/>
                    <a:pt x="11" y="3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17"/>
                    <a:pt x="7" y="8"/>
                    <a:pt x="1" y="0"/>
                  </a:cubicBezTo>
                </a:path>
              </a:pathLst>
            </a:custGeom>
            <a:solidFill>
              <a:srgbClr val="34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$ľîḓê">
              <a:extLst>
                <a:ext uri="{FF2B5EF4-FFF2-40B4-BE49-F238E27FC236}">
                  <a16:creationId xmlns:a16="http://schemas.microsoft.com/office/drawing/2014/main" id="{FC71C49C-AC4E-43F5-90E3-5DB0CF77C0C2}"/>
                </a:ext>
              </a:extLst>
            </p:cNvPr>
            <p:cNvSpPr/>
            <p:nvPr/>
          </p:nvSpPr>
          <p:spPr bwMode="auto">
            <a:xfrm>
              <a:off x="6043613" y="3235326"/>
              <a:ext cx="1019175" cy="679450"/>
            </a:xfrm>
            <a:custGeom>
              <a:avLst/>
              <a:gdLst>
                <a:gd name="T0" fmla="*/ 234 w 253"/>
                <a:gd name="T1" fmla="*/ 23 h 169"/>
                <a:gd name="T2" fmla="*/ 142 w 253"/>
                <a:gd name="T3" fmla="*/ 23 h 169"/>
                <a:gd name="T4" fmla="*/ 142 w 253"/>
                <a:gd name="T5" fmla="*/ 12 h 169"/>
                <a:gd name="T6" fmla="*/ 130 w 253"/>
                <a:gd name="T7" fmla="*/ 0 h 169"/>
                <a:gd name="T8" fmla="*/ 12 w 253"/>
                <a:gd name="T9" fmla="*/ 0 h 169"/>
                <a:gd name="T10" fmla="*/ 0 w 253"/>
                <a:gd name="T11" fmla="*/ 12 h 169"/>
                <a:gd name="T12" fmla="*/ 0 w 253"/>
                <a:gd name="T13" fmla="*/ 23 h 169"/>
                <a:gd name="T14" fmla="*/ 0 w 253"/>
                <a:gd name="T15" fmla="*/ 113 h 169"/>
                <a:gd name="T16" fmla="*/ 0 w 253"/>
                <a:gd name="T17" fmla="*/ 159 h 169"/>
                <a:gd name="T18" fmla="*/ 11 w 253"/>
                <a:gd name="T19" fmla="*/ 169 h 169"/>
                <a:gd name="T20" fmla="*/ 253 w 253"/>
                <a:gd name="T21" fmla="*/ 169 h 169"/>
                <a:gd name="T22" fmla="*/ 253 w 253"/>
                <a:gd name="T23" fmla="*/ 43 h 169"/>
                <a:gd name="T24" fmla="*/ 234 w 253"/>
                <a:gd name="T25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169">
                  <a:moveTo>
                    <a:pt x="234" y="23"/>
                  </a:moveTo>
                  <a:cubicBezTo>
                    <a:pt x="142" y="23"/>
                    <a:pt x="142" y="23"/>
                    <a:pt x="142" y="23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5"/>
                    <a:pt x="136" y="0"/>
                    <a:pt x="1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5"/>
                    <a:pt x="5" y="169"/>
                    <a:pt x="11" y="169"/>
                  </a:cubicBezTo>
                  <a:cubicBezTo>
                    <a:pt x="253" y="169"/>
                    <a:pt x="253" y="169"/>
                    <a:pt x="253" y="169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32"/>
                    <a:pt x="244" y="23"/>
                    <a:pt x="234" y="23"/>
                  </a:cubicBezTo>
                  <a:close/>
                </a:path>
              </a:pathLst>
            </a:custGeom>
            <a:solidFill>
              <a:srgbClr val="A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ṥ1íḍe">
              <a:extLst>
                <a:ext uri="{FF2B5EF4-FFF2-40B4-BE49-F238E27FC236}">
                  <a16:creationId xmlns:a16="http://schemas.microsoft.com/office/drawing/2014/main" id="{7E80B255-59E6-4CF3-9739-5E723C3DC79E}"/>
                </a:ext>
              </a:extLst>
            </p:cNvPr>
            <p:cNvSpPr/>
            <p:nvPr/>
          </p:nvSpPr>
          <p:spPr bwMode="auto">
            <a:xfrm>
              <a:off x="6111876" y="3159126"/>
              <a:ext cx="922338" cy="755650"/>
            </a:xfrm>
            <a:prstGeom prst="rect">
              <a:avLst/>
            </a:prstGeom>
            <a:solidFill>
              <a:srgbClr val="254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îṧlïḋe">
              <a:extLst>
                <a:ext uri="{FF2B5EF4-FFF2-40B4-BE49-F238E27FC236}">
                  <a16:creationId xmlns:a16="http://schemas.microsoft.com/office/drawing/2014/main" id="{F42D5A4F-954C-4B6A-AADE-7BD0028A3C49}"/>
                </a:ext>
              </a:extLst>
            </p:cNvPr>
            <p:cNvSpPr/>
            <p:nvPr/>
          </p:nvSpPr>
          <p:spPr bwMode="auto">
            <a:xfrm>
              <a:off x="6059488" y="3206751"/>
              <a:ext cx="922338" cy="708025"/>
            </a:xfrm>
            <a:custGeom>
              <a:avLst/>
              <a:gdLst>
                <a:gd name="T0" fmla="*/ 581 w 581"/>
                <a:gd name="T1" fmla="*/ 446 h 446"/>
                <a:gd name="T2" fmla="*/ 0 w 581"/>
                <a:gd name="T3" fmla="*/ 446 h 446"/>
                <a:gd name="T4" fmla="*/ 0 w 581"/>
                <a:gd name="T5" fmla="*/ 0 h 446"/>
                <a:gd name="T6" fmla="*/ 513 w 581"/>
                <a:gd name="T7" fmla="*/ 0 h 446"/>
                <a:gd name="T8" fmla="*/ 581 w 581"/>
                <a:gd name="T9" fmla="*/ 53 h 446"/>
                <a:gd name="T10" fmla="*/ 581 w 581"/>
                <a:gd name="T1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446">
                  <a:moveTo>
                    <a:pt x="581" y="446"/>
                  </a:moveTo>
                  <a:lnTo>
                    <a:pt x="0" y="446"/>
                  </a:lnTo>
                  <a:lnTo>
                    <a:pt x="0" y="0"/>
                  </a:lnTo>
                  <a:lnTo>
                    <a:pt x="513" y="0"/>
                  </a:lnTo>
                  <a:lnTo>
                    <a:pt x="581" y="53"/>
                  </a:lnTo>
                  <a:lnTo>
                    <a:pt x="581" y="446"/>
                  </a:ln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ṡļïḍê">
              <a:extLst>
                <a:ext uri="{FF2B5EF4-FFF2-40B4-BE49-F238E27FC236}">
                  <a16:creationId xmlns:a16="http://schemas.microsoft.com/office/drawing/2014/main" id="{53751759-8D4F-4422-A6FB-45F5EFDCB56A}"/>
                </a:ext>
              </a:extLst>
            </p:cNvPr>
            <p:cNvSpPr/>
            <p:nvPr/>
          </p:nvSpPr>
          <p:spPr bwMode="auto">
            <a:xfrm>
              <a:off x="6873876" y="3206751"/>
              <a:ext cx="107950" cy="84138"/>
            </a:xfrm>
            <a:custGeom>
              <a:avLst/>
              <a:gdLst>
                <a:gd name="T0" fmla="*/ 0 w 68"/>
                <a:gd name="T1" fmla="*/ 0 h 53"/>
                <a:gd name="T2" fmla="*/ 0 w 68"/>
                <a:gd name="T3" fmla="*/ 53 h 53"/>
                <a:gd name="T4" fmla="*/ 68 w 68"/>
                <a:gd name="T5" fmla="*/ 53 h 53"/>
                <a:gd name="T6" fmla="*/ 0 w 68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53">
                  <a:moveTo>
                    <a:pt x="0" y="0"/>
                  </a:moveTo>
                  <a:lnTo>
                    <a:pt x="0" y="53"/>
                  </a:lnTo>
                  <a:lnTo>
                    <a:pt x="6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9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ś1ïḍê">
              <a:extLst>
                <a:ext uri="{FF2B5EF4-FFF2-40B4-BE49-F238E27FC236}">
                  <a16:creationId xmlns:a16="http://schemas.microsoft.com/office/drawing/2014/main" id="{D7D4E1BD-8390-48A1-B2CB-60E833E60C38}"/>
                </a:ext>
              </a:extLst>
            </p:cNvPr>
            <p:cNvSpPr/>
            <p:nvPr/>
          </p:nvSpPr>
          <p:spPr bwMode="auto">
            <a:xfrm>
              <a:off x="5922963" y="3235326"/>
              <a:ext cx="1014413" cy="679450"/>
            </a:xfrm>
            <a:custGeom>
              <a:avLst/>
              <a:gdLst>
                <a:gd name="T0" fmla="*/ 233 w 252"/>
                <a:gd name="T1" fmla="*/ 23 h 169"/>
                <a:gd name="T2" fmla="*/ 141 w 252"/>
                <a:gd name="T3" fmla="*/ 23 h 169"/>
                <a:gd name="T4" fmla="*/ 141 w 252"/>
                <a:gd name="T5" fmla="*/ 12 h 169"/>
                <a:gd name="T6" fmla="*/ 129 w 252"/>
                <a:gd name="T7" fmla="*/ 0 h 169"/>
                <a:gd name="T8" fmla="*/ 12 w 252"/>
                <a:gd name="T9" fmla="*/ 0 h 169"/>
                <a:gd name="T10" fmla="*/ 0 w 252"/>
                <a:gd name="T11" fmla="*/ 12 h 169"/>
                <a:gd name="T12" fmla="*/ 0 w 252"/>
                <a:gd name="T13" fmla="*/ 23 h 169"/>
                <a:gd name="T14" fmla="*/ 0 w 252"/>
                <a:gd name="T15" fmla="*/ 113 h 169"/>
                <a:gd name="T16" fmla="*/ 0 w 252"/>
                <a:gd name="T17" fmla="*/ 159 h 169"/>
                <a:gd name="T18" fmla="*/ 10 w 252"/>
                <a:gd name="T19" fmla="*/ 169 h 169"/>
                <a:gd name="T20" fmla="*/ 252 w 252"/>
                <a:gd name="T21" fmla="*/ 169 h 169"/>
                <a:gd name="T22" fmla="*/ 252 w 252"/>
                <a:gd name="T23" fmla="*/ 43 h 169"/>
                <a:gd name="T24" fmla="*/ 233 w 252"/>
                <a:gd name="T25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69">
                  <a:moveTo>
                    <a:pt x="233" y="23"/>
                  </a:moveTo>
                  <a:cubicBezTo>
                    <a:pt x="141" y="23"/>
                    <a:pt x="141" y="23"/>
                    <a:pt x="141" y="23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5"/>
                    <a:pt x="4" y="169"/>
                    <a:pt x="10" y="169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2" y="32"/>
                    <a:pt x="244" y="23"/>
                    <a:pt x="233" y="23"/>
                  </a:cubicBezTo>
                  <a:close/>
                </a:path>
              </a:pathLst>
            </a:custGeom>
            <a:solidFill>
              <a:srgbClr val="A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íṧļídê">
              <a:extLst>
                <a:ext uri="{FF2B5EF4-FFF2-40B4-BE49-F238E27FC236}">
                  <a16:creationId xmlns:a16="http://schemas.microsoft.com/office/drawing/2014/main" id="{C2C1BE8C-15DB-4963-B00B-E395CA496FF5}"/>
                </a:ext>
              </a:extLst>
            </p:cNvPr>
            <p:cNvSpPr/>
            <p:nvPr/>
          </p:nvSpPr>
          <p:spPr bwMode="auto">
            <a:xfrm>
              <a:off x="5922963" y="3251201"/>
              <a:ext cx="717550" cy="663575"/>
            </a:xfrm>
            <a:custGeom>
              <a:avLst/>
              <a:gdLst>
                <a:gd name="T0" fmla="*/ 178 w 178"/>
                <a:gd name="T1" fmla="*/ 19 h 165"/>
                <a:gd name="T2" fmla="*/ 141 w 178"/>
                <a:gd name="T3" fmla="*/ 19 h 165"/>
                <a:gd name="T4" fmla="*/ 141 w 178"/>
                <a:gd name="T5" fmla="*/ 8 h 165"/>
                <a:gd name="T6" fmla="*/ 138 w 178"/>
                <a:gd name="T7" fmla="*/ 0 h 165"/>
                <a:gd name="T8" fmla="*/ 0 w 178"/>
                <a:gd name="T9" fmla="*/ 138 h 165"/>
                <a:gd name="T10" fmla="*/ 0 w 178"/>
                <a:gd name="T11" fmla="*/ 155 h 165"/>
                <a:gd name="T12" fmla="*/ 10 w 178"/>
                <a:gd name="T13" fmla="*/ 165 h 165"/>
                <a:gd name="T14" fmla="*/ 32 w 178"/>
                <a:gd name="T15" fmla="*/ 165 h 165"/>
                <a:gd name="T16" fmla="*/ 178 w 178"/>
                <a:gd name="T17" fmla="*/ 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65">
                  <a:moveTo>
                    <a:pt x="178" y="19"/>
                  </a:moveTo>
                  <a:cubicBezTo>
                    <a:pt x="141" y="19"/>
                    <a:pt x="141" y="19"/>
                    <a:pt x="141" y="19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5"/>
                    <a:pt x="140" y="2"/>
                    <a:pt x="138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1"/>
                    <a:pt x="4" y="165"/>
                    <a:pt x="10" y="165"/>
                  </a:cubicBezTo>
                  <a:cubicBezTo>
                    <a:pt x="32" y="165"/>
                    <a:pt x="32" y="165"/>
                    <a:pt x="32" y="165"/>
                  </a:cubicBezTo>
                  <a:lnTo>
                    <a:pt x="178" y="19"/>
                  </a:ln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sḻïḋe">
              <a:extLst>
                <a:ext uri="{FF2B5EF4-FFF2-40B4-BE49-F238E27FC236}">
                  <a16:creationId xmlns:a16="http://schemas.microsoft.com/office/drawing/2014/main" id="{0D5806B6-155B-4C42-9C1B-CC4977969B84}"/>
                </a:ext>
              </a:extLst>
            </p:cNvPr>
            <p:cNvSpPr/>
            <p:nvPr/>
          </p:nvSpPr>
          <p:spPr bwMode="auto">
            <a:xfrm>
              <a:off x="6184901" y="3327401"/>
              <a:ext cx="692150" cy="587375"/>
            </a:xfrm>
            <a:custGeom>
              <a:avLst/>
              <a:gdLst>
                <a:gd name="T0" fmla="*/ 172 w 172"/>
                <a:gd name="T1" fmla="*/ 1 h 146"/>
                <a:gd name="T2" fmla="*/ 168 w 172"/>
                <a:gd name="T3" fmla="*/ 0 h 146"/>
                <a:gd name="T4" fmla="*/ 146 w 172"/>
                <a:gd name="T5" fmla="*/ 0 h 146"/>
                <a:gd name="T6" fmla="*/ 0 w 172"/>
                <a:gd name="T7" fmla="*/ 146 h 146"/>
                <a:gd name="T8" fmla="*/ 26 w 172"/>
                <a:gd name="T9" fmla="*/ 146 h 146"/>
                <a:gd name="T10" fmla="*/ 172 w 172"/>
                <a:gd name="T1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6">
                  <a:moveTo>
                    <a:pt x="172" y="1"/>
                  </a:moveTo>
                  <a:cubicBezTo>
                    <a:pt x="171" y="0"/>
                    <a:pt x="169" y="0"/>
                    <a:pt x="168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6" y="146"/>
                    <a:pt x="26" y="146"/>
                    <a:pt x="26" y="146"/>
                  </a:cubicBezTo>
                  <a:lnTo>
                    <a:pt x="172" y="1"/>
                  </a:ln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ŝḷîḍè">
              <a:extLst>
                <a:ext uri="{FF2B5EF4-FFF2-40B4-BE49-F238E27FC236}">
                  <a16:creationId xmlns:a16="http://schemas.microsoft.com/office/drawing/2014/main" id="{7D91D9CB-969D-45ED-9EB1-A569AB08BAC2}"/>
                </a:ext>
              </a:extLst>
            </p:cNvPr>
            <p:cNvSpPr/>
            <p:nvPr/>
          </p:nvSpPr>
          <p:spPr bwMode="auto">
            <a:xfrm>
              <a:off x="6365876" y="3355976"/>
              <a:ext cx="571500" cy="555625"/>
            </a:xfrm>
            <a:custGeom>
              <a:avLst/>
              <a:gdLst>
                <a:gd name="T0" fmla="*/ 138 w 142"/>
                <a:gd name="T1" fmla="*/ 0 h 138"/>
                <a:gd name="T2" fmla="*/ 0 w 142"/>
                <a:gd name="T3" fmla="*/ 138 h 138"/>
                <a:gd name="T4" fmla="*/ 13 w 142"/>
                <a:gd name="T5" fmla="*/ 138 h 138"/>
                <a:gd name="T6" fmla="*/ 142 w 142"/>
                <a:gd name="T7" fmla="*/ 9 h 138"/>
                <a:gd name="T8" fmla="*/ 138 w 142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8">
                  <a:moveTo>
                    <a:pt x="138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1" y="5"/>
                    <a:pt x="140" y="3"/>
                    <a:pt x="138" y="0"/>
                  </a:cubicBez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ṩľiḍé">
              <a:extLst>
                <a:ext uri="{FF2B5EF4-FFF2-40B4-BE49-F238E27FC236}">
                  <a16:creationId xmlns:a16="http://schemas.microsoft.com/office/drawing/2014/main" id="{940B050F-DEE0-4A13-B6B5-DFC69A083854}"/>
                </a:ext>
              </a:extLst>
            </p:cNvPr>
            <p:cNvSpPr/>
            <p:nvPr/>
          </p:nvSpPr>
          <p:spPr bwMode="auto">
            <a:xfrm>
              <a:off x="5922963" y="3235326"/>
              <a:ext cx="568325" cy="52388"/>
            </a:xfrm>
            <a:custGeom>
              <a:avLst/>
              <a:gdLst>
                <a:gd name="T0" fmla="*/ 12 w 141"/>
                <a:gd name="T1" fmla="*/ 1 h 13"/>
                <a:gd name="T2" fmla="*/ 129 w 141"/>
                <a:gd name="T3" fmla="*/ 1 h 13"/>
                <a:gd name="T4" fmla="*/ 141 w 141"/>
                <a:gd name="T5" fmla="*/ 13 h 13"/>
                <a:gd name="T6" fmla="*/ 141 w 141"/>
                <a:gd name="T7" fmla="*/ 12 h 13"/>
                <a:gd name="T8" fmla="*/ 129 w 141"/>
                <a:gd name="T9" fmla="*/ 0 h 13"/>
                <a:gd name="T10" fmla="*/ 12 w 141"/>
                <a:gd name="T11" fmla="*/ 0 h 13"/>
                <a:gd name="T12" fmla="*/ 0 w 141"/>
                <a:gd name="T13" fmla="*/ 12 h 13"/>
                <a:gd name="T14" fmla="*/ 0 w 141"/>
                <a:gd name="T15" fmla="*/ 13 h 13"/>
                <a:gd name="T16" fmla="*/ 12 w 141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3">
                  <a:moveTo>
                    <a:pt x="12" y="1"/>
                  </a:moveTo>
                  <a:cubicBezTo>
                    <a:pt x="129" y="1"/>
                    <a:pt x="129" y="1"/>
                    <a:pt x="129" y="1"/>
                  </a:cubicBezTo>
                  <a:cubicBezTo>
                    <a:pt x="136" y="1"/>
                    <a:pt x="141" y="6"/>
                    <a:pt x="141" y="13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1"/>
                    <a:pt x="12" y="1"/>
                  </a:cubicBezTo>
                  <a:close/>
                </a:path>
              </a:pathLst>
            </a:custGeom>
            <a:solidFill>
              <a:srgbClr val="D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ḻídè">
              <a:extLst>
                <a:ext uri="{FF2B5EF4-FFF2-40B4-BE49-F238E27FC236}">
                  <a16:creationId xmlns:a16="http://schemas.microsoft.com/office/drawing/2014/main" id="{DB3B28F5-3DEB-4367-B26D-1E7DBEBAB06A}"/>
                </a:ext>
              </a:extLst>
            </p:cNvPr>
            <p:cNvSpPr/>
            <p:nvPr/>
          </p:nvSpPr>
          <p:spPr bwMode="auto">
            <a:xfrm>
              <a:off x="6491288" y="3327401"/>
              <a:ext cx="446088" cy="84138"/>
            </a:xfrm>
            <a:custGeom>
              <a:avLst/>
              <a:gdLst>
                <a:gd name="T0" fmla="*/ 92 w 111"/>
                <a:gd name="T1" fmla="*/ 0 h 21"/>
                <a:gd name="T2" fmla="*/ 0 w 111"/>
                <a:gd name="T3" fmla="*/ 0 h 21"/>
                <a:gd name="T4" fmla="*/ 0 w 111"/>
                <a:gd name="T5" fmla="*/ 2 h 21"/>
                <a:gd name="T6" fmla="*/ 92 w 111"/>
                <a:gd name="T7" fmla="*/ 2 h 21"/>
                <a:gd name="T8" fmla="*/ 111 w 111"/>
                <a:gd name="T9" fmla="*/ 21 h 21"/>
                <a:gd name="T10" fmla="*/ 111 w 111"/>
                <a:gd name="T11" fmla="*/ 20 h 21"/>
                <a:gd name="T12" fmla="*/ 92 w 11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1">
                  <a:moveTo>
                    <a:pt x="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03" y="2"/>
                    <a:pt x="111" y="10"/>
                    <a:pt x="111" y="21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9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D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ïṡlíďé">
              <a:extLst>
                <a:ext uri="{FF2B5EF4-FFF2-40B4-BE49-F238E27FC236}">
                  <a16:creationId xmlns:a16="http://schemas.microsoft.com/office/drawing/2014/main" id="{D49093F4-3E6E-4519-AF46-347E5C53787B}"/>
                </a:ext>
              </a:extLst>
            </p:cNvPr>
            <p:cNvSpPr/>
            <p:nvPr/>
          </p:nvSpPr>
          <p:spPr bwMode="auto">
            <a:xfrm>
              <a:off x="6011863" y="3662363"/>
              <a:ext cx="338138" cy="176213"/>
            </a:xfrm>
            <a:custGeom>
              <a:avLst/>
              <a:gdLst>
                <a:gd name="T0" fmla="*/ 84 w 84"/>
                <a:gd name="T1" fmla="*/ 44 h 44"/>
                <a:gd name="T2" fmla="*/ 17 w 84"/>
                <a:gd name="T3" fmla="*/ 44 h 44"/>
                <a:gd name="T4" fmla="*/ 0 w 84"/>
                <a:gd name="T5" fmla="*/ 28 h 44"/>
                <a:gd name="T6" fmla="*/ 0 w 84"/>
                <a:gd name="T7" fmla="*/ 0 h 44"/>
                <a:gd name="T8" fmla="*/ 84 w 84"/>
                <a:gd name="T9" fmla="*/ 0 h 44"/>
                <a:gd name="T10" fmla="*/ 84 w 84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4">
                  <a:moveTo>
                    <a:pt x="84" y="44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7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4" y="44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î$ļíḋe">
              <a:extLst>
                <a:ext uri="{FF2B5EF4-FFF2-40B4-BE49-F238E27FC236}">
                  <a16:creationId xmlns:a16="http://schemas.microsoft.com/office/drawing/2014/main" id="{9C6A5DE2-E821-4BC9-93FC-DFCC2780FC57}"/>
                </a:ext>
              </a:extLst>
            </p:cNvPr>
            <p:cNvSpPr/>
            <p:nvPr/>
          </p:nvSpPr>
          <p:spPr bwMode="auto">
            <a:xfrm>
              <a:off x="6011863" y="3592513"/>
              <a:ext cx="338138" cy="33338"/>
            </a:xfrm>
            <a:prstGeom prst="rect">
              <a:avLst/>
            </a:pr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íḓé">
              <a:extLst>
                <a:ext uri="{FF2B5EF4-FFF2-40B4-BE49-F238E27FC236}">
                  <a16:creationId xmlns:a16="http://schemas.microsoft.com/office/drawing/2014/main" id="{49DD1EEE-61DA-464F-AE0C-77A1A229F5D2}"/>
                </a:ext>
              </a:extLst>
            </p:cNvPr>
            <p:cNvSpPr/>
            <p:nvPr/>
          </p:nvSpPr>
          <p:spPr bwMode="auto">
            <a:xfrm>
              <a:off x="6011863" y="3521076"/>
              <a:ext cx="338138" cy="31750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ṧḻîḑê">
              <a:extLst>
                <a:ext uri="{FF2B5EF4-FFF2-40B4-BE49-F238E27FC236}">
                  <a16:creationId xmlns:a16="http://schemas.microsoft.com/office/drawing/2014/main" id="{89A2E725-5054-4FE5-9661-85137E2A43EF}"/>
                </a:ext>
              </a:extLst>
            </p:cNvPr>
            <p:cNvSpPr/>
            <p:nvPr/>
          </p:nvSpPr>
          <p:spPr bwMode="auto">
            <a:xfrm>
              <a:off x="8086726" y="1862138"/>
              <a:ext cx="314325" cy="314325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ślïdé">
              <a:extLst>
                <a:ext uri="{FF2B5EF4-FFF2-40B4-BE49-F238E27FC236}">
                  <a16:creationId xmlns:a16="http://schemas.microsoft.com/office/drawing/2014/main" id="{67558CF4-2A49-43A6-8A0A-CD016C2BD446}"/>
                </a:ext>
              </a:extLst>
            </p:cNvPr>
            <p:cNvSpPr/>
            <p:nvPr/>
          </p:nvSpPr>
          <p:spPr bwMode="auto">
            <a:xfrm>
              <a:off x="8086726" y="1862138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ś1îdê">
              <a:extLst>
                <a:ext uri="{FF2B5EF4-FFF2-40B4-BE49-F238E27FC236}">
                  <a16:creationId xmlns:a16="http://schemas.microsoft.com/office/drawing/2014/main" id="{87D86407-EB14-426E-87B4-37B147730D88}"/>
                </a:ext>
              </a:extLst>
            </p:cNvPr>
            <p:cNvSpPr/>
            <p:nvPr/>
          </p:nvSpPr>
          <p:spPr bwMode="auto">
            <a:xfrm>
              <a:off x="8086726" y="2147888"/>
              <a:ext cx="314325" cy="311150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ṧḷiďe">
              <a:extLst>
                <a:ext uri="{FF2B5EF4-FFF2-40B4-BE49-F238E27FC236}">
                  <a16:creationId xmlns:a16="http://schemas.microsoft.com/office/drawing/2014/main" id="{64960ECD-45B5-4DB7-9D6F-52B77AF18DCD}"/>
                </a:ext>
              </a:extLst>
            </p:cNvPr>
            <p:cNvSpPr/>
            <p:nvPr/>
          </p:nvSpPr>
          <p:spPr bwMode="auto">
            <a:xfrm>
              <a:off x="8086726" y="2147888"/>
              <a:ext cx="314325" cy="311150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slidê">
              <a:extLst>
                <a:ext uri="{FF2B5EF4-FFF2-40B4-BE49-F238E27FC236}">
                  <a16:creationId xmlns:a16="http://schemas.microsoft.com/office/drawing/2014/main" id="{9BC1202D-DBAB-48BF-9E63-2EEAEC2FC015}"/>
                </a:ext>
              </a:extLst>
            </p:cNvPr>
            <p:cNvSpPr/>
            <p:nvPr/>
          </p:nvSpPr>
          <p:spPr bwMode="auto">
            <a:xfrm>
              <a:off x="8086726" y="2430463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ṧḷiḋè">
              <a:extLst>
                <a:ext uri="{FF2B5EF4-FFF2-40B4-BE49-F238E27FC236}">
                  <a16:creationId xmlns:a16="http://schemas.microsoft.com/office/drawing/2014/main" id="{6C7CEB4E-15D3-4A91-B37C-F4A1011A511F}"/>
                </a:ext>
              </a:extLst>
            </p:cNvPr>
            <p:cNvSpPr/>
            <p:nvPr/>
          </p:nvSpPr>
          <p:spPr bwMode="auto">
            <a:xfrm>
              <a:off x="8086726" y="2430463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$ḷíďé">
              <a:extLst>
                <a:ext uri="{FF2B5EF4-FFF2-40B4-BE49-F238E27FC236}">
                  <a16:creationId xmlns:a16="http://schemas.microsoft.com/office/drawing/2014/main" id="{07170E87-0F28-4A74-B68B-EDAA8B323F1E}"/>
                </a:ext>
              </a:extLst>
            </p:cNvPr>
            <p:cNvSpPr/>
            <p:nvPr/>
          </p:nvSpPr>
          <p:spPr bwMode="auto">
            <a:xfrm>
              <a:off x="8086726" y="2711451"/>
              <a:ext cx="314325" cy="314325"/>
            </a:xfrm>
            <a:custGeom>
              <a:avLst/>
              <a:gdLst>
                <a:gd name="T0" fmla="*/ 68 w 78"/>
                <a:gd name="T1" fmla="*/ 75 h 78"/>
                <a:gd name="T2" fmla="*/ 2 w 78"/>
                <a:gd name="T3" fmla="*/ 10 h 78"/>
                <a:gd name="T4" fmla="*/ 2 w 78"/>
                <a:gd name="T5" fmla="*/ 2 h 78"/>
                <a:gd name="T6" fmla="*/ 10 w 78"/>
                <a:gd name="T7" fmla="*/ 2 h 78"/>
                <a:gd name="T8" fmla="*/ 76 w 78"/>
                <a:gd name="T9" fmla="*/ 68 h 78"/>
                <a:gd name="T10" fmla="*/ 76 w 78"/>
                <a:gd name="T11" fmla="*/ 75 h 78"/>
                <a:gd name="T12" fmla="*/ 68 w 78"/>
                <a:gd name="T13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8"/>
                    <a:pt x="70" y="78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ŝ1ïḋê">
              <a:extLst>
                <a:ext uri="{FF2B5EF4-FFF2-40B4-BE49-F238E27FC236}">
                  <a16:creationId xmlns:a16="http://schemas.microsoft.com/office/drawing/2014/main" id="{FE58ED8F-CE90-4224-8BD9-ACB33D54306D}"/>
                </a:ext>
              </a:extLst>
            </p:cNvPr>
            <p:cNvSpPr/>
            <p:nvPr/>
          </p:nvSpPr>
          <p:spPr bwMode="auto">
            <a:xfrm>
              <a:off x="8086726" y="2711451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5 h 78"/>
                <a:gd name="T4" fmla="*/ 2 w 78"/>
                <a:gd name="T5" fmla="*/ 75 h 78"/>
                <a:gd name="T6" fmla="*/ 2 w 78"/>
                <a:gd name="T7" fmla="*/ 68 h 78"/>
                <a:gd name="T8" fmla="*/ 68 w 78"/>
                <a:gd name="T9" fmla="*/ 2 h 78"/>
                <a:gd name="T10" fmla="*/ 76 w 78"/>
                <a:gd name="T11" fmla="*/ 2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8"/>
                    <a:pt x="5" y="78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ṩľiḑê">
              <a:extLst>
                <a:ext uri="{FF2B5EF4-FFF2-40B4-BE49-F238E27FC236}">
                  <a16:creationId xmlns:a16="http://schemas.microsoft.com/office/drawing/2014/main" id="{4EB94C2D-4ABA-41D0-AAC6-8D32116405B4}"/>
                </a:ext>
              </a:extLst>
            </p:cNvPr>
            <p:cNvSpPr/>
            <p:nvPr/>
          </p:nvSpPr>
          <p:spPr bwMode="auto">
            <a:xfrm>
              <a:off x="8086726" y="2997201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9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ïsḻîḓè">
              <a:extLst>
                <a:ext uri="{FF2B5EF4-FFF2-40B4-BE49-F238E27FC236}">
                  <a16:creationId xmlns:a16="http://schemas.microsoft.com/office/drawing/2014/main" id="{57B6708E-4AA5-4EF2-B069-1698747A0B50}"/>
                </a:ext>
              </a:extLst>
            </p:cNvPr>
            <p:cNvSpPr/>
            <p:nvPr/>
          </p:nvSpPr>
          <p:spPr bwMode="auto">
            <a:xfrm>
              <a:off x="8086726" y="2997201"/>
              <a:ext cx="314325" cy="309563"/>
            </a:xfrm>
            <a:custGeom>
              <a:avLst/>
              <a:gdLst>
                <a:gd name="T0" fmla="*/ 76 w 78"/>
                <a:gd name="T1" fmla="*/ 9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9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î$líḑè">
              <a:extLst>
                <a:ext uri="{FF2B5EF4-FFF2-40B4-BE49-F238E27FC236}">
                  <a16:creationId xmlns:a16="http://schemas.microsoft.com/office/drawing/2014/main" id="{2D3D20BA-42A3-4277-A474-091980A8B8A4}"/>
                </a:ext>
              </a:extLst>
            </p:cNvPr>
            <p:cNvSpPr/>
            <p:nvPr/>
          </p:nvSpPr>
          <p:spPr bwMode="auto">
            <a:xfrm>
              <a:off x="8086726" y="3279776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ṧ1îdê">
              <a:extLst>
                <a:ext uri="{FF2B5EF4-FFF2-40B4-BE49-F238E27FC236}">
                  <a16:creationId xmlns:a16="http://schemas.microsoft.com/office/drawing/2014/main" id="{7CDC7B9D-A142-4C4A-A76C-78A92E3085DB}"/>
                </a:ext>
              </a:extLst>
            </p:cNvPr>
            <p:cNvSpPr/>
            <p:nvPr/>
          </p:nvSpPr>
          <p:spPr bwMode="auto">
            <a:xfrm>
              <a:off x="8086726" y="3279776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ṥḻiḓe">
              <a:extLst>
                <a:ext uri="{FF2B5EF4-FFF2-40B4-BE49-F238E27FC236}">
                  <a16:creationId xmlns:a16="http://schemas.microsoft.com/office/drawing/2014/main" id="{B5BF285E-FED6-422F-AFDD-1C673A08DDE2}"/>
                </a:ext>
              </a:extLst>
            </p:cNvPr>
            <p:cNvSpPr/>
            <p:nvPr/>
          </p:nvSpPr>
          <p:spPr bwMode="auto">
            <a:xfrm>
              <a:off x="8086726" y="3560763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8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išḷídé">
              <a:extLst>
                <a:ext uri="{FF2B5EF4-FFF2-40B4-BE49-F238E27FC236}">
                  <a16:creationId xmlns:a16="http://schemas.microsoft.com/office/drawing/2014/main" id="{C975FA4B-0EA6-4972-B9BC-2088E86A047D}"/>
                </a:ext>
              </a:extLst>
            </p:cNvPr>
            <p:cNvSpPr/>
            <p:nvPr/>
          </p:nvSpPr>
          <p:spPr bwMode="auto">
            <a:xfrm>
              <a:off x="8086726" y="3560763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8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slïḍe">
              <a:extLst>
                <a:ext uri="{FF2B5EF4-FFF2-40B4-BE49-F238E27FC236}">
                  <a16:creationId xmlns:a16="http://schemas.microsoft.com/office/drawing/2014/main" id="{2A703941-46C9-466D-98A0-4F19AE96A106}"/>
                </a:ext>
              </a:extLst>
            </p:cNvPr>
            <p:cNvSpPr/>
            <p:nvPr/>
          </p:nvSpPr>
          <p:spPr bwMode="auto">
            <a:xfrm>
              <a:off x="8086726" y="3843338"/>
              <a:ext cx="314325" cy="312738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šļíḑé">
              <a:extLst>
                <a:ext uri="{FF2B5EF4-FFF2-40B4-BE49-F238E27FC236}">
                  <a16:creationId xmlns:a16="http://schemas.microsoft.com/office/drawing/2014/main" id="{D77355A3-69F0-4E37-8D63-6194118E6120}"/>
                </a:ext>
              </a:extLst>
            </p:cNvPr>
            <p:cNvSpPr/>
            <p:nvPr/>
          </p:nvSpPr>
          <p:spPr bwMode="auto">
            <a:xfrm>
              <a:off x="8086726" y="3843338"/>
              <a:ext cx="314325" cy="312738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S1ïďé">
              <a:extLst>
                <a:ext uri="{FF2B5EF4-FFF2-40B4-BE49-F238E27FC236}">
                  <a16:creationId xmlns:a16="http://schemas.microsoft.com/office/drawing/2014/main" id="{687C3188-39F4-44E8-BF1E-D6C863BC6046}"/>
                </a:ext>
              </a:extLst>
            </p:cNvPr>
            <p:cNvSpPr/>
            <p:nvPr/>
          </p:nvSpPr>
          <p:spPr bwMode="auto">
            <a:xfrm>
              <a:off x="8086726" y="4129088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ṩľíḋe">
              <a:extLst>
                <a:ext uri="{FF2B5EF4-FFF2-40B4-BE49-F238E27FC236}">
                  <a16:creationId xmlns:a16="http://schemas.microsoft.com/office/drawing/2014/main" id="{38AE08BD-AD70-4079-9E35-F7241CE254DF}"/>
                </a:ext>
              </a:extLst>
            </p:cNvPr>
            <p:cNvSpPr/>
            <p:nvPr/>
          </p:nvSpPr>
          <p:spPr bwMode="auto">
            <a:xfrm>
              <a:off x="8086726" y="4129088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ṧlîḑê">
              <a:extLst>
                <a:ext uri="{FF2B5EF4-FFF2-40B4-BE49-F238E27FC236}">
                  <a16:creationId xmlns:a16="http://schemas.microsoft.com/office/drawing/2014/main" id="{B527528B-2F6A-48A9-8CFF-180591656F34}"/>
                </a:ext>
              </a:extLst>
            </p:cNvPr>
            <p:cNvSpPr/>
            <p:nvPr/>
          </p:nvSpPr>
          <p:spPr bwMode="auto">
            <a:xfrm>
              <a:off x="8086726" y="4418013"/>
              <a:ext cx="314325" cy="314325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4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îṡlîḑè">
              <a:extLst>
                <a:ext uri="{FF2B5EF4-FFF2-40B4-BE49-F238E27FC236}">
                  <a16:creationId xmlns:a16="http://schemas.microsoft.com/office/drawing/2014/main" id="{ED25F437-395F-4C5A-99B8-1965185CEA7E}"/>
                </a:ext>
              </a:extLst>
            </p:cNvPr>
            <p:cNvSpPr/>
            <p:nvPr/>
          </p:nvSpPr>
          <p:spPr bwMode="auto">
            <a:xfrm>
              <a:off x="8086726" y="4418013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4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$ľiḋe">
              <a:extLst>
                <a:ext uri="{FF2B5EF4-FFF2-40B4-BE49-F238E27FC236}">
                  <a16:creationId xmlns:a16="http://schemas.microsoft.com/office/drawing/2014/main" id="{3FA0D1F2-ECD7-4DAD-8397-80CE68B0A5DD}"/>
                </a:ext>
              </a:extLst>
            </p:cNvPr>
            <p:cNvSpPr/>
            <p:nvPr/>
          </p:nvSpPr>
          <p:spPr bwMode="auto">
            <a:xfrm>
              <a:off x="8086726" y="4711701"/>
              <a:ext cx="314325" cy="314325"/>
            </a:xfrm>
            <a:custGeom>
              <a:avLst/>
              <a:gdLst>
                <a:gd name="T0" fmla="*/ 68 w 78"/>
                <a:gd name="T1" fmla="*/ 75 h 78"/>
                <a:gd name="T2" fmla="*/ 2 w 78"/>
                <a:gd name="T3" fmla="*/ 10 h 78"/>
                <a:gd name="T4" fmla="*/ 2 w 78"/>
                <a:gd name="T5" fmla="*/ 2 h 78"/>
                <a:gd name="T6" fmla="*/ 10 w 78"/>
                <a:gd name="T7" fmla="*/ 2 h 78"/>
                <a:gd name="T8" fmla="*/ 76 w 78"/>
                <a:gd name="T9" fmla="*/ 68 h 78"/>
                <a:gd name="T10" fmla="*/ 76 w 78"/>
                <a:gd name="T11" fmla="*/ 75 h 78"/>
                <a:gd name="T12" fmla="*/ 68 w 78"/>
                <a:gd name="T13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8"/>
                    <a:pt x="70" y="78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ṣḻiḑé">
              <a:extLst>
                <a:ext uri="{FF2B5EF4-FFF2-40B4-BE49-F238E27FC236}">
                  <a16:creationId xmlns:a16="http://schemas.microsoft.com/office/drawing/2014/main" id="{7AB872AD-7CC2-4D6E-8BB2-6D774084F235}"/>
                </a:ext>
              </a:extLst>
            </p:cNvPr>
            <p:cNvSpPr/>
            <p:nvPr/>
          </p:nvSpPr>
          <p:spPr bwMode="auto">
            <a:xfrm>
              <a:off x="8086726" y="4711701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5 h 78"/>
                <a:gd name="T4" fmla="*/ 2 w 78"/>
                <a:gd name="T5" fmla="*/ 75 h 78"/>
                <a:gd name="T6" fmla="*/ 2 w 78"/>
                <a:gd name="T7" fmla="*/ 68 h 78"/>
                <a:gd name="T8" fmla="*/ 68 w 78"/>
                <a:gd name="T9" fmla="*/ 2 h 78"/>
                <a:gd name="T10" fmla="*/ 76 w 78"/>
                <a:gd name="T11" fmla="*/ 2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8"/>
                    <a:pt x="5" y="78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iṡḻíḑé">
              <a:extLst>
                <a:ext uri="{FF2B5EF4-FFF2-40B4-BE49-F238E27FC236}">
                  <a16:creationId xmlns:a16="http://schemas.microsoft.com/office/drawing/2014/main" id="{9A54828E-6C67-4FC7-9351-E70A4DC532C7}"/>
                </a:ext>
              </a:extLst>
            </p:cNvPr>
            <p:cNvSpPr/>
            <p:nvPr/>
          </p:nvSpPr>
          <p:spPr bwMode="auto">
            <a:xfrm>
              <a:off x="8086726" y="5005388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isḻiḓé">
              <a:extLst>
                <a:ext uri="{FF2B5EF4-FFF2-40B4-BE49-F238E27FC236}">
                  <a16:creationId xmlns:a16="http://schemas.microsoft.com/office/drawing/2014/main" id="{3FE76800-36B1-4725-A836-05DDDCDCE5C0}"/>
                </a:ext>
              </a:extLst>
            </p:cNvPr>
            <p:cNvSpPr/>
            <p:nvPr/>
          </p:nvSpPr>
          <p:spPr bwMode="auto">
            <a:xfrm>
              <a:off x="8086726" y="5005388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ïṧľîďè">
              <a:extLst>
                <a:ext uri="{FF2B5EF4-FFF2-40B4-BE49-F238E27FC236}">
                  <a16:creationId xmlns:a16="http://schemas.microsoft.com/office/drawing/2014/main" id="{2635E3C5-1E70-4B3A-B441-4372CEE8D067}"/>
                </a:ext>
              </a:extLst>
            </p:cNvPr>
            <p:cNvSpPr/>
            <p:nvPr/>
          </p:nvSpPr>
          <p:spPr bwMode="auto">
            <a:xfrm>
              <a:off x="8058151" y="1636713"/>
              <a:ext cx="100013" cy="3835400"/>
            </a:xfrm>
            <a:custGeom>
              <a:avLst/>
              <a:gdLst>
                <a:gd name="T0" fmla="*/ 12 w 25"/>
                <a:gd name="T1" fmla="*/ 953 h 953"/>
                <a:gd name="T2" fmla="*/ 12 w 25"/>
                <a:gd name="T3" fmla="*/ 953 h 953"/>
                <a:gd name="T4" fmla="*/ 0 w 25"/>
                <a:gd name="T5" fmla="*/ 940 h 953"/>
                <a:gd name="T6" fmla="*/ 0 w 25"/>
                <a:gd name="T7" fmla="*/ 12 h 953"/>
                <a:gd name="T8" fmla="*/ 12 w 25"/>
                <a:gd name="T9" fmla="*/ 0 h 953"/>
                <a:gd name="T10" fmla="*/ 25 w 25"/>
                <a:gd name="T11" fmla="*/ 12 h 953"/>
                <a:gd name="T12" fmla="*/ 25 w 25"/>
                <a:gd name="T13" fmla="*/ 940 h 953"/>
                <a:gd name="T14" fmla="*/ 12 w 25"/>
                <a:gd name="T1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53">
                  <a:moveTo>
                    <a:pt x="12" y="953"/>
                  </a:moveTo>
                  <a:cubicBezTo>
                    <a:pt x="12" y="953"/>
                    <a:pt x="12" y="953"/>
                    <a:pt x="12" y="953"/>
                  </a:cubicBezTo>
                  <a:cubicBezTo>
                    <a:pt x="5" y="953"/>
                    <a:pt x="0" y="947"/>
                    <a:pt x="0" y="9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5" y="5"/>
                    <a:pt x="25" y="12"/>
                  </a:cubicBezTo>
                  <a:cubicBezTo>
                    <a:pt x="25" y="940"/>
                    <a:pt x="25" y="940"/>
                    <a:pt x="25" y="940"/>
                  </a:cubicBezTo>
                  <a:cubicBezTo>
                    <a:pt x="25" y="947"/>
                    <a:pt x="19" y="953"/>
                    <a:pt x="12" y="953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îṧľïḑé">
              <a:extLst>
                <a:ext uri="{FF2B5EF4-FFF2-40B4-BE49-F238E27FC236}">
                  <a16:creationId xmlns:a16="http://schemas.microsoft.com/office/drawing/2014/main" id="{5AA6368B-49EF-4DFA-9138-073C3B388332}"/>
                </a:ext>
              </a:extLst>
            </p:cNvPr>
            <p:cNvSpPr/>
            <p:nvPr/>
          </p:nvSpPr>
          <p:spPr bwMode="auto">
            <a:xfrm>
              <a:off x="8348663" y="1636713"/>
              <a:ext cx="95250" cy="3835400"/>
            </a:xfrm>
            <a:custGeom>
              <a:avLst/>
              <a:gdLst>
                <a:gd name="T0" fmla="*/ 12 w 24"/>
                <a:gd name="T1" fmla="*/ 953 h 953"/>
                <a:gd name="T2" fmla="*/ 12 w 24"/>
                <a:gd name="T3" fmla="*/ 953 h 953"/>
                <a:gd name="T4" fmla="*/ 0 w 24"/>
                <a:gd name="T5" fmla="*/ 940 h 953"/>
                <a:gd name="T6" fmla="*/ 0 w 24"/>
                <a:gd name="T7" fmla="*/ 12 h 953"/>
                <a:gd name="T8" fmla="*/ 12 w 24"/>
                <a:gd name="T9" fmla="*/ 0 h 953"/>
                <a:gd name="T10" fmla="*/ 24 w 24"/>
                <a:gd name="T11" fmla="*/ 12 h 953"/>
                <a:gd name="T12" fmla="*/ 24 w 24"/>
                <a:gd name="T13" fmla="*/ 940 h 953"/>
                <a:gd name="T14" fmla="*/ 12 w 24"/>
                <a:gd name="T1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53">
                  <a:moveTo>
                    <a:pt x="12" y="953"/>
                  </a:moveTo>
                  <a:cubicBezTo>
                    <a:pt x="12" y="953"/>
                    <a:pt x="12" y="953"/>
                    <a:pt x="12" y="953"/>
                  </a:cubicBezTo>
                  <a:cubicBezTo>
                    <a:pt x="5" y="953"/>
                    <a:pt x="0" y="947"/>
                    <a:pt x="0" y="9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940"/>
                    <a:pt x="24" y="940"/>
                    <a:pt x="24" y="940"/>
                  </a:cubicBezTo>
                  <a:cubicBezTo>
                    <a:pt x="24" y="947"/>
                    <a:pt x="19" y="953"/>
                    <a:pt x="12" y="953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ṧlidé">
              <a:extLst>
                <a:ext uri="{FF2B5EF4-FFF2-40B4-BE49-F238E27FC236}">
                  <a16:creationId xmlns:a16="http://schemas.microsoft.com/office/drawing/2014/main" id="{8E2EBC0C-07BB-4834-95FC-E018214615CF}"/>
                </a:ext>
              </a:extLst>
            </p:cNvPr>
            <p:cNvSpPr/>
            <p:nvPr/>
          </p:nvSpPr>
          <p:spPr bwMode="auto">
            <a:xfrm>
              <a:off x="7312026" y="3138488"/>
              <a:ext cx="44450" cy="704850"/>
            </a:xfrm>
            <a:custGeom>
              <a:avLst/>
              <a:gdLst>
                <a:gd name="T0" fmla="*/ 5 w 11"/>
                <a:gd name="T1" fmla="*/ 175 h 175"/>
                <a:gd name="T2" fmla="*/ 0 w 11"/>
                <a:gd name="T3" fmla="*/ 170 h 175"/>
                <a:gd name="T4" fmla="*/ 0 w 11"/>
                <a:gd name="T5" fmla="*/ 5 h 175"/>
                <a:gd name="T6" fmla="*/ 5 w 11"/>
                <a:gd name="T7" fmla="*/ 0 h 175"/>
                <a:gd name="T8" fmla="*/ 11 w 11"/>
                <a:gd name="T9" fmla="*/ 5 h 175"/>
                <a:gd name="T10" fmla="*/ 11 w 11"/>
                <a:gd name="T11" fmla="*/ 170 h 175"/>
                <a:gd name="T12" fmla="*/ 5 w 11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5">
                  <a:moveTo>
                    <a:pt x="5" y="175"/>
                  </a:moveTo>
                  <a:cubicBezTo>
                    <a:pt x="3" y="175"/>
                    <a:pt x="0" y="173"/>
                    <a:pt x="0" y="17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8" y="0"/>
                    <a:pt x="11" y="3"/>
                    <a:pt x="11" y="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3"/>
                    <a:pt x="8" y="175"/>
                    <a:pt x="5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šlîḑe">
              <a:extLst>
                <a:ext uri="{FF2B5EF4-FFF2-40B4-BE49-F238E27FC236}">
                  <a16:creationId xmlns:a16="http://schemas.microsoft.com/office/drawing/2014/main" id="{8CAA7C87-3203-470E-9A32-E6C558E110E6}"/>
                </a:ext>
              </a:extLst>
            </p:cNvPr>
            <p:cNvSpPr/>
            <p:nvPr/>
          </p:nvSpPr>
          <p:spPr bwMode="auto">
            <a:xfrm>
              <a:off x="5576888" y="3138488"/>
              <a:ext cx="44450" cy="704850"/>
            </a:xfrm>
            <a:custGeom>
              <a:avLst/>
              <a:gdLst>
                <a:gd name="T0" fmla="*/ 5 w 11"/>
                <a:gd name="T1" fmla="*/ 175 h 175"/>
                <a:gd name="T2" fmla="*/ 0 w 11"/>
                <a:gd name="T3" fmla="*/ 170 h 175"/>
                <a:gd name="T4" fmla="*/ 0 w 11"/>
                <a:gd name="T5" fmla="*/ 5 h 175"/>
                <a:gd name="T6" fmla="*/ 5 w 11"/>
                <a:gd name="T7" fmla="*/ 0 h 175"/>
                <a:gd name="T8" fmla="*/ 11 w 11"/>
                <a:gd name="T9" fmla="*/ 5 h 175"/>
                <a:gd name="T10" fmla="*/ 11 w 11"/>
                <a:gd name="T11" fmla="*/ 170 h 175"/>
                <a:gd name="T12" fmla="*/ 5 w 11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5">
                  <a:moveTo>
                    <a:pt x="5" y="175"/>
                  </a:moveTo>
                  <a:cubicBezTo>
                    <a:pt x="2" y="175"/>
                    <a:pt x="0" y="173"/>
                    <a:pt x="0" y="17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1" y="3"/>
                    <a:pt x="11" y="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3"/>
                    <a:pt x="8" y="175"/>
                    <a:pt x="5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śḷîḍè">
              <a:extLst>
                <a:ext uri="{FF2B5EF4-FFF2-40B4-BE49-F238E27FC236}">
                  <a16:creationId xmlns:a16="http://schemas.microsoft.com/office/drawing/2014/main" id="{88CEFA45-27C2-480B-B566-A5CD9D5BCDFB}"/>
                </a:ext>
              </a:extLst>
            </p:cNvPr>
            <p:cNvSpPr/>
            <p:nvPr/>
          </p:nvSpPr>
          <p:spPr bwMode="auto">
            <a:xfrm>
              <a:off x="7300913" y="3746501"/>
              <a:ext cx="63500" cy="141288"/>
            </a:xfrm>
            <a:custGeom>
              <a:avLst/>
              <a:gdLst>
                <a:gd name="T0" fmla="*/ 8 w 16"/>
                <a:gd name="T1" fmla="*/ 35 h 35"/>
                <a:gd name="T2" fmla="*/ 8 w 16"/>
                <a:gd name="T3" fmla="*/ 35 h 35"/>
                <a:gd name="T4" fmla="*/ 0 w 16"/>
                <a:gd name="T5" fmla="*/ 26 h 35"/>
                <a:gd name="T6" fmla="*/ 0 w 16"/>
                <a:gd name="T7" fmla="*/ 8 h 35"/>
                <a:gd name="T8" fmla="*/ 8 w 16"/>
                <a:gd name="T9" fmla="*/ 0 h 35"/>
                <a:gd name="T10" fmla="*/ 16 w 16"/>
                <a:gd name="T11" fmla="*/ 8 h 35"/>
                <a:gd name="T12" fmla="*/ 16 w 16"/>
                <a:gd name="T13" fmla="*/ 26 h 35"/>
                <a:gd name="T14" fmla="*/ 8 w 16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5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" y="35"/>
                    <a:pt x="0" y="31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31"/>
                    <a:pt x="12" y="35"/>
                    <a:pt x="8" y="35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íşľïḋè">
              <a:extLst>
                <a:ext uri="{FF2B5EF4-FFF2-40B4-BE49-F238E27FC236}">
                  <a16:creationId xmlns:a16="http://schemas.microsoft.com/office/drawing/2014/main" id="{D5741FE4-3E76-44DC-AA30-EE91DBF2A6FA}"/>
                </a:ext>
              </a:extLst>
            </p:cNvPr>
            <p:cNvSpPr/>
            <p:nvPr/>
          </p:nvSpPr>
          <p:spPr bwMode="auto">
            <a:xfrm>
              <a:off x="7248526" y="3830638"/>
              <a:ext cx="168275" cy="168275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ïṣḷîḑê">
              <a:extLst>
                <a:ext uri="{FF2B5EF4-FFF2-40B4-BE49-F238E27FC236}">
                  <a16:creationId xmlns:a16="http://schemas.microsoft.com/office/drawing/2014/main" id="{4CF29CC6-3D2D-4EA3-AA98-5FD7759FE1A6}"/>
                </a:ext>
              </a:extLst>
            </p:cNvPr>
            <p:cNvSpPr/>
            <p:nvPr/>
          </p:nvSpPr>
          <p:spPr bwMode="auto">
            <a:xfrm>
              <a:off x="7277101" y="3859213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íśḷiḋê">
              <a:extLst>
                <a:ext uri="{FF2B5EF4-FFF2-40B4-BE49-F238E27FC236}">
                  <a16:creationId xmlns:a16="http://schemas.microsoft.com/office/drawing/2014/main" id="{22D5E4D6-CE90-4675-A0CF-A1C6C78D3A66}"/>
                </a:ext>
              </a:extLst>
            </p:cNvPr>
            <p:cNvSpPr/>
            <p:nvPr/>
          </p:nvSpPr>
          <p:spPr bwMode="auto">
            <a:xfrm>
              <a:off x="7304088" y="3887788"/>
              <a:ext cx="57150" cy="55563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iş1ídê">
              <a:extLst>
                <a:ext uri="{FF2B5EF4-FFF2-40B4-BE49-F238E27FC236}">
                  <a16:creationId xmlns:a16="http://schemas.microsoft.com/office/drawing/2014/main" id="{1E6D8A64-2F51-4F9B-B47B-12B2DF7A63E8}"/>
                </a:ext>
              </a:extLst>
            </p:cNvPr>
            <p:cNvSpPr/>
            <p:nvPr/>
          </p:nvSpPr>
          <p:spPr bwMode="auto">
            <a:xfrm>
              <a:off x="5564188" y="3746501"/>
              <a:ext cx="68263" cy="141288"/>
            </a:xfrm>
            <a:custGeom>
              <a:avLst/>
              <a:gdLst>
                <a:gd name="T0" fmla="*/ 8 w 17"/>
                <a:gd name="T1" fmla="*/ 35 h 35"/>
                <a:gd name="T2" fmla="*/ 8 w 17"/>
                <a:gd name="T3" fmla="*/ 35 h 35"/>
                <a:gd name="T4" fmla="*/ 0 w 17"/>
                <a:gd name="T5" fmla="*/ 26 h 35"/>
                <a:gd name="T6" fmla="*/ 0 w 17"/>
                <a:gd name="T7" fmla="*/ 8 h 35"/>
                <a:gd name="T8" fmla="*/ 8 w 17"/>
                <a:gd name="T9" fmla="*/ 0 h 35"/>
                <a:gd name="T10" fmla="*/ 17 w 17"/>
                <a:gd name="T11" fmla="*/ 8 h 35"/>
                <a:gd name="T12" fmla="*/ 17 w 17"/>
                <a:gd name="T13" fmla="*/ 26 h 35"/>
                <a:gd name="T14" fmla="*/ 8 w 17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5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4" y="35"/>
                    <a:pt x="0" y="31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1"/>
                    <a:pt x="13" y="35"/>
                    <a:pt x="8" y="35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í$liḓé">
              <a:extLst>
                <a:ext uri="{FF2B5EF4-FFF2-40B4-BE49-F238E27FC236}">
                  <a16:creationId xmlns:a16="http://schemas.microsoft.com/office/drawing/2014/main" id="{41D5EE9F-DCA5-4E0B-A090-E2227803936A}"/>
                </a:ext>
              </a:extLst>
            </p:cNvPr>
            <p:cNvSpPr/>
            <p:nvPr/>
          </p:nvSpPr>
          <p:spPr bwMode="auto">
            <a:xfrm>
              <a:off x="5511801" y="3830638"/>
              <a:ext cx="173038" cy="168275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šlïḋé">
              <a:extLst>
                <a:ext uri="{FF2B5EF4-FFF2-40B4-BE49-F238E27FC236}">
                  <a16:creationId xmlns:a16="http://schemas.microsoft.com/office/drawing/2014/main" id="{E5BF3F8B-85ED-49B0-8D9D-6C9C25672231}"/>
                </a:ext>
              </a:extLst>
            </p:cNvPr>
            <p:cNvSpPr/>
            <p:nvPr/>
          </p:nvSpPr>
          <p:spPr bwMode="auto">
            <a:xfrm>
              <a:off x="5540376" y="3859213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i$ľïḍè">
              <a:extLst>
                <a:ext uri="{FF2B5EF4-FFF2-40B4-BE49-F238E27FC236}">
                  <a16:creationId xmlns:a16="http://schemas.microsoft.com/office/drawing/2014/main" id="{24715A47-2C72-41D9-89DD-C9A47B3EEC8D}"/>
                </a:ext>
              </a:extLst>
            </p:cNvPr>
            <p:cNvSpPr/>
            <p:nvPr/>
          </p:nvSpPr>
          <p:spPr bwMode="auto">
            <a:xfrm>
              <a:off x="5568951" y="3887788"/>
              <a:ext cx="60325" cy="55563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ïṩlíḋè">
              <a:extLst>
                <a:ext uri="{FF2B5EF4-FFF2-40B4-BE49-F238E27FC236}">
                  <a16:creationId xmlns:a16="http://schemas.microsoft.com/office/drawing/2014/main" id="{EA575C2E-C37D-473F-8B7B-98CB5E449B8A}"/>
                </a:ext>
              </a:extLst>
            </p:cNvPr>
            <p:cNvSpPr/>
            <p:nvPr/>
          </p:nvSpPr>
          <p:spPr bwMode="auto">
            <a:xfrm>
              <a:off x="5624513" y="3922713"/>
              <a:ext cx="1687513" cy="141288"/>
            </a:xfrm>
            <a:custGeom>
              <a:avLst/>
              <a:gdLst>
                <a:gd name="T0" fmla="*/ 384 w 419"/>
                <a:gd name="T1" fmla="*/ 35 h 35"/>
                <a:gd name="T2" fmla="*/ 351 w 419"/>
                <a:gd name="T3" fmla="*/ 35 h 35"/>
                <a:gd name="T4" fmla="*/ 62 w 419"/>
                <a:gd name="T5" fmla="*/ 35 h 35"/>
                <a:gd name="T6" fmla="*/ 36 w 419"/>
                <a:gd name="T7" fmla="*/ 35 h 35"/>
                <a:gd name="T8" fmla="*/ 0 w 419"/>
                <a:gd name="T9" fmla="*/ 0 h 35"/>
                <a:gd name="T10" fmla="*/ 62 w 419"/>
                <a:gd name="T11" fmla="*/ 0 h 35"/>
                <a:gd name="T12" fmla="*/ 351 w 419"/>
                <a:gd name="T13" fmla="*/ 0 h 35"/>
                <a:gd name="T14" fmla="*/ 419 w 419"/>
                <a:gd name="T15" fmla="*/ 0 h 35"/>
                <a:gd name="T16" fmla="*/ 384 w 419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5">
                  <a:moveTo>
                    <a:pt x="384" y="35"/>
                  </a:moveTo>
                  <a:cubicBezTo>
                    <a:pt x="351" y="35"/>
                    <a:pt x="351" y="35"/>
                    <a:pt x="351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16" y="35"/>
                    <a:pt x="0" y="2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19" y="20"/>
                    <a:pt x="403" y="35"/>
                    <a:pt x="384" y="35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ŝ1iḍé">
              <a:extLst>
                <a:ext uri="{FF2B5EF4-FFF2-40B4-BE49-F238E27FC236}">
                  <a16:creationId xmlns:a16="http://schemas.microsoft.com/office/drawing/2014/main" id="{253D376C-9A18-4E09-B0CA-E3A0FD0FA928}"/>
                </a:ext>
              </a:extLst>
            </p:cNvPr>
            <p:cNvSpPr/>
            <p:nvPr/>
          </p:nvSpPr>
          <p:spPr bwMode="auto">
            <a:xfrm>
              <a:off x="7908926" y="5408613"/>
              <a:ext cx="668338" cy="176213"/>
            </a:xfrm>
            <a:custGeom>
              <a:avLst/>
              <a:gdLst>
                <a:gd name="T0" fmla="*/ 122 w 166"/>
                <a:gd name="T1" fmla="*/ 0 h 44"/>
                <a:gd name="T2" fmla="*/ 106 w 166"/>
                <a:gd name="T3" fmla="*/ 0 h 44"/>
                <a:gd name="T4" fmla="*/ 77 w 166"/>
                <a:gd name="T5" fmla="*/ 0 h 44"/>
                <a:gd name="T6" fmla="*/ 44 w 166"/>
                <a:gd name="T7" fmla="*/ 0 h 44"/>
                <a:gd name="T8" fmla="*/ 0 w 166"/>
                <a:gd name="T9" fmla="*/ 44 h 44"/>
                <a:gd name="T10" fmla="*/ 0 w 166"/>
                <a:gd name="T11" fmla="*/ 44 h 44"/>
                <a:gd name="T12" fmla="*/ 77 w 166"/>
                <a:gd name="T13" fmla="*/ 44 h 44"/>
                <a:gd name="T14" fmla="*/ 106 w 166"/>
                <a:gd name="T15" fmla="*/ 44 h 44"/>
                <a:gd name="T16" fmla="*/ 166 w 166"/>
                <a:gd name="T17" fmla="*/ 44 h 44"/>
                <a:gd name="T18" fmla="*/ 166 w 166"/>
                <a:gd name="T19" fmla="*/ 44 h 44"/>
                <a:gd name="T20" fmla="*/ 122 w 166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4">
                  <a:moveTo>
                    <a:pt x="122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1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19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ísḻîḍe">
              <a:extLst>
                <a:ext uri="{FF2B5EF4-FFF2-40B4-BE49-F238E27FC236}">
                  <a16:creationId xmlns:a16="http://schemas.microsoft.com/office/drawing/2014/main" id="{448F92C6-35F3-4E24-882F-82EE4A5A875A}"/>
                </a:ext>
              </a:extLst>
            </p:cNvPr>
            <p:cNvSpPr/>
            <p:nvPr/>
          </p:nvSpPr>
          <p:spPr bwMode="auto">
            <a:xfrm>
              <a:off x="7704138" y="5540376"/>
              <a:ext cx="977900" cy="177800"/>
            </a:xfrm>
            <a:custGeom>
              <a:avLst/>
              <a:gdLst>
                <a:gd name="T0" fmla="*/ 199 w 243"/>
                <a:gd name="T1" fmla="*/ 0 h 44"/>
                <a:gd name="T2" fmla="*/ 157 w 243"/>
                <a:gd name="T3" fmla="*/ 0 h 44"/>
                <a:gd name="T4" fmla="*/ 77 w 243"/>
                <a:gd name="T5" fmla="*/ 0 h 44"/>
                <a:gd name="T6" fmla="*/ 44 w 243"/>
                <a:gd name="T7" fmla="*/ 0 h 44"/>
                <a:gd name="T8" fmla="*/ 0 w 243"/>
                <a:gd name="T9" fmla="*/ 44 h 44"/>
                <a:gd name="T10" fmla="*/ 77 w 243"/>
                <a:gd name="T11" fmla="*/ 44 h 44"/>
                <a:gd name="T12" fmla="*/ 157 w 243"/>
                <a:gd name="T13" fmla="*/ 44 h 44"/>
                <a:gd name="T14" fmla="*/ 243 w 243"/>
                <a:gd name="T15" fmla="*/ 44 h 44"/>
                <a:gd name="T16" fmla="*/ 199 w 24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44">
                  <a:moveTo>
                    <a:pt x="199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19"/>
                    <a:pt x="224" y="0"/>
                    <a:pt x="199" y="0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ṣḻidê">
              <a:extLst>
                <a:ext uri="{FF2B5EF4-FFF2-40B4-BE49-F238E27FC236}">
                  <a16:creationId xmlns:a16="http://schemas.microsoft.com/office/drawing/2014/main" id="{F923596F-BFB2-48C7-A833-6592F6E0C7BA}"/>
                </a:ext>
              </a:extLst>
            </p:cNvPr>
            <p:cNvSpPr/>
            <p:nvPr/>
          </p:nvSpPr>
          <p:spPr bwMode="auto">
            <a:xfrm>
              <a:off x="7704138" y="5540376"/>
              <a:ext cx="977900" cy="177800"/>
            </a:xfrm>
            <a:custGeom>
              <a:avLst/>
              <a:gdLst>
                <a:gd name="T0" fmla="*/ 199 w 243"/>
                <a:gd name="T1" fmla="*/ 0 h 44"/>
                <a:gd name="T2" fmla="*/ 157 w 243"/>
                <a:gd name="T3" fmla="*/ 0 h 44"/>
                <a:gd name="T4" fmla="*/ 77 w 243"/>
                <a:gd name="T5" fmla="*/ 0 h 44"/>
                <a:gd name="T6" fmla="*/ 44 w 243"/>
                <a:gd name="T7" fmla="*/ 0 h 44"/>
                <a:gd name="T8" fmla="*/ 0 w 243"/>
                <a:gd name="T9" fmla="*/ 44 h 44"/>
                <a:gd name="T10" fmla="*/ 0 w 243"/>
                <a:gd name="T11" fmla="*/ 44 h 44"/>
                <a:gd name="T12" fmla="*/ 44 w 243"/>
                <a:gd name="T13" fmla="*/ 1 h 44"/>
                <a:gd name="T14" fmla="*/ 77 w 243"/>
                <a:gd name="T15" fmla="*/ 1 h 44"/>
                <a:gd name="T16" fmla="*/ 157 w 243"/>
                <a:gd name="T17" fmla="*/ 1 h 44"/>
                <a:gd name="T18" fmla="*/ 199 w 243"/>
                <a:gd name="T19" fmla="*/ 1 h 44"/>
                <a:gd name="T20" fmla="*/ 243 w 243"/>
                <a:gd name="T21" fmla="*/ 44 h 44"/>
                <a:gd name="T22" fmla="*/ 243 w 243"/>
                <a:gd name="T23" fmla="*/ 44 h 44"/>
                <a:gd name="T24" fmla="*/ 199 w 243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44">
                  <a:moveTo>
                    <a:pt x="199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20"/>
                    <a:pt x="20" y="1"/>
                    <a:pt x="44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23" y="1"/>
                    <a:pt x="243" y="20"/>
                    <a:pt x="243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19"/>
                    <a:pt x="224" y="0"/>
                    <a:pt x="199" y="0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îṩḻiďe">
              <a:extLst>
                <a:ext uri="{FF2B5EF4-FFF2-40B4-BE49-F238E27FC236}">
                  <a16:creationId xmlns:a16="http://schemas.microsoft.com/office/drawing/2014/main" id="{65DC7128-4E92-4929-8216-68983ED91C78}"/>
                </a:ext>
              </a:extLst>
            </p:cNvPr>
            <p:cNvSpPr/>
            <p:nvPr/>
          </p:nvSpPr>
          <p:spPr bwMode="auto">
            <a:xfrm>
              <a:off x="5878513" y="3922713"/>
              <a:ext cx="157163" cy="141288"/>
            </a:xfrm>
            <a:custGeom>
              <a:avLst/>
              <a:gdLst>
                <a:gd name="T0" fmla="*/ 0 w 99"/>
                <a:gd name="T1" fmla="*/ 89 h 89"/>
                <a:gd name="T2" fmla="*/ 64 w 99"/>
                <a:gd name="T3" fmla="*/ 89 h 89"/>
                <a:gd name="T4" fmla="*/ 99 w 99"/>
                <a:gd name="T5" fmla="*/ 0 h 89"/>
                <a:gd name="T6" fmla="*/ 36 w 99"/>
                <a:gd name="T7" fmla="*/ 0 h 89"/>
                <a:gd name="T8" fmla="*/ 0 w 99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0" y="89"/>
                  </a:moveTo>
                  <a:lnTo>
                    <a:pt x="64" y="89"/>
                  </a:lnTo>
                  <a:lnTo>
                    <a:pt x="99" y="0"/>
                  </a:lnTo>
                  <a:lnTo>
                    <a:pt x="36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śļîḑé">
              <a:extLst>
                <a:ext uri="{FF2B5EF4-FFF2-40B4-BE49-F238E27FC236}">
                  <a16:creationId xmlns:a16="http://schemas.microsoft.com/office/drawing/2014/main" id="{45685DE7-1156-4F02-9212-8CC69AB64C59}"/>
                </a:ext>
              </a:extLst>
            </p:cNvPr>
            <p:cNvSpPr/>
            <p:nvPr/>
          </p:nvSpPr>
          <p:spPr bwMode="auto">
            <a:xfrm>
              <a:off x="5689601" y="3922713"/>
              <a:ext cx="149225" cy="141288"/>
            </a:xfrm>
            <a:custGeom>
              <a:avLst/>
              <a:gdLst>
                <a:gd name="T0" fmla="*/ 11 w 37"/>
                <a:gd name="T1" fmla="*/ 0 h 35"/>
                <a:gd name="T2" fmla="*/ 0 w 37"/>
                <a:gd name="T3" fmla="*/ 29 h 35"/>
                <a:gd name="T4" fmla="*/ 20 w 37"/>
                <a:gd name="T5" fmla="*/ 35 h 35"/>
                <a:gd name="T6" fmla="*/ 22 w 37"/>
                <a:gd name="T7" fmla="*/ 35 h 35"/>
                <a:gd name="T8" fmla="*/ 37 w 37"/>
                <a:gd name="T9" fmla="*/ 0 h 35"/>
                <a:gd name="T10" fmla="*/ 11 w 3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5" y="33"/>
                    <a:pt x="12" y="35"/>
                    <a:pt x="2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Sḻïḓe">
              <a:extLst>
                <a:ext uri="{FF2B5EF4-FFF2-40B4-BE49-F238E27FC236}">
                  <a16:creationId xmlns:a16="http://schemas.microsoft.com/office/drawing/2014/main" id="{EBB47BEE-6342-46BB-BA57-CE662A9E430A}"/>
                </a:ext>
              </a:extLst>
            </p:cNvPr>
            <p:cNvSpPr/>
            <p:nvPr/>
          </p:nvSpPr>
          <p:spPr bwMode="auto">
            <a:xfrm>
              <a:off x="6284913" y="3922713"/>
              <a:ext cx="161925" cy="141288"/>
            </a:xfrm>
            <a:custGeom>
              <a:avLst/>
              <a:gdLst>
                <a:gd name="T0" fmla="*/ 102 w 102"/>
                <a:gd name="T1" fmla="*/ 0 h 89"/>
                <a:gd name="T2" fmla="*/ 38 w 102"/>
                <a:gd name="T3" fmla="*/ 0 h 89"/>
                <a:gd name="T4" fmla="*/ 0 w 102"/>
                <a:gd name="T5" fmla="*/ 89 h 89"/>
                <a:gd name="T6" fmla="*/ 66 w 102"/>
                <a:gd name="T7" fmla="*/ 89 h 89"/>
                <a:gd name="T8" fmla="*/ 102 w 10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">
                  <a:moveTo>
                    <a:pt x="102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6" y="8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îṩľïḍe">
              <a:extLst>
                <a:ext uri="{FF2B5EF4-FFF2-40B4-BE49-F238E27FC236}">
                  <a16:creationId xmlns:a16="http://schemas.microsoft.com/office/drawing/2014/main" id="{57F122AB-06D3-4D6E-B7A5-CE6F150DDECF}"/>
                </a:ext>
              </a:extLst>
            </p:cNvPr>
            <p:cNvSpPr/>
            <p:nvPr/>
          </p:nvSpPr>
          <p:spPr bwMode="auto">
            <a:xfrm>
              <a:off x="6083301" y="3922713"/>
              <a:ext cx="157163" cy="141288"/>
            </a:xfrm>
            <a:custGeom>
              <a:avLst/>
              <a:gdLst>
                <a:gd name="T0" fmla="*/ 99 w 99"/>
                <a:gd name="T1" fmla="*/ 0 h 89"/>
                <a:gd name="T2" fmla="*/ 36 w 99"/>
                <a:gd name="T3" fmla="*/ 0 h 89"/>
                <a:gd name="T4" fmla="*/ 0 w 99"/>
                <a:gd name="T5" fmla="*/ 89 h 89"/>
                <a:gd name="T6" fmla="*/ 64 w 99"/>
                <a:gd name="T7" fmla="*/ 89 h 89"/>
                <a:gd name="T8" fmla="*/ 99 w 99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99" y="0"/>
                  </a:moveTo>
                  <a:lnTo>
                    <a:pt x="36" y="0"/>
                  </a:lnTo>
                  <a:lnTo>
                    <a:pt x="0" y="89"/>
                  </a:lnTo>
                  <a:lnTo>
                    <a:pt x="64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ïṣḷíḓê">
              <a:extLst>
                <a:ext uri="{FF2B5EF4-FFF2-40B4-BE49-F238E27FC236}">
                  <a16:creationId xmlns:a16="http://schemas.microsoft.com/office/drawing/2014/main" id="{811BDEB6-C781-4DDE-AFB9-5BF6D9534C54}"/>
                </a:ext>
              </a:extLst>
            </p:cNvPr>
            <p:cNvSpPr/>
            <p:nvPr/>
          </p:nvSpPr>
          <p:spPr bwMode="auto">
            <a:xfrm>
              <a:off x="6696076" y="3922713"/>
              <a:ext cx="161925" cy="141288"/>
            </a:xfrm>
            <a:custGeom>
              <a:avLst/>
              <a:gdLst>
                <a:gd name="T0" fmla="*/ 102 w 102"/>
                <a:gd name="T1" fmla="*/ 0 h 89"/>
                <a:gd name="T2" fmla="*/ 38 w 102"/>
                <a:gd name="T3" fmla="*/ 0 h 89"/>
                <a:gd name="T4" fmla="*/ 0 w 102"/>
                <a:gd name="T5" fmla="*/ 89 h 89"/>
                <a:gd name="T6" fmla="*/ 64 w 102"/>
                <a:gd name="T7" fmla="*/ 89 h 89"/>
                <a:gd name="T8" fmla="*/ 102 w 10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">
                  <a:moveTo>
                    <a:pt x="102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4" y="8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ṣľíḓê">
              <a:extLst>
                <a:ext uri="{FF2B5EF4-FFF2-40B4-BE49-F238E27FC236}">
                  <a16:creationId xmlns:a16="http://schemas.microsoft.com/office/drawing/2014/main" id="{14513FF8-3E18-48CC-B597-E86309D7EBA6}"/>
                </a:ext>
              </a:extLst>
            </p:cNvPr>
            <p:cNvSpPr/>
            <p:nvPr/>
          </p:nvSpPr>
          <p:spPr bwMode="auto">
            <a:xfrm>
              <a:off x="7107238" y="3922713"/>
              <a:ext cx="160338" cy="141288"/>
            </a:xfrm>
            <a:custGeom>
              <a:avLst/>
              <a:gdLst>
                <a:gd name="T0" fmla="*/ 0 w 40"/>
                <a:gd name="T1" fmla="*/ 35 h 35"/>
                <a:gd name="T2" fmla="*/ 16 w 40"/>
                <a:gd name="T3" fmla="*/ 35 h 35"/>
                <a:gd name="T4" fmla="*/ 26 w 40"/>
                <a:gd name="T5" fmla="*/ 34 h 35"/>
                <a:gd name="T6" fmla="*/ 40 w 40"/>
                <a:gd name="T7" fmla="*/ 0 h 35"/>
                <a:gd name="T8" fmla="*/ 14 w 40"/>
                <a:gd name="T9" fmla="*/ 0 h 35"/>
                <a:gd name="T10" fmla="*/ 0 w 4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5">
                  <a:moveTo>
                    <a:pt x="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23" y="35"/>
                    <a:pt x="26" y="3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íṡḷïḓe">
              <a:extLst>
                <a:ext uri="{FF2B5EF4-FFF2-40B4-BE49-F238E27FC236}">
                  <a16:creationId xmlns:a16="http://schemas.microsoft.com/office/drawing/2014/main" id="{34FDAE6E-DD1A-4DA0-AB58-90730AF7B7C4}"/>
                </a:ext>
              </a:extLst>
            </p:cNvPr>
            <p:cNvSpPr/>
            <p:nvPr/>
          </p:nvSpPr>
          <p:spPr bwMode="auto">
            <a:xfrm>
              <a:off x="6902451" y="3922713"/>
              <a:ext cx="160338" cy="141288"/>
            </a:xfrm>
            <a:custGeom>
              <a:avLst/>
              <a:gdLst>
                <a:gd name="T0" fmla="*/ 101 w 101"/>
                <a:gd name="T1" fmla="*/ 0 h 89"/>
                <a:gd name="T2" fmla="*/ 86 w 101"/>
                <a:gd name="T3" fmla="*/ 0 h 89"/>
                <a:gd name="T4" fmla="*/ 38 w 101"/>
                <a:gd name="T5" fmla="*/ 0 h 89"/>
                <a:gd name="T6" fmla="*/ 0 w 101"/>
                <a:gd name="T7" fmla="*/ 89 h 89"/>
                <a:gd name="T8" fmla="*/ 63 w 101"/>
                <a:gd name="T9" fmla="*/ 89 h 89"/>
                <a:gd name="T10" fmla="*/ 101 w 101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89">
                  <a:moveTo>
                    <a:pt x="101" y="0"/>
                  </a:moveTo>
                  <a:lnTo>
                    <a:pt x="86" y="0"/>
                  </a:lnTo>
                  <a:lnTo>
                    <a:pt x="38" y="0"/>
                  </a:lnTo>
                  <a:lnTo>
                    <a:pt x="0" y="89"/>
                  </a:lnTo>
                  <a:lnTo>
                    <a:pt x="63" y="8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ïşļiďè">
              <a:extLst>
                <a:ext uri="{FF2B5EF4-FFF2-40B4-BE49-F238E27FC236}">
                  <a16:creationId xmlns:a16="http://schemas.microsoft.com/office/drawing/2014/main" id="{08B018D5-3E53-49F9-8C54-EB36F7A5A544}"/>
                </a:ext>
              </a:extLst>
            </p:cNvPr>
            <p:cNvSpPr/>
            <p:nvPr/>
          </p:nvSpPr>
          <p:spPr bwMode="auto">
            <a:xfrm>
              <a:off x="6491288" y="3922713"/>
              <a:ext cx="160338" cy="141288"/>
            </a:xfrm>
            <a:custGeom>
              <a:avLst/>
              <a:gdLst>
                <a:gd name="T0" fmla="*/ 101 w 101"/>
                <a:gd name="T1" fmla="*/ 0 h 89"/>
                <a:gd name="T2" fmla="*/ 38 w 101"/>
                <a:gd name="T3" fmla="*/ 0 h 89"/>
                <a:gd name="T4" fmla="*/ 0 w 101"/>
                <a:gd name="T5" fmla="*/ 89 h 89"/>
                <a:gd name="T6" fmla="*/ 66 w 101"/>
                <a:gd name="T7" fmla="*/ 89 h 89"/>
                <a:gd name="T8" fmla="*/ 101 w 10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89">
                  <a:moveTo>
                    <a:pt x="101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6" y="8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iṡḻïḑé">
              <a:extLst>
                <a:ext uri="{FF2B5EF4-FFF2-40B4-BE49-F238E27FC236}">
                  <a16:creationId xmlns:a16="http://schemas.microsoft.com/office/drawing/2014/main" id="{9D9CC7F5-B799-4FA5-A34A-988D2D1B7BCD}"/>
                </a:ext>
              </a:extLst>
            </p:cNvPr>
            <p:cNvSpPr/>
            <p:nvPr/>
          </p:nvSpPr>
          <p:spPr bwMode="auto">
            <a:xfrm>
              <a:off x="5595938" y="3898901"/>
              <a:ext cx="1744663" cy="31750"/>
            </a:xfrm>
            <a:custGeom>
              <a:avLst/>
              <a:gdLst>
                <a:gd name="T0" fmla="*/ 431 w 433"/>
                <a:gd name="T1" fmla="*/ 8 h 8"/>
                <a:gd name="T2" fmla="*/ 3 w 433"/>
                <a:gd name="T3" fmla="*/ 8 h 8"/>
                <a:gd name="T4" fmla="*/ 0 w 433"/>
                <a:gd name="T5" fmla="*/ 5 h 8"/>
                <a:gd name="T6" fmla="*/ 0 w 433"/>
                <a:gd name="T7" fmla="*/ 2 h 8"/>
                <a:gd name="T8" fmla="*/ 3 w 433"/>
                <a:gd name="T9" fmla="*/ 0 h 8"/>
                <a:gd name="T10" fmla="*/ 431 w 433"/>
                <a:gd name="T11" fmla="*/ 0 h 8"/>
                <a:gd name="T12" fmla="*/ 433 w 433"/>
                <a:gd name="T13" fmla="*/ 2 h 8"/>
                <a:gd name="T14" fmla="*/ 433 w 433"/>
                <a:gd name="T15" fmla="*/ 5 h 8"/>
                <a:gd name="T16" fmla="*/ 431 w 43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8">
                  <a:moveTo>
                    <a:pt x="431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32" y="0"/>
                    <a:pt x="433" y="1"/>
                    <a:pt x="433" y="2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3" y="7"/>
                    <a:pt x="432" y="8"/>
                    <a:pt x="43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ŝḻïḋè">
              <a:extLst>
                <a:ext uri="{FF2B5EF4-FFF2-40B4-BE49-F238E27FC236}">
                  <a16:creationId xmlns:a16="http://schemas.microsoft.com/office/drawing/2014/main" id="{44DFA7FE-5AD0-4BB0-B065-F15269F9C7EE}"/>
                </a:ext>
              </a:extLst>
            </p:cNvPr>
            <p:cNvSpPr/>
            <p:nvPr/>
          </p:nvSpPr>
          <p:spPr bwMode="auto">
            <a:xfrm>
              <a:off x="5576888" y="2571751"/>
              <a:ext cx="1779588" cy="474663"/>
            </a:xfrm>
            <a:custGeom>
              <a:avLst/>
              <a:gdLst>
                <a:gd name="T0" fmla="*/ 436 w 442"/>
                <a:gd name="T1" fmla="*/ 118 h 118"/>
                <a:gd name="T2" fmla="*/ 431 w 442"/>
                <a:gd name="T3" fmla="*/ 113 h 118"/>
                <a:gd name="T4" fmla="*/ 431 w 442"/>
                <a:gd name="T5" fmla="*/ 85 h 118"/>
                <a:gd name="T6" fmla="*/ 221 w 442"/>
                <a:gd name="T7" fmla="*/ 11 h 118"/>
                <a:gd name="T8" fmla="*/ 10 w 442"/>
                <a:gd name="T9" fmla="*/ 85 h 118"/>
                <a:gd name="T10" fmla="*/ 10 w 442"/>
                <a:gd name="T11" fmla="*/ 113 h 118"/>
                <a:gd name="T12" fmla="*/ 5 w 442"/>
                <a:gd name="T13" fmla="*/ 118 h 118"/>
                <a:gd name="T14" fmla="*/ 0 w 442"/>
                <a:gd name="T15" fmla="*/ 113 h 118"/>
                <a:gd name="T16" fmla="*/ 0 w 442"/>
                <a:gd name="T17" fmla="*/ 83 h 118"/>
                <a:gd name="T18" fmla="*/ 2 w 442"/>
                <a:gd name="T19" fmla="*/ 79 h 118"/>
                <a:gd name="T20" fmla="*/ 221 w 442"/>
                <a:gd name="T21" fmla="*/ 0 h 118"/>
                <a:gd name="T22" fmla="*/ 440 w 442"/>
                <a:gd name="T23" fmla="*/ 79 h 118"/>
                <a:gd name="T24" fmla="*/ 442 w 442"/>
                <a:gd name="T25" fmla="*/ 83 h 118"/>
                <a:gd name="T26" fmla="*/ 442 w 442"/>
                <a:gd name="T27" fmla="*/ 113 h 118"/>
                <a:gd name="T28" fmla="*/ 436 w 442"/>
                <a:gd name="T2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" h="118">
                  <a:moveTo>
                    <a:pt x="436" y="118"/>
                  </a:moveTo>
                  <a:cubicBezTo>
                    <a:pt x="434" y="118"/>
                    <a:pt x="431" y="116"/>
                    <a:pt x="431" y="113"/>
                  </a:cubicBezTo>
                  <a:cubicBezTo>
                    <a:pt x="431" y="85"/>
                    <a:pt x="431" y="85"/>
                    <a:pt x="431" y="85"/>
                  </a:cubicBezTo>
                  <a:cubicBezTo>
                    <a:pt x="372" y="37"/>
                    <a:pt x="297" y="11"/>
                    <a:pt x="221" y="11"/>
                  </a:cubicBezTo>
                  <a:cubicBezTo>
                    <a:pt x="144" y="11"/>
                    <a:pt x="70" y="37"/>
                    <a:pt x="10" y="85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6"/>
                    <a:pt x="8" y="118"/>
                    <a:pt x="5" y="118"/>
                  </a:cubicBezTo>
                  <a:cubicBezTo>
                    <a:pt x="2" y="118"/>
                    <a:pt x="0" y="116"/>
                    <a:pt x="0" y="1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1"/>
                    <a:pt x="0" y="80"/>
                    <a:pt x="2" y="79"/>
                  </a:cubicBezTo>
                  <a:cubicBezTo>
                    <a:pt x="63" y="28"/>
                    <a:pt x="141" y="0"/>
                    <a:pt x="221" y="0"/>
                  </a:cubicBezTo>
                  <a:cubicBezTo>
                    <a:pt x="300" y="0"/>
                    <a:pt x="378" y="28"/>
                    <a:pt x="440" y="79"/>
                  </a:cubicBezTo>
                  <a:cubicBezTo>
                    <a:pt x="441" y="80"/>
                    <a:pt x="442" y="81"/>
                    <a:pt x="442" y="83"/>
                  </a:cubicBezTo>
                  <a:cubicBezTo>
                    <a:pt x="442" y="113"/>
                    <a:pt x="442" y="113"/>
                    <a:pt x="442" y="113"/>
                  </a:cubicBezTo>
                  <a:cubicBezTo>
                    <a:pt x="442" y="116"/>
                    <a:pt x="439" y="118"/>
                    <a:pt x="43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šļïďê">
              <a:extLst>
                <a:ext uri="{FF2B5EF4-FFF2-40B4-BE49-F238E27FC236}">
                  <a16:creationId xmlns:a16="http://schemas.microsoft.com/office/drawing/2014/main" id="{74B872AC-60D8-4040-BF58-5900D70FB6F1}"/>
                </a:ext>
              </a:extLst>
            </p:cNvPr>
            <p:cNvSpPr/>
            <p:nvPr/>
          </p:nvSpPr>
          <p:spPr bwMode="auto">
            <a:xfrm>
              <a:off x="7300913" y="2994026"/>
              <a:ext cx="68263" cy="136525"/>
            </a:xfrm>
            <a:custGeom>
              <a:avLst/>
              <a:gdLst>
                <a:gd name="T0" fmla="*/ 8 w 17"/>
                <a:gd name="T1" fmla="*/ 34 h 34"/>
                <a:gd name="T2" fmla="*/ 8 w 17"/>
                <a:gd name="T3" fmla="*/ 34 h 34"/>
                <a:gd name="T4" fmla="*/ 0 w 17"/>
                <a:gd name="T5" fmla="*/ 26 h 34"/>
                <a:gd name="T6" fmla="*/ 0 w 17"/>
                <a:gd name="T7" fmla="*/ 8 h 34"/>
                <a:gd name="T8" fmla="*/ 8 w 17"/>
                <a:gd name="T9" fmla="*/ 0 h 34"/>
                <a:gd name="T10" fmla="*/ 17 w 17"/>
                <a:gd name="T11" fmla="*/ 8 h 34"/>
                <a:gd name="T12" fmla="*/ 17 w 17"/>
                <a:gd name="T13" fmla="*/ 26 h 34"/>
                <a:gd name="T14" fmla="*/ 8 w 17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4"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4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0"/>
                    <a:pt x="13" y="34"/>
                    <a:pt x="8" y="34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$liḍè">
              <a:extLst>
                <a:ext uri="{FF2B5EF4-FFF2-40B4-BE49-F238E27FC236}">
                  <a16:creationId xmlns:a16="http://schemas.microsoft.com/office/drawing/2014/main" id="{74FC1B68-CFDE-4171-BC95-0DA878F6FAF3}"/>
                </a:ext>
              </a:extLst>
            </p:cNvPr>
            <p:cNvSpPr/>
            <p:nvPr/>
          </p:nvSpPr>
          <p:spPr bwMode="auto">
            <a:xfrm>
              <a:off x="7248526" y="3073401"/>
              <a:ext cx="173038" cy="1730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íṥḷíďé">
              <a:extLst>
                <a:ext uri="{FF2B5EF4-FFF2-40B4-BE49-F238E27FC236}">
                  <a16:creationId xmlns:a16="http://schemas.microsoft.com/office/drawing/2014/main" id="{70B595A9-E913-4BC4-81C3-24C235487998}"/>
                </a:ext>
              </a:extLst>
            </p:cNvPr>
            <p:cNvSpPr/>
            <p:nvPr/>
          </p:nvSpPr>
          <p:spPr bwMode="auto">
            <a:xfrm>
              <a:off x="7277101" y="3101976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îṣḷíḋè">
              <a:extLst>
                <a:ext uri="{FF2B5EF4-FFF2-40B4-BE49-F238E27FC236}">
                  <a16:creationId xmlns:a16="http://schemas.microsoft.com/office/drawing/2014/main" id="{D8C6E649-3CC3-414F-8599-1549F3D52502}"/>
                </a:ext>
              </a:extLst>
            </p:cNvPr>
            <p:cNvSpPr/>
            <p:nvPr/>
          </p:nvSpPr>
          <p:spPr bwMode="auto">
            <a:xfrm>
              <a:off x="7304088" y="3130551"/>
              <a:ext cx="60325" cy="60325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ṧ1îḋe">
              <a:extLst>
                <a:ext uri="{FF2B5EF4-FFF2-40B4-BE49-F238E27FC236}">
                  <a16:creationId xmlns:a16="http://schemas.microsoft.com/office/drawing/2014/main" id="{6463C05E-E847-4842-8DD6-06FDA1D7DDFD}"/>
                </a:ext>
              </a:extLst>
            </p:cNvPr>
            <p:cNvSpPr/>
            <p:nvPr/>
          </p:nvSpPr>
          <p:spPr bwMode="auto">
            <a:xfrm>
              <a:off x="5564188" y="2994026"/>
              <a:ext cx="65088" cy="136525"/>
            </a:xfrm>
            <a:custGeom>
              <a:avLst/>
              <a:gdLst>
                <a:gd name="T0" fmla="*/ 8 w 16"/>
                <a:gd name="T1" fmla="*/ 34 h 34"/>
                <a:gd name="T2" fmla="*/ 8 w 16"/>
                <a:gd name="T3" fmla="*/ 34 h 34"/>
                <a:gd name="T4" fmla="*/ 0 w 16"/>
                <a:gd name="T5" fmla="*/ 26 h 34"/>
                <a:gd name="T6" fmla="*/ 0 w 16"/>
                <a:gd name="T7" fmla="*/ 8 h 34"/>
                <a:gd name="T8" fmla="*/ 8 w 16"/>
                <a:gd name="T9" fmla="*/ 0 h 34"/>
                <a:gd name="T10" fmla="*/ 16 w 16"/>
                <a:gd name="T11" fmla="*/ 8 h 34"/>
                <a:gd name="T12" fmla="*/ 16 w 16"/>
                <a:gd name="T13" fmla="*/ 26 h 34"/>
                <a:gd name="T14" fmla="*/ 8 w 1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3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30"/>
                    <a:pt x="12" y="34"/>
                    <a:pt x="8" y="34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1íḓê">
              <a:extLst>
                <a:ext uri="{FF2B5EF4-FFF2-40B4-BE49-F238E27FC236}">
                  <a16:creationId xmlns:a16="http://schemas.microsoft.com/office/drawing/2014/main" id="{341DFB95-3400-4C2B-8A76-A64F44C95792}"/>
                </a:ext>
              </a:extLst>
            </p:cNvPr>
            <p:cNvSpPr/>
            <p:nvPr/>
          </p:nvSpPr>
          <p:spPr bwMode="auto">
            <a:xfrm>
              <a:off x="5511801" y="3073401"/>
              <a:ext cx="169863" cy="1730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sḻîďé">
              <a:extLst>
                <a:ext uri="{FF2B5EF4-FFF2-40B4-BE49-F238E27FC236}">
                  <a16:creationId xmlns:a16="http://schemas.microsoft.com/office/drawing/2014/main" id="{C666DD1E-4E5F-4A17-A72A-92FC4D58627D}"/>
                </a:ext>
              </a:extLst>
            </p:cNvPr>
            <p:cNvSpPr/>
            <p:nvPr/>
          </p:nvSpPr>
          <p:spPr bwMode="auto">
            <a:xfrm>
              <a:off x="5540376" y="3101976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isḻíḑe">
              <a:extLst>
                <a:ext uri="{FF2B5EF4-FFF2-40B4-BE49-F238E27FC236}">
                  <a16:creationId xmlns:a16="http://schemas.microsoft.com/office/drawing/2014/main" id="{0AF6EA5E-1624-42AC-8C89-49EEC38C6644}"/>
                </a:ext>
              </a:extLst>
            </p:cNvPr>
            <p:cNvSpPr/>
            <p:nvPr/>
          </p:nvSpPr>
          <p:spPr bwMode="auto">
            <a:xfrm>
              <a:off x="5568951" y="3130551"/>
              <a:ext cx="55563" cy="60325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šḷídé">
              <a:extLst>
                <a:ext uri="{FF2B5EF4-FFF2-40B4-BE49-F238E27FC236}">
                  <a16:creationId xmlns:a16="http://schemas.microsoft.com/office/drawing/2014/main" id="{0DDE22BD-121F-492D-A40A-EB99EA267FE3}"/>
                </a:ext>
              </a:extLst>
            </p:cNvPr>
            <p:cNvSpPr/>
            <p:nvPr/>
          </p:nvSpPr>
          <p:spPr bwMode="auto">
            <a:xfrm>
              <a:off x="6394451" y="1604963"/>
              <a:ext cx="73025" cy="1030288"/>
            </a:xfrm>
            <a:custGeom>
              <a:avLst/>
              <a:gdLst>
                <a:gd name="T0" fmla="*/ 9 w 18"/>
                <a:gd name="T1" fmla="*/ 256 h 256"/>
                <a:gd name="T2" fmla="*/ 0 w 18"/>
                <a:gd name="T3" fmla="*/ 248 h 256"/>
                <a:gd name="T4" fmla="*/ 0 w 18"/>
                <a:gd name="T5" fmla="*/ 9 h 256"/>
                <a:gd name="T6" fmla="*/ 9 w 18"/>
                <a:gd name="T7" fmla="*/ 0 h 256"/>
                <a:gd name="T8" fmla="*/ 18 w 18"/>
                <a:gd name="T9" fmla="*/ 9 h 256"/>
                <a:gd name="T10" fmla="*/ 18 w 18"/>
                <a:gd name="T11" fmla="*/ 248 h 256"/>
                <a:gd name="T12" fmla="*/ 9 w 18"/>
                <a:gd name="T1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6">
                  <a:moveTo>
                    <a:pt x="9" y="256"/>
                  </a:moveTo>
                  <a:cubicBezTo>
                    <a:pt x="4" y="256"/>
                    <a:pt x="0" y="252"/>
                    <a:pt x="0" y="2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18" y="252"/>
                    <a:pt x="14" y="256"/>
                    <a:pt x="9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îSḷiďe">
              <a:extLst>
                <a:ext uri="{FF2B5EF4-FFF2-40B4-BE49-F238E27FC236}">
                  <a16:creationId xmlns:a16="http://schemas.microsoft.com/office/drawing/2014/main" id="{1AC1E93C-F698-4EC0-992B-AC55E70A29D1}"/>
                </a:ext>
              </a:extLst>
            </p:cNvPr>
            <p:cNvSpPr/>
            <p:nvPr/>
          </p:nvSpPr>
          <p:spPr bwMode="auto">
            <a:xfrm>
              <a:off x="6192838" y="2362201"/>
              <a:ext cx="474663" cy="4778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ïṣ1iḋê">
              <a:extLst>
                <a:ext uri="{FF2B5EF4-FFF2-40B4-BE49-F238E27FC236}">
                  <a16:creationId xmlns:a16="http://schemas.microsoft.com/office/drawing/2014/main" id="{F371FC40-54CC-4B83-A8F1-3F10D835F1D3}"/>
                </a:ext>
              </a:extLst>
            </p:cNvPr>
            <p:cNvSpPr/>
            <p:nvPr/>
          </p:nvSpPr>
          <p:spPr bwMode="auto">
            <a:xfrm>
              <a:off x="6273801" y="2446338"/>
              <a:ext cx="314325" cy="30956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šḻïḓê">
              <a:extLst>
                <a:ext uri="{FF2B5EF4-FFF2-40B4-BE49-F238E27FC236}">
                  <a16:creationId xmlns:a16="http://schemas.microsoft.com/office/drawing/2014/main" id="{52B08CB9-A44D-419A-A53F-CAE15E174425}"/>
                </a:ext>
              </a:extLst>
            </p:cNvPr>
            <p:cNvSpPr/>
            <p:nvPr/>
          </p:nvSpPr>
          <p:spPr bwMode="auto">
            <a:xfrm>
              <a:off x="6350001" y="2519363"/>
              <a:ext cx="160338" cy="1651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îşļide">
              <a:extLst>
                <a:ext uri="{FF2B5EF4-FFF2-40B4-BE49-F238E27FC236}">
                  <a16:creationId xmlns:a16="http://schemas.microsoft.com/office/drawing/2014/main" id="{DDBF0058-180D-4F6F-B9AA-95C27ED8C997}"/>
                </a:ext>
              </a:extLst>
            </p:cNvPr>
            <p:cNvSpPr/>
            <p:nvPr/>
          </p:nvSpPr>
          <p:spPr bwMode="auto">
            <a:xfrm>
              <a:off x="6350001" y="2519363"/>
              <a:ext cx="160338" cy="84138"/>
            </a:xfrm>
            <a:custGeom>
              <a:avLst/>
              <a:gdLst>
                <a:gd name="T0" fmla="*/ 20 w 40"/>
                <a:gd name="T1" fmla="*/ 1 h 21"/>
                <a:gd name="T2" fmla="*/ 40 w 40"/>
                <a:gd name="T3" fmla="*/ 21 h 21"/>
                <a:gd name="T4" fmla="*/ 40 w 40"/>
                <a:gd name="T5" fmla="*/ 21 h 21"/>
                <a:gd name="T6" fmla="*/ 20 w 40"/>
                <a:gd name="T7" fmla="*/ 0 h 21"/>
                <a:gd name="T8" fmla="*/ 0 w 40"/>
                <a:gd name="T9" fmla="*/ 21 h 21"/>
                <a:gd name="T10" fmla="*/ 0 w 40"/>
                <a:gd name="T11" fmla="*/ 21 h 21"/>
                <a:gd name="T12" fmla="*/ 20 w 40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1">
                  <a:moveTo>
                    <a:pt x="20" y="1"/>
                  </a:moveTo>
                  <a:cubicBezTo>
                    <a:pt x="31" y="1"/>
                    <a:pt x="40" y="1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1"/>
                    <a:pt x="20" y="1"/>
                  </a:cubicBezTo>
                  <a:close/>
                </a:path>
              </a:pathLst>
            </a:custGeom>
            <a:solidFill>
              <a:srgbClr val="FF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îṩlïḑè">
              <a:extLst>
                <a:ext uri="{FF2B5EF4-FFF2-40B4-BE49-F238E27FC236}">
                  <a16:creationId xmlns:a16="http://schemas.microsoft.com/office/drawing/2014/main" id="{DC80A5FD-0A94-4A1D-B0EB-977615F9379F}"/>
                </a:ext>
              </a:extLst>
            </p:cNvPr>
            <p:cNvSpPr/>
            <p:nvPr/>
          </p:nvSpPr>
          <p:spPr bwMode="auto">
            <a:xfrm>
              <a:off x="6164263" y="1468438"/>
              <a:ext cx="188913" cy="185738"/>
            </a:xfrm>
            <a:custGeom>
              <a:avLst/>
              <a:gdLst>
                <a:gd name="T0" fmla="*/ 44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4 w 47"/>
                <a:gd name="T11" fmla="*/ 2 h 46"/>
                <a:gd name="T12" fmla="*/ 44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4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4" y="2"/>
                  </a:cubicBezTo>
                  <a:cubicBezTo>
                    <a:pt x="47" y="4"/>
                    <a:pt x="47" y="8"/>
                    <a:pt x="44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íṡľîďé">
              <a:extLst>
                <a:ext uri="{FF2B5EF4-FFF2-40B4-BE49-F238E27FC236}">
                  <a16:creationId xmlns:a16="http://schemas.microsoft.com/office/drawing/2014/main" id="{D3E60A9C-D7B9-4DA8-A17C-2D0331D16691}"/>
                </a:ext>
              </a:extLst>
            </p:cNvPr>
            <p:cNvSpPr/>
            <p:nvPr/>
          </p:nvSpPr>
          <p:spPr bwMode="auto">
            <a:xfrm>
              <a:off x="6418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iṩlïḓè">
              <a:extLst>
                <a:ext uri="{FF2B5EF4-FFF2-40B4-BE49-F238E27FC236}">
                  <a16:creationId xmlns:a16="http://schemas.microsoft.com/office/drawing/2014/main" id="{EEB35429-D925-43E3-BC00-8219ABEBF4E6}"/>
                </a:ext>
              </a:extLst>
            </p:cNvPr>
            <p:cNvSpPr/>
            <p:nvPr/>
          </p:nvSpPr>
          <p:spPr bwMode="auto">
            <a:xfrm>
              <a:off x="6672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îsḻïḋé">
              <a:extLst>
                <a:ext uri="{FF2B5EF4-FFF2-40B4-BE49-F238E27FC236}">
                  <a16:creationId xmlns:a16="http://schemas.microsoft.com/office/drawing/2014/main" id="{54A9038A-3C0E-41B5-A6C3-499F1D377BD6}"/>
                </a:ext>
              </a:extLst>
            </p:cNvPr>
            <p:cNvSpPr/>
            <p:nvPr/>
          </p:nvSpPr>
          <p:spPr bwMode="auto">
            <a:xfrm>
              <a:off x="6926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$1iďe">
              <a:extLst>
                <a:ext uri="{FF2B5EF4-FFF2-40B4-BE49-F238E27FC236}">
                  <a16:creationId xmlns:a16="http://schemas.microsoft.com/office/drawing/2014/main" id="{6B081031-69F2-4A72-AA78-771428976ED0}"/>
                </a:ext>
              </a:extLst>
            </p:cNvPr>
            <p:cNvSpPr/>
            <p:nvPr/>
          </p:nvSpPr>
          <p:spPr bwMode="auto">
            <a:xfrm>
              <a:off x="7180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ïṩḻîḑè">
              <a:extLst>
                <a:ext uri="{FF2B5EF4-FFF2-40B4-BE49-F238E27FC236}">
                  <a16:creationId xmlns:a16="http://schemas.microsoft.com/office/drawing/2014/main" id="{CC07CF4D-2640-4F7E-A6F4-6742507C1911}"/>
                </a:ext>
              </a:extLst>
            </p:cNvPr>
            <p:cNvSpPr/>
            <p:nvPr/>
          </p:nvSpPr>
          <p:spPr bwMode="auto">
            <a:xfrm>
              <a:off x="7434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ïšḻïḓê">
              <a:extLst>
                <a:ext uri="{FF2B5EF4-FFF2-40B4-BE49-F238E27FC236}">
                  <a16:creationId xmlns:a16="http://schemas.microsoft.com/office/drawing/2014/main" id="{9DE192E6-C22B-437F-B5ED-2AF753FAA79D}"/>
                </a:ext>
              </a:extLst>
            </p:cNvPr>
            <p:cNvSpPr/>
            <p:nvPr/>
          </p:nvSpPr>
          <p:spPr bwMode="auto">
            <a:xfrm>
              <a:off x="7686676" y="1468438"/>
              <a:ext cx="190500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íŝ1iḑè">
              <a:extLst>
                <a:ext uri="{FF2B5EF4-FFF2-40B4-BE49-F238E27FC236}">
                  <a16:creationId xmlns:a16="http://schemas.microsoft.com/office/drawing/2014/main" id="{CAC479C9-E455-47F0-AA4D-37B09B96D372}"/>
                </a:ext>
              </a:extLst>
            </p:cNvPr>
            <p:cNvSpPr/>
            <p:nvPr/>
          </p:nvSpPr>
          <p:spPr bwMode="auto">
            <a:xfrm>
              <a:off x="7940676" y="1468438"/>
              <a:ext cx="190500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3 w 47"/>
                <a:gd name="T5" fmla="*/ 44 h 46"/>
                <a:gd name="T6" fmla="*/ 3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3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ṧliḑê">
              <a:extLst>
                <a:ext uri="{FF2B5EF4-FFF2-40B4-BE49-F238E27FC236}">
                  <a16:creationId xmlns:a16="http://schemas.microsoft.com/office/drawing/2014/main" id="{0A1E05B7-E77F-4BC0-9CC0-8D4B9D359EE2}"/>
                </a:ext>
              </a:extLst>
            </p:cNvPr>
            <p:cNvSpPr/>
            <p:nvPr/>
          </p:nvSpPr>
          <p:spPr bwMode="auto">
            <a:xfrm>
              <a:off x="8194676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3 w 47"/>
                <a:gd name="T5" fmla="*/ 44 h 46"/>
                <a:gd name="T6" fmla="*/ 3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3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ṣlîďè">
              <a:extLst>
                <a:ext uri="{FF2B5EF4-FFF2-40B4-BE49-F238E27FC236}">
                  <a16:creationId xmlns:a16="http://schemas.microsoft.com/office/drawing/2014/main" id="{59F55C3C-06AC-4A91-ACE6-403B6695576E}"/>
                </a:ext>
              </a:extLst>
            </p:cNvPr>
            <p:cNvSpPr/>
            <p:nvPr/>
          </p:nvSpPr>
          <p:spPr bwMode="auto">
            <a:xfrm>
              <a:off x="5975351" y="1612901"/>
              <a:ext cx="2965450" cy="57150"/>
            </a:xfrm>
            <a:custGeom>
              <a:avLst/>
              <a:gdLst>
                <a:gd name="T0" fmla="*/ 7 w 736"/>
                <a:gd name="T1" fmla="*/ 14 h 14"/>
                <a:gd name="T2" fmla="*/ 729 w 736"/>
                <a:gd name="T3" fmla="*/ 14 h 14"/>
                <a:gd name="T4" fmla="*/ 736 w 736"/>
                <a:gd name="T5" fmla="*/ 7 h 14"/>
                <a:gd name="T6" fmla="*/ 729 w 736"/>
                <a:gd name="T7" fmla="*/ 0 h 14"/>
                <a:gd name="T8" fmla="*/ 7 w 736"/>
                <a:gd name="T9" fmla="*/ 0 h 14"/>
                <a:gd name="T10" fmla="*/ 0 w 736"/>
                <a:gd name="T11" fmla="*/ 7 h 14"/>
                <a:gd name="T12" fmla="*/ 7 w 73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14">
                  <a:moveTo>
                    <a:pt x="7" y="14"/>
                  </a:moveTo>
                  <a:cubicBezTo>
                    <a:pt x="729" y="14"/>
                    <a:pt x="729" y="14"/>
                    <a:pt x="729" y="14"/>
                  </a:cubicBezTo>
                  <a:cubicBezTo>
                    <a:pt x="733" y="14"/>
                    <a:pt x="736" y="11"/>
                    <a:pt x="736" y="7"/>
                  </a:cubicBezTo>
                  <a:cubicBezTo>
                    <a:pt x="736" y="3"/>
                    <a:pt x="733" y="0"/>
                    <a:pt x="7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iśļíḑè">
              <a:extLst>
                <a:ext uri="{FF2B5EF4-FFF2-40B4-BE49-F238E27FC236}">
                  <a16:creationId xmlns:a16="http://schemas.microsoft.com/office/drawing/2014/main" id="{8AC8BD89-77E8-4868-A254-BA7D3037F9F8}"/>
                </a:ext>
              </a:extLst>
            </p:cNvPr>
            <p:cNvSpPr/>
            <p:nvPr/>
          </p:nvSpPr>
          <p:spPr bwMode="auto">
            <a:xfrm>
              <a:off x="6153151" y="1455738"/>
              <a:ext cx="2787650" cy="57150"/>
            </a:xfrm>
            <a:custGeom>
              <a:avLst/>
              <a:gdLst>
                <a:gd name="T0" fmla="*/ 6 w 692"/>
                <a:gd name="T1" fmla="*/ 14 h 14"/>
                <a:gd name="T2" fmla="*/ 685 w 692"/>
                <a:gd name="T3" fmla="*/ 14 h 14"/>
                <a:gd name="T4" fmla="*/ 692 w 692"/>
                <a:gd name="T5" fmla="*/ 7 h 14"/>
                <a:gd name="T6" fmla="*/ 685 w 692"/>
                <a:gd name="T7" fmla="*/ 0 h 14"/>
                <a:gd name="T8" fmla="*/ 6 w 692"/>
                <a:gd name="T9" fmla="*/ 0 h 14"/>
                <a:gd name="T10" fmla="*/ 0 w 692"/>
                <a:gd name="T11" fmla="*/ 7 h 14"/>
                <a:gd name="T12" fmla="*/ 6 w 692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14">
                  <a:moveTo>
                    <a:pt x="6" y="14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9" y="14"/>
                    <a:pt x="692" y="11"/>
                    <a:pt x="692" y="7"/>
                  </a:cubicBezTo>
                  <a:cubicBezTo>
                    <a:pt x="692" y="3"/>
                    <a:pt x="689" y="0"/>
                    <a:pt x="68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ṥḻîḓê">
              <a:extLst>
                <a:ext uri="{FF2B5EF4-FFF2-40B4-BE49-F238E27FC236}">
                  <a16:creationId xmlns:a16="http://schemas.microsoft.com/office/drawing/2014/main" id="{7F0D529F-E763-491D-A869-A56F8ED3D55D}"/>
                </a:ext>
              </a:extLst>
            </p:cNvPr>
            <p:cNvSpPr/>
            <p:nvPr/>
          </p:nvSpPr>
          <p:spPr bwMode="auto">
            <a:xfrm>
              <a:off x="5983288" y="1455738"/>
              <a:ext cx="222250" cy="206375"/>
            </a:xfrm>
            <a:custGeom>
              <a:avLst/>
              <a:gdLst>
                <a:gd name="T0" fmla="*/ 8 w 55"/>
                <a:gd name="T1" fmla="*/ 51 h 51"/>
                <a:gd name="T2" fmla="*/ 2 w 55"/>
                <a:gd name="T3" fmla="*/ 49 h 51"/>
                <a:gd name="T4" fmla="*/ 3 w 55"/>
                <a:gd name="T5" fmla="*/ 39 h 51"/>
                <a:gd name="T6" fmla="*/ 42 w 55"/>
                <a:gd name="T7" fmla="*/ 3 h 51"/>
                <a:gd name="T8" fmla="*/ 52 w 55"/>
                <a:gd name="T9" fmla="*/ 4 h 51"/>
                <a:gd name="T10" fmla="*/ 51 w 55"/>
                <a:gd name="T11" fmla="*/ 14 h 51"/>
                <a:gd name="T12" fmla="*/ 12 w 55"/>
                <a:gd name="T13" fmla="*/ 50 h 51"/>
                <a:gd name="T14" fmla="*/ 8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8" y="51"/>
                  </a:moveTo>
                  <a:cubicBezTo>
                    <a:pt x="6" y="51"/>
                    <a:pt x="4" y="51"/>
                    <a:pt x="2" y="49"/>
                  </a:cubicBezTo>
                  <a:cubicBezTo>
                    <a:pt x="0" y="46"/>
                    <a:pt x="0" y="41"/>
                    <a:pt x="3" y="3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1"/>
                    <a:pt x="52" y="4"/>
                  </a:cubicBezTo>
                  <a:cubicBezTo>
                    <a:pt x="55" y="7"/>
                    <a:pt x="54" y="11"/>
                    <a:pt x="51" y="1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9" y="51"/>
                    <a:pt x="8" y="51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íṧľiḑé">
              <a:extLst>
                <a:ext uri="{FF2B5EF4-FFF2-40B4-BE49-F238E27FC236}">
                  <a16:creationId xmlns:a16="http://schemas.microsoft.com/office/drawing/2014/main" id="{EF9D80E8-4D20-4F36-ABCC-308C7239B337}"/>
                </a:ext>
              </a:extLst>
            </p:cNvPr>
            <p:cNvSpPr/>
            <p:nvPr/>
          </p:nvSpPr>
          <p:spPr bwMode="auto">
            <a:xfrm>
              <a:off x="8493126" y="1303338"/>
              <a:ext cx="141288" cy="514350"/>
            </a:xfrm>
            <a:custGeom>
              <a:avLst/>
              <a:gdLst>
                <a:gd name="T0" fmla="*/ 17 w 35"/>
                <a:gd name="T1" fmla="*/ 128 h 128"/>
                <a:gd name="T2" fmla="*/ 17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7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7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7" y="128"/>
                  </a:moveTo>
                  <a:cubicBezTo>
                    <a:pt x="17" y="128"/>
                    <a:pt x="17" y="128"/>
                    <a:pt x="17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7" y="128"/>
                  </a:cubicBezTo>
                  <a:close/>
                </a:path>
              </a:pathLst>
            </a:custGeom>
            <a:solidFill>
              <a:srgbClr val="FF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šļîḍe">
              <a:extLst>
                <a:ext uri="{FF2B5EF4-FFF2-40B4-BE49-F238E27FC236}">
                  <a16:creationId xmlns:a16="http://schemas.microsoft.com/office/drawing/2014/main" id="{8676CD86-1E12-4F81-8CD6-46C3E9EDA722}"/>
                </a:ext>
              </a:extLst>
            </p:cNvPr>
            <p:cNvSpPr/>
            <p:nvPr/>
          </p:nvSpPr>
          <p:spPr bwMode="auto">
            <a:xfrm>
              <a:off x="8674101" y="1303338"/>
              <a:ext cx="141288" cy="514350"/>
            </a:xfrm>
            <a:custGeom>
              <a:avLst/>
              <a:gdLst>
                <a:gd name="T0" fmla="*/ 18 w 35"/>
                <a:gd name="T1" fmla="*/ 128 h 128"/>
                <a:gd name="T2" fmla="*/ 18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8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8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8" y="128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ïṧḻiḑê">
              <a:extLst>
                <a:ext uri="{FF2B5EF4-FFF2-40B4-BE49-F238E27FC236}">
                  <a16:creationId xmlns:a16="http://schemas.microsoft.com/office/drawing/2014/main" id="{92F35FD3-A458-4B14-A854-3605282459A0}"/>
                </a:ext>
              </a:extLst>
            </p:cNvPr>
            <p:cNvSpPr/>
            <p:nvPr/>
          </p:nvSpPr>
          <p:spPr bwMode="auto">
            <a:xfrm>
              <a:off x="8855076" y="1303338"/>
              <a:ext cx="141288" cy="514350"/>
            </a:xfrm>
            <a:custGeom>
              <a:avLst/>
              <a:gdLst>
                <a:gd name="T0" fmla="*/ 18 w 35"/>
                <a:gd name="T1" fmla="*/ 128 h 128"/>
                <a:gd name="T2" fmla="*/ 18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8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8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8" y="128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ṡ1íḑè">
              <a:extLst>
                <a:ext uri="{FF2B5EF4-FFF2-40B4-BE49-F238E27FC236}">
                  <a16:creationId xmlns:a16="http://schemas.microsoft.com/office/drawing/2014/main" id="{62B249AA-BCAF-4B95-9E9A-7C28CCF4FE3C}"/>
                </a:ext>
              </a:extLst>
            </p:cNvPr>
            <p:cNvSpPr/>
            <p:nvPr/>
          </p:nvSpPr>
          <p:spPr bwMode="auto">
            <a:xfrm>
              <a:off x="6281738" y="1492251"/>
              <a:ext cx="298450" cy="298450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íS1îḑe">
              <a:extLst>
                <a:ext uri="{FF2B5EF4-FFF2-40B4-BE49-F238E27FC236}">
                  <a16:creationId xmlns:a16="http://schemas.microsoft.com/office/drawing/2014/main" id="{18BBB3DB-9974-4663-BDE4-CBE1A0046705}"/>
                </a:ext>
              </a:extLst>
            </p:cNvPr>
            <p:cNvSpPr/>
            <p:nvPr/>
          </p:nvSpPr>
          <p:spPr bwMode="auto">
            <a:xfrm>
              <a:off x="6334126" y="1544638"/>
              <a:ext cx="193675" cy="193675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îṧḻiḓé">
              <a:extLst>
                <a:ext uri="{FF2B5EF4-FFF2-40B4-BE49-F238E27FC236}">
                  <a16:creationId xmlns:a16="http://schemas.microsoft.com/office/drawing/2014/main" id="{A547009B-449B-4E37-A3CB-8F00292D7312}"/>
                </a:ext>
              </a:extLst>
            </p:cNvPr>
            <p:cNvSpPr/>
            <p:nvPr/>
          </p:nvSpPr>
          <p:spPr bwMode="auto">
            <a:xfrm>
              <a:off x="6378576" y="1593851"/>
              <a:ext cx="104775" cy="100013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íš1îďê">
              <a:extLst>
                <a:ext uri="{FF2B5EF4-FFF2-40B4-BE49-F238E27FC236}">
                  <a16:creationId xmlns:a16="http://schemas.microsoft.com/office/drawing/2014/main" id="{73C1C6B5-BCF5-45D5-BD1F-EDB3847173A7}"/>
                </a:ext>
              </a:extLst>
            </p:cNvPr>
            <p:cNvSpPr/>
            <p:nvPr/>
          </p:nvSpPr>
          <p:spPr bwMode="auto">
            <a:xfrm>
              <a:off x="6378576" y="1593851"/>
              <a:ext cx="104775" cy="47625"/>
            </a:xfrm>
            <a:custGeom>
              <a:avLst/>
              <a:gdLst>
                <a:gd name="T0" fmla="*/ 13 w 26"/>
                <a:gd name="T1" fmla="*/ 0 h 12"/>
                <a:gd name="T2" fmla="*/ 26 w 26"/>
                <a:gd name="T3" fmla="*/ 12 h 12"/>
                <a:gd name="T4" fmla="*/ 26 w 26"/>
                <a:gd name="T5" fmla="*/ 12 h 12"/>
                <a:gd name="T6" fmla="*/ 13 w 26"/>
                <a:gd name="T7" fmla="*/ 0 h 12"/>
                <a:gd name="T8" fmla="*/ 0 w 26"/>
                <a:gd name="T9" fmla="*/ 12 h 12"/>
                <a:gd name="T10" fmla="*/ 0 w 26"/>
                <a:gd name="T11" fmla="*/ 12 h 12"/>
                <a:gd name="T12" fmla="*/ 13 w 2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">
                  <a:moveTo>
                    <a:pt x="13" y="0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73" name="矩形 47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562819" y="2755013"/>
            <a:ext cx="107697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目录专门用于存放项目使用到的各类数据目录，不同类型的数据存放在不同的文件中。</a:t>
            </a:r>
          </a:p>
        </p:txBody>
      </p:sp>
      <p:sp>
        <p:nvSpPr>
          <p:cNvPr id="474" name="Oval 12"/>
          <p:cNvSpPr>
            <a:spLocks noChangeArrowheads="1"/>
          </p:cNvSpPr>
          <p:nvPr/>
        </p:nvSpPr>
        <p:spPr bwMode="auto">
          <a:xfrm>
            <a:off x="1678434" y="5213919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75" name="Oval 13"/>
          <p:cNvSpPr>
            <a:spLocks noChangeArrowheads="1"/>
          </p:cNvSpPr>
          <p:nvPr/>
        </p:nvSpPr>
        <p:spPr bwMode="auto">
          <a:xfrm>
            <a:off x="1678434" y="3484631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76" name="Oval 14"/>
          <p:cNvSpPr>
            <a:spLocks noChangeArrowheads="1"/>
          </p:cNvSpPr>
          <p:nvPr/>
        </p:nvSpPr>
        <p:spPr bwMode="auto">
          <a:xfrm>
            <a:off x="1678434" y="4366901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7" name="矩形 1"/>
          <p:cNvSpPr>
            <a:spLocks noChangeArrowheads="1"/>
          </p:cNvSpPr>
          <p:nvPr/>
        </p:nvSpPr>
        <p:spPr bwMode="auto">
          <a:xfrm>
            <a:off x="2403712" y="3412393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Strings.xml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定义字符串和数值</a:t>
            </a:r>
          </a:p>
        </p:txBody>
      </p:sp>
      <p:sp>
        <p:nvSpPr>
          <p:cNvPr id="478" name="矩形 1"/>
          <p:cNvSpPr>
            <a:spLocks noChangeArrowheads="1"/>
          </p:cNvSpPr>
          <p:nvPr/>
        </p:nvSpPr>
        <p:spPr bwMode="auto">
          <a:xfrm>
            <a:off x="2362359" y="4348200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Colors.xml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定义颜色和颜色字串数值</a:t>
            </a:r>
          </a:p>
        </p:txBody>
      </p:sp>
      <p:sp>
        <p:nvSpPr>
          <p:cNvPr id="479" name="矩形 1"/>
          <p:cNvSpPr>
            <a:spLocks noChangeArrowheads="1"/>
          </p:cNvSpPr>
          <p:nvPr/>
        </p:nvSpPr>
        <p:spPr bwMode="auto">
          <a:xfrm>
            <a:off x="2397727" y="5189188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Styles.xml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定义样式</a:t>
            </a:r>
          </a:p>
        </p:txBody>
      </p:sp>
    </p:spTree>
    <p:extLst>
      <p:ext uri="{BB962C8B-B14F-4D97-AF65-F5344CB8AC3E}">
        <p14:creationId xmlns:p14="http://schemas.microsoft.com/office/powerpoint/2010/main" val="22594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8.1.5 </a:t>
            </a:r>
            <a:r>
              <a:rPr lang="zh-CN" altLang="en-US" dirty="0"/>
              <a:t>项目的文件清单</a:t>
            </a:r>
          </a:p>
        </p:txBody>
      </p:sp>
      <p:pic>
        <p:nvPicPr>
          <p:cNvPr id="13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099" y="1046769"/>
            <a:ext cx="3319071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26" y="1079210"/>
            <a:ext cx="3789815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0" y="1865724"/>
            <a:ext cx="3198221" cy="38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044519" y="5986139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895739" y="5986139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drawable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847344" y="5987794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5129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9"/>
          <p:cNvSpPr txBox="1"/>
          <p:nvPr/>
        </p:nvSpPr>
        <p:spPr>
          <a:xfrm>
            <a:off x="843020" y="1003787"/>
            <a:ext cx="10929344" cy="18210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工程项目名称是 </a:t>
            </a:r>
            <a:r>
              <a:rPr lang="en-US" altLang="zh-CN" dirty="0" err="1">
                <a:sym typeface="Arial" panose="020B0604020202020204" pitchFamily="34" charset="0"/>
              </a:rPr>
              <a:t>Azurecg</a:t>
            </a:r>
            <a:r>
              <a:rPr lang="zh-CN" altLang="en-US" dirty="0">
                <a:sym typeface="Arial" panose="020B0604020202020204" pitchFamily="34" charset="0"/>
              </a:rPr>
              <a:t>。教材提供的</a:t>
            </a:r>
            <a:r>
              <a:rPr lang="en-US" altLang="zh-CN" dirty="0">
                <a:sym typeface="Arial" panose="020B0604020202020204" pitchFamily="34" charset="0"/>
              </a:rPr>
              <a:t>main</a:t>
            </a:r>
            <a:r>
              <a:rPr lang="zh-CN" altLang="en-US" dirty="0">
                <a:sym typeface="Arial" panose="020B0604020202020204" pitchFamily="34" charset="0"/>
              </a:rPr>
              <a:t>压缩包已经把素材、一些简单的布局文件和</a:t>
            </a:r>
            <a:r>
              <a:rPr lang="en-US" altLang="zh-CN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文件放里面了，读者请先创建工程项目 </a:t>
            </a:r>
            <a:r>
              <a:rPr lang="en-US" altLang="zh-CN" dirty="0" err="1">
                <a:sym typeface="Arial" panose="020B0604020202020204" pitchFamily="34" charset="0"/>
              </a:rPr>
              <a:t>Azurecg</a:t>
            </a:r>
            <a:r>
              <a:rPr lang="zh-CN" altLang="en-US" dirty="0">
                <a:sym typeface="Arial" panose="020B0604020202020204" pitchFamily="34" charset="0"/>
              </a:rPr>
              <a:t>，包名是 </a:t>
            </a:r>
            <a:r>
              <a:rPr lang="en-US" altLang="zh-CN" dirty="0" err="1">
                <a:sym typeface="Arial" panose="020B0604020202020204" pitchFamily="34" charset="0"/>
              </a:rPr>
              <a:t>com.myapp.azurecg.azurecg</a:t>
            </a:r>
            <a:r>
              <a:rPr lang="zh-CN" altLang="en-US" dirty="0">
                <a:sym typeface="Arial" panose="020B0604020202020204" pitchFamily="34" charset="0"/>
              </a:rPr>
              <a:t>，然后复制</a:t>
            </a:r>
            <a:r>
              <a:rPr lang="en-US" altLang="zh-CN" dirty="0">
                <a:sym typeface="Arial" panose="020B0604020202020204" pitchFamily="34" charset="0"/>
              </a:rPr>
              <a:t>main</a:t>
            </a:r>
            <a:r>
              <a:rPr lang="zh-CN" altLang="en-US" dirty="0">
                <a:sym typeface="Arial" panose="020B0604020202020204" pitchFamily="34" charset="0"/>
              </a:rPr>
              <a:t>文件夹到工程，即可开始后面的工作。</a:t>
            </a:r>
          </a:p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b="1" dirty="0">
                <a:sym typeface="Arial" panose="020B0604020202020204" pitchFamily="34" charset="0"/>
              </a:rPr>
              <a:t>关于</a:t>
            </a:r>
            <a:r>
              <a:rPr lang="en-US" altLang="zh-CN" b="1" dirty="0">
                <a:sym typeface="Arial" panose="020B0604020202020204" pitchFamily="34" charset="0"/>
              </a:rPr>
              <a:t>main</a:t>
            </a:r>
            <a:r>
              <a:rPr lang="zh-CN" altLang="en-US" b="1" dirty="0">
                <a:sym typeface="Arial" panose="020B0604020202020204" pitchFamily="34" charset="0"/>
              </a:rPr>
              <a:t>文件夹的简要说明</a:t>
            </a:r>
            <a:r>
              <a:rPr lang="en-US" altLang="zh-CN" b="1" dirty="0">
                <a:sym typeface="Arial" panose="020B0604020202020204" pitchFamily="34" charset="0"/>
              </a:rPr>
              <a:t>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8.1.6 </a:t>
            </a:r>
            <a:r>
              <a:rPr lang="zh-CN" altLang="en-US" dirty="0"/>
              <a:t>工程准备</a:t>
            </a:r>
          </a:p>
        </p:txBody>
      </p:sp>
      <p:sp>
        <p:nvSpPr>
          <p:cNvPr id="198" name="TextBox 39"/>
          <p:cNvSpPr txBox="1"/>
          <p:nvPr/>
        </p:nvSpPr>
        <p:spPr>
          <a:xfrm>
            <a:off x="1970468" y="2926645"/>
            <a:ext cx="9801896" cy="11356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相应的素材资源已提供在 </a:t>
            </a:r>
            <a:r>
              <a:rPr lang="en-US" altLang="zh-CN" dirty="0" err="1">
                <a:sym typeface="Arial" panose="020B0604020202020204" pitchFamily="34" charset="0"/>
              </a:rPr>
              <a:t>drawable</a:t>
            </a:r>
            <a:r>
              <a:rPr lang="zh-CN" altLang="en-US" dirty="0">
                <a:sym typeface="Arial" panose="020B0604020202020204" pitchFamily="34" charset="0"/>
              </a:rPr>
              <a:t>目录下</a:t>
            </a: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将 </a:t>
            </a:r>
            <a:r>
              <a:rPr lang="en-US" altLang="zh-CN" dirty="0">
                <a:sym typeface="Arial" panose="020B0604020202020204" pitchFamily="34" charset="0"/>
              </a:rPr>
              <a:t>values</a:t>
            </a:r>
            <a:r>
              <a:rPr lang="zh-CN" altLang="en-US" dirty="0">
                <a:sym typeface="Arial" panose="020B0604020202020204" pitchFamily="34" charset="0"/>
              </a:rPr>
              <a:t>下的 </a:t>
            </a:r>
            <a:r>
              <a:rPr lang="en-US" altLang="zh-CN" dirty="0">
                <a:sym typeface="Arial" panose="020B0604020202020204" pitchFamily="34" charset="0"/>
              </a:rPr>
              <a:t>strings. xml</a:t>
            </a:r>
            <a:r>
              <a:rPr lang="zh-CN" altLang="en-US" dirty="0">
                <a:sym typeface="Arial" panose="020B0604020202020204" pitchFamily="34" charset="0"/>
              </a:rPr>
              <a:t>件进行如下修改，方便后面的 </a:t>
            </a:r>
            <a:r>
              <a:rPr lang="en-US" altLang="zh-CN" dirty="0">
                <a:sym typeface="Arial" panose="020B0604020202020204" pitchFamily="34" charset="0"/>
              </a:rPr>
              <a:t>Activity</a:t>
            </a:r>
            <a:r>
              <a:rPr lang="zh-CN" altLang="en-US" dirty="0">
                <a:sym typeface="Arial" panose="020B0604020202020204" pitchFamily="34" charset="0"/>
              </a:rPr>
              <a:t>调用：</a:t>
            </a:r>
          </a:p>
        </p:txBody>
      </p:sp>
      <p:sp>
        <p:nvSpPr>
          <p:cNvPr id="199" name="Oval 13"/>
          <p:cNvSpPr>
            <a:spLocks noChangeArrowheads="1"/>
          </p:cNvSpPr>
          <p:nvPr/>
        </p:nvSpPr>
        <p:spPr bwMode="auto">
          <a:xfrm>
            <a:off x="1382220" y="2926645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00" name="Oval 14"/>
          <p:cNvSpPr>
            <a:spLocks noChangeArrowheads="1"/>
          </p:cNvSpPr>
          <p:nvPr/>
        </p:nvSpPr>
        <p:spPr bwMode="auto">
          <a:xfrm>
            <a:off x="1382220" y="3628609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1470380" y="4543655"/>
            <a:ext cx="9674623" cy="1981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&lt;resources&gt;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&lt;string name="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AzureCG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&lt;/string&gt;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&lt;string name="open"&gt;Open&lt;/string&gt;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&lt;string name="close"&gt;Close&lt;/string&gt;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&lt;string name="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hello_blank_fragment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"&gt;Hello blank fragment&lt;/string&gt;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&lt;/resources&gt;</a:t>
            </a:r>
          </a:p>
        </p:txBody>
      </p:sp>
      <p:sp>
        <p:nvSpPr>
          <p:cNvPr id="202" name="矩形 201"/>
          <p:cNvSpPr/>
          <p:nvPr/>
        </p:nvSpPr>
        <p:spPr>
          <a:xfrm>
            <a:off x="1382220" y="4439023"/>
            <a:ext cx="10131493" cy="2247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863885" y="6245738"/>
            <a:ext cx="1281118" cy="172488"/>
            <a:chOff x="7396654" y="7250805"/>
            <a:chExt cx="1281118" cy="172488"/>
          </a:xfrm>
        </p:grpSpPr>
        <p:sp>
          <p:nvSpPr>
            <p:cNvPr id="203" name="椭圆 202"/>
            <p:cNvSpPr/>
            <p:nvPr/>
          </p:nvSpPr>
          <p:spPr>
            <a:xfrm>
              <a:off x="7396654" y="7250805"/>
              <a:ext cx="154547" cy="159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7667111" y="7250805"/>
              <a:ext cx="154547" cy="159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7931214" y="7263778"/>
              <a:ext cx="154547" cy="159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8201671" y="7263778"/>
              <a:ext cx="154547" cy="159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8523225" y="7263778"/>
              <a:ext cx="154547" cy="159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8" name="TextBox 39"/>
          <p:cNvSpPr txBox="1"/>
          <p:nvPr/>
        </p:nvSpPr>
        <p:spPr>
          <a:xfrm>
            <a:off x="8969286" y="4642278"/>
            <a:ext cx="2360072" cy="18928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sz="1800" b="1" dirty="0">
                <a:sym typeface="Arial" panose="020B0604020202020204" pitchFamily="34" charset="0"/>
              </a:rPr>
              <a:t>注意：</a:t>
            </a:r>
            <a:r>
              <a:rPr lang="en-US" altLang="zh-CN" sz="1800" dirty="0">
                <a:sym typeface="Arial" panose="020B0604020202020204" pitchFamily="34" charset="0"/>
              </a:rPr>
              <a:t>main</a:t>
            </a:r>
            <a:r>
              <a:rPr lang="zh-CN" altLang="en-US" sz="1800" dirty="0">
                <a:sym typeface="Arial" panose="020B0604020202020204" pitchFamily="34" charset="0"/>
              </a:rPr>
              <a:t>压缩包里的 </a:t>
            </a:r>
            <a:r>
              <a:rPr lang="en-US" altLang="zh-CN" sz="1800" dirty="0">
                <a:sym typeface="Arial" panose="020B0604020202020204" pitchFamily="34" charset="0"/>
              </a:rPr>
              <a:t>colors. xml</a:t>
            </a:r>
            <a:r>
              <a:rPr lang="zh-CN" altLang="en-US" sz="1800" dirty="0">
                <a:sym typeface="Arial" panose="020B0604020202020204" pitchFamily="34" charset="0"/>
              </a:rPr>
              <a:t>和</a:t>
            </a:r>
            <a:r>
              <a:rPr lang="en-US" altLang="zh-CN" sz="1800" dirty="0">
                <a:sym typeface="Arial" panose="020B0604020202020204" pitchFamily="34" charset="0"/>
              </a:rPr>
              <a:t>style.xml</a:t>
            </a:r>
            <a:r>
              <a:rPr lang="zh-CN" altLang="en-US" sz="1800" dirty="0">
                <a:sym typeface="Arial" panose="020B0604020202020204" pitchFamily="34" charset="0"/>
              </a:rPr>
              <a:t>与工程自动创建的文件相比，有添加。</a:t>
            </a:r>
          </a:p>
        </p:txBody>
      </p:sp>
    </p:spTree>
    <p:extLst>
      <p:ext uri="{BB962C8B-B14F-4D97-AF65-F5344CB8AC3E}">
        <p14:creationId xmlns:p14="http://schemas.microsoft.com/office/powerpoint/2010/main" val="28442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8.1.6 </a:t>
            </a:r>
            <a:r>
              <a:rPr lang="zh-CN" altLang="en-US" dirty="0"/>
              <a:t>工程准备</a:t>
            </a:r>
          </a:p>
        </p:txBody>
      </p:sp>
      <p:sp>
        <p:nvSpPr>
          <p:cNvPr id="198" name="TextBox 39"/>
          <p:cNvSpPr txBox="1"/>
          <p:nvPr/>
        </p:nvSpPr>
        <p:spPr>
          <a:xfrm>
            <a:off x="1687133" y="1368301"/>
            <a:ext cx="9896198" cy="19749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若工程缺少相应的包，需检查一下的 </a:t>
            </a:r>
            <a:r>
              <a:rPr lang="en-US" altLang="zh-CN" dirty="0" err="1">
                <a:sym typeface="Arial" panose="020B0604020202020204" pitchFamily="34" charset="0"/>
              </a:rPr>
              <a:t>Gredle</a:t>
            </a:r>
            <a:r>
              <a:rPr lang="en-US" altLang="zh-CN" dirty="0">
                <a:sym typeface="Arial" panose="020B0604020202020204" pitchFamily="34" charset="0"/>
              </a:rPr>
              <a:t> Script</a:t>
            </a:r>
            <a:r>
              <a:rPr lang="zh-CN" altLang="en-US" dirty="0">
                <a:sym typeface="Arial" panose="020B0604020202020204" pitchFamily="34" charset="0"/>
              </a:rPr>
              <a:t>下 </a:t>
            </a:r>
            <a:r>
              <a:rPr lang="en-US" altLang="zh-CN" dirty="0">
                <a:sym typeface="Arial" panose="020B0604020202020204" pitchFamily="34" charset="0"/>
              </a:rPr>
              <a:t>build. </a:t>
            </a:r>
            <a:r>
              <a:rPr lang="en-US" altLang="zh-CN" dirty="0" err="1">
                <a:sym typeface="Arial" panose="020B0604020202020204" pitchFamily="34" charset="0"/>
              </a:rPr>
              <a:t>gredle</a:t>
            </a:r>
            <a:r>
              <a:rPr lang="en-US" altLang="zh-CN" dirty="0">
                <a:sym typeface="Arial" panose="020B0604020202020204" pitchFamily="34" charset="0"/>
              </a:rPr>
              <a:t>(Project: </a:t>
            </a:r>
            <a:r>
              <a:rPr lang="en-US" altLang="zh-CN" dirty="0" err="1">
                <a:sym typeface="Arial" panose="020B0604020202020204" pitchFamily="34" charset="0"/>
              </a:rPr>
              <a:t>Azurecg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  <a:r>
              <a:rPr lang="zh-CN" altLang="en-US" dirty="0">
                <a:sym typeface="Arial" panose="020B0604020202020204" pitchFamily="34" charset="0"/>
              </a:rPr>
              <a:t>以及 </a:t>
            </a:r>
            <a:r>
              <a:rPr lang="en-US" altLang="zh-CN" dirty="0" err="1">
                <a:sym typeface="Arial" panose="020B0604020202020204" pitchFamily="34" charset="0"/>
              </a:rPr>
              <a:t>build.grade</a:t>
            </a:r>
            <a:r>
              <a:rPr lang="en-US" altLang="zh-CN" dirty="0">
                <a:sym typeface="Arial" panose="020B0604020202020204" pitchFamily="34" charset="0"/>
              </a:rPr>
              <a:t>( Module</a:t>
            </a:r>
            <a:r>
              <a:rPr lang="zh-CN" altLang="en-US" dirty="0">
                <a:sym typeface="Arial" panose="020B0604020202020204" pitchFamily="34" charset="0"/>
              </a:rPr>
              <a:t>： </a:t>
            </a:r>
            <a:r>
              <a:rPr lang="en-US" altLang="zh-CN" dirty="0">
                <a:sym typeface="Arial" panose="020B0604020202020204" pitchFamily="34" charset="0"/>
              </a:rPr>
              <a:t>app)</a:t>
            </a:r>
            <a:r>
              <a:rPr lang="zh-CN" altLang="en-US" dirty="0">
                <a:sym typeface="Arial" panose="020B0604020202020204" pitchFamily="34" charset="0"/>
              </a:rPr>
              <a:t>是否存在。项目运行时应保持联网状态。</a:t>
            </a:r>
            <a:endParaRPr lang="en-US" altLang="zh-CN" dirty="0"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在注册文件 </a:t>
            </a:r>
            <a:r>
              <a:rPr lang="en-US" altLang="zh-CN" dirty="0">
                <a:sym typeface="Arial" panose="020B0604020202020204" pitchFamily="34" charset="0"/>
              </a:rPr>
              <a:t>AndroidManifest.xml </a:t>
            </a:r>
            <a:r>
              <a:rPr lang="zh-CN" altLang="en-US" dirty="0">
                <a:sym typeface="Arial" panose="020B0604020202020204" pitchFamily="34" charset="0"/>
              </a:rPr>
              <a:t>中添加联网许可授权。</a:t>
            </a:r>
            <a:br>
              <a:rPr lang="en-US" altLang="zh-CN" dirty="0">
                <a:sym typeface="Arial" panose="020B0604020202020204" pitchFamily="34" charset="0"/>
              </a:rPr>
            </a:br>
            <a:r>
              <a:rPr lang="en-US" altLang="zh-CN" dirty="0">
                <a:sym typeface="Arial" panose="020B0604020202020204" pitchFamily="34" charset="0"/>
              </a:rPr>
              <a:t>&lt;uses-permission </a:t>
            </a:r>
            <a:r>
              <a:rPr lang="en-US" altLang="zh-CN" dirty="0" err="1">
                <a:sym typeface="Arial" panose="020B0604020202020204" pitchFamily="34" charset="0"/>
              </a:rPr>
              <a:t>android:name</a:t>
            </a:r>
            <a:r>
              <a:rPr lang="en-US" altLang="zh-CN" dirty="0">
                <a:sym typeface="Arial" panose="020B0604020202020204" pitchFamily="34" charset="0"/>
              </a:rPr>
              <a:t>="</a:t>
            </a:r>
            <a:r>
              <a:rPr lang="en-US" altLang="zh-CN" dirty="0" err="1">
                <a:sym typeface="Arial" panose="020B0604020202020204" pitchFamily="34" charset="0"/>
              </a:rPr>
              <a:t>android.permission.INTERNET</a:t>
            </a:r>
            <a:r>
              <a:rPr lang="en-US" altLang="zh-CN" dirty="0">
                <a:sym typeface="Arial" panose="020B0604020202020204" pitchFamily="34" charset="0"/>
              </a:rPr>
              <a:t>" /&gt;</a:t>
            </a:r>
          </a:p>
        </p:txBody>
      </p:sp>
      <p:sp>
        <p:nvSpPr>
          <p:cNvPr id="199" name="Oval 13"/>
          <p:cNvSpPr>
            <a:spLocks noChangeArrowheads="1"/>
          </p:cNvSpPr>
          <p:nvPr/>
        </p:nvSpPr>
        <p:spPr bwMode="auto">
          <a:xfrm>
            <a:off x="1098885" y="1368301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00" name="Oval 14"/>
          <p:cNvSpPr>
            <a:spLocks noChangeArrowheads="1"/>
          </p:cNvSpPr>
          <p:nvPr/>
        </p:nvSpPr>
        <p:spPr bwMode="auto">
          <a:xfrm>
            <a:off x="1098885" y="2559667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6" name="组合 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002BAB1-8833-48CA-B7F3-E5E1165468C7}"/>
              </a:ext>
            </a:extLst>
          </p:cNvPr>
          <p:cNvGrpSpPr/>
          <p:nvPr/>
        </p:nvGrpSpPr>
        <p:grpSpPr>
          <a:xfrm>
            <a:off x="9105362" y="3874669"/>
            <a:ext cx="2756155" cy="2737793"/>
            <a:chOff x="3709988" y="1062038"/>
            <a:chExt cx="4765675" cy="4733926"/>
          </a:xfrm>
        </p:grpSpPr>
        <p:sp>
          <p:nvSpPr>
            <p:cNvPr id="17" name="îṥľîďè">
              <a:extLst>
                <a:ext uri="{FF2B5EF4-FFF2-40B4-BE49-F238E27FC236}">
                  <a16:creationId xmlns:a16="http://schemas.microsoft.com/office/drawing/2014/main" id="{4B102EC0-1B7A-4781-84FC-2F17E2FB96B5}"/>
                </a:ext>
              </a:extLst>
            </p:cNvPr>
            <p:cNvSpPr/>
            <p:nvPr/>
          </p:nvSpPr>
          <p:spPr bwMode="auto">
            <a:xfrm>
              <a:off x="6610351" y="1062038"/>
              <a:ext cx="1473200" cy="1816100"/>
            </a:xfrm>
            <a:custGeom>
              <a:avLst/>
              <a:gdLst>
                <a:gd name="T0" fmla="*/ 113 w 251"/>
                <a:gd name="T1" fmla="*/ 305 h 310"/>
                <a:gd name="T2" fmla="*/ 109 w 251"/>
                <a:gd name="T3" fmla="*/ 310 h 310"/>
                <a:gd name="T4" fmla="*/ 129 w 251"/>
                <a:gd name="T5" fmla="*/ 296 h 310"/>
                <a:gd name="T6" fmla="*/ 131 w 251"/>
                <a:gd name="T7" fmla="*/ 303 h 310"/>
                <a:gd name="T8" fmla="*/ 150 w 251"/>
                <a:gd name="T9" fmla="*/ 287 h 310"/>
                <a:gd name="T10" fmla="*/ 151 w 251"/>
                <a:gd name="T11" fmla="*/ 294 h 310"/>
                <a:gd name="T12" fmla="*/ 169 w 251"/>
                <a:gd name="T13" fmla="*/ 276 h 310"/>
                <a:gd name="T14" fmla="*/ 171 w 251"/>
                <a:gd name="T15" fmla="*/ 283 h 310"/>
                <a:gd name="T16" fmla="*/ 187 w 251"/>
                <a:gd name="T17" fmla="*/ 263 h 310"/>
                <a:gd name="T18" fmla="*/ 189 w 251"/>
                <a:gd name="T19" fmla="*/ 269 h 310"/>
                <a:gd name="T20" fmla="*/ 202 w 251"/>
                <a:gd name="T21" fmla="*/ 247 h 310"/>
                <a:gd name="T22" fmla="*/ 205 w 251"/>
                <a:gd name="T23" fmla="*/ 254 h 310"/>
                <a:gd name="T24" fmla="*/ 216 w 251"/>
                <a:gd name="T25" fmla="*/ 230 h 310"/>
                <a:gd name="T26" fmla="*/ 222 w 251"/>
                <a:gd name="T27" fmla="*/ 235 h 310"/>
                <a:gd name="T28" fmla="*/ 229 w 251"/>
                <a:gd name="T29" fmla="*/ 216 h 310"/>
                <a:gd name="T30" fmla="*/ 234 w 251"/>
                <a:gd name="T31" fmla="*/ 215 h 310"/>
                <a:gd name="T32" fmla="*/ 238 w 251"/>
                <a:gd name="T33" fmla="*/ 196 h 310"/>
                <a:gd name="T34" fmla="*/ 243 w 251"/>
                <a:gd name="T35" fmla="*/ 193 h 310"/>
                <a:gd name="T36" fmla="*/ 244 w 251"/>
                <a:gd name="T37" fmla="*/ 174 h 310"/>
                <a:gd name="T38" fmla="*/ 246 w 251"/>
                <a:gd name="T39" fmla="*/ 167 h 310"/>
                <a:gd name="T40" fmla="*/ 244 w 251"/>
                <a:gd name="T41" fmla="*/ 174 h 310"/>
                <a:gd name="T42" fmla="*/ 248 w 251"/>
                <a:gd name="T43" fmla="*/ 144 h 310"/>
                <a:gd name="T44" fmla="*/ 1 w 251"/>
                <a:gd name="T45" fmla="*/ 128 h 310"/>
                <a:gd name="T46" fmla="*/ 8 w 251"/>
                <a:gd name="T47" fmla="*/ 127 h 310"/>
                <a:gd name="T48" fmla="*/ 1 w 251"/>
                <a:gd name="T49" fmla="*/ 128 h 310"/>
                <a:gd name="T50" fmla="*/ 251 w 251"/>
                <a:gd name="T51" fmla="*/ 125 h 310"/>
                <a:gd name="T52" fmla="*/ 243 w 251"/>
                <a:gd name="T53" fmla="*/ 126 h 310"/>
                <a:gd name="T54" fmla="*/ 4 w 251"/>
                <a:gd name="T55" fmla="*/ 101 h 310"/>
                <a:gd name="T56" fmla="*/ 239 w 251"/>
                <a:gd name="T57" fmla="*/ 104 h 310"/>
                <a:gd name="T58" fmla="*/ 244 w 251"/>
                <a:gd name="T59" fmla="*/ 107 h 310"/>
                <a:gd name="T60" fmla="*/ 8 w 251"/>
                <a:gd name="T61" fmla="*/ 87 h 310"/>
                <a:gd name="T62" fmla="*/ 12 w 251"/>
                <a:gd name="T63" fmla="*/ 84 h 310"/>
                <a:gd name="T64" fmla="*/ 232 w 251"/>
                <a:gd name="T65" fmla="*/ 83 h 310"/>
                <a:gd name="T66" fmla="*/ 237 w 251"/>
                <a:gd name="T67" fmla="*/ 85 h 310"/>
                <a:gd name="T68" fmla="*/ 16 w 251"/>
                <a:gd name="T69" fmla="*/ 66 h 310"/>
                <a:gd name="T70" fmla="*/ 21 w 251"/>
                <a:gd name="T71" fmla="*/ 64 h 310"/>
                <a:gd name="T72" fmla="*/ 221 w 251"/>
                <a:gd name="T73" fmla="*/ 64 h 310"/>
                <a:gd name="T74" fmla="*/ 228 w 251"/>
                <a:gd name="T75" fmla="*/ 60 h 310"/>
                <a:gd name="T76" fmla="*/ 221 w 251"/>
                <a:gd name="T77" fmla="*/ 64 h 310"/>
                <a:gd name="T78" fmla="*/ 213 w 251"/>
                <a:gd name="T79" fmla="*/ 42 h 310"/>
                <a:gd name="T80" fmla="*/ 208 w 251"/>
                <a:gd name="T81" fmla="*/ 47 h 310"/>
                <a:gd name="T82" fmla="*/ 33 w 251"/>
                <a:gd name="T83" fmla="*/ 41 h 310"/>
                <a:gd name="T84" fmla="*/ 28 w 251"/>
                <a:gd name="T85" fmla="*/ 47 h 310"/>
                <a:gd name="T86" fmla="*/ 196 w 251"/>
                <a:gd name="T87" fmla="*/ 27 h 310"/>
                <a:gd name="T88" fmla="*/ 191 w 251"/>
                <a:gd name="T89" fmla="*/ 33 h 310"/>
                <a:gd name="T90" fmla="*/ 50 w 251"/>
                <a:gd name="T91" fmla="*/ 26 h 310"/>
                <a:gd name="T92" fmla="*/ 44 w 251"/>
                <a:gd name="T93" fmla="*/ 31 h 310"/>
                <a:gd name="T94" fmla="*/ 171 w 251"/>
                <a:gd name="T95" fmla="*/ 16 h 310"/>
                <a:gd name="T96" fmla="*/ 174 w 251"/>
                <a:gd name="T97" fmla="*/ 22 h 310"/>
                <a:gd name="T98" fmla="*/ 64 w 251"/>
                <a:gd name="T99" fmla="*/ 12 h 310"/>
                <a:gd name="T100" fmla="*/ 66 w 251"/>
                <a:gd name="T101" fmla="*/ 20 h 310"/>
                <a:gd name="T102" fmla="*/ 150 w 251"/>
                <a:gd name="T103" fmla="*/ 8 h 310"/>
                <a:gd name="T104" fmla="*/ 153 w 251"/>
                <a:gd name="T105" fmla="*/ 13 h 310"/>
                <a:gd name="T106" fmla="*/ 85 w 251"/>
                <a:gd name="T107" fmla="*/ 4 h 310"/>
                <a:gd name="T108" fmla="*/ 86 w 251"/>
                <a:gd name="T109" fmla="*/ 11 h 310"/>
                <a:gd name="T110" fmla="*/ 131 w 251"/>
                <a:gd name="T111" fmla="*/ 8 h 310"/>
                <a:gd name="T112" fmla="*/ 132 w 251"/>
                <a:gd name="T113" fmla="*/ 1 h 310"/>
                <a:gd name="T114" fmla="*/ 105 w 251"/>
                <a:gd name="T115" fmla="*/ 4 h 310"/>
                <a:gd name="T116" fmla="*/ 109 w 251"/>
                <a:gd name="T117" fmla="*/ 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10">
                  <a:moveTo>
                    <a:pt x="106" y="307"/>
                  </a:moveTo>
                  <a:cubicBezTo>
                    <a:pt x="105" y="305"/>
                    <a:pt x="106" y="303"/>
                    <a:pt x="108" y="303"/>
                  </a:cubicBezTo>
                  <a:cubicBezTo>
                    <a:pt x="110" y="302"/>
                    <a:pt x="112" y="303"/>
                    <a:pt x="113" y="305"/>
                  </a:cubicBezTo>
                  <a:cubicBezTo>
                    <a:pt x="113" y="307"/>
                    <a:pt x="112" y="310"/>
                    <a:pt x="110" y="310"/>
                  </a:cubicBezTo>
                  <a:cubicBezTo>
                    <a:pt x="110" y="310"/>
                    <a:pt x="110" y="310"/>
                    <a:pt x="110" y="310"/>
                  </a:cubicBezTo>
                  <a:cubicBezTo>
                    <a:pt x="109" y="310"/>
                    <a:pt x="109" y="310"/>
                    <a:pt x="109" y="310"/>
                  </a:cubicBezTo>
                  <a:cubicBezTo>
                    <a:pt x="108" y="310"/>
                    <a:pt x="106" y="309"/>
                    <a:pt x="106" y="307"/>
                  </a:cubicBezTo>
                  <a:close/>
                  <a:moveTo>
                    <a:pt x="127" y="301"/>
                  </a:moveTo>
                  <a:cubicBezTo>
                    <a:pt x="127" y="299"/>
                    <a:pt x="128" y="297"/>
                    <a:pt x="129" y="296"/>
                  </a:cubicBezTo>
                  <a:cubicBezTo>
                    <a:pt x="131" y="295"/>
                    <a:pt x="134" y="296"/>
                    <a:pt x="134" y="298"/>
                  </a:cubicBezTo>
                  <a:cubicBezTo>
                    <a:pt x="135" y="300"/>
                    <a:pt x="134" y="302"/>
                    <a:pt x="132" y="303"/>
                  </a:cubicBezTo>
                  <a:cubicBezTo>
                    <a:pt x="132" y="303"/>
                    <a:pt x="131" y="303"/>
                    <a:pt x="131" y="303"/>
                  </a:cubicBezTo>
                  <a:cubicBezTo>
                    <a:pt x="129" y="303"/>
                    <a:pt x="128" y="302"/>
                    <a:pt x="127" y="301"/>
                  </a:cubicBezTo>
                  <a:close/>
                  <a:moveTo>
                    <a:pt x="148" y="292"/>
                  </a:moveTo>
                  <a:cubicBezTo>
                    <a:pt x="147" y="290"/>
                    <a:pt x="148" y="288"/>
                    <a:pt x="150" y="287"/>
                  </a:cubicBezTo>
                  <a:cubicBezTo>
                    <a:pt x="152" y="286"/>
                    <a:pt x="154" y="287"/>
                    <a:pt x="155" y="289"/>
                  </a:cubicBezTo>
                  <a:cubicBezTo>
                    <a:pt x="156" y="291"/>
                    <a:pt x="155" y="293"/>
                    <a:pt x="153" y="294"/>
                  </a:cubicBezTo>
                  <a:cubicBezTo>
                    <a:pt x="153" y="294"/>
                    <a:pt x="152" y="294"/>
                    <a:pt x="151" y="294"/>
                  </a:cubicBezTo>
                  <a:cubicBezTo>
                    <a:pt x="150" y="294"/>
                    <a:pt x="149" y="294"/>
                    <a:pt x="148" y="292"/>
                  </a:cubicBezTo>
                  <a:close/>
                  <a:moveTo>
                    <a:pt x="168" y="281"/>
                  </a:moveTo>
                  <a:cubicBezTo>
                    <a:pt x="167" y="280"/>
                    <a:pt x="167" y="277"/>
                    <a:pt x="169" y="276"/>
                  </a:cubicBezTo>
                  <a:cubicBezTo>
                    <a:pt x="171" y="275"/>
                    <a:pt x="173" y="275"/>
                    <a:pt x="174" y="277"/>
                  </a:cubicBezTo>
                  <a:cubicBezTo>
                    <a:pt x="175" y="279"/>
                    <a:pt x="175" y="281"/>
                    <a:pt x="173" y="282"/>
                  </a:cubicBezTo>
                  <a:cubicBezTo>
                    <a:pt x="172" y="283"/>
                    <a:pt x="172" y="283"/>
                    <a:pt x="171" y="283"/>
                  </a:cubicBezTo>
                  <a:cubicBezTo>
                    <a:pt x="170" y="283"/>
                    <a:pt x="168" y="282"/>
                    <a:pt x="168" y="281"/>
                  </a:cubicBezTo>
                  <a:close/>
                  <a:moveTo>
                    <a:pt x="186" y="268"/>
                  </a:moveTo>
                  <a:cubicBezTo>
                    <a:pt x="185" y="267"/>
                    <a:pt x="185" y="264"/>
                    <a:pt x="187" y="263"/>
                  </a:cubicBezTo>
                  <a:cubicBezTo>
                    <a:pt x="188" y="261"/>
                    <a:pt x="190" y="262"/>
                    <a:pt x="192" y="263"/>
                  </a:cubicBezTo>
                  <a:cubicBezTo>
                    <a:pt x="193" y="265"/>
                    <a:pt x="193" y="267"/>
                    <a:pt x="191" y="269"/>
                  </a:cubicBezTo>
                  <a:cubicBezTo>
                    <a:pt x="191" y="269"/>
                    <a:pt x="190" y="269"/>
                    <a:pt x="189" y="269"/>
                  </a:cubicBezTo>
                  <a:cubicBezTo>
                    <a:pt x="188" y="269"/>
                    <a:pt x="187" y="269"/>
                    <a:pt x="186" y="268"/>
                  </a:cubicBezTo>
                  <a:close/>
                  <a:moveTo>
                    <a:pt x="203" y="253"/>
                  </a:moveTo>
                  <a:cubicBezTo>
                    <a:pt x="201" y="251"/>
                    <a:pt x="201" y="249"/>
                    <a:pt x="202" y="247"/>
                  </a:cubicBezTo>
                  <a:cubicBezTo>
                    <a:pt x="204" y="246"/>
                    <a:pt x="206" y="246"/>
                    <a:pt x="208" y="247"/>
                  </a:cubicBezTo>
                  <a:cubicBezTo>
                    <a:pt x="209" y="249"/>
                    <a:pt x="209" y="251"/>
                    <a:pt x="208" y="253"/>
                  </a:cubicBezTo>
                  <a:cubicBezTo>
                    <a:pt x="207" y="253"/>
                    <a:pt x="206" y="254"/>
                    <a:pt x="205" y="254"/>
                  </a:cubicBezTo>
                  <a:cubicBezTo>
                    <a:pt x="204" y="254"/>
                    <a:pt x="203" y="253"/>
                    <a:pt x="203" y="253"/>
                  </a:cubicBezTo>
                  <a:close/>
                  <a:moveTo>
                    <a:pt x="217" y="235"/>
                  </a:moveTo>
                  <a:cubicBezTo>
                    <a:pt x="215" y="234"/>
                    <a:pt x="215" y="232"/>
                    <a:pt x="216" y="230"/>
                  </a:cubicBezTo>
                  <a:cubicBezTo>
                    <a:pt x="217" y="229"/>
                    <a:pt x="220" y="228"/>
                    <a:pt x="221" y="229"/>
                  </a:cubicBezTo>
                  <a:cubicBezTo>
                    <a:pt x="223" y="230"/>
                    <a:pt x="224" y="233"/>
                    <a:pt x="222" y="235"/>
                  </a:cubicBezTo>
                  <a:cubicBezTo>
                    <a:pt x="222" y="235"/>
                    <a:pt x="222" y="235"/>
                    <a:pt x="222" y="235"/>
                  </a:cubicBezTo>
                  <a:cubicBezTo>
                    <a:pt x="222" y="236"/>
                    <a:pt x="220" y="236"/>
                    <a:pt x="219" y="236"/>
                  </a:cubicBezTo>
                  <a:cubicBezTo>
                    <a:pt x="218" y="236"/>
                    <a:pt x="218" y="236"/>
                    <a:pt x="217" y="235"/>
                  </a:cubicBezTo>
                  <a:close/>
                  <a:moveTo>
                    <a:pt x="229" y="216"/>
                  </a:moveTo>
                  <a:cubicBezTo>
                    <a:pt x="227" y="215"/>
                    <a:pt x="226" y="213"/>
                    <a:pt x="227" y="211"/>
                  </a:cubicBezTo>
                  <a:cubicBezTo>
                    <a:pt x="228" y="209"/>
                    <a:pt x="231" y="209"/>
                    <a:pt x="232" y="210"/>
                  </a:cubicBezTo>
                  <a:cubicBezTo>
                    <a:pt x="234" y="211"/>
                    <a:pt x="235" y="213"/>
                    <a:pt x="234" y="215"/>
                  </a:cubicBezTo>
                  <a:cubicBezTo>
                    <a:pt x="233" y="216"/>
                    <a:pt x="232" y="217"/>
                    <a:pt x="231" y="217"/>
                  </a:cubicBezTo>
                  <a:cubicBezTo>
                    <a:pt x="230" y="217"/>
                    <a:pt x="230" y="217"/>
                    <a:pt x="229" y="216"/>
                  </a:cubicBezTo>
                  <a:close/>
                  <a:moveTo>
                    <a:pt x="238" y="196"/>
                  </a:moveTo>
                  <a:cubicBezTo>
                    <a:pt x="236" y="195"/>
                    <a:pt x="235" y="193"/>
                    <a:pt x="236" y="191"/>
                  </a:cubicBezTo>
                  <a:cubicBezTo>
                    <a:pt x="236" y="189"/>
                    <a:pt x="239" y="188"/>
                    <a:pt x="241" y="189"/>
                  </a:cubicBezTo>
                  <a:cubicBezTo>
                    <a:pt x="243" y="189"/>
                    <a:pt x="244" y="191"/>
                    <a:pt x="243" y="193"/>
                  </a:cubicBezTo>
                  <a:cubicBezTo>
                    <a:pt x="242" y="195"/>
                    <a:pt x="241" y="196"/>
                    <a:pt x="239" y="196"/>
                  </a:cubicBezTo>
                  <a:cubicBezTo>
                    <a:pt x="239" y="196"/>
                    <a:pt x="239" y="196"/>
                    <a:pt x="238" y="196"/>
                  </a:cubicBezTo>
                  <a:close/>
                  <a:moveTo>
                    <a:pt x="244" y="174"/>
                  </a:moveTo>
                  <a:cubicBezTo>
                    <a:pt x="242" y="174"/>
                    <a:pt x="241" y="172"/>
                    <a:pt x="241" y="170"/>
                  </a:cubicBezTo>
                  <a:cubicBezTo>
                    <a:pt x="241" y="170"/>
                    <a:pt x="241" y="170"/>
                    <a:pt x="241" y="170"/>
                  </a:cubicBezTo>
                  <a:cubicBezTo>
                    <a:pt x="242" y="168"/>
                    <a:pt x="244" y="166"/>
                    <a:pt x="246" y="167"/>
                  </a:cubicBezTo>
                  <a:cubicBezTo>
                    <a:pt x="248" y="167"/>
                    <a:pt x="249" y="169"/>
                    <a:pt x="249" y="171"/>
                  </a:cubicBezTo>
                  <a:cubicBezTo>
                    <a:pt x="248" y="173"/>
                    <a:pt x="247" y="174"/>
                    <a:pt x="245" y="174"/>
                  </a:cubicBezTo>
                  <a:lnTo>
                    <a:pt x="244" y="174"/>
                  </a:lnTo>
                  <a:close/>
                  <a:moveTo>
                    <a:pt x="247" y="152"/>
                  </a:moveTo>
                  <a:cubicBezTo>
                    <a:pt x="245" y="152"/>
                    <a:pt x="244" y="150"/>
                    <a:pt x="244" y="148"/>
                  </a:cubicBezTo>
                  <a:cubicBezTo>
                    <a:pt x="244" y="146"/>
                    <a:pt x="246" y="144"/>
                    <a:pt x="248" y="144"/>
                  </a:cubicBezTo>
                  <a:cubicBezTo>
                    <a:pt x="250" y="144"/>
                    <a:pt x="251" y="146"/>
                    <a:pt x="251" y="148"/>
                  </a:cubicBezTo>
                  <a:cubicBezTo>
                    <a:pt x="251" y="150"/>
                    <a:pt x="249" y="152"/>
                    <a:pt x="247" y="152"/>
                  </a:cubicBezTo>
                  <a:close/>
                  <a:moveTo>
                    <a:pt x="1" y="128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" y="126"/>
                    <a:pt x="2" y="124"/>
                    <a:pt x="4" y="124"/>
                  </a:cubicBezTo>
                  <a:cubicBezTo>
                    <a:pt x="6" y="124"/>
                    <a:pt x="8" y="125"/>
                    <a:pt x="8" y="127"/>
                  </a:cubicBezTo>
                  <a:cubicBezTo>
                    <a:pt x="9" y="129"/>
                    <a:pt x="7" y="131"/>
                    <a:pt x="5" y="131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3" y="131"/>
                    <a:pt x="1" y="130"/>
                    <a:pt x="1" y="128"/>
                  </a:cubicBezTo>
                  <a:close/>
                  <a:moveTo>
                    <a:pt x="243" y="126"/>
                  </a:moveTo>
                  <a:cubicBezTo>
                    <a:pt x="243" y="124"/>
                    <a:pt x="244" y="122"/>
                    <a:pt x="246" y="122"/>
                  </a:cubicBezTo>
                  <a:cubicBezTo>
                    <a:pt x="248" y="121"/>
                    <a:pt x="250" y="123"/>
                    <a:pt x="251" y="125"/>
                  </a:cubicBezTo>
                  <a:cubicBezTo>
                    <a:pt x="251" y="127"/>
                    <a:pt x="249" y="129"/>
                    <a:pt x="247" y="129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5" y="129"/>
                    <a:pt x="243" y="128"/>
                    <a:pt x="243" y="126"/>
                  </a:cubicBezTo>
                  <a:close/>
                  <a:moveTo>
                    <a:pt x="4" y="109"/>
                  </a:moveTo>
                  <a:cubicBezTo>
                    <a:pt x="2" y="109"/>
                    <a:pt x="0" y="107"/>
                    <a:pt x="0" y="105"/>
                  </a:cubicBezTo>
                  <a:cubicBezTo>
                    <a:pt x="1" y="103"/>
                    <a:pt x="2" y="101"/>
                    <a:pt x="4" y="101"/>
                  </a:cubicBezTo>
                  <a:cubicBezTo>
                    <a:pt x="7" y="102"/>
                    <a:pt x="8" y="103"/>
                    <a:pt x="8" y="106"/>
                  </a:cubicBezTo>
                  <a:cubicBezTo>
                    <a:pt x="8" y="108"/>
                    <a:pt x="6" y="109"/>
                    <a:pt x="4" y="109"/>
                  </a:cubicBezTo>
                  <a:close/>
                  <a:moveTo>
                    <a:pt x="239" y="104"/>
                  </a:moveTo>
                  <a:cubicBezTo>
                    <a:pt x="239" y="102"/>
                    <a:pt x="240" y="100"/>
                    <a:pt x="242" y="99"/>
                  </a:cubicBezTo>
                  <a:cubicBezTo>
                    <a:pt x="244" y="99"/>
                    <a:pt x="246" y="100"/>
                    <a:pt x="246" y="102"/>
                  </a:cubicBezTo>
                  <a:cubicBezTo>
                    <a:pt x="247" y="104"/>
                    <a:pt x="246" y="106"/>
                    <a:pt x="244" y="107"/>
                  </a:cubicBezTo>
                  <a:cubicBezTo>
                    <a:pt x="243" y="107"/>
                    <a:pt x="243" y="107"/>
                    <a:pt x="243" y="107"/>
                  </a:cubicBezTo>
                  <a:cubicBezTo>
                    <a:pt x="241" y="107"/>
                    <a:pt x="240" y="106"/>
                    <a:pt x="239" y="104"/>
                  </a:cubicBezTo>
                  <a:close/>
                  <a:moveTo>
                    <a:pt x="8" y="87"/>
                  </a:moveTo>
                  <a:cubicBezTo>
                    <a:pt x="6" y="86"/>
                    <a:pt x="4" y="84"/>
                    <a:pt x="5" y="82"/>
                  </a:cubicBezTo>
                  <a:cubicBezTo>
                    <a:pt x="6" y="80"/>
                    <a:pt x="8" y="79"/>
                    <a:pt x="10" y="80"/>
                  </a:cubicBezTo>
                  <a:cubicBezTo>
                    <a:pt x="12" y="80"/>
                    <a:pt x="13" y="82"/>
                    <a:pt x="12" y="84"/>
                  </a:cubicBezTo>
                  <a:cubicBezTo>
                    <a:pt x="12" y="86"/>
                    <a:pt x="10" y="87"/>
                    <a:pt x="9" y="87"/>
                  </a:cubicBezTo>
                  <a:cubicBezTo>
                    <a:pt x="8" y="87"/>
                    <a:pt x="8" y="87"/>
                    <a:pt x="8" y="87"/>
                  </a:cubicBezTo>
                  <a:close/>
                  <a:moveTo>
                    <a:pt x="232" y="83"/>
                  </a:moveTo>
                  <a:cubicBezTo>
                    <a:pt x="231" y="81"/>
                    <a:pt x="232" y="79"/>
                    <a:pt x="234" y="78"/>
                  </a:cubicBezTo>
                  <a:cubicBezTo>
                    <a:pt x="236" y="78"/>
                    <a:pt x="238" y="78"/>
                    <a:pt x="239" y="80"/>
                  </a:cubicBezTo>
                  <a:cubicBezTo>
                    <a:pt x="240" y="82"/>
                    <a:pt x="239" y="84"/>
                    <a:pt x="237" y="85"/>
                  </a:cubicBezTo>
                  <a:cubicBezTo>
                    <a:pt x="236" y="86"/>
                    <a:pt x="236" y="86"/>
                    <a:pt x="235" y="86"/>
                  </a:cubicBezTo>
                  <a:cubicBezTo>
                    <a:pt x="234" y="86"/>
                    <a:pt x="233" y="85"/>
                    <a:pt x="232" y="83"/>
                  </a:cubicBezTo>
                  <a:close/>
                  <a:moveTo>
                    <a:pt x="16" y="66"/>
                  </a:moveTo>
                  <a:cubicBezTo>
                    <a:pt x="14" y="65"/>
                    <a:pt x="13" y="62"/>
                    <a:pt x="15" y="61"/>
                  </a:cubicBezTo>
                  <a:cubicBezTo>
                    <a:pt x="16" y="59"/>
                    <a:pt x="18" y="58"/>
                    <a:pt x="20" y="59"/>
                  </a:cubicBezTo>
                  <a:cubicBezTo>
                    <a:pt x="21" y="60"/>
                    <a:pt x="22" y="63"/>
                    <a:pt x="21" y="64"/>
                  </a:cubicBezTo>
                  <a:cubicBezTo>
                    <a:pt x="20" y="66"/>
                    <a:pt x="19" y="66"/>
                    <a:pt x="18" y="66"/>
                  </a:cubicBezTo>
                  <a:cubicBezTo>
                    <a:pt x="17" y="66"/>
                    <a:pt x="16" y="66"/>
                    <a:pt x="16" y="66"/>
                  </a:cubicBezTo>
                  <a:close/>
                  <a:moveTo>
                    <a:pt x="221" y="64"/>
                  </a:moveTo>
                  <a:cubicBezTo>
                    <a:pt x="221" y="64"/>
                    <a:pt x="221" y="64"/>
                    <a:pt x="221" y="64"/>
                  </a:cubicBezTo>
                  <a:cubicBezTo>
                    <a:pt x="220" y="62"/>
                    <a:pt x="221" y="60"/>
                    <a:pt x="222" y="59"/>
                  </a:cubicBezTo>
                  <a:cubicBezTo>
                    <a:pt x="224" y="58"/>
                    <a:pt x="226" y="58"/>
                    <a:pt x="228" y="60"/>
                  </a:cubicBezTo>
                  <a:cubicBezTo>
                    <a:pt x="229" y="62"/>
                    <a:pt x="228" y="64"/>
                    <a:pt x="227" y="65"/>
                  </a:cubicBezTo>
                  <a:cubicBezTo>
                    <a:pt x="226" y="66"/>
                    <a:pt x="225" y="66"/>
                    <a:pt x="224" y="66"/>
                  </a:cubicBezTo>
                  <a:cubicBezTo>
                    <a:pt x="223" y="66"/>
                    <a:pt x="222" y="65"/>
                    <a:pt x="221" y="64"/>
                  </a:cubicBezTo>
                  <a:close/>
                  <a:moveTo>
                    <a:pt x="208" y="47"/>
                  </a:moveTo>
                  <a:cubicBezTo>
                    <a:pt x="206" y="46"/>
                    <a:pt x="206" y="43"/>
                    <a:pt x="208" y="42"/>
                  </a:cubicBezTo>
                  <a:cubicBezTo>
                    <a:pt x="209" y="40"/>
                    <a:pt x="212" y="40"/>
                    <a:pt x="213" y="42"/>
                  </a:cubicBezTo>
                  <a:cubicBezTo>
                    <a:pt x="214" y="43"/>
                    <a:pt x="214" y="46"/>
                    <a:pt x="213" y="47"/>
                  </a:cubicBezTo>
                  <a:cubicBezTo>
                    <a:pt x="212" y="48"/>
                    <a:pt x="211" y="48"/>
                    <a:pt x="210" y="48"/>
                  </a:cubicBezTo>
                  <a:cubicBezTo>
                    <a:pt x="209" y="48"/>
                    <a:pt x="208" y="48"/>
                    <a:pt x="208" y="47"/>
                  </a:cubicBezTo>
                  <a:close/>
                  <a:moveTo>
                    <a:pt x="28" y="47"/>
                  </a:moveTo>
                  <a:cubicBezTo>
                    <a:pt x="27" y="46"/>
                    <a:pt x="26" y="43"/>
                    <a:pt x="28" y="42"/>
                  </a:cubicBezTo>
                  <a:cubicBezTo>
                    <a:pt x="29" y="40"/>
                    <a:pt x="31" y="40"/>
                    <a:pt x="33" y="41"/>
                  </a:cubicBezTo>
                  <a:cubicBezTo>
                    <a:pt x="35" y="42"/>
                    <a:pt x="35" y="45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30" y="48"/>
                    <a:pt x="29" y="47"/>
                    <a:pt x="28" y="47"/>
                  </a:cubicBezTo>
                  <a:close/>
                  <a:moveTo>
                    <a:pt x="191" y="33"/>
                  </a:moveTo>
                  <a:cubicBezTo>
                    <a:pt x="189" y="32"/>
                    <a:pt x="189" y="29"/>
                    <a:pt x="190" y="28"/>
                  </a:cubicBezTo>
                  <a:cubicBezTo>
                    <a:pt x="192" y="26"/>
                    <a:pt x="194" y="25"/>
                    <a:pt x="196" y="27"/>
                  </a:cubicBezTo>
                  <a:cubicBezTo>
                    <a:pt x="197" y="28"/>
                    <a:pt x="198" y="30"/>
                    <a:pt x="196" y="32"/>
                  </a:cubicBezTo>
                  <a:cubicBezTo>
                    <a:pt x="196" y="33"/>
                    <a:pt x="194" y="34"/>
                    <a:pt x="193" y="34"/>
                  </a:cubicBezTo>
                  <a:cubicBezTo>
                    <a:pt x="193" y="34"/>
                    <a:pt x="192" y="33"/>
                    <a:pt x="191" y="33"/>
                  </a:cubicBezTo>
                  <a:close/>
                  <a:moveTo>
                    <a:pt x="44" y="31"/>
                  </a:moveTo>
                  <a:cubicBezTo>
                    <a:pt x="42" y="29"/>
                    <a:pt x="43" y="27"/>
                    <a:pt x="44" y="25"/>
                  </a:cubicBezTo>
                  <a:cubicBezTo>
                    <a:pt x="46" y="24"/>
                    <a:pt x="48" y="24"/>
                    <a:pt x="50" y="26"/>
                  </a:cubicBezTo>
                  <a:cubicBezTo>
                    <a:pt x="51" y="27"/>
                    <a:pt x="51" y="30"/>
                    <a:pt x="49" y="31"/>
                  </a:cubicBezTo>
                  <a:cubicBezTo>
                    <a:pt x="48" y="32"/>
                    <a:pt x="48" y="32"/>
                    <a:pt x="47" y="32"/>
                  </a:cubicBezTo>
                  <a:cubicBezTo>
                    <a:pt x="46" y="32"/>
                    <a:pt x="45" y="32"/>
                    <a:pt x="44" y="31"/>
                  </a:cubicBezTo>
                  <a:close/>
                  <a:moveTo>
                    <a:pt x="172" y="21"/>
                  </a:moveTo>
                  <a:cubicBezTo>
                    <a:pt x="172" y="21"/>
                    <a:pt x="172" y="21"/>
                    <a:pt x="172" y="21"/>
                  </a:cubicBezTo>
                  <a:cubicBezTo>
                    <a:pt x="171" y="20"/>
                    <a:pt x="170" y="18"/>
                    <a:pt x="171" y="16"/>
                  </a:cubicBezTo>
                  <a:cubicBezTo>
                    <a:pt x="172" y="14"/>
                    <a:pt x="174" y="14"/>
                    <a:pt x="176" y="15"/>
                  </a:cubicBezTo>
                  <a:cubicBezTo>
                    <a:pt x="178" y="15"/>
                    <a:pt x="178" y="18"/>
                    <a:pt x="177" y="20"/>
                  </a:cubicBezTo>
                  <a:cubicBezTo>
                    <a:pt x="177" y="21"/>
                    <a:pt x="175" y="22"/>
                    <a:pt x="174" y="22"/>
                  </a:cubicBezTo>
                  <a:cubicBezTo>
                    <a:pt x="174" y="22"/>
                    <a:pt x="173" y="22"/>
                    <a:pt x="172" y="21"/>
                  </a:cubicBezTo>
                  <a:close/>
                  <a:moveTo>
                    <a:pt x="62" y="18"/>
                  </a:moveTo>
                  <a:cubicBezTo>
                    <a:pt x="61" y="16"/>
                    <a:pt x="62" y="13"/>
                    <a:pt x="64" y="12"/>
                  </a:cubicBezTo>
                  <a:cubicBezTo>
                    <a:pt x="66" y="12"/>
                    <a:pt x="68" y="12"/>
                    <a:pt x="69" y="14"/>
                  </a:cubicBezTo>
                  <a:cubicBezTo>
                    <a:pt x="70" y="16"/>
                    <a:pt x="69" y="18"/>
                    <a:pt x="67" y="19"/>
                  </a:cubicBezTo>
                  <a:cubicBezTo>
                    <a:pt x="67" y="19"/>
                    <a:pt x="66" y="20"/>
                    <a:pt x="66" y="20"/>
                  </a:cubicBezTo>
                  <a:cubicBezTo>
                    <a:pt x="64" y="20"/>
                    <a:pt x="63" y="19"/>
                    <a:pt x="62" y="18"/>
                  </a:cubicBezTo>
                  <a:close/>
                  <a:moveTo>
                    <a:pt x="152" y="13"/>
                  </a:moveTo>
                  <a:cubicBezTo>
                    <a:pt x="150" y="12"/>
                    <a:pt x="149" y="10"/>
                    <a:pt x="150" y="8"/>
                  </a:cubicBezTo>
                  <a:cubicBezTo>
                    <a:pt x="150" y="6"/>
                    <a:pt x="152" y="5"/>
                    <a:pt x="154" y="6"/>
                  </a:cubicBezTo>
                  <a:cubicBezTo>
                    <a:pt x="156" y="6"/>
                    <a:pt x="157" y="9"/>
                    <a:pt x="157" y="11"/>
                  </a:cubicBezTo>
                  <a:cubicBezTo>
                    <a:pt x="156" y="12"/>
                    <a:pt x="155" y="13"/>
                    <a:pt x="153" y="13"/>
                  </a:cubicBezTo>
                  <a:cubicBezTo>
                    <a:pt x="153" y="13"/>
                    <a:pt x="153" y="13"/>
                    <a:pt x="152" y="13"/>
                  </a:cubicBezTo>
                  <a:close/>
                  <a:moveTo>
                    <a:pt x="83" y="8"/>
                  </a:moveTo>
                  <a:cubicBezTo>
                    <a:pt x="82" y="6"/>
                    <a:pt x="83" y="4"/>
                    <a:pt x="85" y="4"/>
                  </a:cubicBezTo>
                  <a:cubicBezTo>
                    <a:pt x="87" y="3"/>
                    <a:pt x="90" y="4"/>
                    <a:pt x="90" y="6"/>
                  </a:cubicBezTo>
                  <a:cubicBezTo>
                    <a:pt x="91" y="8"/>
                    <a:pt x="89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1"/>
                    <a:pt x="83" y="10"/>
                    <a:pt x="83" y="8"/>
                  </a:cubicBezTo>
                  <a:close/>
                  <a:moveTo>
                    <a:pt x="131" y="8"/>
                  </a:moveTo>
                  <a:cubicBezTo>
                    <a:pt x="131" y="8"/>
                    <a:pt x="131" y="8"/>
                    <a:pt x="131" y="8"/>
                  </a:cubicBezTo>
                  <a:cubicBezTo>
                    <a:pt x="129" y="8"/>
                    <a:pt x="127" y="6"/>
                    <a:pt x="128" y="4"/>
                  </a:cubicBezTo>
                  <a:cubicBezTo>
                    <a:pt x="128" y="2"/>
                    <a:pt x="130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4" y="1"/>
                    <a:pt x="135" y="3"/>
                    <a:pt x="135" y="5"/>
                  </a:cubicBezTo>
                  <a:cubicBezTo>
                    <a:pt x="135" y="7"/>
                    <a:pt x="133" y="8"/>
                    <a:pt x="131" y="8"/>
                  </a:cubicBezTo>
                  <a:close/>
                  <a:moveTo>
                    <a:pt x="105" y="4"/>
                  </a:moveTo>
                  <a:cubicBezTo>
                    <a:pt x="105" y="2"/>
                    <a:pt x="106" y="0"/>
                    <a:pt x="108" y="0"/>
                  </a:cubicBezTo>
                  <a:cubicBezTo>
                    <a:pt x="111" y="0"/>
                    <a:pt x="112" y="1"/>
                    <a:pt x="112" y="4"/>
                  </a:cubicBezTo>
                  <a:cubicBezTo>
                    <a:pt x="113" y="6"/>
                    <a:pt x="111" y="7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7" y="8"/>
                    <a:pt x="105" y="6"/>
                    <a:pt x="105" y="4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ś1idé">
              <a:extLst>
                <a:ext uri="{FF2B5EF4-FFF2-40B4-BE49-F238E27FC236}">
                  <a16:creationId xmlns:a16="http://schemas.microsoft.com/office/drawing/2014/main" id="{2216126C-3C76-4824-9C9E-F8792A9B5933}"/>
                </a:ext>
              </a:extLst>
            </p:cNvPr>
            <p:cNvSpPr/>
            <p:nvPr/>
          </p:nvSpPr>
          <p:spPr bwMode="auto">
            <a:xfrm>
              <a:off x="7154863" y="2087563"/>
              <a:ext cx="47625" cy="46038"/>
            </a:xfrm>
            <a:custGeom>
              <a:avLst/>
              <a:gdLst>
                <a:gd name="T0" fmla="*/ 4 w 8"/>
                <a:gd name="T1" fmla="*/ 8 h 8"/>
                <a:gd name="T2" fmla="*/ 3 w 8"/>
                <a:gd name="T3" fmla="*/ 8 h 8"/>
                <a:gd name="T4" fmla="*/ 3 w 8"/>
                <a:gd name="T5" fmla="*/ 8 h 8"/>
                <a:gd name="T6" fmla="*/ 2 w 8"/>
                <a:gd name="T7" fmla="*/ 7 h 8"/>
                <a:gd name="T8" fmla="*/ 1 w 8"/>
                <a:gd name="T9" fmla="*/ 7 h 8"/>
                <a:gd name="T10" fmla="*/ 1 w 8"/>
                <a:gd name="T11" fmla="*/ 6 h 8"/>
                <a:gd name="T12" fmla="*/ 0 w 8"/>
                <a:gd name="T13" fmla="*/ 4 h 8"/>
                <a:gd name="T14" fmla="*/ 1 w 8"/>
                <a:gd name="T15" fmla="*/ 2 h 8"/>
                <a:gd name="T16" fmla="*/ 5 w 8"/>
                <a:gd name="T17" fmla="*/ 1 h 8"/>
                <a:gd name="T18" fmla="*/ 6 w 8"/>
                <a:gd name="T19" fmla="*/ 1 h 8"/>
                <a:gd name="T20" fmla="*/ 6 w 8"/>
                <a:gd name="T21" fmla="*/ 1 h 8"/>
                <a:gd name="T22" fmla="*/ 7 w 8"/>
                <a:gd name="T23" fmla="*/ 2 h 8"/>
                <a:gd name="T24" fmla="*/ 8 w 8"/>
                <a:gd name="T25" fmla="*/ 4 h 8"/>
                <a:gd name="T26" fmla="*/ 8 w 8"/>
                <a:gd name="T27" fmla="*/ 6 h 8"/>
                <a:gd name="T28" fmla="*/ 7 w 8"/>
                <a:gd name="T29" fmla="*/ 7 h 8"/>
                <a:gd name="T30" fmla="*/ 6 w 8"/>
                <a:gd name="T31" fmla="*/ 7 h 8"/>
                <a:gd name="T32" fmla="*/ 6 w 8"/>
                <a:gd name="T33" fmla="*/ 8 h 8"/>
                <a:gd name="T34" fmla="*/ 5 w 8"/>
                <a:gd name="T35" fmla="*/ 8 h 8"/>
                <a:gd name="T36" fmla="*/ 4 w 8"/>
                <a:gd name="T3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lnTo>
                    <a:pt x="4" y="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1íḓe">
              <a:extLst>
                <a:ext uri="{FF2B5EF4-FFF2-40B4-BE49-F238E27FC236}">
                  <a16:creationId xmlns:a16="http://schemas.microsoft.com/office/drawing/2014/main" id="{1FE32821-6AF0-4D85-BC21-A10A70438CF8}"/>
                </a:ext>
              </a:extLst>
            </p:cNvPr>
            <p:cNvSpPr/>
            <p:nvPr/>
          </p:nvSpPr>
          <p:spPr bwMode="auto">
            <a:xfrm>
              <a:off x="4284663" y="1658938"/>
              <a:ext cx="2789238" cy="2795588"/>
            </a:xfrm>
            <a:custGeom>
              <a:avLst/>
              <a:gdLst>
                <a:gd name="T0" fmla="*/ 250 w 475"/>
                <a:gd name="T1" fmla="*/ 477 h 477"/>
                <a:gd name="T2" fmla="*/ 273 w 475"/>
                <a:gd name="T3" fmla="*/ 476 h 477"/>
                <a:gd name="T4" fmla="*/ 228 w 475"/>
                <a:gd name="T5" fmla="*/ 467 h 477"/>
                <a:gd name="T6" fmla="*/ 202 w 475"/>
                <a:gd name="T7" fmla="*/ 467 h 477"/>
                <a:gd name="T8" fmla="*/ 183 w 475"/>
                <a:gd name="T9" fmla="*/ 465 h 477"/>
                <a:gd name="T10" fmla="*/ 183 w 475"/>
                <a:gd name="T11" fmla="*/ 465 h 477"/>
                <a:gd name="T12" fmla="*/ 166 w 475"/>
                <a:gd name="T13" fmla="*/ 456 h 477"/>
                <a:gd name="T14" fmla="*/ 143 w 475"/>
                <a:gd name="T15" fmla="*/ 442 h 477"/>
                <a:gd name="T16" fmla="*/ 119 w 475"/>
                <a:gd name="T17" fmla="*/ 432 h 477"/>
                <a:gd name="T18" fmla="*/ 101 w 475"/>
                <a:gd name="T19" fmla="*/ 424 h 477"/>
                <a:gd name="T20" fmla="*/ 101 w 475"/>
                <a:gd name="T21" fmla="*/ 424 h 477"/>
                <a:gd name="T22" fmla="*/ 86 w 475"/>
                <a:gd name="T23" fmla="*/ 410 h 477"/>
                <a:gd name="T24" fmla="*/ 73 w 475"/>
                <a:gd name="T25" fmla="*/ 388 h 477"/>
                <a:gd name="T26" fmla="*/ 53 w 475"/>
                <a:gd name="T27" fmla="*/ 370 h 477"/>
                <a:gd name="T28" fmla="*/ 40 w 475"/>
                <a:gd name="T29" fmla="*/ 356 h 477"/>
                <a:gd name="T30" fmla="*/ 40 w 475"/>
                <a:gd name="T31" fmla="*/ 356 h 477"/>
                <a:gd name="T32" fmla="*/ 32 w 475"/>
                <a:gd name="T33" fmla="*/ 338 h 477"/>
                <a:gd name="T34" fmla="*/ 24 w 475"/>
                <a:gd name="T35" fmla="*/ 317 h 477"/>
                <a:gd name="T36" fmla="*/ 19 w 475"/>
                <a:gd name="T37" fmla="*/ 292 h 477"/>
                <a:gd name="T38" fmla="*/ 8 w 475"/>
                <a:gd name="T39" fmla="*/ 267 h 477"/>
                <a:gd name="T40" fmla="*/ 2 w 475"/>
                <a:gd name="T41" fmla="*/ 249 h 477"/>
                <a:gd name="T42" fmla="*/ 2 w 475"/>
                <a:gd name="T43" fmla="*/ 249 h 477"/>
                <a:gd name="T44" fmla="*/ 4 w 475"/>
                <a:gd name="T45" fmla="*/ 230 h 477"/>
                <a:gd name="T46" fmla="*/ 8 w 475"/>
                <a:gd name="T47" fmla="*/ 204 h 477"/>
                <a:gd name="T48" fmla="*/ 8 w 475"/>
                <a:gd name="T49" fmla="*/ 177 h 477"/>
                <a:gd name="T50" fmla="*/ 9 w 475"/>
                <a:gd name="T51" fmla="*/ 158 h 477"/>
                <a:gd name="T52" fmla="*/ 18 w 475"/>
                <a:gd name="T53" fmla="*/ 141 h 477"/>
                <a:gd name="T54" fmla="*/ 20 w 475"/>
                <a:gd name="T55" fmla="*/ 141 h 477"/>
                <a:gd name="T56" fmla="*/ 32 w 475"/>
                <a:gd name="T57" fmla="*/ 118 h 477"/>
                <a:gd name="T58" fmla="*/ 42 w 475"/>
                <a:gd name="T59" fmla="*/ 94 h 477"/>
                <a:gd name="T60" fmla="*/ 50 w 475"/>
                <a:gd name="T61" fmla="*/ 76 h 477"/>
                <a:gd name="T62" fmla="*/ 470 w 475"/>
                <a:gd name="T63" fmla="*/ 78 h 477"/>
                <a:gd name="T64" fmla="*/ 471 w 475"/>
                <a:gd name="T65" fmla="*/ 78 h 477"/>
                <a:gd name="T66" fmla="*/ 452 w 475"/>
                <a:gd name="T67" fmla="*/ 71 h 477"/>
                <a:gd name="T68" fmla="*/ 428 w 475"/>
                <a:gd name="T69" fmla="*/ 60 h 477"/>
                <a:gd name="T70" fmla="*/ 65 w 475"/>
                <a:gd name="T71" fmla="*/ 59 h 477"/>
                <a:gd name="T72" fmla="*/ 404 w 475"/>
                <a:gd name="T73" fmla="*/ 61 h 477"/>
                <a:gd name="T74" fmla="*/ 404 w 475"/>
                <a:gd name="T75" fmla="*/ 61 h 477"/>
                <a:gd name="T76" fmla="*/ 384 w 475"/>
                <a:gd name="T77" fmla="*/ 53 h 477"/>
                <a:gd name="T78" fmla="*/ 87 w 475"/>
                <a:gd name="T79" fmla="*/ 49 h 477"/>
                <a:gd name="T80" fmla="*/ 364 w 475"/>
                <a:gd name="T81" fmla="*/ 38 h 477"/>
                <a:gd name="T82" fmla="*/ 338 w 475"/>
                <a:gd name="T83" fmla="*/ 33 h 477"/>
                <a:gd name="T84" fmla="*/ 99 w 475"/>
                <a:gd name="T85" fmla="*/ 35 h 477"/>
                <a:gd name="T86" fmla="*/ 99 w 475"/>
                <a:gd name="T87" fmla="*/ 35 h 477"/>
                <a:gd name="T88" fmla="*/ 320 w 475"/>
                <a:gd name="T89" fmla="*/ 30 h 477"/>
                <a:gd name="T90" fmla="*/ 124 w 475"/>
                <a:gd name="T91" fmla="*/ 25 h 477"/>
                <a:gd name="T92" fmla="*/ 300 w 475"/>
                <a:gd name="T93" fmla="*/ 16 h 477"/>
                <a:gd name="T94" fmla="*/ 273 w 475"/>
                <a:gd name="T95" fmla="*/ 13 h 477"/>
                <a:gd name="T96" fmla="*/ 139 w 475"/>
                <a:gd name="T97" fmla="*/ 14 h 477"/>
                <a:gd name="T98" fmla="*/ 139 w 475"/>
                <a:gd name="T99" fmla="*/ 14 h 477"/>
                <a:gd name="T100" fmla="*/ 255 w 475"/>
                <a:gd name="T101" fmla="*/ 12 h 477"/>
                <a:gd name="T102" fmla="*/ 165 w 475"/>
                <a:gd name="T103" fmla="*/ 11 h 477"/>
                <a:gd name="T104" fmla="*/ 233 w 475"/>
                <a:gd name="T105" fmla="*/ 1 h 477"/>
                <a:gd name="T106" fmla="*/ 187 w 475"/>
                <a:gd name="T107" fmla="*/ 0 h 477"/>
                <a:gd name="T108" fmla="*/ 183 w 475"/>
                <a:gd name="T109" fmla="*/ 4 h 477"/>
                <a:gd name="T110" fmla="*/ 210 w 475"/>
                <a:gd name="T111" fmla="*/ 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5" h="477">
                  <a:moveTo>
                    <a:pt x="250" y="477"/>
                  </a:moveTo>
                  <a:cubicBezTo>
                    <a:pt x="248" y="477"/>
                    <a:pt x="246" y="475"/>
                    <a:pt x="247" y="473"/>
                  </a:cubicBezTo>
                  <a:cubicBezTo>
                    <a:pt x="247" y="471"/>
                    <a:pt x="248" y="469"/>
                    <a:pt x="250" y="469"/>
                  </a:cubicBezTo>
                  <a:cubicBezTo>
                    <a:pt x="253" y="469"/>
                    <a:pt x="254" y="471"/>
                    <a:pt x="254" y="473"/>
                  </a:cubicBezTo>
                  <a:cubicBezTo>
                    <a:pt x="254" y="475"/>
                    <a:pt x="252" y="477"/>
                    <a:pt x="250" y="477"/>
                  </a:cubicBezTo>
                  <a:cubicBezTo>
                    <a:pt x="250" y="477"/>
                    <a:pt x="250" y="477"/>
                    <a:pt x="250" y="477"/>
                  </a:cubicBezTo>
                  <a:moveTo>
                    <a:pt x="269" y="473"/>
                  </a:moveTo>
                  <a:cubicBezTo>
                    <a:pt x="269" y="471"/>
                    <a:pt x="271" y="469"/>
                    <a:pt x="273" y="469"/>
                  </a:cubicBezTo>
                  <a:cubicBezTo>
                    <a:pt x="275" y="469"/>
                    <a:pt x="277" y="470"/>
                    <a:pt x="277" y="472"/>
                  </a:cubicBezTo>
                  <a:cubicBezTo>
                    <a:pt x="277" y="474"/>
                    <a:pt x="275" y="476"/>
                    <a:pt x="273" y="476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71" y="476"/>
                    <a:pt x="269" y="475"/>
                    <a:pt x="269" y="473"/>
                  </a:cubicBezTo>
                  <a:moveTo>
                    <a:pt x="227" y="475"/>
                  </a:moveTo>
                  <a:cubicBezTo>
                    <a:pt x="225" y="475"/>
                    <a:pt x="224" y="473"/>
                    <a:pt x="224" y="471"/>
                  </a:cubicBezTo>
                  <a:cubicBezTo>
                    <a:pt x="224" y="469"/>
                    <a:pt x="226" y="467"/>
                    <a:pt x="228" y="467"/>
                  </a:cubicBezTo>
                  <a:cubicBezTo>
                    <a:pt x="230" y="468"/>
                    <a:pt x="232" y="469"/>
                    <a:pt x="232" y="472"/>
                  </a:cubicBezTo>
                  <a:cubicBezTo>
                    <a:pt x="231" y="473"/>
                    <a:pt x="230" y="475"/>
                    <a:pt x="228" y="475"/>
                  </a:cubicBezTo>
                  <a:cubicBezTo>
                    <a:pt x="227" y="475"/>
                    <a:pt x="227" y="475"/>
                    <a:pt x="227" y="475"/>
                  </a:cubicBezTo>
                  <a:moveTo>
                    <a:pt x="205" y="471"/>
                  </a:moveTo>
                  <a:cubicBezTo>
                    <a:pt x="203" y="471"/>
                    <a:pt x="201" y="469"/>
                    <a:pt x="202" y="467"/>
                  </a:cubicBezTo>
                  <a:cubicBezTo>
                    <a:pt x="202" y="465"/>
                    <a:pt x="204" y="463"/>
                    <a:pt x="206" y="464"/>
                  </a:cubicBezTo>
                  <a:cubicBezTo>
                    <a:pt x="208" y="464"/>
                    <a:pt x="210" y="466"/>
                    <a:pt x="209" y="468"/>
                  </a:cubicBezTo>
                  <a:cubicBezTo>
                    <a:pt x="209" y="470"/>
                    <a:pt x="207" y="471"/>
                    <a:pt x="205" y="471"/>
                  </a:cubicBezTo>
                  <a:cubicBezTo>
                    <a:pt x="205" y="471"/>
                    <a:pt x="205" y="471"/>
                    <a:pt x="205" y="471"/>
                  </a:cubicBezTo>
                  <a:moveTo>
                    <a:pt x="183" y="465"/>
                  </a:moveTo>
                  <a:cubicBezTo>
                    <a:pt x="181" y="465"/>
                    <a:pt x="179" y="463"/>
                    <a:pt x="180" y="461"/>
                  </a:cubicBezTo>
                  <a:cubicBezTo>
                    <a:pt x="181" y="459"/>
                    <a:pt x="183" y="458"/>
                    <a:pt x="185" y="458"/>
                  </a:cubicBezTo>
                  <a:cubicBezTo>
                    <a:pt x="187" y="459"/>
                    <a:pt x="188" y="461"/>
                    <a:pt x="187" y="463"/>
                  </a:cubicBezTo>
                  <a:cubicBezTo>
                    <a:pt x="187" y="464"/>
                    <a:pt x="185" y="465"/>
                    <a:pt x="184" y="465"/>
                  </a:cubicBezTo>
                  <a:cubicBezTo>
                    <a:pt x="183" y="465"/>
                    <a:pt x="183" y="465"/>
                    <a:pt x="183" y="465"/>
                  </a:cubicBezTo>
                  <a:moveTo>
                    <a:pt x="161" y="458"/>
                  </a:moveTo>
                  <a:cubicBezTo>
                    <a:pt x="159" y="457"/>
                    <a:pt x="158" y="455"/>
                    <a:pt x="159" y="453"/>
                  </a:cubicBezTo>
                  <a:cubicBezTo>
                    <a:pt x="160" y="451"/>
                    <a:pt x="162" y="450"/>
                    <a:pt x="164" y="451"/>
                  </a:cubicBezTo>
                  <a:cubicBezTo>
                    <a:pt x="164" y="451"/>
                    <a:pt x="164" y="451"/>
                    <a:pt x="164" y="451"/>
                  </a:cubicBezTo>
                  <a:cubicBezTo>
                    <a:pt x="166" y="452"/>
                    <a:pt x="167" y="454"/>
                    <a:pt x="166" y="456"/>
                  </a:cubicBezTo>
                  <a:cubicBezTo>
                    <a:pt x="165" y="457"/>
                    <a:pt x="164" y="458"/>
                    <a:pt x="162" y="458"/>
                  </a:cubicBezTo>
                  <a:cubicBezTo>
                    <a:pt x="162" y="458"/>
                    <a:pt x="161" y="458"/>
                    <a:pt x="161" y="458"/>
                  </a:cubicBezTo>
                  <a:moveTo>
                    <a:pt x="140" y="448"/>
                  </a:moveTo>
                  <a:cubicBezTo>
                    <a:pt x="138" y="447"/>
                    <a:pt x="137" y="445"/>
                    <a:pt x="138" y="443"/>
                  </a:cubicBezTo>
                  <a:cubicBezTo>
                    <a:pt x="139" y="441"/>
                    <a:pt x="142" y="441"/>
                    <a:pt x="143" y="442"/>
                  </a:cubicBezTo>
                  <a:cubicBezTo>
                    <a:pt x="145" y="442"/>
                    <a:pt x="146" y="445"/>
                    <a:pt x="145" y="447"/>
                  </a:cubicBezTo>
                  <a:cubicBezTo>
                    <a:pt x="144" y="448"/>
                    <a:pt x="143" y="449"/>
                    <a:pt x="142" y="449"/>
                  </a:cubicBezTo>
                  <a:cubicBezTo>
                    <a:pt x="141" y="449"/>
                    <a:pt x="141" y="449"/>
                    <a:pt x="140" y="448"/>
                  </a:cubicBezTo>
                  <a:moveTo>
                    <a:pt x="120" y="437"/>
                  </a:moveTo>
                  <a:cubicBezTo>
                    <a:pt x="118" y="436"/>
                    <a:pt x="118" y="434"/>
                    <a:pt x="119" y="432"/>
                  </a:cubicBezTo>
                  <a:cubicBezTo>
                    <a:pt x="120" y="430"/>
                    <a:pt x="122" y="429"/>
                    <a:pt x="124" y="431"/>
                  </a:cubicBezTo>
                  <a:cubicBezTo>
                    <a:pt x="126" y="432"/>
                    <a:pt x="126" y="434"/>
                    <a:pt x="125" y="436"/>
                  </a:cubicBezTo>
                  <a:cubicBezTo>
                    <a:pt x="124" y="437"/>
                    <a:pt x="123" y="438"/>
                    <a:pt x="122" y="438"/>
                  </a:cubicBezTo>
                  <a:cubicBezTo>
                    <a:pt x="121" y="438"/>
                    <a:pt x="121" y="437"/>
                    <a:pt x="120" y="437"/>
                  </a:cubicBezTo>
                  <a:moveTo>
                    <a:pt x="101" y="424"/>
                  </a:moveTo>
                  <a:cubicBezTo>
                    <a:pt x="99" y="423"/>
                    <a:pt x="99" y="420"/>
                    <a:pt x="100" y="419"/>
                  </a:cubicBezTo>
                  <a:cubicBezTo>
                    <a:pt x="102" y="417"/>
                    <a:pt x="104" y="417"/>
                    <a:pt x="106" y="418"/>
                  </a:cubicBezTo>
                  <a:cubicBezTo>
                    <a:pt x="107" y="419"/>
                    <a:pt x="108" y="422"/>
                    <a:pt x="106" y="423"/>
                  </a:cubicBezTo>
                  <a:cubicBezTo>
                    <a:pt x="106" y="424"/>
                    <a:pt x="105" y="425"/>
                    <a:pt x="103" y="425"/>
                  </a:cubicBezTo>
                  <a:cubicBezTo>
                    <a:pt x="103" y="425"/>
                    <a:pt x="102" y="424"/>
                    <a:pt x="101" y="424"/>
                  </a:cubicBezTo>
                  <a:moveTo>
                    <a:pt x="84" y="409"/>
                  </a:moveTo>
                  <a:cubicBezTo>
                    <a:pt x="82" y="408"/>
                    <a:pt x="82" y="405"/>
                    <a:pt x="83" y="404"/>
                  </a:cubicBezTo>
                  <a:cubicBezTo>
                    <a:pt x="85" y="402"/>
                    <a:pt x="87" y="402"/>
                    <a:pt x="89" y="404"/>
                  </a:cubicBezTo>
                  <a:cubicBezTo>
                    <a:pt x="90" y="405"/>
                    <a:pt x="90" y="407"/>
                    <a:pt x="89" y="409"/>
                  </a:cubicBezTo>
                  <a:cubicBezTo>
                    <a:pt x="88" y="410"/>
                    <a:pt x="87" y="410"/>
                    <a:pt x="86" y="410"/>
                  </a:cubicBezTo>
                  <a:cubicBezTo>
                    <a:pt x="85" y="410"/>
                    <a:pt x="84" y="410"/>
                    <a:pt x="84" y="409"/>
                  </a:cubicBezTo>
                  <a:moveTo>
                    <a:pt x="67" y="393"/>
                  </a:moveTo>
                  <a:cubicBezTo>
                    <a:pt x="66" y="391"/>
                    <a:pt x="66" y="389"/>
                    <a:pt x="68" y="388"/>
                  </a:cubicBezTo>
                  <a:cubicBezTo>
                    <a:pt x="69" y="386"/>
                    <a:pt x="72" y="386"/>
                    <a:pt x="73" y="388"/>
                  </a:cubicBezTo>
                  <a:cubicBezTo>
                    <a:pt x="73" y="388"/>
                    <a:pt x="73" y="388"/>
                    <a:pt x="73" y="388"/>
                  </a:cubicBezTo>
                  <a:cubicBezTo>
                    <a:pt x="74" y="389"/>
                    <a:pt x="74" y="392"/>
                    <a:pt x="73" y="393"/>
                  </a:cubicBezTo>
                  <a:cubicBezTo>
                    <a:pt x="72" y="394"/>
                    <a:pt x="71" y="394"/>
                    <a:pt x="70" y="394"/>
                  </a:cubicBezTo>
                  <a:cubicBezTo>
                    <a:pt x="69" y="394"/>
                    <a:pt x="68" y="394"/>
                    <a:pt x="67" y="393"/>
                  </a:cubicBezTo>
                  <a:moveTo>
                    <a:pt x="53" y="375"/>
                  </a:moveTo>
                  <a:cubicBezTo>
                    <a:pt x="51" y="374"/>
                    <a:pt x="52" y="371"/>
                    <a:pt x="53" y="370"/>
                  </a:cubicBezTo>
                  <a:cubicBezTo>
                    <a:pt x="55" y="369"/>
                    <a:pt x="58" y="369"/>
                    <a:pt x="59" y="371"/>
                  </a:cubicBezTo>
                  <a:cubicBezTo>
                    <a:pt x="60" y="372"/>
                    <a:pt x="60" y="375"/>
                    <a:pt x="58" y="376"/>
                  </a:cubicBezTo>
                  <a:cubicBezTo>
                    <a:pt x="57" y="376"/>
                    <a:pt x="57" y="377"/>
                    <a:pt x="56" y="377"/>
                  </a:cubicBezTo>
                  <a:cubicBezTo>
                    <a:pt x="55" y="377"/>
                    <a:pt x="53" y="376"/>
                    <a:pt x="53" y="375"/>
                  </a:cubicBezTo>
                  <a:moveTo>
                    <a:pt x="40" y="356"/>
                  </a:moveTo>
                  <a:cubicBezTo>
                    <a:pt x="39" y="354"/>
                    <a:pt x="39" y="352"/>
                    <a:pt x="41" y="351"/>
                  </a:cubicBezTo>
                  <a:cubicBezTo>
                    <a:pt x="43" y="350"/>
                    <a:pt x="45" y="351"/>
                    <a:pt x="46" y="352"/>
                  </a:cubicBezTo>
                  <a:cubicBezTo>
                    <a:pt x="47" y="354"/>
                    <a:pt x="47" y="356"/>
                    <a:pt x="45" y="357"/>
                  </a:cubicBezTo>
                  <a:cubicBezTo>
                    <a:pt x="44" y="358"/>
                    <a:pt x="44" y="358"/>
                    <a:pt x="43" y="358"/>
                  </a:cubicBezTo>
                  <a:cubicBezTo>
                    <a:pt x="42" y="358"/>
                    <a:pt x="40" y="357"/>
                    <a:pt x="40" y="356"/>
                  </a:cubicBezTo>
                  <a:moveTo>
                    <a:pt x="28" y="336"/>
                  </a:moveTo>
                  <a:cubicBezTo>
                    <a:pt x="28" y="334"/>
                    <a:pt x="28" y="332"/>
                    <a:pt x="30" y="331"/>
                  </a:cubicBezTo>
                  <a:cubicBezTo>
                    <a:pt x="32" y="330"/>
                    <a:pt x="34" y="331"/>
                    <a:pt x="35" y="333"/>
                  </a:cubicBezTo>
                  <a:cubicBezTo>
                    <a:pt x="36" y="335"/>
                    <a:pt x="35" y="337"/>
                    <a:pt x="34" y="338"/>
                  </a:cubicBezTo>
                  <a:cubicBezTo>
                    <a:pt x="33" y="338"/>
                    <a:pt x="32" y="338"/>
                    <a:pt x="32" y="338"/>
                  </a:cubicBezTo>
                  <a:cubicBezTo>
                    <a:pt x="30" y="338"/>
                    <a:pt x="29" y="338"/>
                    <a:pt x="28" y="336"/>
                  </a:cubicBezTo>
                  <a:moveTo>
                    <a:pt x="19" y="315"/>
                  </a:moveTo>
                  <a:cubicBezTo>
                    <a:pt x="18" y="313"/>
                    <a:pt x="19" y="311"/>
                    <a:pt x="21" y="310"/>
                  </a:cubicBezTo>
                  <a:cubicBezTo>
                    <a:pt x="23" y="310"/>
                    <a:pt x="25" y="311"/>
                    <a:pt x="26" y="313"/>
                  </a:cubicBezTo>
                  <a:cubicBezTo>
                    <a:pt x="27" y="315"/>
                    <a:pt x="26" y="317"/>
                    <a:pt x="24" y="317"/>
                  </a:cubicBezTo>
                  <a:cubicBezTo>
                    <a:pt x="23" y="318"/>
                    <a:pt x="23" y="318"/>
                    <a:pt x="22" y="318"/>
                  </a:cubicBezTo>
                  <a:cubicBezTo>
                    <a:pt x="21" y="318"/>
                    <a:pt x="20" y="317"/>
                    <a:pt x="19" y="315"/>
                  </a:cubicBezTo>
                  <a:moveTo>
                    <a:pt x="11" y="294"/>
                  </a:moveTo>
                  <a:cubicBezTo>
                    <a:pt x="11" y="292"/>
                    <a:pt x="12" y="290"/>
                    <a:pt x="14" y="289"/>
                  </a:cubicBezTo>
                  <a:cubicBezTo>
                    <a:pt x="16" y="288"/>
                    <a:pt x="18" y="290"/>
                    <a:pt x="19" y="292"/>
                  </a:cubicBezTo>
                  <a:cubicBezTo>
                    <a:pt x="19" y="294"/>
                    <a:pt x="18" y="296"/>
                    <a:pt x="16" y="296"/>
                  </a:cubicBezTo>
                  <a:cubicBezTo>
                    <a:pt x="16" y="296"/>
                    <a:pt x="15" y="296"/>
                    <a:pt x="15" y="296"/>
                  </a:cubicBezTo>
                  <a:cubicBezTo>
                    <a:pt x="13" y="296"/>
                    <a:pt x="12" y="295"/>
                    <a:pt x="11" y="294"/>
                  </a:cubicBezTo>
                  <a:moveTo>
                    <a:pt x="6" y="272"/>
                  </a:moveTo>
                  <a:cubicBezTo>
                    <a:pt x="5" y="270"/>
                    <a:pt x="6" y="268"/>
                    <a:pt x="8" y="267"/>
                  </a:cubicBezTo>
                  <a:cubicBezTo>
                    <a:pt x="11" y="267"/>
                    <a:pt x="13" y="268"/>
                    <a:pt x="13" y="270"/>
                  </a:cubicBezTo>
                  <a:cubicBezTo>
                    <a:pt x="13" y="272"/>
                    <a:pt x="12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8" y="275"/>
                    <a:pt x="6" y="273"/>
                    <a:pt x="6" y="272"/>
                  </a:cubicBezTo>
                  <a:moveTo>
                    <a:pt x="2" y="249"/>
                  </a:moveTo>
                  <a:cubicBezTo>
                    <a:pt x="2" y="247"/>
                    <a:pt x="3" y="245"/>
                    <a:pt x="5" y="245"/>
                  </a:cubicBezTo>
                  <a:cubicBezTo>
                    <a:pt x="7" y="244"/>
                    <a:pt x="9" y="246"/>
                    <a:pt x="9" y="248"/>
                  </a:cubicBezTo>
                  <a:cubicBezTo>
                    <a:pt x="10" y="250"/>
                    <a:pt x="8" y="252"/>
                    <a:pt x="6" y="252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4" y="252"/>
                    <a:pt x="2" y="251"/>
                    <a:pt x="2" y="249"/>
                  </a:cubicBezTo>
                  <a:moveTo>
                    <a:pt x="0" y="226"/>
                  </a:moveTo>
                  <a:cubicBezTo>
                    <a:pt x="0" y="224"/>
                    <a:pt x="2" y="222"/>
                    <a:pt x="4" y="222"/>
                  </a:cubicBezTo>
                  <a:cubicBezTo>
                    <a:pt x="6" y="222"/>
                    <a:pt x="8" y="224"/>
                    <a:pt x="8" y="226"/>
                  </a:cubicBezTo>
                  <a:cubicBezTo>
                    <a:pt x="8" y="228"/>
                    <a:pt x="6" y="230"/>
                    <a:pt x="4" y="230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2" y="230"/>
                    <a:pt x="0" y="228"/>
                    <a:pt x="0" y="226"/>
                  </a:cubicBezTo>
                  <a:moveTo>
                    <a:pt x="4" y="207"/>
                  </a:moveTo>
                  <a:cubicBezTo>
                    <a:pt x="2" y="207"/>
                    <a:pt x="1" y="205"/>
                    <a:pt x="1" y="203"/>
                  </a:cubicBezTo>
                  <a:cubicBezTo>
                    <a:pt x="1" y="201"/>
                    <a:pt x="3" y="199"/>
                    <a:pt x="5" y="200"/>
                  </a:cubicBezTo>
                  <a:cubicBezTo>
                    <a:pt x="7" y="200"/>
                    <a:pt x="8" y="202"/>
                    <a:pt x="8" y="204"/>
                  </a:cubicBezTo>
                  <a:cubicBezTo>
                    <a:pt x="8" y="206"/>
                    <a:pt x="6" y="207"/>
                    <a:pt x="4" y="207"/>
                  </a:cubicBezTo>
                  <a:cubicBezTo>
                    <a:pt x="4" y="207"/>
                    <a:pt x="4" y="207"/>
                    <a:pt x="4" y="207"/>
                  </a:cubicBezTo>
                  <a:moveTo>
                    <a:pt x="7" y="185"/>
                  </a:moveTo>
                  <a:cubicBezTo>
                    <a:pt x="5" y="184"/>
                    <a:pt x="3" y="182"/>
                    <a:pt x="4" y="180"/>
                  </a:cubicBezTo>
                  <a:cubicBezTo>
                    <a:pt x="4" y="178"/>
                    <a:pt x="6" y="177"/>
                    <a:pt x="8" y="177"/>
                  </a:cubicBezTo>
                  <a:cubicBezTo>
                    <a:pt x="10" y="178"/>
                    <a:pt x="11" y="180"/>
                    <a:pt x="11" y="182"/>
                  </a:cubicBezTo>
                  <a:cubicBezTo>
                    <a:pt x="11" y="183"/>
                    <a:pt x="9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moveTo>
                    <a:pt x="11" y="163"/>
                  </a:moveTo>
                  <a:cubicBezTo>
                    <a:pt x="9" y="162"/>
                    <a:pt x="8" y="160"/>
                    <a:pt x="9" y="158"/>
                  </a:cubicBezTo>
                  <a:cubicBezTo>
                    <a:pt x="9" y="156"/>
                    <a:pt x="11" y="155"/>
                    <a:pt x="13" y="155"/>
                  </a:cubicBezTo>
                  <a:cubicBezTo>
                    <a:pt x="15" y="156"/>
                    <a:pt x="17" y="158"/>
                    <a:pt x="16" y="160"/>
                  </a:cubicBezTo>
                  <a:cubicBezTo>
                    <a:pt x="16" y="162"/>
                    <a:pt x="14" y="163"/>
                    <a:pt x="12" y="163"/>
                  </a:cubicBezTo>
                  <a:cubicBezTo>
                    <a:pt x="11" y="163"/>
                    <a:pt x="11" y="163"/>
                    <a:pt x="11" y="163"/>
                  </a:cubicBezTo>
                  <a:moveTo>
                    <a:pt x="18" y="141"/>
                  </a:moveTo>
                  <a:cubicBezTo>
                    <a:pt x="16" y="140"/>
                    <a:pt x="15" y="138"/>
                    <a:pt x="16" y="136"/>
                  </a:cubicBezTo>
                  <a:cubicBezTo>
                    <a:pt x="17" y="134"/>
                    <a:pt x="19" y="133"/>
                    <a:pt x="21" y="134"/>
                  </a:cubicBezTo>
                  <a:cubicBezTo>
                    <a:pt x="23" y="135"/>
                    <a:pt x="24" y="137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0"/>
                    <a:pt x="21" y="141"/>
                    <a:pt x="20" y="141"/>
                  </a:cubicBezTo>
                  <a:cubicBezTo>
                    <a:pt x="19" y="141"/>
                    <a:pt x="19" y="141"/>
                    <a:pt x="18" y="141"/>
                  </a:cubicBezTo>
                  <a:moveTo>
                    <a:pt x="27" y="120"/>
                  </a:moveTo>
                  <a:cubicBezTo>
                    <a:pt x="25" y="119"/>
                    <a:pt x="24" y="117"/>
                    <a:pt x="25" y="115"/>
                  </a:cubicBezTo>
                  <a:cubicBezTo>
                    <a:pt x="26" y="113"/>
                    <a:pt x="29" y="112"/>
                    <a:pt x="30" y="113"/>
                  </a:cubicBezTo>
                  <a:cubicBezTo>
                    <a:pt x="32" y="114"/>
                    <a:pt x="33" y="117"/>
                    <a:pt x="32" y="118"/>
                  </a:cubicBezTo>
                  <a:cubicBezTo>
                    <a:pt x="31" y="120"/>
                    <a:pt x="30" y="121"/>
                    <a:pt x="29" y="121"/>
                  </a:cubicBezTo>
                  <a:cubicBezTo>
                    <a:pt x="28" y="121"/>
                    <a:pt x="28" y="120"/>
                    <a:pt x="27" y="120"/>
                  </a:cubicBezTo>
                  <a:moveTo>
                    <a:pt x="38" y="100"/>
                  </a:moveTo>
                  <a:cubicBezTo>
                    <a:pt x="36" y="99"/>
                    <a:pt x="36" y="97"/>
                    <a:pt x="37" y="95"/>
                  </a:cubicBezTo>
                  <a:cubicBezTo>
                    <a:pt x="38" y="93"/>
                    <a:pt x="40" y="93"/>
                    <a:pt x="42" y="94"/>
                  </a:cubicBezTo>
                  <a:cubicBezTo>
                    <a:pt x="44" y="95"/>
                    <a:pt x="44" y="97"/>
                    <a:pt x="43" y="99"/>
                  </a:cubicBezTo>
                  <a:cubicBezTo>
                    <a:pt x="42" y="100"/>
                    <a:pt x="41" y="101"/>
                    <a:pt x="40" y="101"/>
                  </a:cubicBezTo>
                  <a:cubicBezTo>
                    <a:pt x="39" y="101"/>
                    <a:pt x="39" y="101"/>
                    <a:pt x="38" y="100"/>
                  </a:cubicBezTo>
                  <a:moveTo>
                    <a:pt x="51" y="82"/>
                  </a:moveTo>
                  <a:cubicBezTo>
                    <a:pt x="49" y="80"/>
                    <a:pt x="49" y="78"/>
                    <a:pt x="50" y="76"/>
                  </a:cubicBezTo>
                  <a:cubicBezTo>
                    <a:pt x="51" y="75"/>
                    <a:pt x="54" y="74"/>
                    <a:pt x="55" y="76"/>
                  </a:cubicBezTo>
                  <a:cubicBezTo>
                    <a:pt x="57" y="77"/>
                    <a:pt x="57" y="79"/>
                    <a:pt x="56" y="81"/>
                  </a:cubicBezTo>
                  <a:cubicBezTo>
                    <a:pt x="55" y="82"/>
                    <a:pt x="54" y="82"/>
                    <a:pt x="53" y="82"/>
                  </a:cubicBezTo>
                  <a:cubicBezTo>
                    <a:pt x="52" y="82"/>
                    <a:pt x="51" y="82"/>
                    <a:pt x="51" y="82"/>
                  </a:cubicBezTo>
                  <a:moveTo>
                    <a:pt x="470" y="78"/>
                  </a:moveTo>
                  <a:cubicBezTo>
                    <a:pt x="470" y="78"/>
                    <a:pt x="470" y="78"/>
                    <a:pt x="470" y="78"/>
                  </a:cubicBezTo>
                  <a:cubicBezTo>
                    <a:pt x="468" y="78"/>
                    <a:pt x="467" y="76"/>
                    <a:pt x="467" y="74"/>
                  </a:cubicBezTo>
                  <a:cubicBezTo>
                    <a:pt x="467" y="72"/>
                    <a:pt x="469" y="70"/>
                    <a:pt x="471" y="71"/>
                  </a:cubicBezTo>
                  <a:cubicBezTo>
                    <a:pt x="473" y="71"/>
                    <a:pt x="475" y="73"/>
                    <a:pt x="474" y="75"/>
                  </a:cubicBezTo>
                  <a:cubicBezTo>
                    <a:pt x="474" y="77"/>
                    <a:pt x="473" y="78"/>
                    <a:pt x="471" y="78"/>
                  </a:cubicBezTo>
                  <a:cubicBezTo>
                    <a:pt x="470" y="78"/>
                    <a:pt x="470" y="78"/>
                    <a:pt x="470" y="78"/>
                  </a:cubicBezTo>
                  <a:moveTo>
                    <a:pt x="448" y="73"/>
                  </a:moveTo>
                  <a:cubicBezTo>
                    <a:pt x="446" y="73"/>
                    <a:pt x="444" y="71"/>
                    <a:pt x="445" y="69"/>
                  </a:cubicBezTo>
                  <a:cubicBezTo>
                    <a:pt x="445" y="67"/>
                    <a:pt x="447" y="66"/>
                    <a:pt x="449" y="66"/>
                  </a:cubicBezTo>
                  <a:cubicBezTo>
                    <a:pt x="451" y="66"/>
                    <a:pt x="453" y="69"/>
                    <a:pt x="452" y="71"/>
                  </a:cubicBezTo>
                  <a:cubicBezTo>
                    <a:pt x="452" y="72"/>
                    <a:pt x="450" y="73"/>
                    <a:pt x="449" y="73"/>
                  </a:cubicBezTo>
                  <a:cubicBezTo>
                    <a:pt x="448" y="73"/>
                    <a:pt x="448" y="73"/>
                    <a:pt x="448" y="73"/>
                  </a:cubicBezTo>
                  <a:moveTo>
                    <a:pt x="426" y="67"/>
                  </a:moveTo>
                  <a:cubicBezTo>
                    <a:pt x="424" y="67"/>
                    <a:pt x="423" y="65"/>
                    <a:pt x="423" y="63"/>
                  </a:cubicBezTo>
                  <a:cubicBezTo>
                    <a:pt x="424" y="61"/>
                    <a:pt x="426" y="60"/>
                    <a:pt x="428" y="60"/>
                  </a:cubicBezTo>
                  <a:cubicBezTo>
                    <a:pt x="430" y="61"/>
                    <a:pt x="431" y="63"/>
                    <a:pt x="430" y="65"/>
                  </a:cubicBezTo>
                  <a:cubicBezTo>
                    <a:pt x="430" y="66"/>
                    <a:pt x="428" y="68"/>
                    <a:pt x="427" y="68"/>
                  </a:cubicBezTo>
                  <a:cubicBezTo>
                    <a:pt x="426" y="67"/>
                    <a:pt x="426" y="67"/>
                    <a:pt x="426" y="67"/>
                  </a:cubicBezTo>
                  <a:moveTo>
                    <a:pt x="65" y="64"/>
                  </a:moveTo>
                  <a:cubicBezTo>
                    <a:pt x="64" y="63"/>
                    <a:pt x="64" y="60"/>
                    <a:pt x="65" y="59"/>
                  </a:cubicBezTo>
                  <a:cubicBezTo>
                    <a:pt x="66" y="57"/>
                    <a:pt x="69" y="57"/>
                    <a:pt x="70" y="59"/>
                  </a:cubicBezTo>
                  <a:cubicBezTo>
                    <a:pt x="72" y="60"/>
                    <a:pt x="72" y="63"/>
                    <a:pt x="70" y="64"/>
                  </a:cubicBezTo>
                  <a:cubicBezTo>
                    <a:pt x="70" y="65"/>
                    <a:pt x="69" y="65"/>
                    <a:pt x="68" y="65"/>
                  </a:cubicBezTo>
                  <a:cubicBezTo>
                    <a:pt x="67" y="65"/>
                    <a:pt x="66" y="65"/>
                    <a:pt x="65" y="64"/>
                  </a:cubicBezTo>
                  <a:moveTo>
                    <a:pt x="404" y="61"/>
                  </a:moveTo>
                  <a:cubicBezTo>
                    <a:pt x="402" y="60"/>
                    <a:pt x="401" y="58"/>
                    <a:pt x="402" y="56"/>
                  </a:cubicBezTo>
                  <a:cubicBezTo>
                    <a:pt x="402" y="54"/>
                    <a:pt x="404" y="53"/>
                    <a:pt x="406" y="53"/>
                  </a:cubicBezTo>
                  <a:cubicBezTo>
                    <a:pt x="408" y="54"/>
                    <a:pt x="409" y="56"/>
                    <a:pt x="409" y="58"/>
                  </a:cubicBezTo>
                  <a:cubicBezTo>
                    <a:pt x="408" y="60"/>
                    <a:pt x="407" y="61"/>
                    <a:pt x="405" y="61"/>
                  </a:cubicBezTo>
                  <a:cubicBezTo>
                    <a:pt x="405" y="61"/>
                    <a:pt x="404" y="61"/>
                    <a:pt x="404" y="61"/>
                  </a:cubicBezTo>
                  <a:moveTo>
                    <a:pt x="383" y="53"/>
                  </a:moveTo>
                  <a:cubicBezTo>
                    <a:pt x="381" y="52"/>
                    <a:pt x="380" y="50"/>
                    <a:pt x="380" y="48"/>
                  </a:cubicBezTo>
                  <a:cubicBezTo>
                    <a:pt x="381" y="46"/>
                    <a:pt x="383" y="45"/>
                    <a:pt x="385" y="46"/>
                  </a:cubicBezTo>
                  <a:cubicBezTo>
                    <a:pt x="387" y="47"/>
                    <a:pt x="388" y="49"/>
                    <a:pt x="387" y="51"/>
                  </a:cubicBezTo>
                  <a:cubicBezTo>
                    <a:pt x="387" y="52"/>
                    <a:pt x="385" y="53"/>
                    <a:pt x="384" y="53"/>
                  </a:cubicBezTo>
                  <a:cubicBezTo>
                    <a:pt x="383" y="53"/>
                    <a:pt x="383" y="53"/>
                    <a:pt x="383" y="53"/>
                  </a:cubicBezTo>
                  <a:moveTo>
                    <a:pt x="81" y="49"/>
                  </a:moveTo>
                  <a:cubicBezTo>
                    <a:pt x="80" y="47"/>
                    <a:pt x="80" y="45"/>
                    <a:pt x="82" y="43"/>
                  </a:cubicBezTo>
                  <a:cubicBezTo>
                    <a:pt x="83" y="42"/>
                    <a:pt x="86" y="42"/>
                    <a:pt x="87" y="44"/>
                  </a:cubicBezTo>
                  <a:cubicBezTo>
                    <a:pt x="88" y="45"/>
                    <a:pt x="88" y="48"/>
                    <a:pt x="87" y="49"/>
                  </a:cubicBezTo>
                  <a:cubicBezTo>
                    <a:pt x="86" y="50"/>
                    <a:pt x="85" y="50"/>
                    <a:pt x="84" y="50"/>
                  </a:cubicBezTo>
                  <a:cubicBezTo>
                    <a:pt x="83" y="50"/>
                    <a:pt x="82" y="49"/>
                    <a:pt x="81" y="49"/>
                  </a:cubicBezTo>
                  <a:moveTo>
                    <a:pt x="361" y="45"/>
                  </a:moveTo>
                  <a:cubicBezTo>
                    <a:pt x="359" y="45"/>
                    <a:pt x="358" y="42"/>
                    <a:pt x="359" y="41"/>
                  </a:cubicBezTo>
                  <a:cubicBezTo>
                    <a:pt x="360" y="39"/>
                    <a:pt x="362" y="38"/>
                    <a:pt x="364" y="38"/>
                  </a:cubicBezTo>
                  <a:cubicBezTo>
                    <a:pt x="366" y="39"/>
                    <a:pt x="367" y="41"/>
                    <a:pt x="366" y="43"/>
                  </a:cubicBezTo>
                  <a:cubicBezTo>
                    <a:pt x="366" y="45"/>
                    <a:pt x="364" y="46"/>
                    <a:pt x="363" y="46"/>
                  </a:cubicBezTo>
                  <a:cubicBezTo>
                    <a:pt x="362" y="46"/>
                    <a:pt x="362" y="46"/>
                    <a:pt x="361" y="45"/>
                  </a:cubicBezTo>
                  <a:moveTo>
                    <a:pt x="340" y="38"/>
                  </a:moveTo>
                  <a:cubicBezTo>
                    <a:pt x="338" y="37"/>
                    <a:pt x="337" y="35"/>
                    <a:pt x="338" y="33"/>
                  </a:cubicBezTo>
                  <a:cubicBezTo>
                    <a:pt x="338" y="31"/>
                    <a:pt x="341" y="30"/>
                    <a:pt x="343" y="30"/>
                  </a:cubicBezTo>
                  <a:cubicBezTo>
                    <a:pt x="345" y="31"/>
                    <a:pt x="346" y="33"/>
                    <a:pt x="345" y="35"/>
                  </a:cubicBezTo>
                  <a:cubicBezTo>
                    <a:pt x="344" y="37"/>
                    <a:pt x="343" y="38"/>
                    <a:pt x="341" y="38"/>
                  </a:cubicBezTo>
                  <a:cubicBezTo>
                    <a:pt x="341" y="38"/>
                    <a:pt x="340" y="38"/>
                    <a:pt x="340" y="38"/>
                  </a:cubicBezTo>
                  <a:moveTo>
                    <a:pt x="99" y="35"/>
                  </a:moveTo>
                  <a:cubicBezTo>
                    <a:pt x="98" y="33"/>
                    <a:pt x="99" y="31"/>
                    <a:pt x="100" y="29"/>
                  </a:cubicBezTo>
                  <a:cubicBezTo>
                    <a:pt x="102" y="28"/>
                    <a:pt x="104" y="29"/>
                    <a:pt x="105" y="31"/>
                  </a:cubicBezTo>
                  <a:cubicBezTo>
                    <a:pt x="107" y="32"/>
                    <a:pt x="106" y="35"/>
                    <a:pt x="104" y="36"/>
                  </a:cubicBezTo>
                  <a:cubicBezTo>
                    <a:pt x="104" y="36"/>
                    <a:pt x="103" y="36"/>
                    <a:pt x="102" y="36"/>
                  </a:cubicBezTo>
                  <a:cubicBezTo>
                    <a:pt x="101" y="36"/>
                    <a:pt x="100" y="36"/>
                    <a:pt x="99" y="35"/>
                  </a:cubicBezTo>
                  <a:moveTo>
                    <a:pt x="319" y="30"/>
                  </a:moveTo>
                  <a:cubicBezTo>
                    <a:pt x="317" y="29"/>
                    <a:pt x="316" y="27"/>
                    <a:pt x="316" y="25"/>
                  </a:cubicBezTo>
                  <a:cubicBezTo>
                    <a:pt x="317" y="23"/>
                    <a:pt x="319" y="22"/>
                    <a:pt x="321" y="23"/>
                  </a:cubicBezTo>
                  <a:cubicBezTo>
                    <a:pt x="323" y="24"/>
                    <a:pt x="324" y="26"/>
                    <a:pt x="324" y="28"/>
                  </a:cubicBezTo>
                  <a:cubicBezTo>
                    <a:pt x="323" y="29"/>
                    <a:pt x="322" y="30"/>
                    <a:pt x="320" y="30"/>
                  </a:cubicBezTo>
                  <a:cubicBezTo>
                    <a:pt x="320" y="30"/>
                    <a:pt x="319" y="30"/>
                    <a:pt x="319" y="30"/>
                  </a:cubicBezTo>
                  <a:moveTo>
                    <a:pt x="119" y="23"/>
                  </a:moveTo>
                  <a:cubicBezTo>
                    <a:pt x="118" y="21"/>
                    <a:pt x="118" y="19"/>
                    <a:pt x="120" y="18"/>
                  </a:cubicBezTo>
                  <a:cubicBezTo>
                    <a:pt x="122" y="17"/>
                    <a:pt x="124" y="18"/>
                    <a:pt x="125" y="20"/>
                  </a:cubicBezTo>
                  <a:cubicBezTo>
                    <a:pt x="126" y="22"/>
                    <a:pt x="126" y="24"/>
                    <a:pt x="124" y="25"/>
                  </a:cubicBezTo>
                  <a:cubicBezTo>
                    <a:pt x="123" y="25"/>
                    <a:pt x="123" y="25"/>
                    <a:pt x="122" y="25"/>
                  </a:cubicBezTo>
                  <a:cubicBezTo>
                    <a:pt x="121" y="25"/>
                    <a:pt x="119" y="24"/>
                    <a:pt x="119" y="23"/>
                  </a:cubicBezTo>
                  <a:moveTo>
                    <a:pt x="297" y="23"/>
                  </a:moveTo>
                  <a:cubicBezTo>
                    <a:pt x="295" y="23"/>
                    <a:pt x="294" y="20"/>
                    <a:pt x="295" y="18"/>
                  </a:cubicBezTo>
                  <a:cubicBezTo>
                    <a:pt x="295" y="16"/>
                    <a:pt x="298" y="15"/>
                    <a:pt x="300" y="16"/>
                  </a:cubicBezTo>
                  <a:cubicBezTo>
                    <a:pt x="302" y="17"/>
                    <a:pt x="303" y="19"/>
                    <a:pt x="302" y="21"/>
                  </a:cubicBezTo>
                  <a:cubicBezTo>
                    <a:pt x="302" y="22"/>
                    <a:pt x="300" y="23"/>
                    <a:pt x="298" y="23"/>
                  </a:cubicBezTo>
                  <a:cubicBezTo>
                    <a:pt x="298" y="23"/>
                    <a:pt x="298" y="23"/>
                    <a:pt x="297" y="23"/>
                  </a:cubicBezTo>
                  <a:moveTo>
                    <a:pt x="276" y="17"/>
                  </a:moveTo>
                  <a:cubicBezTo>
                    <a:pt x="274" y="17"/>
                    <a:pt x="272" y="15"/>
                    <a:pt x="273" y="13"/>
                  </a:cubicBezTo>
                  <a:cubicBezTo>
                    <a:pt x="274" y="11"/>
                    <a:pt x="276" y="9"/>
                    <a:pt x="278" y="10"/>
                  </a:cubicBezTo>
                  <a:cubicBezTo>
                    <a:pt x="280" y="10"/>
                    <a:pt x="281" y="12"/>
                    <a:pt x="280" y="14"/>
                  </a:cubicBezTo>
                  <a:cubicBezTo>
                    <a:pt x="280" y="16"/>
                    <a:pt x="278" y="17"/>
                    <a:pt x="277" y="17"/>
                  </a:cubicBezTo>
                  <a:cubicBezTo>
                    <a:pt x="276" y="17"/>
                    <a:pt x="276" y="17"/>
                    <a:pt x="276" y="17"/>
                  </a:cubicBezTo>
                  <a:moveTo>
                    <a:pt x="139" y="14"/>
                  </a:moveTo>
                  <a:cubicBezTo>
                    <a:pt x="139" y="12"/>
                    <a:pt x="140" y="10"/>
                    <a:pt x="142" y="9"/>
                  </a:cubicBezTo>
                  <a:cubicBezTo>
                    <a:pt x="144" y="9"/>
                    <a:pt x="146" y="10"/>
                    <a:pt x="146" y="12"/>
                  </a:cubicBezTo>
                  <a:cubicBezTo>
                    <a:pt x="147" y="14"/>
                    <a:pt x="146" y="16"/>
                    <a:pt x="144" y="16"/>
                  </a:cubicBezTo>
                  <a:cubicBezTo>
                    <a:pt x="144" y="16"/>
                    <a:pt x="143" y="17"/>
                    <a:pt x="143" y="17"/>
                  </a:cubicBezTo>
                  <a:cubicBezTo>
                    <a:pt x="141" y="17"/>
                    <a:pt x="140" y="16"/>
                    <a:pt x="139" y="14"/>
                  </a:cubicBezTo>
                  <a:moveTo>
                    <a:pt x="254" y="12"/>
                  </a:moveTo>
                  <a:cubicBezTo>
                    <a:pt x="252" y="12"/>
                    <a:pt x="251" y="10"/>
                    <a:pt x="251" y="8"/>
                  </a:cubicBezTo>
                  <a:cubicBezTo>
                    <a:pt x="251" y="6"/>
                    <a:pt x="253" y="4"/>
                    <a:pt x="255" y="5"/>
                  </a:cubicBezTo>
                  <a:cubicBezTo>
                    <a:pt x="257" y="5"/>
                    <a:pt x="259" y="7"/>
                    <a:pt x="258" y="9"/>
                  </a:cubicBezTo>
                  <a:cubicBezTo>
                    <a:pt x="258" y="11"/>
                    <a:pt x="256" y="12"/>
                    <a:pt x="255" y="12"/>
                  </a:cubicBezTo>
                  <a:cubicBezTo>
                    <a:pt x="254" y="12"/>
                    <a:pt x="254" y="12"/>
                    <a:pt x="254" y="12"/>
                  </a:cubicBezTo>
                  <a:moveTo>
                    <a:pt x="161" y="8"/>
                  </a:moveTo>
                  <a:cubicBezTo>
                    <a:pt x="161" y="6"/>
                    <a:pt x="162" y="4"/>
                    <a:pt x="164" y="3"/>
                  </a:cubicBezTo>
                  <a:cubicBezTo>
                    <a:pt x="166" y="3"/>
                    <a:pt x="168" y="4"/>
                    <a:pt x="168" y="6"/>
                  </a:cubicBezTo>
                  <a:cubicBezTo>
                    <a:pt x="169" y="8"/>
                    <a:pt x="167" y="10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3" y="11"/>
                    <a:pt x="161" y="10"/>
                    <a:pt x="161" y="8"/>
                  </a:cubicBezTo>
                  <a:moveTo>
                    <a:pt x="232" y="9"/>
                  </a:moveTo>
                  <a:cubicBezTo>
                    <a:pt x="230" y="9"/>
                    <a:pt x="228" y="7"/>
                    <a:pt x="229" y="5"/>
                  </a:cubicBezTo>
                  <a:cubicBezTo>
                    <a:pt x="229" y="3"/>
                    <a:pt x="231" y="1"/>
                    <a:pt x="233" y="1"/>
                  </a:cubicBezTo>
                  <a:cubicBezTo>
                    <a:pt x="235" y="2"/>
                    <a:pt x="236" y="3"/>
                    <a:pt x="236" y="6"/>
                  </a:cubicBezTo>
                  <a:cubicBezTo>
                    <a:pt x="236" y="7"/>
                    <a:pt x="234" y="9"/>
                    <a:pt x="232" y="9"/>
                  </a:cubicBezTo>
                  <a:cubicBezTo>
                    <a:pt x="232" y="9"/>
                    <a:pt x="232" y="9"/>
                    <a:pt x="232" y="9"/>
                  </a:cubicBezTo>
                  <a:moveTo>
                    <a:pt x="183" y="4"/>
                  </a:moveTo>
                  <a:cubicBezTo>
                    <a:pt x="183" y="2"/>
                    <a:pt x="185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9" y="0"/>
                    <a:pt x="191" y="2"/>
                    <a:pt x="191" y="4"/>
                  </a:cubicBezTo>
                  <a:cubicBezTo>
                    <a:pt x="191" y="6"/>
                    <a:pt x="189" y="8"/>
                    <a:pt x="187" y="8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5" y="8"/>
                    <a:pt x="183" y="6"/>
                    <a:pt x="183" y="4"/>
                  </a:cubicBezTo>
                  <a:moveTo>
                    <a:pt x="210" y="7"/>
                  </a:moveTo>
                  <a:cubicBezTo>
                    <a:pt x="208" y="7"/>
                    <a:pt x="206" y="5"/>
                    <a:pt x="206" y="3"/>
                  </a:cubicBezTo>
                  <a:cubicBezTo>
                    <a:pt x="206" y="1"/>
                    <a:pt x="208" y="0"/>
                    <a:pt x="210" y="0"/>
                  </a:cubicBezTo>
                  <a:cubicBezTo>
                    <a:pt x="212" y="0"/>
                    <a:pt x="214" y="1"/>
                    <a:pt x="213" y="4"/>
                  </a:cubicBezTo>
                  <a:cubicBezTo>
                    <a:pt x="213" y="6"/>
                    <a:pt x="212" y="7"/>
                    <a:pt x="210" y="7"/>
                  </a:cubicBezTo>
                  <a:cubicBezTo>
                    <a:pt x="210" y="7"/>
                    <a:pt x="210" y="7"/>
                    <a:pt x="210" y="7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ŝ1îďê">
              <a:extLst>
                <a:ext uri="{FF2B5EF4-FFF2-40B4-BE49-F238E27FC236}">
                  <a16:creationId xmlns:a16="http://schemas.microsoft.com/office/drawing/2014/main" id="{92AF10A2-93E1-45CA-B03B-64D2FE98EDC6}"/>
                </a:ext>
              </a:extLst>
            </p:cNvPr>
            <p:cNvSpPr/>
            <p:nvPr/>
          </p:nvSpPr>
          <p:spPr bwMode="auto">
            <a:xfrm>
              <a:off x="3709988" y="5480051"/>
              <a:ext cx="1960563" cy="3159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ṧḻídê">
              <a:extLst>
                <a:ext uri="{FF2B5EF4-FFF2-40B4-BE49-F238E27FC236}">
                  <a16:creationId xmlns:a16="http://schemas.microsoft.com/office/drawing/2014/main" id="{327FF274-CBC2-4D45-9628-C249124BB437}"/>
                </a:ext>
              </a:extLst>
            </p:cNvPr>
            <p:cNvSpPr/>
            <p:nvPr/>
          </p:nvSpPr>
          <p:spPr bwMode="auto">
            <a:xfrm>
              <a:off x="4989513" y="5216526"/>
              <a:ext cx="3070225" cy="2984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$ľïḍé">
              <a:extLst>
                <a:ext uri="{FF2B5EF4-FFF2-40B4-BE49-F238E27FC236}">
                  <a16:creationId xmlns:a16="http://schemas.microsoft.com/office/drawing/2014/main" id="{3743C5C6-109E-4E7E-87BA-945AD594E422}"/>
                </a:ext>
              </a:extLst>
            </p:cNvPr>
            <p:cNvSpPr/>
            <p:nvPr/>
          </p:nvSpPr>
          <p:spPr bwMode="auto">
            <a:xfrm>
              <a:off x="5383213" y="1506538"/>
              <a:ext cx="2289175" cy="3862388"/>
            </a:xfrm>
            <a:custGeom>
              <a:avLst/>
              <a:gdLst>
                <a:gd name="T0" fmla="*/ 332 w 390"/>
                <a:gd name="T1" fmla="*/ 659 h 659"/>
                <a:gd name="T2" fmla="*/ 57 w 390"/>
                <a:gd name="T3" fmla="*/ 659 h 659"/>
                <a:gd name="T4" fmla="*/ 0 w 390"/>
                <a:gd name="T5" fmla="*/ 601 h 659"/>
                <a:gd name="T6" fmla="*/ 0 w 390"/>
                <a:gd name="T7" fmla="*/ 57 h 659"/>
                <a:gd name="T8" fmla="*/ 57 w 390"/>
                <a:gd name="T9" fmla="*/ 0 h 659"/>
                <a:gd name="T10" fmla="*/ 332 w 390"/>
                <a:gd name="T11" fmla="*/ 0 h 659"/>
                <a:gd name="T12" fmla="*/ 390 w 390"/>
                <a:gd name="T13" fmla="*/ 57 h 659"/>
                <a:gd name="T14" fmla="*/ 390 w 390"/>
                <a:gd name="T15" fmla="*/ 601 h 659"/>
                <a:gd name="T16" fmla="*/ 332 w 390"/>
                <a:gd name="T17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659">
                  <a:moveTo>
                    <a:pt x="332" y="659"/>
                  </a:moveTo>
                  <a:cubicBezTo>
                    <a:pt x="57" y="659"/>
                    <a:pt x="57" y="659"/>
                    <a:pt x="57" y="659"/>
                  </a:cubicBezTo>
                  <a:cubicBezTo>
                    <a:pt x="26" y="659"/>
                    <a:pt x="0" y="633"/>
                    <a:pt x="0" y="60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64" y="0"/>
                    <a:pt x="390" y="26"/>
                    <a:pt x="390" y="57"/>
                  </a:cubicBezTo>
                  <a:cubicBezTo>
                    <a:pt x="390" y="601"/>
                    <a:pt x="390" y="601"/>
                    <a:pt x="390" y="601"/>
                  </a:cubicBezTo>
                  <a:cubicBezTo>
                    <a:pt x="390" y="633"/>
                    <a:pt x="364" y="659"/>
                    <a:pt x="332" y="659"/>
                  </a:cubicBezTo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ṣlïďé">
              <a:extLst>
                <a:ext uri="{FF2B5EF4-FFF2-40B4-BE49-F238E27FC236}">
                  <a16:creationId xmlns:a16="http://schemas.microsoft.com/office/drawing/2014/main" id="{EAC04122-E113-491C-9D92-2DFD668F0B15}"/>
                </a:ext>
              </a:extLst>
            </p:cNvPr>
            <p:cNvSpPr/>
            <p:nvPr/>
          </p:nvSpPr>
          <p:spPr bwMode="auto">
            <a:xfrm>
              <a:off x="5494338" y="1619251"/>
              <a:ext cx="2066925" cy="3638550"/>
            </a:xfrm>
            <a:custGeom>
              <a:avLst/>
              <a:gdLst>
                <a:gd name="T0" fmla="*/ 313 w 352"/>
                <a:gd name="T1" fmla="*/ 0 h 621"/>
                <a:gd name="T2" fmla="*/ 257 w 352"/>
                <a:gd name="T3" fmla="*/ 0 h 621"/>
                <a:gd name="T4" fmla="*/ 244 w 352"/>
                <a:gd name="T5" fmla="*/ 12 h 621"/>
                <a:gd name="T6" fmla="*/ 232 w 352"/>
                <a:gd name="T7" fmla="*/ 25 h 621"/>
                <a:gd name="T8" fmla="*/ 122 w 352"/>
                <a:gd name="T9" fmla="*/ 25 h 621"/>
                <a:gd name="T10" fmla="*/ 109 w 352"/>
                <a:gd name="T11" fmla="*/ 12 h 621"/>
                <a:gd name="T12" fmla="*/ 97 w 352"/>
                <a:gd name="T13" fmla="*/ 0 h 621"/>
                <a:gd name="T14" fmla="*/ 38 w 352"/>
                <a:gd name="T15" fmla="*/ 0 h 621"/>
                <a:gd name="T16" fmla="*/ 0 w 352"/>
                <a:gd name="T17" fmla="*/ 38 h 621"/>
                <a:gd name="T18" fmla="*/ 0 w 352"/>
                <a:gd name="T19" fmla="*/ 582 h 621"/>
                <a:gd name="T20" fmla="*/ 38 w 352"/>
                <a:gd name="T21" fmla="*/ 621 h 621"/>
                <a:gd name="T22" fmla="*/ 313 w 352"/>
                <a:gd name="T23" fmla="*/ 621 h 621"/>
                <a:gd name="T24" fmla="*/ 352 w 352"/>
                <a:gd name="T25" fmla="*/ 582 h 621"/>
                <a:gd name="T26" fmla="*/ 352 w 352"/>
                <a:gd name="T27" fmla="*/ 38 h 621"/>
                <a:gd name="T28" fmla="*/ 313 w 352"/>
                <a:gd name="T2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621">
                  <a:moveTo>
                    <a:pt x="313" y="0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250" y="0"/>
                    <a:pt x="244" y="5"/>
                    <a:pt x="244" y="12"/>
                  </a:cubicBezTo>
                  <a:cubicBezTo>
                    <a:pt x="244" y="19"/>
                    <a:pt x="239" y="25"/>
                    <a:pt x="23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15" y="25"/>
                    <a:pt x="109" y="19"/>
                    <a:pt x="109" y="12"/>
                  </a:cubicBezTo>
                  <a:cubicBezTo>
                    <a:pt x="109" y="5"/>
                    <a:pt x="104" y="0"/>
                    <a:pt x="9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04"/>
                    <a:pt x="17" y="621"/>
                    <a:pt x="38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35" y="621"/>
                    <a:pt x="352" y="604"/>
                    <a:pt x="352" y="582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2" y="17"/>
                    <a:pt x="335" y="0"/>
                    <a:pt x="313" y="0"/>
                  </a:cubicBezTo>
                </a:path>
              </a:pathLst>
            </a:custGeom>
            <a:solidFill>
              <a:srgbClr val="FFC83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ṩ1ïďê">
              <a:extLst>
                <a:ext uri="{FF2B5EF4-FFF2-40B4-BE49-F238E27FC236}">
                  <a16:creationId xmlns:a16="http://schemas.microsoft.com/office/drawing/2014/main" id="{41E11532-0F03-4B0B-8E64-E550E1A9E089}"/>
                </a:ext>
              </a:extLst>
            </p:cNvPr>
            <p:cNvSpPr/>
            <p:nvPr/>
          </p:nvSpPr>
          <p:spPr bwMode="auto">
            <a:xfrm>
              <a:off x="5494338" y="1817688"/>
              <a:ext cx="2066925" cy="2619375"/>
            </a:xfrm>
            <a:custGeom>
              <a:avLst/>
              <a:gdLst>
                <a:gd name="T0" fmla="*/ 0 w 352"/>
                <a:gd name="T1" fmla="*/ 447 h 447"/>
                <a:gd name="T2" fmla="*/ 352 w 352"/>
                <a:gd name="T3" fmla="*/ 95 h 447"/>
                <a:gd name="T4" fmla="*/ 352 w 352"/>
                <a:gd name="T5" fmla="*/ 4 h 447"/>
                <a:gd name="T6" fmla="*/ 352 w 352"/>
                <a:gd name="T7" fmla="*/ 0 h 447"/>
                <a:gd name="T8" fmla="*/ 0 w 352"/>
                <a:gd name="T9" fmla="*/ 352 h 447"/>
                <a:gd name="T10" fmla="*/ 0 w 352"/>
                <a:gd name="T11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447">
                  <a:moveTo>
                    <a:pt x="0" y="447"/>
                  </a:moveTo>
                  <a:cubicBezTo>
                    <a:pt x="352" y="95"/>
                    <a:pt x="352" y="95"/>
                    <a:pt x="352" y="95"/>
                  </a:cubicBezTo>
                  <a:cubicBezTo>
                    <a:pt x="352" y="4"/>
                    <a:pt x="352" y="4"/>
                    <a:pt x="352" y="4"/>
                  </a:cubicBezTo>
                  <a:cubicBezTo>
                    <a:pt x="352" y="3"/>
                    <a:pt x="352" y="1"/>
                    <a:pt x="352" y="0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447"/>
                    <a:pt x="0" y="447"/>
                    <a:pt x="0" y="447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ḷidê">
              <a:extLst>
                <a:ext uri="{FF2B5EF4-FFF2-40B4-BE49-F238E27FC236}">
                  <a16:creationId xmlns:a16="http://schemas.microsoft.com/office/drawing/2014/main" id="{FECD0BA2-A763-4C0D-9080-CE4E07C44EE6}"/>
                </a:ext>
              </a:extLst>
            </p:cNvPr>
            <p:cNvSpPr/>
            <p:nvPr/>
          </p:nvSpPr>
          <p:spPr bwMode="auto">
            <a:xfrm>
              <a:off x="5494338" y="2544763"/>
              <a:ext cx="2066925" cy="2343150"/>
            </a:xfrm>
            <a:custGeom>
              <a:avLst/>
              <a:gdLst>
                <a:gd name="T0" fmla="*/ 1302 w 1302"/>
                <a:gd name="T1" fmla="*/ 173 h 1476"/>
                <a:gd name="T2" fmla="*/ 1302 w 1302"/>
                <a:gd name="T3" fmla="*/ 0 h 1476"/>
                <a:gd name="T4" fmla="*/ 0 w 1302"/>
                <a:gd name="T5" fmla="*/ 1299 h 1476"/>
                <a:gd name="T6" fmla="*/ 0 w 1302"/>
                <a:gd name="T7" fmla="*/ 1476 h 1476"/>
                <a:gd name="T8" fmla="*/ 1302 w 1302"/>
                <a:gd name="T9" fmla="*/ 173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1476">
                  <a:moveTo>
                    <a:pt x="1302" y="173"/>
                  </a:moveTo>
                  <a:lnTo>
                    <a:pt x="1302" y="0"/>
                  </a:lnTo>
                  <a:lnTo>
                    <a:pt x="0" y="1299"/>
                  </a:lnTo>
                  <a:lnTo>
                    <a:pt x="0" y="1476"/>
                  </a:lnTo>
                  <a:lnTo>
                    <a:pt x="1302" y="173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Sḷîḑe">
              <a:extLst>
                <a:ext uri="{FF2B5EF4-FFF2-40B4-BE49-F238E27FC236}">
                  <a16:creationId xmlns:a16="http://schemas.microsoft.com/office/drawing/2014/main" id="{1554B4ED-B65A-4C28-BEA0-C9EFC9BAA632}"/>
                </a:ext>
              </a:extLst>
            </p:cNvPr>
            <p:cNvSpPr/>
            <p:nvPr/>
          </p:nvSpPr>
          <p:spPr bwMode="auto">
            <a:xfrm>
              <a:off x="5494338" y="2544763"/>
              <a:ext cx="2066925" cy="2343150"/>
            </a:xfrm>
            <a:custGeom>
              <a:avLst/>
              <a:gdLst>
                <a:gd name="T0" fmla="*/ 1302 w 1302"/>
                <a:gd name="T1" fmla="*/ 173 h 1476"/>
                <a:gd name="T2" fmla="*/ 1302 w 1302"/>
                <a:gd name="T3" fmla="*/ 0 h 1476"/>
                <a:gd name="T4" fmla="*/ 0 w 1302"/>
                <a:gd name="T5" fmla="*/ 1299 h 1476"/>
                <a:gd name="T6" fmla="*/ 0 w 1302"/>
                <a:gd name="T7" fmla="*/ 1476 h 1476"/>
                <a:gd name="T8" fmla="*/ 1302 w 1302"/>
                <a:gd name="T9" fmla="*/ 173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1476">
                  <a:moveTo>
                    <a:pt x="1302" y="173"/>
                  </a:moveTo>
                  <a:lnTo>
                    <a:pt x="1302" y="0"/>
                  </a:lnTo>
                  <a:lnTo>
                    <a:pt x="0" y="1299"/>
                  </a:lnTo>
                  <a:lnTo>
                    <a:pt x="0" y="1476"/>
                  </a:lnTo>
                  <a:lnTo>
                    <a:pt x="1302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ṣ1iḋê">
              <a:extLst>
                <a:ext uri="{FF2B5EF4-FFF2-40B4-BE49-F238E27FC236}">
                  <a16:creationId xmlns:a16="http://schemas.microsoft.com/office/drawing/2014/main" id="{C46BA57B-ADD7-4F23-84F4-536529548D13}"/>
                </a:ext>
              </a:extLst>
            </p:cNvPr>
            <p:cNvSpPr/>
            <p:nvPr/>
          </p:nvSpPr>
          <p:spPr bwMode="auto">
            <a:xfrm>
              <a:off x="5494336" y="2827339"/>
              <a:ext cx="2066925" cy="2443163"/>
            </a:xfrm>
            <a:custGeom>
              <a:avLst/>
              <a:gdLst>
                <a:gd name="T0" fmla="*/ 352 w 352"/>
                <a:gd name="T1" fmla="*/ 378 h 417"/>
                <a:gd name="T2" fmla="*/ 352 w 352"/>
                <a:gd name="T3" fmla="*/ 137 h 417"/>
                <a:gd name="T4" fmla="*/ 289 w 352"/>
                <a:gd name="T5" fmla="*/ 172 h 417"/>
                <a:gd name="T6" fmla="*/ 256 w 352"/>
                <a:gd name="T7" fmla="*/ 148 h 417"/>
                <a:gd name="T8" fmla="*/ 224 w 352"/>
                <a:gd name="T9" fmla="*/ 58 h 417"/>
                <a:gd name="T10" fmla="*/ 152 w 352"/>
                <a:gd name="T11" fmla="*/ 7 h 417"/>
                <a:gd name="T12" fmla="*/ 102 w 352"/>
                <a:gd name="T13" fmla="*/ 47 h 417"/>
                <a:gd name="T14" fmla="*/ 47 w 352"/>
                <a:gd name="T15" fmla="*/ 74 h 417"/>
                <a:gd name="T16" fmla="*/ 0 w 352"/>
                <a:gd name="T17" fmla="*/ 30 h 417"/>
                <a:gd name="T18" fmla="*/ 0 w 352"/>
                <a:gd name="T19" fmla="*/ 378 h 417"/>
                <a:gd name="T20" fmla="*/ 38 w 352"/>
                <a:gd name="T21" fmla="*/ 417 h 417"/>
                <a:gd name="T22" fmla="*/ 313 w 352"/>
                <a:gd name="T23" fmla="*/ 417 h 417"/>
                <a:gd name="T24" fmla="*/ 352 w 352"/>
                <a:gd name="T25" fmla="*/ 37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17">
                  <a:moveTo>
                    <a:pt x="352" y="378"/>
                  </a:moveTo>
                  <a:cubicBezTo>
                    <a:pt x="352" y="137"/>
                    <a:pt x="352" y="137"/>
                    <a:pt x="352" y="137"/>
                  </a:cubicBezTo>
                  <a:cubicBezTo>
                    <a:pt x="331" y="152"/>
                    <a:pt x="313" y="176"/>
                    <a:pt x="289" y="172"/>
                  </a:cubicBezTo>
                  <a:cubicBezTo>
                    <a:pt x="275" y="170"/>
                    <a:pt x="264" y="160"/>
                    <a:pt x="256" y="148"/>
                  </a:cubicBezTo>
                  <a:cubicBezTo>
                    <a:pt x="239" y="121"/>
                    <a:pt x="236" y="87"/>
                    <a:pt x="224" y="58"/>
                  </a:cubicBezTo>
                  <a:cubicBezTo>
                    <a:pt x="212" y="28"/>
                    <a:pt x="183" y="0"/>
                    <a:pt x="152" y="7"/>
                  </a:cubicBezTo>
                  <a:cubicBezTo>
                    <a:pt x="131" y="12"/>
                    <a:pt x="117" y="30"/>
                    <a:pt x="102" y="47"/>
                  </a:cubicBezTo>
                  <a:cubicBezTo>
                    <a:pt x="88" y="63"/>
                    <a:pt x="68" y="78"/>
                    <a:pt x="47" y="74"/>
                  </a:cubicBezTo>
                  <a:cubicBezTo>
                    <a:pt x="26" y="69"/>
                    <a:pt x="15" y="46"/>
                    <a:pt x="0" y="30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400"/>
                    <a:pt x="17" y="417"/>
                    <a:pt x="38" y="417"/>
                  </a:cubicBezTo>
                  <a:cubicBezTo>
                    <a:pt x="313" y="417"/>
                    <a:pt x="313" y="417"/>
                    <a:pt x="313" y="417"/>
                  </a:cubicBezTo>
                  <a:cubicBezTo>
                    <a:pt x="335" y="417"/>
                    <a:pt x="352" y="400"/>
                    <a:pt x="352" y="378"/>
                  </a:cubicBezTo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Slíḋe">
              <a:extLst>
                <a:ext uri="{FF2B5EF4-FFF2-40B4-BE49-F238E27FC236}">
                  <a16:creationId xmlns:a16="http://schemas.microsoft.com/office/drawing/2014/main" id="{3D177B55-8D5B-4359-91CD-574BD64E1744}"/>
                </a:ext>
              </a:extLst>
            </p:cNvPr>
            <p:cNvSpPr/>
            <p:nvPr/>
          </p:nvSpPr>
          <p:spPr bwMode="auto">
            <a:xfrm>
              <a:off x="5494340" y="3104357"/>
              <a:ext cx="2066925" cy="2138363"/>
            </a:xfrm>
            <a:custGeom>
              <a:avLst/>
              <a:gdLst>
                <a:gd name="T0" fmla="*/ 348 w 352"/>
                <a:gd name="T1" fmla="*/ 219 h 365"/>
                <a:gd name="T2" fmla="*/ 270 w 352"/>
                <a:gd name="T3" fmla="*/ 224 h 365"/>
                <a:gd name="T4" fmla="*/ 214 w 352"/>
                <a:gd name="T5" fmla="*/ 143 h 365"/>
                <a:gd name="T6" fmla="*/ 204 w 352"/>
                <a:gd name="T7" fmla="*/ 41 h 365"/>
                <a:gd name="T8" fmla="*/ 174 w 352"/>
                <a:gd name="T9" fmla="*/ 1 h 365"/>
                <a:gd name="T10" fmla="*/ 141 w 352"/>
                <a:gd name="T11" fmla="*/ 22 h 365"/>
                <a:gd name="T12" fmla="*/ 60 w 352"/>
                <a:gd name="T13" fmla="*/ 122 h 365"/>
                <a:gd name="T14" fmla="*/ 20 w 352"/>
                <a:gd name="T15" fmla="*/ 152 h 365"/>
                <a:gd name="T16" fmla="*/ 0 w 352"/>
                <a:gd name="T17" fmla="*/ 149 h 365"/>
                <a:gd name="T18" fmla="*/ 0 w 352"/>
                <a:gd name="T19" fmla="*/ 326 h 365"/>
                <a:gd name="T20" fmla="*/ 38 w 352"/>
                <a:gd name="T21" fmla="*/ 365 h 365"/>
                <a:gd name="T22" fmla="*/ 313 w 352"/>
                <a:gd name="T23" fmla="*/ 365 h 365"/>
                <a:gd name="T24" fmla="*/ 352 w 352"/>
                <a:gd name="T25" fmla="*/ 326 h 365"/>
                <a:gd name="T26" fmla="*/ 352 w 352"/>
                <a:gd name="T27" fmla="*/ 217 h 365"/>
                <a:gd name="T28" fmla="*/ 348 w 352"/>
                <a:gd name="T29" fmla="*/ 219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365">
                  <a:moveTo>
                    <a:pt x="348" y="219"/>
                  </a:moveTo>
                  <a:cubicBezTo>
                    <a:pt x="323" y="230"/>
                    <a:pt x="294" y="234"/>
                    <a:pt x="270" y="224"/>
                  </a:cubicBezTo>
                  <a:cubicBezTo>
                    <a:pt x="238" y="210"/>
                    <a:pt x="221" y="176"/>
                    <a:pt x="214" y="143"/>
                  </a:cubicBezTo>
                  <a:cubicBezTo>
                    <a:pt x="207" y="109"/>
                    <a:pt x="209" y="75"/>
                    <a:pt x="204" y="41"/>
                  </a:cubicBezTo>
                  <a:cubicBezTo>
                    <a:pt x="201" y="23"/>
                    <a:pt x="192" y="2"/>
                    <a:pt x="174" y="1"/>
                  </a:cubicBezTo>
                  <a:cubicBezTo>
                    <a:pt x="160" y="0"/>
                    <a:pt x="150" y="12"/>
                    <a:pt x="141" y="22"/>
                  </a:cubicBezTo>
                  <a:cubicBezTo>
                    <a:pt x="114" y="55"/>
                    <a:pt x="87" y="89"/>
                    <a:pt x="60" y="122"/>
                  </a:cubicBezTo>
                  <a:cubicBezTo>
                    <a:pt x="49" y="135"/>
                    <a:pt x="37" y="149"/>
                    <a:pt x="20" y="152"/>
                  </a:cubicBezTo>
                  <a:cubicBezTo>
                    <a:pt x="13" y="153"/>
                    <a:pt x="6" y="152"/>
                    <a:pt x="0" y="14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7" y="365"/>
                    <a:pt x="38" y="365"/>
                  </a:cubicBezTo>
                  <a:cubicBezTo>
                    <a:pt x="313" y="365"/>
                    <a:pt x="313" y="365"/>
                    <a:pt x="313" y="365"/>
                  </a:cubicBezTo>
                  <a:cubicBezTo>
                    <a:pt x="335" y="365"/>
                    <a:pt x="352" y="348"/>
                    <a:pt x="352" y="326"/>
                  </a:cubicBezTo>
                  <a:cubicBezTo>
                    <a:pt x="352" y="217"/>
                    <a:pt x="352" y="217"/>
                    <a:pt x="352" y="217"/>
                  </a:cubicBezTo>
                  <a:cubicBezTo>
                    <a:pt x="350" y="218"/>
                    <a:pt x="349" y="218"/>
                    <a:pt x="348" y="219"/>
                  </a:cubicBezTo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$ḷíḍè">
              <a:extLst>
                <a:ext uri="{FF2B5EF4-FFF2-40B4-BE49-F238E27FC236}">
                  <a16:creationId xmlns:a16="http://schemas.microsoft.com/office/drawing/2014/main" id="{445665A6-C372-4F19-BFC8-2DC35A60F8DB}"/>
                </a:ext>
              </a:extLst>
            </p:cNvPr>
            <p:cNvSpPr/>
            <p:nvPr/>
          </p:nvSpPr>
          <p:spPr bwMode="auto">
            <a:xfrm>
              <a:off x="5235576" y="2022476"/>
              <a:ext cx="757238" cy="755650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7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7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4"/>
                    <a:pt x="0" y="9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4"/>
                    <a:pt x="129" y="32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114"/>
                    <a:pt x="115" y="129"/>
                    <a:pt x="97" y="129"/>
                  </a:cubicBezTo>
                  <a:close/>
                </a:path>
              </a:pathLst>
            </a:custGeom>
            <a:solidFill>
              <a:srgbClr val="61458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ṡḻide">
              <a:extLst>
                <a:ext uri="{FF2B5EF4-FFF2-40B4-BE49-F238E27FC236}">
                  <a16:creationId xmlns:a16="http://schemas.microsoft.com/office/drawing/2014/main" id="{2E9410B8-E05C-4C2F-8D10-7CE2BA9BD621}"/>
                </a:ext>
              </a:extLst>
            </p:cNvPr>
            <p:cNvSpPr/>
            <p:nvPr/>
          </p:nvSpPr>
          <p:spPr bwMode="auto">
            <a:xfrm>
              <a:off x="5235576" y="1976438"/>
              <a:ext cx="757238" cy="755650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8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8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5"/>
                    <a:pt x="0" y="9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5"/>
                    <a:pt x="129" y="32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115"/>
                    <a:pt x="115" y="129"/>
                    <a:pt x="97" y="129"/>
                  </a:cubicBezTo>
                  <a:close/>
                </a:path>
              </a:pathLst>
            </a:custGeom>
            <a:gradFill>
              <a:gsLst>
                <a:gs pos="0">
                  <a:srgbClr val="BB79EF"/>
                </a:gs>
                <a:gs pos="100000">
                  <a:srgbClr val="5053D9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1íḑè">
              <a:extLst>
                <a:ext uri="{FF2B5EF4-FFF2-40B4-BE49-F238E27FC236}">
                  <a16:creationId xmlns:a16="http://schemas.microsoft.com/office/drawing/2014/main" id="{E2C0B793-A783-4EF3-B240-77BF41DC4209}"/>
                </a:ext>
              </a:extLst>
            </p:cNvPr>
            <p:cNvSpPr/>
            <p:nvPr/>
          </p:nvSpPr>
          <p:spPr bwMode="auto">
            <a:xfrm>
              <a:off x="5341938" y="2170113"/>
              <a:ext cx="550863" cy="374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1iḋè">
              <a:extLst>
                <a:ext uri="{FF2B5EF4-FFF2-40B4-BE49-F238E27FC236}">
                  <a16:creationId xmlns:a16="http://schemas.microsoft.com/office/drawing/2014/main" id="{2A412216-70D6-46E4-A03C-462D24B57F50}"/>
                </a:ext>
              </a:extLst>
            </p:cNvPr>
            <p:cNvSpPr/>
            <p:nvPr/>
          </p:nvSpPr>
          <p:spPr bwMode="auto">
            <a:xfrm>
              <a:off x="5341938" y="2292351"/>
              <a:ext cx="550863" cy="252413"/>
            </a:xfrm>
            <a:custGeom>
              <a:avLst/>
              <a:gdLst>
                <a:gd name="T0" fmla="*/ 174 w 347"/>
                <a:gd name="T1" fmla="*/ 41 h 159"/>
                <a:gd name="T2" fmla="*/ 111 w 347"/>
                <a:gd name="T3" fmla="*/ 0 h 159"/>
                <a:gd name="T4" fmla="*/ 0 w 347"/>
                <a:gd name="T5" fmla="*/ 159 h 159"/>
                <a:gd name="T6" fmla="*/ 347 w 347"/>
                <a:gd name="T7" fmla="*/ 159 h 159"/>
                <a:gd name="T8" fmla="*/ 237 w 347"/>
                <a:gd name="T9" fmla="*/ 0 h 159"/>
                <a:gd name="T10" fmla="*/ 174 w 347"/>
                <a:gd name="T11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159">
                  <a:moveTo>
                    <a:pt x="174" y="41"/>
                  </a:moveTo>
                  <a:lnTo>
                    <a:pt x="111" y="0"/>
                  </a:lnTo>
                  <a:lnTo>
                    <a:pt x="0" y="159"/>
                  </a:lnTo>
                  <a:lnTo>
                    <a:pt x="347" y="159"/>
                  </a:lnTo>
                  <a:lnTo>
                    <a:pt x="237" y="0"/>
                  </a:lnTo>
                  <a:lnTo>
                    <a:pt x="174" y="41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S1iḑê">
              <a:extLst>
                <a:ext uri="{FF2B5EF4-FFF2-40B4-BE49-F238E27FC236}">
                  <a16:creationId xmlns:a16="http://schemas.microsoft.com/office/drawing/2014/main" id="{069E1668-5754-48CE-83FC-471E9A4C5B69}"/>
                </a:ext>
              </a:extLst>
            </p:cNvPr>
            <p:cNvSpPr/>
            <p:nvPr/>
          </p:nvSpPr>
          <p:spPr bwMode="auto">
            <a:xfrm>
              <a:off x="5341938" y="2170113"/>
              <a:ext cx="550863" cy="274638"/>
            </a:xfrm>
            <a:custGeom>
              <a:avLst/>
              <a:gdLst>
                <a:gd name="T0" fmla="*/ 174 w 347"/>
                <a:gd name="T1" fmla="*/ 173 h 173"/>
                <a:gd name="T2" fmla="*/ 347 w 347"/>
                <a:gd name="T3" fmla="*/ 0 h 173"/>
                <a:gd name="T4" fmla="*/ 0 w 347"/>
                <a:gd name="T5" fmla="*/ 0 h 173"/>
                <a:gd name="T6" fmla="*/ 174 w 347"/>
                <a:gd name="T7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73">
                  <a:moveTo>
                    <a:pt x="174" y="173"/>
                  </a:moveTo>
                  <a:lnTo>
                    <a:pt x="347" y="0"/>
                  </a:lnTo>
                  <a:lnTo>
                    <a:pt x="0" y="0"/>
                  </a:lnTo>
                  <a:lnTo>
                    <a:pt x="174" y="17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ṧḷîḋê">
              <a:extLst>
                <a:ext uri="{FF2B5EF4-FFF2-40B4-BE49-F238E27FC236}">
                  <a16:creationId xmlns:a16="http://schemas.microsoft.com/office/drawing/2014/main" id="{13A3E217-0B38-4921-9332-6F23C4AD3B7A}"/>
                </a:ext>
              </a:extLst>
            </p:cNvPr>
            <p:cNvSpPr/>
            <p:nvPr/>
          </p:nvSpPr>
          <p:spPr bwMode="auto">
            <a:xfrm>
              <a:off x="5341938" y="2170113"/>
              <a:ext cx="550863" cy="187325"/>
            </a:xfrm>
            <a:custGeom>
              <a:avLst/>
              <a:gdLst>
                <a:gd name="T0" fmla="*/ 174 w 347"/>
                <a:gd name="T1" fmla="*/ 118 h 118"/>
                <a:gd name="T2" fmla="*/ 347 w 347"/>
                <a:gd name="T3" fmla="*/ 0 h 118"/>
                <a:gd name="T4" fmla="*/ 0 w 347"/>
                <a:gd name="T5" fmla="*/ 0 h 118"/>
                <a:gd name="T6" fmla="*/ 174 w 3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18">
                  <a:moveTo>
                    <a:pt x="174" y="118"/>
                  </a:moveTo>
                  <a:lnTo>
                    <a:pt x="347" y="0"/>
                  </a:lnTo>
                  <a:lnTo>
                    <a:pt x="0" y="0"/>
                  </a:lnTo>
                  <a:lnTo>
                    <a:pt x="174" y="118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šḷíḑe">
              <a:extLst>
                <a:ext uri="{FF2B5EF4-FFF2-40B4-BE49-F238E27FC236}">
                  <a16:creationId xmlns:a16="http://schemas.microsoft.com/office/drawing/2014/main" id="{5E972DE2-76BF-4DA4-99F5-8925A7E81A02}"/>
                </a:ext>
              </a:extLst>
            </p:cNvPr>
            <p:cNvSpPr/>
            <p:nvPr/>
          </p:nvSpPr>
          <p:spPr bwMode="auto">
            <a:xfrm>
              <a:off x="5348288" y="2087563"/>
              <a:ext cx="644525" cy="644525"/>
            </a:xfrm>
            <a:custGeom>
              <a:avLst/>
              <a:gdLst>
                <a:gd name="T0" fmla="*/ 110 w 110"/>
                <a:gd name="T1" fmla="*/ 13 h 110"/>
                <a:gd name="T2" fmla="*/ 107 w 110"/>
                <a:gd name="T3" fmla="*/ 0 h 110"/>
                <a:gd name="T4" fmla="*/ 0 w 110"/>
                <a:gd name="T5" fmla="*/ 107 h 110"/>
                <a:gd name="T6" fmla="*/ 13 w 110"/>
                <a:gd name="T7" fmla="*/ 110 h 110"/>
                <a:gd name="T8" fmla="*/ 16 w 110"/>
                <a:gd name="T9" fmla="*/ 110 h 110"/>
                <a:gd name="T10" fmla="*/ 110 w 110"/>
                <a:gd name="T11" fmla="*/ 17 h 110"/>
                <a:gd name="T12" fmla="*/ 110 w 110"/>
                <a:gd name="T13" fmla="*/ 1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0">
                  <a:moveTo>
                    <a:pt x="110" y="13"/>
                  </a:moveTo>
                  <a:cubicBezTo>
                    <a:pt x="110" y="9"/>
                    <a:pt x="109" y="4"/>
                    <a:pt x="107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4" y="109"/>
                    <a:pt x="8" y="110"/>
                    <a:pt x="13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10" y="17"/>
                    <a:pt x="110" y="17"/>
                    <a:pt x="110" y="17"/>
                  </a:cubicBezTo>
                  <a:lnTo>
                    <a:pt x="110" y="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ľidé">
              <a:extLst>
                <a:ext uri="{FF2B5EF4-FFF2-40B4-BE49-F238E27FC236}">
                  <a16:creationId xmlns:a16="http://schemas.microsoft.com/office/drawing/2014/main" id="{00AD9D67-16A6-4089-913E-0508A5910769}"/>
                </a:ext>
              </a:extLst>
            </p:cNvPr>
            <p:cNvSpPr/>
            <p:nvPr/>
          </p:nvSpPr>
          <p:spPr bwMode="auto">
            <a:xfrm>
              <a:off x="5235576" y="1976438"/>
              <a:ext cx="704850" cy="708025"/>
            </a:xfrm>
            <a:custGeom>
              <a:avLst/>
              <a:gdLst>
                <a:gd name="T0" fmla="*/ 97 w 120"/>
                <a:gd name="T1" fmla="*/ 0 h 121"/>
                <a:gd name="T2" fmla="*/ 91 w 120"/>
                <a:gd name="T3" fmla="*/ 0 h 121"/>
                <a:gd name="T4" fmla="*/ 0 w 120"/>
                <a:gd name="T5" fmla="*/ 91 h 121"/>
                <a:gd name="T6" fmla="*/ 0 w 120"/>
                <a:gd name="T7" fmla="*/ 98 h 121"/>
                <a:gd name="T8" fmla="*/ 10 w 120"/>
                <a:gd name="T9" fmla="*/ 121 h 121"/>
                <a:gd name="T10" fmla="*/ 120 w 120"/>
                <a:gd name="T11" fmla="*/ 10 h 121"/>
                <a:gd name="T12" fmla="*/ 97 w 120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97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7"/>
                    <a:pt x="4" y="115"/>
                    <a:pt x="10" y="121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5" y="4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ṧľïḍé">
              <a:extLst>
                <a:ext uri="{FF2B5EF4-FFF2-40B4-BE49-F238E27FC236}">
                  <a16:creationId xmlns:a16="http://schemas.microsoft.com/office/drawing/2014/main" id="{96A5341E-D6E0-4A42-95E1-56677630BAD7}"/>
                </a:ext>
              </a:extLst>
            </p:cNvPr>
            <p:cNvSpPr/>
            <p:nvPr/>
          </p:nvSpPr>
          <p:spPr bwMode="auto">
            <a:xfrm>
              <a:off x="7289801" y="1149351"/>
              <a:ext cx="757238" cy="755650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7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7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5"/>
                    <a:pt x="0" y="9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4"/>
                    <a:pt x="129" y="32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115"/>
                    <a:pt x="115" y="129"/>
                    <a:pt x="97" y="129"/>
                  </a:cubicBezTo>
                  <a:close/>
                </a:path>
              </a:pathLst>
            </a:custGeom>
            <a:solidFill>
              <a:srgbClr val="61458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ŝḻídè">
              <a:extLst>
                <a:ext uri="{FF2B5EF4-FFF2-40B4-BE49-F238E27FC236}">
                  <a16:creationId xmlns:a16="http://schemas.microsoft.com/office/drawing/2014/main" id="{E10100A1-0FB2-4E6D-8DE5-5D32D5C9F392}"/>
                </a:ext>
              </a:extLst>
            </p:cNvPr>
            <p:cNvSpPr/>
            <p:nvPr/>
          </p:nvSpPr>
          <p:spPr bwMode="auto">
            <a:xfrm>
              <a:off x="7289801" y="1108076"/>
              <a:ext cx="757238" cy="757238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7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7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4"/>
                    <a:pt x="0" y="9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4"/>
                    <a:pt x="129" y="32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114"/>
                    <a:pt x="115" y="129"/>
                    <a:pt x="97" y="129"/>
                  </a:cubicBezTo>
                  <a:close/>
                </a:path>
              </a:pathLst>
            </a:custGeom>
            <a:gradFill>
              <a:gsLst>
                <a:gs pos="0">
                  <a:srgbClr val="BB79EF"/>
                </a:gs>
                <a:gs pos="100000">
                  <a:srgbClr val="5053D9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ŝḻiḍè">
              <a:extLst>
                <a:ext uri="{FF2B5EF4-FFF2-40B4-BE49-F238E27FC236}">
                  <a16:creationId xmlns:a16="http://schemas.microsoft.com/office/drawing/2014/main" id="{246FCCF1-7DF6-4282-A2C2-28B5602D33FB}"/>
                </a:ext>
              </a:extLst>
            </p:cNvPr>
            <p:cNvSpPr/>
            <p:nvPr/>
          </p:nvSpPr>
          <p:spPr bwMode="auto">
            <a:xfrm>
              <a:off x="7378701" y="1255713"/>
              <a:ext cx="581025" cy="457200"/>
            </a:xfrm>
            <a:custGeom>
              <a:avLst/>
              <a:gdLst>
                <a:gd name="T0" fmla="*/ 85 w 99"/>
                <a:gd name="T1" fmla="*/ 18 h 78"/>
                <a:gd name="T2" fmla="*/ 49 w 99"/>
                <a:gd name="T3" fmla="*/ 15 h 78"/>
                <a:gd name="T4" fmla="*/ 14 w 99"/>
                <a:gd name="T5" fmla="*/ 18 h 78"/>
                <a:gd name="T6" fmla="*/ 49 w 99"/>
                <a:gd name="T7" fmla="*/ 78 h 78"/>
                <a:gd name="T8" fmla="*/ 85 w 99"/>
                <a:gd name="T9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78">
                  <a:moveTo>
                    <a:pt x="85" y="18"/>
                  </a:moveTo>
                  <a:cubicBezTo>
                    <a:pt x="73" y="0"/>
                    <a:pt x="57" y="10"/>
                    <a:pt x="49" y="15"/>
                  </a:cubicBezTo>
                  <a:cubicBezTo>
                    <a:pt x="42" y="10"/>
                    <a:pt x="26" y="0"/>
                    <a:pt x="14" y="18"/>
                  </a:cubicBezTo>
                  <a:cubicBezTo>
                    <a:pt x="0" y="39"/>
                    <a:pt x="33" y="71"/>
                    <a:pt x="49" y="78"/>
                  </a:cubicBezTo>
                  <a:cubicBezTo>
                    <a:pt x="66" y="71"/>
                    <a:pt x="99" y="39"/>
                    <a:pt x="8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ṩľíḋé">
              <a:extLst>
                <a:ext uri="{FF2B5EF4-FFF2-40B4-BE49-F238E27FC236}">
                  <a16:creationId xmlns:a16="http://schemas.microsoft.com/office/drawing/2014/main" id="{9A266510-3D63-48EA-9B28-311DCC00E7A5}"/>
                </a:ext>
              </a:extLst>
            </p:cNvPr>
            <p:cNvSpPr/>
            <p:nvPr/>
          </p:nvSpPr>
          <p:spPr bwMode="auto">
            <a:xfrm>
              <a:off x="7478713" y="1255713"/>
              <a:ext cx="450850" cy="374650"/>
            </a:xfrm>
            <a:custGeom>
              <a:avLst/>
              <a:gdLst>
                <a:gd name="T0" fmla="*/ 68 w 77"/>
                <a:gd name="T1" fmla="*/ 18 h 64"/>
                <a:gd name="T2" fmla="*/ 32 w 77"/>
                <a:gd name="T3" fmla="*/ 15 h 64"/>
                <a:gd name="T4" fmla="*/ 0 w 77"/>
                <a:gd name="T5" fmla="*/ 14 h 64"/>
                <a:gd name="T6" fmla="*/ 30 w 77"/>
                <a:gd name="T7" fmla="*/ 17 h 64"/>
                <a:gd name="T8" fmla="*/ 65 w 77"/>
                <a:gd name="T9" fmla="*/ 20 h 64"/>
                <a:gd name="T10" fmla="*/ 52 w 77"/>
                <a:gd name="T11" fmla="*/ 64 h 64"/>
                <a:gd name="T12" fmla="*/ 68 w 77"/>
                <a:gd name="T1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">
                  <a:moveTo>
                    <a:pt x="68" y="18"/>
                  </a:moveTo>
                  <a:cubicBezTo>
                    <a:pt x="56" y="0"/>
                    <a:pt x="40" y="10"/>
                    <a:pt x="32" y="15"/>
                  </a:cubicBezTo>
                  <a:cubicBezTo>
                    <a:pt x="26" y="10"/>
                    <a:pt x="11" y="1"/>
                    <a:pt x="0" y="14"/>
                  </a:cubicBezTo>
                  <a:cubicBezTo>
                    <a:pt x="11" y="5"/>
                    <a:pt x="24" y="13"/>
                    <a:pt x="30" y="17"/>
                  </a:cubicBezTo>
                  <a:cubicBezTo>
                    <a:pt x="37" y="12"/>
                    <a:pt x="54" y="3"/>
                    <a:pt x="65" y="20"/>
                  </a:cubicBezTo>
                  <a:cubicBezTo>
                    <a:pt x="74" y="34"/>
                    <a:pt x="64" y="51"/>
                    <a:pt x="52" y="64"/>
                  </a:cubicBezTo>
                  <a:cubicBezTo>
                    <a:pt x="65" y="51"/>
                    <a:pt x="77" y="32"/>
                    <a:pt x="68" y="1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ṧḻïďé">
              <a:extLst>
                <a:ext uri="{FF2B5EF4-FFF2-40B4-BE49-F238E27FC236}">
                  <a16:creationId xmlns:a16="http://schemas.microsoft.com/office/drawing/2014/main" id="{41D471CB-D8BB-4457-82E8-DB4F6342CC16}"/>
                </a:ext>
              </a:extLst>
            </p:cNvPr>
            <p:cNvSpPr/>
            <p:nvPr/>
          </p:nvSpPr>
          <p:spPr bwMode="auto">
            <a:xfrm>
              <a:off x="7402513" y="1214438"/>
              <a:ext cx="644525" cy="650875"/>
            </a:xfrm>
            <a:custGeom>
              <a:avLst/>
              <a:gdLst>
                <a:gd name="T0" fmla="*/ 110 w 110"/>
                <a:gd name="T1" fmla="*/ 14 h 111"/>
                <a:gd name="T2" fmla="*/ 107 w 110"/>
                <a:gd name="T3" fmla="*/ 0 h 111"/>
                <a:gd name="T4" fmla="*/ 0 w 110"/>
                <a:gd name="T5" fmla="*/ 108 h 111"/>
                <a:gd name="T6" fmla="*/ 13 w 110"/>
                <a:gd name="T7" fmla="*/ 111 h 111"/>
                <a:gd name="T8" fmla="*/ 16 w 110"/>
                <a:gd name="T9" fmla="*/ 111 h 111"/>
                <a:gd name="T10" fmla="*/ 110 w 110"/>
                <a:gd name="T11" fmla="*/ 17 h 111"/>
                <a:gd name="T12" fmla="*/ 110 w 110"/>
                <a:gd name="T13" fmla="*/ 1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1">
                  <a:moveTo>
                    <a:pt x="110" y="14"/>
                  </a:moveTo>
                  <a:cubicBezTo>
                    <a:pt x="110" y="9"/>
                    <a:pt x="109" y="4"/>
                    <a:pt x="107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" y="110"/>
                    <a:pt x="8" y="111"/>
                    <a:pt x="13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10" y="17"/>
                    <a:pt x="110" y="17"/>
                    <a:pt x="110" y="17"/>
                  </a:cubicBezTo>
                  <a:lnTo>
                    <a:pt x="110" y="1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ś1îḍê">
              <a:extLst>
                <a:ext uri="{FF2B5EF4-FFF2-40B4-BE49-F238E27FC236}">
                  <a16:creationId xmlns:a16="http://schemas.microsoft.com/office/drawing/2014/main" id="{596A572A-262A-416F-BE98-992C4E2D8AE3}"/>
                </a:ext>
              </a:extLst>
            </p:cNvPr>
            <p:cNvSpPr/>
            <p:nvPr/>
          </p:nvSpPr>
          <p:spPr bwMode="auto">
            <a:xfrm>
              <a:off x="7289801" y="1108076"/>
              <a:ext cx="704850" cy="703263"/>
            </a:xfrm>
            <a:custGeom>
              <a:avLst/>
              <a:gdLst>
                <a:gd name="T0" fmla="*/ 97 w 120"/>
                <a:gd name="T1" fmla="*/ 0 h 120"/>
                <a:gd name="T2" fmla="*/ 91 w 120"/>
                <a:gd name="T3" fmla="*/ 0 h 120"/>
                <a:gd name="T4" fmla="*/ 0 w 120"/>
                <a:gd name="T5" fmla="*/ 91 h 120"/>
                <a:gd name="T6" fmla="*/ 0 w 120"/>
                <a:gd name="T7" fmla="*/ 97 h 120"/>
                <a:gd name="T8" fmla="*/ 10 w 120"/>
                <a:gd name="T9" fmla="*/ 120 h 120"/>
                <a:gd name="T10" fmla="*/ 120 w 120"/>
                <a:gd name="T11" fmla="*/ 10 h 120"/>
                <a:gd name="T12" fmla="*/ 97 w 12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97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6"/>
                    <a:pt x="4" y="114"/>
                    <a:pt x="10" y="12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5" y="3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ľiḓé">
              <a:extLst>
                <a:ext uri="{FF2B5EF4-FFF2-40B4-BE49-F238E27FC236}">
                  <a16:creationId xmlns:a16="http://schemas.microsoft.com/office/drawing/2014/main" id="{7A074BB7-37F1-47E5-B805-34B1609EA76D}"/>
                </a:ext>
              </a:extLst>
            </p:cNvPr>
            <p:cNvSpPr/>
            <p:nvPr/>
          </p:nvSpPr>
          <p:spPr bwMode="auto">
            <a:xfrm>
              <a:off x="6862763" y="2181226"/>
              <a:ext cx="1612900" cy="1160463"/>
            </a:xfrm>
            <a:custGeom>
              <a:avLst/>
              <a:gdLst>
                <a:gd name="T0" fmla="*/ 254 w 275"/>
                <a:gd name="T1" fmla="*/ 198 h 198"/>
                <a:gd name="T2" fmla="*/ 22 w 275"/>
                <a:gd name="T3" fmla="*/ 198 h 198"/>
                <a:gd name="T4" fmla="*/ 0 w 275"/>
                <a:gd name="T5" fmla="*/ 177 h 198"/>
                <a:gd name="T6" fmla="*/ 0 w 275"/>
                <a:gd name="T7" fmla="*/ 21 h 198"/>
                <a:gd name="T8" fmla="*/ 22 w 275"/>
                <a:gd name="T9" fmla="*/ 0 h 198"/>
                <a:gd name="T10" fmla="*/ 254 w 275"/>
                <a:gd name="T11" fmla="*/ 0 h 198"/>
                <a:gd name="T12" fmla="*/ 275 w 275"/>
                <a:gd name="T13" fmla="*/ 21 h 198"/>
                <a:gd name="T14" fmla="*/ 275 w 275"/>
                <a:gd name="T15" fmla="*/ 177 h 198"/>
                <a:gd name="T16" fmla="*/ 254 w 275"/>
                <a:gd name="T1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8">
                  <a:moveTo>
                    <a:pt x="254" y="198"/>
                  </a:moveTo>
                  <a:cubicBezTo>
                    <a:pt x="22" y="198"/>
                    <a:pt x="22" y="198"/>
                    <a:pt x="22" y="198"/>
                  </a:cubicBezTo>
                  <a:cubicBezTo>
                    <a:pt x="10" y="198"/>
                    <a:pt x="0" y="189"/>
                    <a:pt x="0" y="17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6" y="0"/>
                    <a:pt x="275" y="9"/>
                    <a:pt x="275" y="21"/>
                  </a:cubicBezTo>
                  <a:cubicBezTo>
                    <a:pt x="275" y="177"/>
                    <a:pt x="275" y="177"/>
                    <a:pt x="275" y="177"/>
                  </a:cubicBezTo>
                  <a:cubicBezTo>
                    <a:pt x="275" y="189"/>
                    <a:pt x="266" y="198"/>
                    <a:pt x="254" y="198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ṧḻíďê">
              <a:extLst>
                <a:ext uri="{FF2B5EF4-FFF2-40B4-BE49-F238E27FC236}">
                  <a16:creationId xmlns:a16="http://schemas.microsoft.com/office/drawing/2014/main" id="{061D5C3B-04D8-4ACE-BE94-BFA1DA1B5749}"/>
                </a:ext>
              </a:extLst>
            </p:cNvPr>
            <p:cNvSpPr/>
            <p:nvPr/>
          </p:nvSpPr>
          <p:spPr bwMode="auto">
            <a:xfrm>
              <a:off x="6862763" y="2181226"/>
              <a:ext cx="1612900" cy="1160463"/>
            </a:xfrm>
            <a:custGeom>
              <a:avLst/>
              <a:gdLst>
                <a:gd name="T0" fmla="*/ 254 w 275"/>
                <a:gd name="T1" fmla="*/ 198 h 198"/>
                <a:gd name="T2" fmla="*/ 22 w 275"/>
                <a:gd name="T3" fmla="*/ 198 h 198"/>
                <a:gd name="T4" fmla="*/ 0 w 275"/>
                <a:gd name="T5" fmla="*/ 177 h 198"/>
                <a:gd name="T6" fmla="*/ 0 w 275"/>
                <a:gd name="T7" fmla="*/ 21 h 198"/>
                <a:gd name="T8" fmla="*/ 22 w 275"/>
                <a:gd name="T9" fmla="*/ 0 h 198"/>
                <a:gd name="T10" fmla="*/ 254 w 275"/>
                <a:gd name="T11" fmla="*/ 0 h 198"/>
                <a:gd name="T12" fmla="*/ 275 w 275"/>
                <a:gd name="T13" fmla="*/ 21 h 198"/>
                <a:gd name="T14" fmla="*/ 275 w 275"/>
                <a:gd name="T15" fmla="*/ 177 h 198"/>
                <a:gd name="T16" fmla="*/ 254 w 275"/>
                <a:gd name="T1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8">
                  <a:moveTo>
                    <a:pt x="254" y="198"/>
                  </a:moveTo>
                  <a:cubicBezTo>
                    <a:pt x="22" y="198"/>
                    <a:pt x="22" y="198"/>
                    <a:pt x="22" y="198"/>
                  </a:cubicBezTo>
                  <a:cubicBezTo>
                    <a:pt x="10" y="198"/>
                    <a:pt x="0" y="189"/>
                    <a:pt x="0" y="17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6" y="0"/>
                    <a:pt x="275" y="9"/>
                    <a:pt x="275" y="21"/>
                  </a:cubicBezTo>
                  <a:cubicBezTo>
                    <a:pt x="275" y="177"/>
                    <a:pt x="275" y="177"/>
                    <a:pt x="275" y="177"/>
                  </a:cubicBezTo>
                  <a:cubicBezTo>
                    <a:pt x="275" y="189"/>
                    <a:pt x="266" y="198"/>
                    <a:pt x="254" y="19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$1iďé">
              <a:extLst>
                <a:ext uri="{FF2B5EF4-FFF2-40B4-BE49-F238E27FC236}">
                  <a16:creationId xmlns:a16="http://schemas.microsoft.com/office/drawing/2014/main" id="{C3A3FFF5-4A15-4554-8C33-CF5A33A94F4F}"/>
                </a:ext>
              </a:extLst>
            </p:cNvPr>
            <p:cNvSpPr/>
            <p:nvPr/>
          </p:nvSpPr>
          <p:spPr bwMode="auto">
            <a:xfrm>
              <a:off x="6862763" y="2122488"/>
              <a:ext cx="1612900" cy="1166813"/>
            </a:xfrm>
            <a:custGeom>
              <a:avLst/>
              <a:gdLst>
                <a:gd name="T0" fmla="*/ 254 w 275"/>
                <a:gd name="T1" fmla="*/ 199 h 199"/>
                <a:gd name="T2" fmla="*/ 22 w 275"/>
                <a:gd name="T3" fmla="*/ 199 h 199"/>
                <a:gd name="T4" fmla="*/ 0 w 275"/>
                <a:gd name="T5" fmla="*/ 178 h 199"/>
                <a:gd name="T6" fmla="*/ 0 w 275"/>
                <a:gd name="T7" fmla="*/ 22 h 199"/>
                <a:gd name="T8" fmla="*/ 22 w 275"/>
                <a:gd name="T9" fmla="*/ 0 h 199"/>
                <a:gd name="T10" fmla="*/ 254 w 275"/>
                <a:gd name="T11" fmla="*/ 0 h 199"/>
                <a:gd name="T12" fmla="*/ 275 w 275"/>
                <a:gd name="T13" fmla="*/ 22 h 199"/>
                <a:gd name="T14" fmla="*/ 275 w 275"/>
                <a:gd name="T15" fmla="*/ 178 h 199"/>
                <a:gd name="T16" fmla="*/ 254 w 275"/>
                <a:gd name="T17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9">
                  <a:moveTo>
                    <a:pt x="254" y="199"/>
                  </a:moveTo>
                  <a:cubicBezTo>
                    <a:pt x="22" y="199"/>
                    <a:pt x="22" y="199"/>
                    <a:pt x="22" y="199"/>
                  </a:cubicBezTo>
                  <a:cubicBezTo>
                    <a:pt x="10" y="199"/>
                    <a:pt x="0" y="190"/>
                    <a:pt x="0" y="17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6" y="0"/>
                    <a:pt x="275" y="10"/>
                    <a:pt x="275" y="22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90"/>
                    <a:pt x="266" y="199"/>
                    <a:pt x="254" y="199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ṡļïḋé">
              <a:extLst>
                <a:ext uri="{FF2B5EF4-FFF2-40B4-BE49-F238E27FC236}">
                  <a16:creationId xmlns:a16="http://schemas.microsoft.com/office/drawing/2014/main" id="{4E4B55D0-0D4A-4E4B-95B8-8BE677D76F33}"/>
                </a:ext>
              </a:extLst>
            </p:cNvPr>
            <p:cNvSpPr/>
            <p:nvPr/>
          </p:nvSpPr>
          <p:spPr bwMode="auto">
            <a:xfrm>
              <a:off x="6973888" y="2357438"/>
              <a:ext cx="604838" cy="36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sḻíḑê">
              <a:extLst>
                <a:ext uri="{FF2B5EF4-FFF2-40B4-BE49-F238E27FC236}">
                  <a16:creationId xmlns:a16="http://schemas.microsoft.com/office/drawing/2014/main" id="{9E894B3C-F523-4EA6-9F04-BF75EAA78DC8}"/>
                </a:ext>
              </a:extLst>
            </p:cNvPr>
            <p:cNvSpPr/>
            <p:nvPr/>
          </p:nvSpPr>
          <p:spPr bwMode="auto">
            <a:xfrm>
              <a:off x="6973888" y="2801938"/>
              <a:ext cx="604838" cy="369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ŝľiḑé">
              <a:extLst>
                <a:ext uri="{FF2B5EF4-FFF2-40B4-BE49-F238E27FC236}">
                  <a16:creationId xmlns:a16="http://schemas.microsoft.com/office/drawing/2014/main" id="{9542ACE9-63D6-4766-94D6-8F018453A983}"/>
                </a:ext>
              </a:extLst>
            </p:cNvPr>
            <p:cNvSpPr/>
            <p:nvPr/>
          </p:nvSpPr>
          <p:spPr bwMode="auto">
            <a:xfrm>
              <a:off x="7777163" y="2357438"/>
              <a:ext cx="604838" cy="36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$ḷïḍè">
              <a:extLst>
                <a:ext uri="{FF2B5EF4-FFF2-40B4-BE49-F238E27FC236}">
                  <a16:creationId xmlns:a16="http://schemas.microsoft.com/office/drawing/2014/main" id="{0C50741B-1153-4289-9E92-C4BBA1426351}"/>
                </a:ext>
              </a:extLst>
            </p:cNvPr>
            <p:cNvSpPr/>
            <p:nvPr/>
          </p:nvSpPr>
          <p:spPr bwMode="auto">
            <a:xfrm>
              <a:off x="7777163" y="2801938"/>
              <a:ext cx="604838" cy="369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śḻïḑé">
              <a:extLst>
                <a:ext uri="{FF2B5EF4-FFF2-40B4-BE49-F238E27FC236}">
                  <a16:creationId xmlns:a16="http://schemas.microsoft.com/office/drawing/2014/main" id="{008377E8-5827-4BE9-ACD0-2A0B7F578CD8}"/>
                </a:ext>
              </a:extLst>
            </p:cNvPr>
            <p:cNvSpPr/>
            <p:nvPr/>
          </p:nvSpPr>
          <p:spPr bwMode="auto">
            <a:xfrm>
              <a:off x="6862763" y="2274888"/>
              <a:ext cx="1612900" cy="128588"/>
            </a:xfrm>
            <a:custGeom>
              <a:avLst/>
              <a:gdLst>
                <a:gd name="T0" fmla="*/ 0 w 1016"/>
                <a:gd name="T1" fmla="*/ 81 h 81"/>
                <a:gd name="T2" fmla="*/ 1016 w 1016"/>
                <a:gd name="T3" fmla="*/ 0 h 81"/>
                <a:gd name="T4" fmla="*/ 0 w 1016"/>
                <a:gd name="T5" fmla="*/ 0 h 81"/>
                <a:gd name="T6" fmla="*/ 0 w 1016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81">
                  <a:moveTo>
                    <a:pt x="0" y="81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ľíḍe">
              <a:extLst>
                <a:ext uri="{FF2B5EF4-FFF2-40B4-BE49-F238E27FC236}">
                  <a16:creationId xmlns:a16="http://schemas.microsoft.com/office/drawing/2014/main" id="{37FABBA6-BD23-4926-B0AF-D27F70ECF5B6}"/>
                </a:ext>
              </a:extLst>
            </p:cNvPr>
            <p:cNvSpPr/>
            <p:nvPr/>
          </p:nvSpPr>
          <p:spPr bwMode="auto">
            <a:xfrm>
              <a:off x="6862763" y="2122488"/>
              <a:ext cx="1612900" cy="152400"/>
            </a:xfrm>
            <a:custGeom>
              <a:avLst/>
              <a:gdLst>
                <a:gd name="T0" fmla="*/ 275 w 275"/>
                <a:gd name="T1" fmla="*/ 26 h 26"/>
                <a:gd name="T2" fmla="*/ 275 w 275"/>
                <a:gd name="T3" fmla="*/ 22 h 26"/>
                <a:gd name="T4" fmla="*/ 254 w 275"/>
                <a:gd name="T5" fmla="*/ 0 h 26"/>
                <a:gd name="T6" fmla="*/ 22 w 275"/>
                <a:gd name="T7" fmla="*/ 0 h 26"/>
                <a:gd name="T8" fmla="*/ 0 w 275"/>
                <a:gd name="T9" fmla="*/ 22 h 26"/>
                <a:gd name="T10" fmla="*/ 0 w 275"/>
                <a:gd name="T11" fmla="*/ 26 h 26"/>
                <a:gd name="T12" fmla="*/ 275 w 275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6">
                  <a:moveTo>
                    <a:pt x="275" y="26"/>
                  </a:moveTo>
                  <a:cubicBezTo>
                    <a:pt x="275" y="22"/>
                    <a:pt x="275" y="22"/>
                    <a:pt x="275" y="22"/>
                  </a:cubicBezTo>
                  <a:cubicBezTo>
                    <a:pt x="275" y="10"/>
                    <a:pt x="266" y="0"/>
                    <a:pt x="25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75" y="26"/>
                    <a:pt x="275" y="26"/>
                    <a:pt x="275" y="26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ṣļïḋé">
              <a:extLst>
                <a:ext uri="{FF2B5EF4-FFF2-40B4-BE49-F238E27FC236}">
                  <a16:creationId xmlns:a16="http://schemas.microsoft.com/office/drawing/2014/main" id="{275FC3C6-A450-4A83-8080-8641AD266831}"/>
                </a:ext>
              </a:extLst>
            </p:cNvPr>
            <p:cNvSpPr/>
            <p:nvPr/>
          </p:nvSpPr>
          <p:spPr bwMode="auto">
            <a:xfrm>
              <a:off x="6973888" y="2181226"/>
              <a:ext cx="63500" cy="65088"/>
            </a:xfrm>
            <a:prstGeom prst="ellipse">
              <a:avLst/>
            </a:prstGeom>
            <a:solidFill>
              <a:srgbClr val="E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ṣliḋè">
              <a:extLst>
                <a:ext uri="{FF2B5EF4-FFF2-40B4-BE49-F238E27FC236}">
                  <a16:creationId xmlns:a16="http://schemas.microsoft.com/office/drawing/2014/main" id="{97EF3050-12B1-417B-B2F8-5B6F0803EEA7}"/>
                </a:ext>
              </a:extLst>
            </p:cNvPr>
            <p:cNvSpPr/>
            <p:nvPr/>
          </p:nvSpPr>
          <p:spPr bwMode="auto">
            <a:xfrm>
              <a:off x="7119938" y="2181226"/>
              <a:ext cx="65088" cy="65088"/>
            </a:xfrm>
            <a:prstGeom prst="ellipse">
              <a:avLst/>
            </a:prstGeom>
            <a:solidFill>
              <a:srgbClr val="EBC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$ļíḋé">
              <a:extLst>
                <a:ext uri="{FF2B5EF4-FFF2-40B4-BE49-F238E27FC236}">
                  <a16:creationId xmlns:a16="http://schemas.microsoft.com/office/drawing/2014/main" id="{F025B1F7-C6D9-4DC2-8B03-5948702B16DF}"/>
                </a:ext>
              </a:extLst>
            </p:cNvPr>
            <p:cNvSpPr/>
            <p:nvPr/>
          </p:nvSpPr>
          <p:spPr bwMode="auto">
            <a:xfrm>
              <a:off x="7267576" y="2181226"/>
              <a:ext cx="63500" cy="65088"/>
            </a:xfrm>
            <a:prstGeom prst="ellipse">
              <a:avLst/>
            </a:prstGeom>
            <a:solidFill>
              <a:srgbClr val="A8E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śḻiďê">
              <a:extLst>
                <a:ext uri="{FF2B5EF4-FFF2-40B4-BE49-F238E27FC236}">
                  <a16:creationId xmlns:a16="http://schemas.microsoft.com/office/drawing/2014/main" id="{7D5DAB15-428A-4701-AFBD-971C171DA472}"/>
                </a:ext>
              </a:extLst>
            </p:cNvPr>
            <p:cNvSpPr/>
            <p:nvPr/>
          </p:nvSpPr>
          <p:spPr bwMode="auto">
            <a:xfrm>
              <a:off x="6181726" y="1354138"/>
              <a:ext cx="204788" cy="211138"/>
            </a:xfrm>
            <a:custGeom>
              <a:avLst/>
              <a:gdLst>
                <a:gd name="T0" fmla="*/ 1 w 35"/>
                <a:gd name="T1" fmla="*/ 25 h 36"/>
                <a:gd name="T2" fmla="*/ 4 w 35"/>
                <a:gd name="T3" fmla="*/ 18 h 36"/>
                <a:gd name="T4" fmla="*/ 11 w 35"/>
                <a:gd name="T5" fmla="*/ 14 h 36"/>
                <a:gd name="T6" fmla="*/ 15 w 35"/>
                <a:gd name="T7" fmla="*/ 4 h 36"/>
                <a:gd name="T8" fmla="*/ 23 w 35"/>
                <a:gd name="T9" fmla="*/ 0 h 36"/>
                <a:gd name="T10" fmla="*/ 27 w 35"/>
                <a:gd name="T11" fmla="*/ 1 h 36"/>
                <a:gd name="T12" fmla="*/ 33 w 35"/>
                <a:gd name="T13" fmla="*/ 6 h 36"/>
                <a:gd name="T14" fmla="*/ 32 w 35"/>
                <a:gd name="T15" fmla="*/ 19 h 36"/>
                <a:gd name="T16" fmla="*/ 8 w 35"/>
                <a:gd name="T17" fmla="*/ 36 h 36"/>
                <a:gd name="T18" fmla="*/ 2 w 35"/>
                <a:gd name="T19" fmla="*/ 34 h 36"/>
                <a:gd name="T20" fmla="*/ 1 w 35"/>
                <a:gd name="T2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" y="25"/>
                  </a:moveTo>
                  <a:cubicBezTo>
                    <a:pt x="1" y="23"/>
                    <a:pt x="2" y="20"/>
                    <a:pt x="4" y="18"/>
                  </a:cubicBezTo>
                  <a:cubicBezTo>
                    <a:pt x="5" y="15"/>
                    <a:pt x="8" y="14"/>
                    <a:pt x="11" y="14"/>
                  </a:cubicBezTo>
                  <a:cubicBezTo>
                    <a:pt x="9" y="11"/>
                    <a:pt x="13" y="7"/>
                    <a:pt x="15" y="4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24" y="0"/>
                    <a:pt x="26" y="0"/>
                    <a:pt x="27" y="1"/>
                  </a:cubicBezTo>
                  <a:cubicBezTo>
                    <a:pt x="30" y="2"/>
                    <a:pt x="32" y="4"/>
                    <a:pt x="33" y="6"/>
                  </a:cubicBezTo>
                  <a:cubicBezTo>
                    <a:pt x="35" y="10"/>
                    <a:pt x="34" y="15"/>
                    <a:pt x="32" y="19"/>
                  </a:cubicBezTo>
                  <a:cubicBezTo>
                    <a:pt x="27" y="28"/>
                    <a:pt x="18" y="34"/>
                    <a:pt x="8" y="36"/>
                  </a:cubicBezTo>
                  <a:cubicBezTo>
                    <a:pt x="6" y="35"/>
                    <a:pt x="4" y="35"/>
                    <a:pt x="2" y="34"/>
                  </a:cubicBezTo>
                  <a:cubicBezTo>
                    <a:pt x="0" y="31"/>
                    <a:pt x="2" y="28"/>
                    <a:pt x="1" y="25"/>
                  </a:cubicBezTo>
                  <a:close/>
                </a:path>
              </a:pathLst>
            </a:custGeom>
            <a:solidFill>
              <a:srgbClr val="EDD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šļíḓê">
              <a:extLst>
                <a:ext uri="{FF2B5EF4-FFF2-40B4-BE49-F238E27FC236}">
                  <a16:creationId xmlns:a16="http://schemas.microsoft.com/office/drawing/2014/main" id="{C82A9B25-F806-4679-85B1-E2D51E5D147C}"/>
                </a:ext>
              </a:extLst>
            </p:cNvPr>
            <p:cNvSpPr/>
            <p:nvPr/>
          </p:nvSpPr>
          <p:spPr bwMode="auto">
            <a:xfrm>
              <a:off x="4173538" y="1173163"/>
              <a:ext cx="663575" cy="674688"/>
            </a:xfrm>
            <a:custGeom>
              <a:avLst/>
              <a:gdLst>
                <a:gd name="T0" fmla="*/ 66 w 113"/>
                <a:gd name="T1" fmla="*/ 109 h 115"/>
                <a:gd name="T2" fmla="*/ 52 w 113"/>
                <a:gd name="T3" fmla="*/ 105 h 115"/>
                <a:gd name="T4" fmla="*/ 37 w 113"/>
                <a:gd name="T5" fmla="*/ 93 h 115"/>
                <a:gd name="T6" fmla="*/ 25 w 113"/>
                <a:gd name="T7" fmla="*/ 63 h 115"/>
                <a:gd name="T8" fmla="*/ 4 w 113"/>
                <a:gd name="T9" fmla="*/ 43 h 115"/>
                <a:gd name="T10" fmla="*/ 7 w 113"/>
                <a:gd name="T11" fmla="*/ 15 h 115"/>
                <a:gd name="T12" fmla="*/ 19 w 113"/>
                <a:gd name="T13" fmla="*/ 8 h 115"/>
                <a:gd name="T14" fmla="*/ 86 w 113"/>
                <a:gd name="T15" fmla="*/ 25 h 115"/>
                <a:gd name="T16" fmla="*/ 92 w 113"/>
                <a:gd name="T17" fmla="*/ 31 h 115"/>
                <a:gd name="T18" fmla="*/ 107 w 113"/>
                <a:gd name="T19" fmla="*/ 37 h 115"/>
                <a:gd name="T20" fmla="*/ 111 w 113"/>
                <a:gd name="T21" fmla="*/ 56 h 115"/>
                <a:gd name="T22" fmla="*/ 100 w 113"/>
                <a:gd name="T23" fmla="*/ 75 h 115"/>
                <a:gd name="T24" fmla="*/ 94 w 113"/>
                <a:gd name="T25" fmla="*/ 94 h 115"/>
                <a:gd name="T26" fmla="*/ 83 w 113"/>
                <a:gd name="T27" fmla="*/ 111 h 115"/>
                <a:gd name="T28" fmla="*/ 66 w 113"/>
                <a:gd name="T29" fmla="*/ 10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5">
                  <a:moveTo>
                    <a:pt x="66" y="109"/>
                  </a:moveTo>
                  <a:cubicBezTo>
                    <a:pt x="61" y="110"/>
                    <a:pt x="56" y="108"/>
                    <a:pt x="52" y="105"/>
                  </a:cubicBezTo>
                  <a:cubicBezTo>
                    <a:pt x="47" y="102"/>
                    <a:pt x="41" y="98"/>
                    <a:pt x="37" y="93"/>
                  </a:cubicBezTo>
                  <a:cubicBezTo>
                    <a:pt x="30" y="85"/>
                    <a:pt x="26" y="74"/>
                    <a:pt x="25" y="63"/>
                  </a:cubicBezTo>
                  <a:cubicBezTo>
                    <a:pt x="16" y="58"/>
                    <a:pt x="8" y="52"/>
                    <a:pt x="4" y="43"/>
                  </a:cubicBezTo>
                  <a:cubicBezTo>
                    <a:pt x="0" y="34"/>
                    <a:pt x="0" y="22"/>
                    <a:pt x="7" y="15"/>
                  </a:cubicBezTo>
                  <a:cubicBezTo>
                    <a:pt x="10" y="12"/>
                    <a:pt x="15" y="10"/>
                    <a:pt x="19" y="8"/>
                  </a:cubicBezTo>
                  <a:cubicBezTo>
                    <a:pt x="42" y="0"/>
                    <a:pt x="70" y="7"/>
                    <a:pt x="86" y="25"/>
                  </a:cubicBezTo>
                  <a:cubicBezTo>
                    <a:pt x="88" y="27"/>
                    <a:pt x="90" y="30"/>
                    <a:pt x="92" y="31"/>
                  </a:cubicBezTo>
                  <a:cubicBezTo>
                    <a:pt x="98" y="29"/>
                    <a:pt x="103" y="32"/>
                    <a:pt x="107" y="37"/>
                  </a:cubicBezTo>
                  <a:cubicBezTo>
                    <a:pt x="111" y="42"/>
                    <a:pt x="113" y="50"/>
                    <a:pt x="111" y="56"/>
                  </a:cubicBezTo>
                  <a:cubicBezTo>
                    <a:pt x="109" y="63"/>
                    <a:pt x="103" y="69"/>
                    <a:pt x="100" y="75"/>
                  </a:cubicBezTo>
                  <a:cubicBezTo>
                    <a:pt x="97" y="81"/>
                    <a:pt x="96" y="88"/>
                    <a:pt x="94" y="94"/>
                  </a:cubicBezTo>
                  <a:cubicBezTo>
                    <a:pt x="92" y="101"/>
                    <a:pt x="89" y="108"/>
                    <a:pt x="83" y="111"/>
                  </a:cubicBezTo>
                  <a:cubicBezTo>
                    <a:pt x="77" y="114"/>
                    <a:pt x="68" y="115"/>
                    <a:pt x="66" y="109"/>
                  </a:cubicBezTo>
                </a:path>
              </a:pathLst>
            </a:custGeom>
            <a:solidFill>
              <a:srgbClr val="71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ŝľíḓe">
              <a:extLst>
                <a:ext uri="{FF2B5EF4-FFF2-40B4-BE49-F238E27FC236}">
                  <a16:creationId xmlns:a16="http://schemas.microsoft.com/office/drawing/2014/main" id="{BCAB16C8-6558-4885-8D16-D0C6DD2197AF}"/>
                </a:ext>
              </a:extLst>
            </p:cNvPr>
            <p:cNvSpPr/>
            <p:nvPr/>
          </p:nvSpPr>
          <p:spPr bwMode="auto">
            <a:xfrm>
              <a:off x="4162426" y="5562601"/>
              <a:ext cx="398463" cy="169863"/>
            </a:xfrm>
            <a:custGeom>
              <a:avLst/>
              <a:gdLst>
                <a:gd name="T0" fmla="*/ 46 w 68"/>
                <a:gd name="T1" fmla="*/ 0 h 29"/>
                <a:gd name="T2" fmla="*/ 46 w 68"/>
                <a:gd name="T3" fmla="*/ 0 h 29"/>
                <a:gd name="T4" fmla="*/ 7 w 68"/>
                <a:gd name="T5" fmla="*/ 22 h 29"/>
                <a:gd name="T6" fmla="*/ 23 w 68"/>
                <a:gd name="T7" fmla="*/ 26 h 29"/>
                <a:gd name="T8" fmla="*/ 66 w 68"/>
                <a:gd name="T9" fmla="*/ 23 h 29"/>
                <a:gd name="T10" fmla="*/ 65 w 68"/>
                <a:gd name="T11" fmla="*/ 2 h 29"/>
                <a:gd name="T12" fmla="*/ 46 w 68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0" y="28"/>
                    <a:pt x="23" y="26"/>
                  </a:cubicBezTo>
                  <a:cubicBezTo>
                    <a:pt x="46" y="25"/>
                    <a:pt x="64" y="29"/>
                    <a:pt x="66" y="23"/>
                  </a:cubicBezTo>
                  <a:cubicBezTo>
                    <a:pt x="68" y="17"/>
                    <a:pt x="65" y="2"/>
                    <a:pt x="65" y="2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98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šḻiḋê">
              <a:extLst>
                <a:ext uri="{FF2B5EF4-FFF2-40B4-BE49-F238E27FC236}">
                  <a16:creationId xmlns:a16="http://schemas.microsoft.com/office/drawing/2014/main" id="{C8443738-83E4-4371-9B2C-1F37A9B58D76}"/>
                </a:ext>
              </a:extLst>
            </p:cNvPr>
            <p:cNvSpPr/>
            <p:nvPr/>
          </p:nvSpPr>
          <p:spPr bwMode="auto">
            <a:xfrm>
              <a:off x="4132263" y="3294063"/>
              <a:ext cx="985838" cy="2303463"/>
            </a:xfrm>
            <a:custGeom>
              <a:avLst/>
              <a:gdLst>
                <a:gd name="T0" fmla="*/ 0 w 621"/>
                <a:gd name="T1" fmla="*/ 0 h 1451"/>
                <a:gd name="T2" fmla="*/ 181 w 621"/>
                <a:gd name="T3" fmla="*/ 1436 h 1451"/>
                <a:gd name="T4" fmla="*/ 259 w 621"/>
                <a:gd name="T5" fmla="*/ 1436 h 1451"/>
                <a:gd name="T6" fmla="*/ 326 w 621"/>
                <a:gd name="T7" fmla="*/ 214 h 1451"/>
                <a:gd name="T8" fmla="*/ 503 w 621"/>
                <a:gd name="T9" fmla="*/ 1451 h 1451"/>
                <a:gd name="T10" fmla="*/ 581 w 621"/>
                <a:gd name="T11" fmla="*/ 1451 h 1451"/>
                <a:gd name="T12" fmla="*/ 621 w 621"/>
                <a:gd name="T13" fmla="*/ 0 h 1451"/>
                <a:gd name="T14" fmla="*/ 0 w 621"/>
                <a:gd name="T15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1" h="1451">
                  <a:moveTo>
                    <a:pt x="0" y="0"/>
                  </a:moveTo>
                  <a:lnTo>
                    <a:pt x="181" y="1436"/>
                  </a:lnTo>
                  <a:lnTo>
                    <a:pt x="259" y="1436"/>
                  </a:lnTo>
                  <a:lnTo>
                    <a:pt x="326" y="214"/>
                  </a:lnTo>
                  <a:lnTo>
                    <a:pt x="503" y="1451"/>
                  </a:lnTo>
                  <a:lnTo>
                    <a:pt x="581" y="1451"/>
                  </a:lnTo>
                  <a:lnTo>
                    <a:pt x="621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B2E82"/>
                </a:gs>
                <a:gs pos="100000">
                  <a:srgbClr val="6F468E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ṧ1îḍè">
              <a:extLst>
                <a:ext uri="{FF2B5EF4-FFF2-40B4-BE49-F238E27FC236}">
                  <a16:creationId xmlns:a16="http://schemas.microsoft.com/office/drawing/2014/main" id="{9841B27A-93CB-4F71-BA36-0D2301753AE3}"/>
                </a:ext>
              </a:extLst>
            </p:cNvPr>
            <p:cNvSpPr/>
            <p:nvPr/>
          </p:nvSpPr>
          <p:spPr bwMode="auto">
            <a:xfrm>
              <a:off x="4419601" y="3376613"/>
              <a:ext cx="569913" cy="2220913"/>
            </a:xfrm>
            <a:custGeom>
              <a:avLst/>
              <a:gdLst>
                <a:gd name="T0" fmla="*/ 0 w 359"/>
                <a:gd name="T1" fmla="*/ 1384 h 1399"/>
                <a:gd name="T2" fmla="*/ 78 w 359"/>
                <a:gd name="T3" fmla="*/ 1384 h 1399"/>
                <a:gd name="T4" fmla="*/ 145 w 359"/>
                <a:gd name="T5" fmla="*/ 162 h 1399"/>
                <a:gd name="T6" fmla="*/ 322 w 359"/>
                <a:gd name="T7" fmla="*/ 1399 h 1399"/>
                <a:gd name="T8" fmla="*/ 344 w 359"/>
                <a:gd name="T9" fmla="*/ 1399 h 1399"/>
                <a:gd name="T10" fmla="*/ 359 w 359"/>
                <a:gd name="T11" fmla="*/ 1380 h 1399"/>
                <a:gd name="T12" fmla="*/ 204 w 359"/>
                <a:gd name="T13" fmla="*/ 203 h 1399"/>
                <a:gd name="T14" fmla="*/ 248 w 359"/>
                <a:gd name="T15" fmla="*/ 0 h 1399"/>
                <a:gd name="T16" fmla="*/ 122 w 359"/>
                <a:gd name="T17" fmla="*/ 92 h 1399"/>
                <a:gd name="T18" fmla="*/ 45 w 359"/>
                <a:gd name="T19" fmla="*/ 37 h 1399"/>
                <a:gd name="T20" fmla="*/ 89 w 359"/>
                <a:gd name="T21" fmla="*/ 155 h 1399"/>
                <a:gd name="T22" fmla="*/ 52 w 359"/>
                <a:gd name="T23" fmla="*/ 1307 h 1399"/>
                <a:gd name="T24" fmla="*/ 0 w 359"/>
                <a:gd name="T25" fmla="*/ 1384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9" h="1399">
                  <a:moveTo>
                    <a:pt x="0" y="1384"/>
                  </a:moveTo>
                  <a:lnTo>
                    <a:pt x="78" y="1384"/>
                  </a:lnTo>
                  <a:lnTo>
                    <a:pt x="145" y="162"/>
                  </a:lnTo>
                  <a:lnTo>
                    <a:pt x="322" y="1399"/>
                  </a:lnTo>
                  <a:lnTo>
                    <a:pt x="344" y="1399"/>
                  </a:lnTo>
                  <a:lnTo>
                    <a:pt x="359" y="1380"/>
                  </a:lnTo>
                  <a:lnTo>
                    <a:pt x="204" y="203"/>
                  </a:lnTo>
                  <a:lnTo>
                    <a:pt x="248" y="0"/>
                  </a:lnTo>
                  <a:lnTo>
                    <a:pt x="122" y="92"/>
                  </a:lnTo>
                  <a:lnTo>
                    <a:pt x="45" y="37"/>
                  </a:lnTo>
                  <a:lnTo>
                    <a:pt x="89" y="155"/>
                  </a:lnTo>
                  <a:lnTo>
                    <a:pt x="52" y="1307"/>
                  </a:lnTo>
                  <a:lnTo>
                    <a:pt x="0" y="138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sļîḑe">
              <a:extLst>
                <a:ext uri="{FF2B5EF4-FFF2-40B4-BE49-F238E27FC236}">
                  <a16:creationId xmlns:a16="http://schemas.microsoft.com/office/drawing/2014/main" id="{678006C5-422A-46CE-8D8F-0B4AAE95FE91}"/>
                </a:ext>
              </a:extLst>
            </p:cNvPr>
            <p:cNvSpPr/>
            <p:nvPr/>
          </p:nvSpPr>
          <p:spPr bwMode="auto">
            <a:xfrm>
              <a:off x="4913313" y="5562601"/>
              <a:ext cx="393700" cy="169863"/>
            </a:xfrm>
            <a:custGeom>
              <a:avLst/>
              <a:gdLst>
                <a:gd name="T0" fmla="*/ 22 w 67"/>
                <a:gd name="T1" fmla="*/ 0 h 29"/>
                <a:gd name="T2" fmla="*/ 22 w 67"/>
                <a:gd name="T3" fmla="*/ 0 h 29"/>
                <a:gd name="T4" fmla="*/ 61 w 67"/>
                <a:gd name="T5" fmla="*/ 22 h 29"/>
                <a:gd name="T6" fmla="*/ 44 w 67"/>
                <a:gd name="T7" fmla="*/ 26 h 29"/>
                <a:gd name="T8" fmla="*/ 2 w 67"/>
                <a:gd name="T9" fmla="*/ 23 h 29"/>
                <a:gd name="T10" fmla="*/ 2 w 67"/>
                <a:gd name="T11" fmla="*/ 2 h 29"/>
                <a:gd name="T12" fmla="*/ 22 w 67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9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7" y="28"/>
                    <a:pt x="44" y="26"/>
                  </a:cubicBezTo>
                  <a:cubicBezTo>
                    <a:pt x="21" y="25"/>
                    <a:pt x="3" y="29"/>
                    <a:pt x="2" y="23"/>
                  </a:cubicBezTo>
                  <a:cubicBezTo>
                    <a:pt x="0" y="17"/>
                    <a:pt x="2" y="2"/>
                    <a:pt x="2" y="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98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$ḷîḋè">
              <a:extLst>
                <a:ext uri="{FF2B5EF4-FFF2-40B4-BE49-F238E27FC236}">
                  <a16:creationId xmlns:a16="http://schemas.microsoft.com/office/drawing/2014/main" id="{5F70E253-89FB-4AEB-94CA-EE9C94D59336}"/>
                </a:ext>
              </a:extLst>
            </p:cNvPr>
            <p:cNvSpPr/>
            <p:nvPr/>
          </p:nvSpPr>
          <p:spPr bwMode="auto">
            <a:xfrm>
              <a:off x="3979863" y="1471613"/>
              <a:ext cx="2278063" cy="1839913"/>
            </a:xfrm>
            <a:custGeom>
              <a:avLst/>
              <a:gdLst>
                <a:gd name="T0" fmla="*/ 388 w 388"/>
                <a:gd name="T1" fmla="*/ 17 h 314"/>
                <a:gd name="T2" fmla="*/ 374 w 388"/>
                <a:gd name="T3" fmla="*/ 0 h 314"/>
                <a:gd name="T4" fmla="*/ 229 w 388"/>
                <a:gd name="T5" fmla="*/ 82 h 314"/>
                <a:gd name="T6" fmla="*/ 183 w 388"/>
                <a:gd name="T7" fmla="*/ 90 h 314"/>
                <a:gd name="T8" fmla="*/ 145 w 388"/>
                <a:gd name="T9" fmla="*/ 85 h 314"/>
                <a:gd name="T10" fmla="*/ 132 w 388"/>
                <a:gd name="T11" fmla="*/ 77 h 314"/>
                <a:gd name="T12" fmla="*/ 110 w 388"/>
                <a:gd name="T13" fmla="*/ 41 h 314"/>
                <a:gd name="T14" fmla="*/ 85 w 388"/>
                <a:gd name="T15" fmla="*/ 45 h 314"/>
                <a:gd name="T16" fmla="*/ 70 w 388"/>
                <a:gd name="T17" fmla="*/ 84 h 314"/>
                <a:gd name="T18" fmla="*/ 34 w 388"/>
                <a:gd name="T19" fmla="*/ 110 h 314"/>
                <a:gd name="T20" fmla="*/ 11 w 388"/>
                <a:gd name="T21" fmla="*/ 158 h 314"/>
                <a:gd name="T22" fmla="*/ 25 w 388"/>
                <a:gd name="T23" fmla="*/ 314 h 314"/>
                <a:gd name="T24" fmla="*/ 194 w 388"/>
                <a:gd name="T25" fmla="*/ 314 h 314"/>
                <a:gd name="T26" fmla="*/ 203 w 388"/>
                <a:gd name="T27" fmla="*/ 237 h 314"/>
                <a:gd name="T28" fmla="*/ 200 w 388"/>
                <a:gd name="T29" fmla="*/ 195 h 314"/>
                <a:gd name="T30" fmla="*/ 195 w 388"/>
                <a:gd name="T31" fmla="*/ 151 h 314"/>
                <a:gd name="T32" fmla="*/ 388 w 388"/>
                <a:gd name="T33" fmla="*/ 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8" h="314">
                  <a:moveTo>
                    <a:pt x="388" y="17"/>
                  </a:moveTo>
                  <a:cubicBezTo>
                    <a:pt x="385" y="12"/>
                    <a:pt x="380" y="4"/>
                    <a:pt x="374" y="0"/>
                  </a:cubicBezTo>
                  <a:cubicBezTo>
                    <a:pt x="334" y="40"/>
                    <a:pt x="283" y="65"/>
                    <a:pt x="229" y="82"/>
                  </a:cubicBezTo>
                  <a:cubicBezTo>
                    <a:pt x="214" y="86"/>
                    <a:pt x="199" y="90"/>
                    <a:pt x="183" y="90"/>
                  </a:cubicBezTo>
                  <a:cubicBezTo>
                    <a:pt x="170" y="90"/>
                    <a:pt x="157" y="88"/>
                    <a:pt x="145" y="85"/>
                  </a:cubicBezTo>
                  <a:cubicBezTo>
                    <a:pt x="141" y="82"/>
                    <a:pt x="136" y="80"/>
                    <a:pt x="132" y="77"/>
                  </a:cubicBezTo>
                  <a:cubicBezTo>
                    <a:pt x="120" y="68"/>
                    <a:pt x="109" y="55"/>
                    <a:pt x="110" y="41"/>
                  </a:cubicBezTo>
                  <a:cubicBezTo>
                    <a:pt x="101" y="35"/>
                    <a:pt x="93" y="39"/>
                    <a:pt x="85" y="45"/>
                  </a:cubicBezTo>
                  <a:cubicBezTo>
                    <a:pt x="90" y="59"/>
                    <a:pt x="81" y="75"/>
                    <a:pt x="70" y="84"/>
                  </a:cubicBezTo>
                  <a:cubicBezTo>
                    <a:pt x="58" y="94"/>
                    <a:pt x="44" y="100"/>
                    <a:pt x="34" y="110"/>
                  </a:cubicBezTo>
                  <a:cubicBezTo>
                    <a:pt x="21" y="123"/>
                    <a:pt x="15" y="141"/>
                    <a:pt x="11" y="158"/>
                  </a:cubicBezTo>
                  <a:cubicBezTo>
                    <a:pt x="0" y="210"/>
                    <a:pt x="5" y="265"/>
                    <a:pt x="25" y="314"/>
                  </a:cubicBezTo>
                  <a:cubicBezTo>
                    <a:pt x="194" y="314"/>
                    <a:pt x="194" y="314"/>
                    <a:pt x="194" y="314"/>
                  </a:cubicBezTo>
                  <a:cubicBezTo>
                    <a:pt x="208" y="291"/>
                    <a:pt x="204" y="264"/>
                    <a:pt x="203" y="237"/>
                  </a:cubicBezTo>
                  <a:cubicBezTo>
                    <a:pt x="202" y="223"/>
                    <a:pt x="201" y="209"/>
                    <a:pt x="200" y="195"/>
                  </a:cubicBezTo>
                  <a:cubicBezTo>
                    <a:pt x="199" y="181"/>
                    <a:pt x="198" y="166"/>
                    <a:pt x="195" y="151"/>
                  </a:cubicBezTo>
                  <a:cubicBezTo>
                    <a:pt x="269" y="124"/>
                    <a:pt x="336" y="77"/>
                    <a:pt x="388" y="17"/>
                  </a:cubicBezTo>
                </a:path>
              </a:pathLst>
            </a:custGeom>
            <a:solidFill>
              <a:srgbClr val="FF7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śḻíḓé">
              <a:extLst>
                <a:ext uri="{FF2B5EF4-FFF2-40B4-BE49-F238E27FC236}">
                  <a16:creationId xmlns:a16="http://schemas.microsoft.com/office/drawing/2014/main" id="{537C2281-9DC2-46B7-BA01-19F2BF613103}"/>
                </a:ext>
              </a:extLst>
            </p:cNvPr>
            <p:cNvSpPr/>
            <p:nvPr/>
          </p:nvSpPr>
          <p:spPr bwMode="auto">
            <a:xfrm>
              <a:off x="4843463" y="1519238"/>
              <a:ext cx="1414463" cy="1792288"/>
            </a:xfrm>
            <a:custGeom>
              <a:avLst/>
              <a:gdLst>
                <a:gd name="T0" fmla="*/ 241 w 241"/>
                <a:gd name="T1" fmla="*/ 9 h 306"/>
                <a:gd name="T2" fmla="*/ 235 w 241"/>
                <a:gd name="T3" fmla="*/ 0 h 306"/>
                <a:gd name="T4" fmla="*/ 13 w 241"/>
                <a:gd name="T5" fmla="*/ 135 h 306"/>
                <a:gd name="T6" fmla="*/ 26 w 241"/>
                <a:gd name="T7" fmla="*/ 146 h 306"/>
                <a:gd name="T8" fmla="*/ 11 w 241"/>
                <a:gd name="T9" fmla="*/ 150 h 306"/>
                <a:gd name="T10" fmla="*/ 34 w 241"/>
                <a:gd name="T11" fmla="*/ 164 h 306"/>
                <a:gd name="T12" fmla="*/ 28 w 241"/>
                <a:gd name="T13" fmla="*/ 251 h 306"/>
                <a:gd name="T14" fmla="*/ 23 w 241"/>
                <a:gd name="T15" fmla="*/ 274 h 306"/>
                <a:gd name="T16" fmla="*/ 0 w 241"/>
                <a:gd name="T17" fmla="*/ 306 h 306"/>
                <a:gd name="T18" fmla="*/ 47 w 241"/>
                <a:gd name="T19" fmla="*/ 306 h 306"/>
                <a:gd name="T20" fmla="*/ 56 w 241"/>
                <a:gd name="T21" fmla="*/ 229 h 306"/>
                <a:gd name="T22" fmla="*/ 53 w 241"/>
                <a:gd name="T23" fmla="*/ 187 h 306"/>
                <a:gd name="T24" fmla="*/ 48 w 241"/>
                <a:gd name="T25" fmla="*/ 143 h 306"/>
                <a:gd name="T26" fmla="*/ 241 w 241"/>
                <a:gd name="T27" fmla="*/ 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306">
                  <a:moveTo>
                    <a:pt x="241" y="9"/>
                  </a:moveTo>
                  <a:cubicBezTo>
                    <a:pt x="240" y="6"/>
                    <a:pt x="237" y="3"/>
                    <a:pt x="235" y="0"/>
                  </a:cubicBezTo>
                  <a:cubicBezTo>
                    <a:pt x="174" y="63"/>
                    <a:pt x="97" y="110"/>
                    <a:pt x="13" y="135"/>
                  </a:cubicBezTo>
                  <a:cubicBezTo>
                    <a:pt x="17" y="141"/>
                    <a:pt x="20" y="142"/>
                    <a:pt x="26" y="146"/>
                  </a:cubicBezTo>
                  <a:cubicBezTo>
                    <a:pt x="21" y="147"/>
                    <a:pt x="16" y="149"/>
                    <a:pt x="11" y="150"/>
                  </a:cubicBezTo>
                  <a:cubicBezTo>
                    <a:pt x="19" y="154"/>
                    <a:pt x="26" y="160"/>
                    <a:pt x="34" y="164"/>
                  </a:cubicBezTo>
                  <a:cubicBezTo>
                    <a:pt x="34" y="193"/>
                    <a:pt x="31" y="223"/>
                    <a:pt x="28" y="251"/>
                  </a:cubicBezTo>
                  <a:cubicBezTo>
                    <a:pt x="27" y="259"/>
                    <a:pt x="26" y="267"/>
                    <a:pt x="23" y="274"/>
                  </a:cubicBezTo>
                  <a:cubicBezTo>
                    <a:pt x="19" y="287"/>
                    <a:pt x="10" y="297"/>
                    <a:pt x="0" y="306"/>
                  </a:cubicBezTo>
                  <a:cubicBezTo>
                    <a:pt x="47" y="306"/>
                    <a:pt x="47" y="306"/>
                    <a:pt x="47" y="306"/>
                  </a:cubicBezTo>
                  <a:cubicBezTo>
                    <a:pt x="61" y="283"/>
                    <a:pt x="57" y="256"/>
                    <a:pt x="56" y="229"/>
                  </a:cubicBezTo>
                  <a:cubicBezTo>
                    <a:pt x="55" y="215"/>
                    <a:pt x="54" y="201"/>
                    <a:pt x="53" y="187"/>
                  </a:cubicBezTo>
                  <a:cubicBezTo>
                    <a:pt x="52" y="173"/>
                    <a:pt x="51" y="157"/>
                    <a:pt x="48" y="143"/>
                  </a:cubicBezTo>
                  <a:cubicBezTo>
                    <a:pt x="122" y="116"/>
                    <a:pt x="189" y="69"/>
                    <a:pt x="241" y="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śľíḋè">
              <a:extLst>
                <a:ext uri="{FF2B5EF4-FFF2-40B4-BE49-F238E27FC236}">
                  <a16:creationId xmlns:a16="http://schemas.microsoft.com/office/drawing/2014/main" id="{21F48C71-37F5-47E8-936F-47D54AA86CAE}"/>
                </a:ext>
              </a:extLst>
            </p:cNvPr>
            <p:cNvSpPr/>
            <p:nvPr/>
          </p:nvSpPr>
          <p:spPr bwMode="auto">
            <a:xfrm>
              <a:off x="4003676" y="2151063"/>
              <a:ext cx="827088" cy="985838"/>
            </a:xfrm>
            <a:custGeom>
              <a:avLst/>
              <a:gdLst>
                <a:gd name="T0" fmla="*/ 138 w 141"/>
                <a:gd name="T1" fmla="*/ 79 h 168"/>
                <a:gd name="T2" fmla="*/ 126 w 141"/>
                <a:gd name="T3" fmla="*/ 76 h 168"/>
                <a:gd name="T4" fmla="*/ 115 w 141"/>
                <a:gd name="T5" fmla="*/ 81 h 168"/>
                <a:gd name="T6" fmla="*/ 111 w 141"/>
                <a:gd name="T7" fmla="*/ 92 h 168"/>
                <a:gd name="T8" fmla="*/ 109 w 141"/>
                <a:gd name="T9" fmla="*/ 103 h 168"/>
                <a:gd name="T10" fmla="*/ 106 w 141"/>
                <a:gd name="T11" fmla="*/ 100 h 168"/>
                <a:gd name="T12" fmla="*/ 86 w 141"/>
                <a:gd name="T13" fmla="*/ 119 h 168"/>
                <a:gd name="T14" fmla="*/ 54 w 141"/>
                <a:gd name="T15" fmla="*/ 120 h 168"/>
                <a:gd name="T16" fmla="*/ 40 w 141"/>
                <a:gd name="T17" fmla="*/ 99 h 168"/>
                <a:gd name="T18" fmla="*/ 17 w 141"/>
                <a:gd name="T19" fmla="*/ 69 h 168"/>
                <a:gd name="T20" fmla="*/ 16 w 141"/>
                <a:gd name="T21" fmla="*/ 69 h 168"/>
                <a:gd name="T22" fmla="*/ 17 w 141"/>
                <a:gd name="T23" fmla="*/ 67 h 168"/>
                <a:gd name="T24" fmla="*/ 19 w 141"/>
                <a:gd name="T25" fmla="*/ 63 h 168"/>
                <a:gd name="T26" fmla="*/ 20 w 141"/>
                <a:gd name="T27" fmla="*/ 61 h 168"/>
                <a:gd name="T28" fmla="*/ 21 w 141"/>
                <a:gd name="T29" fmla="*/ 60 h 168"/>
                <a:gd name="T30" fmla="*/ 33 w 141"/>
                <a:gd name="T31" fmla="*/ 36 h 168"/>
                <a:gd name="T32" fmla="*/ 35 w 141"/>
                <a:gd name="T33" fmla="*/ 28 h 168"/>
                <a:gd name="T34" fmla="*/ 44 w 141"/>
                <a:gd name="T35" fmla="*/ 7 h 168"/>
                <a:gd name="T36" fmla="*/ 47 w 141"/>
                <a:gd name="T37" fmla="*/ 0 h 168"/>
                <a:gd name="T38" fmla="*/ 20 w 141"/>
                <a:gd name="T39" fmla="*/ 27 h 168"/>
                <a:gd name="T40" fmla="*/ 5 w 141"/>
                <a:gd name="T41" fmla="*/ 57 h 168"/>
                <a:gd name="T42" fmla="*/ 8 w 141"/>
                <a:gd name="T43" fmla="*/ 158 h 168"/>
                <a:gd name="T44" fmla="*/ 59 w 141"/>
                <a:gd name="T45" fmla="*/ 163 h 168"/>
                <a:gd name="T46" fmla="*/ 121 w 141"/>
                <a:gd name="T47" fmla="*/ 117 h 168"/>
                <a:gd name="T48" fmla="*/ 118 w 141"/>
                <a:gd name="T49" fmla="*/ 113 h 168"/>
                <a:gd name="T50" fmla="*/ 122 w 141"/>
                <a:gd name="T51" fmla="*/ 108 h 168"/>
                <a:gd name="T52" fmla="*/ 138 w 141"/>
                <a:gd name="T53" fmla="*/ 96 h 168"/>
                <a:gd name="T54" fmla="*/ 140 w 141"/>
                <a:gd name="T55" fmla="*/ 94 h 168"/>
                <a:gd name="T56" fmla="*/ 140 w 141"/>
                <a:gd name="T57" fmla="*/ 92 h 168"/>
                <a:gd name="T58" fmla="*/ 138 w 141"/>
                <a:gd name="T59" fmla="*/ 7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1" h="168">
                  <a:moveTo>
                    <a:pt x="138" y="79"/>
                  </a:moveTo>
                  <a:cubicBezTo>
                    <a:pt x="135" y="75"/>
                    <a:pt x="130" y="75"/>
                    <a:pt x="126" y="76"/>
                  </a:cubicBezTo>
                  <a:cubicBezTo>
                    <a:pt x="122" y="76"/>
                    <a:pt x="117" y="77"/>
                    <a:pt x="115" y="81"/>
                  </a:cubicBezTo>
                  <a:cubicBezTo>
                    <a:pt x="113" y="84"/>
                    <a:pt x="111" y="88"/>
                    <a:pt x="111" y="92"/>
                  </a:cubicBezTo>
                  <a:cubicBezTo>
                    <a:pt x="110" y="96"/>
                    <a:pt x="111" y="100"/>
                    <a:pt x="109" y="103"/>
                  </a:cubicBezTo>
                  <a:cubicBezTo>
                    <a:pt x="108" y="102"/>
                    <a:pt x="107" y="101"/>
                    <a:pt x="106" y="100"/>
                  </a:cubicBezTo>
                  <a:cubicBezTo>
                    <a:pt x="102" y="108"/>
                    <a:pt x="94" y="115"/>
                    <a:pt x="86" y="119"/>
                  </a:cubicBezTo>
                  <a:cubicBezTo>
                    <a:pt x="77" y="124"/>
                    <a:pt x="64" y="125"/>
                    <a:pt x="54" y="120"/>
                  </a:cubicBezTo>
                  <a:cubicBezTo>
                    <a:pt x="46" y="116"/>
                    <a:pt x="40" y="108"/>
                    <a:pt x="40" y="99"/>
                  </a:cubicBezTo>
                  <a:cubicBezTo>
                    <a:pt x="26" y="99"/>
                    <a:pt x="12" y="86"/>
                    <a:pt x="17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7" y="68"/>
                    <a:pt x="17" y="68"/>
                    <a:pt x="17" y="67"/>
                  </a:cubicBezTo>
                  <a:cubicBezTo>
                    <a:pt x="18" y="66"/>
                    <a:pt x="18" y="65"/>
                    <a:pt x="19" y="63"/>
                  </a:cubicBezTo>
                  <a:cubicBezTo>
                    <a:pt x="19" y="63"/>
                    <a:pt x="19" y="62"/>
                    <a:pt x="20" y="61"/>
                  </a:cubicBezTo>
                  <a:cubicBezTo>
                    <a:pt x="20" y="60"/>
                    <a:pt x="20" y="60"/>
                    <a:pt x="21" y="60"/>
                  </a:cubicBezTo>
                  <a:cubicBezTo>
                    <a:pt x="24" y="52"/>
                    <a:pt x="29" y="44"/>
                    <a:pt x="33" y="36"/>
                  </a:cubicBezTo>
                  <a:cubicBezTo>
                    <a:pt x="33" y="34"/>
                    <a:pt x="34" y="31"/>
                    <a:pt x="35" y="28"/>
                  </a:cubicBezTo>
                  <a:cubicBezTo>
                    <a:pt x="38" y="21"/>
                    <a:pt x="41" y="14"/>
                    <a:pt x="44" y="7"/>
                  </a:cubicBezTo>
                  <a:cubicBezTo>
                    <a:pt x="45" y="4"/>
                    <a:pt x="46" y="2"/>
                    <a:pt x="47" y="0"/>
                  </a:cubicBezTo>
                  <a:cubicBezTo>
                    <a:pt x="37" y="7"/>
                    <a:pt x="28" y="16"/>
                    <a:pt x="20" y="27"/>
                  </a:cubicBezTo>
                  <a:cubicBezTo>
                    <a:pt x="14" y="36"/>
                    <a:pt x="9" y="46"/>
                    <a:pt x="5" y="57"/>
                  </a:cubicBezTo>
                  <a:cubicBezTo>
                    <a:pt x="0" y="90"/>
                    <a:pt x="1" y="125"/>
                    <a:pt x="8" y="158"/>
                  </a:cubicBezTo>
                  <a:cubicBezTo>
                    <a:pt x="23" y="166"/>
                    <a:pt x="42" y="168"/>
                    <a:pt x="59" y="163"/>
                  </a:cubicBezTo>
                  <a:cubicBezTo>
                    <a:pt x="84" y="156"/>
                    <a:pt x="103" y="136"/>
                    <a:pt x="121" y="117"/>
                  </a:cubicBezTo>
                  <a:cubicBezTo>
                    <a:pt x="120" y="116"/>
                    <a:pt x="119" y="114"/>
                    <a:pt x="118" y="113"/>
                  </a:cubicBezTo>
                  <a:cubicBezTo>
                    <a:pt x="119" y="111"/>
                    <a:pt x="121" y="109"/>
                    <a:pt x="122" y="108"/>
                  </a:cubicBezTo>
                  <a:cubicBezTo>
                    <a:pt x="127" y="103"/>
                    <a:pt x="133" y="99"/>
                    <a:pt x="138" y="96"/>
                  </a:cubicBezTo>
                  <a:cubicBezTo>
                    <a:pt x="139" y="95"/>
                    <a:pt x="139" y="95"/>
                    <a:pt x="140" y="94"/>
                  </a:cubicBezTo>
                  <a:cubicBezTo>
                    <a:pt x="140" y="93"/>
                    <a:pt x="140" y="93"/>
                    <a:pt x="140" y="92"/>
                  </a:cubicBezTo>
                  <a:cubicBezTo>
                    <a:pt x="141" y="87"/>
                    <a:pt x="141" y="82"/>
                    <a:pt x="138" y="7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ṧḻiďe">
              <a:extLst>
                <a:ext uri="{FF2B5EF4-FFF2-40B4-BE49-F238E27FC236}">
                  <a16:creationId xmlns:a16="http://schemas.microsoft.com/office/drawing/2014/main" id="{FF024F65-3463-4F66-AE9F-3E7920BCE3E3}"/>
                </a:ext>
              </a:extLst>
            </p:cNvPr>
            <p:cNvSpPr/>
            <p:nvPr/>
          </p:nvSpPr>
          <p:spPr bwMode="auto">
            <a:xfrm>
              <a:off x="4402138" y="1676401"/>
              <a:ext cx="387350" cy="341313"/>
            </a:xfrm>
            <a:custGeom>
              <a:avLst/>
              <a:gdLst>
                <a:gd name="T0" fmla="*/ 0 w 66"/>
                <a:gd name="T1" fmla="*/ 47 h 58"/>
                <a:gd name="T2" fmla="*/ 35 w 66"/>
                <a:gd name="T3" fmla="*/ 57 h 58"/>
                <a:gd name="T4" fmla="*/ 66 w 66"/>
                <a:gd name="T5" fmla="*/ 46 h 58"/>
                <a:gd name="T6" fmla="*/ 60 w 66"/>
                <a:gd name="T7" fmla="*/ 42 h 58"/>
                <a:gd name="T8" fmla="*/ 38 w 66"/>
                <a:gd name="T9" fmla="*/ 6 h 58"/>
                <a:gd name="T10" fmla="*/ 13 w 66"/>
                <a:gd name="T11" fmla="*/ 10 h 58"/>
                <a:gd name="T12" fmla="*/ 0 w 66"/>
                <a:gd name="T13" fmla="*/ 4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8">
                  <a:moveTo>
                    <a:pt x="0" y="47"/>
                  </a:moveTo>
                  <a:cubicBezTo>
                    <a:pt x="10" y="54"/>
                    <a:pt x="23" y="58"/>
                    <a:pt x="35" y="57"/>
                  </a:cubicBezTo>
                  <a:cubicBezTo>
                    <a:pt x="46" y="57"/>
                    <a:pt x="57" y="53"/>
                    <a:pt x="66" y="46"/>
                  </a:cubicBezTo>
                  <a:cubicBezTo>
                    <a:pt x="64" y="44"/>
                    <a:pt x="62" y="43"/>
                    <a:pt x="60" y="42"/>
                  </a:cubicBezTo>
                  <a:cubicBezTo>
                    <a:pt x="48" y="33"/>
                    <a:pt x="37" y="20"/>
                    <a:pt x="38" y="6"/>
                  </a:cubicBezTo>
                  <a:cubicBezTo>
                    <a:pt x="29" y="0"/>
                    <a:pt x="21" y="4"/>
                    <a:pt x="13" y="10"/>
                  </a:cubicBezTo>
                  <a:cubicBezTo>
                    <a:pt x="18" y="23"/>
                    <a:pt x="10" y="38"/>
                    <a:pt x="0" y="47"/>
                  </a:cubicBezTo>
                </a:path>
              </a:pathLst>
            </a:custGeom>
            <a:solidFill>
              <a:srgbClr val="E6C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sľiḋé">
              <a:extLst>
                <a:ext uri="{FF2B5EF4-FFF2-40B4-BE49-F238E27FC236}">
                  <a16:creationId xmlns:a16="http://schemas.microsoft.com/office/drawing/2014/main" id="{840BF352-BC4C-461D-817C-014B6CEDAACB}"/>
                </a:ext>
              </a:extLst>
            </p:cNvPr>
            <p:cNvSpPr/>
            <p:nvPr/>
          </p:nvSpPr>
          <p:spPr bwMode="auto">
            <a:xfrm>
              <a:off x="4660901" y="1824038"/>
              <a:ext cx="69850" cy="80963"/>
            </a:xfrm>
            <a:custGeom>
              <a:avLst/>
              <a:gdLst>
                <a:gd name="T0" fmla="*/ 0 w 12"/>
                <a:gd name="T1" fmla="*/ 0 h 14"/>
                <a:gd name="T2" fmla="*/ 0 w 12"/>
                <a:gd name="T3" fmla="*/ 0 h 14"/>
                <a:gd name="T4" fmla="*/ 12 w 12"/>
                <a:gd name="T5" fmla="*/ 14 h 14"/>
                <a:gd name="T6" fmla="*/ 12 w 12"/>
                <a:gd name="T7" fmla="*/ 14 h 14"/>
                <a:gd name="T8" fmla="*/ 0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0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8" y="10"/>
                    <a:pt x="3" y="6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ṥ1íḋé">
              <a:extLst>
                <a:ext uri="{FF2B5EF4-FFF2-40B4-BE49-F238E27FC236}">
                  <a16:creationId xmlns:a16="http://schemas.microsoft.com/office/drawing/2014/main" id="{B93DC2F7-B210-43E7-A533-5935C6A70E91}"/>
                </a:ext>
              </a:extLst>
            </p:cNvPr>
            <p:cNvSpPr/>
            <p:nvPr/>
          </p:nvSpPr>
          <p:spPr bwMode="auto">
            <a:xfrm>
              <a:off x="4632326" y="1758951"/>
              <a:ext cx="28575" cy="65088"/>
            </a:xfrm>
            <a:custGeom>
              <a:avLst/>
              <a:gdLst>
                <a:gd name="T0" fmla="*/ 0 w 5"/>
                <a:gd name="T1" fmla="*/ 0 h 11"/>
                <a:gd name="T2" fmla="*/ 0 w 5"/>
                <a:gd name="T3" fmla="*/ 0 h 11"/>
                <a:gd name="T4" fmla="*/ 5 w 5"/>
                <a:gd name="T5" fmla="*/ 11 h 11"/>
                <a:gd name="T6" fmla="*/ 5 w 5"/>
                <a:gd name="T7" fmla="*/ 11 h 11"/>
                <a:gd name="T8" fmla="*/ 0 w 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8"/>
                    <a:pt x="1" y="4"/>
                    <a:pt x="0" y="0"/>
                  </a:cubicBezTo>
                </a:path>
              </a:pathLst>
            </a:custGeom>
            <a:solidFill>
              <a:srgbClr val="652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ṩļîďe">
              <a:extLst>
                <a:ext uri="{FF2B5EF4-FFF2-40B4-BE49-F238E27FC236}">
                  <a16:creationId xmlns:a16="http://schemas.microsoft.com/office/drawing/2014/main" id="{C737B69E-14CF-4448-A77A-443AA3A937DB}"/>
                </a:ext>
              </a:extLst>
            </p:cNvPr>
            <p:cNvSpPr/>
            <p:nvPr/>
          </p:nvSpPr>
          <p:spPr bwMode="auto">
            <a:xfrm>
              <a:off x="4473576" y="1793876"/>
              <a:ext cx="11113" cy="53975"/>
            </a:xfrm>
            <a:custGeom>
              <a:avLst/>
              <a:gdLst>
                <a:gd name="T0" fmla="*/ 2 w 2"/>
                <a:gd name="T1" fmla="*/ 0 h 9"/>
                <a:gd name="T2" fmla="*/ 0 w 2"/>
                <a:gd name="T3" fmla="*/ 9 h 9"/>
                <a:gd name="T4" fmla="*/ 0 w 2"/>
                <a:gd name="T5" fmla="*/ 9 h 9"/>
                <a:gd name="T6" fmla="*/ 2 w 2"/>
                <a:gd name="T7" fmla="*/ 0 h 9"/>
                <a:gd name="T8" fmla="*/ 2 w 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2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2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ŝ1íḓe">
              <a:extLst>
                <a:ext uri="{FF2B5EF4-FFF2-40B4-BE49-F238E27FC236}">
                  <a16:creationId xmlns:a16="http://schemas.microsoft.com/office/drawing/2014/main" id="{BEE20456-70FE-416C-908D-44A134C78B25}"/>
                </a:ext>
              </a:extLst>
            </p:cNvPr>
            <p:cNvSpPr/>
            <p:nvPr/>
          </p:nvSpPr>
          <p:spPr bwMode="auto">
            <a:xfrm>
              <a:off x="4484688" y="1758951"/>
              <a:ext cx="0" cy="34925"/>
            </a:xfrm>
            <a:custGeom>
              <a:avLst/>
              <a:gdLst>
                <a:gd name="T0" fmla="*/ 0 h 6"/>
                <a:gd name="T1" fmla="*/ 6 h 6"/>
                <a:gd name="T2" fmla="*/ 6 h 6"/>
                <a:gd name="T3" fmla="*/ 0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52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ḷiďê">
              <a:extLst>
                <a:ext uri="{FF2B5EF4-FFF2-40B4-BE49-F238E27FC236}">
                  <a16:creationId xmlns:a16="http://schemas.microsoft.com/office/drawing/2014/main" id="{E7F3646A-78B1-443F-843E-CAB89D9D9366}"/>
                </a:ext>
              </a:extLst>
            </p:cNvPr>
            <p:cNvSpPr/>
            <p:nvPr/>
          </p:nvSpPr>
          <p:spPr bwMode="auto">
            <a:xfrm>
              <a:off x="4473576" y="1758951"/>
              <a:ext cx="257175" cy="158750"/>
            </a:xfrm>
            <a:custGeom>
              <a:avLst/>
              <a:gdLst>
                <a:gd name="T0" fmla="*/ 27 w 44"/>
                <a:gd name="T1" fmla="*/ 0 h 27"/>
                <a:gd name="T2" fmla="*/ 13 w 44"/>
                <a:gd name="T3" fmla="*/ 7 h 27"/>
                <a:gd name="T4" fmla="*/ 2 w 44"/>
                <a:gd name="T5" fmla="*/ 0 h 27"/>
                <a:gd name="T6" fmla="*/ 2 w 44"/>
                <a:gd name="T7" fmla="*/ 6 h 27"/>
                <a:gd name="T8" fmla="*/ 0 w 44"/>
                <a:gd name="T9" fmla="*/ 15 h 27"/>
                <a:gd name="T10" fmla="*/ 20 w 44"/>
                <a:gd name="T11" fmla="*/ 26 h 27"/>
                <a:gd name="T12" fmla="*/ 31 w 44"/>
                <a:gd name="T13" fmla="*/ 27 h 27"/>
                <a:gd name="T14" fmla="*/ 44 w 44"/>
                <a:gd name="T15" fmla="*/ 25 h 27"/>
                <a:gd name="T16" fmla="*/ 32 w 44"/>
                <a:gd name="T17" fmla="*/ 11 h 27"/>
                <a:gd name="T18" fmla="*/ 27 w 4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7">
                  <a:moveTo>
                    <a:pt x="27" y="0"/>
                  </a:moveTo>
                  <a:cubicBezTo>
                    <a:pt x="23" y="4"/>
                    <a:pt x="18" y="6"/>
                    <a:pt x="13" y="7"/>
                  </a:cubicBezTo>
                  <a:cubicBezTo>
                    <a:pt x="9" y="5"/>
                    <a:pt x="5" y="3"/>
                    <a:pt x="2" y="0"/>
                  </a:cubicBezTo>
                  <a:cubicBezTo>
                    <a:pt x="2" y="2"/>
                    <a:pt x="2" y="4"/>
                    <a:pt x="2" y="6"/>
                  </a:cubicBezTo>
                  <a:cubicBezTo>
                    <a:pt x="2" y="9"/>
                    <a:pt x="2" y="12"/>
                    <a:pt x="0" y="15"/>
                  </a:cubicBezTo>
                  <a:cubicBezTo>
                    <a:pt x="6" y="20"/>
                    <a:pt x="13" y="24"/>
                    <a:pt x="20" y="26"/>
                  </a:cubicBezTo>
                  <a:cubicBezTo>
                    <a:pt x="24" y="26"/>
                    <a:pt x="28" y="27"/>
                    <a:pt x="31" y="27"/>
                  </a:cubicBezTo>
                  <a:cubicBezTo>
                    <a:pt x="36" y="27"/>
                    <a:pt x="40" y="26"/>
                    <a:pt x="44" y="25"/>
                  </a:cubicBezTo>
                  <a:cubicBezTo>
                    <a:pt x="40" y="21"/>
                    <a:pt x="35" y="17"/>
                    <a:pt x="32" y="11"/>
                  </a:cubicBezTo>
                  <a:cubicBezTo>
                    <a:pt x="29" y="8"/>
                    <a:pt x="28" y="4"/>
                    <a:pt x="27" y="0"/>
                  </a:cubicBezTo>
                </a:path>
              </a:pathLst>
            </a:custGeom>
            <a:solidFill>
              <a:srgbClr val="CFA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sľîḓe">
              <a:extLst>
                <a:ext uri="{FF2B5EF4-FFF2-40B4-BE49-F238E27FC236}">
                  <a16:creationId xmlns:a16="http://schemas.microsoft.com/office/drawing/2014/main" id="{39C67889-BDDE-4073-A591-85436A9866FE}"/>
                </a:ext>
              </a:extLst>
            </p:cNvPr>
            <p:cNvSpPr/>
            <p:nvPr/>
          </p:nvSpPr>
          <p:spPr bwMode="auto">
            <a:xfrm>
              <a:off x="4379913" y="1384301"/>
              <a:ext cx="333375" cy="415925"/>
            </a:xfrm>
            <a:custGeom>
              <a:avLst/>
              <a:gdLst>
                <a:gd name="T0" fmla="*/ 9 w 57"/>
                <a:gd name="T1" fmla="*/ 0 h 71"/>
                <a:gd name="T2" fmla="*/ 4 w 57"/>
                <a:gd name="T3" fmla="*/ 40 h 71"/>
                <a:gd name="T4" fmla="*/ 29 w 57"/>
                <a:gd name="T5" fmla="*/ 71 h 71"/>
                <a:gd name="T6" fmla="*/ 50 w 57"/>
                <a:gd name="T7" fmla="*/ 56 h 71"/>
                <a:gd name="T8" fmla="*/ 57 w 57"/>
                <a:gd name="T9" fmla="*/ 32 h 71"/>
                <a:gd name="T10" fmla="*/ 55 w 57"/>
                <a:gd name="T11" fmla="*/ 18 h 71"/>
                <a:gd name="T12" fmla="*/ 36 w 57"/>
                <a:gd name="T13" fmla="*/ 2 h 71"/>
                <a:gd name="T14" fmla="*/ 9 w 57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71">
                  <a:moveTo>
                    <a:pt x="9" y="0"/>
                  </a:moveTo>
                  <a:cubicBezTo>
                    <a:pt x="3" y="13"/>
                    <a:pt x="0" y="27"/>
                    <a:pt x="4" y="40"/>
                  </a:cubicBezTo>
                  <a:cubicBezTo>
                    <a:pt x="7" y="54"/>
                    <a:pt x="16" y="66"/>
                    <a:pt x="29" y="71"/>
                  </a:cubicBezTo>
                  <a:cubicBezTo>
                    <a:pt x="37" y="70"/>
                    <a:pt x="45" y="63"/>
                    <a:pt x="50" y="56"/>
                  </a:cubicBezTo>
                  <a:cubicBezTo>
                    <a:pt x="55" y="49"/>
                    <a:pt x="57" y="41"/>
                    <a:pt x="57" y="32"/>
                  </a:cubicBezTo>
                  <a:cubicBezTo>
                    <a:pt x="57" y="27"/>
                    <a:pt x="57" y="23"/>
                    <a:pt x="55" y="18"/>
                  </a:cubicBezTo>
                  <a:cubicBezTo>
                    <a:pt x="52" y="11"/>
                    <a:pt x="44" y="5"/>
                    <a:pt x="36" y="2"/>
                  </a:cubicBezTo>
                  <a:cubicBezTo>
                    <a:pt x="28" y="0"/>
                    <a:pt x="17" y="0"/>
                    <a:pt x="9" y="0"/>
                  </a:cubicBezTo>
                </a:path>
              </a:pathLst>
            </a:custGeom>
            <a:solidFill>
              <a:srgbClr val="FFD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ş1íḋe">
              <a:extLst>
                <a:ext uri="{FF2B5EF4-FFF2-40B4-BE49-F238E27FC236}">
                  <a16:creationId xmlns:a16="http://schemas.microsoft.com/office/drawing/2014/main" id="{CEE13CD1-17EA-4A22-91F3-B48FC9F425A3}"/>
                </a:ext>
              </a:extLst>
            </p:cNvPr>
            <p:cNvSpPr/>
            <p:nvPr/>
          </p:nvSpPr>
          <p:spPr bwMode="auto">
            <a:xfrm>
              <a:off x="4702176" y="14890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52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ṥ1ïdê">
              <a:extLst>
                <a:ext uri="{FF2B5EF4-FFF2-40B4-BE49-F238E27FC236}">
                  <a16:creationId xmlns:a16="http://schemas.microsoft.com/office/drawing/2014/main" id="{F843A4A8-089D-426A-8E37-499E35579020}"/>
                </a:ext>
              </a:extLst>
            </p:cNvPr>
            <p:cNvSpPr/>
            <p:nvPr/>
          </p:nvSpPr>
          <p:spPr bwMode="auto">
            <a:xfrm>
              <a:off x="4554538" y="1412876"/>
              <a:ext cx="158750" cy="387350"/>
            </a:xfrm>
            <a:custGeom>
              <a:avLst/>
              <a:gdLst>
                <a:gd name="T0" fmla="*/ 11 w 27"/>
                <a:gd name="T1" fmla="*/ 0 h 66"/>
                <a:gd name="T2" fmla="*/ 13 w 27"/>
                <a:gd name="T3" fmla="*/ 34 h 66"/>
                <a:gd name="T4" fmla="*/ 0 w 27"/>
                <a:gd name="T5" fmla="*/ 66 h 66"/>
                <a:gd name="T6" fmla="*/ 20 w 27"/>
                <a:gd name="T7" fmla="*/ 51 h 66"/>
                <a:gd name="T8" fmla="*/ 27 w 27"/>
                <a:gd name="T9" fmla="*/ 27 h 66"/>
                <a:gd name="T10" fmla="*/ 27 w 27"/>
                <a:gd name="T11" fmla="*/ 26 h 66"/>
                <a:gd name="T12" fmla="*/ 25 w 27"/>
                <a:gd name="T13" fmla="*/ 13 h 66"/>
                <a:gd name="T14" fmla="*/ 25 w 27"/>
                <a:gd name="T15" fmla="*/ 13 h 66"/>
                <a:gd name="T16" fmla="*/ 25 w 27"/>
                <a:gd name="T17" fmla="*/ 13 h 66"/>
                <a:gd name="T18" fmla="*/ 25 w 27"/>
                <a:gd name="T19" fmla="*/ 13 h 66"/>
                <a:gd name="T20" fmla="*/ 11 w 27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6">
                  <a:moveTo>
                    <a:pt x="11" y="0"/>
                  </a:moveTo>
                  <a:cubicBezTo>
                    <a:pt x="13" y="11"/>
                    <a:pt x="14" y="23"/>
                    <a:pt x="13" y="34"/>
                  </a:cubicBezTo>
                  <a:cubicBezTo>
                    <a:pt x="11" y="46"/>
                    <a:pt x="7" y="57"/>
                    <a:pt x="0" y="66"/>
                  </a:cubicBezTo>
                  <a:cubicBezTo>
                    <a:pt x="8" y="64"/>
                    <a:pt x="15" y="58"/>
                    <a:pt x="20" y="51"/>
                  </a:cubicBezTo>
                  <a:cubicBezTo>
                    <a:pt x="25" y="44"/>
                    <a:pt x="27" y="36"/>
                    <a:pt x="27" y="27"/>
                  </a:cubicBezTo>
                  <a:cubicBezTo>
                    <a:pt x="27" y="27"/>
                    <a:pt x="27" y="26"/>
                    <a:pt x="27" y="26"/>
                  </a:cubicBezTo>
                  <a:cubicBezTo>
                    <a:pt x="27" y="21"/>
                    <a:pt x="26" y="17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7"/>
                    <a:pt x="17" y="3"/>
                    <a:pt x="11" y="0"/>
                  </a:cubicBezTo>
                </a:path>
              </a:pathLst>
            </a:custGeom>
            <a:solidFill>
              <a:srgbClr val="E5B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$ḷïde">
              <a:extLst>
                <a:ext uri="{FF2B5EF4-FFF2-40B4-BE49-F238E27FC236}">
                  <a16:creationId xmlns:a16="http://schemas.microsoft.com/office/drawing/2014/main" id="{AE8C6112-281E-4037-B4BE-038E8ADB731F}"/>
                </a:ext>
              </a:extLst>
            </p:cNvPr>
            <p:cNvSpPr/>
            <p:nvPr/>
          </p:nvSpPr>
          <p:spPr bwMode="auto">
            <a:xfrm>
              <a:off x="4595813" y="2139951"/>
              <a:ext cx="288925" cy="474663"/>
            </a:xfrm>
            <a:custGeom>
              <a:avLst/>
              <a:gdLst>
                <a:gd name="T0" fmla="*/ 41 w 49"/>
                <a:gd name="T1" fmla="*/ 81 h 81"/>
                <a:gd name="T2" fmla="*/ 8 w 49"/>
                <a:gd name="T3" fmla="*/ 81 h 81"/>
                <a:gd name="T4" fmla="*/ 0 w 49"/>
                <a:gd name="T5" fmla="*/ 72 h 81"/>
                <a:gd name="T6" fmla="*/ 0 w 49"/>
                <a:gd name="T7" fmla="*/ 9 h 81"/>
                <a:gd name="T8" fmla="*/ 8 w 49"/>
                <a:gd name="T9" fmla="*/ 0 h 81"/>
                <a:gd name="T10" fmla="*/ 41 w 49"/>
                <a:gd name="T11" fmla="*/ 0 h 81"/>
                <a:gd name="T12" fmla="*/ 49 w 49"/>
                <a:gd name="T13" fmla="*/ 9 h 81"/>
                <a:gd name="T14" fmla="*/ 49 w 49"/>
                <a:gd name="T15" fmla="*/ 72 h 81"/>
                <a:gd name="T16" fmla="*/ 41 w 49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81">
                  <a:moveTo>
                    <a:pt x="41" y="8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49" y="4"/>
                    <a:pt x="49" y="9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7"/>
                    <a:pt x="46" y="81"/>
                    <a:pt x="41" y="8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ṡľíḋé">
              <a:extLst>
                <a:ext uri="{FF2B5EF4-FFF2-40B4-BE49-F238E27FC236}">
                  <a16:creationId xmlns:a16="http://schemas.microsoft.com/office/drawing/2014/main" id="{44C68899-AC51-4543-A3FC-FBC5DEA7E407}"/>
                </a:ext>
              </a:extLst>
            </p:cNvPr>
            <p:cNvSpPr/>
            <p:nvPr/>
          </p:nvSpPr>
          <p:spPr bwMode="auto">
            <a:xfrm>
              <a:off x="4613276" y="2473326"/>
              <a:ext cx="206375" cy="258763"/>
            </a:xfrm>
            <a:custGeom>
              <a:avLst/>
              <a:gdLst>
                <a:gd name="T0" fmla="*/ 1 w 35"/>
                <a:gd name="T1" fmla="*/ 32 h 44"/>
                <a:gd name="T2" fmla="*/ 4 w 35"/>
                <a:gd name="T3" fmla="*/ 18 h 44"/>
                <a:gd name="T4" fmla="*/ 8 w 35"/>
                <a:gd name="T5" fmla="*/ 7 h 44"/>
                <a:gd name="T6" fmla="*/ 20 w 35"/>
                <a:gd name="T7" fmla="*/ 1 h 44"/>
                <a:gd name="T8" fmla="*/ 32 w 35"/>
                <a:gd name="T9" fmla="*/ 4 h 44"/>
                <a:gd name="T10" fmla="*/ 34 w 35"/>
                <a:gd name="T11" fmla="*/ 18 h 44"/>
                <a:gd name="T12" fmla="*/ 33 w 35"/>
                <a:gd name="T13" fmla="*/ 20 h 44"/>
                <a:gd name="T14" fmla="*/ 32 w 35"/>
                <a:gd name="T15" fmla="*/ 21 h 44"/>
                <a:gd name="T16" fmla="*/ 16 w 35"/>
                <a:gd name="T17" fmla="*/ 34 h 44"/>
                <a:gd name="T18" fmla="*/ 8 w 35"/>
                <a:gd name="T19" fmla="*/ 44 h 44"/>
                <a:gd name="T20" fmla="*/ 1 w 35"/>
                <a:gd name="T2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4">
                  <a:moveTo>
                    <a:pt x="1" y="32"/>
                  </a:moveTo>
                  <a:cubicBezTo>
                    <a:pt x="4" y="29"/>
                    <a:pt x="4" y="23"/>
                    <a:pt x="4" y="18"/>
                  </a:cubicBezTo>
                  <a:cubicBezTo>
                    <a:pt x="5" y="14"/>
                    <a:pt x="6" y="10"/>
                    <a:pt x="8" y="7"/>
                  </a:cubicBezTo>
                  <a:cubicBezTo>
                    <a:pt x="10" y="3"/>
                    <a:pt x="15" y="2"/>
                    <a:pt x="20" y="1"/>
                  </a:cubicBezTo>
                  <a:cubicBezTo>
                    <a:pt x="24" y="0"/>
                    <a:pt x="29" y="1"/>
                    <a:pt x="32" y="4"/>
                  </a:cubicBezTo>
                  <a:cubicBezTo>
                    <a:pt x="35" y="8"/>
                    <a:pt x="35" y="13"/>
                    <a:pt x="34" y="18"/>
                  </a:cubicBezTo>
                  <a:cubicBezTo>
                    <a:pt x="34" y="19"/>
                    <a:pt x="34" y="19"/>
                    <a:pt x="33" y="20"/>
                  </a:cubicBezTo>
                  <a:cubicBezTo>
                    <a:pt x="33" y="21"/>
                    <a:pt x="32" y="21"/>
                    <a:pt x="32" y="21"/>
                  </a:cubicBezTo>
                  <a:cubicBezTo>
                    <a:pt x="26" y="25"/>
                    <a:pt x="20" y="29"/>
                    <a:pt x="16" y="34"/>
                  </a:cubicBezTo>
                  <a:cubicBezTo>
                    <a:pt x="13" y="37"/>
                    <a:pt x="11" y="40"/>
                    <a:pt x="8" y="44"/>
                  </a:cubicBezTo>
                  <a:cubicBezTo>
                    <a:pt x="4" y="41"/>
                    <a:pt x="0" y="37"/>
                    <a:pt x="1" y="32"/>
                  </a:cubicBezTo>
                  <a:close/>
                </a:path>
              </a:pathLst>
            </a:custGeom>
            <a:solidFill>
              <a:srgbClr val="EDD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sļíḋe">
              <a:extLst>
                <a:ext uri="{FF2B5EF4-FFF2-40B4-BE49-F238E27FC236}">
                  <a16:creationId xmlns:a16="http://schemas.microsoft.com/office/drawing/2014/main" id="{57D0D1E8-2938-4AB2-A1D0-41FC4CC70948}"/>
                </a:ext>
              </a:extLst>
            </p:cNvPr>
            <p:cNvSpPr/>
            <p:nvPr/>
          </p:nvSpPr>
          <p:spPr bwMode="auto">
            <a:xfrm>
              <a:off x="3892551" y="1981201"/>
              <a:ext cx="809625" cy="1062038"/>
            </a:xfrm>
            <a:custGeom>
              <a:avLst/>
              <a:gdLst>
                <a:gd name="T0" fmla="*/ 83 w 138"/>
                <a:gd name="T1" fmla="*/ 1 h 181"/>
                <a:gd name="T2" fmla="*/ 37 w 138"/>
                <a:gd name="T3" fmla="*/ 37 h 181"/>
                <a:gd name="T4" fmla="*/ 12 w 138"/>
                <a:gd name="T5" fmla="*/ 91 h 181"/>
                <a:gd name="T6" fmla="*/ 8 w 138"/>
                <a:gd name="T7" fmla="*/ 149 h 181"/>
                <a:gd name="T8" fmla="*/ 75 w 138"/>
                <a:gd name="T9" fmla="*/ 173 h 181"/>
                <a:gd name="T10" fmla="*/ 138 w 138"/>
                <a:gd name="T11" fmla="*/ 127 h 181"/>
                <a:gd name="T12" fmla="*/ 123 w 138"/>
                <a:gd name="T13" fmla="*/ 110 h 181"/>
                <a:gd name="T14" fmla="*/ 103 w 138"/>
                <a:gd name="T15" fmla="*/ 129 h 181"/>
                <a:gd name="T16" fmla="*/ 71 w 138"/>
                <a:gd name="T17" fmla="*/ 130 h 181"/>
                <a:gd name="T18" fmla="*/ 57 w 138"/>
                <a:gd name="T19" fmla="*/ 103 h 181"/>
                <a:gd name="T20" fmla="*/ 62 w 138"/>
                <a:gd name="T21" fmla="*/ 92 h 181"/>
                <a:gd name="T22" fmla="*/ 77 w 138"/>
                <a:gd name="T23" fmla="*/ 65 h 181"/>
                <a:gd name="T24" fmla="*/ 92 w 138"/>
                <a:gd name="T25" fmla="*/ 10 h 181"/>
                <a:gd name="T26" fmla="*/ 83 w 138"/>
                <a:gd name="T27" fmla="*/ 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81">
                  <a:moveTo>
                    <a:pt x="83" y="1"/>
                  </a:moveTo>
                  <a:cubicBezTo>
                    <a:pt x="64" y="6"/>
                    <a:pt x="48" y="20"/>
                    <a:pt x="37" y="37"/>
                  </a:cubicBezTo>
                  <a:cubicBezTo>
                    <a:pt x="26" y="53"/>
                    <a:pt x="19" y="72"/>
                    <a:pt x="12" y="91"/>
                  </a:cubicBezTo>
                  <a:cubicBezTo>
                    <a:pt x="6" y="110"/>
                    <a:pt x="0" y="131"/>
                    <a:pt x="8" y="149"/>
                  </a:cubicBezTo>
                  <a:cubicBezTo>
                    <a:pt x="19" y="173"/>
                    <a:pt x="50" y="181"/>
                    <a:pt x="75" y="173"/>
                  </a:cubicBezTo>
                  <a:cubicBezTo>
                    <a:pt x="100" y="166"/>
                    <a:pt x="120" y="146"/>
                    <a:pt x="138" y="127"/>
                  </a:cubicBezTo>
                  <a:cubicBezTo>
                    <a:pt x="134" y="121"/>
                    <a:pt x="129" y="115"/>
                    <a:pt x="123" y="110"/>
                  </a:cubicBezTo>
                  <a:cubicBezTo>
                    <a:pt x="119" y="118"/>
                    <a:pt x="111" y="125"/>
                    <a:pt x="103" y="129"/>
                  </a:cubicBezTo>
                  <a:cubicBezTo>
                    <a:pt x="93" y="134"/>
                    <a:pt x="81" y="135"/>
                    <a:pt x="71" y="130"/>
                  </a:cubicBezTo>
                  <a:cubicBezTo>
                    <a:pt x="61" y="125"/>
                    <a:pt x="54" y="114"/>
                    <a:pt x="57" y="103"/>
                  </a:cubicBezTo>
                  <a:cubicBezTo>
                    <a:pt x="58" y="99"/>
                    <a:pt x="60" y="95"/>
                    <a:pt x="62" y="92"/>
                  </a:cubicBezTo>
                  <a:cubicBezTo>
                    <a:pt x="67" y="83"/>
                    <a:pt x="72" y="74"/>
                    <a:pt x="77" y="65"/>
                  </a:cubicBezTo>
                  <a:cubicBezTo>
                    <a:pt x="86" y="48"/>
                    <a:pt x="96" y="29"/>
                    <a:pt x="92" y="10"/>
                  </a:cubicBezTo>
                  <a:cubicBezTo>
                    <a:pt x="91" y="6"/>
                    <a:pt x="87" y="0"/>
                    <a:pt x="83" y="1"/>
                  </a:cubicBezTo>
                  <a:close/>
                </a:path>
              </a:pathLst>
            </a:custGeom>
            <a:solidFill>
              <a:srgbClr val="FF7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šḷíḑe">
              <a:extLst>
                <a:ext uri="{FF2B5EF4-FFF2-40B4-BE49-F238E27FC236}">
                  <a16:creationId xmlns:a16="http://schemas.microsoft.com/office/drawing/2014/main" id="{AAFA6007-78B1-4FBF-B9C8-2FC8B721C392}"/>
                </a:ext>
              </a:extLst>
            </p:cNvPr>
            <p:cNvSpPr/>
            <p:nvPr/>
          </p:nvSpPr>
          <p:spPr bwMode="auto">
            <a:xfrm>
              <a:off x="4356101" y="1331913"/>
              <a:ext cx="387350" cy="233363"/>
            </a:xfrm>
            <a:custGeom>
              <a:avLst/>
              <a:gdLst>
                <a:gd name="T0" fmla="*/ 1 w 66"/>
                <a:gd name="T1" fmla="*/ 34 h 40"/>
                <a:gd name="T2" fmla="*/ 45 w 66"/>
                <a:gd name="T3" fmla="*/ 22 h 40"/>
                <a:gd name="T4" fmla="*/ 64 w 66"/>
                <a:gd name="T5" fmla="*/ 40 h 40"/>
                <a:gd name="T6" fmla="*/ 59 w 66"/>
                <a:gd name="T7" fmla="*/ 14 h 40"/>
                <a:gd name="T8" fmla="*/ 38 w 66"/>
                <a:gd name="T9" fmla="*/ 5 h 40"/>
                <a:gd name="T10" fmla="*/ 22 w 66"/>
                <a:gd name="T11" fmla="*/ 1 h 40"/>
                <a:gd name="T12" fmla="*/ 7 w 66"/>
                <a:gd name="T13" fmla="*/ 5 h 40"/>
                <a:gd name="T14" fmla="*/ 2 w 66"/>
                <a:gd name="T15" fmla="*/ 16 h 40"/>
                <a:gd name="T16" fmla="*/ 1 w 66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40">
                  <a:moveTo>
                    <a:pt x="1" y="34"/>
                  </a:moveTo>
                  <a:cubicBezTo>
                    <a:pt x="17" y="38"/>
                    <a:pt x="34" y="33"/>
                    <a:pt x="45" y="22"/>
                  </a:cubicBezTo>
                  <a:cubicBezTo>
                    <a:pt x="49" y="30"/>
                    <a:pt x="56" y="36"/>
                    <a:pt x="64" y="40"/>
                  </a:cubicBezTo>
                  <a:cubicBezTo>
                    <a:pt x="65" y="31"/>
                    <a:pt x="66" y="20"/>
                    <a:pt x="59" y="14"/>
                  </a:cubicBezTo>
                  <a:cubicBezTo>
                    <a:pt x="54" y="8"/>
                    <a:pt x="46" y="7"/>
                    <a:pt x="38" y="5"/>
                  </a:cubicBezTo>
                  <a:cubicBezTo>
                    <a:pt x="33" y="4"/>
                    <a:pt x="28" y="1"/>
                    <a:pt x="22" y="1"/>
                  </a:cubicBezTo>
                  <a:cubicBezTo>
                    <a:pt x="17" y="0"/>
                    <a:pt x="10" y="1"/>
                    <a:pt x="7" y="5"/>
                  </a:cubicBezTo>
                  <a:cubicBezTo>
                    <a:pt x="4" y="8"/>
                    <a:pt x="3" y="12"/>
                    <a:pt x="2" y="16"/>
                  </a:cubicBezTo>
                  <a:cubicBezTo>
                    <a:pt x="1" y="22"/>
                    <a:pt x="0" y="28"/>
                    <a:pt x="1" y="34"/>
                  </a:cubicBezTo>
                  <a:close/>
                </a:path>
              </a:pathLst>
            </a:custGeom>
            <a:solidFill>
              <a:srgbClr val="71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ṥľïde">
              <a:extLst>
                <a:ext uri="{FF2B5EF4-FFF2-40B4-BE49-F238E27FC236}">
                  <a16:creationId xmlns:a16="http://schemas.microsoft.com/office/drawing/2014/main" id="{E16A3BF6-34FC-4867-BB10-096AA9828CB3}"/>
                </a:ext>
              </a:extLst>
            </p:cNvPr>
            <p:cNvSpPr/>
            <p:nvPr/>
          </p:nvSpPr>
          <p:spPr bwMode="auto">
            <a:xfrm>
              <a:off x="4684713" y="2227263"/>
              <a:ext cx="111125" cy="11747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Sľïḍê">
              <a:extLst>
                <a:ext uri="{FF2B5EF4-FFF2-40B4-BE49-F238E27FC236}">
                  <a16:creationId xmlns:a16="http://schemas.microsoft.com/office/drawing/2014/main" id="{B7363DBC-CDD2-473D-A57A-0D646453C30F}"/>
                </a:ext>
              </a:extLst>
            </p:cNvPr>
            <p:cNvSpPr/>
            <p:nvPr/>
          </p:nvSpPr>
          <p:spPr bwMode="auto">
            <a:xfrm>
              <a:off x="5999163" y="4389438"/>
              <a:ext cx="41275" cy="47625"/>
            </a:xfrm>
            <a:custGeom>
              <a:avLst/>
              <a:gdLst>
                <a:gd name="T0" fmla="*/ 4 w 7"/>
                <a:gd name="T1" fmla="*/ 8 h 8"/>
                <a:gd name="T2" fmla="*/ 1 w 7"/>
                <a:gd name="T3" fmla="*/ 7 h 8"/>
                <a:gd name="T4" fmla="*/ 0 w 7"/>
                <a:gd name="T5" fmla="*/ 6 h 8"/>
                <a:gd name="T6" fmla="*/ 0 w 7"/>
                <a:gd name="T7" fmla="*/ 4 h 8"/>
                <a:gd name="T8" fmla="*/ 0 w 7"/>
                <a:gd name="T9" fmla="*/ 3 h 8"/>
                <a:gd name="T10" fmla="*/ 0 w 7"/>
                <a:gd name="T11" fmla="*/ 3 h 8"/>
                <a:gd name="T12" fmla="*/ 1 w 7"/>
                <a:gd name="T13" fmla="*/ 2 h 8"/>
                <a:gd name="T14" fmla="*/ 1 w 7"/>
                <a:gd name="T15" fmla="*/ 2 h 8"/>
                <a:gd name="T16" fmla="*/ 2 w 7"/>
                <a:gd name="T17" fmla="*/ 1 h 8"/>
                <a:gd name="T18" fmla="*/ 6 w 7"/>
                <a:gd name="T19" fmla="*/ 2 h 8"/>
                <a:gd name="T20" fmla="*/ 7 w 7"/>
                <a:gd name="T21" fmla="*/ 2 h 8"/>
                <a:gd name="T22" fmla="*/ 7 w 7"/>
                <a:gd name="T23" fmla="*/ 3 h 8"/>
                <a:gd name="T24" fmla="*/ 7 w 7"/>
                <a:gd name="T25" fmla="*/ 3 h 8"/>
                <a:gd name="T26" fmla="*/ 7 w 7"/>
                <a:gd name="T27" fmla="*/ 4 h 8"/>
                <a:gd name="T28" fmla="*/ 7 w 7"/>
                <a:gd name="T29" fmla="*/ 6 h 8"/>
                <a:gd name="T30" fmla="*/ 6 w 7"/>
                <a:gd name="T31" fmla="*/ 7 h 8"/>
                <a:gd name="T32" fmla="*/ 5 w 7"/>
                <a:gd name="T33" fmla="*/ 8 h 8"/>
                <a:gd name="T34" fmla="*/ 4 w 7"/>
                <a:gd name="T3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4" y="0"/>
                    <a:pt x="5" y="0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6"/>
                    <a:pt x="7" y="6"/>
                    <a:pt x="6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sḻiḍè">
              <a:extLst>
                <a:ext uri="{FF2B5EF4-FFF2-40B4-BE49-F238E27FC236}">
                  <a16:creationId xmlns:a16="http://schemas.microsoft.com/office/drawing/2014/main" id="{040F42A1-9537-4325-BA03-A5497313A8A8}"/>
                </a:ext>
              </a:extLst>
            </p:cNvPr>
            <p:cNvSpPr/>
            <p:nvPr/>
          </p:nvSpPr>
          <p:spPr bwMode="auto">
            <a:xfrm>
              <a:off x="5218113" y="3698876"/>
              <a:ext cx="1414463" cy="1042988"/>
            </a:xfrm>
            <a:custGeom>
              <a:avLst/>
              <a:gdLst>
                <a:gd name="T0" fmla="*/ 216 w 241"/>
                <a:gd name="T1" fmla="*/ 0 h 178"/>
                <a:gd name="T2" fmla="*/ 25 w 241"/>
                <a:gd name="T3" fmla="*/ 0 h 178"/>
                <a:gd name="T4" fmla="*/ 0 w 241"/>
                <a:gd name="T5" fmla="*/ 24 h 178"/>
                <a:gd name="T6" fmla="*/ 0 w 241"/>
                <a:gd name="T7" fmla="*/ 129 h 178"/>
                <a:gd name="T8" fmla="*/ 25 w 241"/>
                <a:gd name="T9" fmla="*/ 153 h 178"/>
                <a:gd name="T10" fmla="*/ 156 w 241"/>
                <a:gd name="T11" fmla="*/ 153 h 178"/>
                <a:gd name="T12" fmla="*/ 175 w 241"/>
                <a:gd name="T13" fmla="*/ 178 h 178"/>
                <a:gd name="T14" fmla="*/ 194 w 241"/>
                <a:gd name="T15" fmla="*/ 153 h 178"/>
                <a:gd name="T16" fmla="*/ 216 w 241"/>
                <a:gd name="T17" fmla="*/ 153 h 178"/>
                <a:gd name="T18" fmla="*/ 241 w 241"/>
                <a:gd name="T19" fmla="*/ 129 h 178"/>
                <a:gd name="T20" fmla="*/ 241 w 241"/>
                <a:gd name="T21" fmla="*/ 24 h 178"/>
                <a:gd name="T22" fmla="*/ 216 w 241"/>
                <a:gd name="T2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78">
                  <a:moveTo>
                    <a:pt x="21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3"/>
                    <a:pt x="11" y="153"/>
                    <a:pt x="25" y="153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216" y="153"/>
                    <a:pt x="216" y="153"/>
                    <a:pt x="216" y="153"/>
                  </a:cubicBezTo>
                  <a:cubicBezTo>
                    <a:pt x="230" y="153"/>
                    <a:pt x="241" y="143"/>
                    <a:pt x="241" y="129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41" y="11"/>
                    <a:pt x="230" y="0"/>
                    <a:pt x="216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ŝļíḑe">
              <a:extLst>
                <a:ext uri="{FF2B5EF4-FFF2-40B4-BE49-F238E27FC236}">
                  <a16:creationId xmlns:a16="http://schemas.microsoft.com/office/drawing/2014/main" id="{DE67DE37-0B8C-4270-A040-4937B4E16F8A}"/>
                </a:ext>
              </a:extLst>
            </p:cNvPr>
            <p:cNvSpPr/>
            <p:nvPr/>
          </p:nvSpPr>
          <p:spPr bwMode="auto">
            <a:xfrm>
              <a:off x="5218113" y="3698876"/>
              <a:ext cx="1414463" cy="1042988"/>
            </a:xfrm>
            <a:custGeom>
              <a:avLst/>
              <a:gdLst>
                <a:gd name="T0" fmla="*/ 216 w 241"/>
                <a:gd name="T1" fmla="*/ 0 h 178"/>
                <a:gd name="T2" fmla="*/ 25 w 241"/>
                <a:gd name="T3" fmla="*/ 0 h 178"/>
                <a:gd name="T4" fmla="*/ 0 w 241"/>
                <a:gd name="T5" fmla="*/ 24 h 178"/>
                <a:gd name="T6" fmla="*/ 0 w 241"/>
                <a:gd name="T7" fmla="*/ 129 h 178"/>
                <a:gd name="T8" fmla="*/ 25 w 241"/>
                <a:gd name="T9" fmla="*/ 153 h 178"/>
                <a:gd name="T10" fmla="*/ 156 w 241"/>
                <a:gd name="T11" fmla="*/ 153 h 178"/>
                <a:gd name="T12" fmla="*/ 175 w 241"/>
                <a:gd name="T13" fmla="*/ 178 h 178"/>
                <a:gd name="T14" fmla="*/ 194 w 241"/>
                <a:gd name="T15" fmla="*/ 153 h 178"/>
                <a:gd name="T16" fmla="*/ 216 w 241"/>
                <a:gd name="T17" fmla="*/ 153 h 178"/>
                <a:gd name="T18" fmla="*/ 241 w 241"/>
                <a:gd name="T19" fmla="*/ 129 h 178"/>
                <a:gd name="T20" fmla="*/ 241 w 241"/>
                <a:gd name="T21" fmla="*/ 24 h 178"/>
                <a:gd name="T22" fmla="*/ 216 w 241"/>
                <a:gd name="T2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78">
                  <a:moveTo>
                    <a:pt x="21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3"/>
                    <a:pt x="11" y="153"/>
                    <a:pt x="25" y="153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216" y="153"/>
                    <a:pt x="216" y="153"/>
                    <a:pt x="216" y="153"/>
                  </a:cubicBezTo>
                  <a:cubicBezTo>
                    <a:pt x="230" y="153"/>
                    <a:pt x="241" y="143"/>
                    <a:pt x="241" y="129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41" y="11"/>
                    <a:pt x="230" y="0"/>
                    <a:pt x="216" y="0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ľïḑe">
              <a:extLst>
                <a:ext uri="{FF2B5EF4-FFF2-40B4-BE49-F238E27FC236}">
                  <a16:creationId xmlns:a16="http://schemas.microsoft.com/office/drawing/2014/main" id="{5D1C74F9-17F3-481A-AAF1-7DC7238E03D0}"/>
                </a:ext>
              </a:extLst>
            </p:cNvPr>
            <p:cNvSpPr/>
            <p:nvPr/>
          </p:nvSpPr>
          <p:spPr bwMode="auto">
            <a:xfrm>
              <a:off x="5218113" y="3633788"/>
              <a:ext cx="1414463" cy="1049338"/>
            </a:xfrm>
            <a:custGeom>
              <a:avLst/>
              <a:gdLst>
                <a:gd name="T0" fmla="*/ 216 w 241"/>
                <a:gd name="T1" fmla="*/ 0 h 179"/>
                <a:gd name="T2" fmla="*/ 25 w 241"/>
                <a:gd name="T3" fmla="*/ 0 h 179"/>
                <a:gd name="T4" fmla="*/ 0 w 241"/>
                <a:gd name="T5" fmla="*/ 25 h 179"/>
                <a:gd name="T6" fmla="*/ 0 w 241"/>
                <a:gd name="T7" fmla="*/ 130 h 179"/>
                <a:gd name="T8" fmla="*/ 25 w 241"/>
                <a:gd name="T9" fmla="*/ 154 h 179"/>
                <a:gd name="T10" fmla="*/ 156 w 241"/>
                <a:gd name="T11" fmla="*/ 154 h 179"/>
                <a:gd name="T12" fmla="*/ 175 w 241"/>
                <a:gd name="T13" fmla="*/ 179 h 179"/>
                <a:gd name="T14" fmla="*/ 194 w 241"/>
                <a:gd name="T15" fmla="*/ 154 h 179"/>
                <a:gd name="T16" fmla="*/ 216 w 241"/>
                <a:gd name="T17" fmla="*/ 154 h 179"/>
                <a:gd name="T18" fmla="*/ 241 w 241"/>
                <a:gd name="T19" fmla="*/ 130 h 179"/>
                <a:gd name="T20" fmla="*/ 241 w 241"/>
                <a:gd name="T21" fmla="*/ 25 h 179"/>
                <a:gd name="T22" fmla="*/ 216 w 241"/>
                <a:gd name="T2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79">
                  <a:moveTo>
                    <a:pt x="21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3"/>
                    <a:pt x="11" y="154"/>
                    <a:pt x="25" y="154"/>
                  </a:cubicBezTo>
                  <a:cubicBezTo>
                    <a:pt x="156" y="154"/>
                    <a:pt x="156" y="154"/>
                    <a:pt x="156" y="154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216" y="154"/>
                    <a:pt x="216" y="154"/>
                    <a:pt x="216" y="154"/>
                  </a:cubicBezTo>
                  <a:cubicBezTo>
                    <a:pt x="230" y="154"/>
                    <a:pt x="241" y="143"/>
                    <a:pt x="241" y="130"/>
                  </a:cubicBezTo>
                  <a:cubicBezTo>
                    <a:pt x="241" y="25"/>
                    <a:pt x="241" y="25"/>
                    <a:pt x="241" y="25"/>
                  </a:cubicBezTo>
                  <a:cubicBezTo>
                    <a:pt x="241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śḷîdé">
              <a:extLst>
                <a:ext uri="{FF2B5EF4-FFF2-40B4-BE49-F238E27FC236}">
                  <a16:creationId xmlns:a16="http://schemas.microsoft.com/office/drawing/2014/main" id="{5AED8E9D-9181-4D3F-9405-96A3DB926439}"/>
                </a:ext>
              </a:extLst>
            </p:cNvPr>
            <p:cNvSpPr/>
            <p:nvPr/>
          </p:nvSpPr>
          <p:spPr bwMode="auto">
            <a:xfrm>
              <a:off x="5383213" y="3798888"/>
              <a:ext cx="1073150" cy="80963"/>
            </a:xfrm>
            <a:custGeom>
              <a:avLst/>
              <a:gdLst>
                <a:gd name="T0" fmla="*/ 176 w 183"/>
                <a:gd name="T1" fmla="*/ 14 h 14"/>
                <a:gd name="T2" fmla="*/ 7 w 183"/>
                <a:gd name="T3" fmla="*/ 14 h 14"/>
                <a:gd name="T4" fmla="*/ 0 w 183"/>
                <a:gd name="T5" fmla="*/ 7 h 14"/>
                <a:gd name="T6" fmla="*/ 7 w 183"/>
                <a:gd name="T7" fmla="*/ 0 h 14"/>
                <a:gd name="T8" fmla="*/ 176 w 183"/>
                <a:gd name="T9" fmla="*/ 0 h 14"/>
                <a:gd name="T10" fmla="*/ 183 w 183"/>
                <a:gd name="T11" fmla="*/ 7 h 14"/>
                <a:gd name="T12" fmla="*/ 176 w 183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4">
                  <a:moveTo>
                    <a:pt x="176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3"/>
                    <a:pt x="183" y="7"/>
                  </a:cubicBezTo>
                  <a:cubicBezTo>
                    <a:pt x="183" y="11"/>
                    <a:pt x="180" y="14"/>
                    <a:pt x="176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śliḋe">
              <a:extLst>
                <a:ext uri="{FF2B5EF4-FFF2-40B4-BE49-F238E27FC236}">
                  <a16:creationId xmlns:a16="http://schemas.microsoft.com/office/drawing/2014/main" id="{87668615-8B4F-4E4C-9042-4F620D0C195F}"/>
                </a:ext>
              </a:extLst>
            </p:cNvPr>
            <p:cNvSpPr/>
            <p:nvPr/>
          </p:nvSpPr>
          <p:spPr bwMode="auto">
            <a:xfrm>
              <a:off x="5383213" y="4010026"/>
              <a:ext cx="1073150" cy="87313"/>
            </a:xfrm>
            <a:custGeom>
              <a:avLst/>
              <a:gdLst>
                <a:gd name="T0" fmla="*/ 176 w 183"/>
                <a:gd name="T1" fmla="*/ 15 h 15"/>
                <a:gd name="T2" fmla="*/ 7 w 183"/>
                <a:gd name="T3" fmla="*/ 15 h 15"/>
                <a:gd name="T4" fmla="*/ 0 w 183"/>
                <a:gd name="T5" fmla="*/ 7 h 15"/>
                <a:gd name="T6" fmla="*/ 7 w 183"/>
                <a:gd name="T7" fmla="*/ 0 h 15"/>
                <a:gd name="T8" fmla="*/ 176 w 183"/>
                <a:gd name="T9" fmla="*/ 0 h 15"/>
                <a:gd name="T10" fmla="*/ 183 w 183"/>
                <a:gd name="T11" fmla="*/ 7 h 15"/>
                <a:gd name="T12" fmla="*/ 176 w 18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5">
                  <a:moveTo>
                    <a:pt x="17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3"/>
                    <a:pt x="183" y="7"/>
                  </a:cubicBezTo>
                  <a:cubicBezTo>
                    <a:pt x="183" y="11"/>
                    <a:pt x="180" y="15"/>
                    <a:pt x="176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ṧḷïḍe">
              <a:extLst>
                <a:ext uri="{FF2B5EF4-FFF2-40B4-BE49-F238E27FC236}">
                  <a16:creationId xmlns:a16="http://schemas.microsoft.com/office/drawing/2014/main" id="{1DD7BB3C-D860-4773-BA6C-D71D3FD0F52B}"/>
                </a:ext>
              </a:extLst>
            </p:cNvPr>
            <p:cNvSpPr/>
            <p:nvPr/>
          </p:nvSpPr>
          <p:spPr bwMode="auto">
            <a:xfrm>
              <a:off x="5383213" y="4219576"/>
              <a:ext cx="1073150" cy="88900"/>
            </a:xfrm>
            <a:custGeom>
              <a:avLst/>
              <a:gdLst>
                <a:gd name="T0" fmla="*/ 176 w 183"/>
                <a:gd name="T1" fmla="*/ 15 h 15"/>
                <a:gd name="T2" fmla="*/ 7 w 183"/>
                <a:gd name="T3" fmla="*/ 15 h 15"/>
                <a:gd name="T4" fmla="*/ 0 w 183"/>
                <a:gd name="T5" fmla="*/ 8 h 15"/>
                <a:gd name="T6" fmla="*/ 7 w 183"/>
                <a:gd name="T7" fmla="*/ 0 h 15"/>
                <a:gd name="T8" fmla="*/ 176 w 183"/>
                <a:gd name="T9" fmla="*/ 0 h 15"/>
                <a:gd name="T10" fmla="*/ 183 w 183"/>
                <a:gd name="T11" fmla="*/ 8 h 15"/>
                <a:gd name="T12" fmla="*/ 176 w 18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5">
                  <a:moveTo>
                    <a:pt x="17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4"/>
                    <a:pt x="183" y="8"/>
                  </a:cubicBezTo>
                  <a:cubicBezTo>
                    <a:pt x="183" y="12"/>
                    <a:pt x="180" y="15"/>
                    <a:pt x="176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F72341DE-55DB-4BFE-B66B-46D6BDA460EF}"/>
              </a:ext>
            </a:extLst>
          </p:cNvPr>
          <p:cNvSpPr/>
          <p:nvPr/>
        </p:nvSpPr>
        <p:spPr bwMode="auto">
          <a:xfrm>
            <a:off x="-24680" y="6277491"/>
            <a:ext cx="881054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9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403480" y="213671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4132921" y="2262579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738990" y="3155295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541928" y="3259206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项目制作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4074500" y="4173879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879553" y="4250584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项目可拓展的地方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478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剪去单角的矩形 36"/>
          <p:cNvSpPr>
            <a:spLocks/>
          </p:cNvSpPr>
          <p:nvPr/>
        </p:nvSpPr>
        <p:spPr bwMode="auto">
          <a:xfrm>
            <a:off x="-26407" y="476520"/>
            <a:ext cx="6215172" cy="5962918"/>
          </a:xfrm>
          <a:prstGeom prst="snip1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剪去对角的矩形 17"/>
          <p:cNvSpPr>
            <a:spLocks/>
          </p:cNvSpPr>
          <p:nvPr/>
        </p:nvSpPr>
        <p:spPr bwMode="auto">
          <a:xfrm>
            <a:off x="4189479" y="476520"/>
            <a:ext cx="453471" cy="5962918"/>
          </a:xfrm>
          <a:prstGeom prst="snip2DiagRect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Number_1"/>
          <p:cNvSpPr/>
          <p:nvPr>
            <p:custDataLst>
              <p:tags r:id="rId1"/>
            </p:custDataLst>
          </p:nvPr>
        </p:nvSpPr>
        <p:spPr>
          <a:xfrm>
            <a:off x="5777169" y="1421578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Entry_1"/>
          <p:cNvSpPr/>
          <p:nvPr>
            <p:custDataLst>
              <p:tags r:id="rId2"/>
            </p:custDataLst>
          </p:nvPr>
        </p:nvSpPr>
        <p:spPr>
          <a:xfrm>
            <a:off x="6951331" y="1530844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完善主页布局文件</a:t>
            </a:r>
          </a:p>
        </p:txBody>
      </p:sp>
      <p:sp>
        <p:nvSpPr>
          <p:cNvPr id="25" name="MH_Number_2"/>
          <p:cNvSpPr/>
          <p:nvPr>
            <p:custDataLst>
              <p:tags r:id="rId3"/>
            </p:custDataLst>
          </p:nvPr>
        </p:nvSpPr>
        <p:spPr>
          <a:xfrm>
            <a:off x="5777169" y="2060618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Entry_2"/>
          <p:cNvSpPr/>
          <p:nvPr>
            <p:custDataLst>
              <p:tags r:id="rId4"/>
            </p:custDataLst>
          </p:nvPr>
        </p:nvSpPr>
        <p:spPr>
          <a:xfrm>
            <a:off x="6951331" y="2157115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点击侧滑栏菜单的跳转</a:t>
            </a:r>
          </a:p>
        </p:txBody>
      </p:sp>
      <p:sp>
        <p:nvSpPr>
          <p:cNvPr id="27" name="MH_Number_3"/>
          <p:cNvSpPr/>
          <p:nvPr>
            <p:custDataLst>
              <p:tags r:id="rId5"/>
            </p:custDataLst>
          </p:nvPr>
        </p:nvSpPr>
        <p:spPr>
          <a:xfrm>
            <a:off x="5777169" y="2699658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8" name="MH_Entry_3"/>
          <p:cNvSpPr/>
          <p:nvPr>
            <p:custDataLst>
              <p:tags r:id="rId6"/>
            </p:custDataLst>
          </p:nvPr>
        </p:nvSpPr>
        <p:spPr>
          <a:xfrm>
            <a:off x="6951331" y="2783386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设计作品列表布局文件</a:t>
            </a:r>
          </a:p>
        </p:txBody>
      </p:sp>
      <p:sp>
        <p:nvSpPr>
          <p:cNvPr id="29" name="MH_Number_4"/>
          <p:cNvSpPr/>
          <p:nvPr>
            <p:custDataLst>
              <p:tags r:id="rId7"/>
            </p:custDataLst>
          </p:nvPr>
        </p:nvSpPr>
        <p:spPr>
          <a:xfrm>
            <a:off x="5777169" y="3338698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0" name="MH_Entry_4"/>
          <p:cNvSpPr/>
          <p:nvPr>
            <p:custDataLst>
              <p:tags r:id="rId8"/>
            </p:custDataLst>
          </p:nvPr>
        </p:nvSpPr>
        <p:spPr>
          <a:xfrm>
            <a:off x="6951331" y="3463005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完善主页控制文件</a:t>
            </a:r>
          </a:p>
        </p:txBody>
      </p:sp>
      <p:sp>
        <p:nvSpPr>
          <p:cNvPr id="31" name="MH_Number_4"/>
          <p:cNvSpPr/>
          <p:nvPr>
            <p:custDataLst>
              <p:tags r:id="rId9"/>
            </p:custDataLst>
          </p:nvPr>
        </p:nvSpPr>
        <p:spPr>
          <a:xfrm>
            <a:off x="5777169" y="3977738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8.2.5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2" name="MH_Entry_4"/>
          <p:cNvSpPr/>
          <p:nvPr>
            <p:custDataLst>
              <p:tags r:id="rId10"/>
            </p:custDataLst>
          </p:nvPr>
        </p:nvSpPr>
        <p:spPr>
          <a:xfrm>
            <a:off x="6951331" y="4089276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ReyclerViewAdapter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适配器</a:t>
            </a:r>
          </a:p>
        </p:txBody>
      </p:sp>
      <p:sp>
        <p:nvSpPr>
          <p:cNvPr id="33" name="MH_Number_3"/>
          <p:cNvSpPr/>
          <p:nvPr>
            <p:custDataLst>
              <p:tags r:id="rId11"/>
            </p:custDataLst>
          </p:nvPr>
        </p:nvSpPr>
        <p:spPr>
          <a:xfrm>
            <a:off x="5777169" y="4616778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8.2.6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4" name="MH_Entry_3"/>
          <p:cNvSpPr/>
          <p:nvPr>
            <p:custDataLst>
              <p:tags r:id="rId12"/>
            </p:custDataLst>
          </p:nvPr>
        </p:nvSpPr>
        <p:spPr>
          <a:xfrm>
            <a:off x="6951331" y="4715547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作品列表控制文件</a:t>
            </a:r>
          </a:p>
        </p:txBody>
      </p:sp>
      <p:sp>
        <p:nvSpPr>
          <p:cNvPr id="35" name="MH_Number_4"/>
          <p:cNvSpPr/>
          <p:nvPr>
            <p:custDataLst>
              <p:tags r:id="rId13"/>
            </p:custDataLst>
          </p:nvPr>
        </p:nvSpPr>
        <p:spPr>
          <a:xfrm>
            <a:off x="5777169" y="5255818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8.2.7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6" name="MH_Entry_4"/>
          <p:cNvSpPr/>
          <p:nvPr>
            <p:custDataLst>
              <p:tags r:id="rId14"/>
            </p:custDataLst>
          </p:nvPr>
        </p:nvSpPr>
        <p:spPr>
          <a:xfrm>
            <a:off x="6951331" y="5395166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作品内容控制文件</a:t>
            </a:r>
          </a:p>
        </p:txBody>
      </p:sp>
      <p:sp>
        <p:nvSpPr>
          <p:cNvPr id="38" name="MH_Number_4"/>
          <p:cNvSpPr/>
          <p:nvPr>
            <p:custDataLst>
              <p:tags r:id="rId15"/>
            </p:custDataLst>
          </p:nvPr>
        </p:nvSpPr>
        <p:spPr>
          <a:xfrm>
            <a:off x="5777169" y="5894855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8.2.8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4"/>
          <p:cNvSpPr/>
          <p:nvPr>
            <p:custDataLst>
              <p:tags r:id="rId16"/>
            </p:custDataLst>
          </p:nvPr>
        </p:nvSpPr>
        <p:spPr>
          <a:xfrm>
            <a:off x="6951331" y="6021439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完善配置文件</a:t>
            </a:r>
          </a:p>
        </p:txBody>
      </p:sp>
      <p:sp>
        <p:nvSpPr>
          <p:cNvPr id="40" name="矩形 39"/>
          <p:cNvSpPr/>
          <p:nvPr/>
        </p:nvSpPr>
        <p:spPr>
          <a:xfrm>
            <a:off x="571733" y="3220935"/>
            <a:ext cx="3617746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732" dirty="0"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项目制作</a:t>
            </a:r>
          </a:p>
        </p:txBody>
      </p:sp>
    </p:spTree>
    <p:extLst>
      <p:ext uri="{BB962C8B-B14F-4D97-AF65-F5344CB8AC3E}">
        <p14:creationId xmlns:p14="http://schemas.microsoft.com/office/powerpoint/2010/main" val="3779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403480" y="213671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4132921" y="2262579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738990" y="3155295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541928" y="3259206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项目制作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4074500" y="4173879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879553" y="4250584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项目可拓展的地方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13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8.2.1 </a:t>
            </a:r>
            <a:r>
              <a:rPr lang="zh-CN" altLang="en-US" dirty="0"/>
              <a:t>完善主页布局文件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365735" y="1087777"/>
            <a:ext cx="1121224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主页布局文件</a:t>
            </a:r>
            <a:r>
              <a:rPr lang="en-US" altLang="zh-CN" dirty="0"/>
              <a:t>activity_main.xml</a:t>
            </a:r>
            <a:r>
              <a:rPr lang="zh-CN" altLang="en-US" dirty="0"/>
              <a:t>包含卡片视图设计和菜单选项设计，需要分三步完成。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6E224F8-5B20-4D69-8DDD-36ACA471DCA1}"/>
              </a:ext>
            </a:extLst>
          </p:cNvPr>
          <p:cNvGrpSpPr/>
          <p:nvPr/>
        </p:nvGrpSpPr>
        <p:grpSpPr>
          <a:xfrm>
            <a:off x="960338" y="1667944"/>
            <a:ext cx="10871978" cy="1292662"/>
            <a:chOff x="2264200" y="4649772"/>
            <a:chExt cx="10871978" cy="129266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1E1F292-7581-41C0-BDC5-0E939B4B3975}"/>
                </a:ext>
              </a:extLst>
            </p:cNvPr>
            <p:cNvSpPr/>
            <p:nvPr/>
          </p:nvSpPr>
          <p:spPr>
            <a:xfrm>
              <a:off x="3607452" y="4649772"/>
              <a:ext cx="9528726" cy="129266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设计主页的第一个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CardView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（卡片视图）框架，其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ID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@+id/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anime_card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，效果如图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8-15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所示。在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activity_main.xml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中查找注释“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&lt;!--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动漫卡片视图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--&gt;”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，然后在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CardView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标签下加入的如下布局代码：</a:t>
              </a: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5899300-1042-4850-9362-7FED643F911C}"/>
                </a:ext>
              </a:extLst>
            </p:cNvPr>
            <p:cNvGrpSpPr/>
            <p:nvPr/>
          </p:nvGrpSpPr>
          <p:grpSpPr>
            <a:xfrm>
              <a:off x="2264200" y="4689632"/>
              <a:ext cx="1250552" cy="444888"/>
              <a:chOff x="2245150" y="5061596"/>
              <a:chExt cx="1250552" cy="444888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D231E238-99CD-4CCE-BAE8-CD32212EFC96}"/>
                  </a:ext>
                </a:extLst>
              </p:cNvPr>
              <p:cNvSpPr/>
              <p:nvPr/>
            </p:nvSpPr>
            <p:spPr>
              <a:xfrm>
                <a:off x="2245150" y="5061596"/>
                <a:ext cx="1250552" cy="4448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步骤一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mouse_307277">
                <a:extLst>
                  <a:ext uri="{FF2B5EF4-FFF2-40B4-BE49-F238E27FC236}">
                    <a16:creationId xmlns:a16="http://schemas.microsoft.com/office/drawing/2014/main" id="{8BAEAC81-37CC-4B6D-A5CE-6548BFEC32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40399" y="5105400"/>
                <a:ext cx="237249" cy="343934"/>
              </a:xfrm>
              <a:custGeom>
                <a:avLst/>
                <a:gdLst>
                  <a:gd name="connsiteX0" fmla="*/ 335482 w 418523"/>
                  <a:gd name="connsiteY0" fmla="*/ 462710 h 606722"/>
                  <a:gd name="connsiteX1" fmla="*/ 345773 w 418523"/>
                  <a:gd name="connsiteY1" fmla="*/ 463287 h 606722"/>
                  <a:gd name="connsiteX2" fmla="*/ 352092 w 418523"/>
                  <a:gd name="connsiteY2" fmla="*/ 481245 h 606722"/>
                  <a:gd name="connsiteX3" fmla="*/ 238349 w 418523"/>
                  <a:gd name="connsiteY3" fmla="*/ 552810 h 606722"/>
                  <a:gd name="connsiteX4" fmla="*/ 224821 w 418523"/>
                  <a:gd name="connsiteY4" fmla="*/ 539297 h 606722"/>
                  <a:gd name="connsiteX5" fmla="*/ 238349 w 418523"/>
                  <a:gd name="connsiteY5" fmla="*/ 525784 h 606722"/>
                  <a:gd name="connsiteX6" fmla="*/ 327795 w 418523"/>
                  <a:gd name="connsiteY6" fmla="*/ 469599 h 606722"/>
                  <a:gd name="connsiteX7" fmla="*/ 335482 w 418523"/>
                  <a:gd name="connsiteY7" fmla="*/ 462710 h 606722"/>
                  <a:gd name="connsiteX8" fmla="*/ 350994 w 418523"/>
                  <a:gd name="connsiteY8" fmla="*/ 413231 h 606722"/>
                  <a:gd name="connsiteX9" fmla="*/ 364541 w 418523"/>
                  <a:gd name="connsiteY9" fmla="*/ 426743 h 606722"/>
                  <a:gd name="connsiteX10" fmla="*/ 364452 w 418523"/>
                  <a:gd name="connsiteY10" fmla="*/ 432166 h 606722"/>
                  <a:gd name="connsiteX11" fmla="*/ 350905 w 418523"/>
                  <a:gd name="connsiteY11" fmla="*/ 445056 h 606722"/>
                  <a:gd name="connsiteX12" fmla="*/ 350370 w 418523"/>
                  <a:gd name="connsiteY12" fmla="*/ 445056 h 606722"/>
                  <a:gd name="connsiteX13" fmla="*/ 337358 w 418523"/>
                  <a:gd name="connsiteY13" fmla="*/ 431010 h 606722"/>
                  <a:gd name="connsiteX14" fmla="*/ 337537 w 418523"/>
                  <a:gd name="connsiteY14" fmla="*/ 426743 h 606722"/>
                  <a:gd name="connsiteX15" fmla="*/ 350994 w 418523"/>
                  <a:gd name="connsiteY15" fmla="*/ 413231 h 606722"/>
                  <a:gd name="connsiteX16" fmla="*/ 67416 w 418523"/>
                  <a:gd name="connsiteY16" fmla="*/ 264762 h 606722"/>
                  <a:gd name="connsiteX17" fmla="*/ 80938 w 418523"/>
                  <a:gd name="connsiteY17" fmla="*/ 278270 h 606722"/>
                  <a:gd name="connsiteX18" fmla="*/ 80938 w 418523"/>
                  <a:gd name="connsiteY18" fmla="*/ 426769 h 606722"/>
                  <a:gd name="connsiteX19" fmla="*/ 67416 w 418523"/>
                  <a:gd name="connsiteY19" fmla="*/ 440188 h 606722"/>
                  <a:gd name="connsiteX20" fmla="*/ 53982 w 418523"/>
                  <a:gd name="connsiteY20" fmla="*/ 426769 h 606722"/>
                  <a:gd name="connsiteX21" fmla="*/ 53982 w 418523"/>
                  <a:gd name="connsiteY21" fmla="*/ 278270 h 606722"/>
                  <a:gd name="connsiteX22" fmla="*/ 67416 w 418523"/>
                  <a:gd name="connsiteY22" fmla="*/ 264762 h 606722"/>
                  <a:gd name="connsiteX23" fmla="*/ 67416 w 418523"/>
                  <a:gd name="connsiteY23" fmla="*/ 195537 h 606722"/>
                  <a:gd name="connsiteX24" fmla="*/ 80938 w 418523"/>
                  <a:gd name="connsiteY24" fmla="*/ 208940 h 606722"/>
                  <a:gd name="connsiteX25" fmla="*/ 80938 w 418523"/>
                  <a:gd name="connsiteY25" fmla="*/ 218881 h 606722"/>
                  <a:gd name="connsiteX26" fmla="*/ 67416 w 418523"/>
                  <a:gd name="connsiteY26" fmla="*/ 232372 h 606722"/>
                  <a:gd name="connsiteX27" fmla="*/ 53982 w 418523"/>
                  <a:gd name="connsiteY27" fmla="*/ 218881 h 606722"/>
                  <a:gd name="connsiteX28" fmla="*/ 53982 w 418523"/>
                  <a:gd name="connsiteY28" fmla="*/ 208940 h 606722"/>
                  <a:gd name="connsiteX29" fmla="*/ 67416 w 418523"/>
                  <a:gd name="connsiteY29" fmla="*/ 195537 h 606722"/>
                  <a:gd name="connsiteX30" fmla="*/ 209217 w 418523"/>
                  <a:gd name="connsiteY30" fmla="*/ 147615 h 606722"/>
                  <a:gd name="connsiteX31" fmla="*/ 185634 w 418523"/>
                  <a:gd name="connsiteY31" fmla="*/ 171254 h 606722"/>
                  <a:gd name="connsiteX32" fmla="*/ 185634 w 418523"/>
                  <a:gd name="connsiteY32" fmla="*/ 218445 h 606722"/>
                  <a:gd name="connsiteX33" fmla="*/ 209217 w 418523"/>
                  <a:gd name="connsiteY33" fmla="*/ 241996 h 606722"/>
                  <a:gd name="connsiteX34" fmla="*/ 232889 w 418523"/>
                  <a:gd name="connsiteY34" fmla="*/ 218445 h 606722"/>
                  <a:gd name="connsiteX35" fmla="*/ 232889 w 418523"/>
                  <a:gd name="connsiteY35" fmla="*/ 171254 h 606722"/>
                  <a:gd name="connsiteX36" fmla="*/ 209217 w 418523"/>
                  <a:gd name="connsiteY36" fmla="*/ 147615 h 606722"/>
                  <a:gd name="connsiteX37" fmla="*/ 195779 w 418523"/>
                  <a:gd name="connsiteY37" fmla="*/ 27461 h 606722"/>
                  <a:gd name="connsiteX38" fmla="*/ 26964 w 418523"/>
                  <a:gd name="connsiteY38" fmla="*/ 208936 h 606722"/>
                  <a:gd name="connsiteX39" fmla="*/ 26964 w 418523"/>
                  <a:gd name="connsiteY39" fmla="*/ 426758 h 606722"/>
                  <a:gd name="connsiteX40" fmla="*/ 180206 w 418523"/>
                  <a:gd name="connsiteY40" fmla="*/ 579705 h 606722"/>
                  <a:gd name="connsiteX41" fmla="*/ 238317 w 418523"/>
                  <a:gd name="connsiteY41" fmla="*/ 579705 h 606722"/>
                  <a:gd name="connsiteX42" fmla="*/ 391470 w 418523"/>
                  <a:gd name="connsiteY42" fmla="*/ 426758 h 606722"/>
                  <a:gd name="connsiteX43" fmla="*/ 391470 w 418523"/>
                  <a:gd name="connsiteY43" fmla="*/ 208936 h 606722"/>
                  <a:gd name="connsiteX44" fmla="*/ 222744 w 418523"/>
                  <a:gd name="connsiteY44" fmla="*/ 27461 h 606722"/>
                  <a:gd name="connsiteX45" fmla="*/ 222744 w 418523"/>
                  <a:gd name="connsiteY45" fmla="*/ 122464 h 606722"/>
                  <a:gd name="connsiteX46" fmla="*/ 259853 w 418523"/>
                  <a:gd name="connsiteY46" fmla="*/ 171254 h 606722"/>
                  <a:gd name="connsiteX47" fmla="*/ 259853 w 418523"/>
                  <a:gd name="connsiteY47" fmla="*/ 218445 h 606722"/>
                  <a:gd name="connsiteX48" fmla="*/ 222744 w 418523"/>
                  <a:gd name="connsiteY48" fmla="*/ 267146 h 606722"/>
                  <a:gd name="connsiteX49" fmla="*/ 222744 w 418523"/>
                  <a:gd name="connsiteY49" fmla="*/ 343753 h 606722"/>
                  <a:gd name="connsiteX50" fmla="*/ 209217 w 418523"/>
                  <a:gd name="connsiteY50" fmla="*/ 357261 h 606722"/>
                  <a:gd name="connsiteX51" fmla="*/ 195779 w 418523"/>
                  <a:gd name="connsiteY51" fmla="*/ 343753 h 606722"/>
                  <a:gd name="connsiteX52" fmla="*/ 195779 w 418523"/>
                  <a:gd name="connsiteY52" fmla="*/ 267146 h 606722"/>
                  <a:gd name="connsiteX53" fmla="*/ 158581 w 418523"/>
                  <a:gd name="connsiteY53" fmla="*/ 218445 h 606722"/>
                  <a:gd name="connsiteX54" fmla="*/ 158581 w 418523"/>
                  <a:gd name="connsiteY54" fmla="*/ 171254 h 606722"/>
                  <a:gd name="connsiteX55" fmla="*/ 195779 w 418523"/>
                  <a:gd name="connsiteY55" fmla="*/ 122464 h 606722"/>
                  <a:gd name="connsiteX56" fmla="*/ 209217 w 418523"/>
                  <a:gd name="connsiteY56" fmla="*/ 0 h 606722"/>
                  <a:gd name="connsiteX57" fmla="*/ 418523 w 418523"/>
                  <a:gd name="connsiteY57" fmla="*/ 208936 h 606722"/>
                  <a:gd name="connsiteX58" fmla="*/ 418523 w 418523"/>
                  <a:gd name="connsiteY58" fmla="*/ 426758 h 606722"/>
                  <a:gd name="connsiteX59" fmla="*/ 238317 w 418523"/>
                  <a:gd name="connsiteY59" fmla="*/ 606722 h 606722"/>
                  <a:gd name="connsiteX60" fmla="*/ 180206 w 418523"/>
                  <a:gd name="connsiteY60" fmla="*/ 606722 h 606722"/>
                  <a:gd name="connsiteX61" fmla="*/ 0 w 418523"/>
                  <a:gd name="connsiteY61" fmla="*/ 426758 h 606722"/>
                  <a:gd name="connsiteX62" fmla="*/ 0 w 418523"/>
                  <a:gd name="connsiteY62" fmla="*/ 208936 h 606722"/>
                  <a:gd name="connsiteX63" fmla="*/ 209217 w 418523"/>
                  <a:gd name="connsiteY6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18523" h="606722">
                    <a:moveTo>
                      <a:pt x="335482" y="462710"/>
                    </a:moveTo>
                    <a:cubicBezTo>
                      <a:pt x="338742" y="461576"/>
                      <a:pt x="342436" y="461687"/>
                      <a:pt x="345773" y="463287"/>
                    </a:cubicBezTo>
                    <a:cubicBezTo>
                      <a:pt x="352537" y="466488"/>
                      <a:pt x="355296" y="474578"/>
                      <a:pt x="352092" y="481245"/>
                    </a:cubicBezTo>
                    <a:cubicBezTo>
                      <a:pt x="331177" y="524718"/>
                      <a:pt x="286498" y="552810"/>
                      <a:pt x="238349" y="552810"/>
                    </a:cubicBezTo>
                    <a:cubicBezTo>
                      <a:pt x="230873" y="552810"/>
                      <a:pt x="224821" y="546765"/>
                      <a:pt x="224821" y="539297"/>
                    </a:cubicBezTo>
                    <a:cubicBezTo>
                      <a:pt x="224821" y="531830"/>
                      <a:pt x="230873" y="525784"/>
                      <a:pt x="238349" y="525784"/>
                    </a:cubicBezTo>
                    <a:cubicBezTo>
                      <a:pt x="276174" y="525784"/>
                      <a:pt x="311330" y="503737"/>
                      <a:pt x="327795" y="469599"/>
                    </a:cubicBezTo>
                    <a:cubicBezTo>
                      <a:pt x="329397" y="466221"/>
                      <a:pt x="332223" y="463843"/>
                      <a:pt x="335482" y="462710"/>
                    </a:cubicBezTo>
                    <a:close/>
                    <a:moveTo>
                      <a:pt x="350994" y="413231"/>
                    </a:moveTo>
                    <a:cubicBezTo>
                      <a:pt x="358481" y="413231"/>
                      <a:pt x="364541" y="419276"/>
                      <a:pt x="364541" y="426743"/>
                    </a:cubicBezTo>
                    <a:cubicBezTo>
                      <a:pt x="364541" y="428521"/>
                      <a:pt x="364452" y="430299"/>
                      <a:pt x="364452" y="432166"/>
                    </a:cubicBezTo>
                    <a:cubicBezTo>
                      <a:pt x="364095" y="439367"/>
                      <a:pt x="358124" y="445056"/>
                      <a:pt x="350905" y="445056"/>
                    </a:cubicBezTo>
                    <a:cubicBezTo>
                      <a:pt x="350727" y="445056"/>
                      <a:pt x="350549" y="445056"/>
                      <a:pt x="350370" y="445056"/>
                    </a:cubicBezTo>
                    <a:cubicBezTo>
                      <a:pt x="342884" y="444700"/>
                      <a:pt x="337091" y="438389"/>
                      <a:pt x="337358" y="431010"/>
                    </a:cubicBezTo>
                    <a:cubicBezTo>
                      <a:pt x="337447" y="429588"/>
                      <a:pt x="337537" y="428077"/>
                      <a:pt x="337537" y="426743"/>
                    </a:cubicBezTo>
                    <a:cubicBezTo>
                      <a:pt x="337537" y="419276"/>
                      <a:pt x="343508" y="413231"/>
                      <a:pt x="350994" y="413231"/>
                    </a:cubicBezTo>
                    <a:close/>
                    <a:moveTo>
                      <a:pt x="67416" y="264762"/>
                    </a:moveTo>
                    <a:cubicBezTo>
                      <a:pt x="74888" y="264762"/>
                      <a:pt x="80938" y="270805"/>
                      <a:pt x="80938" y="278270"/>
                    </a:cubicBezTo>
                    <a:lnTo>
                      <a:pt x="80938" y="426769"/>
                    </a:lnTo>
                    <a:cubicBezTo>
                      <a:pt x="80938" y="434145"/>
                      <a:pt x="74888" y="440188"/>
                      <a:pt x="67416" y="440188"/>
                    </a:cubicBezTo>
                    <a:cubicBezTo>
                      <a:pt x="60032" y="440188"/>
                      <a:pt x="53982" y="434145"/>
                      <a:pt x="53982" y="426769"/>
                    </a:cubicBezTo>
                    <a:lnTo>
                      <a:pt x="53982" y="278270"/>
                    </a:lnTo>
                    <a:cubicBezTo>
                      <a:pt x="53982" y="270805"/>
                      <a:pt x="60032" y="264762"/>
                      <a:pt x="67416" y="264762"/>
                    </a:cubicBezTo>
                    <a:close/>
                    <a:moveTo>
                      <a:pt x="67416" y="195537"/>
                    </a:moveTo>
                    <a:cubicBezTo>
                      <a:pt x="74888" y="195537"/>
                      <a:pt x="80938" y="201573"/>
                      <a:pt x="80938" y="208940"/>
                    </a:cubicBezTo>
                    <a:lnTo>
                      <a:pt x="80938" y="218881"/>
                    </a:lnTo>
                    <a:cubicBezTo>
                      <a:pt x="80938" y="226336"/>
                      <a:pt x="74888" y="232372"/>
                      <a:pt x="67416" y="232372"/>
                    </a:cubicBezTo>
                    <a:cubicBezTo>
                      <a:pt x="60032" y="232372"/>
                      <a:pt x="53982" y="226336"/>
                      <a:pt x="53982" y="218881"/>
                    </a:cubicBezTo>
                    <a:lnTo>
                      <a:pt x="53982" y="208940"/>
                    </a:lnTo>
                    <a:cubicBezTo>
                      <a:pt x="53982" y="201573"/>
                      <a:pt x="60032" y="195537"/>
                      <a:pt x="67416" y="195537"/>
                    </a:cubicBezTo>
                    <a:close/>
                    <a:moveTo>
                      <a:pt x="209217" y="147615"/>
                    </a:moveTo>
                    <a:cubicBezTo>
                      <a:pt x="196224" y="147615"/>
                      <a:pt x="185634" y="158190"/>
                      <a:pt x="185634" y="171254"/>
                    </a:cubicBezTo>
                    <a:lnTo>
                      <a:pt x="185634" y="218445"/>
                    </a:lnTo>
                    <a:cubicBezTo>
                      <a:pt x="185634" y="231420"/>
                      <a:pt x="196224" y="241996"/>
                      <a:pt x="209217" y="241996"/>
                    </a:cubicBezTo>
                    <a:cubicBezTo>
                      <a:pt x="222299" y="241996"/>
                      <a:pt x="232889" y="231420"/>
                      <a:pt x="232889" y="218445"/>
                    </a:cubicBezTo>
                    <a:lnTo>
                      <a:pt x="232889" y="171254"/>
                    </a:lnTo>
                    <a:cubicBezTo>
                      <a:pt x="232889" y="158190"/>
                      <a:pt x="222299" y="147615"/>
                      <a:pt x="209217" y="147615"/>
                    </a:cubicBezTo>
                    <a:close/>
                    <a:moveTo>
                      <a:pt x="195779" y="27461"/>
                    </a:moveTo>
                    <a:cubicBezTo>
                      <a:pt x="101538" y="34393"/>
                      <a:pt x="26964" y="113133"/>
                      <a:pt x="26964" y="208936"/>
                    </a:cubicBezTo>
                    <a:lnTo>
                      <a:pt x="26964" y="426758"/>
                    </a:lnTo>
                    <a:cubicBezTo>
                      <a:pt x="26964" y="511097"/>
                      <a:pt x="95754" y="579705"/>
                      <a:pt x="180206" y="579705"/>
                    </a:cubicBezTo>
                    <a:lnTo>
                      <a:pt x="238317" y="579705"/>
                    </a:lnTo>
                    <a:cubicBezTo>
                      <a:pt x="322769" y="579705"/>
                      <a:pt x="391470" y="511097"/>
                      <a:pt x="391470" y="426758"/>
                    </a:cubicBezTo>
                    <a:lnTo>
                      <a:pt x="391470" y="208936"/>
                    </a:lnTo>
                    <a:cubicBezTo>
                      <a:pt x="391470" y="113133"/>
                      <a:pt x="316985" y="34393"/>
                      <a:pt x="222744" y="27461"/>
                    </a:cubicBezTo>
                    <a:lnTo>
                      <a:pt x="222744" y="122464"/>
                    </a:lnTo>
                    <a:cubicBezTo>
                      <a:pt x="244101" y="128419"/>
                      <a:pt x="259853" y="147970"/>
                      <a:pt x="259853" y="171254"/>
                    </a:cubicBezTo>
                    <a:lnTo>
                      <a:pt x="259853" y="218445"/>
                    </a:lnTo>
                    <a:cubicBezTo>
                      <a:pt x="259853" y="241640"/>
                      <a:pt x="244101" y="261192"/>
                      <a:pt x="222744" y="267146"/>
                    </a:cubicBezTo>
                    <a:lnTo>
                      <a:pt x="222744" y="343753"/>
                    </a:lnTo>
                    <a:cubicBezTo>
                      <a:pt x="222744" y="351218"/>
                      <a:pt x="216692" y="357261"/>
                      <a:pt x="209217" y="357261"/>
                    </a:cubicBezTo>
                    <a:cubicBezTo>
                      <a:pt x="201831" y="357261"/>
                      <a:pt x="195779" y="351218"/>
                      <a:pt x="195779" y="343753"/>
                    </a:cubicBezTo>
                    <a:lnTo>
                      <a:pt x="195779" y="267146"/>
                    </a:lnTo>
                    <a:cubicBezTo>
                      <a:pt x="174333" y="261192"/>
                      <a:pt x="158581" y="241640"/>
                      <a:pt x="158581" y="218445"/>
                    </a:cubicBezTo>
                    <a:lnTo>
                      <a:pt x="158581" y="171254"/>
                    </a:lnTo>
                    <a:cubicBezTo>
                      <a:pt x="158581" y="147970"/>
                      <a:pt x="174333" y="128419"/>
                      <a:pt x="195779" y="122464"/>
                    </a:cubicBezTo>
                    <a:close/>
                    <a:moveTo>
                      <a:pt x="209217" y="0"/>
                    </a:moveTo>
                    <a:cubicBezTo>
                      <a:pt x="324638" y="0"/>
                      <a:pt x="418523" y="93759"/>
                      <a:pt x="418523" y="208936"/>
                    </a:cubicBezTo>
                    <a:lnTo>
                      <a:pt x="418523" y="426758"/>
                    </a:lnTo>
                    <a:cubicBezTo>
                      <a:pt x="418523" y="525938"/>
                      <a:pt x="337630" y="606722"/>
                      <a:pt x="238317" y="606722"/>
                    </a:cubicBezTo>
                    <a:lnTo>
                      <a:pt x="180206" y="606722"/>
                    </a:lnTo>
                    <a:cubicBezTo>
                      <a:pt x="80804" y="606722"/>
                      <a:pt x="0" y="525938"/>
                      <a:pt x="0" y="426758"/>
                    </a:cubicBezTo>
                    <a:lnTo>
                      <a:pt x="0" y="208936"/>
                    </a:lnTo>
                    <a:cubicBezTo>
                      <a:pt x="0" y="93759"/>
                      <a:pt x="93885" y="0"/>
                      <a:pt x="2092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347" name="矩形 346"/>
          <p:cNvSpPr/>
          <p:nvPr/>
        </p:nvSpPr>
        <p:spPr>
          <a:xfrm>
            <a:off x="843020" y="3014421"/>
            <a:ext cx="528845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r>
              <a:rPr lang="en-US" altLang="zh-CN" sz="1400" dirty="0"/>
              <a:t>&lt;</a:t>
            </a:r>
            <a:r>
              <a:rPr lang="en-US" altLang="zh-CN" sz="1400" dirty="0" err="1"/>
              <a:t>LinearLayout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match_parent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match_parent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android:gravity</a:t>
            </a:r>
            <a:r>
              <a:rPr lang="en-US" altLang="zh-CN" sz="1400" dirty="0"/>
              <a:t>="center"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android:orientation</a:t>
            </a:r>
            <a:r>
              <a:rPr lang="en-US" altLang="zh-CN" sz="1400" dirty="0"/>
              <a:t>="vertical"&gt;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&lt;</a:t>
            </a:r>
            <a:r>
              <a:rPr lang="en-US" altLang="zh-CN" sz="1400" dirty="0" err="1"/>
              <a:t>ImageView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="45dp"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="45dp"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android:background</a:t>
            </a:r>
            <a:r>
              <a:rPr lang="en-US" altLang="zh-CN" sz="1400" dirty="0"/>
              <a:t>="@</a:t>
            </a:r>
            <a:r>
              <a:rPr lang="en-US" altLang="zh-CN" sz="1400" dirty="0" err="1"/>
              <a:t>drawable</a:t>
            </a:r>
            <a:r>
              <a:rPr lang="en-US" altLang="zh-CN" sz="1400" dirty="0"/>
              <a:t>/</a:t>
            </a:r>
            <a:r>
              <a:rPr lang="en-US" altLang="zh-CN" sz="1400" dirty="0" err="1"/>
              <a:t>cerclebackgroundpink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android:padding</a:t>
            </a:r>
            <a:r>
              <a:rPr lang="en-US" altLang="zh-CN" sz="1400" dirty="0"/>
              <a:t>="7dp"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android:src</a:t>
            </a:r>
            <a:r>
              <a:rPr lang="en-US" altLang="zh-CN" sz="1400" dirty="0"/>
              <a:t>="@</a:t>
            </a:r>
            <a:r>
              <a:rPr lang="en-US" altLang="zh-CN" sz="1400" dirty="0" err="1"/>
              <a:t>drawable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ic_anime</a:t>
            </a:r>
            <a:r>
              <a:rPr lang="en-US" altLang="zh-CN" sz="1400" dirty="0"/>
              <a:t>"/&gt;</a:t>
            </a:r>
          </a:p>
          <a:p>
            <a:r>
              <a:rPr lang="en-US" altLang="zh-CN" sz="1400" dirty="0"/>
              <a:t>    &lt;</a:t>
            </a:r>
            <a:r>
              <a:rPr lang="en-US" altLang="zh-CN" sz="1400" dirty="0" err="1"/>
              <a:t>TextView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wrap_content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wrap_content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android:layout_marginTop</a:t>
            </a:r>
            <a:r>
              <a:rPr lang="en-US" altLang="zh-CN" sz="1400" dirty="0"/>
              <a:t>="7dp"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android:text</a:t>
            </a:r>
            <a:r>
              <a:rPr lang="en-US" altLang="zh-CN" sz="1400" dirty="0"/>
              <a:t>="</a:t>
            </a:r>
            <a:r>
              <a:rPr lang="zh-CN" altLang="en-US" sz="1400" dirty="0"/>
              <a:t>动漫</a:t>
            </a:r>
            <a:r>
              <a:rPr lang="en-US" altLang="zh-CN" sz="1400" dirty="0"/>
              <a:t>"</a:t>
            </a:r>
          </a:p>
        </p:txBody>
      </p:sp>
      <p:sp>
        <p:nvSpPr>
          <p:cNvPr id="348" name="矩形 347"/>
          <p:cNvSpPr/>
          <p:nvPr/>
        </p:nvSpPr>
        <p:spPr>
          <a:xfrm>
            <a:off x="6552683" y="3014421"/>
            <a:ext cx="502529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android:textSize</a:t>
            </a:r>
            <a:r>
              <a:rPr lang="en-US" altLang="zh-CN" sz="1400" dirty="0"/>
              <a:t>="13dp"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android:textStyle</a:t>
            </a:r>
            <a:r>
              <a:rPr lang="en-US" altLang="zh-CN" sz="1400" dirty="0"/>
              <a:t>="bold" /&gt;</a:t>
            </a:r>
          </a:p>
          <a:p>
            <a:r>
              <a:rPr lang="en-US" altLang="zh-CN" sz="1400" dirty="0"/>
              <a:t>    &lt;View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="100dp"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="1px"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android:layout_marginTop</a:t>
            </a:r>
            <a:r>
              <a:rPr lang="en-US" altLang="zh-CN" sz="1400" dirty="0"/>
              <a:t>="7dp"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android:background</a:t>
            </a:r>
            <a:r>
              <a:rPr lang="en-US" altLang="zh-CN" sz="1400" dirty="0"/>
              <a:t>="@color/</a:t>
            </a:r>
            <a:r>
              <a:rPr lang="en-US" altLang="zh-CN" sz="1400" dirty="0" err="1"/>
              <a:t>lightgray</a:t>
            </a:r>
            <a:r>
              <a:rPr lang="en-US" altLang="zh-CN" sz="1400" dirty="0"/>
              <a:t>" /&gt;</a:t>
            </a:r>
          </a:p>
          <a:p>
            <a:r>
              <a:rPr lang="en-US" altLang="zh-CN" sz="1400" dirty="0"/>
              <a:t>    &lt;</a:t>
            </a:r>
            <a:r>
              <a:rPr lang="en-US" altLang="zh-CN" sz="1400" dirty="0" err="1"/>
              <a:t>TextView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wrap_content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wrap_content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android:gravity</a:t>
            </a:r>
            <a:r>
              <a:rPr lang="en-US" altLang="zh-CN" sz="1400" dirty="0"/>
              <a:t>="center"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android:padding</a:t>
            </a:r>
            <a:r>
              <a:rPr lang="en-US" altLang="zh-CN" sz="1400" dirty="0"/>
              <a:t>="3dp"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android:text</a:t>
            </a:r>
            <a:r>
              <a:rPr lang="en-US" altLang="zh-CN" sz="1400" dirty="0"/>
              <a:t>="ANIME"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android:textColor</a:t>
            </a:r>
            <a:r>
              <a:rPr lang="en-US" altLang="zh-CN" sz="1400" dirty="0"/>
              <a:t>="@color/</a:t>
            </a:r>
            <a:r>
              <a:rPr lang="en-US" altLang="zh-CN" sz="1400" dirty="0" err="1"/>
              <a:t>darkgray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android:textSize</a:t>
            </a:r>
            <a:r>
              <a:rPr lang="en-US" altLang="zh-CN" sz="1400" dirty="0"/>
              <a:t>="12dp" /&gt;</a:t>
            </a:r>
          </a:p>
          <a:p>
            <a:r>
              <a:rPr lang="en-US" altLang="zh-CN" sz="1400" dirty="0"/>
              <a:t>&lt;/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&gt;</a:t>
            </a:r>
          </a:p>
          <a:p>
            <a:endParaRPr lang="en-US" altLang="zh-CN" sz="1400" dirty="0"/>
          </a:p>
        </p:txBody>
      </p:sp>
      <p:sp>
        <p:nvSpPr>
          <p:cNvPr id="2" name="下弧形箭头 1"/>
          <p:cNvSpPr/>
          <p:nvPr/>
        </p:nvSpPr>
        <p:spPr>
          <a:xfrm>
            <a:off x="6003235" y="5791201"/>
            <a:ext cx="710822" cy="29154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48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8.2.1 </a:t>
            </a:r>
            <a:r>
              <a:rPr lang="zh-CN" altLang="en-US" dirty="0"/>
              <a:t>完善主页布局文件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6E224F8-5B20-4D69-8DDD-36ACA471DCA1}"/>
              </a:ext>
            </a:extLst>
          </p:cNvPr>
          <p:cNvGrpSpPr/>
          <p:nvPr/>
        </p:nvGrpSpPr>
        <p:grpSpPr>
          <a:xfrm>
            <a:off x="843020" y="1164465"/>
            <a:ext cx="10874527" cy="1653786"/>
            <a:chOff x="2264200" y="4689632"/>
            <a:chExt cx="10874527" cy="165378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1E1F292-7581-41C0-BDC5-0E939B4B3975}"/>
                </a:ext>
              </a:extLst>
            </p:cNvPr>
            <p:cNvSpPr/>
            <p:nvPr/>
          </p:nvSpPr>
          <p:spPr>
            <a:xfrm>
              <a:off x="3610001" y="4689632"/>
              <a:ext cx="9528726" cy="16537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创建菜单选项，设计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drawermenu.xml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文件。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先在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res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文件夹下创建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menu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文件夹，鼠标右键单击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menu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文件夹，选择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new-&gt;menu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resourse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file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命令创建该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XML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文件。该文件类型为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menu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，存储为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res/layout/menu/drawermenu.xml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5899300-1042-4850-9362-7FED643F911C}"/>
                </a:ext>
              </a:extLst>
            </p:cNvPr>
            <p:cNvGrpSpPr/>
            <p:nvPr/>
          </p:nvGrpSpPr>
          <p:grpSpPr>
            <a:xfrm>
              <a:off x="2264200" y="4689632"/>
              <a:ext cx="1250552" cy="444888"/>
              <a:chOff x="2245150" y="5061596"/>
              <a:chExt cx="1250552" cy="444888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D231E238-99CD-4CCE-BAE8-CD32212EFC96}"/>
                  </a:ext>
                </a:extLst>
              </p:cNvPr>
              <p:cNvSpPr/>
              <p:nvPr/>
            </p:nvSpPr>
            <p:spPr>
              <a:xfrm>
                <a:off x="2245150" y="5061596"/>
                <a:ext cx="1250552" cy="4448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步骤二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mouse_307277">
                <a:extLst>
                  <a:ext uri="{FF2B5EF4-FFF2-40B4-BE49-F238E27FC236}">
                    <a16:creationId xmlns:a16="http://schemas.microsoft.com/office/drawing/2014/main" id="{8BAEAC81-37CC-4B6D-A5CE-6548BFEC32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40399" y="5105400"/>
                <a:ext cx="237249" cy="343934"/>
              </a:xfrm>
              <a:custGeom>
                <a:avLst/>
                <a:gdLst>
                  <a:gd name="connsiteX0" fmla="*/ 335482 w 418523"/>
                  <a:gd name="connsiteY0" fmla="*/ 462710 h 606722"/>
                  <a:gd name="connsiteX1" fmla="*/ 345773 w 418523"/>
                  <a:gd name="connsiteY1" fmla="*/ 463287 h 606722"/>
                  <a:gd name="connsiteX2" fmla="*/ 352092 w 418523"/>
                  <a:gd name="connsiteY2" fmla="*/ 481245 h 606722"/>
                  <a:gd name="connsiteX3" fmla="*/ 238349 w 418523"/>
                  <a:gd name="connsiteY3" fmla="*/ 552810 h 606722"/>
                  <a:gd name="connsiteX4" fmla="*/ 224821 w 418523"/>
                  <a:gd name="connsiteY4" fmla="*/ 539297 h 606722"/>
                  <a:gd name="connsiteX5" fmla="*/ 238349 w 418523"/>
                  <a:gd name="connsiteY5" fmla="*/ 525784 h 606722"/>
                  <a:gd name="connsiteX6" fmla="*/ 327795 w 418523"/>
                  <a:gd name="connsiteY6" fmla="*/ 469599 h 606722"/>
                  <a:gd name="connsiteX7" fmla="*/ 335482 w 418523"/>
                  <a:gd name="connsiteY7" fmla="*/ 462710 h 606722"/>
                  <a:gd name="connsiteX8" fmla="*/ 350994 w 418523"/>
                  <a:gd name="connsiteY8" fmla="*/ 413231 h 606722"/>
                  <a:gd name="connsiteX9" fmla="*/ 364541 w 418523"/>
                  <a:gd name="connsiteY9" fmla="*/ 426743 h 606722"/>
                  <a:gd name="connsiteX10" fmla="*/ 364452 w 418523"/>
                  <a:gd name="connsiteY10" fmla="*/ 432166 h 606722"/>
                  <a:gd name="connsiteX11" fmla="*/ 350905 w 418523"/>
                  <a:gd name="connsiteY11" fmla="*/ 445056 h 606722"/>
                  <a:gd name="connsiteX12" fmla="*/ 350370 w 418523"/>
                  <a:gd name="connsiteY12" fmla="*/ 445056 h 606722"/>
                  <a:gd name="connsiteX13" fmla="*/ 337358 w 418523"/>
                  <a:gd name="connsiteY13" fmla="*/ 431010 h 606722"/>
                  <a:gd name="connsiteX14" fmla="*/ 337537 w 418523"/>
                  <a:gd name="connsiteY14" fmla="*/ 426743 h 606722"/>
                  <a:gd name="connsiteX15" fmla="*/ 350994 w 418523"/>
                  <a:gd name="connsiteY15" fmla="*/ 413231 h 606722"/>
                  <a:gd name="connsiteX16" fmla="*/ 67416 w 418523"/>
                  <a:gd name="connsiteY16" fmla="*/ 264762 h 606722"/>
                  <a:gd name="connsiteX17" fmla="*/ 80938 w 418523"/>
                  <a:gd name="connsiteY17" fmla="*/ 278270 h 606722"/>
                  <a:gd name="connsiteX18" fmla="*/ 80938 w 418523"/>
                  <a:gd name="connsiteY18" fmla="*/ 426769 h 606722"/>
                  <a:gd name="connsiteX19" fmla="*/ 67416 w 418523"/>
                  <a:gd name="connsiteY19" fmla="*/ 440188 h 606722"/>
                  <a:gd name="connsiteX20" fmla="*/ 53982 w 418523"/>
                  <a:gd name="connsiteY20" fmla="*/ 426769 h 606722"/>
                  <a:gd name="connsiteX21" fmla="*/ 53982 w 418523"/>
                  <a:gd name="connsiteY21" fmla="*/ 278270 h 606722"/>
                  <a:gd name="connsiteX22" fmla="*/ 67416 w 418523"/>
                  <a:gd name="connsiteY22" fmla="*/ 264762 h 606722"/>
                  <a:gd name="connsiteX23" fmla="*/ 67416 w 418523"/>
                  <a:gd name="connsiteY23" fmla="*/ 195537 h 606722"/>
                  <a:gd name="connsiteX24" fmla="*/ 80938 w 418523"/>
                  <a:gd name="connsiteY24" fmla="*/ 208940 h 606722"/>
                  <a:gd name="connsiteX25" fmla="*/ 80938 w 418523"/>
                  <a:gd name="connsiteY25" fmla="*/ 218881 h 606722"/>
                  <a:gd name="connsiteX26" fmla="*/ 67416 w 418523"/>
                  <a:gd name="connsiteY26" fmla="*/ 232372 h 606722"/>
                  <a:gd name="connsiteX27" fmla="*/ 53982 w 418523"/>
                  <a:gd name="connsiteY27" fmla="*/ 218881 h 606722"/>
                  <a:gd name="connsiteX28" fmla="*/ 53982 w 418523"/>
                  <a:gd name="connsiteY28" fmla="*/ 208940 h 606722"/>
                  <a:gd name="connsiteX29" fmla="*/ 67416 w 418523"/>
                  <a:gd name="connsiteY29" fmla="*/ 195537 h 606722"/>
                  <a:gd name="connsiteX30" fmla="*/ 209217 w 418523"/>
                  <a:gd name="connsiteY30" fmla="*/ 147615 h 606722"/>
                  <a:gd name="connsiteX31" fmla="*/ 185634 w 418523"/>
                  <a:gd name="connsiteY31" fmla="*/ 171254 h 606722"/>
                  <a:gd name="connsiteX32" fmla="*/ 185634 w 418523"/>
                  <a:gd name="connsiteY32" fmla="*/ 218445 h 606722"/>
                  <a:gd name="connsiteX33" fmla="*/ 209217 w 418523"/>
                  <a:gd name="connsiteY33" fmla="*/ 241996 h 606722"/>
                  <a:gd name="connsiteX34" fmla="*/ 232889 w 418523"/>
                  <a:gd name="connsiteY34" fmla="*/ 218445 h 606722"/>
                  <a:gd name="connsiteX35" fmla="*/ 232889 w 418523"/>
                  <a:gd name="connsiteY35" fmla="*/ 171254 h 606722"/>
                  <a:gd name="connsiteX36" fmla="*/ 209217 w 418523"/>
                  <a:gd name="connsiteY36" fmla="*/ 147615 h 606722"/>
                  <a:gd name="connsiteX37" fmla="*/ 195779 w 418523"/>
                  <a:gd name="connsiteY37" fmla="*/ 27461 h 606722"/>
                  <a:gd name="connsiteX38" fmla="*/ 26964 w 418523"/>
                  <a:gd name="connsiteY38" fmla="*/ 208936 h 606722"/>
                  <a:gd name="connsiteX39" fmla="*/ 26964 w 418523"/>
                  <a:gd name="connsiteY39" fmla="*/ 426758 h 606722"/>
                  <a:gd name="connsiteX40" fmla="*/ 180206 w 418523"/>
                  <a:gd name="connsiteY40" fmla="*/ 579705 h 606722"/>
                  <a:gd name="connsiteX41" fmla="*/ 238317 w 418523"/>
                  <a:gd name="connsiteY41" fmla="*/ 579705 h 606722"/>
                  <a:gd name="connsiteX42" fmla="*/ 391470 w 418523"/>
                  <a:gd name="connsiteY42" fmla="*/ 426758 h 606722"/>
                  <a:gd name="connsiteX43" fmla="*/ 391470 w 418523"/>
                  <a:gd name="connsiteY43" fmla="*/ 208936 h 606722"/>
                  <a:gd name="connsiteX44" fmla="*/ 222744 w 418523"/>
                  <a:gd name="connsiteY44" fmla="*/ 27461 h 606722"/>
                  <a:gd name="connsiteX45" fmla="*/ 222744 w 418523"/>
                  <a:gd name="connsiteY45" fmla="*/ 122464 h 606722"/>
                  <a:gd name="connsiteX46" fmla="*/ 259853 w 418523"/>
                  <a:gd name="connsiteY46" fmla="*/ 171254 h 606722"/>
                  <a:gd name="connsiteX47" fmla="*/ 259853 w 418523"/>
                  <a:gd name="connsiteY47" fmla="*/ 218445 h 606722"/>
                  <a:gd name="connsiteX48" fmla="*/ 222744 w 418523"/>
                  <a:gd name="connsiteY48" fmla="*/ 267146 h 606722"/>
                  <a:gd name="connsiteX49" fmla="*/ 222744 w 418523"/>
                  <a:gd name="connsiteY49" fmla="*/ 343753 h 606722"/>
                  <a:gd name="connsiteX50" fmla="*/ 209217 w 418523"/>
                  <a:gd name="connsiteY50" fmla="*/ 357261 h 606722"/>
                  <a:gd name="connsiteX51" fmla="*/ 195779 w 418523"/>
                  <a:gd name="connsiteY51" fmla="*/ 343753 h 606722"/>
                  <a:gd name="connsiteX52" fmla="*/ 195779 w 418523"/>
                  <a:gd name="connsiteY52" fmla="*/ 267146 h 606722"/>
                  <a:gd name="connsiteX53" fmla="*/ 158581 w 418523"/>
                  <a:gd name="connsiteY53" fmla="*/ 218445 h 606722"/>
                  <a:gd name="connsiteX54" fmla="*/ 158581 w 418523"/>
                  <a:gd name="connsiteY54" fmla="*/ 171254 h 606722"/>
                  <a:gd name="connsiteX55" fmla="*/ 195779 w 418523"/>
                  <a:gd name="connsiteY55" fmla="*/ 122464 h 606722"/>
                  <a:gd name="connsiteX56" fmla="*/ 209217 w 418523"/>
                  <a:gd name="connsiteY56" fmla="*/ 0 h 606722"/>
                  <a:gd name="connsiteX57" fmla="*/ 418523 w 418523"/>
                  <a:gd name="connsiteY57" fmla="*/ 208936 h 606722"/>
                  <a:gd name="connsiteX58" fmla="*/ 418523 w 418523"/>
                  <a:gd name="connsiteY58" fmla="*/ 426758 h 606722"/>
                  <a:gd name="connsiteX59" fmla="*/ 238317 w 418523"/>
                  <a:gd name="connsiteY59" fmla="*/ 606722 h 606722"/>
                  <a:gd name="connsiteX60" fmla="*/ 180206 w 418523"/>
                  <a:gd name="connsiteY60" fmla="*/ 606722 h 606722"/>
                  <a:gd name="connsiteX61" fmla="*/ 0 w 418523"/>
                  <a:gd name="connsiteY61" fmla="*/ 426758 h 606722"/>
                  <a:gd name="connsiteX62" fmla="*/ 0 w 418523"/>
                  <a:gd name="connsiteY62" fmla="*/ 208936 h 606722"/>
                  <a:gd name="connsiteX63" fmla="*/ 209217 w 418523"/>
                  <a:gd name="connsiteY6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18523" h="606722">
                    <a:moveTo>
                      <a:pt x="335482" y="462710"/>
                    </a:moveTo>
                    <a:cubicBezTo>
                      <a:pt x="338742" y="461576"/>
                      <a:pt x="342436" y="461687"/>
                      <a:pt x="345773" y="463287"/>
                    </a:cubicBezTo>
                    <a:cubicBezTo>
                      <a:pt x="352537" y="466488"/>
                      <a:pt x="355296" y="474578"/>
                      <a:pt x="352092" y="481245"/>
                    </a:cubicBezTo>
                    <a:cubicBezTo>
                      <a:pt x="331177" y="524718"/>
                      <a:pt x="286498" y="552810"/>
                      <a:pt x="238349" y="552810"/>
                    </a:cubicBezTo>
                    <a:cubicBezTo>
                      <a:pt x="230873" y="552810"/>
                      <a:pt x="224821" y="546765"/>
                      <a:pt x="224821" y="539297"/>
                    </a:cubicBezTo>
                    <a:cubicBezTo>
                      <a:pt x="224821" y="531830"/>
                      <a:pt x="230873" y="525784"/>
                      <a:pt x="238349" y="525784"/>
                    </a:cubicBezTo>
                    <a:cubicBezTo>
                      <a:pt x="276174" y="525784"/>
                      <a:pt x="311330" y="503737"/>
                      <a:pt x="327795" y="469599"/>
                    </a:cubicBezTo>
                    <a:cubicBezTo>
                      <a:pt x="329397" y="466221"/>
                      <a:pt x="332223" y="463843"/>
                      <a:pt x="335482" y="462710"/>
                    </a:cubicBezTo>
                    <a:close/>
                    <a:moveTo>
                      <a:pt x="350994" y="413231"/>
                    </a:moveTo>
                    <a:cubicBezTo>
                      <a:pt x="358481" y="413231"/>
                      <a:pt x="364541" y="419276"/>
                      <a:pt x="364541" y="426743"/>
                    </a:cubicBezTo>
                    <a:cubicBezTo>
                      <a:pt x="364541" y="428521"/>
                      <a:pt x="364452" y="430299"/>
                      <a:pt x="364452" y="432166"/>
                    </a:cubicBezTo>
                    <a:cubicBezTo>
                      <a:pt x="364095" y="439367"/>
                      <a:pt x="358124" y="445056"/>
                      <a:pt x="350905" y="445056"/>
                    </a:cubicBezTo>
                    <a:cubicBezTo>
                      <a:pt x="350727" y="445056"/>
                      <a:pt x="350549" y="445056"/>
                      <a:pt x="350370" y="445056"/>
                    </a:cubicBezTo>
                    <a:cubicBezTo>
                      <a:pt x="342884" y="444700"/>
                      <a:pt x="337091" y="438389"/>
                      <a:pt x="337358" y="431010"/>
                    </a:cubicBezTo>
                    <a:cubicBezTo>
                      <a:pt x="337447" y="429588"/>
                      <a:pt x="337537" y="428077"/>
                      <a:pt x="337537" y="426743"/>
                    </a:cubicBezTo>
                    <a:cubicBezTo>
                      <a:pt x="337537" y="419276"/>
                      <a:pt x="343508" y="413231"/>
                      <a:pt x="350994" y="413231"/>
                    </a:cubicBezTo>
                    <a:close/>
                    <a:moveTo>
                      <a:pt x="67416" y="264762"/>
                    </a:moveTo>
                    <a:cubicBezTo>
                      <a:pt x="74888" y="264762"/>
                      <a:pt x="80938" y="270805"/>
                      <a:pt x="80938" y="278270"/>
                    </a:cubicBezTo>
                    <a:lnTo>
                      <a:pt x="80938" y="426769"/>
                    </a:lnTo>
                    <a:cubicBezTo>
                      <a:pt x="80938" y="434145"/>
                      <a:pt x="74888" y="440188"/>
                      <a:pt x="67416" y="440188"/>
                    </a:cubicBezTo>
                    <a:cubicBezTo>
                      <a:pt x="60032" y="440188"/>
                      <a:pt x="53982" y="434145"/>
                      <a:pt x="53982" y="426769"/>
                    </a:cubicBezTo>
                    <a:lnTo>
                      <a:pt x="53982" y="278270"/>
                    </a:lnTo>
                    <a:cubicBezTo>
                      <a:pt x="53982" y="270805"/>
                      <a:pt x="60032" y="264762"/>
                      <a:pt x="67416" y="264762"/>
                    </a:cubicBezTo>
                    <a:close/>
                    <a:moveTo>
                      <a:pt x="67416" y="195537"/>
                    </a:moveTo>
                    <a:cubicBezTo>
                      <a:pt x="74888" y="195537"/>
                      <a:pt x="80938" y="201573"/>
                      <a:pt x="80938" y="208940"/>
                    </a:cubicBezTo>
                    <a:lnTo>
                      <a:pt x="80938" y="218881"/>
                    </a:lnTo>
                    <a:cubicBezTo>
                      <a:pt x="80938" y="226336"/>
                      <a:pt x="74888" y="232372"/>
                      <a:pt x="67416" y="232372"/>
                    </a:cubicBezTo>
                    <a:cubicBezTo>
                      <a:pt x="60032" y="232372"/>
                      <a:pt x="53982" y="226336"/>
                      <a:pt x="53982" y="218881"/>
                    </a:cubicBezTo>
                    <a:lnTo>
                      <a:pt x="53982" y="208940"/>
                    </a:lnTo>
                    <a:cubicBezTo>
                      <a:pt x="53982" y="201573"/>
                      <a:pt x="60032" y="195537"/>
                      <a:pt x="67416" y="195537"/>
                    </a:cubicBezTo>
                    <a:close/>
                    <a:moveTo>
                      <a:pt x="209217" y="147615"/>
                    </a:moveTo>
                    <a:cubicBezTo>
                      <a:pt x="196224" y="147615"/>
                      <a:pt x="185634" y="158190"/>
                      <a:pt x="185634" y="171254"/>
                    </a:cubicBezTo>
                    <a:lnTo>
                      <a:pt x="185634" y="218445"/>
                    </a:lnTo>
                    <a:cubicBezTo>
                      <a:pt x="185634" y="231420"/>
                      <a:pt x="196224" y="241996"/>
                      <a:pt x="209217" y="241996"/>
                    </a:cubicBezTo>
                    <a:cubicBezTo>
                      <a:pt x="222299" y="241996"/>
                      <a:pt x="232889" y="231420"/>
                      <a:pt x="232889" y="218445"/>
                    </a:cubicBezTo>
                    <a:lnTo>
                      <a:pt x="232889" y="171254"/>
                    </a:lnTo>
                    <a:cubicBezTo>
                      <a:pt x="232889" y="158190"/>
                      <a:pt x="222299" y="147615"/>
                      <a:pt x="209217" y="147615"/>
                    </a:cubicBezTo>
                    <a:close/>
                    <a:moveTo>
                      <a:pt x="195779" y="27461"/>
                    </a:moveTo>
                    <a:cubicBezTo>
                      <a:pt x="101538" y="34393"/>
                      <a:pt x="26964" y="113133"/>
                      <a:pt x="26964" y="208936"/>
                    </a:cubicBezTo>
                    <a:lnTo>
                      <a:pt x="26964" y="426758"/>
                    </a:lnTo>
                    <a:cubicBezTo>
                      <a:pt x="26964" y="511097"/>
                      <a:pt x="95754" y="579705"/>
                      <a:pt x="180206" y="579705"/>
                    </a:cubicBezTo>
                    <a:lnTo>
                      <a:pt x="238317" y="579705"/>
                    </a:lnTo>
                    <a:cubicBezTo>
                      <a:pt x="322769" y="579705"/>
                      <a:pt x="391470" y="511097"/>
                      <a:pt x="391470" y="426758"/>
                    </a:cubicBezTo>
                    <a:lnTo>
                      <a:pt x="391470" y="208936"/>
                    </a:lnTo>
                    <a:cubicBezTo>
                      <a:pt x="391470" y="113133"/>
                      <a:pt x="316985" y="34393"/>
                      <a:pt x="222744" y="27461"/>
                    </a:cubicBezTo>
                    <a:lnTo>
                      <a:pt x="222744" y="122464"/>
                    </a:lnTo>
                    <a:cubicBezTo>
                      <a:pt x="244101" y="128419"/>
                      <a:pt x="259853" y="147970"/>
                      <a:pt x="259853" y="171254"/>
                    </a:cubicBezTo>
                    <a:lnTo>
                      <a:pt x="259853" y="218445"/>
                    </a:lnTo>
                    <a:cubicBezTo>
                      <a:pt x="259853" y="241640"/>
                      <a:pt x="244101" y="261192"/>
                      <a:pt x="222744" y="267146"/>
                    </a:cubicBezTo>
                    <a:lnTo>
                      <a:pt x="222744" y="343753"/>
                    </a:lnTo>
                    <a:cubicBezTo>
                      <a:pt x="222744" y="351218"/>
                      <a:pt x="216692" y="357261"/>
                      <a:pt x="209217" y="357261"/>
                    </a:cubicBezTo>
                    <a:cubicBezTo>
                      <a:pt x="201831" y="357261"/>
                      <a:pt x="195779" y="351218"/>
                      <a:pt x="195779" y="343753"/>
                    </a:cubicBezTo>
                    <a:lnTo>
                      <a:pt x="195779" y="267146"/>
                    </a:lnTo>
                    <a:cubicBezTo>
                      <a:pt x="174333" y="261192"/>
                      <a:pt x="158581" y="241640"/>
                      <a:pt x="158581" y="218445"/>
                    </a:cubicBezTo>
                    <a:lnTo>
                      <a:pt x="158581" y="171254"/>
                    </a:lnTo>
                    <a:cubicBezTo>
                      <a:pt x="158581" y="147970"/>
                      <a:pt x="174333" y="128419"/>
                      <a:pt x="195779" y="122464"/>
                    </a:cubicBezTo>
                    <a:close/>
                    <a:moveTo>
                      <a:pt x="209217" y="0"/>
                    </a:moveTo>
                    <a:cubicBezTo>
                      <a:pt x="324638" y="0"/>
                      <a:pt x="418523" y="93759"/>
                      <a:pt x="418523" y="208936"/>
                    </a:cubicBezTo>
                    <a:lnTo>
                      <a:pt x="418523" y="426758"/>
                    </a:lnTo>
                    <a:cubicBezTo>
                      <a:pt x="418523" y="525938"/>
                      <a:pt x="337630" y="606722"/>
                      <a:pt x="238317" y="606722"/>
                    </a:cubicBezTo>
                    <a:lnTo>
                      <a:pt x="180206" y="606722"/>
                    </a:lnTo>
                    <a:cubicBezTo>
                      <a:pt x="80804" y="606722"/>
                      <a:pt x="0" y="525938"/>
                      <a:pt x="0" y="426758"/>
                    </a:cubicBezTo>
                    <a:lnTo>
                      <a:pt x="0" y="208936"/>
                    </a:lnTo>
                    <a:cubicBezTo>
                      <a:pt x="0" y="93759"/>
                      <a:pt x="93885" y="0"/>
                      <a:pt x="2092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E224F8-5B20-4D69-8DDD-36ACA471DCA1}"/>
              </a:ext>
            </a:extLst>
          </p:cNvPr>
          <p:cNvGrpSpPr/>
          <p:nvPr/>
        </p:nvGrpSpPr>
        <p:grpSpPr>
          <a:xfrm>
            <a:off x="226249" y="2913043"/>
            <a:ext cx="5781307" cy="3790536"/>
            <a:chOff x="2264200" y="4670140"/>
            <a:chExt cx="5781307" cy="379053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1E1F292-7581-41C0-BDC5-0E939B4B3975}"/>
                </a:ext>
              </a:extLst>
            </p:cNvPr>
            <p:cNvSpPr/>
            <p:nvPr/>
          </p:nvSpPr>
          <p:spPr>
            <a:xfrm>
              <a:off x="3610001" y="4670140"/>
              <a:ext cx="4435506" cy="37905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设计侧滑栏菜单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NavigationView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需要注意的是，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NavigationView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必须设计在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&lt;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drawlayout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&gt;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标签内部的最后位置。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activity_main.xml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中查找注释“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&lt;!--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在这个位置加入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NavigationView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，很重要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!--&gt;”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，然后在标签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&lt;/android.support.v4.widget.DrawerLayout&gt;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前嵌套如右代码：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5899300-1042-4850-9362-7FED643F911C}"/>
                </a:ext>
              </a:extLst>
            </p:cNvPr>
            <p:cNvGrpSpPr/>
            <p:nvPr/>
          </p:nvGrpSpPr>
          <p:grpSpPr>
            <a:xfrm>
              <a:off x="2264200" y="4689632"/>
              <a:ext cx="1250552" cy="444888"/>
              <a:chOff x="2245150" y="5061596"/>
              <a:chExt cx="1250552" cy="444888"/>
            </a:xfrm>
          </p:grpSpPr>
          <p:sp>
            <p:nvSpPr>
              <p:cNvPr id="15" name="矩形: 圆角 57">
                <a:extLst>
                  <a:ext uri="{FF2B5EF4-FFF2-40B4-BE49-F238E27FC236}">
                    <a16:creationId xmlns:a16="http://schemas.microsoft.com/office/drawing/2014/main" id="{D231E238-99CD-4CCE-BAE8-CD32212EFC96}"/>
                  </a:ext>
                </a:extLst>
              </p:cNvPr>
              <p:cNvSpPr/>
              <p:nvPr/>
            </p:nvSpPr>
            <p:spPr>
              <a:xfrm>
                <a:off x="2245150" y="5061596"/>
                <a:ext cx="1250552" cy="4448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步骤三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mouse_307277">
                <a:extLst>
                  <a:ext uri="{FF2B5EF4-FFF2-40B4-BE49-F238E27FC236}">
                    <a16:creationId xmlns:a16="http://schemas.microsoft.com/office/drawing/2014/main" id="{8BAEAC81-37CC-4B6D-A5CE-6548BFEC32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40399" y="5105400"/>
                <a:ext cx="237249" cy="343934"/>
              </a:xfrm>
              <a:custGeom>
                <a:avLst/>
                <a:gdLst>
                  <a:gd name="connsiteX0" fmla="*/ 335482 w 418523"/>
                  <a:gd name="connsiteY0" fmla="*/ 462710 h 606722"/>
                  <a:gd name="connsiteX1" fmla="*/ 345773 w 418523"/>
                  <a:gd name="connsiteY1" fmla="*/ 463287 h 606722"/>
                  <a:gd name="connsiteX2" fmla="*/ 352092 w 418523"/>
                  <a:gd name="connsiteY2" fmla="*/ 481245 h 606722"/>
                  <a:gd name="connsiteX3" fmla="*/ 238349 w 418523"/>
                  <a:gd name="connsiteY3" fmla="*/ 552810 h 606722"/>
                  <a:gd name="connsiteX4" fmla="*/ 224821 w 418523"/>
                  <a:gd name="connsiteY4" fmla="*/ 539297 h 606722"/>
                  <a:gd name="connsiteX5" fmla="*/ 238349 w 418523"/>
                  <a:gd name="connsiteY5" fmla="*/ 525784 h 606722"/>
                  <a:gd name="connsiteX6" fmla="*/ 327795 w 418523"/>
                  <a:gd name="connsiteY6" fmla="*/ 469599 h 606722"/>
                  <a:gd name="connsiteX7" fmla="*/ 335482 w 418523"/>
                  <a:gd name="connsiteY7" fmla="*/ 462710 h 606722"/>
                  <a:gd name="connsiteX8" fmla="*/ 350994 w 418523"/>
                  <a:gd name="connsiteY8" fmla="*/ 413231 h 606722"/>
                  <a:gd name="connsiteX9" fmla="*/ 364541 w 418523"/>
                  <a:gd name="connsiteY9" fmla="*/ 426743 h 606722"/>
                  <a:gd name="connsiteX10" fmla="*/ 364452 w 418523"/>
                  <a:gd name="connsiteY10" fmla="*/ 432166 h 606722"/>
                  <a:gd name="connsiteX11" fmla="*/ 350905 w 418523"/>
                  <a:gd name="connsiteY11" fmla="*/ 445056 h 606722"/>
                  <a:gd name="connsiteX12" fmla="*/ 350370 w 418523"/>
                  <a:gd name="connsiteY12" fmla="*/ 445056 h 606722"/>
                  <a:gd name="connsiteX13" fmla="*/ 337358 w 418523"/>
                  <a:gd name="connsiteY13" fmla="*/ 431010 h 606722"/>
                  <a:gd name="connsiteX14" fmla="*/ 337537 w 418523"/>
                  <a:gd name="connsiteY14" fmla="*/ 426743 h 606722"/>
                  <a:gd name="connsiteX15" fmla="*/ 350994 w 418523"/>
                  <a:gd name="connsiteY15" fmla="*/ 413231 h 606722"/>
                  <a:gd name="connsiteX16" fmla="*/ 67416 w 418523"/>
                  <a:gd name="connsiteY16" fmla="*/ 264762 h 606722"/>
                  <a:gd name="connsiteX17" fmla="*/ 80938 w 418523"/>
                  <a:gd name="connsiteY17" fmla="*/ 278270 h 606722"/>
                  <a:gd name="connsiteX18" fmla="*/ 80938 w 418523"/>
                  <a:gd name="connsiteY18" fmla="*/ 426769 h 606722"/>
                  <a:gd name="connsiteX19" fmla="*/ 67416 w 418523"/>
                  <a:gd name="connsiteY19" fmla="*/ 440188 h 606722"/>
                  <a:gd name="connsiteX20" fmla="*/ 53982 w 418523"/>
                  <a:gd name="connsiteY20" fmla="*/ 426769 h 606722"/>
                  <a:gd name="connsiteX21" fmla="*/ 53982 w 418523"/>
                  <a:gd name="connsiteY21" fmla="*/ 278270 h 606722"/>
                  <a:gd name="connsiteX22" fmla="*/ 67416 w 418523"/>
                  <a:gd name="connsiteY22" fmla="*/ 264762 h 606722"/>
                  <a:gd name="connsiteX23" fmla="*/ 67416 w 418523"/>
                  <a:gd name="connsiteY23" fmla="*/ 195537 h 606722"/>
                  <a:gd name="connsiteX24" fmla="*/ 80938 w 418523"/>
                  <a:gd name="connsiteY24" fmla="*/ 208940 h 606722"/>
                  <a:gd name="connsiteX25" fmla="*/ 80938 w 418523"/>
                  <a:gd name="connsiteY25" fmla="*/ 218881 h 606722"/>
                  <a:gd name="connsiteX26" fmla="*/ 67416 w 418523"/>
                  <a:gd name="connsiteY26" fmla="*/ 232372 h 606722"/>
                  <a:gd name="connsiteX27" fmla="*/ 53982 w 418523"/>
                  <a:gd name="connsiteY27" fmla="*/ 218881 h 606722"/>
                  <a:gd name="connsiteX28" fmla="*/ 53982 w 418523"/>
                  <a:gd name="connsiteY28" fmla="*/ 208940 h 606722"/>
                  <a:gd name="connsiteX29" fmla="*/ 67416 w 418523"/>
                  <a:gd name="connsiteY29" fmla="*/ 195537 h 606722"/>
                  <a:gd name="connsiteX30" fmla="*/ 209217 w 418523"/>
                  <a:gd name="connsiteY30" fmla="*/ 147615 h 606722"/>
                  <a:gd name="connsiteX31" fmla="*/ 185634 w 418523"/>
                  <a:gd name="connsiteY31" fmla="*/ 171254 h 606722"/>
                  <a:gd name="connsiteX32" fmla="*/ 185634 w 418523"/>
                  <a:gd name="connsiteY32" fmla="*/ 218445 h 606722"/>
                  <a:gd name="connsiteX33" fmla="*/ 209217 w 418523"/>
                  <a:gd name="connsiteY33" fmla="*/ 241996 h 606722"/>
                  <a:gd name="connsiteX34" fmla="*/ 232889 w 418523"/>
                  <a:gd name="connsiteY34" fmla="*/ 218445 h 606722"/>
                  <a:gd name="connsiteX35" fmla="*/ 232889 w 418523"/>
                  <a:gd name="connsiteY35" fmla="*/ 171254 h 606722"/>
                  <a:gd name="connsiteX36" fmla="*/ 209217 w 418523"/>
                  <a:gd name="connsiteY36" fmla="*/ 147615 h 606722"/>
                  <a:gd name="connsiteX37" fmla="*/ 195779 w 418523"/>
                  <a:gd name="connsiteY37" fmla="*/ 27461 h 606722"/>
                  <a:gd name="connsiteX38" fmla="*/ 26964 w 418523"/>
                  <a:gd name="connsiteY38" fmla="*/ 208936 h 606722"/>
                  <a:gd name="connsiteX39" fmla="*/ 26964 w 418523"/>
                  <a:gd name="connsiteY39" fmla="*/ 426758 h 606722"/>
                  <a:gd name="connsiteX40" fmla="*/ 180206 w 418523"/>
                  <a:gd name="connsiteY40" fmla="*/ 579705 h 606722"/>
                  <a:gd name="connsiteX41" fmla="*/ 238317 w 418523"/>
                  <a:gd name="connsiteY41" fmla="*/ 579705 h 606722"/>
                  <a:gd name="connsiteX42" fmla="*/ 391470 w 418523"/>
                  <a:gd name="connsiteY42" fmla="*/ 426758 h 606722"/>
                  <a:gd name="connsiteX43" fmla="*/ 391470 w 418523"/>
                  <a:gd name="connsiteY43" fmla="*/ 208936 h 606722"/>
                  <a:gd name="connsiteX44" fmla="*/ 222744 w 418523"/>
                  <a:gd name="connsiteY44" fmla="*/ 27461 h 606722"/>
                  <a:gd name="connsiteX45" fmla="*/ 222744 w 418523"/>
                  <a:gd name="connsiteY45" fmla="*/ 122464 h 606722"/>
                  <a:gd name="connsiteX46" fmla="*/ 259853 w 418523"/>
                  <a:gd name="connsiteY46" fmla="*/ 171254 h 606722"/>
                  <a:gd name="connsiteX47" fmla="*/ 259853 w 418523"/>
                  <a:gd name="connsiteY47" fmla="*/ 218445 h 606722"/>
                  <a:gd name="connsiteX48" fmla="*/ 222744 w 418523"/>
                  <a:gd name="connsiteY48" fmla="*/ 267146 h 606722"/>
                  <a:gd name="connsiteX49" fmla="*/ 222744 w 418523"/>
                  <a:gd name="connsiteY49" fmla="*/ 343753 h 606722"/>
                  <a:gd name="connsiteX50" fmla="*/ 209217 w 418523"/>
                  <a:gd name="connsiteY50" fmla="*/ 357261 h 606722"/>
                  <a:gd name="connsiteX51" fmla="*/ 195779 w 418523"/>
                  <a:gd name="connsiteY51" fmla="*/ 343753 h 606722"/>
                  <a:gd name="connsiteX52" fmla="*/ 195779 w 418523"/>
                  <a:gd name="connsiteY52" fmla="*/ 267146 h 606722"/>
                  <a:gd name="connsiteX53" fmla="*/ 158581 w 418523"/>
                  <a:gd name="connsiteY53" fmla="*/ 218445 h 606722"/>
                  <a:gd name="connsiteX54" fmla="*/ 158581 w 418523"/>
                  <a:gd name="connsiteY54" fmla="*/ 171254 h 606722"/>
                  <a:gd name="connsiteX55" fmla="*/ 195779 w 418523"/>
                  <a:gd name="connsiteY55" fmla="*/ 122464 h 606722"/>
                  <a:gd name="connsiteX56" fmla="*/ 209217 w 418523"/>
                  <a:gd name="connsiteY56" fmla="*/ 0 h 606722"/>
                  <a:gd name="connsiteX57" fmla="*/ 418523 w 418523"/>
                  <a:gd name="connsiteY57" fmla="*/ 208936 h 606722"/>
                  <a:gd name="connsiteX58" fmla="*/ 418523 w 418523"/>
                  <a:gd name="connsiteY58" fmla="*/ 426758 h 606722"/>
                  <a:gd name="connsiteX59" fmla="*/ 238317 w 418523"/>
                  <a:gd name="connsiteY59" fmla="*/ 606722 h 606722"/>
                  <a:gd name="connsiteX60" fmla="*/ 180206 w 418523"/>
                  <a:gd name="connsiteY60" fmla="*/ 606722 h 606722"/>
                  <a:gd name="connsiteX61" fmla="*/ 0 w 418523"/>
                  <a:gd name="connsiteY61" fmla="*/ 426758 h 606722"/>
                  <a:gd name="connsiteX62" fmla="*/ 0 w 418523"/>
                  <a:gd name="connsiteY62" fmla="*/ 208936 h 606722"/>
                  <a:gd name="connsiteX63" fmla="*/ 209217 w 418523"/>
                  <a:gd name="connsiteY6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18523" h="606722">
                    <a:moveTo>
                      <a:pt x="335482" y="462710"/>
                    </a:moveTo>
                    <a:cubicBezTo>
                      <a:pt x="338742" y="461576"/>
                      <a:pt x="342436" y="461687"/>
                      <a:pt x="345773" y="463287"/>
                    </a:cubicBezTo>
                    <a:cubicBezTo>
                      <a:pt x="352537" y="466488"/>
                      <a:pt x="355296" y="474578"/>
                      <a:pt x="352092" y="481245"/>
                    </a:cubicBezTo>
                    <a:cubicBezTo>
                      <a:pt x="331177" y="524718"/>
                      <a:pt x="286498" y="552810"/>
                      <a:pt x="238349" y="552810"/>
                    </a:cubicBezTo>
                    <a:cubicBezTo>
                      <a:pt x="230873" y="552810"/>
                      <a:pt x="224821" y="546765"/>
                      <a:pt x="224821" y="539297"/>
                    </a:cubicBezTo>
                    <a:cubicBezTo>
                      <a:pt x="224821" y="531830"/>
                      <a:pt x="230873" y="525784"/>
                      <a:pt x="238349" y="525784"/>
                    </a:cubicBezTo>
                    <a:cubicBezTo>
                      <a:pt x="276174" y="525784"/>
                      <a:pt x="311330" y="503737"/>
                      <a:pt x="327795" y="469599"/>
                    </a:cubicBezTo>
                    <a:cubicBezTo>
                      <a:pt x="329397" y="466221"/>
                      <a:pt x="332223" y="463843"/>
                      <a:pt x="335482" y="462710"/>
                    </a:cubicBezTo>
                    <a:close/>
                    <a:moveTo>
                      <a:pt x="350994" y="413231"/>
                    </a:moveTo>
                    <a:cubicBezTo>
                      <a:pt x="358481" y="413231"/>
                      <a:pt x="364541" y="419276"/>
                      <a:pt x="364541" y="426743"/>
                    </a:cubicBezTo>
                    <a:cubicBezTo>
                      <a:pt x="364541" y="428521"/>
                      <a:pt x="364452" y="430299"/>
                      <a:pt x="364452" y="432166"/>
                    </a:cubicBezTo>
                    <a:cubicBezTo>
                      <a:pt x="364095" y="439367"/>
                      <a:pt x="358124" y="445056"/>
                      <a:pt x="350905" y="445056"/>
                    </a:cubicBezTo>
                    <a:cubicBezTo>
                      <a:pt x="350727" y="445056"/>
                      <a:pt x="350549" y="445056"/>
                      <a:pt x="350370" y="445056"/>
                    </a:cubicBezTo>
                    <a:cubicBezTo>
                      <a:pt x="342884" y="444700"/>
                      <a:pt x="337091" y="438389"/>
                      <a:pt x="337358" y="431010"/>
                    </a:cubicBezTo>
                    <a:cubicBezTo>
                      <a:pt x="337447" y="429588"/>
                      <a:pt x="337537" y="428077"/>
                      <a:pt x="337537" y="426743"/>
                    </a:cubicBezTo>
                    <a:cubicBezTo>
                      <a:pt x="337537" y="419276"/>
                      <a:pt x="343508" y="413231"/>
                      <a:pt x="350994" y="413231"/>
                    </a:cubicBezTo>
                    <a:close/>
                    <a:moveTo>
                      <a:pt x="67416" y="264762"/>
                    </a:moveTo>
                    <a:cubicBezTo>
                      <a:pt x="74888" y="264762"/>
                      <a:pt x="80938" y="270805"/>
                      <a:pt x="80938" y="278270"/>
                    </a:cubicBezTo>
                    <a:lnTo>
                      <a:pt x="80938" y="426769"/>
                    </a:lnTo>
                    <a:cubicBezTo>
                      <a:pt x="80938" y="434145"/>
                      <a:pt x="74888" y="440188"/>
                      <a:pt x="67416" y="440188"/>
                    </a:cubicBezTo>
                    <a:cubicBezTo>
                      <a:pt x="60032" y="440188"/>
                      <a:pt x="53982" y="434145"/>
                      <a:pt x="53982" y="426769"/>
                    </a:cubicBezTo>
                    <a:lnTo>
                      <a:pt x="53982" y="278270"/>
                    </a:lnTo>
                    <a:cubicBezTo>
                      <a:pt x="53982" y="270805"/>
                      <a:pt x="60032" y="264762"/>
                      <a:pt x="67416" y="264762"/>
                    </a:cubicBezTo>
                    <a:close/>
                    <a:moveTo>
                      <a:pt x="67416" y="195537"/>
                    </a:moveTo>
                    <a:cubicBezTo>
                      <a:pt x="74888" y="195537"/>
                      <a:pt x="80938" y="201573"/>
                      <a:pt x="80938" y="208940"/>
                    </a:cubicBezTo>
                    <a:lnTo>
                      <a:pt x="80938" y="218881"/>
                    </a:lnTo>
                    <a:cubicBezTo>
                      <a:pt x="80938" y="226336"/>
                      <a:pt x="74888" y="232372"/>
                      <a:pt x="67416" y="232372"/>
                    </a:cubicBezTo>
                    <a:cubicBezTo>
                      <a:pt x="60032" y="232372"/>
                      <a:pt x="53982" y="226336"/>
                      <a:pt x="53982" y="218881"/>
                    </a:cubicBezTo>
                    <a:lnTo>
                      <a:pt x="53982" y="208940"/>
                    </a:lnTo>
                    <a:cubicBezTo>
                      <a:pt x="53982" y="201573"/>
                      <a:pt x="60032" y="195537"/>
                      <a:pt x="67416" y="195537"/>
                    </a:cubicBezTo>
                    <a:close/>
                    <a:moveTo>
                      <a:pt x="209217" y="147615"/>
                    </a:moveTo>
                    <a:cubicBezTo>
                      <a:pt x="196224" y="147615"/>
                      <a:pt x="185634" y="158190"/>
                      <a:pt x="185634" y="171254"/>
                    </a:cubicBezTo>
                    <a:lnTo>
                      <a:pt x="185634" y="218445"/>
                    </a:lnTo>
                    <a:cubicBezTo>
                      <a:pt x="185634" y="231420"/>
                      <a:pt x="196224" y="241996"/>
                      <a:pt x="209217" y="241996"/>
                    </a:cubicBezTo>
                    <a:cubicBezTo>
                      <a:pt x="222299" y="241996"/>
                      <a:pt x="232889" y="231420"/>
                      <a:pt x="232889" y="218445"/>
                    </a:cubicBezTo>
                    <a:lnTo>
                      <a:pt x="232889" y="171254"/>
                    </a:lnTo>
                    <a:cubicBezTo>
                      <a:pt x="232889" y="158190"/>
                      <a:pt x="222299" y="147615"/>
                      <a:pt x="209217" y="147615"/>
                    </a:cubicBezTo>
                    <a:close/>
                    <a:moveTo>
                      <a:pt x="195779" y="27461"/>
                    </a:moveTo>
                    <a:cubicBezTo>
                      <a:pt x="101538" y="34393"/>
                      <a:pt x="26964" y="113133"/>
                      <a:pt x="26964" y="208936"/>
                    </a:cubicBezTo>
                    <a:lnTo>
                      <a:pt x="26964" y="426758"/>
                    </a:lnTo>
                    <a:cubicBezTo>
                      <a:pt x="26964" y="511097"/>
                      <a:pt x="95754" y="579705"/>
                      <a:pt x="180206" y="579705"/>
                    </a:cubicBezTo>
                    <a:lnTo>
                      <a:pt x="238317" y="579705"/>
                    </a:lnTo>
                    <a:cubicBezTo>
                      <a:pt x="322769" y="579705"/>
                      <a:pt x="391470" y="511097"/>
                      <a:pt x="391470" y="426758"/>
                    </a:cubicBezTo>
                    <a:lnTo>
                      <a:pt x="391470" y="208936"/>
                    </a:lnTo>
                    <a:cubicBezTo>
                      <a:pt x="391470" y="113133"/>
                      <a:pt x="316985" y="34393"/>
                      <a:pt x="222744" y="27461"/>
                    </a:cubicBezTo>
                    <a:lnTo>
                      <a:pt x="222744" y="122464"/>
                    </a:lnTo>
                    <a:cubicBezTo>
                      <a:pt x="244101" y="128419"/>
                      <a:pt x="259853" y="147970"/>
                      <a:pt x="259853" y="171254"/>
                    </a:cubicBezTo>
                    <a:lnTo>
                      <a:pt x="259853" y="218445"/>
                    </a:lnTo>
                    <a:cubicBezTo>
                      <a:pt x="259853" y="241640"/>
                      <a:pt x="244101" y="261192"/>
                      <a:pt x="222744" y="267146"/>
                    </a:cubicBezTo>
                    <a:lnTo>
                      <a:pt x="222744" y="343753"/>
                    </a:lnTo>
                    <a:cubicBezTo>
                      <a:pt x="222744" y="351218"/>
                      <a:pt x="216692" y="357261"/>
                      <a:pt x="209217" y="357261"/>
                    </a:cubicBezTo>
                    <a:cubicBezTo>
                      <a:pt x="201831" y="357261"/>
                      <a:pt x="195779" y="351218"/>
                      <a:pt x="195779" y="343753"/>
                    </a:cubicBezTo>
                    <a:lnTo>
                      <a:pt x="195779" y="267146"/>
                    </a:lnTo>
                    <a:cubicBezTo>
                      <a:pt x="174333" y="261192"/>
                      <a:pt x="158581" y="241640"/>
                      <a:pt x="158581" y="218445"/>
                    </a:cubicBezTo>
                    <a:lnTo>
                      <a:pt x="158581" y="171254"/>
                    </a:lnTo>
                    <a:cubicBezTo>
                      <a:pt x="158581" y="147970"/>
                      <a:pt x="174333" y="128419"/>
                      <a:pt x="195779" y="122464"/>
                    </a:cubicBezTo>
                    <a:close/>
                    <a:moveTo>
                      <a:pt x="209217" y="0"/>
                    </a:moveTo>
                    <a:cubicBezTo>
                      <a:pt x="324638" y="0"/>
                      <a:pt x="418523" y="93759"/>
                      <a:pt x="418523" y="208936"/>
                    </a:cubicBezTo>
                    <a:lnTo>
                      <a:pt x="418523" y="426758"/>
                    </a:lnTo>
                    <a:cubicBezTo>
                      <a:pt x="418523" y="525938"/>
                      <a:pt x="337630" y="606722"/>
                      <a:pt x="238317" y="606722"/>
                    </a:cubicBezTo>
                    <a:lnTo>
                      <a:pt x="180206" y="606722"/>
                    </a:lnTo>
                    <a:cubicBezTo>
                      <a:pt x="80804" y="606722"/>
                      <a:pt x="0" y="525938"/>
                      <a:pt x="0" y="426758"/>
                    </a:cubicBezTo>
                    <a:lnTo>
                      <a:pt x="0" y="208936"/>
                    </a:lnTo>
                    <a:cubicBezTo>
                      <a:pt x="0" y="93759"/>
                      <a:pt x="93885" y="0"/>
                      <a:pt x="2092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8" name="矩形 17"/>
          <p:cNvSpPr/>
          <p:nvPr/>
        </p:nvSpPr>
        <p:spPr>
          <a:xfrm>
            <a:off x="6102805" y="3320273"/>
            <a:ext cx="581247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&lt; </a:t>
            </a:r>
            <a:r>
              <a:rPr lang="en-US" altLang="zh-CN" sz="1600" dirty="0" err="1"/>
              <a:t>android.support.design.widget.NavigationView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</a:t>
            </a:r>
            <a:r>
              <a:rPr lang="en-US" altLang="zh-CN" sz="1600" dirty="0" err="1"/>
              <a:t>nv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android:layout_gravity</a:t>
            </a:r>
            <a:r>
              <a:rPr lang="en-US" altLang="zh-CN" sz="1600" dirty="0"/>
              <a:t>="start"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android:background</a:t>
            </a:r>
            <a:r>
              <a:rPr lang="en-US" altLang="zh-CN" sz="1600" dirty="0"/>
              <a:t>="@color/white"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app:headerLayout</a:t>
            </a:r>
            <a:r>
              <a:rPr lang="en-US" altLang="zh-CN" sz="1600" dirty="0"/>
              <a:t>="@layout/</a:t>
            </a:r>
            <a:r>
              <a:rPr lang="en-US" altLang="zh-CN" sz="1600" dirty="0" err="1"/>
              <a:t>drawer_header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app:itemIconTint</a:t>
            </a:r>
            <a:r>
              <a:rPr lang="en-US" altLang="zh-CN" sz="1600" dirty="0"/>
              <a:t>="@color/</a:t>
            </a:r>
            <a:r>
              <a:rPr lang="en-US" altLang="zh-CN" sz="1600" dirty="0" err="1"/>
              <a:t>darkgray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app:itemTextColor</a:t>
            </a:r>
            <a:r>
              <a:rPr lang="en-US" altLang="zh-CN" sz="1600" dirty="0"/>
              <a:t>="@color/</a:t>
            </a:r>
            <a:r>
              <a:rPr lang="en-US" altLang="zh-CN" sz="1600" dirty="0" err="1"/>
              <a:t>darkgray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app:itemBackground</a:t>
            </a:r>
            <a:r>
              <a:rPr lang="en-US" altLang="zh-CN" sz="1600" dirty="0"/>
              <a:t>="?</a:t>
            </a:r>
            <a:r>
              <a:rPr lang="en-US" altLang="zh-CN" sz="1600" dirty="0" err="1"/>
              <a:t>android:attr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selectableItemBackground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app:menu</a:t>
            </a:r>
            <a:r>
              <a:rPr lang="en-US" altLang="zh-CN" sz="1600" dirty="0"/>
              <a:t>="@menu/</a:t>
            </a:r>
            <a:r>
              <a:rPr lang="en-US" altLang="zh-CN" sz="1600" dirty="0" err="1"/>
              <a:t>drawermenu</a:t>
            </a:r>
            <a:r>
              <a:rPr lang="en-US" altLang="zh-CN" sz="1600" dirty="0"/>
              <a:t>"&gt;</a:t>
            </a:r>
            <a:br>
              <a:rPr lang="en-US" altLang="zh-CN" sz="1600" dirty="0"/>
            </a:br>
            <a:r>
              <a:rPr lang="en-US" altLang="zh-CN" sz="1600" dirty="0"/>
              <a:t> &lt; /</a:t>
            </a:r>
            <a:r>
              <a:rPr lang="en-US" altLang="zh-CN" sz="1600" dirty="0" err="1"/>
              <a:t>android.support.design.widget.NavigationView</a:t>
            </a:r>
            <a:r>
              <a:rPr lang="en-US" altLang="zh-CN" sz="1600" dirty="0"/>
              <a:t>&gt; 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850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8.2.1 </a:t>
            </a:r>
            <a:r>
              <a:rPr lang="zh-CN" altLang="en-US" dirty="0"/>
              <a:t>完善主页布局文件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843020" y="977044"/>
            <a:ext cx="11095695" cy="17635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dirty="0"/>
              <a:t>上述代码中需要的菜单选项设计（</a:t>
            </a:r>
            <a:r>
              <a:rPr lang="en-US" altLang="zh-CN" sz="1800" dirty="0"/>
              <a:t>drawermenu.xml</a:t>
            </a:r>
            <a:r>
              <a:rPr lang="zh-CN" altLang="en-US" sz="1800" dirty="0"/>
              <a:t>）在上一步已经完成。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dirty="0"/>
              <a:t>上述代码中需要的头部设计（</a:t>
            </a:r>
            <a:r>
              <a:rPr lang="en-US" altLang="zh-CN" sz="1800" dirty="0"/>
              <a:t>drawer_header.xml</a:t>
            </a:r>
            <a:r>
              <a:rPr lang="zh-CN" altLang="en-US" sz="1800" dirty="0"/>
              <a:t>）已经在本项目提供的</a:t>
            </a:r>
            <a:r>
              <a:rPr lang="en-US" altLang="zh-CN" sz="1800" dirty="0"/>
              <a:t>main</a:t>
            </a:r>
            <a:r>
              <a:rPr lang="zh-CN" altLang="en-US" sz="1800" dirty="0"/>
              <a:t>压缩包中，可以直接调用。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dirty="0"/>
              <a:t>头部设计</a:t>
            </a:r>
            <a:r>
              <a:rPr lang="en-US" altLang="zh-CN" sz="1800" dirty="0"/>
              <a:t>drawer_header.xml</a:t>
            </a:r>
            <a:r>
              <a:rPr lang="zh-CN" altLang="en-US" sz="1800" dirty="0"/>
              <a:t>的效果如下图。</a:t>
            </a:r>
            <a:endParaRPr lang="en-US" altLang="zh-CN" sz="18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/>
              <a:t>activity_main.xml</a:t>
            </a:r>
            <a:r>
              <a:rPr lang="zh-CN" altLang="en-US" sz="1800" dirty="0"/>
              <a:t>布局融合了头部设计（</a:t>
            </a:r>
            <a:r>
              <a:rPr lang="en-US" altLang="zh-CN" sz="1800" dirty="0" err="1"/>
              <a:t>drawer_header</a:t>
            </a:r>
            <a:r>
              <a:rPr lang="en-US" altLang="zh-CN" sz="1800" dirty="0"/>
              <a:t>. xml</a:t>
            </a:r>
            <a:r>
              <a:rPr lang="zh-CN" altLang="en-US" sz="1800" dirty="0"/>
              <a:t>）和菜单选项设计（</a:t>
            </a:r>
            <a:r>
              <a:rPr lang="en-US" altLang="zh-CN" sz="1800" dirty="0"/>
              <a:t>drawermenu.xml</a:t>
            </a:r>
            <a:r>
              <a:rPr lang="zh-CN" altLang="en-US" sz="1800" dirty="0"/>
              <a:t>）。</a:t>
            </a:r>
          </a:p>
        </p:txBody>
      </p:sp>
      <p:pic>
        <p:nvPicPr>
          <p:cNvPr id="12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22" y="2897808"/>
            <a:ext cx="1869583" cy="31159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541" y="2897808"/>
            <a:ext cx="5823551" cy="31159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983469" y="6136715"/>
            <a:ext cx="346308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drawer_header.xml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的设计效果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7162420" y="6136714"/>
            <a:ext cx="312780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activity_main.xml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布局效果</a:t>
            </a:r>
          </a:p>
        </p:txBody>
      </p:sp>
    </p:spTree>
    <p:extLst>
      <p:ext uri="{BB962C8B-B14F-4D97-AF65-F5344CB8AC3E}">
        <p14:creationId xmlns:p14="http://schemas.microsoft.com/office/powerpoint/2010/main" val="37669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8.2.2 </a:t>
            </a:r>
            <a:r>
              <a:rPr lang="zh-CN" altLang="en-US" dirty="0"/>
              <a:t>点击侧滑栏菜单的跳转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823414" y="1015517"/>
            <a:ext cx="7345285" cy="43499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单击侧滑栏菜单后，跳转到几个不同的</a:t>
            </a:r>
            <a:r>
              <a:rPr lang="en-US" altLang="zh-CN" dirty="0"/>
              <a:t>Fragment</a:t>
            </a:r>
            <a:r>
              <a:rPr lang="zh-CN" altLang="en-US" dirty="0"/>
              <a:t>界面。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Fragment</a:t>
            </a:r>
            <a:r>
              <a:rPr lang="zh-CN" altLang="en-US" dirty="0"/>
              <a:t>（碎片）为适配大屏幕的</a:t>
            </a:r>
            <a:r>
              <a:rPr lang="en-US" altLang="zh-CN" dirty="0"/>
              <a:t>Android</a:t>
            </a:r>
            <a:r>
              <a:rPr lang="zh-CN" altLang="en-US" dirty="0"/>
              <a:t>设备而设立。可以把</a:t>
            </a:r>
            <a:r>
              <a:rPr lang="en-US" altLang="zh-CN" dirty="0"/>
              <a:t>Fragment</a:t>
            </a:r>
            <a:r>
              <a:rPr lang="zh-CN" altLang="en-US" dirty="0"/>
              <a:t>当成界面的组成部分，一个</a:t>
            </a:r>
            <a:r>
              <a:rPr lang="en-US" altLang="zh-CN" dirty="0"/>
              <a:t>Activity</a:t>
            </a:r>
            <a:r>
              <a:rPr lang="zh-CN" altLang="en-US" dirty="0"/>
              <a:t>的界面可以由多个不同的</a:t>
            </a:r>
            <a:r>
              <a:rPr lang="en-US" altLang="zh-CN" dirty="0"/>
              <a:t>Fragment</a:t>
            </a:r>
            <a:r>
              <a:rPr lang="zh-CN" altLang="en-US" dirty="0"/>
              <a:t>组成。</a:t>
            </a:r>
            <a:r>
              <a:rPr lang="en-US" altLang="zh-CN" dirty="0"/>
              <a:t>Fragment</a:t>
            </a:r>
            <a:r>
              <a:rPr lang="zh-CN" altLang="en-US" dirty="0"/>
              <a:t>拥有自己的生命周期，可以接收、处理用户的事件，减少程序员在</a:t>
            </a:r>
            <a:r>
              <a:rPr lang="en-US" altLang="zh-CN" dirty="0"/>
              <a:t>Activity</a:t>
            </a:r>
            <a:r>
              <a:rPr lang="zh-CN" altLang="en-US" dirty="0"/>
              <a:t>里编写事件处理的工作。更为重要的是，可以动态地添加、替换和移除某个</a:t>
            </a:r>
            <a:r>
              <a:rPr lang="en-US" altLang="zh-CN" dirty="0"/>
              <a:t>Fragment</a:t>
            </a:r>
            <a:r>
              <a:rPr lang="zh-CN" altLang="en-US" dirty="0"/>
              <a:t>。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项目暂时创建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Fragment</a:t>
            </a:r>
            <a:r>
              <a:rPr lang="zh-CN" altLang="en-US" dirty="0"/>
              <a:t>文件，用来测试单击侧滑栏菜单后的跳转，</a:t>
            </a:r>
            <a:r>
              <a:rPr lang="en-US" altLang="zh-CN" dirty="0"/>
              <a:t>3</a:t>
            </a:r>
            <a:r>
              <a:rPr lang="zh-CN" altLang="en-US" dirty="0"/>
              <a:t>个文件分别是</a:t>
            </a:r>
            <a:r>
              <a:rPr lang="en-US" altLang="zh-CN" dirty="0"/>
              <a:t>fragment_collection.xml</a:t>
            </a:r>
            <a:r>
              <a:rPr lang="zh-CN" altLang="en-US" dirty="0"/>
              <a:t>、</a:t>
            </a:r>
            <a:r>
              <a:rPr lang="en-US" altLang="zh-CN" dirty="0"/>
              <a:t>fragment_home.xml</a:t>
            </a:r>
            <a:r>
              <a:rPr lang="zh-CN" altLang="en-US" dirty="0"/>
              <a:t>、</a:t>
            </a:r>
            <a:r>
              <a:rPr lang="en-US" altLang="zh-CN" dirty="0"/>
              <a:t>fragment_logout.xml</a:t>
            </a:r>
            <a:r>
              <a:rPr lang="zh-CN" altLang="en-US" dirty="0"/>
              <a:t>。</a:t>
            </a:r>
          </a:p>
        </p:txBody>
      </p:sp>
      <p:grpSp>
        <p:nvGrpSpPr>
          <p:cNvPr id="60" name="2c1f3422-10bd-44b0-a651-0c200e1a73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C63A68-400C-4FE0-8DC1-9B091B0EB5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41538" y="2492432"/>
            <a:ext cx="3509375" cy="4178185"/>
            <a:chOff x="4061619" y="1006911"/>
            <a:chExt cx="4068762" cy="4844179"/>
          </a:xfrm>
        </p:grpSpPr>
        <p:sp>
          <p:nvSpPr>
            <p:cNvPr id="61" name="íṧ1ïdé">
              <a:extLst>
                <a:ext uri="{FF2B5EF4-FFF2-40B4-BE49-F238E27FC236}">
                  <a16:creationId xmlns:a16="http://schemas.microsoft.com/office/drawing/2014/main" id="{7D0FD9F4-44C3-4565-9918-BC74A98B22E8}"/>
                </a:ext>
              </a:extLst>
            </p:cNvPr>
            <p:cNvSpPr/>
            <p:nvPr/>
          </p:nvSpPr>
          <p:spPr bwMode="auto">
            <a:xfrm>
              <a:off x="4532097" y="2893180"/>
              <a:ext cx="291872" cy="805912"/>
            </a:xfrm>
            <a:custGeom>
              <a:avLst/>
              <a:gdLst>
                <a:gd name="T0" fmla="*/ 5 w 32"/>
                <a:gd name="T1" fmla="*/ 0 h 89"/>
                <a:gd name="T2" fmla="*/ 14 w 32"/>
                <a:gd name="T3" fmla="*/ 11 h 89"/>
                <a:gd name="T4" fmla="*/ 27 w 32"/>
                <a:gd name="T5" fmla="*/ 41 h 89"/>
                <a:gd name="T6" fmla="*/ 24 w 32"/>
                <a:gd name="T7" fmla="*/ 89 h 89"/>
                <a:gd name="T8" fmla="*/ 2 w 32"/>
                <a:gd name="T9" fmla="*/ 47 h 89"/>
                <a:gd name="T10" fmla="*/ 2 w 32"/>
                <a:gd name="T11" fmla="*/ 14 h 89"/>
                <a:gd name="T12" fmla="*/ 5 w 32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9">
                  <a:moveTo>
                    <a:pt x="5" y="0"/>
                  </a:moveTo>
                  <a:cubicBezTo>
                    <a:pt x="5" y="0"/>
                    <a:pt x="10" y="4"/>
                    <a:pt x="14" y="11"/>
                  </a:cubicBezTo>
                  <a:cubicBezTo>
                    <a:pt x="19" y="19"/>
                    <a:pt x="25" y="29"/>
                    <a:pt x="27" y="41"/>
                  </a:cubicBezTo>
                  <a:cubicBezTo>
                    <a:pt x="32" y="66"/>
                    <a:pt x="24" y="89"/>
                    <a:pt x="24" y="89"/>
                  </a:cubicBezTo>
                  <a:cubicBezTo>
                    <a:pt x="24" y="89"/>
                    <a:pt x="7" y="71"/>
                    <a:pt x="2" y="47"/>
                  </a:cubicBezTo>
                  <a:cubicBezTo>
                    <a:pt x="0" y="34"/>
                    <a:pt x="0" y="23"/>
                    <a:pt x="2" y="14"/>
                  </a:cubicBezTo>
                  <a:cubicBezTo>
                    <a:pt x="3" y="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šľïḍê">
              <a:extLst>
                <a:ext uri="{FF2B5EF4-FFF2-40B4-BE49-F238E27FC236}">
                  <a16:creationId xmlns:a16="http://schemas.microsoft.com/office/drawing/2014/main" id="{3250D3C4-1DFE-4207-987A-3D3D39D41774}"/>
                </a:ext>
              </a:extLst>
            </p:cNvPr>
            <p:cNvSpPr/>
            <p:nvPr/>
          </p:nvSpPr>
          <p:spPr bwMode="auto">
            <a:xfrm>
              <a:off x="4061619" y="3511771"/>
              <a:ext cx="893038" cy="553248"/>
            </a:xfrm>
            <a:custGeom>
              <a:avLst/>
              <a:gdLst>
                <a:gd name="T0" fmla="*/ 0 w 98"/>
                <a:gd name="T1" fmla="*/ 0 h 61"/>
                <a:gd name="T2" fmla="*/ 5 w 98"/>
                <a:gd name="T3" fmla="*/ 1 h 61"/>
                <a:gd name="T4" fmla="*/ 17 w 98"/>
                <a:gd name="T5" fmla="*/ 6 h 61"/>
                <a:gd name="T6" fmla="*/ 33 w 98"/>
                <a:gd name="T7" fmla="*/ 13 h 61"/>
                <a:gd name="T8" fmla="*/ 52 w 98"/>
                <a:gd name="T9" fmla="*/ 21 h 61"/>
                <a:gd name="T10" fmla="*/ 71 w 98"/>
                <a:gd name="T11" fmla="*/ 32 h 61"/>
                <a:gd name="T12" fmla="*/ 79 w 98"/>
                <a:gd name="T13" fmla="*/ 38 h 61"/>
                <a:gd name="T14" fmla="*/ 87 w 98"/>
                <a:gd name="T15" fmla="*/ 45 h 61"/>
                <a:gd name="T16" fmla="*/ 92 w 98"/>
                <a:gd name="T17" fmla="*/ 52 h 61"/>
                <a:gd name="T18" fmla="*/ 95 w 98"/>
                <a:gd name="T19" fmla="*/ 57 h 61"/>
                <a:gd name="T20" fmla="*/ 97 w 98"/>
                <a:gd name="T21" fmla="*/ 59 h 61"/>
                <a:gd name="T22" fmla="*/ 98 w 98"/>
                <a:gd name="T23" fmla="*/ 60 h 61"/>
                <a:gd name="T24" fmla="*/ 97 w 98"/>
                <a:gd name="T25" fmla="*/ 61 h 61"/>
                <a:gd name="T26" fmla="*/ 93 w 98"/>
                <a:gd name="T27" fmla="*/ 60 h 61"/>
                <a:gd name="T28" fmla="*/ 87 w 98"/>
                <a:gd name="T29" fmla="*/ 59 h 61"/>
                <a:gd name="T30" fmla="*/ 81 w 98"/>
                <a:gd name="T31" fmla="*/ 57 h 61"/>
                <a:gd name="T32" fmla="*/ 79 w 98"/>
                <a:gd name="T33" fmla="*/ 57 h 61"/>
                <a:gd name="T34" fmla="*/ 77 w 98"/>
                <a:gd name="T35" fmla="*/ 56 h 61"/>
                <a:gd name="T36" fmla="*/ 75 w 98"/>
                <a:gd name="T37" fmla="*/ 56 h 61"/>
                <a:gd name="T38" fmla="*/ 75 w 98"/>
                <a:gd name="T39" fmla="*/ 56 h 61"/>
                <a:gd name="T40" fmla="*/ 74 w 98"/>
                <a:gd name="T41" fmla="*/ 56 h 61"/>
                <a:gd name="T42" fmla="*/ 64 w 98"/>
                <a:gd name="T43" fmla="*/ 54 h 61"/>
                <a:gd name="T44" fmla="*/ 42 w 98"/>
                <a:gd name="T45" fmla="*/ 47 h 61"/>
                <a:gd name="T46" fmla="*/ 22 w 98"/>
                <a:gd name="T47" fmla="*/ 33 h 61"/>
                <a:gd name="T48" fmla="*/ 9 w 98"/>
                <a:gd name="T49" fmla="*/ 17 h 61"/>
                <a:gd name="T50" fmla="*/ 2 w 98"/>
                <a:gd name="T51" fmla="*/ 5 h 61"/>
                <a:gd name="T52" fmla="*/ 0 w 98"/>
                <a:gd name="T5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" h="61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3"/>
                    <a:pt x="12" y="4"/>
                    <a:pt x="17" y="6"/>
                  </a:cubicBezTo>
                  <a:cubicBezTo>
                    <a:pt x="21" y="8"/>
                    <a:pt x="27" y="10"/>
                    <a:pt x="33" y="13"/>
                  </a:cubicBezTo>
                  <a:cubicBezTo>
                    <a:pt x="39" y="15"/>
                    <a:pt x="46" y="18"/>
                    <a:pt x="52" y="21"/>
                  </a:cubicBezTo>
                  <a:cubicBezTo>
                    <a:pt x="59" y="25"/>
                    <a:pt x="65" y="29"/>
                    <a:pt x="71" y="32"/>
                  </a:cubicBezTo>
                  <a:cubicBezTo>
                    <a:pt x="74" y="34"/>
                    <a:pt x="77" y="36"/>
                    <a:pt x="79" y="38"/>
                  </a:cubicBezTo>
                  <a:cubicBezTo>
                    <a:pt x="82" y="40"/>
                    <a:pt x="85" y="43"/>
                    <a:pt x="87" y="45"/>
                  </a:cubicBezTo>
                  <a:cubicBezTo>
                    <a:pt x="89" y="48"/>
                    <a:pt x="91" y="50"/>
                    <a:pt x="92" y="52"/>
                  </a:cubicBezTo>
                  <a:cubicBezTo>
                    <a:pt x="93" y="54"/>
                    <a:pt x="94" y="55"/>
                    <a:pt x="95" y="57"/>
                  </a:cubicBezTo>
                  <a:cubicBezTo>
                    <a:pt x="96" y="58"/>
                    <a:pt x="97" y="59"/>
                    <a:pt x="97" y="59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0"/>
                    <a:pt x="98" y="60"/>
                    <a:pt x="97" y="61"/>
                  </a:cubicBezTo>
                  <a:cubicBezTo>
                    <a:pt x="96" y="61"/>
                    <a:pt x="95" y="61"/>
                    <a:pt x="93" y="60"/>
                  </a:cubicBezTo>
                  <a:cubicBezTo>
                    <a:pt x="92" y="60"/>
                    <a:pt x="90" y="60"/>
                    <a:pt x="87" y="59"/>
                  </a:cubicBezTo>
                  <a:cubicBezTo>
                    <a:pt x="85" y="59"/>
                    <a:pt x="83" y="58"/>
                    <a:pt x="81" y="57"/>
                  </a:cubicBezTo>
                  <a:cubicBezTo>
                    <a:pt x="80" y="57"/>
                    <a:pt x="79" y="57"/>
                    <a:pt x="79" y="57"/>
                  </a:cubicBezTo>
                  <a:cubicBezTo>
                    <a:pt x="78" y="57"/>
                    <a:pt x="78" y="56"/>
                    <a:pt x="77" y="56"/>
                  </a:cubicBezTo>
                  <a:cubicBezTo>
                    <a:pt x="76" y="56"/>
                    <a:pt x="76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0" y="56"/>
                    <a:pt x="67" y="55"/>
                    <a:pt x="64" y="54"/>
                  </a:cubicBezTo>
                  <a:cubicBezTo>
                    <a:pt x="57" y="53"/>
                    <a:pt x="50" y="50"/>
                    <a:pt x="42" y="47"/>
                  </a:cubicBezTo>
                  <a:cubicBezTo>
                    <a:pt x="35" y="43"/>
                    <a:pt x="28" y="38"/>
                    <a:pt x="22" y="33"/>
                  </a:cubicBezTo>
                  <a:cubicBezTo>
                    <a:pt x="17" y="28"/>
                    <a:pt x="12" y="22"/>
                    <a:pt x="9" y="17"/>
                  </a:cubicBezTo>
                  <a:cubicBezTo>
                    <a:pt x="6" y="12"/>
                    <a:pt x="3" y="8"/>
                    <a:pt x="2" y="5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ṥļïďé">
              <a:extLst>
                <a:ext uri="{FF2B5EF4-FFF2-40B4-BE49-F238E27FC236}">
                  <a16:creationId xmlns:a16="http://schemas.microsoft.com/office/drawing/2014/main" id="{DEBAE6A3-B074-4B35-81E7-968D6D8C3DD5}"/>
                </a:ext>
              </a:extLst>
            </p:cNvPr>
            <p:cNvSpPr/>
            <p:nvPr/>
          </p:nvSpPr>
          <p:spPr bwMode="auto">
            <a:xfrm>
              <a:off x="4871886" y="3102281"/>
              <a:ext cx="309297" cy="1206690"/>
            </a:xfrm>
            <a:custGeom>
              <a:avLst/>
              <a:gdLst>
                <a:gd name="T0" fmla="*/ 3 w 34"/>
                <a:gd name="T1" fmla="*/ 0 h 133"/>
                <a:gd name="T2" fmla="*/ 13 w 34"/>
                <a:gd name="T3" fmla="*/ 18 h 133"/>
                <a:gd name="T4" fmla="*/ 22 w 34"/>
                <a:gd name="T5" fmla="*/ 38 h 133"/>
                <a:gd name="T6" fmla="*/ 30 w 34"/>
                <a:gd name="T7" fmla="*/ 63 h 133"/>
                <a:gd name="T8" fmla="*/ 34 w 34"/>
                <a:gd name="T9" fmla="*/ 90 h 133"/>
                <a:gd name="T10" fmla="*/ 34 w 34"/>
                <a:gd name="T11" fmla="*/ 96 h 133"/>
                <a:gd name="T12" fmla="*/ 34 w 34"/>
                <a:gd name="T13" fmla="*/ 102 h 133"/>
                <a:gd name="T14" fmla="*/ 33 w 34"/>
                <a:gd name="T15" fmla="*/ 112 h 133"/>
                <a:gd name="T16" fmla="*/ 33 w 34"/>
                <a:gd name="T17" fmla="*/ 117 h 133"/>
                <a:gd name="T18" fmla="*/ 32 w 34"/>
                <a:gd name="T19" fmla="*/ 121 h 133"/>
                <a:gd name="T20" fmla="*/ 31 w 34"/>
                <a:gd name="T21" fmla="*/ 127 h 133"/>
                <a:gd name="T22" fmla="*/ 30 w 34"/>
                <a:gd name="T23" fmla="*/ 133 h 133"/>
                <a:gd name="T24" fmla="*/ 27 w 34"/>
                <a:gd name="T25" fmla="*/ 128 h 133"/>
                <a:gd name="T26" fmla="*/ 24 w 34"/>
                <a:gd name="T27" fmla="*/ 122 h 133"/>
                <a:gd name="T28" fmla="*/ 23 w 34"/>
                <a:gd name="T29" fmla="*/ 118 h 133"/>
                <a:gd name="T30" fmla="*/ 21 w 34"/>
                <a:gd name="T31" fmla="*/ 114 h 133"/>
                <a:gd name="T32" fmla="*/ 17 w 34"/>
                <a:gd name="T33" fmla="*/ 105 h 133"/>
                <a:gd name="T34" fmla="*/ 15 w 34"/>
                <a:gd name="T35" fmla="*/ 100 h 133"/>
                <a:gd name="T36" fmla="*/ 13 w 34"/>
                <a:gd name="T37" fmla="*/ 94 h 133"/>
                <a:gd name="T38" fmla="*/ 5 w 34"/>
                <a:gd name="T39" fmla="*/ 69 h 133"/>
                <a:gd name="T40" fmla="*/ 1 w 34"/>
                <a:gd name="T41" fmla="*/ 43 h 133"/>
                <a:gd name="T42" fmla="*/ 0 w 34"/>
                <a:gd name="T43" fmla="*/ 21 h 133"/>
                <a:gd name="T44" fmla="*/ 3 w 34"/>
                <a:gd name="T4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133">
                  <a:moveTo>
                    <a:pt x="3" y="0"/>
                  </a:moveTo>
                  <a:cubicBezTo>
                    <a:pt x="3" y="0"/>
                    <a:pt x="7" y="7"/>
                    <a:pt x="13" y="18"/>
                  </a:cubicBezTo>
                  <a:cubicBezTo>
                    <a:pt x="16" y="24"/>
                    <a:pt x="19" y="30"/>
                    <a:pt x="22" y="38"/>
                  </a:cubicBezTo>
                  <a:cubicBezTo>
                    <a:pt x="25" y="45"/>
                    <a:pt x="28" y="54"/>
                    <a:pt x="30" y="63"/>
                  </a:cubicBezTo>
                  <a:cubicBezTo>
                    <a:pt x="32" y="72"/>
                    <a:pt x="33" y="81"/>
                    <a:pt x="34" y="90"/>
                  </a:cubicBezTo>
                  <a:cubicBezTo>
                    <a:pt x="34" y="92"/>
                    <a:pt x="34" y="94"/>
                    <a:pt x="34" y="96"/>
                  </a:cubicBezTo>
                  <a:cubicBezTo>
                    <a:pt x="34" y="98"/>
                    <a:pt x="34" y="100"/>
                    <a:pt x="34" y="102"/>
                  </a:cubicBezTo>
                  <a:cubicBezTo>
                    <a:pt x="34" y="105"/>
                    <a:pt x="34" y="109"/>
                    <a:pt x="33" y="112"/>
                  </a:cubicBezTo>
                  <a:cubicBezTo>
                    <a:pt x="33" y="114"/>
                    <a:pt x="33" y="115"/>
                    <a:pt x="33" y="117"/>
                  </a:cubicBezTo>
                  <a:cubicBezTo>
                    <a:pt x="33" y="118"/>
                    <a:pt x="33" y="119"/>
                    <a:pt x="32" y="121"/>
                  </a:cubicBezTo>
                  <a:cubicBezTo>
                    <a:pt x="32" y="123"/>
                    <a:pt x="32" y="125"/>
                    <a:pt x="31" y="127"/>
                  </a:cubicBezTo>
                  <a:cubicBezTo>
                    <a:pt x="31" y="131"/>
                    <a:pt x="30" y="133"/>
                    <a:pt x="30" y="133"/>
                  </a:cubicBezTo>
                  <a:cubicBezTo>
                    <a:pt x="30" y="133"/>
                    <a:pt x="29" y="131"/>
                    <a:pt x="27" y="128"/>
                  </a:cubicBezTo>
                  <a:cubicBezTo>
                    <a:pt x="27" y="126"/>
                    <a:pt x="26" y="124"/>
                    <a:pt x="24" y="122"/>
                  </a:cubicBezTo>
                  <a:cubicBezTo>
                    <a:pt x="24" y="121"/>
                    <a:pt x="23" y="119"/>
                    <a:pt x="23" y="118"/>
                  </a:cubicBezTo>
                  <a:cubicBezTo>
                    <a:pt x="22" y="117"/>
                    <a:pt x="21" y="115"/>
                    <a:pt x="21" y="114"/>
                  </a:cubicBezTo>
                  <a:cubicBezTo>
                    <a:pt x="19" y="111"/>
                    <a:pt x="18" y="108"/>
                    <a:pt x="17" y="105"/>
                  </a:cubicBezTo>
                  <a:cubicBezTo>
                    <a:pt x="16" y="103"/>
                    <a:pt x="15" y="101"/>
                    <a:pt x="15" y="100"/>
                  </a:cubicBezTo>
                  <a:cubicBezTo>
                    <a:pt x="14" y="98"/>
                    <a:pt x="13" y="96"/>
                    <a:pt x="13" y="94"/>
                  </a:cubicBezTo>
                  <a:cubicBezTo>
                    <a:pt x="10" y="87"/>
                    <a:pt x="7" y="78"/>
                    <a:pt x="5" y="69"/>
                  </a:cubicBezTo>
                  <a:cubicBezTo>
                    <a:pt x="3" y="60"/>
                    <a:pt x="2" y="51"/>
                    <a:pt x="1" y="43"/>
                  </a:cubicBezTo>
                  <a:cubicBezTo>
                    <a:pt x="0" y="35"/>
                    <a:pt x="0" y="27"/>
                    <a:pt x="0" y="21"/>
                  </a:cubicBezTo>
                  <a:cubicBezTo>
                    <a:pt x="1" y="8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şľíḑè">
              <a:extLst>
                <a:ext uri="{FF2B5EF4-FFF2-40B4-BE49-F238E27FC236}">
                  <a16:creationId xmlns:a16="http://schemas.microsoft.com/office/drawing/2014/main" id="{B05441F3-77D5-4B47-9924-28CB0CED5C0C}"/>
                </a:ext>
              </a:extLst>
            </p:cNvPr>
            <p:cNvSpPr/>
            <p:nvPr/>
          </p:nvSpPr>
          <p:spPr bwMode="auto">
            <a:xfrm>
              <a:off x="4423191" y="4191350"/>
              <a:ext cx="866900" cy="344147"/>
            </a:xfrm>
            <a:custGeom>
              <a:avLst/>
              <a:gdLst>
                <a:gd name="T0" fmla="*/ 0 w 95"/>
                <a:gd name="T1" fmla="*/ 0 h 38"/>
                <a:gd name="T2" fmla="*/ 4 w 95"/>
                <a:gd name="T3" fmla="*/ 1 h 38"/>
                <a:gd name="T4" fmla="*/ 9 w 95"/>
                <a:gd name="T5" fmla="*/ 2 h 38"/>
                <a:gd name="T6" fmla="*/ 15 w 95"/>
                <a:gd name="T7" fmla="*/ 3 h 38"/>
                <a:gd name="T8" fmla="*/ 30 w 95"/>
                <a:gd name="T9" fmla="*/ 5 h 38"/>
                <a:gd name="T10" fmla="*/ 49 w 95"/>
                <a:gd name="T11" fmla="*/ 8 h 38"/>
                <a:gd name="T12" fmla="*/ 67 w 95"/>
                <a:gd name="T13" fmla="*/ 15 h 38"/>
                <a:gd name="T14" fmla="*/ 83 w 95"/>
                <a:gd name="T15" fmla="*/ 24 h 38"/>
                <a:gd name="T16" fmla="*/ 85 w 95"/>
                <a:gd name="T17" fmla="*/ 25 h 38"/>
                <a:gd name="T18" fmla="*/ 86 w 95"/>
                <a:gd name="T19" fmla="*/ 26 h 38"/>
                <a:gd name="T20" fmla="*/ 88 w 95"/>
                <a:gd name="T21" fmla="*/ 28 h 38"/>
                <a:gd name="T22" fmla="*/ 92 w 95"/>
                <a:gd name="T23" fmla="*/ 32 h 38"/>
                <a:gd name="T24" fmla="*/ 94 w 95"/>
                <a:gd name="T25" fmla="*/ 34 h 38"/>
                <a:gd name="T26" fmla="*/ 95 w 95"/>
                <a:gd name="T27" fmla="*/ 34 h 38"/>
                <a:gd name="T28" fmla="*/ 95 w 95"/>
                <a:gd name="T29" fmla="*/ 35 h 38"/>
                <a:gd name="T30" fmla="*/ 94 w 95"/>
                <a:gd name="T31" fmla="*/ 35 h 38"/>
                <a:gd name="T32" fmla="*/ 91 w 95"/>
                <a:gd name="T33" fmla="*/ 36 h 38"/>
                <a:gd name="T34" fmla="*/ 86 w 95"/>
                <a:gd name="T35" fmla="*/ 37 h 38"/>
                <a:gd name="T36" fmla="*/ 83 w 95"/>
                <a:gd name="T37" fmla="*/ 37 h 38"/>
                <a:gd name="T38" fmla="*/ 81 w 95"/>
                <a:gd name="T39" fmla="*/ 37 h 38"/>
                <a:gd name="T40" fmla="*/ 80 w 95"/>
                <a:gd name="T41" fmla="*/ 37 h 38"/>
                <a:gd name="T42" fmla="*/ 64 w 95"/>
                <a:gd name="T43" fmla="*/ 38 h 38"/>
                <a:gd name="T44" fmla="*/ 43 w 95"/>
                <a:gd name="T45" fmla="*/ 35 h 38"/>
                <a:gd name="T46" fmla="*/ 24 w 95"/>
                <a:gd name="T47" fmla="*/ 27 h 38"/>
                <a:gd name="T48" fmla="*/ 9 w 95"/>
                <a:gd name="T49" fmla="*/ 15 h 38"/>
                <a:gd name="T50" fmla="*/ 5 w 95"/>
                <a:gd name="T51" fmla="*/ 9 h 38"/>
                <a:gd name="T52" fmla="*/ 2 w 95"/>
                <a:gd name="T53" fmla="*/ 4 h 38"/>
                <a:gd name="T54" fmla="*/ 0 w 95"/>
                <a:gd name="T5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38">
                  <a:moveTo>
                    <a:pt x="0" y="0"/>
                  </a:moveTo>
                  <a:cubicBezTo>
                    <a:pt x="0" y="0"/>
                    <a:pt x="1" y="0"/>
                    <a:pt x="4" y="1"/>
                  </a:cubicBezTo>
                  <a:cubicBezTo>
                    <a:pt x="5" y="1"/>
                    <a:pt x="7" y="1"/>
                    <a:pt x="9" y="2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20" y="3"/>
                    <a:pt x="25" y="4"/>
                    <a:pt x="30" y="5"/>
                  </a:cubicBezTo>
                  <a:cubicBezTo>
                    <a:pt x="36" y="6"/>
                    <a:pt x="42" y="7"/>
                    <a:pt x="49" y="8"/>
                  </a:cubicBezTo>
                  <a:cubicBezTo>
                    <a:pt x="55" y="10"/>
                    <a:pt x="62" y="12"/>
                    <a:pt x="67" y="15"/>
                  </a:cubicBezTo>
                  <a:cubicBezTo>
                    <a:pt x="73" y="18"/>
                    <a:pt x="78" y="21"/>
                    <a:pt x="83" y="24"/>
                  </a:cubicBezTo>
                  <a:cubicBezTo>
                    <a:pt x="83" y="24"/>
                    <a:pt x="84" y="24"/>
                    <a:pt x="85" y="25"/>
                  </a:cubicBezTo>
                  <a:cubicBezTo>
                    <a:pt x="85" y="25"/>
                    <a:pt x="86" y="26"/>
                    <a:pt x="86" y="26"/>
                  </a:cubicBezTo>
                  <a:cubicBezTo>
                    <a:pt x="87" y="27"/>
                    <a:pt x="88" y="28"/>
                    <a:pt x="88" y="28"/>
                  </a:cubicBezTo>
                  <a:cubicBezTo>
                    <a:pt x="90" y="30"/>
                    <a:pt x="91" y="31"/>
                    <a:pt x="92" y="32"/>
                  </a:cubicBezTo>
                  <a:cubicBezTo>
                    <a:pt x="93" y="33"/>
                    <a:pt x="94" y="34"/>
                    <a:pt x="94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6"/>
                    <a:pt x="93" y="36"/>
                    <a:pt x="91" y="36"/>
                  </a:cubicBezTo>
                  <a:cubicBezTo>
                    <a:pt x="90" y="37"/>
                    <a:pt x="88" y="37"/>
                    <a:pt x="86" y="37"/>
                  </a:cubicBezTo>
                  <a:cubicBezTo>
                    <a:pt x="85" y="37"/>
                    <a:pt x="84" y="37"/>
                    <a:pt x="83" y="37"/>
                  </a:cubicBezTo>
                  <a:cubicBezTo>
                    <a:pt x="82" y="37"/>
                    <a:pt x="82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75" y="38"/>
                    <a:pt x="70" y="38"/>
                    <a:pt x="64" y="38"/>
                  </a:cubicBezTo>
                  <a:cubicBezTo>
                    <a:pt x="57" y="38"/>
                    <a:pt x="51" y="37"/>
                    <a:pt x="43" y="35"/>
                  </a:cubicBezTo>
                  <a:cubicBezTo>
                    <a:pt x="36" y="34"/>
                    <a:pt x="30" y="31"/>
                    <a:pt x="24" y="27"/>
                  </a:cubicBezTo>
                  <a:cubicBezTo>
                    <a:pt x="18" y="23"/>
                    <a:pt x="13" y="19"/>
                    <a:pt x="9" y="15"/>
                  </a:cubicBezTo>
                  <a:cubicBezTo>
                    <a:pt x="8" y="13"/>
                    <a:pt x="6" y="11"/>
                    <a:pt x="5" y="9"/>
                  </a:cubicBezTo>
                  <a:cubicBezTo>
                    <a:pt x="3" y="7"/>
                    <a:pt x="2" y="6"/>
                    <a:pt x="2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ṡḻîḍê">
              <a:extLst>
                <a:ext uri="{FF2B5EF4-FFF2-40B4-BE49-F238E27FC236}">
                  <a16:creationId xmlns:a16="http://schemas.microsoft.com/office/drawing/2014/main" id="{5570EAB0-D0CF-4829-B473-510EDBD2E52C}"/>
                </a:ext>
              </a:extLst>
            </p:cNvPr>
            <p:cNvSpPr/>
            <p:nvPr/>
          </p:nvSpPr>
          <p:spPr bwMode="auto">
            <a:xfrm>
              <a:off x="5255239" y="3555334"/>
              <a:ext cx="270089" cy="1045506"/>
            </a:xfrm>
            <a:custGeom>
              <a:avLst/>
              <a:gdLst>
                <a:gd name="T0" fmla="*/ 6 w 30"/>
                <a:gd name="T1" fmla="*/ 0 h 115"/>
                <a:gd name="T2" fmla="*/ 15 w 30"/>
                <a:gd name="T3" fmla="*/ 15 h 115"/>
                <a:gd name="T4" fmla="*/ 28 w 30"/>
                <a:gd name="T5" fmla="*/ 56 h 115"/>
                <a:gd name="T6" fmla="*/ 25 w 30"/>
                <a:gd name="T7" fmla="*/ 98 h 115"/>
                <a:gd name="T8" fmla="*/ 23 w 30"/>
                <a:gd name="T9" fmla="*/ 105 h 115"/>
                <a:gd name="T10" fmla="*/ 21 w 30"/>
                <a:gd name="T11" fmla="*/ 111 h 115"/>
                <a:gd name="T12" fmla="*/ 19 w 30"/>
                <a:gd name="T13" fmla="*/ 115 h 115"/>
                <a:gd name="T14" fmla="*/ 17 w 30"/>
                <a:gd name="T15" fmla="*/ 111 h 115"/>
                <a:gd name="T16" fmla="*/ 15 w 30"/>
                <a:gd name="T17" fmla="*/ 105 h 115"/>
                <a:gd name="T18" fmla="*/ 13 w 30"/>
                <a:gd name="T19" fmla="*/ 98 h 115"/>
                <a:gd name="T20" fmla="*/ 2 w 30"/>
                <a:gd name="T21" fmla="*/ 59 h 115"/>
                <a:gd name="T22" fmla="*/ 2 w 30"/>
                <a:gd name="T23" fmla="*/ 17 h 115"/>
                <a:gd name="T24" fmla="*/ 6 w 30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15">
                  <a:moveTo>
                    <a:pt x="6" y="0"/>
                  </a:moveTo>
                  <a:cubicBezTo>
                    <a:pt x="6" y="0"/>
                    <a:pt x="10" y="5"/>
                    <a:pt x="15" y="15"/>
                  </a:cubicBezTo>
                  <a:cubicBezTo>
                    <a:pt x="20" y="25"/>
                    <a:pt x="26" y="39"/>
                    <a:pt x="28" y="56"/>
                  </a:cubicBezTo>
                  <a:cubicBezTo>
                    <a:pt x="30" y="72"/>
                    <a:pt x="28" y="87"/>
                    <a:pt x="25" y="98"/>
                  </a:cubicBezTo>
                  <a:cubicBezTo>
                    <a:pt x="25" y="101"/>
                    <a:pt x="24" y="103"/>
                    <a:pt x="23" y="105"/>
                  </a:cubicBezTo>
                  <a:cubicBezTo>
                    <a:pt x="23" y="108"/>
                    <a:pt x="22" y="109"/>
                    <a:pt x="21" y="111"/>
                  </a:cubicBezTo>
                  <a:cubicBezTo>
                    <a:pt x="20" y="114"/>
                    <a:pt x="19" y="115"/>
                    <a:pt x="19" y="115"/>
                  </a:cubicBezTo>
                  <a:cubicBezTo>
                    <a:pt x="19" y="115"/>
                    <a:pt x="19" y="114"/>
                    <a:pt x="17" y="111"/>
                  </a:cubicBezTo>
                  <a:cubicBezTo>
                    <a:pt x="17" y="109"/>
                    <a:pt x="16" y="107"/>
                    <a:pt x="15" y="105"/>
                  </a:cubicBezTo>
                  <a:cubicBezTo>
                    <a:pt x="14" y="103"/>
                    <a:pt x="14" y="101"/>
                    <a:pt x="13" y="98"/>
                  </a:cubicBezTo>
                  <a:cubicBezTo>
                    <a:pt x="9" y="88"/>
                    <a:pt x="5" y="74"/>
                    <a:pt x="2" y="59"/>
                  </a:cubicBezTo>
                  <a:cubicBezTo>
                    <a:pt x="0" y="43"/>
                    <a:pt x="1" y="28"/>
                    <a:pt x="2" y="17"/>
                  </a:cubicBezTo>
                  <a:cubicBezTo>
                    <a:pt x="4" y="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ŝ1ïďê">
              <a:extLst>
                <a:ext uri="{FF2B5EF4-FFF2-40B4-BE49-F238E27FC236}">
                  <a16:creationId xmlns:a16="http://schemas.microsoft.com/office/drawing/2014/main" id="{69362DD6-8EC6-40FB-AA1C-4372E7B31E76}"/>
                </a:ext>
              </a:extLst>
            </p:cNvPr>
            <p:cNvSpPr/>
            <p:nvPr/>
          </p:nvSpPr>
          <p:spPr bwMode="auto">
            <a:xfrm>
              <a:off x="4414479" y="3128419"/>
              <a:ext cx="1359158" cy="1825281"/>
            </a:xfrm>
            <a:custGeom>
              <a:avLst/>
              <a:gdLst>
                <a:gd name="T0" fmla="*/ 1 w 149"/>
                <a:gd name="T1" fmla="*/ 5 h 201"/>
                <a:gd name="T2" fmla="*/ 67 w 149"/>
                <a:gd name="T3" fmla="*/ 116 h 201"/>
                <a:gd name="T4" fmla="*/ 103 w 149"/>
                <a:gd name="T5" fmla="*/ 161 h 201"/>
                <a:gd name="T6" fmla="*/ 145 w 149"/>
                <a:gd name="T7" fmla="*/ 199 h 201"/>
                <a:gd name="T8" fmla="*/ 147 w 149"/>
                <a:gd name="T9" fmla="*/ 196 h 201"/>
                <a:gd name="T10" fmla="*/ 107 w 149"/>
                <a:gd name="T11" fmla="*/ 157 h 201"/>
                <a:gd name="T12" fmla="*/ 71 w 149"/>
                <a:gd name="T13" fmla="*/ 112 h 201"/>
                <a:gd name="T14" fmla="*/ 4 w 149"/>
                <a:gd name="T15" fmla="*/ 2 h 201"/>
                <a:gd name="T16" fmla="*/ 1 w 149"/>
                <a:gd name="T17" fmla="*/ 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01">
                  <a:moveTo>
                    <a:pt x="1" y="5"/>
                  </a:moveTo>
                  <a:cubicBezTo>
                    <a:pt x="25" y="41"/>
                    <a:pt x="42" y="81"/>
                    <a:pt x="67" y="116"/>
                  </a:cubicBezTo>
                  <a:cubicBezTo>
                    <a:pt x="78" y="132"/>
                    <a:pt x="90" y="147"/>
                    <a:pt x="103" y="161"/>
                  </a:cubicBezTo>
                  <a:cubicBezTo>
                    <a:pt x="116" y="175"/>
                    <a:pt x="130" y="189"/>
                    <a:pt x="145" y="199"/>
                  </a:cubicBezTo>
                  <a:cubicBezTo>
                    <a:pt x="147" y="201"/>
                    <a:pt x="149" y="198"/>
                    <a:pt x="147" y="196"/>
                  </a:cubicBezTo>
                  <a:cubicBezTo>
                    <a:pt x="134" y="183"/>
                    <a:pt x="120" y="171"/>
                    <a:pt x="107" y="157"/>
                  </a:cubicBezTo>
                  <a:cubicBezTo>
                    <a:pt x="94" y="143"/>
                    <a:pt x="82" y="128"/>
                    <a:pt x="71" y="112"/>
                  </a:cubicBezTo>
                  <a:cubicBezTo>
                    <a:pt x="46" y="77"/>
                    <a:pt x="27" y="38"/>
                    <a:pt x="4" y="2"/>
                  </a:cubicBezTo>
                  <a:cubicBezTo>
                    <a:pt x="2" y="0"/>
                    <a:pt x="0" y="3"/>
                    <a:pt x="1" y="5"/>
                  </a:cubicBezTo>
                </a:path>
              </a:pathLst>
            </a:custGeom>
            <a:solidFill>
              <a:srgbClr val="00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ḷíḑe">
              <a:extLst>
                <a:ext uri="{FF2B5EF4-FFF2-40B4-BE49-F238E27FC236}">
                  <a16:creationId xmlns:a16="http://schemas.microsoft.com/office/drawing/2014/main" id="{FCAAAFBD-F923-422B-88DD-1F77A33EDCF5}"/>
                </a:ext>
              </a:extLst>
            </p:cNvPr>
            <p:cNvSpPr/>
            <p:nvPr/>
          </p:nvSpPr>
          <p:spPr bwMode="auto">
            <a:xfrm>
              <a:off x="4096469" y="2631803"/>
              <a:ext cx="575028" cy="906105"/>
            </a:xfrm>
            <a:custGeom>
              <a:avLst/>
              <a:gdLst>
                <a:gd name="T0" fmla="*/ 0 w 63"/>
                <a:gd name="T1" fmla="*/ 0 h 100"/>
                <a:gd name="T2" fmla="*/ 4 w 63"/>
                <a:gd name="T3" fmla="*/ 3 h 100"/>
                <a:gd name="T4" fmla="*/ 13 w 63"/>
                <a:gd name="T5" fmla="*/ 13 h 100"/>
                <a:gd name="T6" fmla="*/ 39 w 63"/>
                <a:gd name="T7" fmla="*/ 45 h 100"/>
                <a:gd name="T8" fmla="*/ 42 w 63"/>
                <a:gd name="T9" fmla="*/ 50 h 100"/>
                <a:gd name="T10" fmla="*/ 45 w 63"/>
                <a:gd name="T11" fmla="*/ 54 h 100"/>
                <a:gd name="T12" fmla="*/ 47 w 63"/>
                <a:gd name="T13" fmla="*/ 59 h 100"/>
                <a:gd name="T14" fmla="*/ 50 w 63"/>
                <a:gd name="T15" fmla="*/ 64 h 100"/>
                <a:gd name="T16" fmla="*/ 52 w 63"/>
                <a:gd name="T17" fmla="*/ 69 h 100"/>
                <a:gd name="T18" fmla="*/ 53 w 63"/>
                <a:gd name="T19" fmla="*/ 71 h 100"/>
                <a:gd name="T20" fmla="*/ 54 w 63"/>
                <a:gd name="T21" fmla="*/ 73 h 100"/>
                <a:gd name="T22" fmla="*/ 54 w 63"/>
                <a:gd name="T23" fmla="*/ 74 h 100"/>
                <a:gd name="T24" fmla="*/ 56 w 63"/>
                <a:gd name="T25" fmla="*/ 78 h 100"/>
                <a:gd name="T26" fmla="*/ 57 w 63"/>
                <a:gd name="T27" fmla="*/ 83 h 100"/>
                <a:gd name="T28" fmla="*/ 61 w 63"/>
                <a:gd name="T29" fmla="*/ 95 h 100"/>
                <a:gd name="T30" fmla="*/ 63 w 63"/>
                <a:gd name="T31" fmla="*/ 99 h 100"/>
                <a:gd name="T32" fmla="*/ 63 w 63"/>
                <a:gd name="T33" fmla="*/ 100 h 100"/>
                <a:gd name="T34" fmla="*/ 62 w 63"/>
                <a:gd name="T35" fmla="*/ 100 h 100"/>
                <a:gd name="T36" fmla="*/ 59 w 63"/>
                <a:gd name="T37" fmla="*/ 98 h 100"/>
                <a:gd name="T38" fmla="*/ 47 w 63"/>
                <a:gd name="T39" fmla="*/ 91 h 100"/>
                <a:gd name="T40" fmla="*/ 44 w 63"/>
                <a:gd name="T41" fmla="*/ 88 h 100"/>
                <a:gd name="T42" fmla="*/ 40 w 63"/>
                <a:gd name="T43" fmla="*/ 85 h 100"/>
                <a:gd name="T44" fmla="*/ 39 w 63"/>
                <a:gd name="T45" fmla="*/ 84 h 100"/>
                <a:gd name="T46" fmla="*/ 39 w 63"/>
                <a:gd name="T47" fmla="*/ 83 h 100"/>
                <a:gd name="T48" fmla="*/ 37 w 63"/>
                <a:gd name="T49" fmla="*/ 82 h 100"/>
                <a:gd name="T50" fmla="*/ 33 w 63"/>
                <a:gd name="T51" fmla="*/ 78 h 100"/>
                <a:gd name="T52" fmla="*/ 29 w 63"/>
                <a:gd name="T53" fmla="*/ 75 h 100"/>
                <a:gd name="T54" fmla="*/ 25 w 63"/>
                <a:gd name="T55" fmla="*/ 70 h 100"/>
                <a:gd name="T56" fmla="*/ 21 w 63"/>
                <a:gd name="T57" fmla="*/ 65 h 100"/>
                <a:gd name="T58" fmla="*/ 18 w 63"/>
                <a:gd name="T59" fmla="*/ 60 h 100"/>
                <a:gd name="T60" fmla="*/ 2 w 63"/>
                <a:gd name="T61" fmla="*/ 19 h 100"/>
                <a:gd name="T62" fmla="*/ 0 w 63"/>
                <a:gd name="T63" fmla="*/ 5 h 100"/>
                <a:gd name="T64" fmla="*/ 0 w 63"/>
                <a:gd name="T6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100">
                  <a:moveTo>
                    <a:pt x="0" y="0"/>
                  </a:moveTo>
                  <a:cubicBezTo>
                    <a:pt x="0" y="0"/>
                    <a:pt x="2" y="1"/>
                    <a:pt x="4" y="3"/>
                  </a:cubicBezTo>
                  <a:cubicBezTo>
                    <a:pt x="6" y="6"/>
                    <a:pt x="10" y="9"/>
                    <a:pt x="13" y="13"/>
                  </a:cubicBezTo>
                  <a:cubicBezTo>
                    <a:pt x="21" y="21"/>
                    <a:pt x="30" y="32"/>
                    <a:pt x="39" y="45"/>
                  </a:cubicBezTo>
                  <a:cubicBezTo>
                    <a:pt x="40" y="46"/>
                    <a:pt x="41" y="48"/>
                    <a:pt x="42" y="50"/>
                  </a:cubicBezTo>
                  <a:cubicBezTo>
                    <a:pt x="43" y="51"/>
                    <a:pt x="44" y="53"/>
                    <a:pt x="45" y="54"/>
                  </a:cubicBezTo>
                  <a:cubicBezTo>
                    <a:pt x="46" y="56"/>
                    <a:pt x="46" y="58"/>
                    <a:pt x="47" y="59"/>
                  </a:cubicBezTo>
                  <a:cubicBezTo>
                    <a:pt x="48" y="61"/>
                    <a:pt x="49" y="63"/>
                    <a:pt x="50" y="64"/>
                  </a:cubicBezTo>
                  <a:cubicBezTo>
                    <a:pt x="51" y="66"/>
                    <a:pt x="51" y="67"/>
                    <a:pt x="52" y="69"/>
                  </a:cubicBezTo>
                  <a:cubicBezTo>
                    <a:pt x="53" y="70"/>
                    <a:pt x="53" y="71"/>
                    <a:pt x="53" y="71"/>
                  </a:cubicBezTo>
                  <a:cubicBezTo>
                    <a:pt x="54" y="72"/>
                    <a:pt x="54" y="72"/>
                    <a:pt x="54" y="73"/>
                  </a:cubicBezTo>
                  <a:cubicBezTo>
                    <a:pt x="54" y="73"/>
                    <a:pt x="54" y="74"/>
                    <a:pt x="54" y="74"/>
                  </a:cubicBezTo>
                  <a:cubicBezTo>
                    <a:pt x="55" y="76"/>
                    <a:pt x="56" y="77"/>
                    <a:pt x="56" y="78"/>
                  </a:cubicBezTo>
                  <a:cubicBezTo>
                    <a:pt x="57" y="80"/>
                    <a:pt x="57" y="81"/>
                    <a:pt x="57" y="83"/>
                  </a:cubicBezTo>
                  <a:cubicBezTo>
                    <a:pt x="59" y="88"/>
                    <a:pt x="60" y="92"/>
                    <a:pt x="61" y="95"/>
                  </a:cubicBezTo>
                  <a:cubicBezTo>
                    <a:pt x="62" y="97"/>
                    <a:pt x="62" y="98"/>
                    <a:pt x="63" y="99"/>
                  </a:cubicBezTo>
                  <a:cubicBezTo>
                    <a:pt x="63" y="99"/>
                    <a:pt x="63" y="100"/>
                    <a:pt x="63" y="100"/>
                  </a:cubicBezTo>
                  <a:cubicBezTo>
                    <a:pt x="63" y="100"/>
                    <a:pt x="63" y="100"/>
                    <a:pt x="62" y="100"/>
                  </a:cubicBezTo>
                  <a:cubicBezTo>
                    <a:pt x="61" y="99"/>
                    <a:pt x="60" y="99"/>
                    <a:pt x="59" y="98"/>
                  </a:cubicBezTo>
                  <a:cubicBezTo>
                    <a:pt x="56" y="97"/>
                    <a:pt x="52" y="94"/>
                    <a:pt x="47" y="91"/>
                  </a:cubicBezTo>
                  <a:cubicBezTo>
                    <a:pt x="46" y="90"/>
                    <a:pt x="45" y="89"/>
                    <a:pt x="44" y="88"/>
                  </a:cubicBezTo>
                  <a:cubicBezTo>
                    <a:pt x="43" y="87"/>
                    <a:pt x="42" y="86"/>
                    <a:pt x="40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2"/>
                    <a:pt x="37" y="82"/>
                  </a:cubicBezTo>
                  <a:cubicBezTo>
                    <a:pt x="36" y="81"/>
                    <a:pt x="34" y="80"/>
                    <a:pt x="33" y="78"/>
                  </a:cubicBezTo>
                  <a:cubicBezTo>
                    <a:pt x="32" y="77"/>
                    <a:pt x="30" y="76"/>
                    <a:pt x="29" y="75"/>
                  </a:cubicBezTo>
                  <a:cubicBezTo>
                    <a:pt x="28" y="73"/>
                    <a:pt x="27" y="72"/>
                    <a:pt x="25" y="70"/>
                  </a:cubicBezTo>
                  <a:cubicBezTo>
                    <a:pt x="24" y="69"/>
                    <a:pt x="23" y="67"/>
                    <a:pt x="21" y="65"/>
                  </a:cubicBezTo>
                  <a:cubicBezTo>
                    <a:pt x="20" y="64"/>
                    <a:pt x="19" y="62"/>
                    <a:pt x="18" y="60"/>
                  </a:cubicBezTo>
                  <a:cubicBezTo>
                    <a:pt x="8" y="46"/>
                    <a:pt x="4" y="30"/>
                    <a:pt x="2" y="19"/>
                  </a:cubicBezTo>
                  <a:cubicBezTo>
                    <a:pt x="1" y="13"/>
                    <a:pt x="1" y="8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šlíḍê">
              <a:extLst>
                <a:ext uri="{FF2B5EF4-FFF2-40B4-BE49-F238E27FC236}">
                  <a16:creationId xmlns:a16="http://schemas.microsoft.com/office/drawing/2014/main" id="{7083B893-48E8-4AD5-A7D7-4CADA591A1C3}"/>
                </a:ext>
              </a:extLst>
            </p:cNvPr>
            <p:cNvSpPr/>
            <p:nvPr/>
          </p:nvSpPr>
          <p:spPr bwMode="auto">
            <a:xfrm>
              <a:off x="7481297" y="4200063"/>
              <a:ext cx="300584" cy="679579"/>
            </a:xfrm>
            <a:custGeom>
              <a:avLst/>
              <a:gdLst>
                <a:gd name="T0" fmla="*/ 33 w 33"/>
                <a:gd name="T1" fmla="*/ 0 h 75"/>
                <a:gd name="T2" fmla="*/ 32 w 33"/>
                <a:gd name="T3" fmla="*/ 4 h 75"/>
                <a:gd name="T4" fmla="*/ 30 w 33"/>
                <a:gd name="T5" fmla="*/ 13 h 75"/>
                <a:gd name="T6" fmla="*/ 27 w 33"/>
                <a:gd name="T7" fmla="*/ 25 h 75"/>
                <a:gd name="T8" fmla="*/ 23 w 33"/>
                <a:gd name="T9" fmla="*/ 39 h 75"/>
                <a:gd name="T10" fmla="*/ 17 w 33"/>
                <a:gd name="T11" fmla="*/ 54 h 75"/>
                <a:gd name="T12" fmla="*/ 14 w 33"/>
                <a:gd name="T13" fmla="*/ 60 h 75"/>
                <a:gd name="T14" fmla="*/ 10 w 33"/>
                <a:gd name="T15" fmla="*/ 66 h 75"/>
                <a:gd name="T16" fmla="*/ 6 w 33"/>
                <a:gd name="T17" fmla="*/ 70 h 75"/>
                <a:gd name="T18" fmla="*/ 3 w 33"/>
                <a:gd name="T19" fmla="*/ 73 h 75"/>
                <a:gd name="T20" fmla="*/ 1 w 33"/>
                <a:gd name="T21" fmla="*/ 74 h 75"/>
                <a:gd name="T22" fmla="*/ 1 w 33"/>
                <a:gd name="T23" fmla="*/ 75 h 75"/>
                <a:gd name="T24" fmla="*/ 1 w 33"/>
                <a:gd name="T25" fmla="*/ 74 h 75"/>
                <a:gd name="T26" fmla="*/ 0 w 33"/>
                <a:gd name="T27" fmla="*/ 72 h 75"/>
                <a:gd name="T28" fmla="*/ 1 w 33"/>
                <a:gd name="T29" fmla="*/ 67 h 75"/>
                <a:gd name="T30" fmla="*/ 1 w 33"/>
                <a:gd name="T31" fmla="*/ 62 h 75"/>
                <a:gd name="T32" fmla="*/ 2 w 33"/>
                <a:gd name="T33" fmla="*/ 61 h 75"/>
                <a:gd name="T34" fmla="*/ 2 w 33"/>
                <a:gd name="T35" fmla="*/ 60 h 75"/>
                <a:gd name="T36" fmla="*/ 2 w 33"/>
                <a:gd name="T37" fmla="*/ 58 h 75"/>
                <a:gd name="T38" fmla="*/ 1 w 33"/>
                <a:gd name="T39" fmla="*/ 58 h 75"/>
                <a:gd name="T40" fmla="*/ 1 w 33"/>
                <a:gd name="T41" fmla="*/ 57 h 75"/>
                <a:gd name="T42" fmla="*/ 2 w 33"/>
                <a:gd name="T43" fmla="*/ 50 h 75"/>
                <a:gd name="T44" fmla="*/ 13 w 33"/>
                <a:gd name="T45" fmla="*/ 18 h 75"/>
                <a:gd name="T46" fmla="*/ 22 w 33"/>
                <a:gd name="T47" fmla="*/ 8 h 75"/>
                <a:gd name="T48" fmla="*/ 30 w 33"/>
                <a:gd name="T49" fmla="*/ 2 h 75"/>
                <a:gd name="T50" fmla="*/ 33 w 33"/>
                <a:gd name="T5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75">
                  <a:moveTo>
                    <a:pt x="33" y="0"/>
                  </a:moveTo>
                  <a:cubicBezTo>
                    <a:pt x="33" y="0"/>
                    <a:pt x="33" y="2"/>
                    <a:pt x="32" y="4"/>
                  </a:cubicBezTo>
                  <a:cubicBezTo>
                    <a:pt x="32" y="6"/>
                    <a:pt x="31" y="9"/>
                    <a:pt x="30" y="13"/>
                  </a:cubicBezTo>
                  <a:cubicBezTo>
                    <a:pt x="29" y="16"/>
                    <a:pt x="28" y="21"/>
                    <a:pt x="27" y="25"/>
                  </a:cubicBezTo>
                  <a:cubicBezTo>
                    <a:pt x="26" y="30"/>
                    <a:pt x="25" y="34"/>
                    <a:pt x="23" y="39"/>
                  </a:cubicBezTo>
                  <a:cubicBezTo>
                    <a:pt x="21" y="45"/>
                    <a:pt x="19" y="49"/>
                    <a:pt x="17" y="54"/>
                  </a:cubicBezTo>
                  <a:cubicBezTo>
                    <a:pt x="16" y="56"/>
                    <a:pt x="15" y="58"/>
                    <a:pt x="14" y="60"/>
                  </a:cubicBezTo>
                  <a:cubicBezTo>
                    <a:pt x="13" y="63"/>
                    <a:pt x="11" y="65"/>
                    <a:pt x="10" y="66"/>
                  </a:cubicBezTo>
                  <a:cubicBezTo>
                    <a:pt x="8" y="68"/>
                    <a:pt x="7" y="69"/>
                    <a:pt x="6" y="70"/>
                  </a:cubicBezTo>
                  <a:cubicBezTo>
                    <a:pt x="5" y="71"/>
                    <a:pt x="4" y="72"/>
                    <a:pt x="3" y="73"/>
                  </a:cubicBezTo>
                  <a:cubicBezTo>
                    <a:pt x="2" y="73"/>
                    <a:pt x="2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4"/>
                  </a:cubicBezTo>
                  <a:cubicBezTo>
                    <a:pt x="0" y="74"/>
                    <a:pt x="0" y="73"/>
                    <a:pt x="0" y="72"/>
                  </a:cubicBezTo>
                  <a:cubicBezTo>
                    <a:pt x="0" y="70"/>
                    <a:pt x="0" y="69"/>
                    <a:pt x="1" y="67"/>
                  </a:cubicBezTo>
                  <a:cubicBezTo>
                    <a:pt x="1" y="66"/>
                    <a:pt x="1" y="64"/>
                    <a:pt x="1" y="62"/>
                  </a:cubicBezTo>
                  <a:cubicBezTo>
                    <a:pt x="1" y="62"/>
                    <a:pt x="1" y="61"/>
                    <a:pt x="2" y="6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9"/>
                    <a:pt x="2" y="59"/>
                    <a:pt x="2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5"/>
                    <a:pt x="2" y="52"/>
                    <a:pt x="2" y="50"/>
                  </a:cubicBezTo>
                  <a:cubicBezTo>
                    <a:pt x="2" y="45"/>
                    <a:pt x="10" y="23"/>
                    <a:pt x="13" y="18"/>
                  </a:cubicBezTo>
                  <a:cubicBezTo>
                    <a:pt x="16" y="14"/>
                    <a:pt x="19" y="10"/>
                    <a:pt x="22" y="8"/>
                  </a:cubicBezTo>
                  <a:cubicBezTo>
                    <a:pt x="25" y="5"/>
                    <a:pt x="28" y="3"/>
                    <a:pt x="30" y="2"/>
                  </a:cubicBezTo>
                  <a:cubicBezTo>
                    <a:pt x="32" y="1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ṡlîďe">
              <a:extLst>
                <a:ext uri="{FF2B5EF4-FFF2-40B4-BE49-F238E27FC236}">
                  <a16:creationId xmlns:a16="http://schemas.microsoft.com/office/drawing/2014/main" id="{819EFA45-F400-4EE5-AB90-6C79566182BE}"/>
                </a:ext>
              </a:extLst>
            </p:cNvPr>
            <p:cNvSpPr/>
            <p:nvPr/>
          </p:nvSpPr>
          <p:spPr bwMode="auto">
            <a:xfrm>
              <a:off x="7337539" y="4770734"/>
              <a:ext cx="792842" cy="274447"/>
            </a:xfrm>
            <a:custGeom>
              <a:avLst/>
              <a:gdLst>
                <a:gd name="T0" fmla="*/ 87 w 87"/>
                <a:gd name="T1" fmla="*/ 1 h 30"/>
                <a:gd name="T2" fmla="*/ 76 w 87"/>
                <a:gd name="T3" fmla="*/ 10 h 30"/>
                <a:gd name="T4" fmla="*/ 63 w 87"/>
                <a:gd name="T5" fmla="*/ 17 h 30"/>
                <a:gd name="T6" fmla="*/ 47 w 87"/>
                <a:gd name="T7" fmla="*/ 25 h 30"/>
                <a:gd name="T8" fmla="*/ 29 w 87"/>
                <a:gd name="T9" fmla="*/ 29 h 30"/>
                <a:gd name="T10" fmla="*/ 25 w 87"/>
                <a:gd name="T11" fmla="*/ 30 h 30"/>
                <a:gd name="T12" fmla="*/ 21 w 87"/>
                <a:gd name="T13" fmla="*/ 30 h 30"/>
                <a:gd name="T14" fmla="*/ 14 w 87"/>
                <a:gd name="T15" fmla="*/ 30 h 30"/>
                <a:gd name="T16" fmla="*/ 11 w 87"/>
                <a:gd name="T17" fmla="*/ 30 h 30"/>
                <a:gd name="T18" fmla="*/ 8 w 87"/>
                <a:gd name="T19" fmla="*/ 30 h 30"/>
                <a:gd name="T20" fmla="*/ 4 w 87"/>
                <a:gd name="T21" fmla="*/ 30 h 30"/>
                <a:gd name="T22" fmla="*/ 0 w 87"/>
                <a:gd name="T23" fmla="*/ 29 h 30"/>
                <a:gd name="T24" fmla="*/ 3 w 87"/>
                <a:gd name="T25" fmla="*/ 27 h 30"/>
                <a:gd name="T26" fmla="*/ 7 w 87"/>
                <a:gd name="T27" fmla="*/ 24 h 30"/>
                <a:gd name="T28" fmla="*/ 9 w 87"/>
                <a:gd name="T29" fmla="*/ 23 h 30"/>
                <a:gd name="T30" fmla="*/ 12 w 87"/>
                <a:gd name="T31" fmla="*/ 21 h 30"/>
                <a:gd name="T32" fmla="*/ 18 w 87"/>
                <a:gd name="T33" fmla="*/ 18 h 30"/>
                <a:gd name="T34" fmla="*/ 21 w 87"/>
                <a:gd name="T35" fmla="*/ 16 h 30"/>
                <a:gd name="T36" fmla="*/ 25 w 87"/>
                <a:gd name="T37" fmla="*/ 14 h 30"/>
                <a:gd name="T38" fmla="*/ 41 w 87"/>
                <a:gd name="T39" fmla="*/ 7 h 30"/>
                <a:gd name="T40" fmla="*/ 58 w 87"/>
                <a:gd name="T41" fmla="*/ 2 h 30"/>
                <a:gd name="T42" fmla="*/ 73 w 87"/>
                <a:gd name="T43" fmla="*/ 1 h 30"/>
                <a:gd name="T44" fmla="*/ 87 w 87"/>
                <a:gd name="T4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30">
                  <a:moveTo>
                    <a:pt x="87" y="1"/>
                  </a:moveTo>
                  <a:cubicBezTo>
                    <a:pt x="87" y="1"/>
                    <a:pt x="83" y="5"/>
                    <a:pt x="76" y="10"/>
                  </a:cubicBezTo>
                  <a:cubicBezTo>
                    <a:pt x="72" y="12"/>
                    <a:pt x="68" y="15"/>
                    <a:pt x="63" y="17"/>
                  </a:cubicBezTo>
                  <a:cubicBezTo>
                    <a:pt x="59" y="20"/>
                    <a:pt x="53" y="23"/>
                    <a:pt x="47" y="25"/>
                  </a:cubicBezTo>
                  <a:cubicBezTo>
                    <a:pt x="41" y="27"/>
                    <a:pt x="35" y="28"/>
                    <a:pt x="29" y="29"/>
                  </a:cubicBezTo>
                  <a:cubicBezTo>
                    <a:pt x="28" y="29"/>
                    <a:pt x="27" y="29"/>
                    <a:pt x="25" y="30"/>
                  </a:cubicBezTo>
                  <a:cubicBezTo>
                    <a:pt x="24" y="30"/>
                    <a:pt x="23" y="30"/>
                    <a:pt x="21" y="30"/>
                  </a:cubicBezTo>
                  <a:cubicBezTo>
                    <a:pt x="19" y="30"/>
                    <a:pt x="17" y="30"/>
                    <a:pt x="14" y="30"/>
                  </a:cubicBezTo>
                  <a:cubicBezTo>
                    <a:pt x="13" y="30"/>
                    <a:pt x="12" y="30"/>
                    <a:pt x="11" y="30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7" y="30"/>
                    <a:pt x="5" y="30"/>
                    <a:pt x="4" y="30"/>
                  </a:cubicBezTo>
                  <a:cubicBezTo>
                    <a:pt x="2" y="29"/>
                    <a:pt x="0" y="29"/>
                    <a:pt x="0" y="29"/>
                  </a:cubicBezTo>
                  <a:cubicBezTo>
                    <a:pt x="0" y="29"/>
                    <a:pt x="1" y="28"/>
                    <a:pt x="3" y="27"/>
                  </a:cubicBezTo>
                  <a:cubicBezTo>
                    <a:pt x="4" y="26"/>
                    <a:pt x="6" y="25"/>
                    <a:pt x="7" y="24"/>
                  </a:cubicBezTo>
                  <a:cubicBezTo>
                    <a:pt x="8" y="24"/>
                    <a:pt x="9" y="23"/>
                    <a:pt x="9" y="23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4" y="20"/>
                    <a:pt x="16" y="19"/>
                    <a:pt x="18" y="18"/>
                  </a:cubicBezTo>
                  <a:cubicBezTo>
                    <a:pt x="19" y="17"/>
                    <a:pt x="20" y="16"/>
                    <a:pt x="21" y="16"/>
                  </a:cubicBezTo>
                  <a:cubicBezTo>
                    <a:pt x="22" y="15"/>
                    <a:pt x="23" y="15"/>
                    <a:pt x="25" y="14"/>
                  </a:cubicBezTo>
                  <a:cubicBezTo>
                    <a:pt x="29" y="11"/>
                    <a:pt x="35" y="9"/>
                    <a:pt x="41" y="7"/>
                  </a:cubicBezTo>
                  <a:cubicBezTo>
                    <a:pt x="47" y="5"/>
                    <a:pt x="53" y="3"/>
                    <a:pt x="58" y="2"/>
                  </a:cubicBezTo>
                  <a:cubicBezTo>
                    <a:pt x="64" y="2"/>
                    <a:pt x="69" y="1"/>
                    <a:pt x="73" y="1"/>
                  </a:cubicBezTo>
                  <a:cubicBezTo>
                    <a:pt x="82" y="0"/>
                    <a:pt x="87" y="1"/>
                    <a:pt x="87" y="1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Slîḍé">
              <a:extLst>
                <a:ext uri="{FF2B5EF4-FFF2-40B4-BE49-F238E27FC236}">
                  <a16:creationId xmlns:a16="http://schemas.microsoft.com/office/drawing/2014/main" id="{B772AFC1-16FF-415D-A325-F341E4D9A0E1}"/>
                </a:ext>
              </a:extLst>
            </p:cNvPr>
            <p:cNvSpPr/>
            <p:nvPr/>
          </p:nvSpPr>
          <p:spPr bwMode="auto">
            <a:xfrm>
              <a:off x="7163288" y="4500644"/>
              <a:ext cx="191676" cy="653441"/>
            </a:xfrm>
            <a:custGeom>
              <a:avLst/>
              <a:gdLst>
                <a:gd name="T0" fmla="*/ 21 w 21"/>
                <a:gd name="T1" fmla="*/ 0 h 72"/>
                <a:gd name="T2" fmla="*/ 21 w 21"/>
                <a:gd name="T3" fmla="*/ 4 h 72"/>
                <a:gd name="T4" fmla="*/ 20 w 21"/>
                <a:gd name="T5" fmla="*/ 7 h 72"/>
                <a:gd name="T6" fmla="*/ 20 w 21"/>
                <a:gd name="T7" fmla="*/ 12 h 72"/>
                <a:gd name="T8" fmla="*/ 20 w 21"/>
                <a:gd name="T9" fmla="*/ 23 h 72"/>
                <a:gd name="T10" fmla="*/ 19 w 21"/>
                <a:gd name="T11" fmla="*/ 37 h 72"/>
                <a:gd name="T12" fmla="*/ 17 w 21"/>
                <a:gd name="T13" fmla="*/ 50 h 72"/>
                <a:gd name="T14" fmla="*/ 12 w 21"/>
                <a:gd name="T15" fmla="*/ 62 h 72"/>
                <a:gd name="T16" fmla="*/ 11 w 21"/>
                <a:gd name="T17" fmla="*/ 64 h 72"/>
                <a:gd name="T18" fmla="*/ 11 w 21"/>
                <a:gd name="T19" fmla="*/ 65 h 72"/>
                <a:gd name="T20" fmla="*/ 9 w 21"/>
                <a:gd name="T21" fmla="*/ 67 h 72"/>
                <a:gd name="T22" fmla="*/ 7 w 21"/>
                <a:gd name="T23" fmla="*/ 69 h 72"/>
                <a:gd name="T24" fmla="*/ 6 w 21"/>
                <a:gd name="T25" fmla="*/ 71 h 72"/>
                <a:gd name="T26" fmla="*/ 6 w 21"/>
                <a:gd name="T27" fmla="*/ 72 h 72"/>
                <a:gd name="T28" fmla="*/ 6 w 21"/>
                <a:gd name="T29" fmla="*/ 72 h 72"/>
                <a:gd name="T30" fmla="*/ 5 w 21"/>
                <a:gd name="T31" fmla="*/ 71 h 72"/>
                <a:gd name="T32" fmla="*/ 4 w 21"/>
                <a:gd name="T33" fmla="*/ 69 h 72"/>
                <a:gd name="T34" fmla="*/ 4 w 21"/>
                <a:gd name="T35" fmla="*/ 65 h 72"/>
                <a:gd name="T36" fmla="*/ 3 w 21"/>
                <a:gd name="T37" fmla="*/ 63 h 72"/>
                <a:gd name="T38" fmla="*/ 3 w 21"/>
                <a:gd name="T39" fmla="*/ 62 h 72"/>
                <a:gd name="T40" fmla="*/ 3 w 21"/>
                <a:gd name="T41" fmla="*/ 61 h 72"/>
                <a:gd name="T42" fmla="*/ 1 w 21"/>
                <a:gd name="T43" fmla="*/ 49 h 72"/>
                <a:gd name="T44" fmla="*/ 1 w 21"/>
                <a:gd name="T45" fmla="*/ 34 h 72"/>
                <a:gd name="T46" fmla="*/ 5 w 21"/>
                <a:gd name="T47" fmla="*/ 20 h 72"/>
                <a:gd name="T48" fmla="*/ 12 w 21"/>
                <a:gd name="T49" fmla="*/ 8 h 72"/>
                <a:gd name="T50" fmla="*/ 15 w 21"/>
                <a:gd name="T51" fmla="*/ 5 h 72"/>
                <a:gd name="T52" fmla="*/ 18 w 21"/>
                <a:gd name="T53" fmla="*/ 2 h 72"/>
                <a:gd name="T54" fmla="*/ 21 w 21"/>
                <a:gd name="T5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" h="72">
                  <a:moveTo>
                    <a:pt x="21" y="0"/>
                  </a:moveTo>
                  <a:cubicBezTo>
                    <a:pt x="21" y="0"/>
                    <a:pt x="21" y="2"/>
                    <a:pt x="21" y="4"/>
                  </a:cubicBez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10"/>
                    <a:pt x="20" y="12"/>
                  </a:cubicBezTo>
                  <a:cubicBezTo>
                    <a:pt x="20" y="15"/>
                    <a:pt x="20" y="19"/>
                    <a:pt x="20" y="23"/>
                  </a:cubicBezTo>
                  <a:cubicBezTo>
                    <a:pt x="20" y="27"/>
                    <a:pt x="20" y="32"/>
                    <a:pt x="19" y="37"/>
                  </a:cubicBezTo>
                  <a:cubicBezTo>
                    <a:pt x="19" y="41"/>
                    <a:pt x="18" y="46"/>
                    <a:pt x="17" y="50"/>
                  </a:cubicBezTo>
                  <a:cubicBezTo>
                    <a:pt x="15" y="55"/>
                    <a:pt x="14" y="59"/>
                    <a:pt x="12" y="62"/>
                  </a:cubicBezTo>
                  <a:cubicBezTo>
                    <a:pt x="12" y="62"/>
                    <a:pt x="12" y="63"/>
                    <a:pt x="11" y="64"/>
                  </a:cubicBezTo>
                  <a:cubicBezTo>
                    <a:pt x="11" y="64"/>
                    <a:pt x="11" y="64"/>
                    <a:pt x="11" y="65"/>
                  </a:cubicBezTo>
                  <a:cubicBezTo>
                    <a:pt x="10" y="65"/>
                    <a:pt x="10" y="66"/>
                    <a:pt x="9" y="67"/>
                  </a:cubicBezTo>
                  <a:cubicBezTo>
                    <a:pt x="8" y="68"/>
                    <a:pt x="8" y="69"/>
                    <a:pt x="7" y="69"/>
                  </a:cubicBezTo>
                  <a:cubicBezTo>
                    <a:pt x="7" y="70"/>
                    <a:pt x="6" y="71"/>
                    <a:pt x="6" y="71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4" y="70"/>
                    <a:pt x="4" y="69"/>
                  </a:cubicBezTo>
                  <a:cubicBezTo>
                    <a:pt x="4" y="68"/>
                    <a:pt x="4" y="67"/>
                    <a:pt x="4" y="65"/>
                  </a:cubicBezTo>
                  <a:cubicBezTo>
                    <a:pt x="3" y="64"/>
                    <a:pt x="3" y="64"/>
                    <a:pt x="3" y="6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2" y="58"/>
                    <a:pt x="1" y="54"/>
                    <a:pt x="1" y="49"/>
                  </a:cubicBezTo>
                  <a:cubicBezTo>
                    <a:pt x="0" y="45"/>
                    <a:pt x="0" y="40"/>
                    <a:pt x="1" y="34"/>
                  </a:cubicBezTo>
                  <a:cubicBezTo>
                    <a:pt x="1" y="29"/>
                    <a:pt x="3" y="24"/>
                    <a:pt x="5" y="20"/>
                  </a:cubicBezTo>
                  <a:cubicBezTo>
                    <a:pt x="7" y="15"/>
                    <a:pt x="9" y="11"/>
                    <a:pt x="12" y="8"/>
                  </a:cubicBezTo>
                  <a:cubicBezTo>
                    <a:pt x="13" y="7"/>
                    <a:pt x="14" y="6"/>
                    <a:pt x="15" y="5"/>
                  </a:cubicBezTo>
                  <a:cubicBezTo>
                    <a:pt x="16" y="4"/>
                    <a:pt x="17" y="3"/>
                    <a:pt x="18" y="2"/>
                  </a:cubicBezTo>
                  <a:cubicBezTo>
                    <a:pt x="20" y="1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ľíḑé">
              <a:extLst>
                <a:ext uri="{FF2B5EF4-FFF2-40B4-BE49-F238E27FC236}">
                  <a16:creationId xmlns:a16="http://schemas.microsoft.com/office/drawing/2014/main" id="{4D3DCEB8-C067-41B8-A5FE-C8BD578CF1B1}"/>
                </a:ext>
              </a:extLst>
            </p:cNvPr>
            <p:cNvSpPr/>
            <p:nvPr/>
          </p:nvSpPr>
          <p:spPr bwMode="auto">
            <a:xfrm>
              <a:off x="7163288" y="5088743"/>
              <a:ext cx="701362" cy="217814"/>
            </a:xfrm>
            <a:custGeom>
              <a:avLst/>
              <a:gdLst>
                <a:gd name="T0" fmla="*/ 77 w 77"/>
                <a:gd name="T1" fmla="*/ 2 h 24"/>
                <a:gd name="T2" fmla="*/ 67 w 77"/>
                <a:gd name="T3" fmla="*/ 9 h 24"/>
                <a:gd name="T4" fmla="*/ 41 w 77"/>
                <a:gd name="T5" fmla="*/ 21 h 24"/>
                <a:gd name="T6" fmla="*/ 12 w 77"/>
                <a:gd name="T7" fmla="*/ 22 h 24"/>
                <a:gd name="T8" fmla="*/ 7 w 77"/>
                <a:gd name="T9" fmla="*/ 21 h 24"/>
                <a:gd name="T10" fmla="*/ 3 w 77"/>
                <a:gd name="T11" fmla="*/ 20 h 24"/>
                <a:gd name="T12" fmla="*/ 0 w 77"/>
                <a:gd name="T13" fmla="*/ 19 h 24"/>
                <a:gd name="T14" fmla="*/ 3 w 77"/>
                <a:gd name="T15" fmla="*/ 17 h 24"/>
                <a:gd name="T16" fmla="*/ 6 w 77"/>
                <a:gd name="T17" fmla="*/ 15 h 24"/>
                <a:gd name="T18" fmla="*/ 11 w 77"/>
                <a:gd name="T19" fmla="*/ 13 h 24"/>
                <a:gd name="T20" fmla="*/ 36 w 77"/>
                <a:gd name="T21" fmla="*/ 3 h 24"/>
                <a:gd name="T22" fmla="*/ 64 w 77"/>
                <a:gd name="T23" fmla="*/ 0 h 24"/>
                <a:gd name="T24" fmla="*/ 77 w 77"/>
                <a:gd name="T2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24">
                  <a:moveTo>
                    <a:pt x="77" y="2"/>
                  </a:moveTo>
                  <a:cubicBezTo>
                    <a:pt x="77" y="2"/>
                    <a:pt x="73" y="5"/>
                    <a:pt x="67" y="9"/>
                  </a:cubicBezTo>
                  <a:cubicBezTo>
                    <a:pt x="61" y="14"/>
                    <a:pt x="52" y="19"/>
                    <a:pt x="41" y="21"/>
                  </a:cubicBezTo>
                  <a:cubicBezTo>
                    <a:pt x="30" y="24"/>
                    <a:pt x="19" y="23"/>
                    <a:pt x="12" y="22"/>
                  </a:cubicBezTo>
                  <a:cubicBezTo>
                    <a:pt x="10" y="22"/>
                    <a:pt x="8" y="21"/>
                    <a:pt x="7" y="21"/>
                  </a:cubicBezTo>
                  <a:cubicBezTo>
                    <a:pt x="5" y="20"/>
                    <a:pt x="4" y="20"/>
                    <a:pt x="3" y="20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9"/>
                    <a:pt x="1" y="18"/>
                    <a:pt x="3" y="17"/>
                  </a:cubicBezTo>
                  <a:cubicBezTo>
                    <a:pt x="4" y="16"/>
                    <a:pt x="5" y="16"/>
                    <a:pt x="6" y="15"/>
                  </a:cubicBezTo>
                  <a:cubicBezTo>
                    <a:pt x="8" y="14"/>
                    <a:pt x="9" y="14"/>
                    <a:pt x="11" y="13"/>
                  </a:cubicBezTo>
                  <a:cubicBezTo>
                    <a:pt x="17" y="9"/>
                    <a:pt x="26" y="5"/>
                    <a:pt x="36" y="3"/>
                  </a:cubicBezTo>
                  <a:cubicBezTo>
                    <a:pt x="47" y="0"/>
                    <a:pt x="57" y="0"/>
                    <a:pt x="64" y="0"/>
                  </a:cubicBezTo>
                  <a:cubicBezTo>
                    <a:pt x="72" y="1"/>
                    <a:pt x="77" y="2"/>
                    <a:pt x="77" y="2"/>
                  </a:cubicBezTo>
                  <a:close/>
                </a:path>
              </a:pathLst>
            </a:custGeom>
            <a:solidFill>
              <a:srgbClr val="9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îḋé">
              <a:extLst>
                <a:ext uri="{FF2B5EF4-FFF2-40B4-BE49-F238E27FC236}">
                  <a16:creationId xmlns:a16="http://schemas.microsoft.com/office/drawing/2014/main" id="{752EB595-B016-4C89-B234-D05BC668E924}"/>
                </a:ext>
              </a:extLst>
            </p:cNvPr>
            <p:cNvSpPr/>
            <p:nvPr/>
          </p:nvSpPr>
          <p:spPr bwMode="auto">
            <a:xfrm>
              <a:off x="6954186" y="4435302"/>
              <a:ext cx="1110852" cy="1089069"/>
            </a:xfrm>
            <a:custGeom>
              <a:avLst/>
              <a:gdLst>
                <a:gd name="T0" fmla="*/ 119 w 122"/>
                <a:gd name="T1" fmla="*/ 1 h 120"/>
                <a:gd name="T2" fmla="*/ 50 w 122"/>
                <a:gd name="T3" fmla="*/ 56 h 120"/>
                <a:gd name="T4" fmla="*/ 23 w 122"/>
                <a:gd name="T5" fmla="*/ 85 h 120"/>
                <a:gd name="T6" fmla="*/ 1 w 122"/>
                <a:gd name="T7" fmla="*/ 117 h 120"/>
                <a:gd name="T8" fmla="*/ 3 w 122"/>
                <a:gd name="T9" fmla="*/ 119 h 120"/>
                <a:gd name="T10" fmla="*/ 26 w 122"/>
                <a:gd name="T11" fmla="*/ 87 h 120"/>
                <a:gd name="T12" fmla="*/ 53 w 122"/>
                <a:gd name="T13" fmla="*/ 58 h 120"/>
                <a:gd name="T14" fmla="*/ 121 w 122"/>
                <a:gd name="T15" fmla="*/ 3 h 120"/>
                <a:gd name="T16" fmla="*/ 119 w 122"/>
                <a:gd name="T17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20">
                  <a:moveTo>
                    <a:pt x="119" y="1"/>
                  </a:moveTo>
                  <a:cubicBezTo>
                    <a:pt x="97" y="20"/>
                    <a:pt x="72" y="36"/>
                    <a:pt x="50" y="56"/>
                  </a:cubicBezTo>
                  <a:cubicBezTo>
                    <a:pt x="41" y="65"/>
                    <a:pt x="31" y="74"/>
                    <a:pt x="23" y="85"/>
                  </a:cubicBezTo>
                  <a:cubicBezTo>
                    <a:pt x="15" y="94"/>
                    <a:pt x="6" y="105"/>
                    <a:pt x="1" y="117"/>
                  </a:cubicBezTo>
                  <a:cubicBezTo>
                    <a:pt x="0" y="118"/>
                    <a:pt x="2" y="120"/>
                    <a:pt x="3" y="119"/>
                  </a:cubicBezTo>
                  <a:cubicBezTo>
                    <a:pt x="11" y="108"/>
                    <a:pt x="18" y="97"/>
                    <a:pt x="26" y="87"/>
                  </a:cubicBezTo>
                  <a:cubicBezTo>
                    <a:pt x="34" y="77"/>
                    <a:pt x="44" y="67"/>
                    <a:pt x="53" y="58"/>
                  </a:cubicBezTo>
                  <a:cubicBezTo>
                    <a:pt x="75" y="38"/>
                    <a:pt x="99" y="22"/>
                    <a:pt x="121" y="3"/>
                  </a:cubicBezTo>
                  <a:cubicBezTo>
                    <a:pt x="122" y="2"/>
                    <a:pt x="121" y="0"/>
                    <a:pt x="119" y="1"/>
                  </a:cubicBezTo>
                  <a:close/>
                </a:path>
              </a:pathLst>
            </a:custGeom>
            <a:solidFill>
              <a:srgbClr val="5BF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šľíďé">
              <a:extLst>
                <a:ext uri="{FF2B5EF4-FFF2-40B4-BE49-F238E27FC236}">
                  <a16:creationId xmlns:a16="http://schemas.microsoft.com/office/drawing/2014/main" id="{761B9D8F-2F1F-4D82-B27A-FF8404D16711}"/>
                </a:ext>
              </a:extLst>
            </p:cNvPr>
            <p:cNvSpPr/>
            <p:nvPr/>
          </p:nvSpPr>
          <p:spPr bwMode="auto">
            <a:xfrm>
              <a:off x="4832681" y="1006911"/>
              <a:ext cx="2596341" cy="4844179"/>
            </a:xfrm>
            <a:custGeom>
              <a:avLst/>
              <a:gdLst>
                <a:gd name="T0" fmla="*/ 285 w 285"/>
                <a:gd name="T1" fmla="*/ 498 h 534"/>
                <a:gd name="T2" fmla="*/ 245 w 285"/>
                <a:gd name="T3" fmla="*/ 534 h 534"/>
                <a:gd name="T4" fmla="*/ 40 w 285"/>
                <a:gd name="T5" fmla="*/ 534 h 534"/>
                <a:gd name="T6" fmla="*/ 0 w 285"/>
                <a:gd name="T7" fmla="*/ 498 h 534"/>
                <a:gd name="T8" fmla="*/ 0 w 285"/>
                <a:gd name="T9" fmla="*/ 37 h 534"/>
                <a:gd name="T10" fmla="*/ 40 w 285"/>
                <a:gd name="T11" fmla="*/ 0 h 534"/>
                <a:gd name="T12" fmla="*/ 245 w 285"/>
                <a:gd name="T13" fmla="*/ 0 h 534"/>
                <a:gd name="T14" fmla="*/ 285 w 285"/>
                <a:gd name="T15" fmla="*/ 37 h 534"/>
                <a:gd name="T16" fmla="*/ 285 w 285"/>
                <a:gd name="T17" fmla="*/ 49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534">
                  <a:moveTo>
                    <a:pt x="285" y="498"/>
                  </a:moveTo>
                  <a:cubicBezTo>
                    <a:pt x="285" y="518"/>
                    <a:pt x="267" y="534"/>
                    <a:pt x="245" y="534"/>
                  </a:cubicBezTo>
                  <a:cubicBezTo>
                    <a:pt x="40" y="534"/>
                    <a:pt x="40" y="534"/>
                    <a:pt x="40" y="534"/>
                  </a:cubicBezTo>
                  <a:cubicBezTo>
                    <a:pt x="18" y="534"/>
                    <a:pt x="0" y="518"/>
                    <a:pt x="0" y="4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67" y="0"/>
                    <a:pt x="285" y="17"/>
                    <a:pt x="285" y="37"/>
                  </a:cubicBezTo>
                  <a:cubicBezTo>
                    <a:pt x="285" y="498"/>
                    <a:pt x="285" y="498"/>
                    <a:pt x="285" y="498"/>
                  </a:cubicBezTo>
                </a:path>
              </a:pathLst>
            </a:custGeom>
            <a:solidFill>
              <a:srgbClr val="664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ḻiḑê">
              <a:extLst>
                <a:ext uri="{FF2B5EF4-FFF2-40B4-BE49-F238E27FC236}">
                  <a16:creationId xmlns:a16="http://schemas.microsoft.com/office/drawing/2014/main" id="{36E18487-8D02-4555-891A-4BF79B454010}"/>
                </a:ext>
              </a:extLst>
            </p:cNvPr>
            <p:cNvSpPr/>
            <p:nvPr/>
          </p:nvSpPr>
          <p:spPr bwMode="auto">
            <a:xfrm>
              <a:off x="5006932" y="1534022"/>
              <a:ext cx="2247839" cy="3789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ṣḷiḓê">
              <a:extLst>
                <a:ext uri="{FF2B5EF4-FFF2-40B4-BE49-F238E27FC236}">
                  <a16:creationId xmlns:a16="http://schemas.microsoft.com/office/drawing/2014/main" id="{4DF6AF2F-CF7A-440B-8443-4CB87F9E25A8}"/>
                </a:ext>
              </a:extLst>
            </p:cNvPr>
            <p:cNvSpPr/>
            <p:nvPr/>
          </p:nvSpPr>
          <p:spPr bwMode="auto">
            <a:xfrm>
              <a:off x="5006932" y="1534022"/>
              <a:ext cx="2247839" cy="3789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şḷiḓé">
              <a:extLst>
                <a:ext uri="{FF2B5EF4-FFF2-40B4-BE49-F238E27FC236}">
                  <a16:creationId xmlns:a16="http://schemas.microsoft.com/office/drawing/2014/main" id="{997B40C2-FB7C-49AE-AFA8-3D847BA8B745}"/>
                </a:ext>
              </a:extLst>
            </p:cNvPr>
            <p:cNvSpPr/>
            <p:nvPr/>
          </p:nvSpPr>
          <p:spPr bwMode="auto">
            <a:xfrm>
              <a:off x="5133263" y="1743123"/>
              <a:ext cx="583741" cy="579386"/>
            </a:xfrm>
            <a:custGeom>
              <a:avLst/>
              <a:gdLst>
                <a:gd name="T0" fmla="*/ 64 w 64"/>
                <a:gd name="T1" fmla="*/ 44 h 64"/>
                <a:gd name="T2" fmla="*/ 44 w 64"/>
                <a:gd name="T3" fmla="*/ 64 h 64"/>
                <a:gd name="T4" fmla="*/ 20 w 64"/>
                <a:gd name="T5" fmla="*/ 64 h 64"/>
                <a:gd name="T6" fmla="*/ 0 w 64"/>
                <a:gd name="T7" fmla="*/ 44 h 64"/>
                <a:gd name="T8" fmla="*/ 0 w 64"/>
                <a:gd name="T9" fmla="*/ 20 h 64"/>
                <a:gd name="T10" fmla="*/ 20 w 64"/>
                <a:gd name="T11" fmla="*/ 0 h 64"/>
                <a:gd name="T12" fmla="*/ 44 w 64"/>
                <a:gd name="T13" fmla="*/ 0 h 64"/>
                <a:gd name="T14" fmla="*/ 64 w 64"/>
                <a:gd name="T15" fmla="*/ 20 h 64"/>
                <a:gd name="T16" fmla="*/ 64 w 64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4">
                  <a:moveTo>
                    <a:pt x="64" y="44"/>
                  </a:moveTo>
                  <a:cubicBezTo>
                    <a:pt x="64" y="55"/>
                    <a:pt x="55" y="64"/>
                    <a:pt x="4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lnTo>
                    <a:pt x="64" y="44"/>
                  </a:lnTo>
                  <a:close/>
                </a:path>
              </a:pathLst>
            </a:custGeom>
            <a:solidFill>
              <a:srgbClr val="88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ľíḓé">
              <a:extLst>
                <a:ext uri="{FF2B5EF4-FFF2-40B4-BE49-F238E27FC236}">
                  <a16:creationId xmlns:a16="http://schemas.microsoft.com/office/drawing/2014/main" id="{B1E6B3A7-D3FB-4EA6-953B-849E480518BE}"/>
                </a:ext>
              </a:extLst>
            </p:cNvPr>
            <p:cNvSpPr/>
            <p:nvPr/>
          </p:nvSpPr>
          <p:spPr bwMode="auto">
            <a:xfrm>
              <a:off x="5355434" y="2975948"/>
              <a:ext cx="87126" cy="52275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0 h 12"/>
                <a:gd name="T4" fmla="*/ 2 w 20"/>
                <a:gd name="T5" fmla="*/ 0 h 12"/>
                <a:gd name="T6" fmla="*/ 0 w 20"/>
                <a:gd name="T7" fmla="*/ 12 h 12"/>
                <a:gd name="T8" fmla="*/ 20 w 2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20" y="0"/>
                  </a:lnTo>
                  <a:lnTo>
                    <a:pt x="2" y="0"/>
                  </a:lnTo>
                  <a:lnTo>
                    <a:pt x="0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ś1íḓe">
              <a:extLst>
                <a:ext uri="{FF2B5EF4-FFF2-40B4-BE49-F238E27FC236}">
                  <a16:creationId xmlns:a16="http://schemas.microsoft.com/office/drawing/2014/main" id="{9C049A79-A037-44DE-87EA-2FABC5CDFC20}"/>
                </a:ext>
              </a:extLst>
            </p:cNvPr>
            <p:cNvSpPr/>
            <p:nvPr/>
          </p:nvSpPr>
          <p:spPr bwMode="auto">
            <a:xfrm>
              <a:off x="5507903" y="2967235"/>
              <a:ext cx="117621" cy="60988"/>
            </a:xfrm>
            <a:custGeom>
              <a:avLst/>
              <a:gdLst>
                <a:gd name="T0" fmla="*/ 13 w 13"/>
                <a:gd name="T1" fmla="*/ 5 h 7"/>
                <a:gd name="T2" fmla="*/ 9 w 13"/>
                <a:gd name="T3" fmla="*/ 0 h 7"/>
                <a:gd name="T4" fmla="*/ 0 w 13"/>
                <a:gd name="T5" fmla="*/ 1 h 7"/>
                <a:gd name="T6" fmla="*/ 2 w 13"/>
                <a:gd name="T7" fmla="*/ 7 h 7"/>
                <a:gd name="T8" fmla="*/ 13 w 13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3" y="5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1"/>
                    <a:pt x="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6" y="7"/>
                    <a:pt x="9" y="7"/>
                    <a:pt x="13" y="5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ŝ1íḋè">
              <a:extLst>
                <a:ext uri="{FF2B5EF4-FFF2-40B4-BE49-F238E27FC236}">
                  <a16:creationId xmlns:a16="http://schemas.microsoft.com/office/drawing/2014/main" id="{A8A2964B-AA12-45B1-A6CF-C2B4C951F1D7}"/>
                </a:ext>
              </a:extLst>
            </p:cNvPr>
            <p:cNvSpPr/>
            <p:nvPr/>
          </p:nvSpPr>
          <p:spPr bwMode="auto">
            <a:xfrm>
              <a:off x="5642949" y="2858330"/>
              <a:ext cx="91483" cy="108908"/>
            </a:xfrm>
            <a:custGeom>
              <a:avLst/>
              <a:gdLst>
                <a:gd name="T0" fmla="*/ 10 w 10"/>
                <a:gd name="T1" fmla="*/ 2 h 12"/>
                <a:gd name="T2" fmla="*/ 4 w 10"/>
                <a:gd name="T3" fmla="*/ 0 h 12"/>
                <a:gd name="T4" fmla="*/ 0 w 10"/>
                <a:gd name="T5" fmla="*/ 8 h 12"/>
                <a:gd name="T6" fmla="*/ 5 w 10"/>
                <a:gd name="T7" fmla="*/ 12 h 12"/>
                <a:gd name="T8" fmla="*/ 10 w 10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9" y="6"/>
                    <a:pt x="10" y="2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ṥľíḑê">
              <a:extLst>
                <a:ext uri="{FF2B5EF4-FFF2-40B4-BE49-F238E27FC236}">
                  <a16:creationId xmlns:a16="http://schemas.microsoft.com/office/drawing/2014/main" id="{6D9B5E86-F2CF-409E-B9C6-ACE07C70ACEF}"/>
                </a:ext>
              </a:extLst>
            </p:cNvPr>
            <p:cNvSpPr/>
            <p:nvPr/>
          </p:nvSpPr>
          <p:spPr bwMode="auto">
            <a:xfrm>
              <a:off x="5115838" y="2649228"/>
              <a:ext cx="56633" cy="100196"/>
            </a:xfrm>
            <a:custGeom>
              <a:avLst/>
              <a:gdLst>
                <a:gd name="T0" fmla="*/ 0 w 13"/>
                <a:gd name="T1" fmla="*/ 23 h 23"/>
                <a:gd name="T2" fmla="*/ 13 w 13"/>
                <a:gd name="T3" fmla="*/ 23 h 23"/>
                <a:gd name="T4" fmla="*/ 13 w 13"/>
                <a:gd name="T5" fmla="*/ 2 h 23"/>
                <a:gd name="T6" fmla="*/ 0 w 13"/>
                <a:gd name="T7" fmla="*/ 0 h 23"/>
                <a:gd name="T8" fmla="*/ 0 w 1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0" y="23"/>
                  </a:moveTo>
                  <a:lnTo>
                    <a:pt x="13" y="23"/>
                  </a:lnTo>
                  <a:lnTo>
                    <a:pt x="13" y="2"/>
                  </a:lnTo>
                  <a:lnTo>
                    <a:pt x="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ṣ1îďè">
              <a:extLst>
                <a:ext uri="{FF2B5EF4-FFF2-40B4-BE49-F238E27FC236}">
                  <a16:creationId xmlns:a16="http://schemas.microsoft.com/office/drawing/2014/main" id="{295905EA-423D-4A6E-9A63-4C56CC3DBC13}"/>
                </a:ext>
              </a:extLst>
            </p:cNvPr>
            <p:cNvSpPr/>
            <p:nvPr/>
          </p:nvSpPr>
          <p:spPr bwMode="auto">
            <a:xfrm>
              <a:off x="5115838" y="2810409"/>
              <a:ext cx="65346" cy="108908"/>
            </a:xfrm>
            <a:custGeom>
              <a:avLst/>
              <a:gdLst>
                <a:gd name="T0" fmla="*/ 2 w 7"/>
                <a:gd name="T1" fmla="*/ 12 h 12"/>
                <a:gd name="T2" fmla="*/ 7 w 7"/>
                <a:gd name="T3" fmla="*/ 8 h 12"/>
                <a:gd name="T4" fmla="*/ 6 w 7"/>
                <a:gd name="T5" fmla="*/ 0 h 12"/>
                <a:gd name="T6" fmla="*/ 0 w 7"/>
                <a:gd name="T7" fmla="*/ 1 h 12"/>
                <a:gd name="T8" fmla="*/ 2 w 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2" y="12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6"/>
                    <a:pt x="6" y="3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9"/>
                    <a:pt x="2" y="12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Slïḑê">
              <a:extLst>
                <a:ext uri="{FF2B5EF4-FFF2-40B4-BE49-F238E27FC236}">
                  <a16:creationId xmlns:a16="http://schemas.microsoft.com/office/drawing/2014/main" id="{81631A64-1C20-45FC-90B7-CDD3F56C48C3}"/>
                </a:ext>
              </a:extLst>
            </p:cNvPr>
            <p:cNvSpPr/>
            <p:nvPr/>
          </p:nvSpPr>
          <p:spPr bwMode="auto">
            <a:xfrm>
              <a:off x="5181183" y="2941098"/>
              <a:ext cx="117621" cy="87126"/>
            </a:xfrm>
            <a:custGeom>
              <a:avLst/>
              <a:gdLst>
                <a:gd name="T0" fmla="*/ 10 w 13"/>
                <a:gd name="T1" fmla="*/ 10 h 10"/>
                <a:gd name="T2" fmla="*/ 13 w 13"/>
                <a:gd name="T3" fmla="*/ 4 h 10"/>
                <a:gd name="T4" fmla="*/ 5 w 13"/>
                <a:gd name="T5" fmla="*/ 0 h 10"/>
                <a:gd name="T6" fmla="*/ 0 w 13"/>
                <a:gd name="T7" fmla="*/ 5 h 10"/>
                <a:gd name="T8" fmla="*/ 1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0" y="1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0" y="3"/>
                    <a:pt x="7" y="2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7"/>
                    <a:pt x="6" y="9"/>
                    <a:pt x="10" y="1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ṧliďè">
              <a:extLst>
                <a:ext uri="{FF2B5EF4-FFF2-40B4-BE49-F238E27FC236}">
                  <a16:creationId xmlns:a16="http://schemas.microsoft.com/office/drawing/2014/main" id="{9987BB44-F47F-4256-A448-F56CF6DC172F}"/>
                </a:ext>
              </a:extLst>
            </p:cNvPr>
            <p:cNvSpPr/>
            <p:nvPr/>
          </p:nvSpPr>
          <p:spPr bwMode="auto">
            <a:xfrm>
              <a:off x="5398997" y="2413990"/>
              <a:ext cx="100196" cy="52275"/>
            </a:xfrm>
            <a:custGeom>
              <a:avLst/>
              <a:gdLst>
                <a:gd name="T0" fmla="*/ 0 w 23"/>
                <a:gd name="T1" fmla="*/ 0 h 12"/>
                <a:gd name="T2" fmla="*/ 2 w 23"/>
                <a:gd name="T3" fmla="*/ 12 h 12"/>
                <a:gd name="T4" fmla="*/ 21 w 23"/>
                <a:gd name="T5" fmla="*/ 12 h 12"/>
                <a:gd name="T6" fmla="*/ 23 w 23"/>
                <a:gd name="T7" fmla="*/ 0 h 12"/>
                <a:gd name="T8" fmla="*/ 0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0" y="0"/>
                  </a:moveTo>
                  <a:lnTo>
                    <a:pt x="2" y="12"/>
                  </a:lnTo>
                  <a:lnTo>
                    <a:pt x="21" y="12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ṡḻîḍê">
              <a:extLst>
                <a:ext uri="{FF2B5EF4-FFF2-40B4-BE49-F238E27FC236}">
                  <a16:creationId xmlns:a16="http://schemas.microsoft.com/office/drawing/2014/main" id="{CDCEE727-4FC0-4C00-A3BD-5F50C481BCBF}"/>
                </a:ext>
              </a:extLst>
            </p:cNvPr>
            <p:cNvSpPr/>
            <p:nvPr/>
          </p:nvSpPr>
          <p:spPr bwMode="auto">
            <a:xfrm>
              <a:off x="5224746" y="2413990"/>
              <a:ext cx="108908" cy="69700"/>
            </a:xfrm>
            <a:custGeom>
              <a:avLst/>
              <a:gdLst>
                <a:gd name="T0" fmla="*/ 0 w 12"/>
                <a:gd name="T1" fmla="*/ 2 h 8"/>
                <a:gd name="T2" fmla="*/ 4 w 12"/>
                <a:gd name="T3" fmla="*/ 8 h 8"/>
                <a:gd name="T4" fmla="*/ 12 w 12"/>
                <a:gd name="T5" fmla="*/ 6 h 8"/>
                <a:gd name="T6" fmla="*/ 11 w 12"/>
                <a:gd name="T7" fmla="*/ 0 h 8"/>
                <a:gd name="T8" fmla="*/ 0 w 12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6"/>
                    <a:pt x="9" y="6"/>
                    <a:pt x="1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śḷíḋe">
              <a:extLst>
                <a:ext uri="{FF2B5EF4-FFF2-40B4-BE49-F238E27FC236}">
                  <a16:creationId xmlns:a16="http://schemas.microsoft.com/office/drawing/2014/main" id="{1D312338-BAE3-4789-8E10-83B94D245BF7}"/>
                </a:ext>
              </a:extLst>
            </p:cNvPr>
            <p:cNvSpPr/>
            <p:nvPr/>
          </p:nvSpPr>
          <p:spPr bwMode="auto">
            <a:xfrm>
              <a:off x="5115838" y="2474977"/>
              <a:ext cx="91483" cy="117621"/>
            </a:xfrm>
            <a:custGeom>
              <a:avLst/>
              <a:gdLst>
                <a:gd name="T0" fmla="*/ 0 w 10"/>
                <a:gd name="T1" fmla="*/ 10 h 13"/>
                <a:gd name="T2" fmla="*/ 6 w 10"/>
                <a:gd name="T3" fmla="*/ 13 h 13"/>
                <a:gd name="T4" fmla="*/ 10 w 10"/>
                <a:gd name="T5" fmla="*/ 5 h 13"/>
                <a:gd name="T6" fmla="*/ 5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8" y="7"/>
                    <a:pt x="1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1" y="7"/>
                    <a:pt x="0" y="1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$ľíḑe">
              <a:extLst>
                <a:ext uri="{FF2B5EF4-FFF2-40B4-BE49-F238E27FC236}">
                  <a16:creationId xmlns:a16="http://schemas.microsoft.com/office/drawing/2014/main" id="{431337BB-A309-420B-86E0-3466EDD7934C}"/>
                </a:ext>
              </a:extLst>
            </p:cNvPr>
            <p:cNvSpPr/>
            <p:nvPr/>
          </p:nvSpPr>
          <p:spPr bwMode="auto">
            <a:xfrm>
              <a:off x="5682154" y="2701504"/>
              <a:ext cx="52275" cy="100196"/>
            </a:xfrm>
            <a:custGeom>
              <a:avLst/>
              <a:gdLst>
                <a:gd name="T0" fmla="*/ 12 w 12"/>
                <a:gd name="T1" fmla="*/ 0 h 23"/>
                <a:gd name="T2" fmla="*/ 0 w 12"/>
                <a:gd name="T3" fmla="*/ 0 h 23"/>
                <a:gd name="T4" fmla="*/ 0 w 12"/>
                <a:gd name="T5" fmla="*/ 19 h 23"/>
                <a:gd name="T6" fmla="*/ 12 w 12"/>
                <a:gd name="T7" fmla="*/ 23 h 23"/>
                <a:gd name="T8" fmla="*/ 12 w 12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2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ṣľïḑé">
              <a:extLst>
                <a:ext uri="{FF2B5EF4-FFF2-40B4-BE49-F238E27FC236}">
                  <a16:creationId xmlns:a16="http://schemas.microsoft.com/office/drawing/2014/main" id="{8DA25280-4A6E-476B-9D3A-D46EF419AAAF}"/>
                </a:ext>
              </a:extLst>
            </p:cNvPr>
            <p:cNvSpPr/>
            <p:nvPr/>
          </p:nvSpPr>
          <p:spPr bwMode="auto">
            <a:xfrm>
              <a:off x="5664729" y="2522895"/>
              <a:ext cx="69700" cy="117621"/>
            </a:xfrm>
            <a:custGeom>
              <a:avLst/>
              <a:gdLst>
                <a:gd name="T0" fmla="*/ 6 w 8"/>
                <a:gd name="T1" fmla="*/ 0 h 13"/>
                <a:gd name="T2" fmla="*/ 0 w 8"/>
                <a:gd name="T3" fmla="*/ 4 h 13"/>
                <a:gd name="T4" fmla="*/ 2 w 8"/>
                <a:gd name="T5" fmla="*/ 13 h 13"/>
                <a:gd name="T6" fmla="*/ 8 w 8"/>
                <a:gd name="T7" fmla="*/ 11 h 13"/>
                <a:gd name="T8" fmla="*/ 6 w 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6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2" y="10"/>
                    <a:pt x="2" y="1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7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ṧ1ídè">
              <a:extLst>
                <a:ext uri="{FF2B5EF4-FFF2-40B4-BE49-F238E27FC236}">
                  <a16:creationId xmlns:a16="http://schemas.microsoft.com/office/drawing/2014/main" id="{828156C8-CF95-4644-935F-F3FB7E1F49EB}"/>
                </a:ext>
              </a:extLst>
            </p:cNvPr>
            <p:cNvSpPr/>
            <p:nvPr/>
          </p:nvSpPr>
          <p:spPr bwMode="auto">
            <a:xfrm>
              <a:off x="5551465" y="2422702"/>
              <a:ext cx="121976" cy="82771"/>
            </a:xfrm>
            <a:custGeom>
              <a:avLst/>
              <a:gdLst>
                <a:gd name="T0" fmla="*/ 3 w 13"/>
                <a:gd name="T1" fmla="*/ 0 h 9"/>
                <a:gd name="T2" fmla="*/ 0 w 13"/>
                <a:gd name="T3" fmla="*/ 5 h 9"/>
                <a:gd name="T4" fmla="*/ 8 w 13"/>
                <a:gd name="T5" fmla="*/ 9 h 9"/>
                <a:gd name="T6" fmla="*/ 13 w 13"/>
                <a:gd name="T7" fmla="*/ 5 h 9"/>
                <a:gd name="T8" fmla="*/ 3 w 1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6"/>
                    <a:pt x="6" y="7"/>
                    <a:pt x="8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7" y="1"/>
                    <a:pt x="3" y="0"/>
                  </a:cubicBezTo>
                  <a:close/>
                </a:path>
              </a:pathLst>
            </a:custGeom>
            <a:solidFill>
              <a:srgbClr val="9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ṥļiḑe">
              <a:extLst>
                <a:ext uri="{FF2B5EF4-FFF2-40B4-BE49-F238E27FC236}">
                  <a16:creationId xmlns:a16="http://schemas.microsoft.com/office/drawing/2014/main" id="{0CB41564-14E2-4FA7-8430-C472B0BEAC24}"/>
                </a:ext>
              </a:extLst>
            </p:cNvPr>
            <p:cNvSpPr/>
            <p:nvPr/>
          </p:nvSpPr>
          <p:spPr bwMode="auto">
            <a:xfrm>
              <a:off x="6544696" y="1743123"/>
              <a:ext cx="583741" cy="579386"/>
            </a:xfrm>
            <a:custGeom>
              <a:avLst/>
              <a:gdLst>
                <a:gd name="T0" fmla="*/ 64 w 64"/>
                <a:gd name="T1" fmla="*/ 44 h 64"/>
                <a:gd name="T2" fmla="*/ 44 w 64"/>
                <a:gd name="T3" fmla="*/ 64 h 64"/>
                <a:gd name="T4" fmla="*/ 20 w 64"/>
                <a:gd name="T5" fmla="*/ 64 h 64"/>
                <a:gd name="T6" fmla="*/ 0 w 64"/>
                <a:gd name="T7" fmla="*/ 44 h 64"/>
                <a:gd name="T8" fmla="*/ 0 w 64"/>
                <a:gd name="T9" fmla="*/ 20 h 64"/>
                <a:gd name="T10" fmla="*/ 20 w 64"/>
                <a:gd name="T11" fmla="*/ 0 h 64"/>
                <a:gd name="T12" fmla="*/ 44 w 64"/>
                <a:gd name="T13" fmla="*/ 0 h 64"/>
                <a:gd name="T14" fmla="*/ 64 w 64"/>
                <a:gd name="T15" fmla="*/ 20 h 64"/>
                <a:gd name="T16" fmla="*/ 64 w 64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4">
                  <a:moveTo>
                    <a:pt x="64" y="44"/>
                  </a:moveTo>
                  <a:cubicBezTo>
                    <a:pt x="64" y="55"/>
                    <a:pt x="55" y="64"/>
                    <a:pt x="4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lnTo>
                    <a:pt x="64" y="44"/>
                  </a:lnTo>
                  <a:close/>
                </a:path>
              </a:pathLst>
            </a:custGeom>
            <a:solidFill>
              <a:srgbClr val="8CE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ṡ1iḓé">
              <a:extLst>
                <a:ext uri="{FF2B5EF4-FFF2-40B4-BE49-F238E27FC236}">
                  <a16:creationId xmlns:a16="http://schemas.microsoft.com/office/drawing/2014/main" id="{7CA33030-E036-453F-A7FB-954FACC9F95D}"/>
                </a:ext>
              </a:extLst>
            </p:cNvPr>
            <p:cNvSpPr/>
            <p:nvPr/>
          </p:nvSpPr>
          <p:spPr bwMode="auto">
            <a:xfrm>
              <a:off x="5834625" y="1743123"/>
              <a:ext cx="592454" cy="579386"/>
            </a:xfrm>
            <a:custGeom>
              <a:avLst/>
              <a:gdLst>
                <a:gd name="T0" fmla="*/ 65 w 65"/>
                <a:gd name="T1" fmla="*/ 44 h 64"/>
                <a:gd name="T2" fmla="*/ 45 w 65"/>
                <a:gd name="T3" fmla="*/ 64 h 64"/>
                <a:gd name="T4" fmla="*/ 21 w 65"/>
                <a:gd name="T5" fmla="*/ 64 h 64"/>
                <a:gd name="T6" fmla="*/ 0 w 65"/>
                <a:gd name="T7" fmla="*/ 44 h 64"/>
                <a:gd name="T8" fmla="*/ 0 w 65"/>
                <a:gd name="T9" fmla="*/ 20 h 64"/>
                <a:gd name="T10" fmla="*/ 21 w 65"/>
                <a:gd name="T11" fmla="*/ 0 h 64"/>
                <a:gd name="T12" fmla="*/ 45 w 65"/>
                <a:gd name="T13" fmla="*/ 0 h 64"/>
                <a:gd name="T14" fmla="*/ 65 w 65"/>
                <a:gd name="T15" fmla="*/ 20 h 64"/>
                <a:gd name="T16" fmla="*/ 65 w 65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4">
                  <a:moveTo>
                    <a:pt x="65" y="44"/>
                  </a:moveTo>
                  <a:cubicBezTo>
                    <a:pt x="65" y="55"/>
                    <a:pt x="56" y="64"/>
                    <a:pt x="45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6" y="0"/>
                    <a:pt x="65" y="9"/>
                    <a:pt x="65" y="20"/>
                  </a:cubicBezTo>
                  <a:lnTo>
                    <a:pt x="65" y="44"/>
                  </a:lnTo>
                  <a:close/>
                </a:path>
              </a:pathLst>
            </a:custGeom>
            <a:solidFill>
              <a:srgbClr val="B5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ḷiḓè">
              <a:extLst>
                <a:ext uri="{FF2B5EF4-FFF2-40B4-BE49-F238E27FC236}">
                  <a16:creationId xmlns:a16="http://schemas.microsoft.com/office/drawing/2014/main" id="{A531FDDB-D0B4-4FDF-A90D-2D32F9A2D315}"/>
                </a:ext>
              </a:extLst>
            </p:cNvPr>
            <p:cNvSpPr/>
            <p:nvPr/>
          </p:nvSpPr>
          <p:spPr bwMode="auto">
            <a:xfrm>
              <a:off x="6544696" y="2422702"/>
              <a:ext cx="583741" cy="579386"/>
            </a:xfrm>
            <a:custGeom>
              <a:avLst/>
              <a:gdLst>
                <a:gd name="T0" fmla="*/ 64 w 64"/>
                <a:gd name="T1" fmla="*/ 44 h 64"/>
                <a:gd name="T2" fmla="*/ 44 w 64"/>
                <a:gd name="T3" fmla="*/ 64 h 64"/>
                <a:gd name="T4" fmla="*/ 20 w 64"/>
                <a:gd name="T5" fmla="*/ 64 h 64"/>
                <a:gd name="T6" fmla="*/ 0 w 64"/>
                <a:gd name="T7" fmla="*/ 44 h 64"/>
                <a:gd name="T8" fmla="*/ 0 w 64"/>
                <a:gd name="T9" fmla="*/ 20 h 64"/>
                <a:gd name="T10" fmla="*/ 20 w 64"/>
                <a:gd name="T11" fmla="*/ 0 h 64"/>
                <a:gd name="T12" fmla="*/ 44 w 64"/>
                <a:gd name="T13" fmla="*/ 0 h 64"/>
                <a:gd name="T14" fmla="*/ 64 w 64"/>
                <a:gd name="T15" fmla="*/ 20 h 64"/>
                <a:gd name="T16" fmla="*/ 64 w 64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4">
                  <a:moveTo>
                    <a:pt x="64" y="44"/>
                  </a:moveTo>
                  <a:cubicBezTo>
                    <a:pt x="64" y="55"/>
                    <a:pt x="55" y="64"/>
                    <a:pt x="4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lnTo>
                    <a:pt x="64" y="44"/>
                  </a:lnTo>
                  <a:close/>
                </a:path>
              </a:pathLst>
            </a:custGeom>
            <a:solidFill>
              <a:srgbClr val="B5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šliḑè">
              <a:extLst>
                <a:ext uri="{FF2B5EF4-FFF2-40B4-BE49-F238E27FC236}">
                  <a16:creationId xmlns:a16="http://schemas.microsoft.com/office/drawing/2014/main" id="{BA635011-F4F7-4272-98B8-04F29F5513BE}"/>
                </a:ext>
              </a:extLst>
            </p:cNvPr>
            <p:cNvSpPr/>
            <p:nvPr/>
          </p:nvSpPr>
          <p:spPr bwMode="auto">
            <a:xfrm>
              <a:off x="5834625" y="2422702"/>
              <a:ext cx="592454" cy="579386"/>
            </a:xfrm>
            <a:custGeom>
              <a:avLst/>
              <a:gdLst>
                <a:gd name="T0" fmla="*/ 65 w 65"/>
                <a:gd name="T1" fmla="*/ 44 h 64"/>
                <a:gd name="T2" fmla="*/ 45 w 65"/>
                <a:gd name="T3" fmla="*/ 64 h 64"/>
                <a:gd name="T4" fmla="*/ 21 w 65"/>
                <a:gd name="T5" fmla="*/ 64 h 64"/>
                <a:gd name="T6" fmla="*/ 0 w 65"/>
                <a:gd name="T7" fmla="*/ 44 h 64"/>
                <a:gd name="T8" fmla="*/ 0 w 65"/>
                <a:gd name="T9" fmla="*/ 20 h 64"/>
                <a:gd name="T10" fmla="*/ 21 w 65"/>
                <a:gd name="T11" fmla="*/ 0 h 64"/>
                <a:gd name="T12" fmla="*/ 45 w 65"/>
                <a:gd name="T13" fmla="*/ 0 h 64"/>
                <a:gd name="T14" fmla="*/ 65 w 65"/>
                <a:gd name="T15" fmla="*/ 20 h 64"/>
                <a:gd name="T16" fmla="*/ 65 w 65"/>
                <a:gd name="T1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4">
                  <a:moveTo>
                    <a:pt x="65" y="44"/>
                  </a:moveTo>
                  <a:cubicBezTo>
                    <a:pt x="65" y="55"/>
                    <a:pt x="56" y="64"/>
                    <a:pt x="45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6" y="0"/>
                    <a:pt x="65" y="9"/>
                    <a:pt x="65" y="20"/>
                  </a:cubicBezTo>
                  <a:lnTo>
                    <a:pt x="65" y="44"/>
                  </a:lnTo>
                  <a:close/>
                </a:path>
              </a:pathLst>
            </a:custGeom>
            <a:solidFill>
              <a:srgbClr val="88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Sḻíḑé">
              <a:extLst>
                <a:ext uri="{FF2B5EF4-FFF2-40B4-BE49-F238E27FC236}">
                  <a16:creationId xmlns:a16="http://schemas.microsoft.com/office/drawing/2014/main" id="{BC3B562A-CE51-41D5-B310-B6B9A9BB3444}"/>
                </a:ext>
              </a:extLst>
            </p:cNvPr>
            <p:cNvSpPr/>
            <p:nvPr/>
          </p:nvSpPr>
          <p:spPr bwMode="auto">
            <a:xfrm>
              <a:off x="5242171" y="4082442"/>
              <a:ext cx="1777361" cy="261377"/>
            </a:xfrm>
            <a:custGeom>
              <a:avLst/>
              <a:gdLst>
                <a:gd name="T0" fmla="*/ 195 w 195"/>
                <a:gd name="T1" fmla="*/ 14 h 29"/>
                <a:gd name="T2" fmla="*/ 181 w 195"/>
                <a:gd name="T3" fmla="*/ 29 h 29"/>
                <a:gd name="T4" fmla="*/ 14 w 195"/>
                <a:gd name="T5" fmla="*/ 29 h 29"/>
                <a:gd name="T6" fmla="*/ 0 w 195"/>
                <a:gd name="T7" fmla="*/ 14 h 29"/>
                <a:gd name="T8" fmla="*/ 14 w 195"/>
                <a:gd name="T9" fmla="*/ 0 h 29"/>
                <a:gd name="T10" fmla="*/ 181 w 195"/>
                <a:gd name="T11" fmla="*/ 0 h 29"/>
                <a:gd name="T12" fmla="*/ 195 w 195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9">
                  <a:moveTo>
                    <a:pt x="195" y="14"/>
                  </a:moveTo>
                  <a:cubicBezTo>
                    <a:pt x="195" y="22"/>
                    <a:pt x="189" y="29"/>
                    <a:pt x="181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9" y="0"/>
                    <a:pt x="195" y="6"/>
                    <a:pt x="195" y="14"/>
                  </a:cubicBezTo>
                  <a:close/>
                </a:path>
              </a:pathLst>
            </a:custGeom>
            <a:solidFill>
              <a:srgbClr val="F26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ṥlíḋé">
              <a:extLst>
                <a:ext uri="{FF2B5EF4-FFF2-40B4-BE49-F238E27FC236}">
                  <a16:creationId xmlns:a16="http://schemas.microsoft.com/office/drawing/2014/main" id="{F7F360F7-F2E7-431D-86BA-3EFB0C0CF1C2}"/>
                </a:ext>
              </a:extLst>
            </p:cNvPr>
            <p:cNvSpPr/>
            <p:nvPr/>
          </p:nvSpPr>
          <p:spPr bwMode="auto">
            <a:xfrm>
              <a:off x="5155046" y="3167624"/>
              <a:ext cx="1955969" cy="679579"/>
            </a:xfrm>
            <a:prstGeom prst="rect">
              <a:avLst/>
            </a:prstGeom>
            <a:solidFill>
              <a:srgbClr val="FBA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šļiḑe">
              <a:extLst>
                <a:ext uri="{FF2B5EF4-FFF2-40B4-BE49-F238E27FC236}">
                  <a16:creationId xmlns:a16="http://schemas.microsoft.com/office/drawing/2014/main" id="{69FC2319-A600-4524-BDC6-894D84AE42B3}"/>
                </a:ext>
              </a:extLst>
            </p:cNvPr>
            <p:cNvSpPr/>
            <p:nvPr/>
          </p:nvSpPr>
          <p:spPr bwMode="auto">
            <a:xfrm>
              <a:off x="5155046" y="4544207"/>
              <a:ext cx="1955969" cy="217814"/>
            </a:xfrm>
            <a:prstGeom prst="rect">
              <a:avLst/>
            </a:prstGeom>
            <a:solidFill>
              <a:srgbClr val="5CF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ṩḷïḋê">
              <a:extLst>
                <a:ext uri="{FF2B5EF4-FFF2-40B4-BE49-F238E27FC236}">
                  <a16:creationId xmlns:a16="http://schemas.microsoft.com/office/drawing/2014/main" id="{C4EA8561-99C5-4A3B-9974-EBD25E787030}"/>
                </a:ext>
              </a:extLst>
            </p:cNvPr>
            <p:cNvSpPr/>
            <p:nvPr/>
          </p:nvSpPr>
          <p:spPr bwMode="auto">
            <a:xfrm>
              <a:off x="5155046" y="4870929"/>
              <a:ext cx="1955969" cy="217814"/>
            </a:xfrm>
            <a:prstGeom prst="rect">
              <a:avLst/>
            </a:prstGeom>
            <a:solidFill>
              <a:srgbClr val="E5C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şḻîďe">
              <a:extLst>
                <a:ext uri="{FF2B5EF4-FFF2-40B4-BE49-F238E27FC236}">
                  <a16:creationId xmlns:a16="http://schemas.microsoft.com/office/drawing/2014/main" id="{29D06529-58A9-4EB7-88A1-B6F0CC67B262}"/>
                </a:ext>
              </a:extLst>
            </p:cNvPr>
            <p:cNvSpPr/>
            <p:nvPr/>
          </p:nvSpPr>
          <p:spPr bwMode="auto">
            <a:xfrm>
              <a:off x="5155046" y="4870929"/>
              <a:ext cx="1955969" cy="21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Sḻíḋé">
              <a:extLst>
                <a:ext uri="{FF2B5EF4-FFF2-40B4-BE49-F238E27FC236}">
                  <a16:creationId xmlns:a16="http://schemas.microsoft.com/office/drawing/2014/main" id="{048017FD-2BC6-4321-8869-D754F364FCCC}"/>
                </a:ext>
              </a:extLst>
            </p:cNvPr>
            <p:cNvSpPr/>
            <p:nvPr/>
          </p:nvSpPr>
          <p:spPr bwMode="auto">
            <a:xfrm>
              <a:off x="5216034" y="3228612"/>
              <a:ext cx="1128277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ṣḷîḋe">
              <a:extLst>
                <a:ext uri="{FF2B5EF4-FFF2-40B4-BE49-F238E27FC236}">
                  <a16:creationId xmlns:a16="http://schemas.microsoft.com/office/drawing/2014/main" id="{4A33B8D4-81CA-4A84-B1F4-9FCFAF9499F4}"/>
                </a:ext>
              </a:extLst>
            </p:cNvPr>
            <p:cNvSpPr/>
            <p:nvPr/>
          </p:nvSpPr>
          <p:spPr bwMode="auto">
            <a:xfrm>
              <a:off x="5216034" y="3228612"/>
              <a:ext cx="1128277" cy="74058"/>
            </a:xfrm>
            <a:custGeom>
              <a:avLst/>
              <a:gdLst>
                <a:gd name="T0" fmla="*/ 0 w 259"/>
                <a:gd name="T1" fmla="*/ 17 h 17"/>
                <a:gd name="T2" fmla="*/ 259 w 259"/>
                <a:gd name="T3" fmla="*/ 17 h 17"/>
                <a:gd name="T4" fmla="*/ 259 w 259"/>
                <a:gd name="T5" fmla="*/ 0 h 17"/>
                <a:gd name="T6" fmla="*/ 0 w 25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7">
                  <a:moveTo>
                    <a:pt x="0" y="17"/>
                  </a:moveTo>
                  <a:lnTo>
                    <a:pt x="259" y="17"/>
                  </a:lnTo>
                  <a:lnTo>
                    <a:pt x="2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śľiḑê">
              <a:extLst>
                <a:ext uri="{FF2B5EF4-FFF2-40B4-BE49-F238E27FC236}">
                  <a16:creationId xmlns:a16="http://schemas.microsoft.com/office/drawing/2014/main" id="{C66CEDB4-65A0-44F5-8DF2-A784C9C164CC}"/>
                </a:ext>
              </a:extLst>
            </p:cNvPr>
            <p:cNvSpPr/>
            <p:nvPr/>
          </p:nvSpPr>
          <p:spPr bwMode="auto">
            <a:xfrm>
              <a:off x="5216034" y="3337520"/>
              <a:ext cx="1128277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sľide">
              <a:extLst>
                <a:ext uri="{FF2B5EF4-FFF2-40B4-BE49-F238E27FC236}">
                  <a16:creationId xmlns:a16="http://schemas.microsoft.com/office/drawing/2014/main" id="{D4F71625-A266-4693-B2ED-1CFE3A596215}"/>
                </a:ext>
              </a:extLst>
            </p:cNvPr>
            <p:cNvSpPr/>
            <p:nvPr/>
          </p:nvSpPr>
          <p:spPr bwMode="auto">
            <a:xfrm>
              <a:off x="5216034" y="3337520"/>
              <a:ext cx="1128277" cy="74058"/>
            </a:xfrm>
            <a:custGeom>
              <a:avLst/>
              <a:gdLst>
                <a:gd name="T0" fmla="*/ 0 w 259"/>
                <a:gd name="T1" fmla="*/ 17 h 17"/>
                <a:gd name="T2" fmla="*/ 259 w 259"/>
                <a:gd name="T3" fmla="*/ 17 h 17"/>
                <a:gd name="T4" fmla="*/ 259 w 259"/>
                <a:gd name="T5" fmla="*/ 0 h 17"/>
                <a:gd name="T6" fmla="*/ 0 w 25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7">
                  <a:moveTo>
                    <a:pt x="0" y="17"/>
                  </a:moveTo>
                  <a:lnTo>
                    <a:pt x="259" y="17"/>
                  </a:lnTo>
                  <a:lnTo>
                    <a:pt x="2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Sḷïḍé">
              <a:extLst>
                <a:ext uri="{FF2B5EF4-FFF2-40B4-BE49-F238E27FC236}">
                  <a16:creationId xmlns:a16="http://schemas.microsoft.com/office/drawing/2014/main" id="{18FBF1A3-3E02-4523-AD9E-57211C608766}"/>
                </a:ext>
              </a:extLst>
            </p:cNvPr>
            <p:cNvSpPr/>
            <p:nvPr/>
          </p:nvSpPr>
          <p:spPr bwMode="auto">
            <a:xfrm>
              <a:off x="5216034" y="3446426"/>
              <a:ext cx="1603110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sḷïde">
              <a:extLst>
                <a:ext uri="{FF2B5EF4-FFF2-40B4-BE49-F238E27FC236}">
                  <a16:creationId xmlns:a16="http://schemas.microsoft.com/office/drawing/2014/main" id="{5150D9D3-BF4D-432D-9F2C-29F43819FB8C}"/>
                </a:ext>
              </a:extLst>
            </p:cNvPr>
            <p:cNvSpPr/>
            <p:nvPr/>
          </p:nvSpPr>
          <p:spPr bwMode="auto">
            <a:xfrm>
              <a:off x="5216034" y="3446426"/>
              <a:ext cx="1603110" cy="74058"/>
            </a:xfrm>
            <a:custGeom>
              <a:avLst/>
              <a:gdLst>
                <a:gd name="T0" fmla="*/ 0 w 368"/>
                <a:gd name="T1" fmla="*/ 17 h 17"/>
                <a:gd name="T2" fmla="*/ 368 w 368"/>
                <a:gd name="T3" fmla="*/ 17 h 17"/>
                <a:gd name="T4" fmla="*/ 368 w 368"/>
                <a:gd name="T5" fmla="*/ 0 h 17"/>
                <a:gd name="T6" fmla="*/ 0 w 368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17">
                  <a:moveTo>
                    <a:pt x="0" y="17"/>
                  </a:moveTo>
                  <a:lnTo>
                    <a:pt x="368" y="17"/>
                  </a:lnTo>
                  <a:lnTo>
                    <a:pt x="3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sļïďê">
              <a:extLst>
                <a:ext uri="{FF2B5EF4-FFF2-40B4-BE49-F238E27FC236}">
                  <a16:creationId xmlns:a16="http://schemas.microsoft.com/office/drawing/2014/main" id="{38F638CC-EAE2-45CC-8EFF-7FB7A31587D5}"/>
                </a:ext>
              </a:extLst>
            </p:cNvPr>
            <p:cNvSpPr/>
            <p:nvPr/>
          </p:nvSpPr>
          <p:spPr bwMode="auto">
            <a:xfrm>
              <a:off x="5216034" y="3564046"/>
              <a:ext cx="1603110" cy="740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ṥlîḍê">
              <a:extLst>
                <a:ext uri="{FF2B5EF4-FFF2-40B4-BE49-F238E27FC236}">
                  <a16:creationId xmlns:a16="http://schemas.microsoft.com/office/drawing/2014/main" id="{95A319E9-EE95-4CA5-8EDB-31E3EC2F7610}"/>
                </a:ext>
              </a:extLst>
            </p:cNvPr>
            <p:cNvSpPr/>
            <p:nvPr/>
          </p:nvSpPr>
          <p:spPr bwMode="auto">
            <a:xfrm>
              <a:off x="5216034" y="3564046"/>
              <a:ext cx="1603110" cy="74058"/>
            </a:xfrm>
            <a:custGeom>
              <a:avLst/>
              <a:gdLst>
                <a:gd name="T0" fmla="*/ 0 w 368"/>
                <a:gd name="T1" fmla="*/ 17 h 17"/>
                <a:gd name="T2" fmla="*/ 368 w 368"/>
                <a:gd name="T3" fmla="*/ 17 h 17"/>
                <a:gd name="T4" fmla="*/ 368 w 368"/>
                <a:gd name="T5" fmla="*/ 0 h 17"/>
                <a:gd name="T6" fmla="*/ 0 w 368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17">
                  <a:moveTo>
                    <a:pt x="0" y="17"/>
                  </a:moveTo>
                  <a:lnTo>
                    <a:pt x="368" y="17"/>
                  </a:lnTo>
                  <a:lnTo>
                    <a:pt x="3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ŝľiďê">
              <a:extLst>
                <a:ext uri="{FF2B5EF4-FFF2-40B4-BE49-F238E27FC236}">
                  <a16:creationId xmlns:a16="http://schemas.microsoft.com/office/drawing/2014/main" id="{2D13C16A-06A6-4196-9924-EFFFD961A799}"/>
                </a:ext>
              </a:extLst>
            </p:cNvPr>
            <p:cNvSpPr/>
            <p:nvPr/>
          </p:nvSpPr>
          <p:spPr bwMode="auto">
            <a:xfrm>
              <a:off x="6326883" y="3712160"/>
              <a:ext cx="718787" cy="6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ş1îďe">
              <a:extLst>
                <a:ext uri="{FF2B5EF4-FFF2-40B4-BE49-F238E27FC236}">
                  <a16:creationId xmlns:a16="http://schemas.microsoft.com/office/drawing/2014/main" id="{39D2D46B-2EFF-48EC-B51C-E097A7B152BB}"/>
                </a:ext>
              </a:extLst>
            </p:cNvPr>
            <p:cNvSpPr/>
            <p:nvPr/>
          </p:nvSpPr>
          <p:spPr bwMode="auto">
            <a:xfrm>
              <a:off x="6326883" y="3712160"/>
              <a:ext cx="718787" cy="69700"/>
            </a:xfrm>
            <a:custGeom>
              <a:avLst/>
              <a:gdLst>
                <a:gd name="T0" fmla="*/ 0 w 165"/>
                <a:gd name="T1" fmla="*/ 16 h 16"/>
                <a:gd name="T2" fmla="*/ 165 w 165"/>
                <a:gd name="T3" fmla="*/ 16 h 16"/>
                <a:gd name="T4" fmla="*/ 165 w 165"/>
                <a:gd name="T5" fmla="*/ 0 h 16"/>
                <a:gd name="T6" fmla="*/ 0 w 16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6">
                  <a:moveTo>
                    <a:pt x="0" y="16"/>
                  </a:moveTo>
                  <a:lnTo>
                    <a:pt x="165" y="16"/>
                  </a:lnTo>
                  <a:lnTo>
                    <a:pt x="16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ṩ1iďe">
              <a:extLst>
                <a:ext uri="{FF2B5EF4-FFF2-40B4-BE49-F238E27FC236}">
                  <a16:creationId xmlns:a16="http://schemas.microsoft.com/office/drawing/2014/main" id="{E2744C75-2C26-4CEB-B04B-B36E911FE327}"/>
                </a:ext>
              </a:extLst>
            </p:cNvPr>
            <p:cNvSpPr/>
            <p:nvPr/>
          </p:nvSpPr>
          <p:spPr bwMode="auto">
            <a:xfrm>
              <a:off x="5991451" y="5441600"/>
              <a:ext cx="283159" cy="2831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ṩ1iḍè">
              <a:extLst>
                <a:ext uri="{FF2B5EF4-FFF2-40B4-BE49-F238E27FC236}">
                  <a16:creationId xmlns:a16="http://schemas.microsoft.com/office/drawing/2014/main" id="{8887C823-4F4D-4EB1-9DE8-E605A89FE982}"/>
                </a:ext>
              </a:extLst>
            </p:cNvPr>
            <p:cNvSpPr/>
            <p:nvPr/>
          </p:nvSpPr>
          <p:spPr bwMode="auto">
            <a:xfrm>
              <a:off x="5525328" y="1268288"/>
              <a:ext cx="1211045" cy="91483"/>
            </a:xfrm>
            <a:custGeom>
              <a:avLst/>
              <a:gdLst>
                <a:gd name="T0" fmla="*/ 133 w 133"/>
                <a:gd name="T1" fmla="*/ 5 h 10"/>
                <a:gd name="T2" fmla="*/ 128 w 133"/>
                <a:gd name="T3" fmla="*/ 10 h 10"/>
                <a:gd name="T4" fmla="*/ 6 w 133"/>
                <a:gd name="T5" fmla="*/ 10 h 10"/>
                <a:gd name="T6" fmla="*/ 0 w 133"/>
                <a:gd name="T7" fmla="*/ 5 h 10"/>
                <a:gd name="T8" fmla="*/ 6 w 133"/>
                <a:gd name="T9" fmla="*/ 0 h 10"/>
                <a:gd name="T10" fmla="*/ 128 w 133"/>
                <a:gd name="T11" fmla="*/ 0 h 10"/>
                <a:gd name="T12" fmla="*/ 133 w 133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0">
                  <a:moveTo>
                    <a:pt x="133" y="5"/>
                  </a:moveTo>
                  <a:cubicBezTo>
                    <a:pt x="133" y="8"/>
                    <a:pt x="130" y="10"/>
                    <a:pt x="128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5E91E8A9-BAC7-4F15-BCA0-47FB58509663}"/>
              </a:ext>
            </a:extLst>
          </p:cNvPr>
          <p:cNvSpPr/>
          <p:nvPr/>
        </p:nvSpPr>
        <p:spPr bwMode="auto">
          <a:xfrm>
            <a:off x="-24680" y="6277491"/>
            <a:ext cx="8228522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2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8.2.2 </a:t>
            </a:r>
            <a:r>
              <a:rPr lang="zh-CN" altLang="en-US" dirty="0"/>
              <a:t>点击侧滑栏菜单的跳转</a:t>
            </a:r>
            <a:endParaRPr lang="zh-CN" altLang="zh-CN" dirty="0"/>
          </a:p>
        </p:txBody>
      </p:sp>
      <p:sp>
        <p:nvSpPr>
          <p:cNvPr id="203" name="TextBox 39"/>
          <p:cNvSpPr txBox="1"/>
          <p:nvPr/>
        </p:nvSpPr>
        <p:spPr>
          <a:xfrm>
            <a:off x="1147931" y="1150043"/>
            <a:ext cx="10803663" cy="222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b="1" dirty="0">
                <a:sym typeface="Arial" panose="020B0604020202020204" pitchFamily="34" charset="0"/>
              </a:rPr>
              <a:t>创建 </a:t>
            </a:r>
            <a:r>
              <a:rPr lang="en-US" altLang="zh-CN" b="1" dirty="0">
                <a:sym typeface="Arial" panose="020B0604020202020204" pitchFamily="34" charset="0"/>
              </a:rPr>
              <a:t>Fragment</a:t>
            </a:r>
            <a:r>
              <a:rPr lang="zh-CN" altLang="en-US" b="1" dirty="0">
                <a:sym typeface="Arial" panose="020B0604020202020204" pitchFamily="34" charset="0"/>
              </a:rPr>
              <a:t>类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ym typeface="Arial" panose="020B0604020202020204" pitchFamily="34" charset="0"/>
              </a:rPr>
              <a:t>在资源目录 </a:t>
            </a:r>
            <a:r>
              <a:rPr lang="en-US" altLang="zh-CN" dirty="0">
                <a:sym typeface="Arial" panose="020B0604020202020204" pitchFamily="34" charset="0"/>
              </a:rPr>
              <a:t>res </a:t>
            </a:r>
            <a:r>
              <a:rPr lang="zh-CN" altLang="en-US" dirty="0">
                <a:sym typeface="Arial" panose="020B0604020202020204" pitchFamily="34" charset="0"/>
              </a:rPr>
              <a:t>的 </a:t>
            </a:r>
            <a:r>
              <a:rPr lang="en-US" altLang="zh-CN" dirty="0">
                <a:sym typeface="Arial" panose="020B0604020202020204" pitchFamily="34" charset="0"/>
              </a:rPr>
              <a:t>layout </a:t>
            </a:r>
            <a:r>
              <a:rPr lang="zh-CN" altLang="en-US" dirty="0">
                <a:sym typeface="Arial" panose="020B0604020202020204" pitchFamily="34" charset="0"/>
              </a:rPr>
              <a:t>文件夹中创建 </a:t>
            </a:r>
            <a:r>
              <a:rPr lang="en-US" altLang="zh-CN" dirty="0">
                <a:sym typeface="Arial" panose="020B0604020202020204" pitchFamily="34" charset="0"/>
              </a:rPr>
              <a:t>Fragment </a:t>
            </a:r>
            <a:r>
              <a:rPr lang="zh-CN" altLang="en-US" dirty="0">
                <a:sym typeface="Arial" panose="020B0604020202020204" pitchFamily="34" charset="0"/>
              </a:rPr>
              <a:t>类，且类型为 </a:t>
            </a:r>
            <a:r>
              <a:rPr lang="en-US" altLang="zh-CN" dirty="0">
                <a:sym typeface="Arial" panose="020B0604020202020204" pitchFamily="34" charset="0"/>
              </a:rPr>
              <a:t>Fragment(Blank)</a:t>
            </a:r>
            <a:r>
              <a:rPr lang="zh-CN" altLang="en-US" dirty="0">
                <a:sym typeface="Arial" panose="020B0604020202020204" pitchFamily="34" charset="0"/>
              </a:rPr>
              <a:t>。</a:t>
            </a:r>
          </a:p>
          <a:p>
            <a:pPr marL="342900" indent="-3429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ym typeface="Arial" panose="020B0604020202020204" pitchFamily="34" charset="0"/>
              </a:rPr>
              <a:t>鼠标右键单击 </a:t>
            </a:r>
            <a:r>
              <a:rPr lang="en-US" altLang="zh-CN" dirty="0">
                <a:sym typeface="Arial" panose="020B0604020202020204" pitchFamily="34" charset="0"/>
              </a:rPr>
              <a:t>layout</a:t>
            </a:r>
            <a:r>
              <a:rPr lang="zh-CN" altLang="en-US" dirty="0">
                <a:sym typeface="Arial" panose="020B0604020202020204" pitchFamily="34" charset="0"/>
              </a:rPr>
              <a:t>文件夹，选择</a:t>
            </a:r>
            <a:r>
              <a:rPr lang="en-US" altLang="zh-CN" dirty="0">
                <a:sym typeface="Arial" panose="020B0604020202020204" pitchFamily="34" charset="0"/>
              </a:rPr>
              <a:t>new-&gt; Fragment-&gt;Fragment(Blank)</a:t>
            </a:r>
            <a:r>
              <a:rPr lang="zh-CN" altLang="en-US" dirty="0">
                <a:sym typeface="Arial" panose="020B0604020202020204" pitchFamily="34" charset="0"/>
              </a:rPr>
              <a:t>命令分别命名为 </a:t>
            </a:r>
            <a:r>
              <a:rPr lang="en-US" altLang="zh-CN" dirty="0">
                <a:sym typeface="Arial" panose="020B0604020202020204" pitchFamily="34" charset="0"/>
              </a:rPr>
              <a:t>Collection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altLang="zh-CN" dirty="0">
                <a:sym typeface="Arial" panose="020B0604020202020204" pitchFamily="34" charset="0"/>
              </a:rPr>
              <a:t>Home</a:t>
            </a:r>
            <a:r>
              <a:rPr lang="zh-CN" altLang="en-US" dirty="0">
                <a:sym typeface="Arial" panose="020B0604020202020204" pitchFamily="34" charset="0"/>
              </a:rPr>
              <a:t>、 </a:t>
            </a:r>
            <a:r>
              <a:rPr lang="en-US" altLang="zh-CN" dirty="0">
                <a:sym typeface="Arial" panose="020B0604020202020204" pitchFamily="34" charset="0"/>
              </a:rPr>
              <a:t>Logout</a:t>
            </a:r>
            <a:r>
              <a:rPr lang="zh-CN" altLang="en-US" dirty="0">
                <a:sym typeface="Arial" panose="020B0604020202020204" pitchFamily="34" charset="0"/>
              </a:rPr>
              <a:t>，名字的首字母要大写，系统会自动生成相应的</a:t>
            </a:r>
            <a:r>
              <a:rPr lang="en-US" altLang="zh-CN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文件。</a:t>
            </a:r>
          </a:p>
          <a:p>
            <a:pPr marL="342900" indent="-3429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sym typeface="Arial" panose="020B0604020202020204" pitchFamily="34" charset="0"/>
              </a:rPr>
              <a:t>fragment_home.xml </a:t>
            </a:r>
            <a:r>
              <a:rPr lang="zh-CN" altLang="en-US" dirty="0">
                <a:sym typeface="Arial" panose="020B0604020202020204" pitchFamily="34" charset="0"/>
              </a:rPr>
              <a:t>及 </a:t>
            </a:r>
            <a:r>
              <a:rPr lang="en-US" altLang="zh-CN" dirty="0">
                <a:sym typeface="Arial" panose="020B0604020202020204" pitchFamily="34" charset="0"/>
              </a:rPr>
              <a:t>fragment_logout.xml </a:t>
            </a:r>
            <a:r>
              <a:rPr lang="zh-CN" altLang="en-US" dirty="0">
                <a:sym typeface="Arial" panose="020B0604020202020204" pitchFamily="34" charset="0"/>
              </a:rPr>
              <a:t>不用做任何修改。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04" name="Oval 13"/>
          <p:cNvSpPr>
            <a:spLocks noChangeArrowheads="1"/>
          </p:cNvSpPr>
          <p:nvPr/>
        </p:nvSpPr>
        <p:spPr bwMode="auto">
          <a:xfrm>
            <a:off x="482411" y="1187831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05" name="Oval 14"/>
          <p:cNvSpPr>
            <a:spLocks noChangeArrowheads="1"/>
          </p:cNvSpPr>
          <p:nvPr/>
        </p:nvSpPr>
        <p:spPr bwMode="auto">
          <a:xfrm>
            <a:off x="531035" y="3890294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6549762" y="4019925"/>
            <a:ext cx="5273044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if (context </a:t>
            </a:r>
            <a:r>
              <a:rPr lang="en-US" altLang="zh-CN" dirty="0" err="1"/>
              <a:t>instanceof</a:t>
            </a:r>
            <a:r>
              <a:rPr lang="en-US" altLang="zh-CN" dirty="0"/>
              <a:t> </a:t>
            </a:r>
            <a:r>
              <a:rPr lang="en-US" altLang="zh-CN" dirty="0" err="1"/>
              <a:t>OnFragmentInteractionListener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mListener</a:t>
            </a:r>
            <a:r>
              <a:rPr lang="en-US" altLang="zh-CN" dirty="0"/>
              <a:t> = (</a:t>
            </a:r>
            <a:r>
              <a:rPr lang="en-US" altLang="zh-CN" dirty="0" err="1"/>
              <a:t>OnFragmentInteractionListener</a:t>
            </a:r>
            <a:r>
              <a:rPr lang="en-US" altLang="zh-CN" dirty="0"/>
              <a:t>) context;</a:t>
            </a:r>
            <a:br>
              <a:rPr lang="en-US" altLang="zh-CN" dirty="0"/>
            </a:br>
            <a:r>
              <a:rPr lang="en-US" altLang="zh-CN" dirty="0"/>
              <a:t>} else {</a:t>
            </a:r>
            <a:br>
              <a:rPr lang="en-US" altLang="zh-CN" dirty="0"/>
            </a:br>
            <a:r>
              <a:rPr lang="en-US" altLang="zh-CN" dirty="0"/>
              <a:t>    throw new </a:t>
            </a:r>
            <a:r>
              <a:rPr lang="en-US" altLang="zh-CN" dirty="0" err="1"/>
              <a:t>RuntimeException</a:t>
            </a:r>
            <a:r>
              <a:rPr lang="en-US" altLang="zh-CN" dirty="0"/>
              <a:t>(</a:t>
            </a:r>
            <a:r>
              <a:rPr lang="en-US" altLang="zh-CN" dirty="0" err="1"/>
              <a:t>context.toString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    + " must implement </a:t>
            </a:r>
            <a:r>
              <a:rPr lang="en-US" altLang="zh-CN" dirty="0" err="1"/>
              <a:t>OnFragmentInteractionListener</a:t>
            </a:r>
            <a:r>
              <a:rPr lang="en-US" altLang="zh-CN" dirty="0"/>
              <a:t>");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207" name="TextBox 39"/>
          <p:cNvSpPr txBox="1"/>
          <p:nvPr/>
        </p:nvSpPr>
        <p:spPr>
          <a:xfrm>
            <a:off x="1147932" y="3890294"/>
            <a:ext cx="5162716" cy="26212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b="1" dirty="0">
                <a:sym typeface="Arial" panose="020B0604020202020204" pitchFamily="34" charset="0"/>
              </a:rPr>
              <a:t>修改系统为 </a:t>
            </a:r>
            <a:r>
              <a:rPr lang="en-US" altLang="zh-CN" b="1" dirty="0">
                <a:sym typeface="Arial" panose="020B0604020202020204" pitchFamily="34" charset="0"/>
              </a:rPr>
              <a:t>Fragment</a:t>
            </a:r>
            <a:r>
              <a:rPr lang="zh-CN" altLang="en-US" b="1" dirty="0">
                <a:sym typeface="Arial" panose="020B0604020202020204" pitchFamily="34" charset="0"/>
              </a:rPr>
              <a:t>自动生成的</a:t>
            </a:r>
            <a:r>
              <a:rPr lang="en-US" altLang="zh-CN" b="1" dirty="0">
                <a:sym typeface="Arial" panose="020B0604020202020204" pitchFamily="34" charset="0"/>
              </a:rPr>
              <a:t>Java</a:t>
            </a:r>
            <a:r>
              <a:rPr lang="zh-CN" altLang="en-US" b="1" dirty="0">
                <a:sym typeface="Arial" panose="020B0604020202020204" pitchFamily="34" charset="0"/>
              </a:rPr>
              <a:t>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在创建 </a:t>
            </a:r>
            <a:r>
              <a:rPr lang="en-US" altLang="zh-CN" dirty="0">
                <a:sym typeface="Arial" panose="020B0604020202020204" pitchFamily="34" charset="0"/>
              </a:rPr>
              <a:t>Fragment I</a:t>
            </a:r>
            <a:r>
              <a:rPr lang="zh-CN" altLang="en-US" dirty="0">
                <a:sym typeface="Arial" panose="020B0604020202020204" pitchFamily="34" charset="0"/>
              </a:rPr>
              <a:t>文件时，系统自动生成的</a:t>
            </a:r>
            <a:r>
              <a:rPr lang="en-US" altLang="zh-CN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文件 </a:t>
            </a:r>
            <a:r>
              <a:rPr lang="en-US" altLang="zh-CN" dirty="0">
                <a:sym typeface="Arial" panose="020B0604020202020204" pitchFamily="34" charset="0"/>
              </a:rPr>
              <a:t>(Home</a:t>
            </a:r>
            <a:r>
              <a:rPr lang="zh-CN" altLang="en-US" dirty="0">
                <a:sym typeface="Arial" panose="020B0604020202020204" pitchFamily="34" charset="0"/>
              </a:rPr>
              <a:t>、 </a:t>
            </a:r>
            <a:r>
              <a:rPr lang="en-US" altLang="zh-CN" dirty="0">
                <a:sym typeface="Arial" panose="020B0604020202020204" pitchFamily="34" charset="0"/>
              </a:rPr>
              <a:t>Collection </a:t>
            </a:r>
            <a:r>
              <a:rPr lang="zh-CN" altLang="en-US" dirty="0">
                <a:sym typeface="Arial" panose="020B0604020202020204" pitchFamily="34" charset="0"/>
              </a:rPr>
              <a:t>、 </a:t>
            </a:r>
            <a:r>
              <a:rPr lang="en-US" altLang="zh-CN" dirty="0">
                <a:sym typeface="Arial" panose="020B0604020202020204" pitchFamily="34" charset="0"/>
              </a:rPr>
              <a:t>Logout)</a:t>
            </a:r>
            <a:r>
              <a:rPr lang="zh-CN" altLang="en-US" dirty="0">
                <a:sym typeface="Arial" panose="020B0604020202020204" pitchFamily="34" charset="0"/>
              </a:rPr>
              <a:t>中进行如下操作</a:t>
            </a:r>
            <a:r>
              <a:rPr lang="en-US" altLang="zh-CN" dirty="0">
                <a:sym typeface="Arial" panose="020B0604020202020204" pitchFamily="34" charset="0"/>
              </a:rPr>
              <a:t>(</a:t>
            </a:r>
            <a:r>
              <a:rPr lang="zh-CN" altLang="en-US" dirty="0">
                <a:sym typeface="Arial" panose="020B0604020202020204" pitchFamily="34" charset="0"/>
              </a:rPr>
              <a:t>很重要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  <a:r>
              <a:rPr lang="zh-CN" altLang="en-US" dirty="0">
                <a:sym typeface="Arial" panose="020B0604020202020204" pitchFamily="34" charset="0"/>
              </a:rPr>
              <a:t>，必须删除这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个</a:t>
            </a:r>
            <a:r>
              <a:rPr lang="en-US" altLang="zh-CN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文件中 </a:t>
            </a:r>
            <a:r>
              <a:rPr lang="en-US" altLang="zh-CN" dirty="0" err="1">
                <a:sym typeface="Arial" panose="020B0604020202020204" pitchFamily="34" charset="0"/>
              </a:rPr>
              <a:t>onAttach</a:t>
            </a:r>
            <a:r>
              <a:rPr lang="en-US" altLang="zh-CN" dirty="0">
                <a:sym typeface="Arial" panose="020B0604020202020204" pitchFamily="34" charset="0"/>
              </a:rPr>
              <a:t>() </a:t>
            </a:r>
            <a:r>
              <a:rPr lang="zh-CN" altLang="en-US" dirty="0">
                <a:sym typeface="Arial" panose="020B0604020202020204" pitchFamily="34" charset="0"/>
              </a:rPr>
              <a:t>方法的部分代码。该删除的代码如下：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722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8.2.3 </a:t>
            </a:r>
            <a:r>
              <a:rPr lang="zh-CN" altLang="en-US" dirty="0"/>
              <a:t>设计作品列表布局文件</a:t>
            </a:r>
          </a:p>
        </p:txBody>
      </p:sp>
      <p:sp>
        <p:nvSpPr>
          <p:cNvPr id="167" name="右箭头 166">
            <a:extLst>
              <a:ext uri="{FF2B5EF4-FFF2-40B4-BE49-F238E27FC236}">
                <a16:creationId xmlns:a16="http://schemas.microsoft.com/office/drawing/2014/main" id="{F72341DE-55DB-4BFE-B66B-46D6BDA460EF}"/>
              </a:ext>
            </a:extLst>
          </p:cNvPr>
          <p:cNvSpPr/>
          <p:nvPr/>
        </p:nvSpPr>
        <p:spPr bwMode="auto">
          <a:xfrm>
            <a:off x="-24680" y="6149891"/>
            <a:ext cx="7829277" cy="4833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7" name="TextBox 39"/>
          <p:cNvSpPr txBox="1"/>
          <p:nvPr/>
        </p:nvSpPr>
        <p:spPr>
          <a:xfrm>
            <a:off x="843020" y="1317468"/>
            <a:ext cx="6742636" cy="36009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ym typeface="Arial" panose="020B0604020202020204" pitchFamily="34" charset="0"/>
              </a:rPr>
              <a:t>在“主页”界面点击“动漫”，跳转到作品列表，作品列表布局文件是</a:t>
            </a:r>
            <a:r>
              <a:rPr lang="en-US" altLang="zh-CN" dirty="0">
                <a:sym typeface="Arial" panose="020B0604020202020204" pitchFamily="34" charset="0"/>
              </a:rPr>
              <a:t>activity_list.xml</a:t>
            </a:r>
            <a:r>
              <a:rPr lang="zh-CN" altLang="en-US" dirty="0">
                <a:sym typeface="Arial" panose="020B0604020202020204" pitchFamily="34" charset="0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ym typeface="Arial" panose="020B0604020202020204" pitchFamily="34" charset="0"/>
              </a:rPr>
              <a:t>作品列表界面里有相应的动漫作品清单，单击作品后，可以跳转到相应的作品介绍界面。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ym typeface="Arial" panose="020B0604020202020204" pitchFamily="34" charset="0"/>
              </a:rPr>
              <a:t>设计列表布局前，需要先设计列表的行布局</a:t>
            </a:r>
            <a:r>
              <a:rPr lang="en-US" altLang="zh-CN" dirty="0">
                <a:sym typeface="Arial" panose="020B0604020202020204" pitchFamily="34" charset="0"/>
              </a:rPr>
              <a:t>list_row_item.xml</a:t>
            </a:r>
            <a:r>
              <a:rPr lang="zh-CN" altLang="en-US" dirty="0">
                <a:sym typeface="Arial" panose="020B0604020202020204" pitchFamily="34" charset="0"/>
              </a:rPr>
              <a:t>文件，虽然列表文件没有直接引用</a:t>
            </a:r>
            <a:r>
              <a:rPr lang="en-US" altLang="zh-CN" dirty="0">
                <a:sym typeface="Arial" panose="020B0604020202020204" pitchFamily="34" charset="0"/>
              </a:rPr>
              <a:t>list_row_item.xml</a:t>
            </a:r>
            <a:r>
              <a:rPr lang="zh-CN" altLang="en-US" dirty="0">
                <a:sym typeface="Arial" panose="020B0604020202020204" pitchFamily="34" charset="0"/>
              </a:rPr>
              <a:t>文件，但程序会调用行布局文件。列表布局文件和列表行布局文件均放在</a:t>
            </a:r>
            <a:r>
              <a:rPr lang="en-US" altLang="zh-CN" dirty="0">
                <a:sym typeface="Arial" panose="020B0604020202020204" pitchFamily="34" charset="0"/>
              </a:rPr>
              <a:t>layout</a:t>
            </a:r>
            <a:r>
              <a:rPr lang="zh-CN" altLang="en-US" dirty="0">
                <a:sym typeface="Arial" panose="020B0604020202020204" pitchFamily="34" charset="0"/>
              </a:rPr>
              <a:t>文件夹。</a:t>
            </a:r>
          </a:p>
        </p:txBody>
      </p:sp>
      <p:pic>
        <p:nvPicPr>
          <p:cNvPr id="168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741" y="1435546"/>
            <a:ext cx="3140182" cy="519765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矩形 168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6253825" y="5737470"/>
            <a:ext cx="166137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列表行布局效果</a:t>
            </a:r>
          </a:p>
        </p:txBody>
      </p:sp>
    </p:spTree>
    <p:extLst>
      <p:ext uri="{BB962C8B-B14F-4D97-AF65-F5344CB8AC3E}">
        <p14:creationId xmlns:p14="http://schemas.microsoft.com/office/powerpoint/2010/main" val="25158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8.2.4 </a:t>
            </a:r>
            <a:r>
              <a:rPr lang="zh-CN" altLang="en-US" dirty="0"/>
              <a:t>完善主页控制文件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C7564A-96FD-4D9F-8392-0024EB534B68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480fb7fd-c53b-439c-a3cd-96224e6e46b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0D46F8A-2391-4BB2-ADD9-C2D04712D06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80287" y="2286000"/>
            <a:ext cx="4052131" cy="4169347"/>
            <a:chOff x="3736181" y="1208088"/>
            <a:chExt cx="4719638" cy="4856163"/>
          </a:xfrm>
        </p:grpSpPr>
        <p:sp>
          <p:nvSpPr>
            <p:cNvPr id="13" name="iślïdè">
              <a:extLst>
                <a:ext uri="{FF2B5EF4-FFF2-40B4-BE49-F238E27FC236}">
                  <a16:creationId xmlns:a16="http://schemas.microsoft.com/office/drawing/2014/main" id="{E84975AA-A7EF-4121-9EFF-9D6BF64D7D4A}"/>
                </a:ext>
              </a:extLst>
            </p:cNvPr>
            <p:cNvSpPr/>
            <p:nvPr/>
          </p:nvSpPr>
          <p:spPr bwMode="auto">
            <a:xfrm>
              <a:off x="4572794" y="1658938"/>
              <a:ext cx="936625" cy="412750"/>
            </a:xfrm>
            <a:custGeom>
              <a:avLst/>
              <a:gdLst>
                <a:gd name="T0" fmla="*/ 810 w 810"/>
                <a:gd name="T1" fmla="*/ 315 h 357"/>
                <a:gd name="T2" fmla="*/ 768 w 810"/>
                <a:gd name="T3" fmla="*/ 357 h 357"/>
                <a:gd name="T4" fmla="*/ 41 w 810"/>
                <a:gd name="T5" fmla="*/ 357 h 357"/>
                <a:gd name="T6" fmla="*/ 0 w 810"/>
                <a:gd name="T7" fmla="*/ 315 h 357"/>
                <a:gd name="T8" fmla="*/ 0 w 810"/>
                <a:gd name="T9" fmla="*/ 42 h 357"/>
                <a:gd name="T10" fmla="*/ 41 w 810"/>
                <a:gd name="T11" fmla="*/ 0 h 357"/>
                <a:gd name="T12" fmla="*/ 768 w 810"/>
                <a:gd name="T13" fmla="*/ 0 h 357"/>
                <a:gd name="T14" fmla="*/ 810 w 810"/>
                <a:gd name="T15" fmla="*/ 42 h 357"/>
                <a:gd name="T16" fmla="*/ 810 w 810"/>
                <a:gd name="T17" fmla="*/ 3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0" h="357">
                  <a:moveTo>
                    <a:pt x="810" y="315"/>
                  </a:moveTo>
                  <a:cubicBezTo>
                    <a:pt x="810" y="338"/>
                    <a:pt x="791" y="357"/>
                    <a:pt x="768" y="357"/>
                  </a:cubicBezTo>
                  <a:cubicBezTo>
                    <a:pt x="41" y="357"/>
                    <a:pt x="41" y="357"/>
                    <a:pt x="41" y="357"/>
                  </a:cubicBezTo>
                  <a:cubicBezTo>
                    <a:pt x="18" y="357"/>
                    <a:pt x="0" y="338"/>
                    <a:pt x="0" y="31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91" y="0"/>
                    <a:pt x="810" y="19"/>
                    <a:pt x="810" y="42"/>
                  </a:cubicBezTo>
                  <a:lnTo>
                    <a:pt x="810" y="315"/>
                  </a:lnTo>
                  <a:close/>
                </a:path>
              </a:pathLst>
            </a:custGeom>
            <a:solidFill>
              <a:srgbClr val="F7C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ľïdè">
              <a:extLst>
                <a:ext uri="{FF2B5EF4-FFF2-40B4-BE49-F238E27FC236}">
                  <a16:creationId xmlns:a16="http://schemas.microsoft.com/office/drawing/2014/main" id="{F640AF25-2219-4A90-9D11-6A34F7EC920E}"/>
                </a:ext>
              </a:extLst>
            </p:cNvPr>
            <p:cNvSpPr/>
            <p:nvPr/>
          </p:nvSpPr>
          <p:spPr bwMode="auto">
            <a:xfrm>
              <a:off x="4572794" y="1841501"/>
              <a:ext cx="1809750" cy="1087438"/>
            </a:xfrm>
            <a:custGeom>
              <a:avLst/>
              <a:gdLst>
                <a:gd name="T0" fmla="*/ 1565 w 1565"/>
                <a:gd name="T1" fmla="*/ 898 h 940"/>
                <a:gd name="T2" fmla="*/ 1523 w 1565"/>
                <a:gd name="T3" fmla="*/ 940 h 940"/>
                <a:gd name="T4" fmla="*/ 41 w 1565"/>
                <a:gd name="T5" fmla="*/ 940 h 940"/>
                <a:gd name="T6" fmla="*/ 0 w 1565"/>
                <a:gd name="T7" fmla="*/ 898 h 940"/>
                <a:gd name="T8" fmla="*/ 0 w 1565"/>
                <a:gd name="T9" fmla="*/ 42 h 940"/>
                <a:gd name="T10" fmla="*/ 0 w 1565"/>
                <a:gd name="T11" fmla="*/ 0 h 940"/>
                <a:gd name="T12" fmla="*/ 41 w 1565"/>
                <a:gd name="T13" fmla="*/ 0 h 940"/>
                <a:gd name="T14" fmla="*/ 1523 w 1565"/>
                <a:gd name="T15" fmla="*/ 0 h 940"/>
                <a:gd name="T16" fmla="*/ 1565 w 1565"/>
                <a:gd name="T17" fmla="*/ 42 h 940"/>
                <a:gd name="T18" fmla="*/ 1565 w 1565"/>
                <a:gd name="T19" fmla="*/ 89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5" h="940">
                  <a:moveTo>
                    <a:pt x="1565" y="898"/>
                  </a:moveTo>
                  <a:cubicBezTo>
                    <a:pt x="1565" y="922"/>
                    <a:pt x="1546" y="940"/>
                    <a:pt x="1523" y="940"/>
                  </a:cubicBezTo>
                  <a:cubicBezTo>
                    <a:pt x="41" y="940"/>
                    <a:pt x="41" y="940"/>
                    <a:pt x="41" y="940"/>
                  </a:cubicBezTo>
                  <a:cubicBezTo>
                    <a:pt x="18" y="940"/>
                    <a:pt x="0" y="922"/>
                    <a:pt x="0" y="89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7"/>
                    <a:pt x="0" y="0"/>
                    <a:pt x="0" y="0"/>
                  </a:cubicBezTo>
                  <a:cubicBezTo>
                    <a:pt x="0" y="0"/>
                    <a:pt x="25" y="0"/>
                    <a:pt x="4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46" y="0"/>
                    <a:pt x="1565" y="19"/>
                    <a:pt x="1565" y="42"/>
                  </a:cubicBezTo>
                  <a:lnTo>
                    <a:pt x="1565" y="898"/>
                  </a:lnTo>
                  <a:close/>
                </a:path>
              </a:pathLst>
            </a:custGeom>
            <a:solidFill>
              <a:srgbClr val="DD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ļiḓê">
              <a:extLst>
                <a:ext uri="{FF2B5EF4-FFF2-40B4-BE49-F238E27FC236}">
                  <a16:creationId xmlns:a16="http://schemas.microsoft.com/office/drawing/2014/main" id="{32681B47-F481-482A-9191-EFEAB32269CA}"/>
                </a:ext>
              </a:extLst>
            </p:cNvPr>
            <p:cNvSpPr/>
            <p:nvPr/>
          </p:nvSpPr>
          <p:spPr bwMode="auto">
            <a:xfrm>
              <a:off x="4572794" y="1878013"/>
              <a:ext cx="1809750" cy="1084263"/>
            </a:xfrm>
            <a:custGeom>
              <a:avLst/>
              <a:gdLst>
                <a:gd name="T0" fmla="*/ 1565 w 1565"/>
                <a:gd name="T1" fmla="*/ 895 h 937"/>
                <a:gd name="T2" fmla="*/ 1523 w 1565"/>
                <a:gd name="T3" fmla="*/ 937 h 937"/>
                <a:gd name="T4" fmla="*/ 41 w 1565"/>
                <a:gd name="T5" fmla="*/ 937 h 937"/>
                <a:gd name="T6" fmla="*/ 0 w 1565"/>
                <a:gd name="T7" fmla="*/ 895 h 937"/>
                <a:gd name="T8" fmla="*/ 0 w 1565"/>
                <a:gd name="T9" fmla="*/ 41 h 937"/>
                <a:gd name="T10" fmla="*/ 41 w 1565"/>
                <a:gd name="T11" fmla="*/ 0 h 937"/>
                <a:gd name="T12" fmla="*/ 1523 w 1565"/>
                <a:gd name="T13" fmla="*/ 0 h 937"/>
                <a:gd name="T14" fmla="*/ 1565 w 1565"/>
                <a:gd name="T15" fmla="*/ 41 h 937"/>
                <a:gd name="T16" fmla="*/ 1565 w 1565"/>
                <a:gd name="T17" fmla="*/ 895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5" h="937">
                  <a:moveTo>
                    <a:pt x="1565" y="895"/>
                  </a:moveTo>
                  <a:cubicBezTo>
                    <a:pt x="1565" y="919"/>
                    <a:pt x="1546" y="937"/>
                    <a:pt x="1523" y="937"/>
                  </a:cubicBezTo>
                  <a:cubicBezTo>
                    <a:pt x="41" y="937"/>
                    <a:pt x="41" y="937"/>
                    <a:pt x="41" y="937"/>
                  </a:cubicBezTo>
                  <a:cubicBezTo>
                    <a:pt x="18" y="937"/>
                    <a:pt x="0" y="919"/>
                    <a:pt x="0" y="89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46" y="0"/>
                    <a:pt x="1565" y="18"/>
                    <a:pt x="1565" y="41"/>
                  </a:cubicBezTo>
                  <a:lnTo>
                    <a:pt x="1565" y="895"/>
                  </a:lnTo>
                  <a:close/>
                </a:path>
              </a:pathLst>
            </a:custGeom>
            <a:solidFill>
              <a:srgbClr val="F7C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ṡľiďè">
              <a:extLst>
                <a:ext uri="{FF2B5EF4-FFF2-40B4-BE49-F238E27FC236}">
                  <a16:creationId xmlns:a16="http://schemas.microsoft.com/office/drawing/2014/main" id="{AC25217B-CE4D-4600-8538-ACDB7B07DB5B}"/>
                </a:ext>
              </a:extLst>
            </p:cNvPr>
            <p:cNvSpPr/>
            <p:nvPr/>
          </p:nvSpPr>
          <p:spPr bwMode="auto">
            <a:xfrm>
              <a:off x="5152231" y="1433513"/>
              <a:ext cx="1076325" cy="444500"/>
            </a:xfrm>
            <a:custGeom>
              <a:avLst/>
              <a:gdLst>
                <a:gd name="T0" fmla="*/ 678 w 678"/>
                <a:gd name="T1" fmla="*/ 280 h 280"/>
                <a:gd name="T2" fmla="*/ 0 w 678"/>
                <a:gd name="T3" fmla="*/ 280 h 280"/>
                <a:gd name="T4" fmla="*/ 450 w 678"/>
                <a:gd name="T5" fmla="*/ 0 h 280"/>
                <a:gd name="T6" fmla="*/ 678 w 678"/>
                <a:gd name="T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8" h="280">
                  <a:moveTo>
                    <a:pt x="678" y="280"/>
                  </a:moveTo>
                  <a:lnTo>
                    <a:pt x="0" y="280"/>
                  </a:lnTo>
                  <a:lnTo>
                    <a:pt x="450" y="0"/>
                  </a:lnTo>
                  <a:lnTo>
                    <a:pt x="678" y="28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ḻïḓê">
              <a:extLst>
                <a:ext uri="{FF2B5EF4-FFF2-40B4-BE49-F238E27FC236}">
                  <a16:creationId xmlns:a16="http://schemas.microsoft.com/office/drawing/2014/main" id="{C1E8F37E-64B8-4979-BF53-3662F2A138DC}"/>
                </a:ext>
              </a:extLst>
            </p:cNvPr>
            <p:cNvSpPr/>
            <p:nvPr/>
          </p:nvSpPr>
          <p:spPr bwMode="auto">
            <a:xfrm>
              <a:off x="5255419" y="1482726"/>
              <a:ext cx="973138" cy="395288"/>
            </a:xfrm>
            <a:custGeom>
              <a:avLst/>
              <a:gdLst>
                <a:gd name="T0" fmla="*/ 613 w 613"/>
                <a:gd name="T1" fmla="*/ 249 h 249"/>
                <a:gd name="T2" fmla="*/ 0 w 613"/>
                <a:gd name="T3" fmla="*/ 249 h 249"/>
                <a:gd name="T4" fmla="*/ 453 w 613"/>
                <a:gd name="T5" fmla="*/ 0 h 249"/>
                <a:gd name="T6" fmla="*/ 613 w 613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3" h="249">
                  <a:moveTo>
                    <a:pt x="613" y="249"/>
                  </a:moveTo>
                  <a:lnTo>
                    <a:pt x="0" y="249"/>
                  </a:lnTo>
                  <a:lnTo>
                    <a:pt x="453" y="0"/>
                  </a:lnTo>
                  <a:lnTo>
                    <a:pt x="613" y="24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ṩlïḓè">
              <a:extLst>
                <a:ext uri="{FF2B5EF4-FFF2-40B4-BE49-F238E27FC236}">
                  <a16:creationId xmlns:a16="http://schemas.microsoft.com/office/drawing/2014/main" id="{2B58D8B4-923A-43DA-9AF4-4E0C62ED87AD}"/>
                </a:ext>
              </a:extLst>
            </p:cNvPr>
            <p:cNvSpPr/>
            <p:nvPr/>
          </p:nvSpPr>
          <p:spPr bwMode="auto">
            <a:xfrm>
              <a:off x="4625181" y="1679576"/>
              <a:ext cx="46038" cy="133350"/>
            </a:xfrm>
            <a:custGeom>
              <a:avLst/>
              <a:gdLst>
                <a:gd name="T0" fmla="*/ 40 w 40"/>
                <a:gd name="T1" fmla="*/ 95 h 115"/>
                <a:gd name="T2" fmla="*/ 20 w 40"/>
                <a:gd name="T3" fmla="*/ 115 h 115"/>
                <a:gd name="T4" fmla="*/ 20 w 40"/>
                <a:gd name="T5" fmla="*/ 115 h 115"/>
                <a:gd name="T6" fmla="*/ 0 w 40"/>
                <a:gd name="T7" fmla="*/ 95 h 115"/>
                <a:gd name="T8" fmla="*/ 0 w 40"/>
                <a:gd name="T9" fmla="*/ 20 h 115"/>
                <a:gd name="T10" fmla="*/ 20 w 40"/>
                <a:gd name="T11" fmla="*/ 0 h 115"/>
                <a:gd name="T12" fmla="*/ 20 w 40"/>
                <a:gd name="T13" fmla="*/ 0 h 115"/>
                <a:gd name="T14" fmla="*/ 40 w 40"/>
                <a:gd name="T15" fmla="*/ 20 h 115"/>
                <a:gd name="T16" fmla="*/ 40 w 40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15">
                  <a:moveTo>
                    <a:pt x="40" y="95"/>
                  </a:moveTo>
                  <a:cubicBezTo>
                    <a:pt x="40" y="106"/>
                    <a:pt x="31" y="115"/>
                    <a:pt x="20" y="115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9" y="115"/>
                    <a:pt x="0" y="106"/>
                    <a:pt x="0" y="9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lnTo>
                    <a:pt x="40" y="95"/>
                  </a:lnTo>
                  <a:close/>
                </a:path>
              </a:pathLst>
            </a:custGeom>
            <a:solidFill>
              <a:srgbClr val="811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ļïḋé">
              <a:extLst>
                <a:ext uri="{FF2B5EF4-FFF2-40B4-BE49-F238E27FC236}">
                  <a16:creationId xmlns:a16="http://schemas.microsoft.com/office/drawing/2014/main" id="{B4236021-84D5-4AB8-900B-4F5F27AB9245}"/>
                </a:ext>
              </a:extLst>
            </p:cNvPr>
            <p:cNvSpPr/>
            <p:nvPr/>
          </p:nvSpPr>
          <p:spPr bwMode="auto">
            <a:xfrm>
              <a:off x="4696619" y="1679576"/>
              <a:ext cx="387350" cy="133350"/>
            </a:xfrm>
            <a:custGeom>
              <a:avLst/>
              <a:gdLst>
                <a:gd name="T0" fmla="*/ 336 w 336"/>
                <a:gd name="T1" fmla="*/ 90 h 115"/>
                <a:gd name="T2" fmla="*/ 310 w 336"/>
                <a:gd name="T3" fmla="*/ 115 h 115"/>
                <a:gd name="T4" fmla="*/ 26 w 336"/>
                <a:gd name="T5" fmla="*/ 115 h 115"/>
                <a:gd name="T6" fmla="*/ 0 w 336"/>
                <a:gd name="T7" fmla="*/ 90 h 115"/>
                <a:gd name="T8" fmla="*/ 0 w 336"/>
                <a:gd name="T9" fmla="*/ 25 h 115"/>
                <a:gd name="T10" fmla="*/ 26 w 336"/>
                <a:gd name="T11" fmla="*/ 0 h 115"/>
                <a:gd name="T12" fmla="*/ 310 w 336"/>
                <a:gd name="T13" fmla="*/ 0 h 115"/>
                <a:gd name="T14" fmla="*/ 336 w 336"/>
                <a:gd name="T15" fmla="*/ 25 h 115"/>
                <a:gd name="T16" fmla="*/ 336 w 336"/>
                <a:gd name="T17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115">
                  <a:moveTo>
                    <a:pt x="336" y="90"/>
                  </a:moveTo>
                  <a:cubicBezTo>
                    <a:pt x="336" y="104"/>
                    <a:pt x="324" y="115"/>
                    <a:pt x="310" y="11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12" y="115"/>
                    <a:pt x="0" y="104"/>
                    <a:pt x="0" y="9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24" y="0"/>
                    <a:pt x="336" y="11"/>
                    <a:pt x="336" y="25"/>
                  </a:cubicBezTo>
                  <a:lnTo>
                    <a:pt x="336" y="90"/>
                  </a:lnTo>
                  <a:close/>
                </a:path>
              </a:pathLst>
            </a:custGeom>
            <a:solidFill>
              <a:srgbClr val="811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ŝļiďe">
              <a:extLst>
                <a:ext uri="{FF2B5EF4-FFF2-40B4-BE49-F238E27FC236}">
                  <a16:creationId xmlns:a16="http://schemas.microsoft.com/office/drawing/2014/main" id="{9C3A63DC-E0A1-4573-AD49-6E894828B35A}"/>
                </a:ext>
              </a:extLst>
            </p:cNvPr>
            <p:cNvSpPr/>
            <p:nvPr/>
          </p:nvSpPr>
          <p:spPr bwMode="auto">
            <a:xfrm>
              <a:off x="5769769" y="2084388"/>
              <a:ext cx="2024063" cy="2957513"/>
            </a:xfrm>
            <a:custGeom>
              <a:avLst/>
              <a:gdLst>
                <a:gd name="T0" fmla="*/ 1750 w 1750"/>
                <a:gd name="T1" fmla="*/ 2495 h 2557"/>
                <a:gd name="T2" fmla="*/ 1687 w 1750"/>
                <a:gd name="T3" fmla="*/ 2557 h 2557"/>
                <a:gd name="T4" fmla="*/ 63 w 1750"/>
                <a:gd name="T5" fmla="*/ 2557 h 2557"/>
                <a:gd name="T6" fmla="*/ 0 w 1750"/>
                <a:gd name="T7" fmla="*/ 2495 h 2557"/>
                <a:gd name="T8" fmla="*/ 0 w 1750"/>
                <a:gd name="T9" fmla="*/ 62 h 2557"/>
                <a:gd name="T10" fmla="*/ 63 w 1750"/>
                <a:gd name="T11" fmla="*/ 0 h 2557"/>
                <a:gd name="T12" fmla="*/ 1687 w 1750"/>
                <a:gd name="T13" fmla="*/ 0 h 2557"/>
                <a:gd name="T14" fmla="*/ 1750 w 1750"/>
                <a:gd name="T15" fmla="*/ 62 h 2557"/>
                <a:gd name="T16" fmla="*/ 1750 w 1750"/>
                <a:gd name="T17" fmla="*/ 2495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0" h="2557">
                  <a:moveTo>
                    <a:pt x="1750" y="2495"/>
                  </a:moveTo>
                  <a:cubicBezTo>
                    <a:pt x="1750" y="2529"/>
                    <a:pt x="1722" y="2557"/>
                    <a:pt x="1687" y="2557"/>
                  </a:cubicBezTo>
                  <a:cubicBezTo>
                    <a:pt x="63" y="2557"/>
                    <a:pt x="63" y="2557"/>
                    <a:pt x="63" y="2557"/>
                  </a:cubicBezTo>
                  <a:cubicBezTo>
                    <a:pt x="28" y="2557"/>
                    <a:pt x="0" y="2529"/>
                    <a:pt x="0" y="249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1687" y="0"/>
                    <a:pt x="1687" y="0"/>
                    <a:pt x="1687" y="0"/>
                  </a:cubicBezTo>
                  <a:cubicBezTo>
                    <a:pt x="1722" y="0"/>
                    <a:pt x="1750" y="28"/>
                    <a:pt x="1750" y="62"/>
                  </a:cubicBezTo>
                  <a:lnTo>
                    <a:pt x="1750" y="249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ḻidè">
              <a:extLst>
                <a:ext uri="{FF2B5EF4-FFF2-40B4-BE49-F238E27FC236}">
                  <a16:creationId xmlns:a16="http://schemas.microsoft.com/office/drawing/2014/main" id="{52AD78A5-7FAA-4F11-8D4E-D323841F70DF}"/>
                </a:ext>
              </a:extLst>
            </p:cNvPr>
            <p:cNvSpPr/>
            <p:nvPr/>
          </p:nvSpPr>
          <p:spPr bwMode="auto">
            <a:xfrm>
              <a:off x="5879306" y="2303463"/>
              <a:ext cx="1800225" cy="2465388"/>
            </a:xfrm>
            <a:custGeom>
              <a:avLst/>
              <a:gdLst>
                <a:gd name="T0" fmla="*/ 1557 w 1557"/>
                <a:gd name="T1" fmla="*/ 2069 h 2132"/>
                <a:gd name="T2" fmla="*/ 1494 w 1557"/>
                <a:gd name="T3" fmla="*/ 2132 h 2132"/>
                <a:gd name="T4" fmla="*/ 63 w 1557"/>
                <a:gd name="T5" fmla="*/ 2132 h 2132"/>
                <a:gd name="T6" fmla="*/ 0 w 1557"/>
                <a:gd name="T7" fmla="*/ 2069 h 2132"/>
                <a:gd name="T8" fmla="*/ 0 w 1557"/>
                <a:gd name="T9" fmla="*/ 63 h 2132"/>
                <a:gd name="T10" fmla="*/ 63 w 1557"/>
                <a:gd name="T11" fmla="*/ 0 h 2132"/>
                <a:gd name="T12" fmla="*/ 1494 w 1557"/>
                <a:gd name="T13" fmla="*/ 0 h 2132"/>
                <a:gd name="T14" fmla="*/ 1557 w 1557"/>
                <a:gd name="T15" fmla="*/ 63 h 2132"/>
                <a:gd name="T16" fmla="*/ 1557 w 1557"/>
                <a:gd name="T17" fmla="*/ 2069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7" h="2132">
                  <a:moveTo>
                    <a:pt x="1557" y="2069"/>
                  </a:moveTo>
                  <a:cubicBezTo>
                    <a:pt x="1557" y="2104"/>
                    <a:pt x="1529" y="2132"/>
                    <a:pt x="1494" y="2132"/>
                  </a:cubicBezTo>
                  <a:cubicBezTo>
                    <a:pt x="63" y="2132"/>
                    <a:pt x="63" y="2132"/>
                    <a:pt x="63" y="2132"/>
                  </a:cubicBezTo>
                  <a:cubicBezTo>
                    <a:pt x="28" y="2132"/>
                    <a:pt x="0" y="2104"/>
                    <a:pt x="0" y="206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1494" y="0"/>
                    <a:pt x="1494" y="0"/>
                    <a:pt x="1494" y="0"/>
                  </a:cubicBezTo>
                  <a:cubicBezTo>
                    <a:pt x="1529" y="0"/>
                    <a:pt x="1557" y="28"/>
                    <a:pt x="1557" y="63"/>
                  </a:cubicBezTo>
                  <a:lnTo>
                    <a:pt x="1557" y="2069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ľïdê">
              <a:extLst>
                <a:ext uri="{FF2B5EF4-FFF2-40B4-BE49-F238E27FC236}">
                  <a16:creationId xmlns:a16="http://schemas.microsoft.com/office/drawing/2014/main" id="{070454F9-C991-42EF-8AA7-452320422562}"/>
                </a:ext>
              </a:extLst>
            </p:cNvPr>
            <p:cNvSpPr/>
            <p:nvPr/>
          </p:nvSpPr>
          <p:spPr bwMode="auto">
            <a:xfrm>
              <a:off x="5091906" y="2952751"/>
              <a:ext cx="1244600" cy="2203450"/>
            </a:xfrm>
            <a:custGeom>
              <a:avLst/>
              <a:gdLst>
                <a:gd name="T0" fmla="*/ 1076 w 1076"/>
                <a:gd name="T1" fmla="*/ 1858 h 1905"/>
                <a:gd name="T2" fmla="*/ 1039 w 1076"/>
                <a:gd name="T3" fmla="*/ 1905 h 1905"/>
                <a:gd name="T4" fmla="*/ 37 w 1076"/>
                <a:gd name="T5" fmla="*/ 1905 h 1905"/>
                <a:gd name="T6" fmla="*/ 0 w 1076"/>
                <a:gd name="T7" fmla="*/ 1858 h 1905"/>
                <a:gd name="T8" fmla="*/ 0 w 1076"/>
                <a:gd name="T9" fmla="*/ 47 h 1905"/>
                <a:gd name="T10" fmla="*/ 37 w 1076"/>
                <a:gd name="T11" fmla="*/ 0 h 1905"/>
                <a:gd name="T12" fmla="*/ 1039 w 1076"/>
                <a:gd name="T13" fmla="*/ 0 h 1905"/>
                <a:gd name="T14" fmla="*/ 1076 w 1076"/>
                <a:gd name="T15" fmla="*/ 47 h 1905"/>
                <a:gd name="T16" fmla="*/ 1076 w 1076"/>
                <a:gd name="T17" fmla="*/ 1858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6" h="1905">
                  <a:moveTo>
                    <a:pt x="1076" y="1858"/>
                  </a:moveTo>
                  <a:cubicBezTo>
                    <a:pt x="1076" y="1884"/>
                    <a:pt x="1060" y="1905"/>
                    <a:pt x="1039" y="1905"/>
                  </a:cubicBezTo>
                  <a:cubicBezTo>
                    <a:pt x="37" y="1905"/>
                    <a:pt x="37" y="1905"/>
                    <a:pt x="37" y="1905"/>
                  </a:cubicBezTo>
                  <a:cubicBezTo>
                    <a:pt x="17" y="1905"/>
                    <a:pt x="0" y="1884"/>
                    <a:pt x="0" y="185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17" y="0"/>
                    <a:pt x="37" y="0"/>
                  </a:cubicBezTo>
                  <a:cubicBezTo>
                    <a:pt x="1039" y="0"/>
                    <a:pt x="1039" y="0"/>
                    <a:pt x="1039" y="0"/>
                  </a:cubicBezTo>
                  <a:cubicBezTo>
                    <a:pt x="1060" y="0"/>
                    <a:pt x="1076" y="21"/>
                    <a:pt x="1076" y="47"/>
                  </a:cubicBezTo>
                  <a:lnTo>
                    <a:pt x="1076" y="185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ḷíḓé">
              <a:extLst>
                <a:ext uri="{FF2B5EF4-FFF2-40B4-BE49-F238E27FC236}">
                  <a16:creationId xmlns:a16="http://schemas.microsoft.com/office/drawing/2014/main" id="{0C529F35-6E92-4E63-9BE1-CFE5FAFADFD1}"/>
                </a:ext>
              </a:extLst>
            </p:cNvPr>
            <p:cNvSpPr/>
            <p:nvPr/>
          </p:nvSpPr>
          <p:spPr bwMode="auto">
            <a:xfrm>
              <a:off x="5164931" y="3176588"/>
              <a:ext cx="1101725" cy="1654175"/>
            </a:xfrm>
            <a:custGeom>
              <a:avLst/>
              <a:gdLst>
                <a:gd name="T0" fmla="*/ 952 w 952"/>
                <a:gd name="T1" fmla="*/ 1387 h 1430"/>
                <a:gd name="T2" fmla="*/ 914 w 952"/>
                <a:gd name="T3" fmla="*/ 1430 h 1430"/>
                <a:gd name="T4" fmla="*/ 38 w 952"/>
                <a:gd name="T5" fmla="*/ 1430 h 1430"/>
                <a:gd name="T6" fmla="*/ 0 w 952"/>
                <a:gd name="T7" fmla="*/ 1387 h 1430"/>
                <a:gd name="T8" fmla="*/ 0 w 952"/>
                <a:gd name="T9" fmla="*/ 42 h 1430"/>
                <a:gd name="T10" fmla="*/ 38 w 952"/>
                <a:gd name="T11" fmla="*/ 0 h 1430"/>
                <a:gd name="T12" fmla="*/ 914 w 952"/>
                <a:gd name="T13" fmla="*/ 0 h 1430"/>
                <a:gd name="T14" fmla="*/ 952 w 952"/>
                <a:gd name="T15" fmla="*/ 42 h 1430"/>
                <a:gd name="T16" fmla="*/ 952 w 952"/>
                <a:gd name="T17" fmla="*/ 138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2" h="1430">
                  <a:moveTo>
                    <a:pt x="952" y="1387"/>
                  </a:moveTo>
                  <a:cubicBezTo>
                    <a:pt x="952" y="1411"/>
                    <a:pt x="935" y="1430"/>
                    <a:pt x="914" y="1430"/>
                  </a:cubicBezTo>
                  <a:cubicBezTo>
                    <a:pt x="38" y="1430"/>
                    <a:pt x="38" y="1430"/>
                    <a:pt x="38" y="1430"/>
                  </a:cubicBezTo>
                  <a:cubicBezTo>
                    <a:pt x="17" y="1430"/>
                    <a:pt x="0" y="1411"/>
                    <a:pt x="0" y="138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7" y="0"/>
                    <a:pt x="38" y="0"/>
                  </a:cubicBezTo>
                  <a:cubicBezTo>
                    <a:pt x="914" y="0"/>
                    <a:pt x="914" y="0"/>
                    <a:pt x="914" y="0"/>
                  </a:cubicBezTo>
                  <a:cubicBezTo>
                    <a:pt x="935" y="0"/>
                    <a:pt x="952" y="19"/>
                    <a:pt x="952" y="42"/>
                  </a:cubicBezTo>
                  <a:lnTo>
                    <a:pt x="952" y="1387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ḻíde">
              <a:extLst>
                <a:ext uri="{FF2B5EF4-FFF2-40B4-BE49-F238E27FC236}">
                  <a16:creationId xmlns:a16="http://schemas.microsoft.com/office/drawing/2014/main" id="{96590A11-FF70-4F2A-845A-C0B437470E36}"/>
                </a:ext>
              </a:extLst>
            </p:cNvPr>
            <p:cNvSpPr/>
            <p:nvPr/>
          </p:nvSpPr>
          <p:spPr bwMode="auto">
            <a:xfrm>
              <a:off x="5609431" y="4883151"/>
              <a:ext cx="217488" cy="2159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ṩ1ïde">
              <a:extLst>
                <a:ext uri="{FF2B5EF4-FFF2-40B4-BE49-F238E27FC236}">
                  <a16:creationId xmlns:a16="http://schemas.microsoft.com/office/drawing/2014/main" id="{458F3F9F-8C4B-4428-8D5F-ED1DBC4A62AA}"/>
                </a:ext>
              </a:extLst>
            </p:cNvPr>
            <p:cNvSpPr/>
            <p:nvPr/>
          </p:nvSpPr>
          <p:spPr bwMode="auto">
            <a:xfrm>
              <a:off x="3980656" y="2513013"/>
              <a:ext cx="1460500" cy="2276475"/>
            </a:xfrm>
            <a:prstGeom prst="rect">
              <a:avLst/>
            </a:prstGeom>
            <a:solidFill>
              <a:srgbClr val="FFC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ṧ1ïďê">
              <a:extLst>
                <a:ext uri="{FF2B5EF4-FFF2-40B4-BE49-F238E27FC236}">
                  <a16:creationId xmlns:a16="http://schemas.microsoft.com/office/drawing/2014/main" id="{B9283A83-C1CE-4278-984A-9A4AEDF2701D}"/>
                </a:ext>
              </a:extLst>
            </p:cNvPr>
            <p:cNvSpPr/>
            <p:nvPr/>
          </p:nvSpPr>
          <p:spPr bwMode="auto">
            <a:xfrm>
              <a:off x="3980656" y="2513013"/>
              <a:ext cx="1460500" cy="439738"/>
            </a:xfrm>
            <a:prstGeom prst="rect">
              <a:avLst/>
            </a:prstGeom>
            <a:solidFill>
              <a:srgbClr val="FE8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ľïḓé">
              <a:extLst>
                <a:ext uri="{FF2B5EF4-FFF2-40B4-BE49-F238E27FC236}">
                  <a16:creationId xmlns:a16="http://schemas.microsoft.com/office/drawing/2014/main" id="{24FFEF38-F21E-43F7-A560-ACA738A1D6AF}"/>
                </a:ext>
              </a:extLst>
            </p:cNvPr>
            <p:cNvSpPr/>
            <p:nvPr/>
          </p:nvSpPr>
          <p:spPr bwMode="auto">
            <a:xfrm>
              <a:off x="3980656" y="2971801"/>
              <a:ext cx="1460500" cy="439738"/>
            </a:xfrm>
            <a:prstGeom prst="rect">
              <a:avLst/>
            </a:prstGeom>
            <a:solidFill>
              <a:srgbClr val="FC5C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śļîḋe">
              <a:extLst>
                <a:ext uri="{FF2B5EF4-FFF2-40B4-BE49-F238E27FC236}">
                  <a16:creationId xmlns:a16="http://schemas.microsoft.com/office/drawing/2014/main" id="{AEAA499D-ADAB-4819-938B-13B7ECD99417}"/>
                </a:ext>
              </a:extLst>
            </p:cNvPr>
            <p:cNvSpPr/>
            <p:nvPr/>
          </p:nvSpPr>
          <p:spPr bwMode="auto">
            <a:xfrm>
              <a:off x="3980656" y="3430588"/>
              <a:ext cx="1460500" cy="439738"/>
            </a:xfrm>
            <a:prstGeom prst="rect">
              <a:avLst/>
            </a:prstGeom>
            <a:solidFill>
              <a:srgbClr val="FE8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ďé">
              <a:extLst>
                <a:ext uri="{FF2B5EF4-FFF2-40B4-BE49-F238E27FC236}">
                  <a16:creationId xmlns:a16="http://schemas.microsoft.com/office/drawing/2014/main" id="{E42CC323-687A-4023-82BA-1324C3D400CE}"/>
                </a:ext>
              </a:extLst>
            </p:cNvPr>
            <p:cNvSpPr/>
            <p:nvPr/>
          </p:nvSpPr>
          <p:spPr bwMode="auto">
            <a:xfrm>
              <a:off x="3980656" y="3890963"/>
              <a:ext cx="1460500" cy="439738"/>
            </a:xfrm>
            <a:prstGeom prst="rect">
              <a:avLst/>
            </a:prstGeom>
            <a:solidFill>
              <a:srgbClr val="FE8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ṥļïďé">
              <a:extLst>
                <a:ext uri="{FF2B5EF4-FFF2-40B4-BE49-F238E27FC236}">
                  <a16:creationId xmlns:a16="http://schemas.microsoft.com/office/drawing/2014/main" id="{8DBCF813-570F-4598-A4C2-31FDE1BF42C1}"/>
                </a:ext>
              </a:extLst>
            </p:cNvPr>
            <p:cNvSpPr/>
            <p:nvPr/>
          </p:nvSpPr>
          <p:spPr bwMode="auto">
            <a:xfrm>
              <a:off x="3980656" y="4349751"/>
              <a:ext cx="1460500" cy="439738"/>
            </a:xfrm>
            <a:prstGeom prst="rect">
              <a:avLst/>
            </a:prstGeom>
            <a:solidFill>
              <a:srgbClr val="FE8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ḻíďè">
              <a:extLst>
                <a:ext uri="{FF2B5EF4-FFF2-40B4-BE49-F238E27FC236}">
                  <a16:creationId xmlns:a16="http://schemas.microsoft.com/office/drawing/2014/main" id="{6D52FC0D-F11C-4F36-B9DB-AC337589163D}"/>
                </a:ext>
              </a:extLst>
            </p:cNvPr>
            <p:cNvSpPr/>
            <p:nvPr/>
          </p:nvSpPr>
          <p:spPr bwMode="auto">
            <a:xfrm>
              <a:off x="3980656" y="2303463"/>
              <a:ext cx="1460500" cy="209550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ṣlïḍé">
              <a:extLst>
                <a:ext uri="{FF2B5EF4-FFF2-40B4-BE49-F238E27FC236}">
                  <a16:creationId xmlns:a16="http://schemas.microsoft.com/office/drawing/2014/main" id="{04E9A1DC-50A6-4179-8963-CF7C03A387F2}"/>
                </a:ext>
              </a:extLst>
            </p:cNvPr>
            <p:cNvSpPr/>
            <p:nvPr/>
          </p:nvSpPr>
          <p:spPr bwMode="auto">
            <a:xfrm>
              <a:off x="4023519" y="2430463"/>
              <a:ext cx="33338" cy="5397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śľiḍê">
              <a:extLst>
                <a:ext uri="{FF2B5EF4-FFF2-40B4-BE49-F238E27FC236}">
                  <a16:creationId xmlns:a16="http://schemas.microsoft.com/office/drawing/2014/main" id="{288924B7-DD10-4F6E-A548-60975FEEE80B}"/>
                </a:ext>
              </a:extLst>
            </p:cNvPr>
            <p:cNvSpPr/>
            <p:nvPr/>
          </p:nvSpPr>
          <p:spPr bwMode="auto">
            <a:xfrm>
              <a:off x="4066381" y="2403476"/>
              <a:ext cx="33338" cy="80963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ṥlïdé">
              <a:extLst>
                <a:ext uri="{FF2B5EF4-FFF2-40B4-BE49-F238E27FC236}">
                  <a16:creationId xmlns:a16="http://schemas.microsoft.com/office/drawing/2014/main" id="{13E8CE91-D665-4349-AB3D-5389C4E45FED}"/>
                </a:ext>
              </a:extLst>
            </p:cNvPr>
            <p:cNvSpPr/>
            <p:nvPr/>
          </p:nvSpPr>
          <p:spPr bwMode="auto">
            <a:xfrm>
              <a:off x="4109244" y="2373313"/>
              <a:ext cx="33338" cy="11112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šḻíḑè">
              <a:extLst>
                <a:ext uri="{FF2B5EF4-FFF2-40B4-BE49-F238E27FC236}">
                  <a16:creationId xmlns:a16="http://schemas.microsoft.com/office/drawing/2014/main" id="{75DC4649-905B-4A16-8410-9123617A8203}"/>
                </a:ext>
              </a:extLst>
            </p:cNvPr>
            <p:cNvSpPr/>
            <p:nvPr/>
          </p:nvSpPr>
          <p:spPr bwMode="auto">
            <a:xfrm>
              <a:off x="4152106" y="2338388"/>
              <a:ext cx="33338" cy="14605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1îḑé">
              <a:extLst>
                <a:ext uri="{FF2B5EF4-FFF2-40B4-BE49-F238E27FC236}">
                  <a16:creationId xmlns:a16="http://schemas.microsoft.com/office/drawing/2014/main" id="{C49EA67B-A334-46B0-990D-666F79FD6C0F}"/>
                </a:ext>
              </a:extLst>
            </p:cNvPr>
            <p:cNvSpPr/>
            <p:nvPr/>
          </p:nvSpPr>
          <p:spPr bwMode="auto">
            <a:xfrm>
              <a:off x="5268119" y="2338388"/>
              <a:ext cx="114300" cy="142875"/>
            </a:xfrm>
            <a:custGeom>
              <a:avLst/>
              <a:gdLst>
                <a:gd name="T0" fmla="*/ 85 w 98"/>
                <a:gd name="T1" fmla="*/ 17 h 124"/>
                <a:gd name="T2" fmla="*/ 67 w 98"/>
                <a:gd name="T3" fmla="*/ 7 h 124"/>
                <a:gd name="T4" fmla="*/ 55 w 98"/>
                <a:gd name="T5" fmla="*/ 4 h 124"/>
                <a:gd name="T6" fmla="*/ 55 w 98"/>
                <a:gd name="T7" fmla="*/ 0 h 124"/>
                <a:gd name="T8" fmla="*/ 42 w 98"/>
                <a:gd name="T9" fmla="*/ 0 h 124"/>
                <a:gd name="T10" fmla="*/ 42 w 98"/>
                <a:gd name="T11" fmla="*/ 69 h 124"/>
                <a:gd name="T12" fmla="*/ 21 w 98"/>
                <a:gd name="T13" fmla="*/ 75 h 124"/>
                <a:gd name="T14" fmla="*/ 6 w 98"/>
                <a:gd name="T15" fmla="*/ 112 h 124"/>
                <a:gd name="T16" fmla="*/ 45 w 98"/>
                <a:gd name="T17" fmla="*/ 115 h 124"/>
                <a:gd name="T18" fmla="*/ 59 w 98"/>
                <a:gd name="T19" fmla="*/ 79 h 124"/>
                <a:gd name="T20" fmla="*/ 55 w 98"/>
                <a:gd name="T21" fmla="*/ 74 h 124"/>
                <a:gd name="T22" fmla="*/ 55 w 98"/>
                <a:gd name="T23" fmla="*/ 29 h 124"/>
                <a:gd name="T24" fmla="*/ 67 w 98"/>
                <a:gd name="T25" fmla="*/ 25 h 124"/>
                <a:gd name="T26" fmla="*/ 85 w 98"/>
                <a:gd name="T27" fmla="*/ 26 h 124"/>
                <a:gd name="T28" fmla="*/ 98 w 98"/>
                <a:gd name="T29" fmla="*/ 19 h 124"/>
                <a:gd name="T30" fmla="*/ 85 w 98"/>
                <a:gd name="T31" fmla="*/ 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124">
                  <a:moveTo>
                    <a:pt x="85" y="17"/>
                  </a:moveTo>
                  <a:cubicBezTo>
                    <a:pt x="79" y="14"/>
                    <a:pt x="73" y="10"/>
                    <a:pt x="67" y="7"/>
                  </a:cubicBezTo>
                  <a:cubicBezTo>
                    <a:pt x="64" y="5"/>
                    <a:pt x="59" y="4"/>
                    <a:pt x="55" y="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36" y="69"/>
                    <a:pt x="28" y="71"/>
                    <a:pt x="21" y="75"/>
                  </a:cubicBezTo>
                  <a:cubicBezTo>
                    <a:pt x="6" y="84"/>
                    <a:pt x="0" y="101"/>
                    <a:pt x="6" y="112"/>
                  </a:cubicBezTo>
                  <a:cubicBezTo>
                    <a:pt x="13" y="122"/>
                    <a:pt x="30" y="124"/>
                    <a:pt x="45" y="115"/>
                  </a:cubicBezTo>
                  <a:cubicBezTo>
                    <a:pt x="60" y="106"/>
                    <a:pt x="66" y="89"/>
                    <a:pt x="59" y="79"/>
                  </a:cubicBezTo>
                  <a:cubicBezTo>
                    <a:pt x="58" y="77"/>
                    <a:pt x="57" y="75"/>
                    <a:pt x="55" y="74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8" y="27"/>
                    <a:pt x="63" y="25"/>
                    <a:pt x="67" y="25"/>
                  </a:cubicBezTo>
                  <a:cubicBezTo>
                    <a:pt x="71" y="25"/>
                    <a:pt x="76" y="28"/>
                    <a:pt x="85" y="26"/>
                  </a:cubicBezTo>
                  <a:cubicBezTo>
                    <a:pt x="92" y="24"/>
                    <a:pt x="98" y="19"/>
                    <a:pt x="98" y="19"/>
                  </a:cubicBezTo>
                  <a:cubicBezTo>
                    <a:pt x="98" y="19"/>
                    <a:pt x="92" y="20"/>
                    <a:pt x="85" y="1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ṥľiďé">
              <a:extLst>
                <a:ext uri="{FF2B5EF4-FFF2-40B4-BE49-F238E27FC236}">
                  <a16:creationId xmlns:a16="http://schemas.microsoft.com/office/drawing/2014/main" id="{DFCAD855-2D10-4268-B1F5-03EB005C3B98}"/>
                </a:ext>
              </a:extLst>
            </p:cNvPr>
            <p:cNvSpPr/>
            <p:nvPr/>
          </p:nvSpPr>
          <p:spPr bwMode="auto">
            <a:xfrm>
              <a:off x="5064919" y="2357438"/>
              <a:ext cx="112713" cy="38100"/>
            </a:xfrm>
            <a:custGeom>
              <a:avLst/>
              <a:gdLst>
                <a:gd name="T0" fmla="*/ 71 w 71"/>
                <a:gd name="T1" fmla="*/ 0 h 24"/>
                <a:gd name="T2" fmla="*/ 0 w 71"/>
                <a:gd name="T3" fmla="*/ 0 h 24"/>
                <a:gd name="T4" fmla="*/ 36 w 71"/>
                <a:gd name="T5" fmla="*/ 24 h 24"/>
                <a:gd name="T6" fmla="*/ 71 w 71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4">
                  <a:moveTo>
                    <a:pt x="71" y="0"/>
                  </a:moveTo>
                  <a:lnTo>
                    <a:pt x="0" y="0"/>
                  </a:lnTo>
                  <a:lnTo>
                    <a:pt x="36" y="2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ş1íḑé">
              <a:extLst>
                <a:ext uri="{FF2B5EF4-FFF2-40B4-BE49-F238E27FC236}">
                  <a16:creationId xmlns:a16="http://schemas.microsoft.com/office/drawing/2014/main" id="{9D739681-DFCC-4B59-AB1F-FA002DBA14CB}"/>
                </a:ext>
              </a:extLst>
            </p:cNvPr>
            <p:cNvSpPr/>
            <p:nvPr/>
          </p:nvSpPr>
          <p:spPr bwMode="auto">
            <a:xfrm>
              <a:off x="5044281" y="2357438"/>
              <a:ext cx="153988" cy="100013"/>
            </a:xfrm>
            <a:custGeom>
              <a:avLst/>
              <a:gdLst>
                <a:gd name="T0" fmla="*/ 49 w 97"/>
                <a:gd name="T1" fmla="*/ 32 h 63"/>
                <a:gd name="T2" fmla="*/ 0 w 97"/>
                <a:gd name="T3" fmla="*/ 0 h 63"/>
                <a:gd name="T4" fmla="*/ 0 w 97"/>
                <a:gd name="T5" fmla="*/ 63 h 63"/>
                <a:gd name="T6" fmla="*/ 97 w 97"/>
                <a:gd name="T7" fmla="*/ 63 h 63"/>
                <a:gd name="T8" fmla="*/ 97 w 97"/>
                <a:gd name="T9" fmla="*/ 0 h 63"/>
                <a:gd name="T10" fmla="*/ 49 w 97"/>
                <a:gd name="T1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63">
                  <a:moveTo>
                    <a:pt x="49" y="32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97" y="63"/>
                  </a:lnTo>
                  <a:lnTo>
                    <a:pt x="97" y="0"/>
                  </a:lnTo>
                  <a:lnTo>
                    <a:pt x="49" y="3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s1ïḍè">
              <a:extLst>
                <a:ext uri="{FF2B5EF4-FFF2-40B4-BE49-F238E27FC236}">
                  <a16:creationId xmlns:a16="http://schemas.microsoft.com/office/drawing/2014/main" id="{B20291BB-0AA2-406D-871E-9C372C42CD6B}"/>
                </a:ext>
              </a:extLst>
            </p:cNvPr>
            <p:cNvSpPr/>
            <p:nvPr/>
          </p:nvSpPr>
          <p:spPr bwMode="auto">
            <a:xfrm>
              <a:off x="4210844" y="2576513"/>
              <a:ext cx="211138" cy="323850"/>
            </a:xfrm>
            <a:custGeom>
              <a:avLst/>
              <a:gdLst>
                <a:gd name="T0" fmla="*/ 176 w 182"/>
                <a:gd name="T1" fmla="*/ 63 h 280"/>
                <a:gd name="T2" fmla="*/ 137 w 182"/>
                <a:gd name="T3" fmla="*/ 48 h 280"/>
                <a:gd name="T4" fmla="*/ 128 w 182"/>
                <a:gd name="T5" fmla="*/ 6 h 280"/>
                <a:gd name="T6" fmla="*/ 100 w 182"/>
                <a:gd name="T7" fmla="*/ 0 h 280"/>
                <a:gd name="T8" fmla="*/ 86 w 182"/>
                <a:gd name="T9" fmla="*/ 37 h 280"/>
                <a:gd name="T10" fmla="*/ 106 w 182"/>
                <a:gd name="T11" fmla="*/ 41 h 280"/>
                <a:gd name="T12" fmla="*/ 112 w 182"/>
                <a:gd name="T13" fmla="*/ 71 h 280"/>
                <a:gd name="T14" fmla="*/ 140 w 182"/>
                <a:gd name="T15" fmla="*/ 82 h 280"/>
                <a:gd name="T16" fmla="*/ 115 w 182"/>
                <a:gd name="T17" fmla="*/ 179 h 280"/>
                <a:gd name="T18" fmla="*/ 46 w 182"/>
                <a:gd name="T19" fmla="*/ 238 h 280"/>
                <a:gd name="T20" fmla="*/ 14 w 182"/>
                <a:gd name="T21" fmla="*/ 220 h 280"/>
                <a:gd name="T22" fmla="*/ 0 w 182"/>
                <a:gd name="T23" fmla="*/ 256 h 280"/>
                <a:gd name="T24" fmla="*/ 45 w 182"/>
                <a:gd name="T25" fmla="*/ 280 h 280"/>
                <a:gd name="T26" fmla="*/ 141 w 182"/>
                <a:gd name="T27" fmla="*/ 198 h 280"/>
                <a:gd name="T28" fmla="*/ 176 w 182"/>
                <a:gd name="T29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280">
                  <a:moveTo>
                    <a:pt x="176" y="63"/>
                  </a:moveTo>
                  <a:cubicBezTo>
                    <a:pt x="176" y="63"/>
                    <a:pt x="153" y="64"/>
                    <a:pt x="137" y="48"/>
                  </a:cubicBezTo>
                  <a:cubicBezTo>
                    <a:pt x="122" y="33"/>
                    <a:pt x="128" y="6"/>
                    <a:pt x="128" y="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6" y="41"/>
                    <a:pt x="101" y="61"/>
                    <a:pt x="112" y="71"/>
                  </a:cubicBezTo>
                  <a:cubicBezTo>
                    <a:pt x="124" y="83"/>
                    <a:pt x="140" y="82"/>
                    <a:pt x="140" y="82"/>
                  </a:cubicBezTo>
                  <a:cubicBezTo>
                    <a:pt x="140" y="82"/>
                    <a:pt x="144" y="132"/>
                    <a:pt x="115" y="179"/>
                  </a:cubicBezTo>
                  <a:cubicBezTo>
                    <a:pt x="86" y="226"/>
                    <a:pt x="46" y="238"/>
                    <a:pt x="46" y="238"/>
                  </a:cubicBezTo>
                  <a:cubicBezTo>
                    <a:pt x="46" y="238"/>
                    <a:pt x="32" y="233"/>
                    <a:pt x="14" y="22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5" y="274"/>
                    <a:pt x="45" y="280"/>
                    <a:pt x="45" y="280"/>
                  </a:cubicBezTo>
                  <a:cubicBezTo>
                    <a:pt x="45" y="280"/>
                    <a:pt x="100" y="264"/>
                    <a:pt x="141" y="198"/>
                  </a:cubicBezTo>
                  <a:cubicBezTo>
                    <a:pt x="182" y="133"/>
                    <a:pt x="176" y="63"/>
                    <a:pt x="176" y="63"/>
                  </a:cubicBezTo>
                  <a:close/>
                </a:path>
              </a:pathLst>
            </a:cu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líde">
              <a:extLst>
                <a:ext uri="{FF2B5EF4-FFF2-40B4-BE49-F238E27FC236}">
                  <a16:creationId xmlns:a16="http://schemas.microsoft.com/office/drawing/2014/main" id="{2B1DFD6F-C4E0-42DF-8BA4-46BBC856D9E1}"/>
                </a:ext>
              </a:extLst>
            </p:cNvPr>
            <p:cNvSpPr/>
            <p:nvPr/>
          </p:nvSpPr>
          <p:spPr bwMode="auto">
            <a:xfrm>
              <a:off x="4228306" y="2619376"/>
              <a:ext cx="149225" cy="231775"/>
            </a:xfrm>
            <a:custGeom>
              <a:avLst/>
              <a:gdLst>
                <a:gd name="T0" fmla="*/ 32 w 130"/>
                <a:gd name="T1" fmla="*/ 201 h 201"/>
                <a:gd name="T2" fmla="*/ 101 w 130"/>
                <a:gd name="T3" fmla="*/ 142 h 201"/>
                <a:gd name="T4" fmla="*/ 126 w 130"/>
                <a:gd name="T5" fmla="*/ 45 h 201"/>
                <a:gd name="T6" fmla="*/ 98 w 130"/>
                <a:gd name="T7" fmla="*/ 34 h 201"/>
                <a:gd name="T8" fmla="*/ 92 w 130"/>
                <a:gd name="T9" fmla="*/ 4 h 201"/>
                <a:gd name="T10" fmla="*/ 72 w 130"/>
                <a:gd name="T11" fmla="*/ 0 h 201"/>
                <a:gd name="T12" fmla="*/ 0 w 130"/>
                <a:gd name="T13" fmla="*/ 183 h 201"/>
                <a:gd name="T14" fmla="*/ 32 w 130"/>
                <a:gd name="T1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201">
                  <a:moveTo>
                    <a:pt x="32" y="201"/>
                  </a:moveTo>
                  <a:cubicBezTo>
                    <a:pt x="32" y="201"/>
                    <a:pt x="72" y="189"/>
                    <a:pt x="101" y="142"/>
                  </a:cubicBezTo>
                  <a:cubicBezTo>
                    <a:pt x="130" y="95"/>
                    <a:pt x="126" y="45"/>
                    <a:pt x="126" y="45"/>
                  </a:cubicBezTo>
                  <a:cubicBezTo>
                    <a:pt x="126" y="45"/>
                    <a:pt x="110" y="46"/>
                    <a:pt x="98" y="34"/>
                  </a:cubicBezTo>
                  <a:cubicBezTo>
                    <a:pt x="87" y="24"/>
                    <a:pt x="92" y="4"/>
                    <a:pt x="9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18" y="196"/>
                    <a:pt x="32" y="201"/>
                    <a:pt x="32" y="201"/>
                  </a:cubicBezTo>
                  <a:close/>
                </a:path>
              </a:pathLst>
            </a:custGeom>
            <a:solidFill>
              <a:srgbClr val="440F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1ïḍè">
              <a:extLst>
                <a:ext uri="{FF2B5EF4-FFF2-40B4-BE49-F238E27FC236}">
                  <a16:creationId xmlns:a16="http://schemas.microsoft.com/office/drawing/2014/main" id="{EBF7E373-52AB-4D1B-91DF-941EF044FA43}"/>
                </a:ext>
              </a:extLst>
            </p:cNvPr>
            <p:cNvSpPr/>
            <p:nvPr/>
          </p:nvSpPr>
          <p:spPr bwMode="auto">
            <a:xfrm>
              <a:off x="4104481" y="2563813"/>
              <a:ext cx="222250" cy="307975"/>
            </a:xfrm>
            <a:custGeom>
              <a:avLst/>
              <a:gdLst>
                <a:gd name="T0" fmla="*/ 69 w 192"/>
                <a:gd name="T1" fmla="*/ 190 h 267"/>
                <a:gd name="T2" fmla="*/ 44 w 192"/>
                <a:gd name="T3" fmla="*/ 93 h 267"/>
                <a:gd name="T4" fmla="*/ 72 w 192"/>
                <a:gd name="T5" fmla="*/ 82 h 267"/>
                <a:gd name="T6" fmla="*/ 78 w 192"/>
                <a:gd name="T7" fmla="*/ 52 h 267"/>
                <a:gd name="T8" fmla="*/ 138 w 192"/>
                <a:gd name="T9" fmla="*/ 40 h 267"/>
                <a:gd name="T10" fmla="*/ 178 w 192"/>
                <a:gd name="T11" fmla="*/ 48 h 267"/>
                <a:gd name="T12" fmla="*/ 192 w 192"/>
                <a:gd name="T13" fmla="*/ 11 h 267"/>
                <a:gd name="T14" fmla="*/ 137 w 192"/>
                <a:gd name="T15" fmla="*/ 0 h 267"/>
                <a:gd name="T16" fmla="*/ 53 w 192"/>
                <a:gd name="T17" fmla="*/ 17 h 267"/>
                <a:gd name="T18" fmla="*/ 45 w 192"/>
                <a:gd name="T19" fmla="*/ 59 h 267"/>
                <a:gd name="T20" fmla="*/ 6 w 192"/>
                <a:gd name="T21" fmla="*/ 74 h 267"/>
                <a:gd name="T22" fmla="*/ 40 w 192"/>
                <a:gd name="T23" fmla="*/ 209 h 267"/>
                <a:gd name="T24" fmla="*/ 92 w 192"/>
                <a:gd name="T25" fmla="*/ 267 h 267"/>
                <a:gd name="T26" fmla="*/ 106 w 192"/>
                <a:gd name="T27" fmla="*/ 231 h 267"/>
                <a:gd name="T28" fmla="*/ 69 w 192"/>
                <a:gd name="T29" fmla="*/ 19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67">
                  <a:moveTo>
                    <a:pt x="69" y="190"/>
                  </a:moveTo>
                  <a:cubicBezTo>
                    <a:pt x="40" y="143"/>
                    <a:pt x="44" y="93"/>
                    <a:pt x="44" y="93"/>
                  </a:cubicBezTo>
                  <a:cubicBezTo>
                    <a:pt x="44" y="93"/>
                    <a:pt x="61" y="94"/>
                    <a:pt x="72" y="82"/>
                  </a:cubicBezTo>
                  <a:cubicBezTo>
                    <a:pt x="83" y="72"/>
                    <a:pt x="78" y="52"/>
                    <a:pt x="78" y="52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9" y="44"/>
                    <a:pt x="45" y="59"/>
                  </a:cubicBezTo>
                  <a:cubicBezTo>
                    <a:pt x="29" y="75"/>
                    <a:pt x="6" y="74"/>
                    <a:pt x="6" y="74"/>
                  </a:cubicBezTo>
                  <a:cubicBezTo>
                    <a:pt x="6" y="74"/>
                    <a:pt x="0" y="144"/>
                    <a:pt x="40" y="209"/>
                  </a:cubicBezTo>
                  <a:cubicBezTo>
                    <a:pt x="57" y="235"/>
                    <a:pt x="76" y="254"/>
                    <a:pt x="92" y="267"/>
                  </a:cubicBezTo>
                  <a:cubicBezTo>
                    <a:pt x="106" y="231"/>
                    <a:pt x="106" y="231"/>
                    <a:pt x="106" y="231"/>
                  </a:cubicBezTo>
                  <a:cubicBezTo>
                    <a:pt x="94" y="222"/>
                    <a:pt x="81" y="209"/>
                    <a:pt x="69" y="190"/>
                  </a:cubicBezTo>
                  <a:close/>
                </a:path>
              </a:pathLst>
            </a:custGeom>
            <a:solidFill>
              <a:srgbClr val="511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ṣḷïḋê">
              <a:extLst>
                <a:ext uri="{FF2B5EF4-FFF2-40B4-BE49-F238E27FC236}">
                  <a16:creationId xmlns:a16="http://schemas.microsoft.com/office/drawing/2014/main" id="{DDAAF5F2-6FC1-48A7-BECC-2A3203A387B6}"/>
                </a:ext>
              </a:extLst>
            </p:cNvPr>
            <p:cNvSpPr/>
            <p:nvPr/>
          </p:nvSpPr>
          <p:spPr bwMode="auto">
            <a:xfrm>
              <a:off x="4152106" y="2609851"/>
              <a:ext cx="158750" cy="220663"/>
            </a:xfrm>
            <a:custGeom>
              <a:avLst/>
              <a:gdLst>
                <a:gd name="T0" fmla="*/ 38 w 138"/>
                <a:gd name="T1" fmla="*/ 12 h 191"/>
                <a:gd name="T2" fmla="*/ 32 w 138"/>
                <a:gd name="T3" fmla="*/ 42 h 191"/>
                <a:gd name="T4" fmla="*/ 4 w 138"/>
                <a:gd name="T5" fmla="*/ 53 h 191"/>
                <a:gd name="T6" fmla="*/ 29 w 138"/>
                <a:gd name="T7" fmla="*/ 150 h 191"/>
                <a:gd name="T8" fmla="*/ 66 w 138"/>
                <a:gd name="T9" fmla="*/ 191 h 191"/>
                <a:gd name="T10" fmla="*/ 138 w 138"/>
                <a:gd name="T11" fmla="*/ 8 h 191"/>
                <a:gd name="T12" fmla="*/ 98 w 138"/>
                <a:gd name="T13" fmla="*/ 0 h 191"/>
                <a:gd name="T14" fmla="*/ 38 w 138"/>
                <a:gd name="T15" fmla="*/ 1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91">
                  <a:moveTo>
                    <a:pt x="38" y="12"/>
                  </a:moveTo>
                  <a:cubicBezTo>
                    <a:pt x="38" y="12"/>
                    <a:pt x="43" y="32"/>
                    <a:pt x="32" y="42"/>
                  </a:cubicBezTo>
                  <a:cubicBezTo>
                    <a:pt x="21" y="54"/>
                    <a:pt x="4" y="53"/>
                    <a:pt x="4" y="53"/>
                  </a:cubicBezTo>
                  <a:cubicBezTo>
                    <a:pt x="4" y="53"/>
                    <a:pt x="0" y="103"/>
                    <a:pt x="29" y="150"/>
                  </a:cubicBezTo>
                  <a:cubicBezTo>
                    <a:pt x="41" y="169"/>
                    <a:pt x="54" y="182"/>
                    <a:pt x="66" y="191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38" y="12"/>
                  </a:lnTo>
                  <a:close/>
                </a:path>
              </a:pathLst>
            </a:custGeom>
            <a:solidFill>
              <a:srgbClr val="2307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$ļîďe">
              <a:extLst>
                <a:ext uri="{FF2B5EF4-FFF2-40B4-BE49-F238E27FC236}">
                  <a16:creationId xmlns:a16="http://schemas.microsoft.com/office/drawing/2014/main" id="{7283A52C-9010-4CC3-A1E1-4D70C378F2CC}"/>
                </a:ext>
              </a:extLst>
            </p:cNvPr>
            <p:cNvSpPr/>
            <p:nvPr/>
          </p:nvSpPr>
          <p:spPr bwMode="auto">
            <a:xfrm>
              <a:off x="4242594" y="3048001"/>
              <a:ext cx="252413" cy="254000"/>
            </a:xfrm>
            <a:custGeom>
              <a:avLst/>
              <a:gdLst>
                <a:gd name="T0" fmla="*/ 62 w 218"/>
                <a:gd name="T1" fmla="*/ 209 h 220"/>
                <a:gd name="T2" fmla="*/ 52 w 218"/>
                <a:gd name="T3" fmla="*/ 203 h 220"/>
                <a:gd name="T4" fmla="*/ 42 w 218"/>
                <a:gd name="T5" fmla="*/ 197 h 220"/>
                <a:gd name="T6" fmla="*/ 47 w 218"/>
                <a:gd name="T7" fmla="*/ 172 h 220"/>
                <a:gd name="T8" fmla="*/ 38 w 218"/>
                <a:gd name="T9" fmla="*/ 162 h 220"/>
                <a:gd name="T10" fmla="*/ 12 w 218"/>
                <a:gd name="T11" fmla="*/ 162 h 220"/>
                <a:gd name="T12" fmla="*/ 4 w 218"/>
                <a:gd name="T13" fmla="*/ 141 h 220"/>
                <a:gd name="T14" fmla="*/ 22 w 218"/>
                <a:gd name="T15" fmla="*/ 123 h 220"/>
                <a:gd name="T16" fmla="*/ 21 w 218"/>
                <a:gd name="T17" fmla="*/ 110 h 220"/>
                <a:gd name="T18" fmla="*/ 0 w 218"/>
                <a:gd name="T19" fmla="*/ 95 h 220"/>
                <a:gd name="T20" fmla="*/ 6 w 218"/>
                <a:gd name="T21" fmla="*/ 73 h 220"/>
                <a:gd name="T22" fmla="*/ 31 w 218"/>
                <a:gd name="T23" fmla="*/ 70 h 220"/>
                <a:gd name="T24" fmla="*/ 34 w 218"/>
                <a:gd name="T25" fmla="*/ 64 h 220"/>
                <a:gd name="T26" fmla="*/ 38 w 218"/>
                <a:gd name="T27" fmla="*/ 58 h 220"/>
                <a:gd name="T28" fmla="*/ 30 w 218"/>
                <a:gd name="T29" fmla="*/ 34 h 220"/>
                <a:gd name="T30" fmla="*/ 47 w 218"/>
                <a:gd name="T31" fmla="*/ 19 h 220"/>
                <a:gd name="T32" fmla="*/ 69 w 218"/>
                <a:gd name="T33" fmla="*/ 31 h 220"/>
                <a:gd name="T34" fmla="*/ 82 w 218"/>
                <a:gd name="T35" fmla="*/ 26 h 220"/>
                <a:gd name="T36" fmla="*/ 90 w 218"/>
                <a:gd name="T37" fmla="*/ 2 h 220"/>
                <a:gd name="T38" fmla="*/ 112 w 218"/>
                <a:gd name="T39" fmla="*/ 0 h 220"/>
                <a:gd name="T40" fmla="*/ 123 w 218"/>
                <a:gd name="T41" fmla="*/ 23 h 220"/>
                <a:gd name="T42" fmla="*/ 136 w 218"/>
                <a:gd name="T43" fmla="*/ 26 h 220"/>
                <a:gd name="T44" fmla="*/ 157 w 218"/>
                <a:gd name="T45" fmla="*/ 11 h 220"/>
                <a:gd name="T46" fmla="*/ 167 w 218"/>
                <a:gd name="T47" fmla="*/ 16 h 220"/>
                <a:gd name="T48" fmla="*/ 176 w 218"/>
                <a:gd name="T49" fmla="*/ 23 h 220"/>
                <a:gd name="T50" fmla="*/ 172 w 218"/>
                <a:gd name="T51" fmla="*/ 48 h 220"/>
                <a:gd name="T52" fmla="*/ 181 w 218"/>
                <a:gd name="T53" fmla="*/ 58 h 220"/>
                <a:gd name="T54" fmla="*/ 206 w 218"/>
                <a:gd name="T55" fmla="*/ 58 h 220"/>
                <a:gd name="T56" fmla="*/ 214 w 218"/>
                <a:gd name="T57" fmla="*/ 79 h 220"/>
                <a:gd name="T58" fmla="*/ 196 w 218"/>
                <a:gd name="T59" fmla="*/ 96 h 220"/>
                <a:gd name="T60" fmla="*/ 197 w 218"/>
                <a:gd name="T61" fmla="*/ 110 h 220"/>
                <a:gd name="T62" fmla="*/ 218 w 218"/>
                <a:gd name="T63" fmla="*/ 125 h 220"/>
                <a:gd name="T64" fmla="*/ 213 w 218"/>
                <a:gd name="T65" fmla="*/ 147 h 220"/>
                <a:gd name="T66" fmla="*/ 188 w 218"/>
                <a:gd name="T67" fmla="*/ 150 h 220"/>
                <a:gd name="T68" fmla="*/ 184 w 218"/>
                <a:gd name="T69" fmla="*/ 156 h 220"/>
                <a:gd name="T70" fmla="*/ 180 w 218"/>
                <a:gd name="T71" fmla="*/ 162 h 220"/>
                <a:gd name="T72" fmla="*/ 189 w 218"/>
                <a:gd name="T73" fmla="*/ 186 h 220"/>
                <a:gd name="T74" fmla="*/ 171 w 218"/>
                <a:gd name="T75" fmla="*/ 200 h 220"/>
                <a:gd name="T76" fmla="*/ 149 w 218"/>
                <a:gd name="T77" fmla="*/ 189 h 220"/>
                <a:gd name="T78" fmla="*/ 136 w 218"/>
                <a:gd name="T79" fmla="*/ 194 h 220"/>
                <a:gd name="T80" fmla="*/ 129 w 218"/>
                <a:gd name="T81" fmla="*/ 218 h 220"/>
                <a:gd name="T82" fmla="*/ 106 w 218"/>
                <a:gd name="T83" fmla="*/ 220 h 220"/>
                <a:gd name="T84" fmla="*/ 95 w 218"/>
                <a:gd name="T85" fmla="*/ 197 h 220"/>
                <a:gd name="T86" fmla="*/ 82 w 218"/>
                <a:gd name="T87" fmla="*/ 194 h 220"/>
                <a:gd name="T88" fmla="*/ 62 w 218"/>
                <a:gd name="T89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8" h="220">
                  <a:moveTo>
                    <a:pt x="62" y="209"/>
                  </a:moveTo>
                  <a:cubicBezTo>
                    <a:pt x="58" y="207"/>
                    <a:pt x="55" y="205"/>
                    <a:pt x="52" y="203"/>
                  </a:cubicBezTo>
                  <a:cubicBezTo>
                    <a:pt x="48" y="201"/>
                    <a:pt x="45" y="199"/>
                    <a:pt x="42" y="197"/>
                  </a:cubicBezTo>
                  <a:cubicBezTo>
                    <a:pt x="47" y="172"/>
                    <a:pt x="47" y="172"/>
                    <a:pt x="47" y="172"/>
                  </a:cubicBezTo>
                  <a:cubicBezTo>
                    <a:pt x="43" y="169"/>
                    <a:pt x="40" y="165"/>
                    <a:pt x="38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9" y="155"/>
                    <a:pt x="6" y="148"/>
                    <a:pt x="4" y="141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1" y="119"/>
                    <a:pt x="21" y="114"/>
                    <a:pt x="21" y="11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" y="88"/>
                    <a:pt x="3" y="80"/>
                    <a:pt x="6" y="73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68"/>
                    <a:pt x="33" y="66"/>
                    <a:pt x="34" y="64"/>
                  </a:cubicBezTo>
                  <a:cubicBezTo>
                    <a:pt x="35" y="62"/>
                    <a:pt x="37" y="60"/>
                    <a:pt x="38" y="58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5" y="28"/>
                    <a:pt x="41" y="24"/>
                    <a:pt x="47" y="1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3" y="29"/>
                    <a:pt x="78" y="27"/>
                    <a:pt x="82" y="26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7" y="1"/>
                    <a:pt x="105" y="0"/>
                    <a:pt x="112" y="0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8" y="23"/>
                    <a:pt x="132" y="25"/>
                    <a:pt x="136" y="26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60" y="13"/>
                    <a:pt x="163" y="14"/>
                    <a:pt x="167" y="16"/>
                  </a:cubicBezTo>
                  <a:cubicBezTo>
                    <a:pt x="170" y="18"/>
                    <a:pt x="173" y="21"/>
                    <a:pt x="176" y="23"/>
                  </a:cubicBezTo>
                  <a:cubicBezTo>
                    <a:pt x="172" y="48"/>
                    <a:pt x="172" y="48"/>
                    <a:pt x="172" y="48"/>
                  </a:cubicBezTo>
                  <a:cubicBezTo>
                    <a:pt x="175" y="51"/>
                    <a:pt x="178" y="54"/>
                    <a:pt x="181" y="58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9" y="65"/>
                    <a:pt x="212" y="72"/>
                    <a:pt x="214" y="79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197" y="101"/>
                    <a:pt x="197" y="105"/>
                    <a:pt x="197" y="110"/>
                  </a:cubicBezTo>
                  <a:cubicBezTo>
                    <a:pt x="218" y="125"/>
                    <a:pt x="218" y="125"/>
                    <a:pt x="218" y="125"/>
                  </a:cubicBezTo>
                  <a:cubicBezTo>
                    <a:pt x="217" y="132"/>
                    <a:pt x="215" y="139"/>
                    <a:pt x="213" y="147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7" y="152"/>
                    <a:pt x="185" y="154"/>
                    <a:pt x="184" y="156"/>
                  </a:cubicBezTo>
                  <a:cubicBezTo>
                    <a:pt x="183" y="158"/>
                    <a:pt x="182" y="160"/>
                    <a:pt x="180" y="162"/>
                  </a:cubicBezTo>
                  <a:cubicBezTo>
                    <a:pt x="189" y="186"/>
                    <a:pt x="189" y="186"/>
                    <a:pt x="189" y="186"/>
                  </a:cubicBezTo>
                  <a:cubicBezTo>
                    <a:pt x="183" y="191"/>
                    <a:pt x="177" y="196"/>
                    <a:pt x="171" y="200"/>
                  </a:cubicBezTo>
                  <a:cubicBezTo>
                    <a:pt x="149" y="189"/>
                    <a:pt x="149" y="189"/>
                    <a:pt x="149" y="189"/>
                  </a:cubicBezTo>
                  <a:cubicBezTo>
                    <a:pt x="145" y="191"/>
                    <a:pt x="141" y="192"/>
                    <a:pt x="136" y="194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21" y="219"/>
                    <a:pt x="114" y="220"/>
                    <a:pt x="106" y="220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91" y="196"/>
                    <a:pt x="86" y="195"/>
                    <a:pt x="82" y="194"/>
                  </a:cubicBezTo>
                  <a:lnTo>
                    <a:pt x="62" y="209"/>
                  </a:lnTo>
                  <a:close/>
                </a:path>
              </a:pathLst>
            </a:custGeom>
            <a:solidFill>
              <a:srgbClr val="480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šlídé">
              <a:extLst>
                <a:ext uri="{FF2B5EF4-FFF2-40B4-BE49-F238E27FC236}">
                  <a16:creationId xmlns:a16="http://schemas.microsoft.com/office/drawing/2014/main" id="{0F2606A5-8FDA-4D7E-A5D3-EE6E60D93802}"/>
                </a:ext>
              </a:extLst>
            </p:cNvPr>
            <p:cNvSpPr/>
            <p:nvPr/>
          </p:nvSpPr>
          <p:spPr bwMode="auto">
            <a:xfrm>
              <a:off x="4050506" y="3114676"/>
              <a:ext cx="192088" cy="196850"/>
            </a:xfrm>
            <a:custGeom>
              <a:avLst/>
              <a:gdLst>
                <a:gd name="T0" fmla="*/ 41 w 166"/>
                <a:gd name="T1" fmla="*/ 158 h 170"/>
                <a:gd name="T2" fmla="*/ 33 w 166"/>
                <a:gd name="T3" fmla="*/ 153 h 170"/>
                <a:gd name="T4" fmla="*/ 26 w 166"/>
                <a:gd name="T5" fmla="*/ 148 h 170"/>
                <a:gd name="T6" fmla="*/ 31 w 166"/>
                <a:gd name="T7" fmla="*/ 129 h 170"/>
                <a:gd name="T8" fmla="*/ 25 w 166"/>
                <a:gd name="T9" fmla="*/ 120 h 170"/>
                <a:gd name="T10" fmla="*/ 6 w 166"/>
                <a:gd name="T11" fmla="*/ 119 h 170"/>
                <a:gd name="T12" fmla="*/ 0 w 166"/>
                <a:gd name="T13" fmla="*/ 102 h 170"/>
                <a:gd name="T14" fmla="*/ 15 w 166"/>
                <a:gd name="T15" fmla="*/ 90 h 170"/>
                <a:gd name="T16" fmla="*/ 15 w 166"/>
                <a:gd name="T17" fmla="*/ 79 h 170"/>
                <a:gd name="T18" fmla="*/ 0 w 166"/>
                <a:gd name="T19" fmla="*/ 67 h 170"/>
                <a:gd name="T20" fmla="*/ 6 w 166"/>
                <a:gd name="T21" fmla="*/ 50 h 170"/>
                <a:gd name="T22" fmla="*/ 25 w 166"/>
                <a:gd name="T23" fmla="*/ 49 h 170"/>
                <a:gd name="T24" fmla="*/ 28 w 166"/>
                <a:gd name="T25" fmla="*/ 45 h 170"/>
                <a:gd name="T26" fmla="*/ 31 w 166"/>
                <a:gd name="T27" fmla="*/ 41 h 170"/>
                <a:gd name="T28" fmla="*/ 27 w 166"/>
                <a:gd name="T29" fmla="*/ 22 h 170"/>
                <a:gd name="T30" fmla="*/ 41 w 166"/>
                <a:gd name="T31" fmla="*/ 11 h 170"/>
                <a:gd name="T32" fmla="*/ 57 w 166"/>
                <a:gd name="T33" fmla="*/ 22 h 170"/>
                <a:gd name="T34" fmla="*/ 67 w 166"/>
                <a:gd name="T35" fmla="*/ 19 h 170"/>
                <a:gd name="T36" fmla="*/ 75 w 166"/>
                <a:gd name="T37" fmla="*/ 1 h 170"/>
                <a:gd name="T38" fmla="*/ 92 w 166"/>
                <a:gd name="T39" fmla="*/ 1 h 170"/>
                <a:gd name="T40" fmla="*/ 99 w 166"/>
                <a:gd name="T41" fmla="*/ 19 h 170"/>
                <a:gd name="T42" fmla="*/ 109 w 166"/>
                <a:gd name="T43" fmla="*/ 22 h 170"/>
                <a:gd name="T44" fmla="*/ 126 w 166"/>
                <a:gd name="T45" fmla="*/ 12 h 170"/>
                <a:gd name="T46" fmla="*/ 133 w 166"/>
                <a:gd name="T47" fmla="*/ 16 h 170"/>
                <a:gd name="T48" fmla="*/ 140 w 166"/>
                <a:gd name="T49" fmla="*/ 22 h 170"/>
                <a:gd name="T50" fmla="*/ 135 w 166"/>
                <a:gd name="T51" fmla="*/ 41 h 170"/>
                <a:gd name="T52" fmla="*/ 141 w 166"/>
                <a:gd name="T53" fmla="*/ 49 h 170"/>
                <a:gd name="T54" fmla="*/ 161 w 166"/>
                <a:gd name="T55" fmla="*/ 51 h 170"/>
                <a:gd name="T56" fmla="*/ 166 w 166"/>
                <a:gd name="T57" fmla="*/ 67 h 170"/>
                <a:gd name="T58" fmla="*/ 151 w 166"/>
                <a:gd name="T59" fmla="*/ 80 h 170"/>
                <a:gd name="T60" fmla="*/ 151 w 166"/>
                <a:gd name="T61" fmla="*/ 90 h 170"/>
                <a:gd name="T62" fmla="*/ 166 w 166"/>
                <a:gd name="T63" fmla="*/ 103 h 170"/>
                <a:gd name="T64" fmla="*/ 160 w 166"/>
                <a:gd name="T65" fmla="*/ 119 h 170"/>
                <a:gd name="T66" fmla="*/ 141 w 166"/>
                <a:gd name="T67" fmla="*/ 121 h 170"/>
                <a:gd name="T68" fmla="*/ 138 w 166"/>
                <a:gd name="T69" fmla="*/ 125 h 170"/>
                <a:gd name="T70" fmla="*/ 135 w 166"/>
                <a:gd name="T71" fmla="*/ 129 h 170"/>
                <a:gd name="T72" fmla="*/ 140 w 166"/>
                <a:gd name="T73" fmla="*/ 148 h 170"/>
                <a:gd name="T74" fmla="*/ 125 w 166"/>
                <a:gd name="T75" fmla="*/ 158 h 170"/>
                <a:gd name="T76" fmla="*/ 109 w 166"/>
                <a:gd name="T77" fmla="*/ 148 h 170"/>
                <a:gd name="T78" fmla="*/ 99 w 166"/>
                <a:gd name="T79" fmla="*/ 151 h 170"/>
                <a:gd name="T80" fmla="*/ 92 w 166"/>
                <a:gd name="T81" fmla="*/ 169 h 170"/>
                <a:gd name="T82" fmla="*/ 74 w 166"/>
                <a:gd name="T83" fmla="*/ 169 h 170"/>
                <a:gd name="T84" fmla="*/ 67 w 166"/>
                <a:gd name="T85" fmla="*/ 151 h 170"/>
                <a:gd name="T86" fmla="*/ 57 w 166"/>
                <a:gd name="T87" fmla="*/ 148 h 170"/>
                <a:gd name="T88" fmla="*/ 41 w 166"/>
                <a:gd name="T89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0">
                  <a:moveTo>
                    <a:pt x="41" y="158"/>
                  </a:moveTo>
                  <a:cubicBezTo>
                    <a:pt x="38" y="156"/>
                    <a:pt x="36" y="155"/>
                    <a:pt x="33" y="153"/>
                  </a:cubicBezTo>
                  <a:cubicBezTo>
                    <a:pt x="31" y="151"/>
                    <a:pt x="29" y="150"/>
                    <a:pt x="26" y="148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29" y="126"/>
                    <a:pt x="27" y="123"/>
                    <a:pt x="25" y="120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3" y="114"/>
                    <a:pt x="2" y="108"/>
                    <a:pt x="0" y="102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86"/>
                    <a:pt x="15" y="83"/>
                    <a:pt x="15" y="7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61"/>
                    <a:pt x="3" y="56"/>
                    <a:pt x="6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6" y="48"/>
                    <a:pt x="27" y="46"/>
                    <a:pt x="28" y="45"/>
                  </a:cubicBezTo>
                  <a:cubicBezTo>
                    <a:pt x="29" y="43"/>
                    <a:pt x="30" y="42"/>
                    <a:pt x="31" y="4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18"/>
                    <a:pt x="36" y="14"/>
                    <a:pt x="41" y="1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61" y="21"/>
                    <a:pt x="64" y="20"/>
                    <a:pt x="67" y="19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80" y="0"/>
                    <a:pt x="86" y="0"/>
                    <a:pt x="92" y="1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3" y="20"/>
                    <a:pt x="106" y="21"/>
                    <a:pt x="109" y="2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8" y="13"/>
                    <a:pt x="131" y="15"/>
                    <a:pt x="133" y="16"/>
                  </a:cubicBezTo>
                  <a:cubicBezTo>
                    <a:pt x="135" y="18"/>
                    <a:pt x="138" y="20"/>
                    <a:pt x="140" y="22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7" y="44"/>
                    <a:pt x="139" y="46"/>
                    <a:pt x="141" y="49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63" y="56"/>
                    <a:pt x="165" y="62"/>
                    <a:pt x="166" y="67"/>
                  </a:cubicBezTo>
                  <a:cubicBezTo>
                    <a:pt x="151" y="80"/>
                    <a:pt x="151" y="80"/>
                    <a:pt x="151" y="80"/>
                  </a:cubicBezTo>
                  <a:cubicBezTo>
                    <a:pt x="151" y="83"/>
                    <a:pt x="151" y="87"/>
                    <a:pt x="151" y="90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5" y="108"/>
                    <a:pt x="163" y="114"/>
                    <a:pt x="160" y="119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0" y="122"/>
                    <a:pt x="139" y="123"/>
                    <a:pt x="138" y="125"/>
                  </a:cubicBezTo>
                  <a:cubicBezTo>
                    <a:pt x="137" y="126"/>
                    <a:pt x="136" y="128"/>
                    <a:pt x="135" y="129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35" y="152"/>
                    <a:pt x="130" y="155"/>
                    <a:pt x="125" y="158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106" y="149"/>
                    <a:pt x="102" y="150"/>
                    <a:pt x="99" y="151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86" y="170"/>
                    <a:pt x="80" y="170"/>
                    <a:pt x="74" y="169"/>
                  </a:cubicBezTo>
                  <a:cubicBezTo>
                    <a:pt x="67" y="151"/>
                    <a:pt x="67" y="151"/>
                    <a:pt x="67" y="151"/>
                  </a:cubicBezTo>
                  <a:cubicBezTo>
                    <a:pt x="64" y="150"/>
                    <a:pt x="60" y="149"/>
                    <a:pt x="57" y="148"/>
                  </a:cubicBezTo>
                  <a:lnTo>
                    <a:pt x="41" y="158"/>
                  </a:lnTo>
                  <a:close/>
                </a:path>
              </a:pathLst>
            </a:custGeom>
            <a:solidFill>
              <a:srgbClr val="480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ṥļîḋe">
              <a:extLst>
                <a:ext uri="{FF2B5EF4-FFF2-40B4-BE49-F238E27FC236}">
                  <a16:creationId xmlns:a16="http://schemas.microsoft.com/office/drawing/2014/main" id="{3427C20F-070C-491B-B188-850313A1E48F}"/>
                </a:ext>
              </a:extLst>
            </p:cNvPr>
            <p:cNvSpPr/>
            <p:nvPr/>
          </p:nvSpPr>
          <p:spPr bwMode="auto">
            <a:xfrm>
              <a:off x="4174331" y="3486151"/>
              <a:ext cx="196850" cy="274638"/>
            </a:xfrm>
            <a:custGeom>
              <a:avLst/>
              <a:gdLst>
                <a:gd name="T0" fmla="*/ 84 w 124"/>
                <a:gd name="T1" fmla="*/ 81 h 173"/>
                <a:gd name="T2" fmla="*/ 84 w 124"/>
                <a:gd name="T3" fmla="*/ 0 h 173"/>
                <a:gd name="T4" fmla="*/ 42 w 124"/>
                <a:gd name="T5" fmla="*/ 0 h 173"/>
                <a:gd name="T6" fmla="*/ 42 w 124"/>
                <a:gd name="T7" fmla="*/ 81 h 173"/>
                <a:gd name="T8" fmla="*/ 0 w 124"/>
                <a:gd name="T9" fmla="*/ 81 h 173"/>
                <a:gd name="T10" fmla="*/ 63 w 124"/>
                <a:gd name="T11" fmla="*/ 173 h 173"/>
                <a:gd name="T12" fmla="*/ 124 w 124"/>
                <a:gd name="T13" fmla="*/ 81 h 173"/>
                <a:gd name="T14" fmla="*/ 84 w 124"/>
                <a:gd name="T15" fmla="*/ 8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73">
                  <a:moveTo>
                    <a:pt x="84" y="81"/>
                  </a:moveTo>
                  <a:lnTo>
                    <a:pt x="84" y="0"/>
                  </a:lnTo>
                  <a:lnTo>
                    <a:pt x="42" y="0"/>
                  </a:lnTo>
                  <a:lnTo>
                    <a:pt x="42" y="81"/>
                  </a:lnTo>
                  <a:lnTo>
                    <a:pt x="0" y="81"/>
                  </a:lnTo>
                  <a:lnTo>
                    <a:pt x="63" y="173"/>
                  </a:lnTo>
                  <a:lnTo>
                    <a:pt x="124" y="81"/>
                  </a:lnTo>
                  <a:lnTo>
                    <a:pt x="84" y="81"/>
                  </a:lnTo>
                  <a:close/>
                </a:path>
              </a:pathLst>
            </a:cu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ľíḓè">
              <a:extLst>
                <a:ext uri="{FF2B5EF4-FFF2-40B4-BE49-F238E27FC236}">
                  <a16:creationId xmlns:a16="http://schemas.microsoft.com/office/drawing/2014/main" id="{B912D07C-2FFD-4720-A322-FBE3ECC846EB}"/>
                </a:ext>
              </a:extLst>
            </p:cNvPr>
            <p:cNvSpPr/>
            <p:nvPr/>
          </p:nvSpPr>
          <p:spPr bwMode="auto">
            <a:xfrm>
              <a:off x="4136231" y="3767138"/>
              <a:ext cx="279400" cy="49213"/>
            </a:xfrm>
            <a:prstGeom prst="rect">
              <a:avLst/>
            </a:pr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$ļïḑê">
              <a:extLst>
                <a:ext uri="{FF2B5EF4-FFF2-40B4-BE49-F238E27FC236}">
                  <a16:creationId xmlns:a16="http://schemas.microsoft.com/office/drawing/2014/main" id="{56DEA575-9E0D-462B-9BE3-C3ACD7E2DB18}"/>
                </a:ext>
              </a:extLst>
            </p:cNvPr>
            <p:cNvSpPr/>
            <p:nvPr/>
          </p:nvSpPr>
          <p:spPr bwMode="auto">
            <a:xfrm>
              <a:off x="4142581" y="3994151"/>
              <a:ext cx="265113" cy="84138"/>
            </a:xfrm>
            <a:custGeom>
              <a:avLst/>
              <a:gdLst>
                <a:gd name="T0" fmla="*/ 167 w 167"/>
                <a:gd name="T1" fmla="*/ 0 h 53"/>
                <a:gd name="T2" fmla="*/ 0 w 167"/>
                <a:gd name="T3" fmla="*/ 0 h 53"/>
                <a:gd name="T4" fmla="*/ 83 w 167"/>
                <a:gd name="T5" fmla="*/ 53 h 53"/>
                <a:gd name="T6" fmla="*/ 167 w 167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" h="53">
                  <a:moveTo>
                    <a:pt x="167" y="0"/>
                  </a:moveTo>
                  <a:lnTo>
                    <a:pt x="0" y="0"/>
                  </a:lnTo>
                  <a:lnTo>
                    <a:pt x="83" y="5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ṥḻiḋè">
              <a:extLst>
                <a:ext uri="{FF2B5EF4-FFF2-40B4-BE49-F238E27FC236}">
                  <a16:creationId xmlns:a16="http://schemas.microsoft.com/office/drawing/2014/main" id="{BEEAE7EF-2DDF-4147-98AA-BD985293E33A}"/>
                </a:ext>
              </a:extLst>
            </p:cNvPr>
            <p:cNvSpPr/>
            <p:nvPr/>
          </p:nvSpPr>
          <p:spPr bwMode="auto">
            <a:xfrm>
              <a:off x="4094956" y="3994151"/>
              <a:ext cx="361950" cy="231775"/>
            </a:xfrm>
            <a:custGeom>
              <a:avLst/>
              <a:gdLst>
                <a:gd name="T0" fmla="*/ 113 w 228"/>
                <a:gd name="T1" fmla="*/ 73 h 146"/>
                <a:gd name="T2" fmla="*/ 0 w 228"/>
                <a:gd name="T3" fmla="*/ 0 h 146"/>
                <a:gd name="T4" fmla="*/ 0 w 228"/>
                <a:gd name="T5" fmla="*/ 146 h 146"/>
                <a:gd name="T6" fmla="*/ 228 w 228"/>
                <a:gd name="T7" fmla="*/ 146 h 146"/>
                <a:gd name="T8" fmla="*/ 228 w 228"/>
                <a:gd name="T9" fmla="*/ 0 h 146"/>
                <a:gd name="T10" fmla="*/ 113 w 228"/>
                <a:gd name="T11" fmla="*/ 7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146">
                  <a:moveTo>
                    <a:pt x="113" y="73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228" y="146"/>
                  </a:lnTo>
                  <a:lnTo>
                    <a:pt x="228" y="0"/>
                  </a:lnTo>
                  <a:lnTo>
                    <a:pt x="113" y="73"/>
                  </a:lnTo>
                  <a:close/>
                </a:path>
              </a:pathLst>
            </a:cu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ṧľiďe">
              <a:extLst>
                <a:ext uri="{FF2B5EF4-FFF2-40B4-BE49-F238E27FC236}">
                  <a16:creationId xmlns:a16="http://schemas.microsoft.com/office/drawing/2014/main" id="{ED03EF7B-4924-43BC-AE22-015EAC9C35D2}"/>
                </a:ext>
              </a:extLst>
            </p:cNvPr>
            <p:cNvSpPr/>
            <p:nvPr/>
          </p:nvSpPr>
          <p:spPr bwMode="auto">
            <a:xfrm>
              <a:off x="4602956" y="2706688"/>
              <a:ext cx="68263" cy="101600"/>
            </a:xfrm>
            <a:custGeom>
              <a:avLst/>
              <a:gdLst>
                <a:gd name="T0" fmla="*/ 26 w 58"/>
                <a:gd name="T1" fmla="*/ 78 h 89"/>
                <a:gd name="T2" fmla="*/ 45 w 58"/>
                <a:gd name="T3" fmla="*/ 66 h 89"/>
                <a:gd name="T4" fmla="*/ 43 w 58"/>
                <a:gd name="T5" fmla="*/ 59 h 89"/>
                <a:gd name="T6" fmla="*/ 39 w 58"/>
                <a:gd name="T7" fmla="*/ 54 h 89"/>
                <a:gd name="T8" fmla="*/ 32 w 58"/>
                <a:gd name="T9" fmla="*/ 51 h 89"/>
                <a:gd name="T10" fmla="*/ 25 w 58"/>
                <a:gd name="T11" fmla="*/ 48 h 89"/>
                <a:gd name="T12" fmla="*/ 16 w 58"/>
                <a:gd name="T13" fmla="*/ 44 h 89"/>
                <a:gd name="T14" fmla="*/ 9 w 58"/>
                <a:gd name="T15" fmla="*/ 39 h 89"/>
                <a:gd name="T16" fmla="*/ 4 w 58"/>
                <a:gd name="T17" fmla="*/ 33 h 89"/>
                <a:gd name="T18" fmla="*/ 2 w 58"/>
                <a:gd name="T19" fmla="*/ 23 h 89"/>
                <a:gd name="T20" fmla="*/ 10 w 58"/>
                <a:gd name="T21" fmla="*/ 6 h 89"/>
                <a:gd name="T22" fmla="*/ 31 w 58"/>
                <a:gd name="T23" fmla="*/ 0 h 89"/>
                <a:gd name="T24" fmla="*/ 45 w 58"/>
                <a:gd name="T25" fmla="*/ 1 h 89"/>
                <a:gd name="T26" fmla="*/ 54 w 58"/>
                <a:gd name="T27" fmla="*/ 5 h 89"/>
                <a:gd name="T28" fmla="*/ 50 w 58"/>
                <a:gd name="T29" fmla="*/ 15 h 89"/>
                <a:gd name="T30" fmla="*/ 43 w 58"/>
                <a:gd name="T31" fmla="*/ 11 h 89"/>
                <a:gd name="T32" fmla="*/ 31 w 58"/>
                <a:gd name="T33" fmla="*/ 10 h 89"/>
                <a:gd name="T34" fmla="*/ 24 w 58"/>
                <a:gd name="T35" fmla="*/ 11 h 89"/>
                <a:gd name="T36" fmla="*/ 19 w 58"/>
                <a:gd name="T37" fmla="*/ 13 h 89"/>
                <a:gd name="T38" fmla="*/ 16 w 58"/>
                <a:gd name="T39" fmla="*/ 17 h 89"/>
                <a:gd name="T40" fmla="*/ 14 w 58"/>
                <a:gd name="T41" fmla="*/ 22 h 89"/>
                <a:gd name="T42" fmla="*/ 16 w 58"/>
                <a:gd name="T43" fmla="*/ 28 h 89"/>
                <a:gd name="T44" fmla="*/ 19 w 58"/>
                <a:gd name="T45" fmla="*/ 32 h 89"/>
                <a:gd name="T46" fmla="*/ 25 w 58"/>
                <a:gd name="T47" fmla="*/ 35 h 89"/>
                <a:gd name="T48" fmla="*/ 32 w 58"/>
                <a:gd name="T49" fmla="*/ 38 h 89"/>
                <a:gd name="T50" fmla="*/ 43 w 58"/>
                <a:gd name="T51" fmla="*/ 43 h 89"/>
                <a:gd name="T52" fmla="*/ 51 w 58"/>
                <a:gd name="T53" fmla="*/ 48 h 89"/>
                <a:gd name="T54" fmla="*/ 56 w 58"/>
                <a:gd name="T55" fmla="*/ 55 h 89"/>
                <a:gd name="T56" fmla="*/ 58 w 58"/>
                <a:gd name="T57" fmla="*/ 66 h 89"/>
                <a:gd name="T58" fmla="*/ 49 w 58"/>
                <a:gd name="T59" fmla="*/ 83 h 89"/>
                <a:gd name="T60" fmla="*/ 26 w 58"/>
                <a:gd name="T61" fmla="*/ 89 h 89"/>
                <a:gd name="T62" fmla="*/ 17 w 58"/>
                <a:gd name="T63" fmla="*/ 88 h 89"/>
                <a:gd name="T64" fmla="*/ 9 w 58"/>
                <a:gd name="T65" fmla="*/ 86 h 89"/>
                <a:gd name="T66" fmla="*/ 4 w 58"/>
                <a:gd name="T67" fmla="*/ 85 h 89"/>
                <a:gd name="T68" fmla="*/ 0 w 58"/>
                <a:gd name="T69" fmla="*/ 83 h 89"/>
                <a:gd name="T70" fmla="*/ 4 w 58"/>
                <a:gd name="T71" fmla="*/ 73 h 89"/>
                <a:gd name="T72" fmla="*/ 12 w 58"/>
                <a:gd name="T73" fmla="*/ 76 h 89"/>
                <a:gd name="T74" fmla="*/ 26 w 58"/>
                <a:gd name="T75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89">
                  <a:moveTo>
                    <a:pt x="26" y="78"/>
                  </a:moveTo>
                  <a:cubicBezTo>
                    <a:pt x="39" y="78"/>
                    <a:pt x="45" y="74"/>
                    <a:pt x="45" y="66"/>
                  </a:cubicBezTo>
                  <a:cubicBezTo>
                    <a:pt x="45" y="63"/>
                    <a:pt x="45" y="61"/>
                    <a:pt x="43" y="59"/>
                  </a:cubicBezTo>
                  <a:cubicBezTo>
                    <a:pt x="42" y="57"/>
                    <a:pt x="41" y="55"/>
                    <a:pt x="39" y="54"/>
                  </a:cubicBezTo>
                  <a:cubicBezTo>
                    <a:pt x="37" y="53"/>
                    <a:pt x="35" y="52"/>
                    <a:pt x="32" y="51"/>
                  </a:cubicBezTo>
                  <a:cubicBezTo>
                    <a:pt x="30" y="50"/>
                    <a:pt x="27" y="49"/>
                    <a:pt x="25" y="48"/>
                  </a:cubicBezTo>
                  <a:cubicBezTo>
                    <a:pt x="22" y="47"/>
                    <a:pt x="19" y="45"/>
                    <a:pt x="16" y="44"/>
                  </a:cubicBezTo>
                  <a:cubicBezTo>
                    <a:pt x="13" y="43"/>
                    <a:pt x="11" y="41"/>
                    <a:pt x="9" y="39"/>
                  </a:cubicBezTo>
                  <a:cubicBezTo>
                    <a:pt x="7" y="37"/>
                    <a:pt x="5" y="35"/>
                    <a:pt x="4" y="33"/>
                  </a:cubicBezTo>
                  <a:cubicBezTo>
                    <a:pt x="3" y="30"/>
                    <a:pt x="2" y="27"/>
                    <a:pt x="2" y="23"/>
                  </a:cubicBezTo>
                  <a:cubicBezTo>
                    <a:pt x="2" y="16"/>
                    <a:pt x="5" y="10"/>
                    <a:pt x="10" y="6"/>
                  </a:cubicBezTo>
                  <a:cubicBezTo>
                    <a:pt x="15" y="2"/>
                    <a:pt x="22" y="0"/>
                    <a:pt x="31" y="0"/>
                  </a:cubicBezTo>
                  <a:cubicBezTo>
                    <a:pt x="36" y="0"/>
                    <a:pt x="41" y="0"/>
                    <a:pt x="45" y="1"/>
                  </a:cubicBezTo>
                  <a:cubicBezTo>
                    <a:pt x="49" y="2"/>
                    <a:pt x="52" y="4"/>
                    <a:pt x="54" y="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4"/>
                    <a:pt x="46" y="12"/>
                    <a:pt x="43" y="11"/>
                  </a:cubicBezTo>
                  <a:cubicBezTo>
                    <a:pt x="39" y="10"/>
                    <a:pt x="35" y="10"/>
                    <a:pt x="31" y="10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2" y="11"/>
                    <a:pt x="21" y="12"/>
                    <a:pt x="19" y="13"/>
                  </a:cubicBezTo>
                  <a:cubicBezTo>
                    <a:pt x="18" y="14"/>
                    <a:pt x="16" y="15"/>
                    <a:pt x="16" y="17"/>
                  </a:cubicBezTo>
                  <a:cubicBezTo>
                    <a:pt x="15" y="18"/>
                    <a:pt x="14" y="20"/>
                    <a:pt x="14" y="22"/>
                  </a:cubicBezTo>
                  <a:cubicBezTo>
                    <a:pt x="14" y="24"/>
                    <a:pt x="15" y="26"/>
                    <a:pt x="16" y="28"/>
                  </a:cubicBezTo>
                  <a:cubicBezTo>
                    <a:pt x="17" y="29"/>
                    <a:pt x="18" y="31"/>
                    <a:pt x="19" y="32"/>
                  </a:cubicBezTo>
                  <a:cubicBezTo>
                    <a:pt x="21" y="33"/>
                    <a:pt x="23" y="34"/>
                    <a:pt x="25" y="35"/>
                  </a:cubicBezTo>
                  <a:cubicBezTo>
                    <a:pt x="27" y="36"/>
                    <a:pt x="30" y="37"/>
                    <a:pt x="32" y="38"/>
                  </a:cubicBezTo>
                  <a:cubicBezTo>
                    <a:pt x="36" y="40"/>
                    <a:pt x="40" y="41"/>
                    <a:pt x="43" y="43"/>
                  </a:cubicBezTo>
                  <a:cubicBezTo>
                    <a:pt x="46" y="44"/>
                    <a:pt x="48" y="46"/>
                    <a:pt x="51" y="48"/>
                  </a:cubicBezTo>
                  <a:cubicBezTo>
                    <a:pt x="53" y="50"/>
                    <a:pt x="55" y="52"/>
                    <a:pt x="56" y="55"/>
                  </a:cubicBezTo>
                  <a:cubicBezTo>
                    <a:pt x="57" y="58"/>
                    <a:pt x="58" y="61"/>
                    <a:pt x="58" y="66"/>
                  </a:cubicBezTo>
                  <a:cubicBezTo>
                    <a:pt x="58" y="73"/>
                    <a:pt x="55" y="79"/>
                    <a:pt x="49" y="83"/>
                  </a:cubicBezTo>
                  <a:cubicBezTo>
                    <a:pt x="44" y="87"/>
                    <a:pt x="36" y="89"/>
                    <a:pt x="26" y="89"/>
                  </a:cubicBezTo>
                  <a:cubicBezTo>
                    <a:pt x="23" y="89"/>
                    <a:pt x="20" y="89"/>
                    <a:pt x="17" y="88"/>
                  </a:cubicBezTo>
                  <a:cubicBezTo>
                    <a:pt x="14" y="88"/>
                    <a:pt x="12" y="87"/>
                    <a:pt x="9" y="86"/>
                  </a:cubicBezTo>
                  <a:cubicBezTo>
                    <a:pt x="7" y="86"/>
                    <a:pt x="5" y="85"/>
                    <a:pt x="4" y="85"/>
                  </a:cubicBezTo>
                  <a:cubicBezTo>
                    <a:pt x="2" y="84"/>
                    <a:pt x="1" y="83"/>
                    <a:pt x="0" y="8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8" y="75"/>
                    <a:pt x="12" y="76"/>
                  </a:cubicBezTo>
                  <a:cubicBezTo>
                    <a:pt x="16" y="78"/>
                    <a:pt x="21" y="78"/>
                    <a:pt x="26" y="7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slíḍê">
              <a:extLst>
                <a:ext uri="{FF2B5EF4-FFF2-40B4-BE49-F238E27FC236}">
                  <a16:creationId xmlns:a16="http://schemas.microsoft.com/office/drawing/2014/main" id="{31E96845-3B00-472A-BF1C-BB2663019C75}"/>
                </a:ext>
              </a:extLst>
            </p:cNvPr>
            <p:cNvSpPr/>
            <p:nvPr/>
          </p:nvSpPr>
          <p:spPr bwMode="auto">
            <a:xfrm>
              <a:off x="4682331" y="2730501"/>
              <a:ext cx="65088" cy="77788"/>
            </a:xfrm>
            <a:custGeom>
              <a:avLst/>
              <a:gdLst>
                <a:gd name="T0" fmla="*/ 0 w 56"/>
                <a:gd name="T1" fmla="*/ 34 h 67"/>
                <a:gd name="T2" fmla="*/ 2 w 56"/>
                <a:gd name="T3" fmla="*/ 19 h 67"/>
                <a:gd name="T4" fmla="*/ 9 w 56"/>
                <a:gd name="T5" fmla="*/ 9 h 67"/>
                <a:gd name="T6" fmla="*/ 18 w 56"/>
                <a:gd name="T7" fmla="*/ 2 h 67"/>
                <a:gd name="T8" fmla="*/ 29 w 56"/>
                <a:gd name="T9" fmla="*/ 0 h 67"/>
                <a:gd name="T10" fmla="*/ 49 w 56"/>
                <a:gd name="T11" fmla="*/ 8 h 67"/>
                <a:gd name="T12" fmla="*/ 56 w 56"/>
                <a:gd name="T13" fmla="*/ 33 h 67"/>
                <a:gd name="T14" fmla="*/ 56 w 56"/>
                <a:gd name="T15" fmla="*/ 35 h 67"/>
                <a:gd name="T16" fmla="*/ 56 w 56"/>
                <a:gd name="T17" fmla="*/ 37 h 67"/>
                <a:gd name="T18" fmla="*/ 12 w 56"/>
                <a:gd name="T19" fmla="*/ 37 h 67"/>
                <a:gd name="T20" fmla="*/ 18 w 56"/>
                <a:gd name="T21" fmla="*/ 52 h 67"/>
                <a:gd name="T22" fmla="*/ 33 w 56"/>
                <a:gd name="T23" fmla="*/ 57 h 67"/>
                <a:gd name="T24" fmla="*/ 43 w 56"/>
                <a:gd name="T25" fmla="*/ 56 h 67"/>
                <a:gd name="T26" fmla="*/ 50 w 56"/>
                <a:gd name="T27" fmla="*/ 54 h 67"/>
                <a:gd name="T28" fmla="*/ 51 w 56"/>
                <a:gd name="T29" fmla="*/ 64 h 67"/>
                <a:gd name="T30" fmla="*/ 44 w 56"/>
                <a:gd name="T31" fmla="*/ 66 h 67"/>
                <a:gd name="T32" fmla="*/ 32 w 56"/>
                <a:gd name="T33" fmla="*/ 67 h 67"/>
                <a:gd name="T34" fmla="*/ 18 w 56"/>
                <a:gd name="T35" fmla="*/ 65 h 67"/>
                <a:gd name="T36" fmla="*/ 8 w 56"/>
                <a:gd name="T37" fmla="*/ 58 h 67"/>
                <a:gd name="T38" fmla="*/ 2 w 56"/>
                <a:gd name="T39" fmla="*/ 47 h 67"/>
                <a:gd name="T40" fmla="*/ 0 w 56"/>
                <a:gd name="T41" fmla="*/ 34 h 67"/>
                <a:gd name="T42" fmla="*/ 44 w 56"/>
                <a:gd name="T43" fmla="*/ 28 h 67"/>
                <a:gd name="T44" fmla="*/ 40 w 56"/>
                <a:gd name="T45" fmla="*/ 15 h 67"/>
                <a:gd name="T46" fmla="*/ 29 w 56"/>
                <a:gd name="T47" fmla="*/ 10 h 67"/>
                <a:gd name="T48" fmla="*/ 22 w 56"/>
                <a:gd name="T49" fmla="*/ 12 h 67"/>
                <a:gd name="T50" fmla="*/ 17 w 56"/>
                <a:gd name="T51" fmla="*/ 16 h 67"/>
                <a:gd name="T52" fmla="*/ 14 w 56"/>
                <a:gd name="T53" fmla="*/ 21 h 67"/>
                <a:gd name="T54" fmla="*/ 12 w 56"/>
                <a:gd name="T55" fmla="*/ 28 h 67"/>
                <a:gd name="T56" fmla="*/ 44 w 56"/>
                <a:gd name="T57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67">
                  <a:moveTo>
                    <a:pt x="0" y="34"/>
                  </a:moveTo>
                  <a:cubicBezTo>
                    <a:pt x="0" y="28"/>
                    <a:pt x="1" y="23"/>
                    <a:pt x="2" y="19"/>
                  </a:cubicBezTo>
                  <a:cubicBezTo>
                    <a:pt x="4" y="15"/>
                    <a:pt x="6" y="11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5" y="0"/>
                    <a:pt x="29" y="0"/>
                  </a:cubicBezTo>
                  <a:cubicBezTo>
                    <a:pt x="38" y="0"/>
                    <a:pt x="44" y="3"/>
                    <a:pt x="49" y="8"/>
                  </a:cubicBezTo>
                  <a:cubicBezTo>
                    <a:pt x="53" y="14"/>
                    <a:pt x="56" y="22"/>
                    <a:pt x="56" y="33"/>
                  </a:cubicBezTo>
                  <a:cubicBezTo>
                    <a:pt x="56" y="33"/>
                    <a:pt x="56" y="34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4"/>
                    <a:pt x="14" y="49"/>
                    <a:pt x="18" y="52"/>
                  </a:cubicBezTo>
                  <a:cubicBezTo>
                    <a:pt x="21" y="56"/>
                    <a:pt x="26" y="57"/>
                    <a:pt x="33" y="57"/>
                  </a:cubicBezTo>
                  <a:cubicBezTo>
                    <a:pt x="37" y="57"/>
                    <a:pt x="41" y="57"/>
                    <a:pt x="43" y="56"/>
                  </a:cubicBezTo>
                  <a:cubicBezTo>
                    <a:pt x="46" y="56"/>
                    <a:pt x="48" y="55"/>
                    <a:pt x="50" y="5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0" y="65"/>
                    <a:pt x="47" y="65"/>
                    <a:pt x="44" y="66"/>
                  </a:cubicBezTo>
                  <a:cubicBezTo>
                    <a:pt x="40" y="67"/>
                    <a:pt x="36" y="67"/>
                    <a:pt x="32" y="67"/>
                  </a:cubicBezTo>
                  <a:cubicBezTo>
                    <a:pt x="26" y="67"/>
                    <a:pt x="22" y="67"/>
                    <a:pt x="18" y="65"/>
                  </a:cubicBezTo>
                  <a:cubicBezTo>
                    <a:pt x="14" y="63"/>
                    <a:pt x="10" y="61"/>
                    <a:pt x="8" y="58"/>
                  </a:cubicBezTo>
                  <a:cubicBezTo>
                    <a:pt x="5" y="55"/>
                    <a:pt x="3" y="51"/>
                    <a:pt x="2" y="47"/>
                  </a:cubicBezTo>
                  <a:cubicBezTo>
                    <a:pt x="0" y="43"/>
                    <a:pt x="0" y="39"/>
                    <a:pt x="0" y="34"/>
                  </a:cubicBezTo>
                  <a:close/>
                  <a:moveTo>
                    <a:pt x="44" y="28"/>
                  </a:moveTo>
                  <a:cubicBezTo>
                    <a:pt x="44" y="23"/>
                    <a:pt x="43" y="18"/>
                    <a:pt x="40" y="15"/>
                  </a:cubicBezTo>
                  <a:cubicBezTo>
                    <a:pt x="37" y="12"/>
                    <a:pt x="34" y="10"/>
                    <a:pt x="29" y="10"/>
                  </a:cubicBezTo>
                  <a:cubicBezTo>
                    <a:pt x="26" y="10"/>
                    <a:pt x="24" y="10"/>
                    <a:pt x="22" y="12"/>
                  </a:cubicBezTo>
                  <a:cubicBezTo>
                    <a:pt x="20" y="13"/>
                    <a:pt x="18" y="14"/>
                    <a:pt x="17" y="16"/>
                  </a:cubicBezTo>
                  <a:cubicBezTo>
                    <a:pt x="15" y="17"/>
                    <a:pt x="14" y="19"/>
                    <a:pt x="14" y="21"/>
                  </a:cubicBezTo>
                  <a:cubicBezTo>
                    <a:pt x="13" y="23"/>
                    <a:pt x="12" y="26"/>
                    <a:pt x="12" y="28"/>
                  </a:cubicBezTo>
                  <a:lnTo>
                    <a:pt x="44" y="2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îḋé">
              <a:extLst>
                <a:ext uri="{FF2B5EF4-FFF2-40B4-BE49-F238E27FC236}">
                  <a16:creationId xmlns:a16="http://schemas.microsoft.com/office/drawing/2014/main" id="{31E1AED4-4DA1-4802-AB9E-6B641CE52698}"/>
                </a:ext>
              </a:extLst>
            </p:cNvPr>
            <p:cNvSpPr/>
            <p:nvPr/>
          </p:nvSpPr>
          <p:spPr bwMode="auto">
            <a:xfrm>
              <a:off x="4761706" y="2730501"/>
              <a:ext cx="55563" cy="77788"/>
            </a:xfrm>
            <a:custGeom>
              <a:avLst/>
              <a:gdLst>
                <a:gd name="T0" fmla="*/ 31 w 48"/>
                <a:gd name="T1" fmla="*/ 67 h 67"/>
                <a:gd name="T2" fmla="*/ 17 w 48"/>
                <a:gd name="T3" fmla="*/ 65 h 67"/>
                <a:gd name="T4" fmla="*/ 8 w 48"/>
                <a:gd name="T5" fmla="*/ 58 h 67"/>
                <a:gd name="T6" fmla="*/ 2 w 48"/>
                <a:gd name="T7" fmla="*/ 48 h 67"/>
                <a:gd name="T8" fmla="*/ 0 w 48"/>
                <a:gd name="T9" fmla="*/ 34 h 67"/>
                <a:gd name="T10" fmla="*/ 2 w 48"/>
                <a:gd name="T11" fmla="*/ 20 h 67"/>
                <a:gd name="T12" fmla="*/ 8 w 48"/>
                <a:gd name="T13" fmla="*/ 10 h 67"/>
                <a:gd name="T14" fmla="*/ 18 w 48"/>
                <a:gd name="T15" fmla="*/ 3 h 67"/>
                <a:gd name="T16" fmla="*/ 30 w 48"/>
                <a:gd name="T17" fmla="*/ 0 h 67"/>
                <a:gd name="T18" fmla="*/ 39 w 48"/>
                <a:gd name="T19" fmla="*/ 1 h 67"/>
                <a:gd name="T20" fmla="*/ 47 w 48"/>
                <a:gd name="T21" fmla="*/ 3 h 67"/>
                <a:gd name="T22" fmla="*/ 45 w 48"/>
                <a:gd name="T23" fmla="*/ 13 h 67"/>
                <a:gd name="T24" fmla="*/ 39 w 48"/>
                <a:gd name="T25" fmla="*/ 11 h 67"/>
                <a:gd name="T26" fmla="*/ 31 w 48"/>
                <a:gd name="T27" fmla="*/ 10 h 67"/>
                <a:gd name="T28" fmla="*/ 17 w 48"/>
                <a:gd name="T29" fmla="*/ 16 h 67"/>
                <a:gd name="T30" fmla="*/ 12 w 48"/>
                <a:gd name="T31" fmla="*/ 34 h 67"/>
                <a:gd name="T32" fmla="*/ 13 w 48"/>
                <a:gd name="T33" fmla="*/ 44 h 67"/>
                <a:gd name="T34" fmla="*/ 16 w 48"/>
                <a:gd name="T35" fmla="*/ 51 h 67"/>
                <a:gd name="T36" fmla="*/ 23 w 48"/>
                <a:gd name="T37" fmla="*/ 56 h 67"/>
                <a:gd name="T38" fmla="*/ 33 w 48"/>
                <a:gd name="T39" fmla="*/ 57 h 67"/>
                <a:gd name="T40" fmla="*/ 41 w 48"/>
                <a:gd name="T41" fmla="*/ 56 h 67"/>
                <a:gd name="T42" fmla="*/ 47 w 48"/>
                <a:gd name="T43" fmla="*/ 55 h 67"/>
                <a:gd name="T44" fmla="*/ 48 w 48"/>
                <a:gd name="T45" fmla="*/ 64 h 67"/>
                <a:gd name="T46" fmla="*/ 45 w 48"/>
                <a:gd name="T47" fmla="*/ 65 h 67"/>
                <a:gd name="T48" fmla="*/ 41 w 48"/>
                <a:gd name="T49" fmla="*/ 66 h 67"/>
                <a:gd name="T50" fmla="*/ 36 w 48"/>
                <a:gd name="T51" fmla="*/ 67 h 67"/>
                <a:gd name="T52" fmla="*/ 31 w 48"/>
                <a:gd name="T5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67">
                  <a:moveTo>
                    <a:pt x="31" y="67"/>
                  </a:moveTo>
                  <a:cubicBezTo>
                    <a:pt x="26" y="67"/>
                    <a:pt x="21" y="67"/>
                    <a:pt x="17" y="65"/>
                  </a:cubicBezTo>
                  <a:cubicBezTo>
                    <a:pt x="14" y="63"/>
                    <a:pt x="10" y="61"/>
                    <a:pt x="8" y="58"/>
                  </a:cubicBezTo>
                  <a:cubicBezTo>
                    <a:pt x="5" y="55"/>
                    <a:pt x="3" y="52"/>
                    <a:pt x="2" y="48"/>
                  </a:cubicBezTo>
                  <a:cubicBezTo>
                    <a:pt x="0" y="43"/>
                    <a:pt x="0" y="39"/>
                    <a:pt x="0" y="34"/>
                  </a:cubicBezTo>
                  <a:cubicBezTo>
                    <a:pt x="0" y="29"/>
                    <a:pt x="0" y="25"/>
                    <a:pt x="2" y="20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11" y="7"/>
                    <a:pt x="14" y="4"/>
                    <a:pt x="18" y="3"/>
                  </a:cubicBezTo>
                  <a:cubicBezTo>
                    <a:pt x="21" y="1"/>
                    <a:pt x="26" y="0"/>
                    <a:pt x="30" y="0"/>
                  </a:cubicBezTo>
                  <a:cubicBezTo>
                    <a:pt x="33" y="0"/>
                    <a:pt x="36" y="0"/>
                    <a:pt x="39" y="1"/>
                  </a:cubicBezTo>
                  <a:cubicBezTo>
                    <a:pt x="42" y="1"/>
                    <a:pt x="45" y="2"/>
                    <a:pt x="47" y="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3" y="12"/>
                    <a:pt x="41" y="12"/>
                    <a:pt x="39" y="11"/>
                  </a:cubicBezTo>
                  <a:cubicBezTo>
                    <a:pt x="36" y="11"/>
                    <a:pt x="34" y="10"/>
                    <a:pt x="31" y="10"/>
                  </a:cubicBezTo>
                  <a:cubicBezTo>
                    <a:pt x="25" y="10"/>
                    <a:pt x="20" y="12"/>
                    <a:pt x="17" y="16"/>
                  </a:cubicBezTo>
                  <a:cubicBezTo>
                    <a:pt x="13" y="20"/>
                    <a:pt x="12" y="26"/>
                    <a:pt x="12" y="34"/>
                  </a:cubicBezTo>
                  <a:cubicBezTo>
                    <a:pt x="12" y="37"/>
                    <a:pt x="12" y="41"/>
                    <a:pt x="13" y="44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8" y="53"/>
                    <a:pt x="20" y="55"/>
                    <a:pt x="23" y="56"/>
                  </a:cubicBezTo>
                  <a:cubicBezTo>
                    <a:pt x="26" y="57"/>
                    <a:pt x="29" y="57"/>
                    <a:pt x="33" y="57"/>
                  </a:cubicBezTo>
                  <a:cubicBezTo>
                    <a:pt x="36" y="57"/>
                    <a:pt x="38" y="57"/>
                    <a:pt x="41" y="56"/>
                  </a:cubicBezTo>
                  <a:cubicBezTo>
                    <a:pt x="43" y="56"/>
                    <a:pt x="45" y="55"/>
                    <a:pt x="47" y="55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7" y="65"/>
                    <a:pt x="45" y="65"/>
                  </a:cubicBezTo>
                  <a:cubicBezTo>
                    <a:pt x="44" y="66"/>
                    <a:pt x="43" y="66"/>
                    <a:pt x="41" y="66"/>
                  </a:cubicBezTo>
                  <a:cubicBezTo>
                    <a:pt x="40" y="67"/>
                    <a:pt x="38" y="67"/>
                    <a:pt x="36" y="67"/>
                  </a:cubicBezTo>
                  <a:cubicBezTo>
                    <a:pt x="34" y="67"/>
                    <a:pt x="33" y="67"/>
                    <a:pt x="31" y="6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$ľidê">
              <a:extLst>
                <a:ext uri="{FF2B5EF4-FFF2-40B4-BE49-F238E27FC236}">
                  <a16:creationId xmlns:a16="http://schemas.microsoft.com/office/drawing/2014/main" id="{04E38C07-F2E3-4C4B-BBB7-9B656C1F3A6C}"/>
                </a:ext>
              </a:extLst>
            </p:cNvPr>
            <p:cNvSpPr/>
            <p:nvPr/>
          </p:nvSpPr>
          <p:spPr bwMode="auto">
            <a:xfrm>
              <a:off x="4831556" y="2732088"/>
              <a:ext cx="60325" cy="76200"/>
            </a:xfrm>
            <a:custGeom>
              <a:avLst/>
              <a:gdLst>
                <a:gd name="T0" fmla="*/ 52 w 52"/>
                <a:gd name="T1" fmla="*/ 62 h 65"/>
                <a:gd name="T2" fmla="*/ 41 w 52"/>
                <a:gd name="T3" fmla="*/ 64 h 65"/>
                <a:gd name="T4" fmla="*/ 26 w 52"/>
                <a:gd name="T5" fmla="*/ 65 h 65"/>
                <a:gd name="T6" fmla="*/ 14 w 52"/>
                <a:gd name="T7" fmla="*/ 63 h 65"/>
                <a:gd name="T8" fmla="*/ 6 w 52"/>
                <a:gd name="T9" fmla="*/ 57 h 65"/>
                <a:gd name="T10" fmla="*/ 1 w 52"/>
                <a:gd name="T11" fmla="*/ 48 h 65"/>
                <a:gd name="T12" fmla="*/ 0 w 52"/>
                <a:gd name="T13" fmla="*/ 36 h 65"/>
                <a:gd name="T14" fmla="*/ 0 w 52"/>
                <a:gd name="T15" fmla="*/ 0 h 65"/>
                <a:gd name="T16" fmla="*/ 11 w 52"/>
                <a:gd name="T17" fmla="*/ 0 h 65"/>
                <a:gd name="T18" fmla="*/ 11 w 52"/>
                <a:gd name="T19" fmla="*/ 33 h 65"/>
                <a:gd name="T20" fmla="*/ 15 w 52"/>
                <a:gd name="T21" fmla="*/ 50 h 65"/>
                <a:gd name="T22" fmla="*/ 27 w 52"/>
                <a:gd name="T23" fmla="*/ 55 h 65"/>
                <a:gd name="T24" fmla="*/ 31 w 52"/>
                <a:gd name="T25" fmla="*/ 55 h 65"/>
                <a:gd name="T26" fmla="*/ 35 w 52"/>
                <a:gd name="T27" fmla="*/ 55 h 65"/>
                <a:gd name="T28" fmla="*/ 38 w 52"/>
                <a:gd name="T29" fmla="*/ 54 h 65"/>
                <a:gd name="T30" fmla="*/ 40 w 52"/>
                <a:gd name="T31" fmla="*/ 54 h 65"/>
                <a:gd name="T32" fmla="*/ 40 w 52"/>
                <a:gd name="T33" fmla="*/ 0 h 65"/>
                <a:gd name="T34" fmla="*/ 52 w 52"/>
                <a:gd name="T35" fmla="*/ 0 h 65"/>
                <a:gd name="T36" fmla="*/ 52 w 52"/>
                <a:gd name="T37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65">
                  <a:moveTo>
                    <a:pt x="52" y="62"/>
                  </a:moveTo>
                  <a:cubicBezTo>
                    <a:pt x="49" y="63"/>
                    <a:pt x="45" y="63"/>
                    <a:pt x="41" y="64"/>
                  </a:cubicBezTo>
                  <a:cubicBezTo>
                    <a:pt x="37" y="65"/>
                    <a:pt x="32" y="65"/>
                    <a:pt x="26" y="65"/>
                  </a:cubicBezTo>
                  <a:cubicBezTo>
                    <a:pt x="21" y="65"/>
                    <a:pt x="17" y="65"/>
                    <a:pt x="14" y="63"/>
                  </a:cubicBezTo>
                  <a:cubicBezTo>
                    <a:pt x="10" y="62"/>
                    <a:pt x="8" y="60"/>
                    <a:pt x="6" y="57"/>
                  </a:cubicBezTo>
                  <a:cubicBezTo>
                    <a:pt x="4" y="54"/>
                    <a:pt x="2" y="51"/>
                    <a:pt x="1" y="48"/>
                  </a:cubicBezTo>
                  <a:cubicBezTo>
                    <a:pt x="0" y="44"/>
                    <a:pt x="0" y="40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41"/>
                    <a:pt x="12" y="47"/>
                    <a:pt x="15" y="50"/>
                  </a:cubicBezTo>
                  <a:cubicBezTo>
                    <a:pt x="17" y="53"/>
                    <a:pt x="22" y="55"/>
                    <a:pt x="27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3" y="55"/>
                    <a:pt x="34" y="55"/>
                    <a:pt x="35" y="55"/>
                  </a:cubicBezTo>
                  <a:cubicBezTo>
                    <a:pt x="36" y="55"/>
                    <a:pt x="37" y="55"/>
                    <a:pt x="38" y="54"/>
                  </a:cubicBezTo>
                  <a:cubicBezTo>
                    <a:pt x="39" y="54"/>
                    <a:pt x="40" y="54"/>
                    <a:pt x="40" y="5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6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ṣľíḍè">
              <a:extLst>
                <a:ext uri="{FF2B5EF4-FFF2-40B4-BE49-F238E27FC236}">
                  <a16:creationId xmlns:a16="http://schemas.microsoft.com/office/drawing/2014/main" id="{135813D0-5BB2-43C5-96B5-B022B7DFB8C1}"/>
                </a:ext>
              </a:extLst>
            </p:cNvPr>
            <p:cNvSpPr/>
            <p:nvPr/>
          </p:nvSpPr>
          <p:spPr bwMode="auto">
            <a:xfrm>
              <a:off x="4914106" y="2730501"/>
              <a:ext cx="41275" cy="76200"/>
            </a:xfrm>
            <a:custGeom>
              <a:avLst/>
              <a:gdLst>
                <a:gd name="T0" fmla="*/ 24 w 37"/>
                <a:gd name="T1" fmla="*/ 0 h 66"/>
                <a:gd name="T2" fmla="*/ 27 w 37"/>
                <a:gd name="T3" fmla="*/ 1 h 66"/>
                <a:gd name="T4" fmla="*/ 31 w 37"/>
                <a:gd name="T5" fmla="*/ 1 h 66"/>
                <a:gd name="T6" fmla="*/ 34 w 37"/>
                <a:gd name="T7" fmla="*/ 2 h 66"/>
                <a:gd name="T8" fmla="*/ 37 w 37"/>
                <a:gd name="T9" fmla="*/ 2 h 66"/>
                <a:gd name="T10" fmla="*/ 35 w 37"/>
                <a:gd name="T11" fmla="*/ 12 h 66"/>
                <a:gd name="T12" fmla="*/ 30 w 37"/>
                <a:gd name="T13" fmla="*/ 11 h 66"/>
                <a:gd name="T14" fmla="*/ 22 w 37"/>
                <a:gd name="T15" fmla="*/ 10 h 66"/>
                <a:gd name="T16" fmla="*/ 16 w 37"/>
                <a:gd name="T17" fmla="*/ 11 h 66"/>
                <a:gd name="T18" fmla="*/ 12 w 37"/>
                <a:gd name="T19" fmla="*/ 12 h 66"/>
                <a:gd name="T20" fmla="*/ 12 w 37"/>
                <a:gd name="T21" fmla="*/ 66 h 66"/>
                <a:gd name="T22" fmla="*/ 0 w 37"/>
                <a:gd name="T23" fmla="*/ 66 h 66"/>
                <a:gd name="T24" fmla="*/ 0 w 37"/>
                <a:gd name="T25" fmla="*/ 5 h 66"/>
                <a:gd name="T26" fmla="*/ 10 w 37"/>
                <a:gd name="T27" fmla="*/ 2 h 66"/>
                <a:gd name="T28" fmla="*/ 24 w 37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66">
                  <a:moveTo>
                    <a:pt x="24" y="0"/>
                  </a:moveTo>
                  <a:cubicBezTo>
                    <a:pt x="25" y="0"/>
                    <a:pt x="26" y="1"/>
                    <a:pt x="27" y="1"/>
                  </a:cubicBezTo>
                  <a:cubicBezTo>
                    <a:pt x="29" y="1"/>
                    <a:pt x="30" y="1"/>
                    <a:pt x="31" y="1"/>
                  </a:cubicBezTo>
                  <a:cubicBezTo>
                    <a:pt x="32" y="1"/>
                    <a:pt x="33" y="2"/>
                    <a:pt x="34" y="2"/>
                  </a:cubicBezTo>
                  <a:cubicBezTo>
                    <a:pt x="35" y="2"/>
                    <a:pt x="36" y="2"/>
                    <a:pt x="37" y="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2" y="12"/>
                    <a:pt x="30" y="11"/>
                  </a:cubicBezTo>
                  <a:cubicBezTo>
                    <a:pt x="28" y="11"/>
                    <a:pt x="25" y="10"/>
                    <a:pt x="22" y="10"/>
                  </a:cubicBezTo>
                  <a:cubicBezTo>
                    <a:pt x="20" y="10"/>
                    <a:pt x="18" y="11"/>
                    <a:pt x="16" y="11"/>
                  </a:cubicBezTo>
                  <a:cubicBezTo>
                    <a:pt x="14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4"/>
                    <a:pt x="6" y="3"/>
                    <a:pt x="10" y="2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líḓè">
              <a:extLst>
                <a:ext uri="{FF2B5EF4-FFF2-40B4-BE49-F238E27FC236}">
                  <a16:creationId xmlns:a16="http://schemas.microsoft.com/office/drawing/2014/main" id="{A5684AE5-0211-4D5F-BEB4-3CBF6FCB859C}"/>
                </a:ext>
              </a:extLst>
            </p:cNvPr>
            <p:cNvSpPr/>
            <p:nvPr/>
          </p:nvSpPr>
          <p:spPr bwMode="auto">
            <a:xfrm>
              <a:off x="4966494" y="2701926"/>
              <a:ext cx="17463" cy="104775"/>
            </a:xfrm>
            <a:custGeom>
              <a:avLst/>
              <a:gdLst>
                <a:gd name="T0" fmla="*/ 7 w 15"/>
                <a:gd name="T1" fmla="*/ 15 h 91"/>
                <a:gd name="T2" fmla="*/ 2 w 15"/>
                <a:gd name="T3" fmla="*/ 13 h 91"/>
                <a:gd name="T4" fmla="*/ 0 w 15"/>
                <a:gd name="T5" fmla="*/ 8 h 91"/>
                <a:gd name="T6" fmla="*/ 2 w 15"/>
                <a:gd name="T7" fmla="*/ 2 h 91"/>
                <a:gd name="T8" fmla="*/ 7 w 15"/>
                <a:gd name="T9" fmla="*/ 0 h 91"/>
                <a:gd name="T10" fmla="*/ 13 w 15"/>
                <a:gd name="T11" fmla="*/ 2 h 91"/>
                <a:gd name="T12" fmla="*/ 15 w 15"/>
                <a:gd name="T13" fmla="*/ 8 h 91"/>
                <a:gd name="T14" fmla="*/ 13 w 15"/>
                <a:gd name="T15" fmla="*/ 13 h 91"/>
                <a:gd name="T16" fmla="*/ 7 w 15"/>
                <a:gd name="T17" fmla="*/ 15 h 91"/>
                <a:gd name="T18" fmla="*/ 13 w 15"/>
                <a:gd name="T19" fmla="*/ 91 h 91"/>
                <a:gd name="T20" fmla="*/ 2 w 15"/>
                <a:gd name="T21" fmla="*/ 91 h 91"/>
                <a:gd name="T22" fmla="*/ 2 w 15"/>
                <a:gd name="T23" fmla="*/ 27 h 91"/>
                <a:gd name="T24" fmla="*/ 13 w 15"/>
                <a:gd name="T25" fmla="*/ 27 h 91"/>
                <a:gd name="T26" fmla="*/ 13 w 15"/>
                <a:gd name="T2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91">
                  <a:moveTo>
                    <a:pt x="7" y="15"/>
                  </a:moveTo>
                  <a:cubicBezTo>
                    <a:pt x="5" y="15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5"/>
                    <a:pt x="1" y="4"/>
                    <a:pt x="2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10" y="0"/>
                    <a:pt x="11" y="1"/>
                    <a:pt x="13" y="2"/>
                  </a:cubicBezTo>
                  <a:cubicBezTo>
                    <a:pt x="14" y="4"/>
                    <a:pt x="15" y="5"/>
                    <a:pt x="15" y="8"/>
                  </a:cubicBezTo>
                  <a:cubicBezTo>
                    <a:pt x="15" y="10"/>
                    <a:pt x="14" y="12"/>
                    <a:pt x="13" y="13"/>
                  </a:cubicBezTo>
                  <a:cubicBezTo>
                    <a:pt x="11" y="15"/>
                    <a:pt x="10" y="15"/>
                    <a:pt x="7" y="15"/>
                  </a:cubicBezTo>
                  <a:close/>
                  <a:moveTo>
                    <a:pt x="13" y="91"/>
                  </a:moveTo>
                  <a:cubicBezTo>
                    <a:pt x="2" y="91"/>
                    <a:pt x="2" y="91"/>
                    <a:pt x="2" y="9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13" y="9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śļiḍé">
              <a:extLst>
                <a:ext uri="{FF2B5EF4-FFF2-40B4-BE49-F238E27FC236}">
                  <a16:creationId xmlns:a16="http://schemas.microsoft.com/office/drawing/2014/main" id="{B5A1DA88-54EC-408B-9A01-E6284C48AC92}"/>
                </a:ext>
              </a:extLst>
            </p:cNvPr>
            <p:cNvSpPr/>
            <p:nvPr/>
          </p:nvSpPr>
          <p:spPr bwMode="auto">
            <a:xfrm>
              <a:off x="5003006" y="2709863"/>
              <a:ext cx="44450" cy="98425"/>
            </a:xfrm>
            <a:custGeom>
              <a:avLst/>
              <a:gdLst>
                <a:gd name="T0" fmla="*/ 12 w 38"/>
                <a:gd name="T1" fmla="*/ 20 h 85"/>
                <a:gd name="T2" fmla="*/ 36 w 38"/>
                <a:gd name="T3" fmla="*/ 20 h 85"/>
                <a:gd name="T4" fmla="*/ 36 w 38"/>
                <a:gd name="T5" fmla="*/ 29 h 85"/>
                <a:gd name="T6" fmla="*/ 12 w 38"/>
                <a:gd name="T7" fmla="*/ 29 h 85"/>
                <a:gd name="T8" fmla="*/ 12 w 38"/>
                <a:gd name="T9" fmla="*/ 59 h 85"/>
                <a:gd name="T10" fmla="*/ 12 w 38"/>
                <a:gd name="T11" fmla="*/ 67 h 85"/>
                <a:gd name="T12" fmla="*/ 15 w 38"/>
                <a:gd name="T13" fmla="*/ 72 h 85"/>
                <a:gd name="T14" fmla="*/ 18 w 38"/>
                <a:gd name="T15" fmla="*/ 74 h 85"/>
                <a:gd name="T16" fmla="*/ 24 w 38"/>
                <a:gd name="T17" fmla="*/ 75 h 85"/>
                <a:gd name="T18" fmla="*/ 32 w 38"/>
                <a:gd name="T19" fmla="*/ 74 h 85"/>
                <a:gd name="T20" fmla="*/ 36 w 38"/>
                <a:gd name="T21" fmla="*/ 72 h 85"/>
                <a:gd name="T22" fmla="*/ 38 w 38"/>
                <a:gd name="T23" fmla="*/ 82 h 85"/>
                <a:gd name="T24" fmla="*/ 32 w 38"/>
                <a:gd name="T25" fmla="*/ 84 h 85"/>
                <a:gd name="T26" fmla="*/ 23 w 38"/>
                <a:gd name="T27" fmla="*/ 85 h 85"/>
                <a:gd name="T28" fmla="*/ 12 w 38"/>
                <a:gd name="T29" fmla="*/ 84 h 85"/>
                <a:gd name="T30" fmla="*/ 5 w 38"/>
                <a:gd name="T31" fmla="*/ 79 h 85"/>
                <a:gd name="T32" fmla="*/ 1 w 38"/>
                <a:gd name="T33" fmla="*/ 70 h 85"/>
                <a:gd name="T34" fmla="*/ 0 w 38"/>
                <a:gd name="T35" fmla="*/ 59 h 85"/>
                <a:gd name="T36" fmla="*/ 0 w 38"/>
                <a:gd name="T37" fmla="*/ 2 h 85"/>
                <a:gd name="T38" fmla="*/ 12 w 38"/>
                <a:gd name="T39" fmla="*/ 0 h 85"/>
                <a:gd name="T40" fmla="*/ 12 w 38"/>
                <a:gd name="T41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85">
                  <a:moveTo>
                    <a:pt x="12" y="20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2"/>
                    <a:pt x="12" y="65"/>
                    <a:pt x="12" y="67"/>
                  </a:cubicBezTo>
                  <a:cubicBezTo>
                    <a:pt x="13" y="69"/>
                    <a:pt x="14" y="71"/>
                    <a:pt x="15" y="72"/>
                  </a:cubicBezTo>
                  <a:cubicBezTo>
                    <a:pt x="16" y="73"/>
                    <a:pt x="17" y="74"/>
                    <a:pt x="18" y="74"/>
                  </a:cubicBezTo>
                  <a:cubicBezTo>
                    <a:pt x="20" y="75"/>
                    <a:pt x="22" y="75"/>
                    <a:pt x="24" y="75"/>
                  </a:cubicBezTo>
                  <a:cubicBezTo>
                    <a:pt x="27" y="75"/>
                    <a:pt x="30" y="75"/>
                    <a:pt x="32" y="74"/>
                  </a:cubicBezTo>
                  <a:cubicBezTo>
                    <a:pt x="34" y="73"/>
                    <a:pt x="35" y="73"/>
                    <a:pt x="36" y="7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7" y="82"/>
                    <a:pt x="35" y="83"/>
                    <a:pt x="32" y="84"/>
                  </a:cubicBezTo>
                  <a:cubicBezTo>
                    <a:pt x="30" y="85"/>
                    <a:pt x="26" y="85"/>
                    <a:pt x="23" y="85"/>
                  </a:cubicBezTo>
                  <a:cubicBezTo>
                    <a:pt x="18" y="85"/>
                    <a:pt x="15" y="85"/>
                    <a:pt x="12" y="84"/>
                  </a:cubicBezTo>
                  <a:cubicBezTo>
                    <a:pt x="9" y="83"/>
                    <a:pt x="7" y="81"/>
                    <a:pt x="5" y="79"/>
                  </a:cubicBezTo>
                  <a:cubicBezTo>
                    <a:pt x="3" y="76"/>
                    <a:pt x="2" y="74"/>
                    <a:pt x="1" y="70"/>
                  </a:cubicBezTo>
                  <a:cubicBezTo>
                    <a:pt x="1" y="67"/>
                    <a:pt x="0" y="63"/>
                    <a:pt x="0" y="5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sḷîdè">
              <a:extLst>
                <a:ext uri="{FF2B5EF4-FFF2-40B4-BE49-F238E27FC236}">
                  <a16:creationId xmlns:a16="http://schemas.microsoft.com/office/drawing/2014/main" id="{BDF2999C-98A8-4E42-A915-67F2B9BC0C19}"/>
                </a:ext>
              </a:extLst>
            </p:cNvPr>
            <p:cNvSpPr/>
            <p:nvPr/>
          </p:nvSpPr>
          <p:spPr bwMode="auto">
            <a:xfrm>
              <a:off x="5050631" y="2732088"/>
              <a:ext cx="68263" cy="101600"/>
            </a:xfrm>
            <a:custGeom>
              <a:avLst/>
              <a:gdLst>
                <a:gd name="T0" fmla="*/ 2 w 59"/>
                <a:gd name="T1" fmla="*/ 76 h 87"/>
                <a:gd name="T2" fmla="*/ 5 w 59"/>
                <a:gd name="T3" fmla="*/ 77 h 87"/>
                <a:gd name="T4" fmla="*/ 10 w 59"/>
                <a:gd name="T5" fmla="*/ 78 h 87"/>
                <a:gd name="T6" fmla="*/ 20 w 59"/>
                <a:gd name="T7" fmla="*/ 75 h 87"/>
                <a:gd name="T8" fmla="*/ 27 w 59"/>
                <a:gd name="T9" fmla="*/ 65 h 87"/>
                <a:gd name="T10" fmla="*/ 13 w 59"/>
                <a:gd name="T11" fmla="*/ 33 h 87"/>
                <a:gd name="T12" fmla="*/ 2 w 59"/>
                <a:gd name="T13" fmla="*/ 0 h 87"/>
                <a:gd name="T14" fmla="*/ 14 w 59"/>
                <a:gd name="T15" fmla="*/ 0 h 87"/>
                <a:gd name="T16" fmla="*/ 17 w 59"/>
                <a:gd name="T17" fmla="*/ 12 h 87"/>
                <a:gd name="T18" fmla="*/ 21 w 59"/>
                <a:gd name="T19" fmla="*/ 25 h 87"/>
                <a:gd name="T20" fmla="*/ 26 w 59"/>
                <a:gd name="T21" fmla="*/ 39 h 87"/>
                <a:gd name="T22" fmla="*/ 32 w 59"/>
                <a:gd name="T23" fmla="*/ 52 h 87"/>
                <a:gd name="T24" fmla="*/ 40 w 59"/>
                <a:gd name="T25" fmla="*/ 26 h 87"/>
                <a:gd name="T26" fmla="*/ 47 w 59"/>
                <a:gd name="T27" fmla="*/ 0 h 87"/>
                <a:gd name="T28" fmla="*/ 59 w 59"/>
                <a:gd name="T29" fmla="*/ 0 h 87"/>
                <a:gd name="T30" fmla="*/ 49 w 59"/>
                <a:gd name="T31" fmla="*/ 35 h 87"/>
                <a:gd name="T32" fmla="*/ 37 w 59"/>
                <a:gd name="T33" fmla="*/ 66 h 87"/>
                <a:gd name="T34" fmla="*/ 32 w 59"/>
                <a:gd name="T35" fmla="*/ 75 h 87"/>
                <a:gd name="T36" fmla="*/ 26 w 59"/>
                <a:gd name="T37" fmla="*/ 82 h 87"/>
                <a:gd name="T38" fmla="*/ 19 w 59"/>
                <a:gd name="T39" fmla="*/ 86 h 87"/>
                <a:gd name="T40" fmla="*/ 10 w 59"/>
                <a:gd name="T41" fmla="*/ 87 h 87"/>
                <a:gd name="T42" fmla="*/ 7 w 59"/>
                <a:gd name="T43" fmla="*/ 87 h 87"/>
                <a:gd name="T44" fmla="*/ 4 w 59"/>
                <a:gd name="T45" fmla="*/ 86 h 87"/>
                <a:gd name="T46" fmla="*/ 2 w 59"/>
                <a:gd name="T47" fmla="*/ 86 h 87"/>
                <a:gd name="T48" fmla="*/ 0 w 59"/>
                <a:gd name="T49" fmla="*/ 85 h 87"/>
                <a:gd name="T50" fmla="*/ 2 w 59"/>
                <a:gd name="T51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87">
                  <a:moveTo>
                    <a:pt x="2" y="76"/>
                  </a:moveTo>
                  <a:cubicBezTo>
                    <a:pt x="3" y="76"/>
                    <a:pt x="4" y="77"/>
                    <a:pt x="5" y="77"/>
                  </a:cubicBezTo>
                  <a:cubicBezTo>
                    <a:pt x="7" y="77"/>
                    <a:pt x="8" y="78"/>
                    <a:pt x="10" y="78"/>
                  </a:cubicBezTo>
                  <a:cubicBezTo>
                    <a:pt x="14" y="78"/>
                    <a:pt x="18" y="77"/>
                    <a:pt x="20" y="75"/>
                  </a:cubicBezTo>
                  <a:cubicBezTo>
                    <a:pt x="23" y="73"/>
                    <a:pt x="25" y="69"/>
                    <a:pt x="27" y="65"/>
                  </a:cubicBezTo>
                  <a:cubicBezTo>
                    <a:pt x="22" y="55"/>
                    <a:pt x="17" y="44"/>
                    <a:pt x="13" y="33"/>
                  </a:cubicBezTo>
                  <a:cubicBezTo>
                    <a:pt x="8" y="22"/>
                    <a:pt x="5" y="11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4"/>
                    <a:pt x="16" y="8"/>
                    <a:pt x="17" y="12"/>
                  </a:cubicBezTo>
                  <a:cubicBezTo>
                    <a:pt x="18" y="16"/>
                    <a:pt x="20" y="20"/>
                    <a:pt x="21" y="25"/>
                  </a:cubicBezTo>
                  <a:cubicBezTo>
                    <a:pt x="23" y="30"/>
                    <a:pt x="25" y="34"/>
                    <a:pt x="26" y="39"/>
                  </a:cubicBezTo>
                  <a:cubicBezTo>
                    <a:pt x="28" y="43"/>
                    <a:pt x="30" y="47"/>
                    <a:pt x="32" y="52"/>
                  </a:cubicBezTo>
                  <a:cubicBezTo>
                    <a:pt x="35" y="43"/>
                    <a:pt x="38" y="34"/>
                    <a:pt x="40" y="26"/>
                  </a:cubicBezTo>
                  <a:cubicBezTo>
                    <a:pt x="43" y="18"/>
                    <a:pt x="45" y="9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6" y="12"/>
                    <a:pt x="52" y="24"/>
                    <a:pt x="49" y="35"/>
                  </a:cubicBezTo>
                  <a:cubicBezTo>
                    <a:pt x="45" y="46"/>
                    <a:pt x="41" y="56"/>
                    <a:pt x="37" y="66"/>
                  </a:cubicBezTo>
                  <a:cubicBezTo>
                    <a:pt x="35" y="70"/>
                    <a:pt x="34" y="73"/>
                    <a:pt x="32" y="75"/>
                  </a:cubicBezTo>
                  <a:cubicBezTo>
                    <a:pt x="30" y="78"/>
                    <a:pt x="28" y="80"/>
                    <a:pt x="26" y="82"/>
                  </a:cubicBezTo>
                  <a:cubicBezTo>
                    <a:pt x="24" y="84"/>
                    <a:pt x="22" y="85"/>
                    <a:pt x="19" y="86"/>
                  </a:cubicBezTo>
                  <a:cubicBezTo>
                    <a:pt x="16" y="87"/>
                    <a:pt x="13" y="87"/>
                    <a:pt x="10" y="87"/>
                  </a:cubicBezTo>
                  <a:cubicBezTo>
                    <a:pt x="9" y="87"/>
                    <a:pt x="8" y="87"/>
                    <a:pt x="7" y="87"/>
                  </a:cubicBezTo>
                  <a:cubicBezTo>
                    <a:pt x="6" y="87"/>
                    <a:pt x="5" y="87"/>
                    <a:pt x="4" y="86"/>
                  </a:cubicBezTo>
                  <a:cubicBezTo>
                    <a:pt x="3" y="86"/>
                    <a:pt x="2" y="86"/>
                    <a:pt x="2" y="86"/>
                  </a:cubicBezTo>
                  <a:cubicBezTo>
                    <a:pt x="1" y="85"/>
                    <a:pt x="0" y="85"/>
                    <a:pt x="0" y="85"/>
                  </a:cubicBezTo>
                  <a:lnTo>
                    <a:pt x="2" y="7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$liḓe">
              <a:extLst>
                <a:ext uri="{FF2B5EF4-FFF2-40B4-BE49-F238E27FC236}">
                  <a16:creationId xmlns:a16="http://schemas.microsoft.com/office/drawing/2014/main" id="{2BF1BA53-34CC-459A-806A-36DCEBB0AA16}"/>
                </a:ext>
              </a:extLst>
            </p:cNvPr>
            <p:cNvSpPr/>
            <p:nvPr/>
          </p:nvSpPr>
          <p:spPr bwMode="auto">
            <a:xfrm>
              <a:off x="4602956" y="3128963"/>
              <a:ext cx="68263" cy="101600"/>
            </a:xfrm>
            <a:custGeom>
              <a:avLst/>
              <a:gdLst>
                <a:gd name="T0" fmla="*/ 26 w 58"/>
                <a:gd name="T1" fmla="*/ 78 h 89"/>
                <a:gd name="T2" fmla="*/ 45 w 58"/>
                <a:gd name="T3" fmla="*/ 66 h 89"/>
                <a:gd name="T4" fmla="*/ 43 w 58"/>
                <a:gd name="T5" fmla="*/ 59 h 89"/>
                <a:gd name="T6" fmla="*/ 39 w 58"/>
                <a:gd name="T7" fmla="*/ 54 h 89"/>
                <a:gd name="T8" fmla="*/ 32 w 58"/>
                <a:gd name="T9" fmla="*/ 51 h 89"/>
                <a:gd name="T10" fmla="*/ 25 w 58"/>
                <a:gd name="T11" fmla="*/ 48 h 89"/>
                <a:gd name="T12" fmla="*/ 16 w 58"/>
                <a:gd name="T13" fmla="*/ 44 h 89"/>
                <a:gd name="T14" fmla="*/ 9 w 58"/>
                <a:gd name="T15" fmla="*/ 39 h 89"/>
                <a:gd name="T16" fmla="*/ 4 w 58"/>
                <a:gd name="T17" fmla="*/ 33 h 89"/>
                <a:gd name="T18" fmla="*/ 2 w 58"/>
                <a:gd name="T19" fmla="*/ 23 h 89"/>
                <a:gd name="T20" fmla="*/ 10 w 58"/>
                <a:gd name="T21" fmla="*/ 6 h 89"/>
                <a:gd name="T22" fmla="*/ 31 w 58"/>
                <a:gd name="T23" fmla="*/ 0 h 89"/>
                <a:gd name="T24" fmla="*/ 45 w 58"/>
                <a:gd name="T25" fmla="*/ 1 h 89"/>
                <a:gd name="T26" fmla="*/ 54 w 58"/>
                <a:gd name="T27" fmla="*/ 5 h 89"/>
                <a:gd name="T28" fmla="*/ 50 w 58"/>
                <a:gd name="T29" fmla="*/ 15 h 89"/>
                <a:gd name="T30" fmla="*/ 43 w 58"/>
                <a:gd name="T31" fmla="*/ 12 h 89"/>
                <a:gd name="T32" fmla="*/ 31 w 58"/>
                <a:gd name="T33" fmla="*/ 10 h 89"/>
                <a:gd name="T34" fmla="*/ 24 w 58"/>
                <a:gd name="T35" fmla="*/ 11 h 89"/>
                <a:gd name="T36" fmla="*/ 19 w 58"/>
                <a:gd name="T37" fmla="*/ 13 h 89"/>
                <a:gd name="T38" fmla="*/ 16 w 58"/>
                <a:gd name="T39" fmla="*/ 17 h 89"/>
                <a:gd name="T40" fmla="*/ 14 w 58"/>
                <a:gd name="T41" fmla="*/ 22 h 89"/>
                <a:gd name="T42" fmla="*/ 16 w 58"/>
                <a:gd name="T43" fmla="*/ 28 h 89"/>
                <a:gd name="T44" fmla="*/ 19 w 58"/>
                <a:gd name="T45" fmla="*/ 32 h 89"/>
                <a:gd name="T46" fmla="*/ 25 w 58"/>
                <a:gd name="T47" fmla="*/ 35 h 89"/>
                <a:gd name="T48" fmla="*/ 32 w 58"/>
                <a:gd name="T49" fmla="*/ 38 h 89"/>
                <a:gd name="T50" fmla="*/ 43 w 58"/>
                <a:gd name="T51" fmla="*/ 43 h 89"/>
                <a:gd name="T52" fmla="*/ 51 w 58"/>
                <a:gd name="T53" fmla="*/ 48 h 89"/>
                <a:gd name="T54" fmla="*/ 56 w 58"/>
                <a:gd name="T55" fmla="*/ 55 h 89"/>
                <a:gd name="T56" fmla="*/ 58 w 58"/>
                <a:gd name="T57" fmla="*/ 66 h 89"/>
                <a:gd name="T58" fmla="*/ 49 w 58"/>
                <a:gd name="T59" fmla="*/ 83 h 89"/>
                <a:gd name="T60" fmla="*/ 26 w 58"/>
                <a:gd name="T61" fmla="*/ 89 h 89"/>
                <a:gd name="T62" fmla="*/ 17 w 58"/>
                <a:gd name="T63" fmla="*/ 88 h 89"/>
                <a:gd name="T64" fmla="*/ 9 w 58"/>
                <a:gd name="T65" fmla="*/ 87 h 89"/>
                <a:gd name="T66" fmla="*/ 4 w 58"/>
                <a:gd name="T67" fmla="*/ 85 h 89"/>
                <a:gd name="T68" fmla="*/ 0 w 58"/>
                <a:gd name="T69" fmla="*/ 83 h 89"/>
                <a:gd name="T70" fmla="*/ 4 w 58"/>
                <a:gd name="T71" fmla="*/ 73 h 89"/>
                <a:gd name="T72" fmla="*/ 12 w 58"/>
                <a:gd name="T73" fmla="*/ 77 h 89"/>
                <a:gd name="T74" fmla="*/ 26 w 58"/>
                <a:gd name="T75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89">
                  <a:moveTo>
                    <a:pt x="26" y="78"/>
                  </a:moveTo>
                  <a:cubicBezTo>
                    <a:pt x="39" y="78"/>
                    <a:pt x="45" y="74"/>
                    <a:pt x="45" y="66"/>
                  </a:cubicBezTo>
                  <a:cubicBezTo>
                    <a:pt x="45" y="63"/>
                    <a:pt x="45" y="61"/>
                    <a:pt x="43" y="59"/>
                  </a:cubicBezTo>
                  <a:cubicBezTo>
                    <a:pt x="42" y="57"/>
                    <a:pt x="41" y="56"/>
                    <a:pt x="39" y="54"/>
                  </a:cubicBezTo>
                  <a:cubicBezTo>
                    <a:pt x="37" y="53"/>
                    <a:pt x="35" y="52"/>
                    <a:pt x="32" y="51"/>
                  </a:cubicBezTo>
                  <a:cubicBezTo>
                    <a:pt x="30" y="50"/>
                    <a:pt x="27" y="49"/>
                    <a:pt x="25" y="48"/>
                  </a:cubicBezTo>
                  <a:cubicBezTo>
                    <a:pt x="22" y="47"/>
                    <a:pt x="19" y="45"/>
                    <a:pt x="16" y="44"/>
                  </a:cubicBezTo>
                  <a:cubicBezTo>
                    <a:pt x="13" y="43"/>
                    <a:pt x="11" y="41"/>
                    <a:pt x="9" y="39"/>
                  </a:cubicBezTo>
                  <a:cubicBezTo>
                    <a:pt x="7" y="37"/>
                    <a:pt x="5" y="35"/>
                    <a:pt x="4" y="33"/>
                  </a:cubicBezTo>
                  <a:cubicBezTo>
                    <a:pt x="3" y="30"/>
                    <a:pt x="2" y="27"/>
                    <a:pt x="2" y="23"/>
                  </a:cubicBezTo>
                  <a:cubicBezTo>
                    <a:pt x="2" y="16"/>
                    <a:pt x="5" y="10"/>
                    <a:pt x="10" y="6"/>
                  </a:cubicBezTo>
                  <a:cubicBezTo>
                    <a:pt x="15" y="2"/>
                    <a:pt x="22" y="0"/>
                    <a:pt x="31" y="0"/>
                  </a:cubicBezTo>
                  <a:cubicBezTo>
                    <a:pt x="36" y="0"/>
                    <a:pt x="41" y="0"/>
                    <a:pt x="45" y="1"/>
                  </a:cubicBezTo>
                  <a:cubicBezTo>
                    <a:pt x="49" y="2"/>
                    <a:pt x="52" y="4"/>
                    <a:pt x="54" y="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4"/>
                    <a:pt x="46" y="13"/>
                    <a:pt x="43" y="12"/>
                  </a:cubicBezTo>
                  <a:cubicBezTo>
                    <a:pt x="39" y="11"/>
                    <a:pt x="35" y="10"/>
                    <a:pt x="31" y="10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2" y="11"/>
                    <a:pt x="21" y="12"/>
                    <a:pt x="19" y="13"/>
                  </a:cubicBezTo>
                  <a:cubicBezTo>
                    <a:pt x="18" y="14"/>
                    <a:pt x="16" y="15"/>
                    <a:pt x="16" y="17"/>
                  </a:cubicBezTo>
                  <a:cubicBezTo>
                    <a:pt x="15" y="18"/>
                    <a:pt x="14" y="20"/>
                    <a:pt x="14" y="22"/>
                  </a:cubicBezTo>
                  <a:cubicBezTo>
                    <a:pt x="14" y="24"/>
                    <a:pt x="15" y="26"/>
                    <a:pt x="16" y="28"/>
                  </a:cubicBezTo>
                  <a:cubicBezTo>
                    <a:pt x="17" y="29"/>
                    <a:pt x="18" y="31"/>
                    <a:pt x="19" y="32"/>
                  </a:cubicBezTo>
                  <a:cubicBezTo>
                    <a:pt x="21" y="33"/>
                    <a:pt x="23" y="34"/>
                    <a:pt x="25" y="35"/>
                  </a:cubicBezTo>
                  <a:cubicBezTo>
                    <a:pt x="27" y="36"/>
                    <a:pt x="30" y="37"/>
                    <a:pt x="32" y="38"/>
                  </a:cubicBezTo>
                  <a:cubicBezTo>
                    <a:pt x="36" y="40"/>
                    <a:pt x="40" y="41"/>
                    <a:pt x="43" y="43"/>
                  </a:cubicBezTo>
                  <a:cubicBezTo>
                    <a:pt x="46" y="44"/>
                    <a:pt x="48" y="46"/>
                    <a:pt x="51" y="48"/>
                  </a:cubicBezTo>
                  <a:cubicBezTo>
                    <a:pt x="53" y="50"/>
                    <a:pt x="55" y="52"/>
                    <a:pt x="56" y="55"/>
                  </a:cubicBezTo>
                  <a:cubicBezTo>
                    <a:pt x="57" y="58"/>
                    <a:pt x="58" y="62"/>
                    <a:pt x="58" y="66"/>
                  </a:cubicBezTo>
                  <a:cubicBezTo>
                    <a:pt x="58" y="73"/>
                    <a:pt x="55" y="79"/>
                    <a:pt x="49" y="83"/>
                  </a:cubicBezTo>
                  <a:cubicBezTo>
                    <a:pt x="44" y="87"/>
                    <a:pt x="36" y="89"/>
                    <a:pt x="26" y="89"/>
                  </a:cubicBezTo>
                  <a:cubicBezTo>
                    <a:pt x="23" y="89"/>
                    <a:pt x="20" y="89"/>
                    <a:pt x="17" y="88"/>
                  </a:cubicBezTo>
                  <a:cubicBezTo>
                    <a:pt x="14" y="88"/>
                    <a:pt x="12" y="87"/>
                    <a:pt x="9" y="87"/>
                  </a:cubicBezTo>
                  <a:cubicBezTo>
                    <a:pt x="7" y="86"/>
                    <a:pt x="5" y="85"/>
                    <a:pt x="4" y="85"/>
                  </a:cubicBezTo>
                  <a:cubicBezTo>
                    <a:pt x="2" y="84"/>
                    <a:pt x="1" y="83"/>
                    <a:pt x="0" y="8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8" y="75"/>
                    <a:pt x="12" y="77"/>
                  </a:cubicBezTo>
                  <a:cubicBezTo>
                    <a:pt x="16" y="78"/>
                    <a:pt x="21" y="78"/>
                    <a:pt x="26" y="7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ṣḷîḓè">
              <a:extLst>
                <a:ext uri="{FF2B5EF4-FFF2-40B4-BE49-F238E27FC236}">
                  <a16:creationId xmlns:a16="http://schemas.microsoft.com/office/drawing/2014/main" id="{A5428010-61E1-4384-9797-4190D7CDCD2F}"/>
                </a:ext>
              </a:extLst>
            </p:cNvPr>
            <p:cNvSpPr/>
            <p:nvPr/>
          </p:nvSpPr>
          <p:spPr bwMode="auto">
            <a:xfrm>
              <a:off x="4682331" y="3152776"/>
              <a:ext cx="65088" cy="77788"/>
            </a:xfrm>
            <a:custGeom>
              <a:avLst/>
              <a:gdLst>
                <a:gd name="T0" fmla="*/ 0 w 56"/>
                <a:gd name="T1" fmla="*/ 34 h 67"/>
                <a:gd name="T2" fmla="*/ 2 w 56"/>
                <a:gd name="T3" fmla="*/ 19 h 67"/>
                <a:gd name="T4" fmla="*/ 9 w 56"/>
                <a:gd name="T5" fmla="*/ 9 h 67"/>
                <a:gd name="T6" fmla="*/ 18 w 56"/>
                <a:gd name="T7" fmla="*/ 2 h 67"/>
                <a:gd name="T8" fmla="*/ 29 w 56"/>
                <a:gd name="T9" fmla="*/ 0 h 67"/>
                <a:gd name="T10" fmla="*/ 49 w 56"/>
                <a:gd name="T11" fmla="*/ 8 h 67"/>
                <a:gd name="T12" fmla="*/ 56 w 56"/>
                <a:gd name="T13" fmla="*/ 33 h 67"/>
                <a:gd name="T14" fmla="*/ 56 w 56"/>
                <a:gd name="T15" fmla="*/ 35 h 67"/>
                <a:gd name="T16" fmla="*/ 56 w 56"/>
                <a:gd name="T17" fmla="*/ 37 h 67"/>
                <a:gd name="T18" fmla="*/ 12 w 56"/>
                <a:gd name="T19" fmla="*/ 37 h 67"/>
                <a:gd name="T20" fmla="*/ 18 w 56"/>
                <a:gd name="T21" fmla="*/ 52 h 67"/>
                <a:gd name="T22" fmla="*/ 33 w 56"/>
                <a:gd name="T23" fmla="*/ 57 h 67"/>
                <a:gd name="T24" fmla="*/ 43 w 56"/>
                <a:gd name="T25" fmla="*/ 56 h 67"/>
                <a:gd name="T26" fmla="*/ 50 w 56"/>
                <a:gd name="T27" fmla="*/ 54 h 67"/>
                <a:gd name="T28" fmla="*/ 51 w 56"/>
                <a:gd name="T29" fmla="*/ 64 h 67"/>
                <a:gd name="T30" fmla="*/ 44 w 56"/>
                <a:gd name="T31" fmla="*/ 66 h 67"/>
                <a:gd name="T32" fmla="*/ 32 w 56"/>
                <a:gd name="T33" fmla="*/ 67 h 67"/>
                <a:gd name="T34" fmla="*/ 18 w 56"/>
                <a:gd name="T35" fmla="*/ 65 h 67"/>
                <a:gd name="T36" fmla="*/ 8 w 56"/>
                <a:gd name="T37" fmla="*/ 58 h 67"/>
                <a:gd name="T38" fmla="*/ 2 w 56"/>
                <a:gd name="T39" fmla="*/ 47 h 67"/>
                <a:gd name="T40" fmla="*/ 0 w 56"/>
                <a:gd name="T41" fmla="*/ 34 h 67"/>
                <a:gd name="T42" fmla="*/ 44 w 56"/>
                <a:gd name="T43" fmla="*/ 28 h 67"/>
                <a:gd name="T44" fmla="*/ 40 w 56"/>
                <a:gd name="T45" fmla="*/ 15 h 67"/>
                <a:gd name="T46" fmla="*/ 29 w 56"/>
                <a:gd name="T47" fmla="*/ 10 h 67"/>
                <a:gd name="T48" fmla="*/ 22 w 56"/>
                <a:gd name="T49" fmla="*/ 12 h 67"/>
                <a:gd name="T50" fmla="*/ 17 w 56"/>
                <a:gd name="T51" fmla="*/ 16 h 67"/>
                <a:gd name="T52" fmla="*/ 14 w 56"/>
                <a:gd name="T53" fmla="*/ 21 h 67"/>
                <a:gd name="T54" fmla="*/ 12 w 56"/>
                <a:gd name="T55" fmla="*/ 28 h 67"/>
                <a:gd name="T56" fmla="*/ 44 w 56"/>
                <a:gd name="T57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67">
                  <a:moveTo>
                    <a:pt x="0" y="34"/>
                  </a:moveTo>
                  <a:cubicBezTo>
                    <a:pt x="0" y="28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5" y="0"/>
                    <a:pt x="29" y="0"/>
                  </a:cubicBezTo>
                  <a:cubicBezTo>
                    <a:pt x="38" y="0"/>
                    <a:pt x="44" y="3"/>
                    <a:pt x="49" y="8"/>
                  </a:cubicBezTo>
                  <a:cubicBezTo>
                    <a:pt x="53" y="14"/>
                    <a:pt x="56" y="22"/>
                    <a:pt x="56" y="33"/>
                  </a:cubicBezTo>
                  <a:cubicBezTo>
                    <a:pt x="56" y="33"/>
                    <a:pt x="56" y="34"/>
                    <a:pt x="56" y="35"/>
                  </a:cubicBezTo>
                  <a:cubicBezTo>
                    <a:pt x="56" y="36"/>
                    <a:pt x="56" y="36"/>
                    <a:pt x="5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4"/>
                    <a:pt x="14" y="49"/>
                    <a:pt x="18" y="52"/>
                  </a:cubicBezTo>
                  <a:cubicBezTo>
                    <a:pt x="21" y="56"/>
                    <a:pt x="26" y="57"/>
                    <a:pt x="33" y="57"/>
                  </a:cubicBezTo>
                  <a:cubicBezTo>
                    <a:pt x="37" y="57"/>
                    <a:pt x="41" y="57"/>
                    <a:pt x="43" y="56"/>
                  </a:cubicBezTo>
                  <a:cubicBezTo>
                    <a:pt x="46" y="56"/>
                    <a:pt x="48" y="55"/>
                    <a:pt x="50" y="5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0" y="65"/>
                    <a:pt x="47" y="65"/>
                    <a:pt x="44" y="66"/>
                  </a:cubicBezTo>
                  <a:cubicBezTo>
                    <a:pt x="40" y="67"/>
                    <a:pt x="36" y="67"/>
                    <a:pt x="32" y="67"/>
                  </a:cubicBezTo>
                  <a:cubicBezTo>
                    <a:pt x="26" y="67"/>
                    <a:pt x="22" y="67"/>
                    <a:pt x="18" y="65"/>
                  </a:cubicBezTo>
                  <a:cubicBezTo>
                    <a:pt x="14" y="63"/>
                    <a:pt x="10" y="61"/>
                    <a:pt x="8" y="58"/>
                  </a:cubicBezTo>
                  <a:cubicBezTo>
                    <a:pt x="5" y="55"/>
                    <a:pt x="3" y="52"/>
                    <a:pt x="2" y="47"/>
                  </a:cubicBezTo>
                  <a:cubicBezTo>
                    <a:pt x="0" y="43"/>
                    <a:pt x="0" y="39"/>
                    <a:pt x="0" y="34"/>
                  </a:cubicBezTo>
                  <a:close/>
                  <a:moveTo>
                    <a:pt x="44" y="28"/>
                  </a:moveTo>
                  <a:cubicBezTo>
                    <a:pt x="44" y="23"/>
                    <a:pt x="43" y="18"/>
                    <a:pt x="40" y="15"/>
                  </a:cubicBezTo>
                  <a:cubicBezTo>
                    <a:pt x="37" y="12"/>
                    <a:pt x="34" y="10"/>
                    <a:pt x="29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20" y="13"/>
                    <a:pt x="18" y="14"/>
                    <a:pt x="17" y="16"/>
                  </a:cubicBezTo>
                  <a:cubicBezTo>
                    <a:pt x="15" y="17"/>
                    <a:pt x="14" y="19"/>
                    <a:pt x="14" y="21"/>
                  </a:cubicBezTo>
                  <a:cubicBezTo>
                    <a:pt x="13" y="23"/>
                    <a:pt x="12" y="26"/>
                    <a:pt x="12" y="28"/>
                  </a:cubicBezTo>
                  <a:lnTo>
                    <a:pt x="44" y="2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ṥḷïḓè">
              <a:extLst>
                <a:ext uri="{FF2B5EF4-FFF2-40B4-BE49-F238E27FC236}">
                  <a16:creationId xmlns:a16="http://schemas.microsoft.com/office/drawing/2014/main" id="{BA38BF61-8BFD-47D2-AE39-895FB285585C}"/>
                </a:ext>
              </a:extLst>
            </p:cNvPr>
            <p:cNvSpPr/>
            <p:nvPr/>
          </p:nvSpPr>
          <p:spPr bwMode="auto">
            <a:xfrm>
              <a:off x="4764881" y="3132138"/>
              <a:ext cx="44450" cy="98425"/>
            </a:xfrm>
            <a:custGeom>
              <a:avLst/>
              <a:gdLst>
                <a:gd name="T0" fmla="*/ 12 w 39"/>
                <a:gd name="T1" fmla="*/ 20 h 85"/>
                <a:gd name="T2" fmla="*/ 36 w 39"/>
                <a:gd name="T3" fmla="*/ 20 h 85"/>
                <a:gd name="T4" fmla="*/ 36 w 39"/>
                <a:gd name="T5" fmla="*/ 30 h 85"/>
                <a:gd name="T6" fmla="*/ 12 w 39"/>
                <a:gd name="T7" fmla="*/ 30 h 85"/>
                <a:gd name="T8" fmla="*/ 12 w 39"/>
                <a:gd name="T9" fmla="*/ 59 h 85"/>
                <a:gd name="T10" fmla="*/ 13 w 39"/>
                <a:gd name="T11" fmla="*/ 67 h 85"/>
                <a:gd name="T12" fmla="*/ 15 w 39"/>
                <a:gd name="T13" fmla="*/ 72 h 85"/>
                <a:gd name="T14" fmla="*/ 19 w 39"/>
                <a:gd name="T15" fmla="*/ 75 h 85"/>
                <a:gd name="T16" fmla="*/ 24 w 39"/>
                <a:gd name="T17" fmla="*/ 75 h 85"/>
                <a:gd name="T18" fmla="*/ 32 w 39"/>
                <a:gd name="T19" fmla="*/ 74 h 85"/>
                <a:gd name="T20" fmla="*/ 36 w 39"/>
                <a:gd name="T21" fmla="*/ 72 h 85"/>
                <a:gd name="T22" fmla="*/ 39 w 39"/>
                <a:gd name="T23" fmla="*/ 82 h 85"/>
                <a:gd name="T24" fmla="*/ 33 w 39"/>
                <a:gd name="T25" fmla="*/ 84 h 85"/>
                <a:gd name="T26" fmla="*/ 23 w 39"/>
                <a:gd name="T27" fmla="*/ 85 h 85"/>
                <a:gd name="T28" fmla="*/ 12 w 39"/>
                <a:gd name="T29" fmla="*/ 84 h 85"/>
                <a:gd name="T30" fmla="*/ 5 w 39"/>
                <a:gd name="T31" fmla="*/ 79 h 85"/>
                <a:gd name="T32" fmla="*/ 2 w 39"/>
                <a:gd name="T33" fmla="*/ 71 h 85"/>
                <a:gd name="T34" fmla="*/ 0 w 39"/>
                <a:gd name="T35" fmla="*/ 59 h 85"/>
                <a:gd name="T36" fmla="*/ 0 w 39"/>
                <a:gd name="T37" fmla="*/ 2 h 85"/>
                <a:gd name="T38" fmla="*/ 12 w 39"/>
                <a:gd name="T39" fmla="*/ 0 h 85"/>
                <a:gd name="T40" fmla="*/ 12 w 39"/>
                <a:gd name="T41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85">
                  <a:moveTo>
                    <a:pt x="12" y="20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2"/>
                    <a:pt x="12" y="65"/>
                    <a:pt x="13" y="67"/>
                  </a:cubicBezTo>
                  <a:cubicBezTo>
                    <a:pt x="13" y="69"/>
                    <a:pt x="14" y="71"/>
                    <a:pt x="15" y="72"/>
                  </a:cubicBezTo>
                  <a:cubicBezTo>
                    <a:pt x="16" y="73"/>
                    <a:pt x="17" y="74"/>
                    <a:pt x="19" y="75"/>
                  </a:cubicBezTo>
                  <a:cubicBezTo>
                    <a:pt x="20" y="75"/>
                    <a:pt x="22" y="75"/>
                    <a:pt x="24" y="75"/>
                  </a:cubicBezTo>
                  <a:cubicBezTo>
                    <a:pt x="27" y="75"/>
                    <a:pt x="30" y="75"/>
                    <a:pt x="32" y="74"/>
                  </a:cubicBezTo>
                  <a:cubicBezTo>
                    <a:pt x="34" y="73"/>
                    <a:pt x="36" y="73"/>
                    <a:pt x="36" y="7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8" y="83"/>
                    <a:pt x="36" y="83"/>
                    <a:pt x="33" y="84"/>
                  </a:cubicBezTo>
                  <a:cubicBezTo>
                    <a:pt x="30" y="85"/>
                    <a:pt x="26" y="85"/>
                    <a:pt x="23" y="85"/>
                  </a:cubicBezTo>
                  <a:cubicBezTo>
                    <a:pt x="18" y="85"/>
                    <a:pt x="15" y="85"/>
                    <a:pt x="12" y="84"/>
                  </a:cubicBezTo>
                  <a:cubicBezTo>
                    <a:pt x="9" y="83"/>
                    <a:pt x="7" y="81"/>
                    <a:pt x="5" y="79"/>
                  </a:cubicBezTo>
                  <a:cubicBezTo>
                    <a:pt x="3" y="76"/>
                    <a:pt x="2" y="74"/>
                    <a:pt x="2" y="71"/>
                  </a:cubicBezTo>
                  <a:cubicBezTo>
                    <a:pt x="1" y="67"/>
                    <a:pt x="0" y="64"/>
                    <a:pt x="0" y="5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ṡlïde">
              <a:extLst>
                <a:ext uri="{FF2B5EF4-FFF2-40B4-BE49-F238E27FC236}">
                  <a16:creationId xmlns:a16="http://schemas.microsoft.com/office/drawing/2014/main" id="{A3956F98-7B21-46FC-9E8A-541527E836D0}"/>
                </a:ext>
              </a:extLst>
            </p:cNvPr>
            <p:cNvSpPr/>
            <p:nvPr/>
          </p:nvSpPr>
          <p:spPr bwMode="auto">
            <a:xfrm>
              <a:off x="4822031" y="3132138"/>
              <a:ext cx="44450" cy="98425"/>
            </a:xfrm>
            <a:custGeom>
              <a:avLst/>
              <a:gdLst>
                <a:gd name="T0" fmla="*/ 11 w 38"/>
                <a:gd name="T1" fmla="*/ 20 h 85"/>
                <a:gd name="T2" fmla="*/ 36 w 38"/>
                <a:gd name="T3" fmla="*/ 20 h 85"/>
                <a:gd name="T4" fmla="*/ 36 w 38"/>
                <a:gd name="T5" fmla="*/ 30 h 85"/>
                <a:gd name="T6" fmla="*/ 11 w 38"/>
                <a:gd name="T7" fmla="*/ 30 h 85"/>
                <a:gd name="T8" fmla="*/ 11 w 38"/>
                <a:gd name="T9" fmla="*/ 59 h 85"/>
                <a:gd name="T10" fmla="*/ 12 w 38"/>
                <a:gd name="T11" fmla="*/ 67 h 85"/>
                <a:gd name="T12" fmla="*/ 14 w 38"/>
                <a:gd name="T13" fmla="*/ 72 h 85"/>
                <a:gd name="T14" fmla="*/ 18 w 38"/>
                <a:gd name="T15" fmla="*/ 75 h 85"/>
                <a:gd name="T16" fmla="*/ 23 w 38"/>
                <a:gd name="T17" fmla="*/ 75 h 85"/>
                <a:gd name="T18" fmla="*/ 32 w 38"/>
                <a:gd name="T19" fmla="*/ 74 h 85"/>
                <a:gd name="T20" fmla="*/ 36 w 38"/>
                <a:gd name="T21" fmla="*/ 72 h 85"/>
                <a:gd name="T22" fmla="*/ 38 w 38"/>
                <a:gd name="T23" fmla="*/ 82 h 85"/>
                <a:gd name="T24" fmla="*/ 32 w 38"/>
                <a:gd name="T25" fmla="*/ 84 h 85"/>
                <a:gd name="T26" fmla="*/ 22 w 38"/>
                <a:gd name="T27" fmla="*/ 85 h 85"/>
                <a:gd name="T28" fmla="*/ 12 w 38"/>
                <a:gd name="T29" fmla="*/ 84 h 85"/>
                <a:gd name="T30" fmla="*/ 5 w 38"/>
                <a:gd name="T31" fmla="*/ 79 h 85"/>
                <a:gd name="T32" fmla="*/ 1 w 38"/>
                <a:gd name="T33" fmla="*/ 71 h 85"/>
                <a:gd name="T34" fmla="*/ 0 w 38"/>
                <a:gd name="T35" fmla="*/ 59 h 85"/>
                <a:gd name="T36" fmla="*/ 0 w 38"/>
                <a:gd name="T37" fmla="*/ 2 h 85"/>
                <a:gd name="T38" fmla="*/ 11 w 38"/>
                <a:gd name="T39" fmla="*/ 0 h 85"/>
                <a:gd name="T40" fmla="*/ 11 w 38"/>
                <a:gd name="T41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85">
                  <a:moveTo>
                    <a:pt x="11" y="20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2"/>
                    <a:pt x="12" y="65"/>
                    <a:pt x="12" y="67"/>
                  </a:cubicBezTo>
                  <a:cubicBezTo>
                    <a:pt x="13" y="69"/>
                    <a:pt x="13" y="71"/>
                    <a:pt x="14" y="72"/>
                  </a:cubicBezTo>
                  <a:cubicBezTo>
                    <a:pt x="15" y="73"/>
                    <a:pt x="17" y="74"/>
                    <a:pt x="18" y="75"/>
                  </a:cubicBezTo>
                  <a:cubicBezTo>
                    <a:pt x="20" y="75"/>
                    <a:pt x="21" y="75"/>
                    <a:pt x="23" y="75"/>
                  </a:cubicBezTo>
                  <a:cubicBezTo>
                    <a:pt x="27" y="75"/>
                    <a:pt x="30" y="75"/>
                    <a:pt x="32" y="74"/>
                  </a:cubicBezTo>
                  <a:cubicBezTo>
                    <a:pt x="34" y="73"/>
                    <a:pt x="35" y="73"/>
                    <a:pt x="36" y="7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7" y="83"/>
                    <a:pt x="35" y="83"/>
                    <a:pt x="32" y="84"/>
                  </a:cubicBezTo>
                  <a:cubicBezTo>
                    <a:pt x="29" y="85"/>
                    <a:pt x="26" y="85"/>
                    <a:pt x="22" y="85"/>
                  </a:cubicBezTo>
                  <a:cubicBezTo>
                    <a:pt x="18" y="85"/>
                    <a:pt x="14" y="85"/>
                    <a:pt x="12" y="84"/>
                  </a:cubicBezTo>
                  <a:cubicBezTo>
                    <a:pt x="9" y="83"/>
                    <a:pt x="6" y="81"/>
                    <a:pt x="5" y="79"/>
                  </a:cubicBezTo>
                  <a:cubicBezTo>
                    <a:pt x="3" y="76"/>
                    <a:pt x="2" y="74"/>
                    <a:pt x="1" y="71"/>
                  </a:cubicBezTo>
                  <a:cubicBezTo>
                    <a:pt x="0" y="67"/>
                    <a:pt x="0" y="64"/>
                    <a:pt x="0" y="5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$ḷîďê">
              <a:extLst>
                <a:ext uri="{FF2B5EF4-FFF2-40B4-BE49-F238E27FC236}">
                  <a16:creationId xmlns:a16="http://schemas.microsoft.com/office/drawing/2014/main" id="{BDC231CB-E6B1-43C3-B4FE-CE8B329D72DB}"/>
                </a:ext>
              </a:extLst>
            </p:cNvPr>
            <p:cNvSpPr/>
            <p:nvPr/>
          </p:nvSpPr>
          <p:spPr bwMode="auto">
            <a:xfrm>
              <a:off x="4879181" y="3124201"/>
              <a:ext cx="15875" cy="104775"/>
            </a:xfrm>
            <a:custGeom>
              <a:avLst/>
              <a:gdLst>
                <a:gd name="T0" fmla="*/ 7 w 14"/>
                <a:gd name="T1" fmla="*/ 15 h 91"/>
                <a:gd name="T2" fmla="*/ 2 w 14"/>
                <a:gd name="T3" fmla="*/ 13 h 91"/>
                <a:gd name="T4" fmla="*/ 0 w 14"/>
                <a:gd name="T5" fmla="*/ 8 h 91"/>
                <a:gd name="T6" fmla="*/ 2 w 14"/>
                <a:gd name="T7" fmla="*/ 2 h 91"/>
                <a:gd name="T8" fmla="*/ 7 w 14"/>
                <a:gd name="T9" fmla="*/ 0 h 91"/>
                <a:gd name="T10" fmla="*/ 12 w 14"/>
                <a:gd name="T11" fmla="*/ 2 h 91"/>
                <a:gd name="T12" fmla="*/ 14 w 14"/>
                <a:gd name="T13" fmla="*/ 8 h 91"/>
                <a:gd name="T14" fmla="*/ 12 w 14"/>
                <a:gd name="T15" fmla="*/ 13 h 91"/>
                <a:gd name="T16" fmla="*/ 7 w 14"/>
                <a:gd name="T17" fmla="*/ 15 h 91"/>
                <a:gd name="T18" fmla="*/ 13 w 14"/>
                <a:gd name="T19" fmla="*/ 91 h 91"/>
                <a:gd name="T20" fmla="*/ 1 w 14"/>
                <a:gd name="T21" fmla="*/ 91 h 91"/>
                <a:gd name="T22" fmla="*/ 1 w 14"/>
                <a:gd name="T23" fmla="*/ 27 h 91"/>
                <a:gd name="T24" fmla="*/ 13 w 14"/>
                <a:gd name="T25" fmla="*/ 27 h 91"/>
                <a:gd name="T26" fmla="*/ 13 w 14"/>
                <a:gd name="T2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1">
                  <a:moveTo>
                    <a:pt x="7" y="15"/>
                  </a:moveTo>
                  <a:cubicBezTo>
                    <a:pt x="5" y="15"/>
                    <a:pt x="3" y="15"/>
                    <a:pt x="2" y="13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4" y="4"/>
                    <a:pt x="14" y="6"/>
                    <a:pt x="14" y="8"/>
                  </a:cubicBezTo>
                  <a:cubicBezTo>
                    <a:pt x="14" y="10"/>
                    <a:pt x="14" y="12"/>
                    <a:pt x="12" y="13"/>
                  </a:cubicBezTo>
                  <a:cubicBezTo>
                    <a:pt x="11" y="15"/>
                    <a:pt x="9" y="15"/>
                    <a:pt x="7" y="15"/>
                  </a:cubicBezTo>
                  <a:close/>
                  <a:moveTo>
                    <a:pt x="13" y="91"/>
                  </a:moveTo>
                  <a:cubicBezTo>
                    <a:pt x="1" y="91"/>
                    <a:pt x="1" y="91"/>
                    <a:pt x="1" y="9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13" y="9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šļïḑe">
              <a:extLst>
                <a:ext uri="{FF2B5EF4-FFF2-40B4-BE49-F238E27FC236}">
                  <a16:creationId xmlns:a16="http://schemas.microsoft.com/office/drawing/2014/main" id="{63E9BF47-9A44-4870-8CBF-437CB1542AAB}"/>
                </a:ext>
              </a:extLst>
            </p:cNvPr>
            <p:cNvSpPr/>
            <p:nvPr/>
          </p:nvSpPr>
          <p:spPr bwMode="auto">
            <a:xfrm>
              <a:off x="4915694" y="3154363"/>
              <a:ext cx="60325" cy="74613"/>
            </a:xfrm>
            <a:custGeom>
              <a:avLst/>
              <a:gdLst>
                <a:gd name="T0" fmla="*/ 0 w 52"/>
                <a:gd name="T1" fmla="*/ 3 h 65"/>
                <a:gd name="T2" fmla="*/ 11 w 52"/>
                <a:gd name="T3" fmla="*/ 1 h 65"/>
                <a:gd name="T4" fmla="*/ 26 w 52"/>
                <a:gd name="T5" fmla="*/ 0 h 65"/>
                <a:gd name="T6" fmla="*/ 39 w 52"/>
                <a:gd name="T7" fmla="*/ 2 h 65"/>
                <a:gd name="T8" fmla="*/ 47 w 52"/>
                <a:gd name="T9" fmla="*/ 8 h 65"/>
                <a:gd name="T10" fmla="*/ 51 w 52"/>
                <a:gd name="T11" fmla="*/ 17 h 65"/>
                <a:gd name="T12" fmla="*/ 52 w 52"/>
                <a:gd name="T13" fmla="*/ 29 h 65"/>
                <a:gd name="T14" fmla="*/ 52 w 52"/>
                <a:gd name="T15" fmla="*/ 65 h 65"/>
                <a:gd name="T16" fmla="*/ 41 w 52"/>
                <a:gd name="T17" fmla="*/ 65 h 65"/>
                <a:gd name="T18" fmla="*/ 41 w 52"/>
                <a:gd name="T19" fmla="*/ 31 h 65"/>
                <a:gd name="T20" fmla="*/ 40 w 52"/>
                <a:gd name="T21" fmla="*/ 21 h 65"/>
                <a:gd name="T22" fmla="*/ 37 w 52"/>
                <a:gd name="T23" fmla="*/ 15 h 65"/>
                <a:gd name="T24" fmla="*/ 32 w 52"/>
                <a:gd name="T25" fmla="*/ 11 h 65"/>
                <a:gd name="T26" fmla="*/ 25 w 52"/>
                <a:gd name="T27" fmla="*/ 10 h 65"/>
                <a:gd name="T28" fmla="*/ 21 w 52"/>
                <a:gd name="T29" fmla="*/ 10 h 65"/>
                <a:gd name="T30" fmla="*/ 17 w 52"/>
                <a:gd name="T31" fmla="*/ 10 h 65"/>
                <a:gd name="T32" fmla="*/ 14 w 52"/>
                <a:gd name="T33" fmla="*/ 11 h 65"/>
                <a:gd name="T34" fmla="*/ 12 w 52"/>
                <a:gd name="T35" fmla="*/ 11 h 65"/>
                <a:gd name="T36" fmla="*/ 12 w 52"/>
                <a:gd name="T37" fmla="*/ 65 h 65"/>
                <a:gd name="T38" fmla="*/ 0 w 52"/>
                <a:gd name="T39" fmla="*/ 65 h 65"/>
                <a:gd name="T40" fmla="*/ 0 w 52"/>
                <a:gd name="T4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65">
                  <a:moveTo>
                    <a:pt x="0" y="3"/>
                  </a:moveTo>
                  <a:cubicBezTo>
                    <a:pt x="3" y="2"/>
                    <a:pt x="7" y="1"/>
                    <a:pt x="11" y="1"/>
                  </a:cubicBezTo>
                  <a:cubicBezTo>
                    <a:pt x="15" y="0"/>
                    <a:pt x="20" y="0"/>
                    <a:pt x="26" y="0"/>
                  </a:cubicBezTo>
                  <a:cubicBezTo>
                    <a:pt x="31" y="0"/>
                    <a:pt x="35" y="0"/>
                    <a:pt x="39" y="2"/>
                  </a:cubicBezTo>
                  <a:cubicBezTo>
                    <a:pt x="42" y="3"/>
                    <a:pt x="45" y="5"/>
                    <a:pt x="47" y="8"/>
                  </a:cubicBezTo>
                  <a:cubicBezTo>
                    <a:pt x="49" y="10"/>
                    <a:pt x="50" y="13"/>
                    <a:pt x="51" y="17"/>
                  </a:cubicBezTo>
                  <a:cubicBezTo>
                    <a:pt x="52" y="21"/>
                    <a:pt x="52" y="25"/>
                    <a:pt x="52" y="29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8"/>
                    <a:pt x="40" y="24"/>
                    <a:pt x="40" y="21"/>
                  </a:cubicBezTo>
                  <a:cubicBezTo>
                    <a:pt x="39" y="19"/>
                    <a:pt x="39" y="16"/>
                    <a:pt x="37" y="15"/>
                  </a:cubicBezTo>
                  <a:cubicBezTo>
                    <a:pt x="36" y="13"/>
                    <a:pt x="34" y="12"/>
                    <a:pt x="32" y="11"/>
                  </a:cubicBezTo>
                  <a:cubicBezTo>
                    <a:pt x="30" y="10"/>
                    <a:pt x="28" y="10"/>
                    <a:pt x="25" y="10"/>
                  </a:cubicBezTo>
                  <a:cubicBezTo>
                    <a:pt x="23" y="10"/>
                    <a:pt x="22" y="10"/>
                    <a:pt x="21" y="10"/>
                  </a:cubicBezTo>
                  <a:cubicBezTo>
                    <a:pt x="20" y="10"/>
                    <a:pt x="18" y="10"/>
                    <a:pt x="17" y="10"/>
                  </a:cubicBezTo>
                  <a:cubicBezTo>
                    <a:pt x="16" y="10"/>
                    <a:pt x="15" y="10"/>
                    <a:pt x="14" y="11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ṥľiḍe">
              <a:extLst>
                <a:ext uri="{FF2B5EF4-FFF2-40B4-BE49-F238E27FC236}">
                  <a16:creationId xmlns:a16="http://schemas.microsoft.com/office/drawing/2014/main" id="{2B0A7583-4931-4975-8AA3-3163AA712829}"/>
                </a:ext>
              </a:extLst>
            </p:cNvPr>
            <p:cNvSpPr/>
            <p:nvPr/>
          </p:nvSpPr>
          <p:spPr bwMode="auto">
            <a:xfrm>
              <a:off x="4995069" y="3154363"/>
              <a:ext cx="63500" cy="101600"/>
            </a:xfrm>
            <a:custGeom>
              <a:avLst/>
              <a:gdLst>
                <a:gd name="T0" fmla="*/ 43 w 55"/>
                <a:gd name="T1" fmla="*/ 59 h 88"/>
                <a:gd name="T2" fmla="*/ 38 w 55"/>
                <a:gd name="T3" fmla="*/ 61 h 88"/>
                <a:gd name="T4" fmla="*/ 28 w 55"/>
                <a:gd name="T5" fmla="*/ 63 h 88"/>
                <a:gd name="T6" fmla="*/ 17 w 55"/>
                <a:gd name="T7" fmla="*/ 61 h 88"/>
                <a:gd name="T8" fmla="*/ 8 w 55"/>
                <a:gd name="T9" fmla="*/ 55 h 88"/>
                <a:gd name="T10" fmla="*/ 2 w 55"/>
                <a:gd name="T11" fmla="*/ 45 h 88"/>
                <a:gd name="T12" fmla="*/ 0 w 55"/>
                <a:gd name="T13" fmla="*/ 32 h 88"/>
                <a:gd name="T14" fmla="*/ 2 w 55"/>
                <a:gd name="T15" fmla="*/ 19 h 88"/>
                <a:gd name="T16" fmla="*/ 8 w 55"/>
                <a:gd name="T17" fmla="*/ 9 h 88"/>
                <a:gd name="T18" fmla="*/ 18 w 55"/>
                <a:gd name="T19" fmla="*/ 2 h 88"/>
                <a:gd name="T20" fmla="*/ 31 w 55"/>
                <a:gd name="T21" fmla="*/ 0 h 88"/>
                <a:gd name="T22" fmla="*/ 45 w 55"/>
                <a:gd name="T23" fmla="*/ 1 h 88"/>
                <a:gd name="T24" fmla="*/ 55 w 55"/>
                <a:gd name="T25" fmla="*/ 3 h 88"/>
                <a:gd name="T26" fmla="*/ 55 w 55"/>
                <a:gd name="T27" fmla="*/ 60 h 88"/>
                <a:gd name="T28" fmla="*/ 47 w 55"/>
                <a:gd name="T29" fmla="*/ 82 h 88"/>
                <a:gd name="T30" fmla="*/ 24 w 55"/>
                <a:gd name="T31" fmla="*/ 88 h 88"/>
                <a:gd name="T32" fmla="*/ 12 w 55"/>
                <a:gd name="T33" fmla="*/ 87 h 88"/>
                <a:gd name="T34" fmla="*/ 3 w 55"/>
                <a:gd name="T35" fmla="*/ 85 h 88"/>
                <a:gd name="T36" fmla="*/ 5 w 55"/>
                <a:gd name="T37" fmla="*/ 75 h 88"/>
                <a:gd name="T38" fmla="*/ 14 w 55"/>
                <a:gd name="T39" fmla="*/ 77 h 88"/>
                <a:gd name="T40" fmla="*/ 24 w 55"/>
                <a:gd name="T41" fmla="*/ 78 h 88"/>
                <a:gd name="T42" fmla="*/ 39 w 55"/>
                <a:gd name="T43" fmla="*/ 74 h 88"/>
                <a:gd name="T44" fmla="*/ 43 w 55"/>
                <a:gd name="T45" fmla="*/ 61 h 88"/>
                <a:gd name="T46" fmla="*/ 43 w 55"/>
                <a:gd name="T47" fmla="*/ 59 h 88"/>
                <a:gd name="T48" fmla="*/ 43 w 55"/>
                <a:gd name="T49" fmla="*/ 11 h 88"/>
                <a:gd name="T50" fmla="*/ 39 w 55"/>
                <a:gd name="T51" fmla="*/ 10 h 88"/>
                <a:gd name="T52" fmla="*/ 31 w 55"/>
                <a:gd name="T53" fmla="*/ 10 h 88"/>
                <a:gd name="T54" fmla="*/ 17 w 55"/>
                <a:gd name="T55" fmla="*/ 16 h 88"/>
                <a:gd name="T56" fmla="*/ 12 w 55"/>
                <a:gd name="T57" fmla="*/ 32 h 88"/>
                <a:gd name="T58" fmla="*/ 13 w 55"/>
                <a:gd name="T59" fmla="*/ 41 h 88"/>
                <a:gd name="T60" fmla="*/ 17 w 55"/>
                <a:gd name="T61" fmla="*/ 48 h 88"/>
                <a:gd name="T62" fmla="*/ 22 w 55"/>
                <a:gd name="T63" fmla="*/ 52 h 88"/>
                <a:gd name="T64" fmla="*/ 29 w 55"/>
                <a:gd name="T65" fmla="*/ 53 h 88"/>
                <a:gd name="T66" fmla="*/ 37 w 55"/>
                <a:gd name="T67" fmla="*/ 52 h 88"/>
                <a:gd name="T68" fmla="*/ 43 w 55"/>
                <a:gd name="T69" fmla="*/ 49 h 88"/>
                <a:gd name="T70" fmla="*/ 43 w 55"/>
                <a:gd name="T71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88">
                  <a:moveTo>
                    <a:pt x="43" y="59"/>
                  </a:moveTo>
                  <a:cubicBezTo>
                    <a:pt x="42" y="59"/>
                    <a:pt x="40" y="60"/>
                    <a:pt x="38" y="61"/>
                  </a:cubicBezTo>
                  <a:cubicBezTo>
                    <a:pt x="35" y="62"/>
                    <a:pt x="31" y="63"/>
                    <a:pt x="28" y="63"/>
                  </a:cubicBezTo>
                  <a:cubicBezTo>
                    <a:pt x="24" y="63"/>
                    <a:pt x="20" y="62"/>
                    <a:pt x="17" y="61"/>
                  </a:cubicBezTo>
                  <a:cubicBezTo>
                    <a:pt x="13" y="60"/>
                    <a:pt x="10" y="58"/>
                    <a:pt x="8" y="55"/>
                  </a:cubicBezTo>
                  <a:cubicBezTo>
                    <a:pt x="5" y="53"/>
                    <a:pt x="3" y="49"/>
                    <a:pt x="2" y="45"/>
                  </a:cubicBezTo>
                  <a:cubicBezTo>
                    <a:pt x="0" y="42"/>
                    <a:pt x="0" y="37"/>
                    <a:pt x="0" y="32"/>
                  </a:cubicBezTo>
                  <a:cubicBezTo>
                    <a:pt x="0" y="27"/>
                    <a:pt x="0" y="23"/>
                    <a:pt x="2" y="19"/>
                  </a:cubicBezTo>
                  <a:cubicBezTo>
                    <a:pt x="3" y="15"/>
                    <a:pt x="5" y="11"/>
                    <a:pt x="8" y="9"/>
                  </a:cubicBezTo>
                  <a:cubicBezTo>
                    <a:pt x="10" y="6"/>
                    <a:pt x="14" y="4"/>
                    <a:pt x="18" y="2"/>
                  </a:cubicBezTo>
                  <a:cubicBezTo>
                    <a:pt x="21" y="0"/>
                    <a:pt x="26" y="0"/>
                    <a:pt x="31" y="0"/>
                  </a:cubicBezTo>
                  <a:cubicBezTo>
                    <a:pt x="36" y="0"/>
                    <a:pt x="41" y="0"/>
                    <a:pt x="45" y="1"/>
                  </a:cubicBezTo>
                  <a:cubicBezTo>
                    <a:pt x="49" y="2"/>
                    <a:pt x="52" y="2"/>
                    <a:pt x="55" y="3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70"/>
                    <a:pt x="52" y="77"/>
                    <a:pt x="47" y="82"/>
                  </a:cubicBezTo>
                  <a:cubicBezTo>
                    <a:pt x="42" y="86"/>
                    <a:pt x="34" y="88"/>
                    <a:pt x="24" y="88"/>
                  </a:cubicBezTo>
                  <a:cubicBezTo>
                    <a:pt x="20" y="88"/>
                    <a:pt x="16" y="88"/>
                    <a:pt x="12" y="87"/>
                  </a:cubicBezTo>
                  <a:cubicBezTo>
                    <a:pt x="9" y="87"/>
                    <a:pt x="6" y="86"/>
                    <a:pt x="3" y="8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8" y="76"/>
                    <a:pt x="10" y="77"/>
                    <a:pt x="14" y="77"/>
                  </a:cubicBezTo>
                  <a:cubicBezTo>
                    <a:pt x="17" y="78"/>
                    <a:pt x="21" y="78"/>
                    <a:pt x="24" y="78"/>
                  </a:cubicBezTo>
                  <a:cubicBezTo>
                    <a:pt x="31" y="78"/>
                    <a:pt x="36" y="77"/>
                    <a:pt x="39" y="74"/>
                  </a:cubicBezTo>
                  <a:cubicBezTo>
                    <a:pt x="42" y="72"/>
                    <a:pt x="43" y="67"/>
                    <a:pt x="43" y="61"/>
                  </a:cubicBezTo>
                  <a:lnTo>
                    <a:pt x="43" y="59"/>
                  </a:lnTo>
                  <a:close/>
                  <a:moveTo>
                    <a:pt x="43" y="11"/>
                  </a:moveTo>
                  <a:cubicBezTo>
                    <a:pt x="42" y="11"/>
                    <a:pt x="41" y="10"/>
                    <a:pt x="39" y="10"/>
                  </a:cubicBezTo>
                  <a:cubicBezTo>
                    <a:pt x="37" y="10"/>
                    <a:pt x="34" y="10"/>
                    <a:pt x="31" y="10"/>
                  </a:cubicBezTo>
                  <a:cubicBezTo>
                    <a:pt x="25" y="10"/>
                    <a:pt x="20" y="12"/>
                    <a:pt x="17" y="16"/>
                  </a:cubicBezTo>
                  <a:cubicBezTo>
                    <a:pt x="13" y="20"/>
                    <a:pt x="12" y="25"/>
                    <a:pt x="12" y="32"/>
                  </a:cubicBezTo>
                  <a:cubicBezTo>
                    <a:pt x="12" y="35"/>
                    <a:pt x="12" y="39"/>
                    <a:pt x="13" y="41"/>
                  </a:cubicBezTo>
                  <a:cubicBezTo>
                    <a:pt x="14" y="44"/>
                    <a:pt x="15" y="46"/>
                    <a:pt x="17" y="48"/>
                  </a:cubicBezTo>
                  <a:cubicBezTo>
                    <a:pt x="18" y="49"/>
                    <a:pt x="20" y="51"/>
                    <a:pt x="22" y="52"/>
                  </a:cubicBezTo>
                  <a:cubicBezTo>
                    <a:pt x="24" y="52"/>
                    <a:pt x="27" y="53"/>
                    <a:pt x="29" y="53"/>
                  </a:cubicBezTo>
                  <a:cubicBezTo>
                    <a:pt x="32" y="53"/>
                    <a:pt x="35" y="52"/>
                    <a:pt x="37" y="52"/>
                  </a:cubicBezTo>
                  <a:cubicBezTo>
                    <a:pt x="40" y="51"/>
                    <a:pt x="42" y="50"/>
                    <a:pt x="43" y="49"/>
                  </a:cubicBezTo>
                  <a:lnTo>
                    <a:pt x="43" y="1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ļiḍê">
              <a:extLst>
                <a:ext uri="{FF2B5EF4-FFF2-40B4-BE49-F238E27FC236}">
                  <a16:creationId xmlns:a16="http://schemas.microsoft.com/office/drawing/2014/main" id="{25F3AA7D-5DCC-4324-A8B8-CF15618F12B8}"/>
                </a:ext>
              </a:extLst>
            </p:cNvPr>
            <p:cNvSpPr/>
            <p:nvPr/>
          </p:nvSpPr>
          <p:spPr bwMode="auto">
            <a:xfrm>
              <a:off x="4606131" y="3603626"/>
              <a:ext cx="80963" cy="100013"/>
            </a:xfrm>
            <a:custGeom>
              <a:avLst/>
              <a:gdLst>
                <a:gd name="T0" fmla="*/ 70 w 70"/>
                <a:gd name="T1" fmla="*/ 44 h 87"/>
                <a:gd name="T2" fmla="*/ 67 w 70"/>
                <a:gd name="T3" fmla="*/ 63 h 87"/>
                <a:gd name="T4" fmla="*/ 57 w 70"/>
                <a:gd name="T5" fmla="*/ 77 h 87"/>
                <a:gd name="T6" fmla="*/ 42 w 70"/>
                <a:gd name="T7" fmla="*/ 85 h 87"/>
                <a:gd name="T8" fmla="*/ 23 w 70"/>
                <a:gd name="T9" fmla="*/ 87 h 87"/>
                <a:gd name="T10" fmla="*/ 11 w 70"/>
                <a:gd name="T11" fmla="*/ 87 h 87"/>
                <a:gd name="T12" fmla="*/ 0 w 70"/>
                <a:gd name="T13" fmla="*/ 85 h 87"/>
                <a:gd name="T14" fmla="*/ 0 w 70"/>
                <a:gd name="T15" fmla="*/ 3 h 87"/>
                <a:gd name="T16" fmla="*/ 11 w 70"/>
                <a:gd name="T17" fmla="*/ 1 h 87"/>
                <a:gd name="T18" fmla="*/ 23 w 70"/>
                <a:gd name="T19" fmla="*/ 0 h 87"/>
                <a:gd name="T20" fmla="*/ 42 w 70"/>
                <a:gd name="T21" fmla="*/ 3 h 87"/>
                <a:gd name="T22" fmla="*/ 57 w 70"/>
                <a:gd name="T23" fmla="*/ 11 h 87"/>
                <a:gd name="T24" fmla="*/ 67 w 70"/>
                <a:gd name="T25" fmla="*/ 25 h 87"/>
                <a:gd name="T26" fmla="*/ 70 w 70"/>
                <a:gd name="T27" fmla="*/ 44 h 87"/>
                <a:gd name="T28" fmla="*/ 24 w 70"/>
                <a:gd name="T29" fmla="*/ 77 h 87"/>
                <a:gd name="T30" fmla="*/ 49 w 70"/>
                <a:gd name="T31" fmla="*/ 68 h 87"/>
                <a:gd name="T32" fmla="*/ 57 w 70"/>
                <a:gd name="T33" fmla="*/ 44 h 87"/>
                <a:gd name="T34" fmla="*/ 49 w 70"/>
                <a:gd name="T35" fmla="*/ 20 h 87"/>
                <a:gd name="T36" fmla="*/ 24 w 70"/>
                <a:gd name="T37" fmla="*/ 11 h 87"/>
                <a:gd name="T38" fmla="*/ 16 w 70"/>
                <a:gd name="T39" fmla="*/ 11 h 87"/>
                <a:gd name="T40" fmla="*/ 12 w 70"/>
                <a:gd name="T41" fmla="*/ 11 h 87"/>
                <a:gd name="T42" fmla="*/ 12 w 70"/>
                <a:gd name="T43" fmla="*/ 77 h 87"/>
                <a:gd name="T44" fmla="*/ 16 w 70"/>
                <a:gd name="T45" fmla="*/ 77 h 87"/>
                <a:gd name="T46" fmla="*/ 24 w 70"/>
                <a:gd name="T47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87">
                  <a:moveTo>
                    <a:pt x="70" y="44"/>
                  </a:moveTo>
                  <a:cubicBezTo>
                    <a:pt x="70" y="51"/>
                    <a:pt x="69" y="58"/>
                    <a:pt x="67" y="63"/>
                  </a:cubicBezTo>
                  <a:cubicBezTo>
                    <a:pt x="64" y="69"/>
                    <a:pt x="61" y="73"/>
                    <a:pt x="57" y="77"/>
                  </a:cubicBezTo>
                  <a:cubicBezTo>
                    <a:pt x="53" y="80"/>
                    <a:pt x="48" y="83"/>
                    <a:pt x="42" y="85"/>
                  </a:cubicBezTo>
                  <a:cubicBezTo>
                    <a:pt x="36" y="87"/>
                    <a:pt x="30" y="87"/>
                    <a:pt x="23" y="87"/>
                  </a:cubicBezTo>
                  <a:cubicBezTo>
                    <a:pt x="19" y="87"/>
                    <a:pt x="15" y="87"/>
                    <a:pt x="11" y="87"/>
                  </a:cubicBezTo>
                  <a:cubicBezTo>
                    <a:pt x="7" y="87"/>
                    <a:pt x="3" y="86"/>
                    <a:pt x="0" y="8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2"/>
                    <a:pt x="7" y="1"/>
                    <a:pt x="11" y="1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30" y="0"/>
                    <a:pt x="36" y="1"/>
                    <a:pt x="42" y="3"/>
                  </a:cubicBezTo>
                  <a:cubicBezTo>
                    <a:pt x="48" y="5"/>
                    <a:pt x="53" y="8"/>
                    <a:pt x="57" y="11"/>
                  </a:cubicBezTo>
                  <a:cubicBezTo>
                    <a:pt x="61" y="15"/>
                    <a:pt x="64" y="19"/>
                    <a:pt x="67" y="25"/>
                  </a:cubicBezTo>
                  <a:cubicBezTo>
                    <a:pt x="69" y="30"/>
                    <a:pt x="70" y="37"/>
                    <a:pt x="70" y="44"/>
                  </a:cubicBezTo>
                  <a:close/>
                  <a:moveTo>
                    <a:pt x="24" y="77"/>
                  </a:moveTo>
                  <a:cubicBezTo>
                    <a:pt x="35" y="77"/>
                    <a:pt x="43" y="74"/>
                    <a:pt x="49" y="68"/>
                  </a:cubicBezTo>
                  <a:cubicBezTo>
                    <a:pt x="55" y="62"/>
                    <a:pt x="57" y="54"/>
                    <a:pt x="57" y="44"/>
                  </a:cubicBezTo>
                  <a:cubicBezTo>
                    <a:pt x="57" y="34"/>
                    <a:pt x="55" y="25"/>
                    <a:pt x="49" y="20"/>
                  </a:cubicBezTo>
                  <a:cubicBezTo>
                    <a:pt x="43" y="14"/>
                    <a:pt x="35" y="11"/>
                    <a:pt x="24" y="11"/>
                  </a:cubicBezTo>
                  <a:cubicBezTo>
                    <a:pt x="20" y="11"/>
                    <a:pt x="18" y="11"/>
                    <a:pt x="16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3" y="77"/>
                    <a:pt x="14" y="77"/>
                    <a:pt x="16" y="77"/>
                  </a:cubicBezTo>
                  <a:cubicBezTo>
                    <a:pt x="18" y="77"/>
                    <a:pt x="20" y="77"/>
                    <a:pt x="24" y="7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ṡľíďé">
              <a:extLst>
                <a:ext uri="{FF2B5EF4-FFF2-40B4-BE49-F238E27FC236}">
                  <a16:creationId xmlns:a16="http://schemas.microsoft.com/office/drawing/2014/main" id="{19007BA3-8BB7-465D-96E7-2F71FBF6DB0F}"/>
                </a:ext>
              </a:extLst>
            </p:cNvPr>
            <p:cNvSpPr/>
            <p:nvPr/>
          </p:nvSpPr>
          <p:spPr bwMode="auto">
            <a:xfrm>
              <a:off x="4702969" y="3627438"/>
              <a:ext cx="69850" cy="77788"/>
            </a:xfrm>
            <a:custGeom>
              <a:avLst/>
              <a:gdLst>
                <a:gd name="T0" fmla="*/ 60 w 60"/>
                <a:gd name="T1" fmla="*/ 34 h 67"/>
                <a:gd name="T2" fmla="*/ 57 w 60"/>
                <a:gd name="T3" fmla="*/ 47 h 67"/>
                <a:gd name="T4" fmla="*/ 51 w 60"/>
                <a:gd name="T5" fmla="*/ 58 h 67"/>
                <a:gd name="T6" fmla="*/ 42 w 60"/>
                <a:gd name="T7" fmla="*/ 65 h 67"/>
                <a:gd name="T8" fmla="*/ 30 w 60"/>
                <a:gd name="T9" fmla="*/ 67 h 67"/>
                <a:gd name="T10" fmla="*/ 18 w 60"/>
                <a:gd name="T11" fmla="*/ 65 h 67"/>
                <a:gd name="T12" fmla="*/ 8 w 60"/>
                <a:gd name="T13" fmla="*/ 58 h 67"/>
                <a:gd name="T14" fmla="*/ 2 w 60"/>
                <a:gd name="T15" fmla="*/ 47 h 67"/>
                <a:gd name="T16" fmla="*/ 0 w 60"/>
                <a:gd name="T17" fmla="*/ 34 h 67"/>
                <a:gd name="T18" fmla="*/ 2 w 60"/>
                <a:gd name="T19" fmla="*/ 20 h 67"/>
                <a:gd name="T20" fmla="*/ 8 w 60"/>
                <a:gd name="T21" fmla="*/ 9 h 67"/>
                <a:gd name="T22" fmla="*/ 18 w 60"/>
                <a:gd name="T23" fmla="*/ 2 h 67"/>
                <a:gd name="T24" fmla="*/ 30 w 60"/>
                <a:gd name="T25" fmla="*/ 0 h 67"/>
                <a:gd name="T26" fmla="*/ 42 w 60"/>
                <a:gd name="T27" fmla="*/ 2 h 67"/>
                <a:gd name="T28" fmla="*/ 51 w 60"/>
                <a:gd name="T29" fmla="*/ 9 h 67"/>
                <a:gd name="T30" fmla="*/ 57 w 60"/>
                <a:gd name="T31" fmla="*/ 20 h 67"/>
                <a:gd name="T32" fmla="*/ 60 w 60"/>
                <a:gd name="T33" fmla="*/ 34 h 67"/>
                <a:gd name="T34" fmla="*/ 48 w 60"/>
                <a:gd name="T35" fmla="*/ 34 h 67"/>
                <a:gd name="T36" fmla="*/ 43 w 60"/>
                <a:gd name="T37" fmla="*/ 16 h 67"/>
                <a:gd name="T38" fmla="*/ 30 w 60"/>
                <a:gd name="T39" fmla="*/ 10 h 67"/>
                <a:gd name="T40" fmla="*/ 16 w 60"/>
                <a:gd name="T41" fmla="*/ 16 h 67"/>
                <a:gd name="T42" fmla="*/ 11 w 60"/>
                <a:gd name="T43" fmla="*/ 34 h 67"/>
                <a:gd name="T44" fmla="*/ 16 w 60"/>
                <a:gd name="T45" fmla="*/ 51 h 67"/>
                <a:gd name="T46" fmla="*/ 30 w 60"/>
                <a:gd name="T47" fmla="*/ 57 h 67"/>
                <a:gd name="T48" fmla="*/ 43 w 60"/>
                <a:gd name="T49" fmla="*/ 51 h 67"/>
                <a:gd name="T50" fmla="*/ 48 w 60"/>
                <a:gd name="T51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7">
                  <a:moveTo>
                    <a:pt x="60" y="34"/>
                  </a:moveTo>
                  <a:cubicBezTo>
                    <a:pt x="60" y="39"/>
                    <a:pt x="59" y="43"/>
                    <a:pt x="57" y="47"/>
                  </a:cubicBezTo>
                  <a:cubicBezTo>
                    <a:pt x="56" y="52"/>
                    <a:pt x="54" y="55"/>
                    <a:pt x="51" y="58"/>
                  </a:cubicBezTo>
                  <a:cubicBezTo>
                    <a:pt x="49" y="61"/>
                    <a:pt x="45" y="63"/>
                    <a:pt x="42" y="65"/>
                  </a:cubicBezTo>
                  <a:cubicBezTo>
                    <a:pt x="38" y="67"/>
                    <a:pt x="34" y="67"/>
                    <a:pt x="30" y="67"/>
                  </a:cubicBezTo>
                  <a:cubicBezTo>
                    <a:pt x="25" y="67"/>
                    <a:pt x="21" y="67"/>
                    <a:pt x="18" y="65"/>
                  </a:cubicBezTo>
                  <a:cubicBezTo>
                    <a:pt x="14" y="63"/>
                    <a:pt x="11" y="61"/>
                    <a:pt x="8" y="58"/>
                  </a:cubicBezTo>
                  <a:cubicBezTo>
                    <a:pt x="5" y="55"/>
                    <a:pt x="3" y="52"/>
                    <a:pt x="2" y="47"/>
                  </a:cubicBezTo>
                  <a:cubicBezTo>
                    <a:pt x="0" y="43"/>
                    <a:pt x="0" y="39"/>
                    <a:pt x="0" y="34"/>
                  </a:cubicBezTo>
                  <a:cubicBezTo>
                    <a:pt x="0" y="29"/>
                    <a:pt x="0" y="24"/>
                    <a:pt x="2" y="20"/>
                  </a:cubicBezTo>
                  <a:cubicBezTo>
                    <a:pt x="3" y="16"/>
                    <a:pt x="5" y="12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1" y="1"/>
                    <a:pt x="25" y="0"/>
                    <a:pt x="30" y="0"/>
                  </a:cubicBezTo>
                  <a:cubicBezTo>
                    <a:pt x="34" y="0"/>
                    <a:pt x="38" y="1"/>
                    <a:pt x="42" y="2"/>
                  </a:cubicBezTo>
                  <a:cubicBezTo>
                    <a:pt x="45" y="4"/>
                    <a:pt x="49" y="6"/>
                    <a:pt x="51" y="9"/>
                  </a:cubicBezTo>
                  <a:cubicBezTo>
                    <a:pt x="54" y="12"/>
                    <a:pt x="56" y="16"/>
                    <a:pt x="57" y="20"/>
                  </a:cubicBezTo>
                  <a:cubicBezTo>
                    <a:pt x="59" y="24"/>
                    <a:pt x="60" y="29"/>
                    <a:pt x="60" y="34"/>
                  </a:cubicBezTo>
                  <a:close/>
                  <a:moveTo>
                    <a:pt x="48" y="34"/>
                  </a:moveTo>
                  <a:cubicBezTo>
                    <a:pt x="48" y="26"/>
                    <a:pt x="46" y="21"/>
                    <a:pt x="43" y="16"/>
                  </a:cubicBezTo>
                  <a:cubicBezTo>
                    <a:pt x="40" y="12"/>
                    <a:pt x="35" y="10"/>
                    <a:pt x="30" y="10"/>
                  </a:cubicBezTo>
                  <a:cubicBezTo>
                    <a:pt x="24" y="10"/>
                    <a:pt x="20" y="12"/>
                    <a:pt x="16" y="16"/>
                  </a:cubicBezTo>
                  <a:cubicBezTo>
                    <a:pt x="13" y="21"/>
                    <a:pt x="11" y="26"/>
                    <a:pt x="11" y="34"/>
                  </a:cubicBezTo>
                  <a:cubicBezTo>
                    <a:pt x="11" y="41"/>
                    <a:pt x="13" y="47"/>
                    <a:pt x="16" y="51"/>
                  </a:cubicBezTo>
                  <a:cubicBezTo>
                    <a:pt x="20" y="55"/>
                    <a:pt x="24" y="57"/>
                    <a:pt x="30" y="57"/>
                  </a:cubicBezTo>
                  <a:cubicBezTo>
                    <a:pt x="35" y="57"/>
                    <a:pt x="40" y="55"/>
                    <a:pt x="43" y="51"/>
                  </a:cubicBezTo>
                  <a:cubicBezTo>
                    <a:pt x="46" y="47"/>
                    <a:pt x="48" y="41"/>
                    <a:pt x="48" y="34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ṧ1iďé">
              <a:extLst>
                <a:ext uri="{FF2B5EF4-FFF2-40B4-BE49-F238E27FC236}">
                  <a16:creationId xmlns:a16="http://schemas.microsoft.com/office/drawing/2014/main" id="{3087FD89-284E-4266-A251-2A2B823A5512}"/>
                </a:ext>
              </a:extLst>
            </p:cNvPr>
            <p:cNvSpPr/>
            <p:nvPr/>
          </p:nvSpPr>
          <p:spPr bwMode="auto">
            <a:xfrm>
              <a:off x="4780756" y="3630613"/>
              <a:ext cx="104775" cy="73025"/>
            </a:xfrm>
            <a:custGeom>
              <a:avLst/>
              <a:gdLst>
                <a:gd name="T0" fmla="*/ 60 w 91"/>
                <a:gd name="T1" fmla="*/ 64 h 64"/>
                <a:gd name="T2" fmla="*/ 52 w 91"/>
                <a:gd name="T3" fmla="*/ 43 h 64"/>
                <a:gd name="T4" fmla="*/ 45 w 91"/>
                <a:gd name="T5" fmla="*/ 20 h 64"/>
                <a:gd name="T6" fmla="*/ 38 w 91"/>
                <a:gd name="T7" fmla="*/ 43 h 64"/>
                <a:gd name="T8" fmla="*/ 31 w 91"/>
                <a:gd name="T9" fmla="*/ 64 h 64"/>
                <a:gd name="T10" fmla="*/ 21 w 91"/>
                <a:gd name="T11" fmla="*/ 64 h 64"/>
                <a:gd name="T12" fmla="*/ 10 w 91"/>
                <a:gd name="T13" fmla="*/ 35 h 64"/>
                <a:gd name="T14" fmla="*/ 0 w 91"/>
                <a:gd name="T15" fmla="*/ 0 h 64"/>
                <a:gd name="T16" fmla="*/ 12 w 91"/>
                <a:gd name="T17" fmla="*/ 0 h 64"/>
                <a:gd name="T18" fmla="*/ 15 w 91"/>
                <a:gd name="T19" fmla="*/ 12 h 64"/>
                <a:gd name="T20" fmla="*/ 18 w 91"/>
                <a:gd name="T21" fmla="*/ 26 h 64"/>
                <a:gd name="T22" fmla="*/ 22 w 91"/>
                <a:gd name="T23" fmla="*/ 39 h 64"/>
                <a:gd name="T24" fmla="*/ 26 w 91"/>
                <a:gd name="T25" fmla="*/ 50 h 64"/>
                <a:gd name="T26" fmla="*/ 31 w 91"/>
                <a:gd name="T27" fmla="*/ 38 h 64"/>
                <a:gd name="T28" fmla="*/ 34 w 91"/>
                <a:gd name="T29" fmla="*/ 24 h 64"/>
                <a:gd name="T30" fmla="*/ 38 w 91"/>
                <a:gd name="T31" fmla="*/ 12 h 64"/>
                <a:gd name="T32" fmla="*/ 41 w 91"/>
                <a:gd name="T33" fmla="*/ 0 h 64"/>
                <a:gd name="T34" fmla="*/ 50 w 91"/>
                <a:gd name="T35" fmla="*/ 0 h 64"/>
                <a:gd name="T36" fmla="*/ 53 w 91"/>
                <a:gd name="T37" fmla="*/ 12 h 64"/>
                <a:gd name="T38" fmla="*/ 56 w 91"/>
                <a:gd name="T39" fmla="*/ 24 h 64"/>
                <a:gd name="T40" fmla="*/ 60 w 91"/>
                <a:gd name="T41" fmla="*/ 38 h 64"/>
                <a:gd name="T42" fmla="*/ 64 w 91"/>
                <a:gd name="T43" fmla="*/ 50 h 64"/>
                <a:gd name="T44" fmla="*/ 68 w 91"/>
                <a:gd name="T45" fmla="*/ 39 h 64"/>
                <a:gd name="T46" fmla="*/ 72 w 91"/>
                <a:gd name="T47" fmla="*/ 26 h 64"/>
                <a:gd name="T48" fmla="*/ 76 w 91"/>
                <a:gd name="T49" fmla="*/ 12 h 64"/>
                <a:gd name="T50" fmla="*/ 79 w 91"/>
                <a:gd name="T51" fmla="*/ 0 h 64"/>
                <a:gd name="T52" fmla="*/ 91 w 91"/>
                <a:gd name="T53" fmla="*/ 0 h 64"/>
                <a:gd name="T54" fmla="*/ 81 w 91"/>
                <a:gd name="T55" fmla="*/ 35 h 64"/>
                <a:gd name="T56" fmla="*/ 70 w 91"/>
                <a:gd name="T57" fmla="*/ 64 h 64"/>
                <a:gd name="T58" fmla="*/ 60 w 91"/>
                <a:gd name="T5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1" h="64">
                  <a:moveTo>
                    <a:pt x="60" y="64"/>
                  </a:moveTo>
                  <a:cubicBezTo>
                    <a:pt x="57" y="58"/>
                    <a:pt x="55" y="51"/>
                    <a:pt x="52" y="43"/>
                  </a:cubicBezTo>
                  <a:cubicBezTo>
                    <a:pt x="50" y="36"/>
                    <a:pt x="47" y="28"/>
                    <a:pt x="45" y="20"/>
                  </a:cubicBezTo>
                  <a:cubicBezTo>
                    <a:pt x="43" y="28"/>
                    <a:pt x="41" y="36"/>
                    <a:pt x="38" y="43"/>
                  </a:cubicBezTo>
                  <a:cubicBezTo>
                    <a:pt x="36" y="51"/>
                    <a:pt x="33" y="58"/>
                    <a:pt x="31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17" y="55"/>
                    <a:pt x="13" y="46"/>
                    <a:pt x="10" y="35"/>
                  </a:cubicBezTo>
                  <a:cubicBezTo>
                    <a:pt x="6" y="24"/>
                    <a:pt x="3" y="12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4"/>
                    <a:pt x="14" y="8"/>
                    <a:pt x="15" y="12"/>
                  </a:cubicBezTo>
                  <a:cubicBezTo>
                    <a:pt x="16" y="17"/>
                    <a:pt x="17" y="21"/>
                    <a:pt x="18" y="26"/>
                  </a:cubicBezTo>
                  <a:cubicBezTo>
                    <a:pt x="20" y="30"/>
                    <a:pt x="21" y="35"/>
                    <a:pt x="22" y="39"/>
                  </a:cubicBezTo>
                  <a:cubicBezTo>
                    <a:pt x="24" y="43"/>
                    <a:pt x="25" y="47"/>
                    <a:pt x="26" y="50"/>
                  </a:cubicBezTo>
                  <a:cubicBezTo>
                    <a:pt x="28" y="46"/>
                    <a:pt x="29" y="42"/>
                    <a:pt x="31" y="38"/>
                  </a:cubicBezTo>
                  <a:cubicBezTo>
                    <a:pt x="32" y="33"/>
                    <a:pt x="33" y="29"/>
                    <a:pt x="34" y="24"/>
                  </a:cubicBezTo>
                  <a:cubicBezTo>
                    <a:pt x="36" y="20"/>
                    <a:pt x="37" y="16"/>
                    <a:pt x="38" y="12"/>
                  </a:cubicBezTo>
                  <a:cubicBezTo>
                    <a:pt x="39" y="7"/>
                    <a:pt x="40" y="3"/>
                    <a:pt x="4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3"/>
                    <a:pt x="52" y="7"/>
                    <a:pt x="53" y="12"/>
                  </a:cubicBezTo>
                  <a:cubicBezTo>
                    <a:pt x="54" y="16"/>
                    <a:pt x="55" y="20"/>
                    <a:pt x="56" y="24"/>
                  </a:cubicBezTo>
                  <a:cubicBezTo>
                    <a:pt x="58" y="29"/>
                    <a:pt x="59" y="33"/>
                    <a:pt x="60" y="38"/>
                  </a:cubicBezTo>
                  <a:cubicBezTo>
                    <a:pt x="62" y="42"/>
                    <a:pt x="63" y="46"/>
                    <a:pt x="64" y="50"/>
                  </a:cubicBezTo>
                  <a:cubicBezTo>
                    <a:pt x="66" y="47"/>
                    <a:pt x="67" y="43"/>
                    <a:pt x="68" y="39"/>
                  </a:cubicBezTo>
                  <a:cubicBezTo>
                    <a:pt x="70" y="35"/>
                    <a:pt x="71" y="30"/>
                    <a:pt x="72" y="26"/>
                  </a:cubicBezTo>
                  <a:cubicBezTo>
                    <a:pt x="74" y="21"/>
                    <a:pt x="75" y="17"/>
                    <a:pt x="76" y="12"/>
                  </a:cubicBezTo>
                  <a:cubicBezTo>
                    <a:pt x="77" y="8"/>
                    <a:pt x="78" y="4"/>
                    <a:pt x="7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8" y="12"/>
                    <a:pt x="84" y="24"/>
                    <a:pt x="81" y="35"/>
                  </a:cubicBezTo>
                  <a:cubicBezTo>
                    <a:pt x="77" y="46"/>
                    <a:pt x="73" y="55"/>
                    <a:pt x="70" y="64"/>
                  </a:cubicBezTo>
                  <a:lnTo>
                    <a:pt x="60" y="6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ḷïḍê">
              <a:extLst>
                <a:ext uri="{FF2B5EF4-FFF2-40B4-BE49-F238E27FC236}">
                  <a16:creationId xmlns:a16="http://schemas.microsoft.com/office/drawing/2014/main" id="{7DC11533-8BD4-471C-A633-3239BC6EA7AE}"/>
                </a:ext>
              </a:extLst>
            </p:cNvPr>
            <p:cNvSpPr/>
            <p:nvPr/>
          </p:nvSpPr>
          <p:spPr bwMode="auto">
            <a:xfrm>
              <a:off x="4899819" y="3627438"/>
              <a:ext cx="60325" cy="76200"/>
            </a:xfrm>
            <a:custGeom>
              <a:avLst/>
              <a:gdLst>
                <a:gd name="T0" fmla="*/ 0 w 52"/>
                <a:gd name="T1" fmla="*/ 4 h 66"/>
                <a:gd name="T2" fmla="*/ 10 w 52"/>
                <a:gd name="T3" fmla="*/ 1 h 66"/>
                <a:gd name="T4" fmla="*/ 25 w 52"/>
                <a:gd name="T5" fmla="*/ 0 h 66"/>
                <a:gd name="T6" fmla="*/ 38 w 52"/>
                <a:gd name="T7" fmla="*/ 2 h 66"/>
                <a:gd name="T8" fmla="*/ 46 w 52"/>
                <a:gd name="T9" fmla="*/ 8 h 66"/>
                <a:gd name="T10" fmla="*/ 50 w 52"/>
                <a:gd name="T11" fmla="*/ 18 h 66"/>
                <a:gd name="T12" fmla="*/ 52 w 52"/>
                <a:gd name="T13" fmla="*/ 30 h 66"/>
                <a:gd name="T14" fmla="*/ 52 w 52"/>
                <a:gd name="T15" fmla="*/ 66 h 66"/>
                <a:gd name="T16" fmla="*/ 40 w 52"/>
                <a:gd name="T17" fmla="*/ 66 h 66"/>
                <a:gd name="T18" fmla="*/ 40 w 52"/>
                <a:gd name="T19" fmla="*/ 32 h 66"/>
                <a:gd name="T20" fmla="*/ 39 w 52"/>
                <a:gd name="T21" fmla="*/ 22 h 66"/>
                <a:gd name="T22" fmla="*/ 37 w 52"/>
                <a:gd name="T23" fmla="*/ 15 h 66"/>
                <a:gd name="T24" fmla="*/ 32 w 52"/>
                <a:gd name="T25" fmla="*/ 12 h 66"/>
                <a:gd name="T26" fmla="*/ 24 w 52"/>
                <a:gd name="T27" fmla="*/ 10 h 66"/>
                <a:gd name="T28" fmla="*/ 20 w 52"/>
                <a:gd name="T29" fmla="*/ 11 h 66"/>
                <a:gd name="T30" fmla="*/ 17 w 52"/>
                <a:gd name="T31" fmla="*/ 11 h 66"/>
                <a:gd name="T32" fmla="*/ 13 w 52"/>
                <a:gd name="T33" fmla="*/ 11 h 66"/>
                <a:gd name="T34" fmla="*/ 11 w 52"/>
                <a:gd name="T35" fmla="*/ 12 h 66"/>
                <a:gd name="T36" fmla="*/ 11 w 52"/>
                <a:gd name="T37" fmla="*/ 66 h 66"/>
                <a:gd name="T38" fmla="*/ 0 w 52"/>
                <a:gd name="T39" fmla="*/ 66 h 66"/>
                <a:gd name="T40" fmla="*/ 0 w 52"/>
                <a:gd name="T41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66">
                  <a:moveTo>
                    <a:pt x="0" y="4"/>
                  </a:moveTo>
                  <a:cubicBezTo>
                    <a:pt x="3" y="3"/>
                    <a:pt x="6" y="2"/>
                    <a:pt x="10" y="1"/>
                  </a:cubicBezTo>
                  <a:cubicBezTo>
                    <a:pt x="15" y="1"/>
                    <a:pt x="20" y="0"/>
                    <a:pt x="25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41" y="4"/>
                    <a:pt x="44" y="6"/>
                    <a:pt x="46" y="8"/>
                  </a:cubicBezTo>
                  <a:cubicBezTo>
                    <a:pt x="48" y="11"/>
                    <a:pt x="50" y="14"/>
                    <a:pt x="50" y="18"/>
                  </a:cubicBezTo>
                  <a:cubicBezTo>
                    <a:pt x="51" y="21"/>
                    <a:pt x="52" y="25"/>
                    <a:pt x="52" y="30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28"/>
                    <a:pt x="40" y="25"/>
                    <a:pt x="39" y="22"/>
                  </a:cubicBezTo>
                  <a:cubicBezTo>
                    <a:pt x="39" y="19"/>
                    <a:pt x="38" y="17"/>
                    <a:pt x="37" y="15"/>
                  </a:cubicBezTo>
                  <a:cubicBezTo>
                    <a:pt x="36" y="14"/>
                    <a:pt x="34" y="12"/>
                    <a:pt x="32" y="12"/>
                  </a:cubicBezTo>
                  <a:cubicBezTo>
                    <a:pt x="30" y="11"/>
                    <a:pt x="27" y="10"/>
                    <a:pt x="24" y="10"/>
                  </a:cubicBezTo>
                  <a:cubicBezTo>
                    <a:pt x="23" y="10"/>
                    <a:pt x="22" y="10"/>
                    <a:pt x="20" y="11"/>
                  </a:cubicBezTo>
                  <a:cubicBezTo>
                    <a:pt x="19" y="11"/>
                    <a:pt x="18" y="11"/>
                    <a:pt x="17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1"/>
                    <a:pt x="12" y="12"/>
                    <a:pt x="11" y="12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şḻîḑe">
              <a:extLst>
                <a:ext uri="{FF2B5EF4-FFF2-40B4-BE49-F238E27FC236}">
                  <a16:creationId xmlns:a16="http://schemas.microsoft.com/office/drawing/2014/main" id="{E7DE72E5-E3D3-4852-BBED-E54DFB47EC7D}"/>
                </a:ext>
              </a:extLst>
            </p:cNvPr>
            <p:cNvSpPr/>
            <p:nvPr/>
          </p:nvSpPr>
          <p:spPr bwMode="auto">
            <a:xfrm>
              <a:off x="4980781" y="3592513"/>
              <a:ext cx="23813" cy="112713"/>
            </a:xfrm>
            <a:custGeom>
              <a:avLst/>
              <a:gdLst>
                <a:gd name="T0" fmla="*/ 20 w 21"/>
                <a:gd name="T1" fmla="*/ 97 h 97"/>
                <a:gd name="T2" fmla="*/ 5 w 21"/>
                <a:gd name="T3" fmla="*/ 92 h 97"/>
                <a:gd name="T4" fmla="*/ 0 w 21"/>
                <a:gd name="T5" fmla="*/ 79 h 97"/>
                <a:gd name="T6" fmla="*/ 0 w 21"/>
                <a:gd name="T7" fmla="*/ 2 h 97"/>
                <a:gd name="T8" fmla="*/ 12 w 21"/>
                <a:gd name="T9" fmla="*/ 0 h 97"/>
                <a:gd name="T10" fmla="*/ 12 w 21"/>
                <a:gd name="T11" fmla="*/ 77 h 97"/>
                <a:gd name="T12" fmla="*/ 12 w 21"/>
                <a:gd name="T13" fmla="*/ 82 h 97"/>
                <a:gd name="T14" fmla="*/ 14 w 21"/>
                <a:gd name="T15" fmla="*/ 85 h 97"/>
                <a:gd name="T16" fmla="*/ 17 w 21"/>
                <a:gd name="T17" fmla="*/ 86 h 97"/>
                <a:gd name="T18" fmla="*/ 21 w 21"/>
                <a:gd name="T19" fmla="*/ 87 h 97"/>
                <a:gd name="T20" fmla="*/ 20 w 21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97">
                  <a:moveTo>
                    <a:pt x="20" y="97"/>
                  </a:moveTo>
                  <a:cubicBezTo>
                    <a:pt x="13" y="97"/>
                    <a:pt x="8" y="95"/>
                    <a:pt x="5" y="92"/>
                  </a:cubicBezTo>
                  <a:cubicBezTo>
                    <a:pt x="2" y="90"/>
                    <a:pt x="0" y="85"/>
                    <a:pt x="0" y="7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81"/>
                    <a:pt x="12" y="82"/>
                  </a:cubicBezTo>
                  <a:cubicBezTo>
                    <a:pt x="13" y="83"/>
                    <a:pt x="13" y="84"/>
                    <a:pt x="14" y="85"/>
                  </a:cubicBezTo>
                  <a:cubicBezTo>
                    <a:pt x="15" y="85"/>
                    <a:pt x="16" y="86"/>
                    <a:pt x="17" y="86"/>
                  </a:cubicBezTo>
                  <a:cubicBezTo>
                    <a:pt x="18" y="87"/>
                    <a:pt x="20" y="87"/>
                    <a:pt x="21" y="87"/>
                  </a:cubicBezTo>
                  <a:lnTo>
                    <a:pt x="20" y="97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ḻidê">
              <a:extLst>
                <a:ext uri="{FF2B5EF4-FFF2-40B4-BE49-F238E27FC236}">
                  <a16:creationId xmlns:a16="http://schemas.microsoft.com/office/drawing/2014/main" id="{B5FA47E1-8682-4FBE-B60A-0E5C60E0F7BB}"/>
                </a:ext>
              </a:extLst>
            </p:cNvPr>
            <p:cNvSpPr/>
            <p:nvPr/>
          </p:nvSpPr>
          <p:spPr bwMode="auto">
            <a:xfrm>
              <a:off x="5015706" y="3627438"/>
              <a:ext cx="69850" cy="77788"/>
            </a:xfrm>
            <a:custGeom>
              <a:avLst/>
              <a:gdLst>
                <a:gd name="T0" fmla="*/ 60 w 60"/>
                <a:gd name="T1" fmla="*/ 34 h 67"/>
                <a:gd name="T2" fmla="*/ 58 w 60"/>
                <a:gd name="T3" fmla="*/ 47 h 67"/>
                <a:gd name="T4" fmla="*/ 51 w 60"/>
                <a:gd name="T5" fmla="*/ 58 h 67"/>
                <a:gd name="T6" fmla="*/ 42 w 60"/>
                <a:gd name="T7" fmla="*/ 65 h 67"/>
                <a:gd name="T8" fmla="*/ 30 w 60"/>
                <a:gd name="T9" fmla="*/ 67 h 67"/>
                <a:gd name="T10" fmla="*/ 18 w 60"/>
                <a:gd name="T11" fmla="*/ 65 h 67"/>
                <a:gd name="T12" fmla="*/ 8 w 60"/>
                <a:gd name="T13" fmla="*/ 58 h 67"/>
                <a:gd name="T14" fmla="*/ 2 w 60"/>
                <a:gd name="T15" fmla="*/ 47 h 67"/>
                <a:gd name="T16" fmla="*/ 0 w 60"/>
                <a:gd name="T17" fmla="*/ 34 h 67"/>
                <a:gd name="T18" fmla="*/ 2 w 60"/>
                <a:gd name="T19" fmla="*/ 20 h 67"/>
                <a:gd name="T20" fmla="*/ 8 w 60"/>
                <a:gd name="T21" fmla="*/ 9 h 67"/>
                <a:gd name="T22" fmla="*/ 18 w 60"/>
                <a:gd name="T23" fmla="*/ 2 h 67"/>
                <a:gd name="T24" fmla="*/ 30 w 60"/>
                <a:gd name="T25" fmla="*/ 0 h 67"/>
                <a:gd name="T26" fmla="*/ 42 w 60"/>
                <a:gd name="T27" fmla="*/ 2 h 67"/>
                <a:gd name="T28" fmla="*/ 51 w 60"/>
                <a:gd name="T29" fmla="*/ 9 h 67"/>
                <a:gd name="T30" fmla="*/ 58 w 60"/>
                <a:gd name="T31" fmla="*/ 20 h 67"/>
                <a:gd name="T32" fmla="*/ 60 w 60"/>
                <a:gd name="T33" fmla="*/ 34 h 67"/>
                <a:gd name="T34" fmla="*/ 48 w 60"/>
                <a:gd name="T35" fmla="*/ 34 h 67"/>
                <a:gd name="T36" fmla="*/ 43 w 60"/>
                <a:gd name="T37" fmla="*/ 16 h 67"/>
                <a:gd name="T38" fmla="*/ 30 w 60"/>
                <a:gd name="T39" fmla="*/ 10 h 67"/>
                <a:gd name="T40" fmla="*/ 17 w 60"/>
                <a:gd name="T41" fmla="*/ 16 h 67"/>
                <a:gd name="T42" fmla="*/ 12 w 60"/>
                <a:gd name="T43" fmla="*/ 34 h 67"/>
                <a:gd name="T44" fmla="*/ 17 w 60"/>
                <a:gd name="T45" fmla="*/ 51 h 67"/>
                <a:gd name="T46" fmla="*/ 30 w 60"/>
                <a:gd name="T47" fmla="*/ 57 h 67"/>
                <a:gd name="T48" fmla="*/ 43 w 60"/>
                <a:gd name="T49" fmla="*/ 51 h 67"/>
                <a:gd name="T50" fmla="*/ 48 w 60"/>
                <a:gd name="T51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7">
                  <a:moveTo>
                    <a:pt x="60" y="34"/>
                  </a:moveTo>
                  <a:cubicBezTo>
                    <a:pt x="60" y="39"/>
                    <a:pt x="59" y="43"/>
                    <a:pt x="58" y="47"/>
                  </a:cubicBezTo>
                  <a:cubicBezTo>
                    <a:pt x="56" y="52"/>
                    <a:pt x="54" y="55"/>
                    <a:pt x="51" y="58"/>
                  </a:cubicBezTo>
                  <a:cubicBezTo>
                    <a:pt x="49" y="61"/>
                    <a:pt x="46" y="63"/>
                    <a:pt x="42" y="65"/>
                  </a:cubicBezTo>
                  <a:cubicBezTo>
                    <a:pt x="38" y="67"/>
                    <a:pt x="34" y="67"/>
                    <a:pt x="30" y="67"/>
                  </a:cubicBezTo>
                  <a:cubicBezTo>
                    <a:pt x="25" y="67"/>
                    <a:pt x="21" y="67"/>
                    <a:pt x="18" y="65"/>
                  </a:cubicBezTo>
                  <a:cubicBezTo>
                    <a:pt x="14" y="63"/>
                    <a:pt x="11" y="61"/>
                    <a:pt x="8" y="58"/>
                  </a:cubicBezTo>
                  <a:cubicBezTo>
                    <a:pt x="5" y="55"/>
                    <a:pt x="3" y="52"/>
                    <a:pt x="2" y="47"/>
                  </a:cubicBezTo>
                  <a:cubicBezTo>
                    <a:pt x="0" y="43"/>
                    <a:pt x="0" y="39"/>
                    <a:pt x="0" y="34"/>
                  </a:cubicBezTo>
                  <a:cubicBezTo>
                    <a:pt x="0" y="29"/>
                    <a:pt x="0" y="24"/>
                    <a:pt x="2" y="20"/>
                  </a:cubicBezTo>
                  <a:cubicBezTo>
                    <a:pt x="3" y="16"/>
                    <a:pt x="5" y="12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1" y="1"/>
                    <a:pt x="25" y="0"/>
                    <a:pt x="30" y="0"/>
                  </a:cubicBezTo>
                  <a:cubicBezTo>
                    <a:pt x="34" y="0"/>
                    <a:pt x="38" y="1"/>
                    <a:pt x="42" y="2"/>
                  </a:cubicBezTo>
                  <a:cubicBezTo>
                    <a:pt x="46" y="4"/>
                    <a:pt x="49" y="6"/>
                    <a:pt x="51" y="9"/>
                  </a:cubicBezTo>
                  <a:cubicBezTo>
                    <a:pt x="54" y="12"/>
                    <a:pt x="56" y="16"/>
                    <a:pt x="58" y="20"/>
                  </a:cubicBezTo>
                  <a:cubicBezTo>
                    <a:pt x="59" y="24"/>
                    <a:pt x="60" y="29"/>
                    <a:pt x="60" y="34"/>
                  </a:cubicBezTo>
                  <a:close/>
                  <a:moveTo>
                    <a:pt x="48" y="34"/>
                  </a:moveTo>
                  <a:cubicBezTo>
                    <a:pt x="48" y="26"/>
                    <a:pt x="46" y="21"/>
                    <a:pt x="43" y="16"/>
                  </a:cubicBezTo>
                  <a:cubicBezTo>
                    <a:pt x="40" y="12"/>
                    <a:pt x="35" y="10"/>
                    <a:pt x="30" y="10"/>
                  </a:cubicBezTo>
                  <a:cubicBezTo>
                    <a:pt x="24" y="10"/>
                    <a:pt x="20" y="12"/>
                    <a:pt x="17" y="16"/>
                  </a:cubicBezTo>
                  <a:cubicBezTo>
                    <a:pt x="13" y="21"/>
                    <a:pt x="12" y="26"/>
                    <a:pt x="12" y="34"/>
                  </a:cubicBezTo>
                  <a:cubicBezTo>
                    <a:pt x="12" y="41"/>
                    <a:pt x="13" y="47"/>
                    <a:pt x="17" y="51"/>
                  </a:cubicBezTo>
                  <a:cubicBezTo>
                    <a:pt x="20" y="55"/>
                    <a:pt x="24" y="57"/>
                    <a:pt x="30" y="57"/>
                  </a:cubicBezTo>
                  <a:cubicBezTo>
                    <a:pt x="35" y="57"/>
                    <a:pt x="40" y="55"/>
                    <a:pt x="43" y="51"/>
                  </a:cubicBezTo>
                  <a:cubicBezTo>
                    <a:pt x="46" y="47"/>
                    <a:pt x="48" y="41"/>
                    <a:pt x="48" y="34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ḻïḓé">
              <a:extLst>
                <a:ext uri="{FF2B5EF4-FFF2-40B4-BE49-F238E27FC236}">
                  <a16:creationId xmlns:a16="http://schemas.microsoft.com/office/drawing/2014/main" id="{C5EF86C2-3E42-4111-8975-020C3E25697F}"/>
                </a:ext>
              </a:extLst>
            </p:cNvPr>
            <p:cNvSpPr/>
            <p:nvPr/>
          </p:nvSpPr>
          <p:spPr bwMode="auto">
            <a:xfrm>
              <a:off x="5098256" y="3627438"/>
              <a:ext cx="58738" cy="77788"/>
            </a:xfrm>
            <a:custGeom>
              <a:avLst/>
              <a:gdLst>
                <a:gd name="T0" fmla="*/ 26 w 50"/>
                <a:gd name="T1" fmla="*/ 0 h 67"/>
                <a:gd name="T2" fmla="*/ 37 w 50"/>
                <a:gd name="T3" fmla="*/ 2 h 67"/>
                <a:gd name="T4" fmla="*/ 45 w 50"/>
                <a:gd name="T5" fmla="*/ 7 h 67"/>
                <a:gd name="T6" fmla="*/ 49 w 50"/>
                <a:gd name="T7" fmla="*/ 15 h 67"/>
                <a:gd name="T8" fmla="*/ 50 w 50"/>
                <a:gd name="T9" fmla="*/ 25 h 67"/>
                <a:gd name="T10" fmla="*/ 50 w 50"/>
                <a:gd name="T11" fmla="*/ 65 h 67"/>
                <a:gd name="T12" fmla="*/ 46 w 50"/>
                <a:gd name="T13" fmla="*/ 65 h 67"/>
                <a:gd name="T14" fmla="*/ 40 w 50"/>
                <a:gd name="T15" fmla="*/ 66 h 67"/>
                <a:gd name="T16" fmla="*/ 33 w 50"/>
                <a:gd name="T17" fmla="*/ 67 h 67"/>
                <a:gd name="T18" fmla="*/ 25 w 50"/>
                <a:gd name="T19" fmla="*/ 67 h 67"/>
                <a:gd name="T20" fmla="*/ 15 w 50"/>
                <a:gd name="T21" fmla="*/ 66 h 67"/>
                <a:gd name="T22" fmla="*/ 7 w 50"/>
                <a:gd name="T23" fmla="*/ 62 h 67"/>
                <a:gd name="T24" fmla="*/ 2 w 50"/>
                <a:gd name="T25" fmla="*/ 56 h 67"/>
                <a:gd name="T26" fmla="*/ 0 w 50"/>
                <a:gd name="T27" fmla="*/ 47 h 67"/>
                <a:gd name="T28" fmla="*/ 3 w 50"/>
                <a:gd name="T29" fmla="*/ 38 h 67"/>
                <a:gd name="T30" fmla="*/ 8 w 50"/>
                <a:gd name="T31" fmla="*/ 31 h 67"/>
                <a:gd name="T32" fmla="*/ 17 w 50"/>
                <a:gd name="T33" fmla="*/ 28 h 67"/>
                <a:gd name="T34" fmla="*/ 27 w 50"/>
                <a:gd name="T35" fmla="*/ 27 h 67"/>
                <a:gd name="T36" fmla="*/ 31 w 50"/>
                <a:gd name="T37" fmla="*/ 27 h 67"/>
                <a:gd name="T38" fmla="*/ 34 w 50"/>
                <a:gd name="T39" fmla="*/ 27 h 67"/>
                <a:gd name="T40" fmla="*/ 37 w 50"/>
                <a:gd name="T41" fmla="*/ 28 h 67"/>
                <a:gd name="T42" fmla="*/ 39 w 50"/>
                <a:gd name="T43" fmla="*/ 28 h 67"/>
                <a:gd name="T44" fmla="*/ 39 w 50"/>
                <a:gd name="T45" fmla="*/ 25 h 67"/>
                <a:gd name="T46" fmla="*/ 38 w 50"/>
                <a:gd name="T47" fmla="*/ 20 h 67"/>
                <a:gd name="T48" fmla="*/ 36 w 50"/>
                <a:gd name="T49" fmla="*/ 15 h 67"/>
                <a:gd name="T50" fmla="*/ 32 w 50"/>
                <a:gd name="T51" fmla="*/ 11 h 67"/>
                <a:gd name="T52" fmla="*/ 25 w 50"/>
                <a:gd name="T53" fmla="*/ 10 h 67"/>
                <a:gd name="T54" fmla="*/ 15 w 50"/>
                <a:gd name="T55" fmla="*/ 11 h 67"/>
                <a:gd name="T56" fmla="*/ 8 w 50"/>
                <a:gd name="T57" fmla="*/ 12 h 67"/>
                <a:gd name="T58" fmla="*/ 7 w 50"/>
                <a:gd name="T59" fmla="*/ 3 h 67"/>
                <a:gd name="T60" fmla="*/ 14 w 50"/>
                <a:gd name="T61" fmla="*/ 1 h 67"/>
                <a:gd name="T62" fmla="*/ 26 w 50"/>
                <a:gd name="T63" fmla="*/ 0 h 67"/>
                <a:gd name="T64" fmla="*/ 27 w 50"/>
                <a:gd name="T65" fmla="*/ 57 h 67"/>
                <a:gd name="T66" fmla="*/ 34 w 50"/>
                <a:gd name="T67" fmla="*/ 57 h 67"/>
                <a:gd name="T68" fmla="*/ 39 w 50"/>
                <a:gd name="T69" fmla="*/ 57 h 67"/>
                <a:gd name="T70" fmla="*/ 39 w 50"/>
                <a:gd name="T71" fmla="*/ 38 h 67"/>
                <a:gd name="T72" fmla="*/ 35 w 50"/>
                <a:gd name="T73" fmla="*/ 36 h 67"/>
                <a:gd name="T74" fmla="*/ 28 w 50"/>
                <a:gd name="T75" fmla="*/ 36 h 67"/>
                <a:gd name="T76" fmla="*/ 23 w 50"/>
                <a:gd name="T77" fmla="*/ 36 h 67"/>
                <a:gd name="T78" fmla="*/ 18 w 50"/>
                <a:gd name="T79" fmla="*/ 38 h 67"/>
                <a:gd name="T80" fmla="*/ 14 w 50"/>
                <a:gd name="T81" fmla="*/ 41 h 67"/>
                <a:gd name="T82" fmla="*/ 12 w 50"/>
                <a:gd name="T83" fmla="*/ 46 h 67"/>
                <a:gd name="T84" fmla="*/ 16 w 50"/>
                <a:gd name="T85" fmla="*/ 55 h 67"/>
                <a:gd name="T86" fmla="*/ 27 w 50"/>
                <a:gd name="T87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" h="67">
                  <a:moveTo>
                    <a:pt x="26" y="0"/>
                  </a:moveTo>
                  <a:cubicBezTo>
                    <a:pt x="30" y="0"/>
                    <a:pt x="34" y="1"/>
                    <a:pt x="37" y="2"/>
                  </a:cubicBezTo>
                  <a:cubicBezTo>
                    <a:pt x="40" y="3"/>
                    <a:pt x="43" y="5"/>
                    <a:pt x="45" y="7"/>
                  </a:cubicBezTo>
                  <a:cubicBezTo>
                    <a:pt x="47" y="9"/>
                    <a:pt x="48" y="12"/>
                    <a:pt x="49" y="15"/>
                  </a:cubicBezTo>
                  <a:cubicBezTo>
                    <a:pt x="50" y="18"/>
                    <a:pt x="50" y="21"/>
                    <a:pt x="50" y="2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9" y="65"/>
                    <a:pt x="48" y="65"/>
                    <a:pt x="46" y="65"/>
                  </a:cubicBezTo>
                  <a:cubicBezTo>
                    <a:pt x="44" y="66"/>
                    <a:pt x="42" y="66"/>
                    <a:pt x="40" y="66"/>
                  </a:cubicBezTo>
                  <a:cubicBezTo>
                    <a:pt x="38" y="66"/>
                    <a:pt x="36" y="67"/>
                    <a:pt x="33" y="67"/>
                  </a:cubicBezTo>
                  <a:cubicBezTo>
                    <a:pt x="30" y="67"/>
                    <a:pt x="28" y="67"/>
                    <a:pt x="25" y="67"/>
                  </a:cubicBezTo>
                  <a:cubicBezTo>
                    <a:pt x="22" y="67"/>
                    <a:pt x="18" y="67"/>
                    <a:pt x="15" y="66"/>
                  </a:cubicBezTo>
                  <a:cubicBezTo>
                    <a:pt x="12" y="65"/>
                    <a:pt x="10" y="64"/>
                    <a:pt x="7" y="62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1" y="53"/>
                    <a:pt x="0" y="50"/>
                    <a:pt x="0" y="47"/>
                  </a:cubicBezTo>
                  <a:cubicBezTo>
                    <a:pt x="0" y="43"/>
                    <a:pt x="1" y="40"/>
                    <a:pt x="3" y="38"/>
                  </a:cubicBezTo>
                  <a:cubicBezTo>
                    <a:pt x="4" y="35"/>
                    <a:pt x="6" y="33"/>
                    <a:pt x="8" y="31"/>
                  </a:cubicBezTo>
                  <a:cubicBezTo>
                    <a:pt x="11" y="30"/>
                    <a:pt x="14" y="29"/>
                    <a:pt x="17" y="28"/>
                  </a:cubicBezTo>
                  <a:cubicBezTo>
                    <a:pt x="20" y="27"/>
                    <a:pt x="24" y="27"/>
                    <a:pt x="27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2" y="27"/>
                    <a:pt x="33" y="27"/>
                    <a:pt x="34" y="27"/>
                  </a:cubicBezTo>
                  <a:cubicBezTo>
                    <a:pt x="36" y="28"/>
                    <a:pt x="37" y="28"/>
                    <a:pt x="37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3"/>
                    <a:pt x="39" y="21"/>
                    <a:pt x="38" y="20"/>
                  </a:cubicBezTo>
                  <a:cubicBezTo>
                    <a:pt x="38" y="18"/>
                    <a:pt x="37" y="16"/>
                    <a:pt x="36" y="15"/>
                  </a:cubicBezTo>
                  <a:cubicBezTo>
                    <a:pt x="35" y="13"/>
                    <a:pt x="34" y="12"/>
                    <a:pt x="32" y="11"/>
                  </a:cubicBezTo>
                  <a:cubicBezTo>
                    <a:pt x="30" y="10"/>
                    <a:pt x="28" y="10"/>
                    <a:pt x="25" y="10"/>
                  </a:cubicBezTo>
                  <a:cubicBezTo>
                    <a:pt x="21" y="10"/>
                    <a:pt x="18" y="10"/>
                    <a:pt x="15" y="11"/>
                  </a:cubicBezTo>
                  <a:cubicBezTo>
                    <a:pt x="12" y="11"/>
                    <a:pt x="10" y="12"/>
                    <a:pt x="8" y="1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2"/>
                    <a:pt x="11" y="2"/>
                    <a:pt x="14" y="1"/>
                  </a:cubicBezTo>
                  <a:cubicBezTo>
                    <a:pt x="18" y="0"/>
                    <a:pt x="22" y="0"/>
                    <a:pt x="26" y="0"/>
                  </a:cubicBezTo>
                  <a:close/>
                  <a:moveTo>
                    <a:pt x="27" y="57"/>
                  </a:moveTo>
                  <a:cubicBezTo>
                    <a:pt x="29" y="57"/>
                    <a:pt x="32" y="57"/>
                    <a:pt x="34" y="57"/>
                  </a:cubicBezTo>
                  <a:cubicBezTo>
                    <a:pt x="36" y="57"/>
                    <a:pt x="38" y="57"/>
                    <a:pt x="39" y="57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7"/>
                    <a:pt x="37" y="37"/>
                    <a:pt x="35" y="36"/>
                  </a:cubicBezTo>
                  <a:cubicBezTo>
                    <a:pt x="33" y="36"/>
                    <a:pt x="31" y="36"/>
                    <a:pt x="28" y="36"/>
                  </a:cubicBezTo>
                  <a:cubicBezTo>
                    <a:pt x="27" y="36"/>
                    <a:pt x="25" y="36"/>
                    <a:pt x="23" y="36"/>
                  </a:cubicBezTo>
                  <a:cubicBezTo>
                    <a:pt x="21" y="37"/>
                    <a:pt x="19" y="37"/>
                    <a:pt x="18" y="38"/>
                  </a:cubicBezTo>
                  <a:cubicBezTo>
                    <a:pt x="16" y="39"/>
                    <a:pt x="15" y="40"/>
                    <a:pt x="14" y="41"/>
                  </a:cubicBezTo>
                  <a:cubicBezTo>
                    <a:pt x="13" y="42"/>
                    <a:pt x="12" y="44"/>
                    <a:pt x="12" y="46"/>
                  </a:cubicBezTo>
                  <a:cubicBezTo>
                    <a:pt x="12" y="51"/>
                    <a:pt x="13" y="53"/>
                    <a:pt x="16" y="55"/>
                  </a:cubicBezTo>
                  <a:cubicBezTo>
                    <a:pt x="19" y="57"/>
                    <a:pt x="22" y="57"/>
                    <a:pt x="27" y="5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ṧḻïḓê">
              <a:extLst>
                <a:ext uri="{FF2B5EF4-FFF2-40B4-BE49-F238E27FC236}">
                  <a16:creationId xmlns:a16="http://schemas.microsoft.com/office/drawing/2014/main" id="{89CCBE07-8E19-4A58-9536-5D6D732EF25F}"/>
                </a:ext>
              </a:extLst>
            </p:cNvPr>
            <p:cNvSpPr/>
            <p:nvPr/>
          </p:nvSpPr>
          <p:spPr bwMode="auto">
            <a:xfrm>
              <a:off x="5174456" y="3592513"/>
              <a:ext cx="65088" cy="112713"/>
            </a:xfrm>
            <a:custGeom>
              <a:avLst/>
              <a:gdLst>
                <a:gd name="T0" fmla="*/ 45 w 56"/>
                <a:gd name="T1" fmla="*/ 2 h 97"/>
                <a:gd name="T2" fmla="*/ 56 w 56"/>
                <a:gd name="T3" fmla="*/ 0 h 97"/>
                <a:gd name="T4" fmla="*/ 56 w 56"/>
                <a:gd name="T5" fmla="*/ 94 h 97"/>
                <a:gd name="T6" fmla="*/ 46 w 56"/>
                <a:gd name="T7" fmla="*/ 96 h 97"/>
                <a:gd name="T8" fmla="*/ 32 w 56"/>
                <a:gd name="T9" fmla="*/ 97 h 97"/>
                <a:gd name="T10" fmla="*/ 19 w 56"/>
                <a:gd name="T11" fmla="*/ 95 h 97"/>
                <a:gd name="T12" fmla="*/ 8 w 56"/>
                <a:gd name="T13" fmla="*/ 88 h 97"/>
                <a:gd name="T14" fmla="*/ 2 w 56"/>
                <a:gd name="T15" fmla="*/ 78 h 97"/>
                <a:gd name="T16" fmla="*/ 0 w 56"/>
                <a:gd name="T17" fmla="*/ 64 h 97"/>
                <a:gd name="T18" fmla="*/ 2 w 56"/>
                <a:gd name="T19" fmla="*/ 50 h 97"/>
                <a:gd name="T20" fmla="*/ 7 w 56"/>
                <a:gd name="T21" fmla="*/ 40 h 97"/>
                <a:gd name="T22" fmla="*/ 16 w 56"/>
                <a:gd name="T23" fmla="*/ 33 h 97"/>
                <a:gd name="T24" fmla="*/ 29 w 56"/>
                <a:gd name="T25" fmla="*/ 30 h 97"/>
                <a:gd name="T26" fmla="*/ 38 w 56"/>
                <a:gd name="T27" fmla="*/ 32 h 97"/>
                <a:gd name="T28" fmla="*/ 45 w 56"/>
                <a:gd name="T29" fmla="*/ 34 h 97"/>
                <a:gd name="T30" fmla="*/ 45 w 56"/>
                <a:gd name="T31" fmla="*/ 2 h 97"/>
                <a:gd name="T32" fmla="*/ 45 w 56"/>
                <a:gd name="T33" fmla="*/ 45 h 97"/>
                <a:gd name="T34" fmla="*/ 39 w 56"/>
                <a:gd name="T35" fmla="*/ 42 h 97"/>
                <a:gd name="T36" fmla="*/ 30 w 56"/>
                <a:gd name="T37" fmla="*/ 40 h 97"/>
                <a:gd name="T38" fmla="*/ 22 w 56"/>
                <a:gd name="T39" fmla="*/ 42 h 97"/>
                <a:gd name="T40" fmla="*/ 16 w 56"/>
                <a:gd name="T41" fmla="*/ 47 h 97"/>
                <a:gd name="T42" fmla="*/ 13 w 56"/>
                <a:gd name="T43" fmla="*/ 54 h 97"/>
                <a:gd name="T44" fmla="*/ 12 w 56"/>
                <a:gd name="T45" fmla="*/ 64 h 97"/>
                <a:gd name="T46" fmla="*/ 17 w 56"/>
                <a:gd name="T47" fmla="*/ 81 h 97"/>
                <a:gd name="T48" fmla="*/ 32 w 56"/>
                <a:gd name="T49" fmla="*/ 87 h 97"/>
                <a:gd name="T50" fmla="*/ 40 w 56"/>
                <a:gd name="T51" fmla="*/ 87 h 97"/>
                <a:gd name="T52" fmla="*/ 45 w 56"/>
                <a:gd name="T53" fmla="*/ 86 h 97"/>
                <a:gd name="T54" fmla="*/ 45 w 56"/>
                <a:gd name="T55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97">
                  <a:moveTo>
                    <a:pt x="45" y="2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4" y="95"/>
                    <a:pt x="50" y="95"/>
                    <a:pt x="46" y="96"/>
                  </a:cubicBezTo>
                  <a:cubicBezTo>
                    <a:pt x="42" y="97"/>
                    <a:pt x="37" y="97"/>
                    <a:pt x="32" y="97"/>
                  </a:cubicBezTo>
                  <a:cubicBezTo>
                    <a:pt x="27" y="97"/>
                    <a:pt x="23" y="96"/>
                    <a:pt x="19" y="95"/>
                  </a:cubicBezTo>
                  <a:cubicBezTo>
                    <a:pt x="15" y="93"/>
                    <a:pt x="11" y="91"/>
                    <a:pt x="8" y="88"/>
                  </a:cubicBezTo>
                  <a:cubicBezTo>
                    <a:pt x="6" y="85"/>
                    <a:pt x="4" y="82"/>
                    <a:pt x="2" y="78"/>
                  </a:cubicBezTo>
                  <a:cubicBezTo>
                    <a:pt x="0" y="74"/>
                    <a:pt x="0" y="69"/>
                    <a:pt x="0" y="64"/>
                  </a:cubicBezTo>
                  <a:cubicBezTo>
                    <a:pt x="0" y="59"/>
                    <a:pt x="0" y="54"/>
                    <a:pt x="2" y="50"/>
                  </a:cubicBezTo>
                  <a:cubicBezTo>
                    <a:pt x="3" y="46"/>
                    <a:pt x="5" y="42"/>
                    <a:pt x="7" y="40"/>
                  </a:cubicBezTo>
                  <a:cubicBezTo>
                    <a:pt x="10" y="37"/>
                    <a:pt x="13" y="34"/>
                    <a:pt x="16" y="33"/>
                  </a:cubicBezTo>
                  <a:cubicBezTo>
                    <a:pt x="20" y="31"/>
                    <a:pt x="24" y="30"/>
                    <a:pt x="29" y="30"/>
                  </a:cubicBezTo>
                  <a:cubicBezTo>
                    <a:pt x="32" y="30"/>
                    <a:pt x="36" y="31"/>
                    <a:pt x="38" y="32"/>
                  </a:cubicBezTo>
                  <a:cubicBezTo>
                    <a:pt x="41" y="33"/>
                    <a:pt x="43" y="34"/>
                    <a:pt x="45" y="34"/>
                  </a:cubicBezTo>
                  <a:lnTo>
                    <a:pt x="45" y="2"/>
                  </a:lnTo>
                  <a:close/>
                  <a:moveTo>
                    <a:pt x="45" y="45"/>
                  </a:moveTo>
                  <a:cubicBezTo>
                    <a:pt x="43" y="44"/>
                    <a:pt x="41" y="43"/>
                    <a:pt x="39" y="42"/>
                  </a:cubicBezTo>
                  <a:cubicBezTo>
                    <a:pt x="36" y="41"/>
                    <a:pt x="33" y="40"/>
                    <a:pt x="30" y="40"/>
                  </a:cubicBezTo>
                  <a:cubicBezTo>
                    <a:pt x="27" y="40"/>
                    <a:pt x="24" y="41"/>
                    <a:pt x="22" y="42"/>
                  </a:cubicBezTo>
                  <a:cubicBezTo>
                    <a:pt x="19" y="43"/>
                    <a:pt x="17" y="45"/>
                    <a:pt x="16" y="47"/>
                  </a:cubicBezTo>
                  <a:cubicBezTo>
                    <a:pt x="14" y="49"/>
                    <a:pt x="13" y="52"/>
                    <a:pt x="13" y="54"/>
                  </a:cubicBezTo>
                  <a:cubicBezTo>
                    <a:pt x="12" y="57"/>
                    <a:pt x="12" y="60"/>
                    <a:pt x="12" y="64"/>
                  </a:cubicBezTo>
                  <a:cubicBezTo>
                    <a:pt x="12" y="71"/>
                    <a:pt x="14" y="77"/>
                    <a:pt x="17" y="81"/>
                  </a:cubicBezTo>
                  <a:cubicBezTo>
                    <a:pt x="21" y="85"/>
                    <a:pt x="26" y="87"/>
                    <a:pt x="32" y="87"/>
                  </a:cubicBezTo>
                  <a:cubicBezTo>
                    <a:pt x="35" y="87"/>
                    <a:pt x="38" y="87"/>
                    <a:pt x="40" y="87"/>
                  </a:cubicBezTo>
                  <a:cubicBezTo>
                    <a:pt x="42" y="86"/>
                    <a:pt x="44" y="86"/>
                    <a:pt x="45" y="86"/>
                  </a:cubicBezTo>
                  <a:lnTo>
                    <a:pt x="45" y="45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ļïďè">
              <a:extLst>
                <a:ext uri="{FF2B5EF4-FFF2-40B4-BE49-F238E27FC236}">
                  <a16:creationId xmlns:a16="http://schemas.microsoft.com/office/drawing/2014/main" id="{80DFB5D8-E1FA-471C-9470-970E1707629E}"/>
                </a:ext>
              </a:extLst>
            </p:cNvPr>
            <p:cNvSpPr/>
            <p:nvPr/>
          </p:nvSpPr>
          <p:spPr bwMode="auto">
            <a:xfrm>
              <a:off x="5257006" y="3627438"/>
              <a:ext cx="52388" cy="77788"/>
            </a:xfrm>
            <a:custGeom>
              <a:avLst/>
              <a:gdLst>
                <a:gd name="T0" fmla="*/ 20 w 45"/>
                <a:gd name="T1" fmla="*/ 57 h 67"/>
                <a:gd name="T2" fmla="*/ 30 w 45"/>
                <a:gd name="T3" fmla="*/ 56 h 67"/>
                <a:gd name="T4" fmla="*/ 34 w 45"/>
                <a:gd name="T5" fmla="*/ 50 h 67"/>
                <a:gd name="T6" fmla="*/ 30 w 45"/>
                <a:gd name="T7" fmla="*/ 43 h 67"/>
                <a:gd name="T8" fmla="*/ 19 w 45"/>
                <a:gd name="T9" fmla="*/ 38 h 67"/>
                <a:gd name="T10" fmla="*/ 12 w 45"/>
                <a:gd name="T11" fmla="*/ 34 h 67"/>
                <a:gd name="T12" fmla="*/ 6 w 45"/>
                <a:gd name="T13" fmla="*/ 31 h 67"/>
                <a:gd name="T14" fmla="*/ 2 w 45"/>
                <a:gd name="T15" fmla="*/ 26 h 67"/>
                <a:gd name="T16" fmla="*/ 1 w 45"/>
                <a:gd name="T17" fmla="*/ 19 h 67"/>
                <a:gd name="T18" fmla="*/ 7 w 45"/>
                <a:gd name="T19" fmla="*/ 5 h 67"/>
                <a:gd name="T20" fmla="*/ 24 w 45"/>
                <a:gd name="T21" fmla="*/ 0 h 67"/>
                <a:gd name="T22" fmla="*/ 30 w 45"/>
                <a:gd name="T23" fmla="*/ 0 h 67"/>
                <a:gd name="T24" fmla="*/ 35 w 45"/>
                <a:gd name="T25" fmla="*/ 1 h 67"/>
                <a:gd name="T26" fmla="*/ 39 w 45"/>
                <a:gd name="T27" fmla="*/ 2 h 67"/>
                <a:gd name="T28" fmla="*/ 42 w 45"/>
                <a:gd name="T29" fmla="*/ 3 h 67"/>
                <a:gd name="T30" fmla="*/ 40 w 45"/>
                <a:gd name="T31" fmla="*/ 13 h 67"/>
                <a:gd name="T32" fmla="*/ 34 w 45"/>
                <a:gd name="T33" fmla="*/ 11 h 67"/>
                <a:gd name="T34" fmla="*/ 24 w 45"/>
                <a:gd name="T35" fmla="*/ 10 h 67"/>
                <a:gd name="T36" fmla="*/ 16 w 45"/>
                <a:gd name="T37" fmla="*/ 12 h 67"/>
                <a:gd name="T38" fmla="*/ 12 w 45"/>
                <a:gd name="T39" fmla="*/ 18 h 67"/>
                <a:gd name="T40" fmla="*/ 13 w 45"/>
                <a:gd name="T41" fmla="*/ 21 h 67"/>
                <a:gd name="T42" fmla="*/ 16 w 45"/>
                <a:gd name="T43" fmla="*/ 24 h 67"/>
                <a:gd name="T44" fmla="*/ 20 w 45"/>
                <a:gd name="T45" fmla="*/ 27 h 67"/>
                <a:gd name="T46" fmla="*/ 26 w 45"/>
                <a:gd name="T47" fmla="*/ 29 h 67"/>
                <a:gd name="T48" fmla="*/ 34 w 45"/>
                <a:gd name="T49" fmla="*/ 32 h 67"/>
                <a:gd name="T50" fmla="*/ 40 w 45"/>
                <a:gd name="T51" fmla="*/ 36 h 67"/>
                <a:gd name="T52" fmla="*/ 44 w 45"/>
                <a:gd name="T53" fmla="*/ 41 h 67"/>
                <a:gd name="T54" fmla="*/ 45 w 45"/>
                <a:gd name="T55" fmla="*/ 49 h 67"/>
                <a:gd name="T56" fmla="*/ 39 w 45"/>
                <a:gd name="T57" fmla="*/ 63 h 67"/>
                <a:gd name="T58" fmla="*/ 20 w 45"/>
                <a:gd name="T59" fmla="*/ 67 h 67"/>
                <a:gd name="T60" fmla="*/ 6 w 45"/>
                <a:gd name="T61" fmla="*/ 66 h 67"/>
                <a:gd name="T62" fmla="*/ 0 w 45"/>
                <a:gd name="T63" fmla="*/ 64 h 67"/>
                <a:gd name="T64" fmla="*/ 2 w 45"/>
                <a:gd name="T65" fmla="*/ 54 h 67"/>
                <a:gd name="T66" fmla="*/ 8 w 45"/>
                <a:gd name="T67" fmla="*/ 56 h 67"/>
                <a:gd name="T68" fmla="*/ 20 w 45"/>
                <a:gd name="T6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67">
                  <a:moveTo>
                    <a:pt x="20" y="57"/>
                  </a:moveTo>
                  <a:cubicBezTo>
                    <a:pt x="24" y="57"/>
                    <a:pt x="28" y="57"/>
                    <a:pt x="30" y="56"/>
                  </a:cubicBezTo>
                  <a:cubicBezTo>
                    <a:pt x="32" y="54"/>
                    <a:pt x="34" y="52"/>
                    <a:pt x="34" y="50"/>
                  </a:cubicBezTo>
                  <a:cubicBezTo>
                    <a:pt x="34" y="47"/>
                    <a:pt x="32" y="45"/>
                    <a:pt x="30" y="43"/>
                  </a:cubicBezTo>
                  <a:cubicBezTo>
                    <a:pt x="28" y="41"/>
                    <a:pt x="24" y="40"/>
                    <a:pt x="19" y="38"/>
                  </a:cubicBezTo>
                  <a:cubicBezTo>
                    <a:pt x="17" y="37"/>
                    <a:pt x="14" y="36"/>
                    <a:pt x="12" y="34"/>
                  </a:cubicBezTo>
                  <a:cubicBezTo>
                    <a:pt x="10" y="33"/>
                    <a:pt x="8" y="32"/>
                    <a:pt x="6" y="31"/>
                  </a:cubicBezTo>
                  <a:cubicBezTo>
                    <a:pt x="5" y="29"/>
                    <a:pt x="3" y="28"/>
                    <a:pt x="2" y="26"/>
                  </a:cubicBezTo>
                  <a:cubicBezTo>
                    <a:pt x="1" y="24"/>
                    <a:pt x="1" y="21"/>
                    <a:pt x="1" y="19"/>
                  </a:cubicBezTo>
                  <a:cubicBezTo>
                    <a:pt x="1" y="13"/>
                    <a:pt x="3" y="8"/>
                    <a:pt x="7" y="5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26" y="0"/>
                    <a:pt x="28" y="0"/>
                    <a:pt x="30" y="0"/>
                  </a:cubicBezTo>
                  <a:cubicBezTo>
                    <a:pt x="32" y="1"/>
                    <a:pt x="33" y="1"/>
                    <a:pt x="35" y="1"/>
                  </a:cubicBezTo>
                  <a:cubicBezTo>
                    <a:pt x="36" y="1"/>
                    <a:pt x="38" y="2"/>
                    <a:pt x="39" y="2"/>
                  </a:cubicBezTo>
                  <a:cubicBezTo>
                    <a:pt x="40" y="2"/>
                    <a:pt x="41" y="3"/>
                    <a:pt x="42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8" y="12"/>
                    <a:pt x="36" y="11"/>
                    <a:pt x="34" y="11"/>
                  </a:cubicBezTo>
                  <a:cubicBezTo>
                    <a:pt x="31" y="10"/>
                    <a:pt x="28" y="10"/>
                    <a:pt x="24" y="10"/>
                  </a:cubicBezTo>
                  <a:cubicBezTo>
                    <a:pt x="21" y="10"/>
                    <a:pt x="18" y="10"/>
                    <a:pt x="16" y="12"/>
                  </a:cubicBezTo>
                  <a:cubicBezTo>
                    <a:pt x="14" y="13"/>
                    <a:pt x="12" y="15"/>
                    <a:pt x="12" y="18"/>
                  </a:cubicBezTo>
                  <a:cubicBezTo>
                    <a:pt x="12" y="19"/>
                    <a:pt x="13" y="20"/>
                    <a:pt x="13" y="21"/>
                  </a:cubicBezTo>
                  <a:cubicBezTo>
                    <a:pt x="14" y="22"/>
                    <a:pt x="15" y="23"/>
                    <a:pt x="16" y="24"/>
                  </a:cubicBezTo>
                  <a:cubicBezTo>
                    <a:pt x="17" y="25"/>
                    <a:pt x="18" y="26"/>
                    <a:pt x="20" y="27"/>
                  </a:cubicBezTo>
                  <a:cubicBezTo>
                    <a:pt x="21" y="27"/>
                    <a:pt x="23" y="28"/>
                    <a:pt x="26" y="29"/>
                  </a:cubicBezTo>
                  <a:cubicBezTo>
                    <a:pt x="29" y="30"/>
                    <a:pt x="31" y="31"/>
                    <a:pt x="34" y="32"/>
                  </a:cubicBezTo>
                  <a:cubicBezTo>
                    <a:pt x="36" y="33"/>
                    <a:pt x="38" y="35"/>
                    <a:pt x="40" y="36"/>
                  </a:cubicBezTo>
                  <a:cubicBezTo>
                    <a:pt x="42" y="38"/>
                    <a:pt x="43" y="39"/>
                    <a:pt x="44" y="41"/>
                  </a:cubicBezTo>
                  <a:cubicBezTo>
                    <a:pt x="45" y="44"/>
                    <a:pt x="45" y="46"/>
                    <a:pt x="45" y="49"/>
                  </a:cubicBezTo>
                  <a:cubicBezTo>
                    <a:pt x="45" y="55"/>
                    <a:pt x="43" y="60"/>
                    <a:pt x="39" y="63"/>
                  </a:cubicBezTo>
                  <a:cubicBezTo>
                    <a:pt x="34" y="66"/>
                    <a:pt x="28" y="67"/>
                    <a:pt x="20" y="67"/>
                  </a:cubicBezTo>
                  <a:cubicBezTo>
                    <a:pt x="14" y="67"/>
                    <a:pt x="10" y="67"/>
                    <a:pt x="6" y="66"/>
                  </a:cubicBezTo>
                  <a:cubicBezTo>
                    <a:pt x="3" y="65"/>
                    <a:pt x="1" y="64"/>
                    <a:pt x="0" y="6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54"/>
                    <a:pt x="5" y="55"/>
                    <a:pt x="8" y="56"/>
                  </a:cubicBezTo>
                  <a:cubicBezTo>
                    <a:pt x="11" y="57"/>
                    <a:pt x="15" y="57"/>
                    <a:pt x="20" y="5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šļîḋè">
              <a:extLst>
                <a:ext uri="{FF2B5EF4-FFF2-40B4-BE49-F238E27FC236}">
                  <a16:creationId xmlns:a16="http://schemas.microsoft.com/office/drawing/2014/main" id="{311FB2FD-8420-4DB6-AD07-82FF40D8DF14}"/>
                </a:ext>
              </a:extLst>
            </p:cNvPr>
            <p:cNvSpPr/>
            <p:nvPr/>
          </p:nvSpPr>
          <p:spPr bwMode="auto">
            <a:xfrm>
              <a:off x="4607719" y="4032251"/>
              <a:ext cx="106363" cy="98425"/>
            </a:xfrm>
            <a:custGeom>
              <a:avLst/>
              <a:gdLst>
                <a:gd name="T0" fmla="*/ 41 w 91"/>
                <a:gd name="T1" fmla="*/ 74 h 85"/>
                <a:gd name="T2" fmla="*/ 38 w 91"/>
                <a:gd name="T3" fmla="*/ 66 h 85"/>
                <a:gd name="T4" fmla="*/ 33 w 91"/>
                <a:gd name="T5" fmla="*/ 56 h 85"/>
                <a:gd name="T6" fmla="*/ 28 w 91"/>
                <a:gd name="T7" fmla="*/ 45 h 85"/>
                <a:gd name="T8" fmla="*/ 23 w 91"/>
                <a:gd name="T9" fmla="*/ 35 h 85"/>
                <a:gd name="T10" fmla="*/ 19 w 91"/>
                <a:gd name="T11" fmla="*/ 26 h 85"/>
                <a:gd name="T12" fmla="*/ 16 w 91"/>
                <a:gd name="T13" fmla="*/ 20 h 85"/>
                <a:gd name="T14" fmla="*/ 13 w 91"/>
                <a:gd name="T15" fmla="*/ 51 h 85"/>
                <a:gd name="T16" fmla="*/ 12 w 91"/>
                <a:gd name="T17" fmla="*/ 85 h 85"/>
                <a:gd name="T18" fmla="*/ 0 w 91"/>
                <a:gd name="T19" fmla="*/ 85 h 85"/>
                <a:gd name="T20" fmla="*/ 1 w 91"/>
                <a:gd name="T21" fmla="*/ 63 h 85"/>
                <a:gd name="T22" fmla="*/ 3 w 91"/>
                <a:gd name="T23" fmla="*/ 41 h 85"/>
                <a:gd name="T24" fmla="*/ 4 w 91"/>
                <a:gd name="T25" fmla="*/ 20 h 85"/>
                <a:gd name="T26" fmla="*/ 6 w 91"/>
                <a:gd name="T27" fmla="*/ 0 h 85"/>
                <a:gd name="T28" fmla="*/ 17 w 91"/>
                <a:gd name="T29" fmla="*/ 0 h 85"/>
                <a:gd name="T30" fmla="*/ 24 w 91"/>
                <a:gd name="T31" fmla="*/ 13 h 85"/>
                <a:gd name="T32" fmla="*/ 32 w 91"/>
                <a:gd name="T33" fmla="*/ 28 h 85"/>
                <a:gd name="T34" fmla="*/ 39 w 91"/>
                <a:gd name="T35" fmla="*/ 44 h 85"/>
                <a:gd name="T36" fmla="*/ 46 w 91"/>
                <a:gd name="T37" fmla="*/ 59 h 85"/>
                <a:gd name="T38" fmla="*/ 52 w 91"/>
                <a:gd name="T39" fmla="*/ 44 h 85"/>
                <a:gd name="T40" fmla="*/ 60 w 91"/>
                <a:gd name="T41" fmla="*/ 28 h 85"/>
                <a:gd name="T42" fmla="*/ 67 w 91"/>
                <a:gd name="T43" fmla="*/ 13 h 85"/>
                <a:gd name="T44" fmla="*/ 74 w 91"/>
                <a:gd name="T45" fmla="*/ 0 h 85"/>
                <a:gd name="T46" fmla="*/ 85 w 91"/>
                <a:gd name="T47" fmla="*/ 0 h 85"/>
                <a:gd name="T48" fmla="*/ 91 w 91"/>
                <a:gd name="T49" fmla="*/ 85 h 85"/>
                <a:gd name="T50" fmla="*/ 79 w 91"/>
                <a:gd name="T51" fmla="*/ 85 h 85"/>
                <a:gd name="T52" fmla="*/ 78 w 91"/>
                <a:gd name="T53" fmla="*/ 51 h 85"/>
                <a:gd name="T54" fmla="*/ 76 w 91"/>
                <a:gd name="T55" fmla="*/ 20 h 85"/>
                <a:gd name="T56" fmla="*/ 72 w 91"/>
                <a:gd name="T57" fmla="*/ 26 h 85"/>
                <a:gd name="T58" fmla="*/ 68 w 91"/>
                <a:gd name="T59" fmla="*/ 35 h 85"/>
                <a:gd name="T60" fmla="*/ 63 w 91"/>
                <a:gd name="T61" fmla="*/ 45 h 85"/>
                <a:gd name="T62" fmla="*/ 58 w 91"/>
                <a:gd name="T63" fmla="*/ 56 h 85"/>
                <a:gd name="T64" fmla="*/ 54 w 91"/>
                <a:gd name="T65" fmla="*/ 66 h 85"/>
                <a:gd name="T66" fmla="*/ 50 w 91"/>
                <a:gd name="T67" fmla="*/ 74 h 85"/>
                <a:gd name="T68" fmla="*/ 41 w 91"/>
                <a:gd name="T69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85">
                  <a:moveTo>
                    <a:pt x="41" y="74"/>
                  </a:moveTo>
                  <a:cubicBezTo>
                    <a:pt x="40" y="72"/>
                    <a:pt x="39" y="69"/>
                    <a:pt x="38" y="66"/>
                  </a:cubicBezTo>
                  <a:cubicBezTo>
                    <a:pt x="36" y="63"/>
                    <a:pt x="35" y="60"/>
                    <a:pt x="33" y="56"/>
                  </a:cubicBezTo>
                  <a:cubicBezTo>
                    <a:pt x="32" y="53"/>
                    <a:pt x="30" y="49"/>
                    <a:pt x="28" y="45"/>
                  </a:cubicBezTo>
                  <a:cubicBezTo>
                    <a:pt x="26" y="42"/>
                    <a:pt x="25" y="38"/>
                    <a:pt x="23" y="35"/>
                  </a:cubicBezTo>
                  <a:cubicBezTo>
                    <a:pt x="22" y="31"/>
                    <a:pt x="20" y="28"/>
                    <a:pt x="19" y="26"/>
                  </a:cubicBezTo>
                  <a:cubicBezTo>
                    <a:pt x="18" y="23"/>
                    <a:pt x="16" y="21"/>
                    <a:pt x="16" y="20"/>
                  </a:cubicBezTo>
                  <a:cubicBezTo>
                    <a:pt x="15" y="29"/>
                    <a:pt x="14" y="40"/>
                    <a:pt x="13" y="51"/>
                  </a:cubicBezTo>
                  <a:cubicBezTo>
                    <a:pt x="13" y="62"/>
                    <a:pt x="12" y="74"/>
                    <a:pt x="12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78"/>
                    <a:pt x="1" y="71"/>
                    <a:pt x="1" y="63"/>
                  </a:cubicBezTo>
                  <a:cubicBezTo>
                    <a:pt x="2" y="55"/>
                    <a:pt x="2" y="48"/>
                    <a:pt x="3" y="41"/>
                  </a:cubicBezTo>
                  <a:cubicBezTo>
                    <a:pt x="3" y="34"/>
                    <a:pt x="4" y="26"/>
                    <a:pt x="4" y="20"/>
                  </a:cubicBezTo>
                  <a:cubicBezTo>
                    <a:pt x="5" y="13"/>
                    <a:pt x="6" y="6"/>
                    <a:pt x="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4"/>
                    <a:pt x="22" y="8"/>
                    <a:pt x="24" y="13"/>
                  </a:cubicBezTo>
                  <a:cubicBezTo>
                    <a:pt x="27" y="18"/>
                    <a:pt x="29" y="23"/>
                    <a:pt x="32" y="28"/>
                  </a:cubicBezTo>
                  <a:cubicBezTo>
                    <a:pt x="34" y="34"/>
                    <a:pt x="37" y="39"/>
                    <a:pt x="39" y="44"/>
                  </a:cubicBezTo>
                  <a:cubicBezTo>
                    <a:pt x="42" y="50"/>
                    <a:pt x="44" y="55"/>
                    <a:pt x="46" y="59"/>
                  </a:cubicBezTo>
                  <a:cubicBezTo>
                    <a:pt x="48" y="55"/>
                    <a:pt x="50" y="50"/>
                    <a:pt x="52" y="44"/>
                  </a:cubicBezTo>
                  <a:cubicBezTo>
                    <a:pt x="55" y="39"/>
                    <a:pt x="57" y="34"/>
                    <a:pt x="60" y="28"/>
                  </a:cubicBezTo>
                  <a:cubicBezTo>
                    <a:pt x="62" y="23"/>
                    <a:pt x="65" y="18"/>
                    <a:pt x="67" y="13"/>
                  </a:cubicBezTo>
                  <a:cubicBezTo>
                    <a:pt x="70" y="8"/>
                    <a:pt x="72" y="4"/>
                    <a:pt x="7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27"/>
                    <a:pt x="90" y="56"/>
                    <a:pt x="91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74"/>
                    <a:pt x="79" y="62"/>
                    <a:pt x="78" y="51"/>
                  </a:cubicBezTo>
                  <a:cubicBezTo>
                    <a:pt x="77" y="40"/>
                    <a:pt x="77" y="29"/>
                    <a:pt x="76" y="20"/>
                  </a:cubicBezTo>
                  <a:cubicBezTo>
                    <a:pt x="75" y="21"/>
                    <a:pt x="74" y="23"/>
                    <a:pt x="72" y="26"/>
                  </a:cubicBezTo>
                  <a:cubicBezTo>
                    <a:pt x="71" y="28"/>
                    <a:pt x="70" y="31"/>
                    <a:pt x="68" y="35"/>
                  </a:cubicBezTo>
                  <a:cubicBezTo>
                    <a:pt x="67" y="38"/>
                    <a:pt x="65" y="42"/>
                    <a:pt x="63" y="45"/>
                  </a:cubicBezTo>
                  <a:cubicBezTo>
                    <a:pt x="61" y="49"/>
                    <a:pt x="60" y="53"/>
                    <a:pt x="58" y="56"/>
                  </a:cubicBezTo>
                  <a:cubicBezTo>
                    <a:pt x="57" y="60"/>
                    <a:pt x="55" y="63"/>
                    <a:pt x="54" y="66"/>
                  </a:cubicBezTo>
                  <a:cubicBezTo>
                    <a:pt x="52" y="69"/>
                    <a:pt x="51" y="72"/>
                    <a:pt x="50" y="74"/>
                  </a:cubicBezTo>
                  <a:lnTo>
                    <a:pt x="41" y="7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ṡḷiḋè">
              <a:extLst>
                <a:ext uri="{FF2B5EF4-FFF2-40B4-BE49-F238E27FC236}">
                  <a16:creationId xmlns:a16="http://schemas.microsoft.com/office/drawing/2014/main" id="{2F2E4906-EFA7-4061-A9F7-B43577626031}"/>
                </a:ext>
              </a:extLst>
            </p:cNvPr>
            <p:cNvSpPr/>
            <p:nvPr/>
          </p:nvSpPr>
          <p:spPr bwMode="auto">
            <a:xfrm>
              <a:off x="4729956" y="4056063"/>
              <a:ext cx="65088" cy="77788"/>
            </a:xfrm>
            <a:custGeom>
              <a:avLst/>
              <a:gdLst>
                <a:gd name="T0" fmla="*/ 0 w 55"/>
                <a:gd name="T1" fmla="*/ 33 h 67"/>
                <a:gd name="T2" fmla="*/ 2 w 55"/>
                <a:gd name="T3" fmla="*/ 19 h 67"/>
                <a:gd name="T4" fmla="*/ 9 w 55"/>
                <a:gd name="T5" fmla="*/ 8 h 67"/>
                <a:gd name="T6" fmla="*/ 18 w 55"/>
                <a:gd name="T7" fmla="*/ 2 h 67"/>
                <a:gd name="T8" fmla="*/ 29 w 55"/>
                <a:gd name="T9" fmla="*/ 0 h 67"/>
                <a:gd name="T10" fmla="*/ 49 w 55"/>
                <a:gd name="T11" fmla="*/ 8 h 67"/>
                <a:gd name="T12" fmla="*/ 55 w 55"/>
                <a:gd name="T13" fmla="*/ 32 h 67"/>
                <a:gd name="T14" fmla="*/ 55 w 55"/>
                <a:gd name="T15" fmla="*/ 34 h 67"/>
                <a:gd name="T16" fmla="*/ 55 w 55"/>
                <a:gd name="T17" fmla="*/ 36 h 67"/>
                <a:gd name="T18" fmla="*/ 11 w 55"/>
                <a:gd name="T19" fmla="*/ 36 h 67"/>
                <a:gd name="T20" fmla="*/ 17 w 55"/>
                <a:gd name="T21" fmla="*/ 52 h 67"/>
                <a:gd name="T22" fmla="*/ 33 w 55"/>
                <a:gd name="T23" fmla="*/ 57 h 67"/>
                <a:gd name="T24" fmla="*/ 43 w 55"/>
                <a:gd name="T25" fmla="*/ 56 h 67"/>
                <a:gd name="T26" fmla="*/ 49 w 55"/>
                <a:gd name="T27" fmla="*/ 54 h 67"/>
                <a:gd name="T28" fmla="*/ 51 w 55"/>
                <a:gd name="T29" fmla="*/ 63 h 67"/>
                <a:gd name="T30" fmla="*/ 44 w 55"/>
                <a:gd name="T31" fmla="*/ 66 h 67"/>
                <a:gd name="T32" fmla="*/ 32 w 55"/>
                <a:gd name="T33" fmla="*/ 67 h 67"/>
                <a:gd name="T34" fmla="*/ 17 w 55"/>
                <a:gd name="T35" fmla="*/ 64 h 67"/>
                <a:gd name="T36" fmla="*/ 7 w 55"/>
                <a:gd name="T37" fmla="*/ 57 h 67"/>
                <a:gd name="T38" fmla="*/ 1 w 55"/>
                <a:gd name="T39" fmla="*/ 47 h 67"/>
                <a:gd name="T40" fmla="*/ 0 w 55"/>
                <a:gd name="T41" fmla="*/ 33 h 67"/>
                <a:gd name="T42" fmla="*/ 44 w 55"/>
                <a:gd name="T43" fmla="*/ 27 h 67"/>
                <a:gd name="T44" fmla="*/ 40 w 55"/>
                <a:gd name="T45" fmla="*/ 14 h 67"/>
                <a:gd name="T46" fmla="*/ 29 w 55"/>
                <a:gd name="T47" fmla="*/ 9 h 67"/>
                <a:gd name="T48" fmla="*/ 22 w 55"/>
                <a:gd name="T49" fmla="*/ 11 h 67"/>
                <a:gd name="T50" fmla="*/ 17 w 55"/>
                <a:gd name="T51" fmla="*/ 15 h 67"/>
                <a:gd name="T52" fmla="*/ 13 w 55"/>
                <a:gd name="T53" fmla="*/ 21 h 67"/>
                <a:gd name="T54" fmla="*/ 12 w 55"/>
                <a:gd name="T55" fmla="*/ 27 h 67"/>
                <a:gd name="T56" fmla="*/ 44 w 55"/>
                <a:gd name="T57" fmla="*/ 2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67">
                  <a:moveTo>
                    <a:pt x="0" y="33"/>
                  </a:moveTo>
                  <a:cubicBezTo>
                    <a:pt x="0" y="28"/>
                    <a:pt x="0" y="23"/>
                    <a:pt x="2" y="19"/>
                  </a:cubicBezTo>
                  <a:cubicBezTo>
                    <a:pt x="4" y="14"/>
                    <a:pt x="6" y="11"/>
                    <a:pt x="9" y="8"/>
                  </a:cubicBezTo>
                  <a:cubicBezTo>
                    <a:pt x="11" y="5"/>
                    <a:pt x="14" y="3"/>
                    <a:pt x="18" y="2"/>
                  </a:cubicBezTo>
                  <a:cubicBezTo>
                    <a:pt x="21" y="0"/>
                    <a:pt x="25" y="0"/>
                    <a:pt x="29" y="0"/>
                  </a:cubicBezTo>
                  <a:cubicBezTo>
                    <a:pt x="37" y="0"/>
                    <a:pt x="44" y="2"/>
                    <a:pt x="49" y="8"/>
                  </a:cubicBezTo>
                  <a:cubicBezTo>
                    <a:pt x="53" y="13"/>
                    <a:pt x="55" y="21"/>
                    <a:pt x="55" y="32"/>
                  </a:cubicBezTo>
                  <a:cubicBezTo>
                    <a:pt x="55" y="33"/>
                    <a:pt x="55" y="33"/>
                    <a:pt x="55" y="34"/>
                  </a:cubicBezTo>
                  <a:cubicBezTo>
                    <a:pt x="55" y="35"/>
                    <a:pt x="55" y="36"/>
                    <a:pt x="55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43"/>
                    <a:pt x="14" y="48"/>
                    <a:pt x="17" y="52"/>
                  </a:cubicBezTo>
                  <a:cubicBezTo>
                    <a:pt x="21" y="55"/>
                    <a:pt x="26" y="57"/>
                    <a:pt x="33" y="57"/>
                  </a:cubicBezTo>
                  <a:cubicBezTo>
                    <a:pt x="37" y="57"/>
                    <a:pt x="40" y="56"/>
                    <a:pt x="43" y="56"/>
                  </a:cubicBezTo>
                  <a:cubicBezTo>
                    <a:pt x="46" y="55"/>
                    <a:pt x="48" y="54"/>
                    <a:pt x="49" y="54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4"/>
                    <a:pt x="47" y="65"/>
                    <a:pt x="44" y="66"/>
                  </a:cubicBezTo>
                  <a:cubicBezTo>
                    <a:pt x="40" y="66"/>
                    <a:pt x="36" y="67"/>
                    <a:pt x="32" y="67"/>
                  </a:cubicBezTo>
                  <a:cubicBezTo>
                    <a:pt x="26" y="67"/>
                    <a:pt x="21" y="66"/>
                    <a:pt x="17" y="64"/>
                  </a:cubicBezTo>
                  <a:cubicBezTo>
                    <a:pt x="13" y="63"/>
                    <a:pt x="10" y="60"/>
                    <a:pt x="7" y="57"/>
                  </a:cubicBezTo>
                  <a:cubicBezTo>
                    <a:pt x="5" y="54"/>
                    <a:pt x="3" y="51"/>
                    <a:pt x="1" y="47"/>
                  </a:cubicBezTo>
                  <a:cubicBezTo>
                    <a:pt x="0" y="43"/>
                    <a:pt x="0" y="38"/>
                    <a:pt x="0" y="33"/>
                  </a:cubicBezTo>
                  <a:close/>
                  <a:moveTo>
                    <a:pt x="44" y="27"/>
                  </a:moveTo>
                  <a:cubicBezTo>
                    <a:pt x="44" y="22"/>
                    <a:pt x="42" y="18"/>
                    <a:pt x="40" y="14"/>
                  </a:cubicBezTo>
                  <a:cubicBezTo>
                    <a:pt x="37" y="11"/>
                    <a:pt x="33" y="9"/>
                    <a:pt x="29" y="9"/>
                  </a:cubicBezTo>
                  <a:cubicBezTo>
                    <a:pt x="26" y="9"/>
                    <a:pt x="24" y="10"/>
                    <a:pt x="22" y="11"/>
                  </a:cubicBezTo>
                  <a:cubicBezTo>
                    <a:pt x="20" y="12"/>
                    <a:pt x="18" y="13"/>
                    <a:pt x="17" y="15"/>
                  </a:cubicBezTo>
                  <a:cubicBezTo>
                    <a:pt x="15" y="17"/>
                    <a:pt x="14" y="19"/>
                    <a:pt x="13" y="21"/>
                  </a:cubicBezTo>
                  <a:cubicBezTo>
                    <a:pt x="13" y="23"/>
                    <a:pt x="12" y="25"/>
                    <a:pt x="12" y="27"/>
                  </a:cubicBezTo>
                  <a:lnTo>
                    <a:pt x="44" y="27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Sļiḑê">
              <a:extLst>
                <a:ext uri="{FF2B5EF4-FFF2-40B4-BE49-F238E27FC236}">
                  <a16:creationId xmlns:a16="http://schemas.microsoft.com/office/drawing/2014/main" id="{24C973D6-2236-4C5B-AABE-FD714F65B978}"/>
                </a:ext>
              </a:extLst>
            </p:cNvPr>
            <p:cNvSpPr/>
            <p:nvPr/>
          </p:nvSpPr>
          <p:spPr bwMode="auto">
            <a:xfrm>
              <a:off x="4807744" y="4056063"/>
              <a:ext cx="52388" cy="77788"/>
            </a:xfrm>
            <a:custGeom>
              <a:avLst/>
              <a:gdLst>
                <a:gd name="T0" fmla="*/ 20 w 45"/>
                <a:gd name="T1" fmla="*/ 57 h 67"/>
                <a:gd name="T2" fmla="*/ 30 w 45"/>
                <a:gd name="T3" fmla="*/ 55 h 67"/>
                <a:gd name="T4" fmla="*/ 34 w 45"/>
                <a:gd name="T5" fmla="*/ 49 h 67"/>
                <a:gd name="T6" fmla="*/ 30 w 45"/>
                <a:gd name="T7" fmla="*/ 43 h 67"/>
                <a:gd name="T8" fmla="*/ 19 w 45"/>
                <a:gd name="T9" fmla="*/ 37 h 67"/>
                <a:gd name="T10" fmla="*/ 12 w 45"/>
                <a:gd name="T11" fmla="*/ 34 h 67"/>
                <a:gd name="T12" fmla="*/ 6 w 45"/>
                <a:gd name="T13" fmla="*/ 30 h 67"/>
                <a:gd name="T14" fmla="*/ 3 w 45"/>
                <a:gd name="T15" fmla="*/ 25 h 67"/>
                <a:gd name="T16" fmla="*/ 1 w 45"/>
                <a:gd name="T17" fmla="*/ 18 h 67"/>
                <a:gd name="T18" fmla="*/ 7 w 45"/>
                <a:gd name="T19" fmla="*/ 5 h 67"/>
                <a:gd name="T20" fmla="*/ 24 w 45"/>
                <a:gd name="T21" fmla="*/ 0 h 67"/>
                <a:gd name="T22" fmla="*/ 30 w 45"/>
                <a:gd name="T23" fmla="*/ 0 h 67"/>
                <a:gd name="T24" fmla="*/ 35 w 45"/>
                <a:gd name="T25" fmla="*/ 1 h 67"/>
                <a:gd name="T26" fmla="*/ 39 w 45"/>
                <a:gd name="T27" fmla="*/ 2 h 67"/>
                <a:gd name="T28" fmla="*/ 42 w 45"/>
                <a:gd name="T29" fmla="*/ 3 h 67"/>
                <a:gd name="T30" fmla="*/ 40 w 45"/>
                <a:gd name="T31" fmla="*/ 12 h 67"/>
                <a:gd name="T32" fmla="*/ 34 w 45"/>
                <a:gd name="T33" fmla="*/ 10 h 67"/>
                <a:gd name="T34" fmla="*/ 24 w 45"/>
                <a:gd name="T35" fmla="*/ 9 h 67"/>
                <a:gd name="T36" fmla="*/ 16 w 45"/>
                <a:gd name="T37" fmla="*/ 11 h 67"/>
                <a:gd name="T38" fmla="*/ 13 w 45"/>
                <a:gd name="T39" fmla="*/ 17 h 67"/>
                <a:gd name="T40" fmla="*/ 13 w 45"/>
                <a:gd name="T41" fmla="*/ 21 h 67"/>
                <a:gd name="T42" fmla="*/ 16 w 45"/>
                <a:gd name="T43" fmla="*/ 24 h 67"/>
                <a:gd name="T44" fmla="*/ 20 w 45"/>
                <a:gd name="T45" fmla="*/ 26 h 67"/>
                <a:gd name="T46" fmla="*/ 26 w 45"/>
                <a:gd name="T47" fmla="*/ 29 h 67"/>
                <a:gd name="T48" fmla="*/ 34 w 45"/>
                <a:gd name="T49" fmla="*/ 32 h 67"/>
                <a:gd name="T50" fmla="*/ 40 w 45"/>
                <a:gd name="T51" fmla="*/ 36 h 67"/>
                <a:gd name="T52" fmla="*/ 44 w 45"/>
                <a:gd name="T53" fmla="*/ 41 h 67"/>
                <a:gd name="T54" fmla="*/ 45 w 45"/>
                <a:gd name="T55" fmla="*/ 49 h 67"/>
                <a:gd name="T56" fmla="*/ 39 w 45"/>
                <a:gd name="T57" fmla="*/ 62 h 67"/>
                <a:gd name="T58" fmla="*/ 20 w 45"/>
                <a:gd name="T59" fmla="*/ 67 h 67"/>
                <a:gd name="T60" fmla="*/ 7 w 45"/>
                <a:gd name="T61" fmla="*/ 65 h 67"/>
                <a:gd name="T62" fmla="*/ 0 w 45"/>
                <a:gd name="T63" fmla="*/ 63 h 67"/>
                <a:gd name="T64" fmla="*/ 2 w 45"/>
                <a:gd name="T65" fmla="*/ 53 h 67"/>
                <a:gd name="T66" fmla="*/ 8 w 45"/>
                <a:gd name="T67" fmla="*/ 56 h 67"/>
                <a:gd name="T68" fmla="*/ 20 w 45"/>
                <a:gd name="T6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67">
                  <a:moveTo>
                    <a:pt x="20" y="57"/>
                  </a:moveTo>
                  <a:cubicBezTo>
                    <a:pt x="25" y="57"/>
                    <a:pt x="28" y="56"/>
                    <a:pt x="30" y="55"/>
                  </a:cubicBezTo>
                  <a:cubicBezTo>
                    <a:pt x="33" y="54"/>
                    <a:pt x="34" y="52"/>
                    <a:pt x="34" y="49"/>
                  </a:cubicBezTo>
                  <a:cubicBezTo>
                    <a:pt x="34" y="47"/>
                    <a:pt x="33" y="44"/>
                    <a:pt x="30" y="43"/>
                  </a:cubicBezTo>
                  <a:cubicBezTo>
                    <a:pt x="28" y="41"/>
                    <a:pt x="24" y="39"/>
                    <a:pt x="19" y="37"/>
                  </a:cubicBezTo>
                  <a:cubicBezTo>
                    <a:pt x="17" y="36"/>
                    <a:pt x="15" y="35"/>
                    <a:pt x="12" y="34"/>
                  </a:cubicBezTo>
                  <a:cubicBezTo>
                    <a:pt x="10" y="33"/>
                    <a:pt x="8" y="32"/>
                    <a:pt x="6" y="30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3"/>
                    <a:pt x="1" y="21"/>
                    <a:pt x="1" y="18"/>
                  </a:cubicBezTo>
                  <a:cubicBezTo>
                    <a:pt x="1" y="12"/>
                    <a:pt x="3" y="8"/>
                    <a:pt x="7" y="5"/>
                  </a:cubicBezTo>
                  <a:cubicBezTo>
                    <a:pt x="12" y="1"/>
                    <a:pt x="17" y="0"/>
                    <a:pt x="24" y="0"/>
                  </a:cubicBezTo>
                  <a:cubicBezTo>
                    <a:pt x="26" y="0"/>
                    <a:pt x="28" y="0"/>
                    <a:pt x="30" y="0"/>
                  </a:cubicBezTo>
                  <a:cubicBezTo>
                    <a:pt x="32" y="0"/>
                    <a:pt x="33" y="0"/>
                    <a:pt x="35" y="1"/>
                  </a:cubicBezTo>
                  <a:cubicBezTo>
                    <a:pt x="36" y="1"/>
                    <a:pt x="38" y="1"/>
                    <a:pt x="39" y="2"/>
                  </a:cubicBezTo>
                  <a:cubicBezTo>
                    <a:pt x="40" y="2"/>
                    <a:pt x="41" y="2"/>
                    <a:pt x="42" y="3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7" y="11"/>
                    <a:pt x="34" y="10"/>
                  </a:cubicBezTo>
                  <a:cubicBezTo>
                    <a:pt x="31" y="10"/>
                    <a:pt x="28" y="9"/>
                    <a:pt x="24" y="9"/>
                  </a:cubicBezTo>
                  <a:cubicBezTo>
                    <a:pt x="21" y="9"/>
                    <a:pt x="18" y="10"/>
                    <a:pt x="16" y="11"/>
                  </a:cubicBezTo>
                  <a:cubicBezTo>
                    <a:pt x="14" y="12"/>
                    <a:pt x="13" y="14"/>
                    <a:pt x="13" y="17"/>
                  </a:cubicBezTo>
                  <a:cubicBezTo>
                    <a:pt x="13" y="19"/>
                    <a:pt x="13" y="20"/>
                    <a:pt x="13" y="21"/>
                  </a:cubicBezTo>
                  <a:cubicBezTo>
                    <a:pt x="14" y="22"/>
                    <a:pt x="15" y="23"/>
                    <a:pt x="16" y="24"/>
                  </a:cubicBezTo>
                  <a:cubicBezTo>
                    <a:pt x="17" y="25"/>
                    <a:pt x="18" y="25"/>
                    <a:pt x="20" y="26"/>
                  </a:cubicBezTo>
                  <a:cubicBezTo>
                    <a:pt x="22" y="27"/>
                    <a:pt x="24" y="28"/>
                    <a:pt x="26" y="29"/>
                  </a:cubicBezTo>
                  <a:cubicBezTo>
                    <a:pt x="29" y="30"/>
                    <a:pt x="32" y="31"/>
                    <a:pt x="34" y="32"/>
                  </a:cubicBezTo>
                  <a:cubicBezTo>
                    <a:pt x="36" y="33"/>
                    <a:pt x="38" y="34"/>
                    <a:pt x="40" y="36"/>
                  </a:cubicBezTo>
                  <a:cubicBezTo>
                    <a:pt x="42" y="37"/>
                    <a:pt x="43" y="39"/>
                    <a:pt x="44" y="41"/>
                  </a:cubicBezTo>
                  <a:cubicBezTo>
                    <a:pt x="45" y="43"/>
                    <a:pt x="45" y="46"/>
                    <a:pt x="45" y="49"/>
                  </a:cubicBezTo>
                  <a:cubicBezTo>
                    <a:pt x="45" y="55"/>
                    <a:pt x="43" y="59"/>
                    <a:pt x="39" y="62"/>
                  </a:cubicBezTo>
                  <a:cubicBezTo>
                    <a:pt x="34" y="65"/>
                    <a:pt x="28" y="67"/>
                    <a:pt x="20" y="67"/>
                  </a:cubicBezTo>
                  <a:cubicBezTo>
                    <a:pt x="14" y="67"/>
                    <a:pt x="10" y="66"/>
                    <a:pt x="7" y="65"/>
                  </a:cubicBezTo>
                  <a:cubicBezTo>
                    <a:pt x="3" y="64"/>
                    <a:pt x="1" y="64"/>
                    <a:pt x="0" y="6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4"/>
                    <a:pt x="6" y="55"/>
                    <a:pt x="8" y="56"/>
                  </a:cubicBezTo>
                  <a:cubicBezTo>
                    <a:pt x="11" y="57"/>
                    <a:pt x="15" y="57"/>
                    <a:pt x="20" y="5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ṥliḍé">
              <a:extLst>
                <a:ext uri="{FF2B5EF4-FFF2-40B4-BE49-F238E27FC236}">
                  <a16:creationId xmlns:a16="http://schemas.microsoft.com/office/drawing/2014/main" id="{4EA5D374-D049-4BC2-9EAB-568F0229DEA2}"/>
                </a:ext>
              </a:extLst>
            </p:cNvPr>
            <p:cNvSpPr/>
            <p:nvPr/>
          </p:nvSpPr>
          <p:spPr bwMode="auto">
            <a:xfrm>
              <a:off x="4871244" y="4056063"/>
              <a:ext cx="52388" cy="77788"/>
            </a:xfrm>
            <a:custGeom>
              <a:avLst/>
              <a:gdLst>
                <a:gd name="T0" fmla="*/ 20 w 45"/>
                <a:gd name="T1" fmla="*/ 57 h 67"/>
                <a:gd name="T2" fmla="*/ 30 w 45"/>
                <a:gd name="T3" fmla="*/ 55 h 67"/>
                <a:gd name="T4" fmla="*/ 34 w 45"/>
                <a:gd name="T5" fmla="*/ 49 h 67"/>
                <a:gd name="T6" fmla="*/ 30 w 45"/>
                <a:gd name="T7" fmla="*/ 43 h 67"/>
                <a:gd name="T8" fmla="*/ 19 w 45"/>
                <a:gd name="T9" fmla="*/ 37 h 67"/>
                <a:gd name="T10" fmla="*/ 12 w 45"/>
                <a:gd name="T11" fmla="*/ 34 h 67"/>
                <a:gd name="T12" fmla="*/ 6 w 45"/>
                <a:gd name="T13" fmla="*/ 30 h 67"/>
                <a:gd name="T14" fmla="*/ 2 w 45"/>
                <a:gd name="T15" fmla="*/ 25 h 67"/>
                <a:gd name="T16" fmla="*/ 1 w 45"/>
                <a:gd name="T17" fmla="*/ 18 h 67"/>
                <a:gd name="T18" fmla="*/ 7 w 45"/>
                <a:gd name="T19" fmla="*/ 5 h 67"/>
                <a:gd name="T20" fmla="*/ 24 w 45"/>
                <a:gd name="T21" fmla="*/ 0 h 67"/>
                <a:gd name="T22" fmla="*/ 30 w 45"/>
                <a:gd name="T23" fmla="*/ 0 h 67"/>
                <a:gd name="T24" fmla="*/ 35 w 45"/>
                <a:gd name="T25" fmla="*/ 1 h 67"/>
                <a:gd name="T26" fmla="*/ 39 w 45"/>
                <a:gd name="T27" fmla="*/ 2 h 67"/>
                <a:gd name="T28" fmla="*/ 42 w 45"/>
                <a:gd name="T29" fmla="*/ 3 h 67"/>
                <a:gd name="T30" fmla="*/ 40 w 45"/>
                <a:gd name="T31" fmla="*/ 12 h 67"/>
                <a:gd name="T32" fmla="*/ 34 w 45"/>
                <a:gd name="T33" fmla="*/ 10 h 67"/>
                <a:gd name="T34" fmla="*/ 24 w 45"/>
                <a:gd name="T35" fmla="*/ 9 h 67"/>
                <a:gd name="T36" fmla="*/ 16 w 45"/>
                <a:gd name="T37" fmla="*/ 11 h 67"/>
                <a:gd name="T38" fmla="*/ 12 w 45"/>
                <a:gd name="T39" fmla="*/ 17 h 67"/>
                <a:gd name="T40" fmla="*/ 13 w 45"/>
                <a:gd name="T41" fmla="*/ 21 h 67"/>
                <a:gd name="T42" fmla="*/ 16 w 45"/>
                <a:gd name="T43" fmla="*/ 24 h 67"/>
                <a:gd name="T44" fmla="*/ 20 w 45"/>
                <a:gd name="T45" fmla="*/ 26 h 67"/>
                <a:gd name="T46" fmla="*/ 26 w 45"/>
                <a:gd name="T47" fmla="*/ 29 h 67"/>
                <a:gd name="T48" fmla="*/ 34 w 45"/>
                <a:gd name="T49" fmla="*/ 32 h 67"/>
                <a:gd name="T50" fmla="*/ 40 w 45"/>
                <a:gd name="T51" fmla="*/ 36 h 67"/>
                <a:gd name="T52" fmla="*/ 44 w 45"/>
                <a:gd name="T53" fmla="*/ 41 h 67"/>
                <a:gd name="T54" fmla="*/ 45 w 45"/>
                <a:gd name="T55" fmla="*/ 49 h 67"/>
                <a:gd name="T56" fmla="*/ 39 w 45"/>
                <a:gd name="T57" fmla="*/ 62 h 67"/>
                <a:gd name="T58" fmla="*/ 20 w 45"/>
                <a:gd name="T59" fmla="*/ 67 h 67"/>
                <a:gd name="T60" fmla="*/ 7 w 45"/>
                <a:gd name="T61" fmla="*/ 65 h 67"/>
                <a:gd name="T62" fmla="*/ 0 w 45"/>
                <a:gd name="T63" fmla="*/ 63 h 67"/>
                <a:gd name="T64" fmla="*/ 2 w 45"/>
                <a:gd name="T65" fmla="*/ 53 h 67"/>
                <a:gd name="T66" fmla="*/ 8 w 45"/>
                <a:gd name="T67" fmla="*/ 56 h 67"/>
                <a:gd name="T68" fmla="*/ 20 w 45"/>
                <a:gd name="T6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67">
                  <a:moveTo>
                    <a:pt x="20" y="57"/>
                  </a:moveTo>
                  <a:cubicBezTo>
                    <a:pt x="25" y="57"/>
                    <a:pt x="28" y="56"/>
                    <a:pt x="30" y="55"/>
                  </a:cubicBezTo>
                  <a:cubicBezTo>
                    <a:pt x="33" y="54"/>
                    <a:pt x="34" y="52"/>
                    <a:pt x="34" y="49"/>
                  </a:cubicBezTo>
                  <a:cubicBezTo>
                    <a:pt x="34" y="47"/>
                    <a:pt x="33" y="44"/>
                    <a:pt x="30" y="43"/>
                  </a:cubicBezTo>
                  <a:cubicBezTo>
                    <a:pt x="28" y="41"/>
                    <a:pt x="24" y="39"/>
                    <a:pt x="19" y="37"/>
                  </a:cubicBezTo>
                  <a:cubicBezTo>
                    <a:pt x="17" y="36"/>
                    <a:pt x="15" y="35"/>
                    <a:pt x="12" y="34"/>
                  </a:cubicBezTo>
                  <a:cubicBezTo>
                    <a:pt x="10" y="33"/>
                    <a:pt x="8" y="32"/>
                    <a:pt x="6" y="30"/>
                  </a:cubicBezTo>
                  <a:cubicBezTo>
                    <a:pt x="5" y="29"/>
                    <a:pt x="3" y="27"/>
                    <a:pt x="2" y="25"/>
                  </a:cubicBezTo>
                  <a:cubicBezTo>
                    <a:pt x="1" y="23"/>
                    <a:pt x="1" y="21"/>
                    <a:pt x="1" y="18"/>
                  </a:cubicBezTo>
                  <a:cubicBezTo>
                    <a:pt x="1" y="12"/>
                    <a:pt x="3" y="8"/>
                    <a:pt x="7" y="5"/>
                  </a:cubicBezTo>
                  <a:cubicBezTo>
                    <a:pt x="11" y="1"/>
                    <a:pt x="17" y="0"/>
                    <a:pt x="24" y="0"/>
                  </a:cubicBezTo>
                  <a:cubicBezTo>
                    <a:pt x="26" y="0"/>
                    <a:pt x="28" y="0"/>
                    <a:pt x="30" y="0"/>
                  </a:cubicBezTo>
                  <a:cubicBezTo>
                    <a:pt x="32" y="0"/>
                    <a:pt x="33" y="0"/>
                    <a:pt x="35" y="1"/>
                  </a:cubicBezTo>
                  <a:cubicBezTo>
                    <a:pt x="36" y="1"/>
                    <a:pt x="38" y="1"/>
                    <a:pt x="39" y="2"/>
                  </a:cubicBezTo>
                  <a:cubicBezTo>
                    <a:pt x="40" y="2"/>
                    <a:pt x="41" y="2"/>
                    <a:pt x="42" y="3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2"/>
                    <a:pt x="37" y="11"/>
                    <a:pt x="34" y="10"/>
                  </a:cubicBezTo>
                  <a:cubicBezTo>
                    <a:pt x="31" y="10"/>
                    <a:pt x="28" y="9"/>
                    <a:pt x="24" y="9"/>
                  </a:cubicBezTo>
                  <a:cubicBezTo>
                    <a:pt x="21" y="9"/>
                    <a:pt x="18" y="10"/>
                    <a:pt x="16" y="11"/>
                  </a:cubicBezTo>
                  <a:cubicBezTo>
                    <a:pt x="14" y="12"/>
                    <a:pt x="12" y="14"/>
                    <a:pt x="12" y="17"/>
                  </a:cubicBezTo>
                  <a:cubicBezTo>
                    <a:pt x="12" y="19"/>
                    <a:pt x="13" y="20"/>
                    <a:pt x="13" y="21"/>
                  </a:cubicBezTo>
                  <a:cubicBezTo>
                    <a:pt x="14" y="22"/>
                    <a:pt x="15" y="23"/>
                    <a:pt x="16" y="24"/>
                  </a:cubicBezTo>
                  <a:cubicBezTo>
                    <a:pt x="17" y="25"/>
                    <a:pt x="18" y="25"/>
                    <a:pt x="20" y="26"/>
                  </a:cubicBezTo>
                  <a:cubicBezTo>
                    <a:pt x="21" y="27"/>
                    <a:pt x="23" y="28"/>
                    <a:pt x="26" y="29"/>
                  </a:cubicBezTo>
                  <a:cubicBezTo>
                    <a:pt x="29" y="30"/>
                    <a:pt x="32" y="31"/>
                    <a:pt x="34" y="32"/>
                  </a:cubicBezTo>
                  <a:cubicBezTo>
                    <a:pt x="36" y="33"/>
                    <a:pt x="38" y="34"/>
                    <a:pt x="40" y="36"/>
                  </a:cubicBezTo>
                  <a:cubicBezTo>
                    <a:pt x="42" y="37"/>
                    <a:pt x="43" y="39"/>
                    <a:pt x="44" y="41"/>
                  </a:cubicBezTo>
                  <a:cubicBezTo>
                    <a:pt x="45" y="43"/>
                    <a:pt x="45" y="46"/>
                    <a:pt x="45" y="49"/>
                  </a:cubicBezTo>
                  <a:cubicBezTo>
                    <a:pt x="45" y="55"/>
                    <a:pt x="43" y="59"/>
                    <a:pt x="39" y="62"/>
                  </a:cubicBezTo>
                  <a:cubicBezTo>
                    <a:pt x="34" y="65"/>
                    <a:pt x="28" y="67"/>
                    <a:pt x="20" y="67"/>
                  </a:cubicBezTo>
                  <a:cubicBezTo>
                    <a:pt x="14" y="67"/>
                    <a:pt x="10" y="66"/>
                    <a:pt x="7" y="65"/>
                  </a:cubicBezTo>
                  <a:cubicBezTo>
                    <a:pt x="3" y="64"/>
                    <a:pt x="1" y="64"/>
                    <a:pt x="0" y="6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4"/>
                    <a:pt x="6" y="55"/>
                    <a:pt x="8" y="56"/>
                  </a:cubicBezTo>
                  <a:cubicBezTo>
                    <a:pt x="11" y="57"/>
                    <a:pt x="15" y="57"/>
                    <a:pt x="20" y="5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şliḍé">
              <a:extLst>
                <a:ext uri="{FF2B5EF4-FFF2-40B4-BE49-F238E27FC236}">
                  <a16:creationId xmlns:a16="http://schemas.microsoft.com/office/drawing/2014/main" id="{7A39D89B-D9C1-4903-A3EE-45C5FD5AA80E}"/>
                </a:ext>
              </a:extLst>
            </p:cNvPr>
            <p:cNvSpPr/>
            <p:nvPr/>
          </p:nvSpPr>
          <p:spPr bwMode="auto">
            <a:xfrm>
              <a:off x="4934744" y="4056063"/>
              <a:ext cx="58738" cy="77788"/>
            </a:xfrm>
            <a:custGeom>
              <a:avLst/>
              <a:gdLst>
                <a:gd name="T0" fmla="*/ 26 w 50"/>
                <a:gd name="T1" fmla="*/ 0 h 67"/>
                <a:gd name="T2" fmla="*/ 37 w 50"/>
                <a:gd name="T3" fmla="*/ 1 h 67"/>
                <a:gd name="T4" fmla="*/ 45 w 50"/>
                <a:gd name="T5" fmla="*/ 7 h 67"/>
                <a:gd name="T6" fmla="*/ 49 w 50"/>
                <a:gd name="T7" fmla="*/ 14 h 67"/>
                <a:gd name="T8" fmla="*/ 50 w 50"/>
                <a:gd name="T9" fmla="*/ 24 h 67"/>
                <a:gd name="T10" fmla="*/ 50 w 50"/>
                <a:gd name="T11" fmla="*/ 64 h 67"/>
                <a:gd name="T12" fmla="*/ 46 w 50"/>
                <a:gd name="T13" fmla="*/ 65 h 67"/>
                <a:gd name="T14" fmla="*/ 40 w 50"/>
                <a:gd name="T15" fmla="*/ 66 h 67"/>
                <a:gd name="T16" fmla="*/ 33 w 50"/>
                <a:gd name="T17" fmla="*/ 66 h 67"/>
                <a:gd name="T18" fmla="*/ 25 w 50"/>
                <a:gd name="T19" fmla="*/ 67 h 67"/>
                <a:gd name="T20" fmla="*/ 15 w 50"/>
                <a:gd name="T21" fmla="*/ 66 h 67"/>
                <a:gd name="T22" fmla="*/ 7 w 50"/>
                <a:gd name="T23" fmla="*/ 62 h 67"/>
                <a:gd name="T24" fmla="*/ 2 w 50"/>
                <a:gd name="T25" fmla="*/ 56 h 67"/>
                <a:gd name="T26" fmla="*/ 0 w 50"/>
                <a:gd name="T27" fmla="*/ 46 h 67"/>
                <a:gd name="T28" fmla="*/ 2 w 50"/>
                <a:gd name="T29" fmla="*/ 37 h 67"/>
                <a:gd name="T30" fmla="*/ 8 w 50"/>
                <a:gd name="T31" fmla="*/ 31 h 67"/>
                <a:gd name="T32" fmla="*/ 17 w 50"/>
                <a:gd name="T33" fmla="*/ 28 h 67"/>
                <a:gd name="T34" fmla="*/ 27 w 50"/>
                <a:gd name="T35" fmla="*/ 26 h 67"/>
                <a:gd name="T36" fmla="*/ 31 w 50"/>
                <a:gd name="T37" fmla="*/ 27 h 67"/>
                <a:gd name="T38" fmla="*/ 34 w 50"/>
                <a:gd name="T39" fmla="*/ 27 h 67"/>
                <a:gd name="T40" fmla="*/ 37 w 50"/>
                <a:gd name="T41" fmla="*/ 28 h 67"/>
                <a:gd name="T42" fmla="*/ 39 w 50"/>
                <a:gd name="T43" fmla="*/ 28 h 67"/>
                <a:gd name="T44" fmla="*/ 39 w 50"/>
                <a:gd name="T45" fmla="*/ 25 h 67"/>
                <a:gd name="T46" fmla="*/ 38 w 50"/>
                <a:gd name="T47" fmla="*/ 19 h 67"/>
                <a:gd name="T48" fmla="*/ 36 w 50"/>
                <a:gd name="T49" fmla="*/ 14 h 67"/>
                <a:gd name="T50" fmla="*/ 32 w 50"/>
                <a:gd name="T51" fmla="*/ 11 h 67"/>
                <a:gd name="T52" fmla="*/ 25 w 50"/>
                <a:gd name="T53" fmla="*/ 10 h 67"/>
                <a:gd name="T54" fmla="*/ 15 w 50"/>
                <a:gd name="T55" fmla="*/ 10 h 67"/>
                <a:gd name="T56" fmla="*/ 8 w 50"/>
                <a:gd name="T57" fmla="*/ 12 h 67"/>
                <a:gd name="T58" fmla="*/ 7 w 50"/>
                <a:gd name="T59" fmla="*/ 3 h 67"/>
                <a:gd name="T60" fmla="*/ 14 w 50"/>
                <a:gd name="T61" fmla="*/ 1 h 67"/>
                <a:gd name="T62" fmla="*/ 26 w 50"/>
                <a:gd name="T63" fmla="*/ 0 h 67"/>
                <a:gd name="T64" fmla="*/ 27 w 50"/>
                <a:gd name="T65" fmla="*/ 57 h 67"/>
                <a:gd name="T66" fmla="*/ 34 w 50"/>
                <a:gd name="T67" fmla="*/ 57 h 67"/>
                <a:gd name="T68" fmla="*/ 39 w 50"/>
                <a:gd name="T69" fmla="*/ 56 h 67"/>
                <a:gd name="T70" fmla="*/ 39 w 50"/>
                <a:gd name="T71" fmla="*/ 37 h 67"/>
                <a:gd name="T72" fmla="*/ 35 w 50"/>
                <a:gd name="T73" fmla="*/ 36 h 67"/>
                <a:gd name="T74" fmla="*/ 28 w 50"/>
                <a:gd name="T75" fmla="*/ 36 h 67"/>
                <a:gd name="T76" fmla="*/ 23 w 50"/>
                <a:gd name="T77" fmla="*/ 36 h 67"/>
                <a:gd name="T78" fmla="*/ 18 w 50"/>
                <a:gd name="T79" fmla="*/ 38 h 67"/>
                <a:gd name="T80" fmla="*/ 14 w 50"/>
                <a:gd name="T81" fmla="*/ 41 h 67"/>
                <a:gd name="T82" fmla="*/ 12 w 50"/>
                <a:gd name="T83" fmla="*/ 46 h 67"/>
                <a:gd name="T84" fmla="*/ 16 w 50"/>
                <a:gd name="T85" fmla="*/ 55 h 67"/>
                <a:gd name="T86" fmla="*/ 27 w 50"/>
                <a:gd name="T87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" h="67">
                  <a:moveTo>
                    <a:pt x="26" y="0"/>
                  </a:moveTo>
                  <a:cubicBezTo>
                    <a:pt x="30" y="0"/>
                    <a:pt x="34" y="0"/>
                    <a:pt x="37" y="1"/>
                  </a:cubicBezTo>
                  <a:cubicBezTo>
                    <a:pt x="40" y="3"/>
                    <a:pt x="43" y="4"/>
                    <a:pt x="45" y="7"/>
                  </a:cubicBezTo>
                  <a:cubicBezTo>
                    <a:pt x="47" y="9"/>
                    <a:pt x="48" y="11"/>
                    <a:pt x="49" y="14"/>
                  </a:cubicBezTo>
                  <a:cubicBezTo>
                    <a:pt x="50" y="17"/>
                    <a:pt x="50" y="21"/>
                    <a:pt x="50" y="2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49" y="64"/>
                    <a:pt x="48" y="65"/>
                    <a:pt x="46" y="65"/>
                  </a:cubicBezTo>
                  <a:cubicBezTo>
                    <a:pt x="44" y="65"/>
                    <a:pt x="42" y="65"/>
                    <a:pt x="40" y="66"/>
                  </a:cubicBezTo>
                  <a:cubicBezTo>
                    <a:pt x="38" y="66"/>
                    <a:pt x="36" y="66"/>
                    <a:pt x="33" y="66"/>
                  </a:cubicBezTo>
                  <a:cubicBezTo>
                    <a:pt x="30" y="67"/>
                    <a:pt x="28" y="67"/>
                    <a:pt x="25" y="67"/>
                  </a:cubicBezTo>
                  <a:cubicBezTo>
                    <a:pt x="22" y="67"/>
                    <a:pt x="18" y="66"/>
                    <a:pt x="15" y="66"/>
                  </a:cubicBezTo>
                  <a:cubicBezTo>
                    <a:pt x="12" y="65"/>
                    <a:pt x="10" y="64"/>
                    <a:pt x="7" y="62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1" y="53"/>
                    <a:pt x="0" y="50"/>
                    <a:pt x="0" y="46"/>
                  </a:cubicBezTo>
                  <a:cubicBezTo>
                    <a:pt x="0" y="43"/>
                    <a:pt x="1" y="40"/>
                    <a:pt x="2" y="37"/>
                  </a:cubicBezTo>
                  <a:cubicBezTo>
                    <a:pt x="4" y="35"/>
                    <a:pt x="6" y="33"/>
                    <a:pt x="8" y="31"/>
                  </a:cubicBezTo>
                  <a:cubicBezTo>
                    <a:pt x="11" y="29"/>
                    <a:pt x="14" y="28"/>
                    <a:pt x="17" y="28"/>
                  </a:cubicBezTo>
                  <a:cubicBezTo>
                    <a:pt x="20" y="27"/>
                    <a:pt x="24" y="26"/>
                    <a:pt x="27" y="26"/>
                  </a:cubicBezTo>
                  <a:cubicBezTo>
                    <a:pt x="28" y="26"/>
                    <a:pt x="30" y="26"/>
                    <a:pt x="31" y="27"/>
                  </a:cubicBezTo>
                  <a:cubicBezTo>
                    <a:pt x="32" y="27"/>
                    <a:pt x="33" y="27"/>
                    <a:pt x="34" y="27"/>
                  </a:cubicBezTo>
                  <a:cubicBezTo>
                    <a:pt x="36" y="27"/>
                    <a:pt x="36" y="27"/>
                    <a:pt x="37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3"/>
                    <a:pt x="39" y="21"/>
                    <a:pt x="38" y="19"/>
                  </a:cubicBezTo>
                  <a:cubicBezTo>
                    <a:pt x="38" y="17"/>
                    <a:pt x="37" y="16"/>
                    <a:pt x="36" y="14"/>
                  </a:cubicBezTo>
                  <a:cubicBezTo>
                    <a:pt x="35" y="13"/>
                    <a:pt x="34" y="12"/>
                    <a:pt x="32" y="11"/>
                  </a:cubicBezTo>
                  <a:cubicBezTo>
                    <a:pt x="30" y="10"/>
                    <a:pt x="28" y="10"/>
                    <a:pt x="25" y="10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2" y="11"/>
                    <a:pt x="10" y="11"/>
                    <a:pt x="8" y="1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11" y="1"/>
                    <a:pt x="14" y="1"/>
                  </a:cubicBezTo>
                  <a:cubicBezTo>
                    <a:pt x="18" y="0"/>
                    <a:pt x="22" y="0"/>
                    <a:pt x="26" y="0"/>
                  </a:cubicBezTo>
                  <a:close/>
                  <a:moveTo>
                    <a:pt x="27" y="57"/>
                  </a:moveTo>
                  <a:cubicBezTo>
                    <a:pt x="29" y="57"/>
                    <a:pt x="32" y="57"/>
                    <a:pt x="34" y="57"/>
                  </a:cubicBezTo>
                  <a:cubicBezTo>
                    <a:pt x="36" y="57"/>
                    <a:pt x="38" y="57"/>
                    <a:pt x="39" y="5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8" y="37"/>
                    <a:pt x="37" y="36"/>
                    <a:pt x="35" y="36"/>
                  </a:cubicBezTo>
                  <a:cubicBezTo>
                    <a:pt x="33" y="36"/>
                    <a:pt x="31" y="36"/>
                    <a:pt x="28" y="36"/>
                  </a:cubicBezTo>
                  <a:cubicBezTo>
                    <a:pt x="27" y="36"/>
                    <a:pt x="25" y="36"/>
                    <a:pt x="23" y="36"/>
                  </a:cubicBezTo>
                  <a:cubicBezTo>
                    <a:pt x="21" y="36"/>
                    <a:pt x="19" y="37"/>
                    <a:pt x="18" y="38"/>
                  </a:cubicBezTo>
                  <a:cubicBezTo>
                    <a:pt x="16" y="38"/>
                    <a:pt x="15" y="39"/>
                    <a:pt x="14" y="41"/>
                  </a:cubicBezTo>
                  <a:cubicBezTo>
                    <a:pt x="12" y="42"/>
                    <a:pt x="12" y="44"/>
                    <a:pt x="12" y="46"/>
                  </a:cubicBezTo>
                  <a:cubicBezTo>
                    <a:pt x="12" y="50"/>
                    <a:pt x="13" y="53"/>
                    <a:pt x="16" y="55"/>
                  </a:cubicBezTo>
                  <a:cubicBezTo>
                    <a:pt x="18" y="56"/>
                    <a:pt x="22" y="57"/>
                    <a:pt x="27" y="5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ļîḓè">
              <a:extLst>
                <a:ext uri="{FF2B5EF4-FFF2-40B4-BE49-F238E27FC236}">
                  <a16:creationId xmlns:a16="http://schemas.microsoft.com/office/drawing/2014/main" id="{35C50AF8-62A9-4271-8EFD-01113EBB730F}"/>
                </a:ext>
              </a:extLst>
            </p:cNvPr>
            <p:cNvSpPr/>
            <p:nvPr/>
          </p:nvSpPr>
          <p:spPr bwMode="auto">
            <a:xfrm>
              <a:off x="5010944" y="4056063"/>
              <a:ext cx="65088" cy="103188"/>
            </a:xfrm>
            <a:custGeom>
              <a:avLst/>
              <a:gdLst>
                <a:gd name="T0" fmla="*/ 43 w 55"/>
                <a:gd name="T1" fmla="*/ 59 h 89"/>
                <a:gd name="T2" fmla="*/ 38 w 55"/>
                <a:gd name="T3" fmla="*/ 61 h 89"/>
                <a:gd name="T4" fmla="*/ 28 w 55"/>
                <a:gd name="T5" fmla="*/ 63 h 89"/>
                <a:gd name="T6" fmla="*/ 17 w 55"/>
                <a:gd name="T7" fmla="*/ 61 h 89"/>
                <a:gd name="T8" fmla="*/ 8 w 55"/>
                <a:gd name="T9" fmla="*/ 55 h 89"/>
                <a:gd name="T10" fmla="*/ 2 w 55"/>
                <a:gd name="T11" fmla="*/ 46 h 89"/>
                <a:gd name="T12" fmla="*/ 0 w 55"/>
                <a:gd name="T13" fmla="*/ 32 h 89"/>
                <a:gd name="T14" fmla="*/ 2 w 55"/>
                <a:gd name="T15" fmla="*/ 19 h 89"/>
                <a:gd name="T16" fmla="*/ 8 w 55"/>
                <a:gd name="T17" fmla="*/ 9 h 89"/>
                <a:gd name="T18" fmla="*/ 18 w 55"/>
                <a:gd name="T19" fmla="*/ 2 h 89"/>
                <a:gd name="T20" fmla="*/ 31 w 55"/>
                <a:gd name="T21" fmla="*/ 0 h 89"/>
                <a:gd name="T22" fmla="*/ 45 w 55"/>
                <a:gd name="T23" fmla="*/ 1 h 89"/>
                <a:gd name="T24" fmla="*/ 55 w 55"/>
                <a:gd name="T25" fmla="*/ 3 h 89"/>
                <a:gd name="T26" fmla="*/ 55 w 55"/>
                <a:gd name="T27" fmla="*/ 60 h 89"/>
                <a:gd name="T28" fmla="*/ 47 w 55"/>
                <a:gd name="T29" fmla="*/ 82 h 89"/>
                <a:gd name="T30" fmla="*/ 24 w 55"/>
                <a:gd name="T31" fmla="*/ 89 h 89"/>
                <a:gd name="T32" fmla="*/ 13 w 55"/>
                <a:gd name="T33" fmla="*/ 88 h 89"/>
                <a:gd name="T34" fmla="*/ 3 w 55"/>
                <a:gd name="T35" fmla="*/ 85 h 89"/>
                <a:gd name="T36" fmla="*/ 5 w 55"/>
                <a:gd name="T37" fmla="*/ 75 h 89"/>
                <a:gd name="T38" fmla="*/ 14 w 55"/>
                <a:gd name="T39" fmla="*/ 78 h 89"/>
                <a:gd name="T40" fmla="*/ 24 w 55"/>
                <a:gd name="T41" fmla="*/ 79 h 89"/>
                <a:gd name="T42" fmla="*/ 39 w 55"/>
                <a:gd name="T43" fmla="*/ 75 h 89"/>
                <a:gd name="T44" fmla="*/ 43 w 55"/>
                <a:gd name="T45" fmla="*/ 62 h 89"/>
                <a:gd name="T46" fmla="*/ 43 w 55"/>
                <a:gd name="T47" fmla="*/ 59 h 89"/>
                <a:gd name="T48" fmla="*/ 43 w 55"/>
                <a:gd name="T49" fmla="*/ 11 h 89"/>
                <a:gd name="T50" fmla="*/ 39 w 55"/>
                <a:gd name="T51" fmla="*/ 10 h 89"/>
                <a:gd name="T52" fmla="*/ 31 w 55"/>
                <a:gd name="T53" fmla="*/ 10 h 89"/>
                <a:gd name="T54" fmla="*/ 17 w 55"/>
                <a:gd name="T55" fmla="*/ 16 h 89"/>
                <a:gd name="T56" fmla="*/ 12 w 55"/>
                <a:gd name="T57" fmla="*/ 32 h 89"/>
                <a:gd name="T58" fmla="*/ 13 w 55"/>
                <a:gd name="T59" fmla="*/ 42 h 89"/>
                <a:gd name="T60" fmla="*/ 17 w 55"/>
                <a:gd name="T61" fmla="*/ 48 h 89"/>
                <a:gd name="T62" fmla="*/ 22 w 55"/>
                <a:gd name="T63" fmla="*/ 52 h 89"/>
                <a:gd name="T64" fmla="*/ 29 w 55"/>
                <a:gd name="T65" fmla="*/ 53 h 89"/>
                <a:gd name="T66" fmla="*/ 37 w 55"/>
                <a:gd name="T67" fmla="*/ 52 h 89"/>
                <a:gd name="T68" fmla="*/ 43 w 55"/>
                <a:gd name="T69" fmla="*/ 49 h 89"/>
                <a:gd name="T70" fmla="*/ 43 w 55"/>
                <a:gd name="T71" fmla="*/ 1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89">
                  <a:moveTo>
                    <a:pt x="43" y="59"/>
                  </a:moveTo>
                  <a:cubicBezTo>
                    <a:pt x="42" y="60"/>
                    <a:pt x="40" y="60"/>
                    <a:pt x="38" y="61"/>
                  </a:cubicBezTo>
                  <a:cubicBezTo>
                    <a:pt x="35" y="63"/>
                    <a:pt x="32" y="63"/>
                    <a:pt x="28" y="63"/>
                  </a:cubicBezTo>
                  <a:cubicBezTo>
                    <a:pt x="24" y="63"/>
                    <a:pt x="20" y="62"/>
                    <a:pt x="17" y="61"/>
                  </a:cubicBezTo>
                  <a:cubicBezTo>
                    <a:pt x="13" y="60"/>
                    <a:pt x="10" y="58"/>
                    <a:pt x="8" y="55"/>
                  </a:cubicBezTo>
                  <a:cubicBezTo>
                    <a:pt x="5" y="53"/>
                    <a:pt x="3" y="50"/>
                    <a:pt x="2" y="46"/>
                  </a:cubicBezTo>
                  <a:cubicBezTo>
                    <a:pt x="0" y="42"/>
                    <a:pt x="0" y="37"/>
                    <a:pt x="0" y="32"/>
                  </a:cubicBezTo>
                  <a:cubicBezTo>
                    <a:pt x="0" y="27"/>
                    <a:pt x="0" y="23"/>
                    <a:pt x="2" y="19"/>
                  </a:cubicBezTo>
                  <a:cubicBezTo>
                    <a:pt x="3" y="15"/>
                    <a:pt x="5" y="12"/>
                    <a:pt x="8" y="9"/>
                  </a:cubicBezTo>
                  <a:cubicBezTo>
                    <a:pt x="10" y="6"/>
                    <a:pt x="14" y="4"/>
                    <a:pt x="18" y="2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36" y="0"/>
                    <a:pt x="41" y="0"/>
                    <a:pt x="45" y="1"/>
                  </a:cubicBezTo>
                  <a:cubicBezTo>
                    <a:pt x="49" y="2"/>
                    <a:pt x="52" y="3"/>
                    <a:pt x="55" y="3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70"/>
                    <a:pt x="52" y="77"/>
                    <a:pt x="47" y="82"/>
                  </a:cubicBezTo>
                  <a:cubicBezTo>
                    <a:pt x="42" y="86"/>
                    <a:pt x="34" y="89"/>
                    <a:pt x="24" y="89"/>
                  </a:cubicBezTo>
                  <a:cubicBezTo>
                    <a:pt x="20" y="89"/>
                    <a:pt x="16" y="88"/>
                    <a:pt x="13" y="88"/>
                  </a:cubicBezTo>
                  <a:cubicBezTo>
                    <a:pt x="9" y="87"/>
                    <a:pt x="6" y="86"/>
                    <a:pt x="3" y="8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8" y="76"/>
                    <a:pt x="10" y="77"/>
                    <a:pt x="14" y="78"/>
                  </a:cubicBezTo>
                  <a:cubicBezTo>
                    <a:pt x="17" y="78"/>
                    <a:pt x="21" y="79"/>
                    <a:pt x="24" y="79"/>
                  </a:cubicBezTo>
                  <a:cubicBezTo>
                    <a:pt x="31" y="79"/>
                    <a:pt x="36" y="77"/>
                    <a:pt x="39" y="75"/>
                  </a:cubicBezTo>
                  <a:cubicBezTo>
                    <a:pt x="42" y="72"/>
                    <a:pt x="43" y="68"/>
                    <a:pt x="43" y="62"/>
                  </a:cubicBezTo>
                  <a:lnTo>
                    <a:pt x="43" y="59"/>
                  </a:lnTo>
                  <a:close/>
                  <a:moveTo>
                    <a:pt x="43" y="11"/>
                  </a:moveTo>
                  <a:cubicBezTo>
                    <a:pt x="42" y="11"/>
                    <a:pt x="41" y="11"/>
                    <a:pt x="39" y="10"/>
                  </a:cubicBezTo>
                  <a:cubicBezTo>
                    <a:pt x="37" y="10"/>
                    <a:pt x="34" y="10"/>
                    <a:pt x="31" y="10"/>
                  </a:cubicBezTo>
                  <a:cubicBezTo>
                    <a:pt x="25" y="10"/>
                    <a:pt x="20" y="12"/>
                    <a:pt x="17" y="16"/>
                  </a:cubicBezTo>
                  <a:cubicBezTo>
                    <a:pt x="13" y="20"/>
                    <a:pt x="12" y="25"/>
                    <a:pt x="12" y="32"/>
                  </a:cubicBezTo>
                  <a:cubicBezTo>
                    <a:pt x="12" y="36"/>
                    <a:pt x="12" y="39"/>
                    <a:pt x="13" y="42"/>
                  </a:cubicBezTo>
                  <a:cubicBezTo>
                    <a:pt x="14" y="44"/>
                    <a:pt x="15" y="46"/>
                    <a:pt x="17" y="48"/>
                  </a:cubicBezTo>
                  <a:cubicBezTo>
                    <a:pt x="18" y="50"/>
                    <a:pt x="20" y="51"/>
                    <a:pt x="22" y="52"/>
                  </a:cubicBezTo>
                  <a:cubicBezTo>
                    <a:pt x="24" y="53"/>
                    <a:pt x="27" y="53"/>
                    <a:pt x="29" y="53"/>
                  </a:cubicBezTo>
                  <a:cubicBezTo>
                    <a:pt x="32" y="53"/>
                    <a:pt x="35" y="53"/>
                    <a:pt x="37" y="52"/>
                  </a:cubicBezTo>
                  <a:cubicBezTo>
                    <a:pt x="40" y="51"/>
                    <a:pt x="42" y="50"/>
                    <a:pt x="43" y="49"/>
                  </a:cubicBezTo>
                  <a:lnTo>
                    <a:pt x="43" y="1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ḻîďè">
              <a:extLst>
                <a:ext uri="{FF2B5EF4-FFF2-40B4-BE49-F238E27FC236}">
                  <a16:creationId xmlns:a16="http://schemas.microsoft.com/office/drawing/2014/main" id="{E1817CEF-465E-4CFD-B2EE-C74423FEBA66}"/>
                </a:ext>
              </a:extLst>
            </p:cNvPr>
            <p:cNvSpPr/>
            <p:nvPr/>
          </p:nvSpPr>
          <p:spPr bwMode="auto">
            <a:xfrm>
              <a:off x="5093494" y="4056063"/>
              <a:ext cx="65088" cy="77788"/>
            </a:xfrm>
            <a:custGeom>
              <a:avLst/>
              <a:gdLst>
                <a:gd name="T0" fmla="*/ 0 w 56"/>
                <a:gd name="T1" fmla="*/ 33 h 67"/>
                <a:gd name="T2" fmla="*/ 2 w 56"/>
                <a:gd name="T3" fmla="*/ 19 h 67"/>
                <a:gd name="T4" fmla="*/ 9 w 56"/>
                <a:gd name="T5" fmla="*/ 8 h 67"/>
                <a:gd name="T6" fmla="*/ 18 w 56"/>
                <a:gd name="T7" fmla="*/ 2 h 67"/>
                <a:gd name="T8" fmla="*/ 29 w 56"/>
                <a:gd name="T9" fmla="*/ 0 h 67"/>
                <a:gd name="T10" fmla="*/ 49 w 56"/>
                <a:gd name="T11" fmla="*/ 8 h 67"/>
                <a:gd name="T12" fmla="*/ 56 w 56"/>
                <a:gd name="T13" fmla="*/ 32 h 67"/>
                <a:gd name="T14" fmla="*/ 56 w 56"/>
                <a:gd name="T15" fmla="*/ 34 h 67"/>
                <a:gd name="T16" fmla="*/ 56 w 56"/>
                <a:gd name="T17" fmla="*/ 36 h 67"/>
                <a:gd name="T18" fmla="*/ 12 w 56"/>
                <a:gd name="T19" fmla="*/ 36 h 67"/>
                <a:gd name="T20" fmla="*/ 18 w 56"/>
                <a:gd name="T21" fmla="*/ 52 h 67"/>
                <a:gd name="T22" fmla="*/ 33 w 56"/>
                <a:gd name="T23" fmla="*/ 57 h 67"/>
                <a:gd name="T24" fmla="*/ 44 w 56"/>
                <a:gd name="T25" fmla="*/ 56 h 67"/>
                <a:gd name="T26" fmla="*/ 50 w 56"/>
                <a:gd name="T27" fmla="*/ 54 h 67"/>
                <a:gd name="T28" fmla="*/ 51 w 56"/>
                <a:gd name="T29" fmla="*/ 63 h 67"/>
                <a:gd name="T30" fmla="*/ 44 w 56"/>
                <a:gd name="T31" fmla="*/ 66 h 67"/>
                <a:gd name="T32" fmla="*/ 32 w 56"/>
                <a:gd name="T33" fmla="*/ 67 h 67"/>
                <a:gd name="T34" fmla="*/ 18 w 56"/>
                <a:gd name="T35" fmla="*/ 64 h 67"/>
                <a:gd name="T36" fmla="*/ 8 w 56"/>
                <a:gd name="T37" fmla="*/ 57 h 67"/>
                <a:gd name="T38" fmla="*/ 2 w 56"/>
                <a:gd name="T39" fmla="*/ 47 h 67"/>
                <a:gd name="T40" fmla="*/ 0 w 56"/>
                <a:gd name="T41" fmla="*/ 33 h 67"/>
                <a:gd name="T42" fmla="*/ 44 w 56"/>
                <a:gd name="T43" fmla="*/ 27 h 67"/>
                <a:gd name="T44" fmla="*/ 40 w 56"/>
                <a:gd name="T45" fmla="*/ 14 h 67"/>
                <a:gd name="T46" fmla="*/ 29 w 56"/>
                <a:gd name="T47" fmla="*/ 9 h 67"/>
                <a:gd name="T48" fmla="*/ 22 w 56"/>
                <a:gd name="T49" fmla="*/ 11 h 67"/>
                <a:gd name="T50" fmla="*/ 17 w 56"/>
                <a:gd name="T51" fmla="*/ 15 h 67"/>
                <a:gd name="T52" fmla="*/ 14 w 56"/>
                <a:gd name="T53" fmla="*/ 21 h 67"/>
                <a:gd name="T54" fmla="*/ 12 w 56"/>
                <a:gd name="T55" fmla="*/ 27 h 67"/>
                <a:gd name="T56" fmla="*/ 44 w 56"/>
                <a:gd name="T57" fmla="*/ 2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67">
                  <a:moveTo>
                    <a:pt x="0" y="33"/>
                  </a:moveTo>
                  <a:cubicBezTo>
                    <a:pt x="0" y="28"/>
                    <a:pt x="1" y="23"/>
                    <a:pt x="2" y="19"/>
                  </a:cubicBezTo>
                  <a:cubicBezTo>
                    <a:pt x="4" y="14"/>
                    <a:pt x="6" y="11"/>
                    <a:pt x="9" y="8"/>
                  </a:cubicBezTo>
                  <a:cubicBezTo>
                    <a:pt x="12" y="5"/>
                    <a:pt x="15" y="3"/>
                    <a:pt x="18" y="2"/>
                  </a:cubicBezTo>
                  <a:cubicBezTo>
                    <a:pt x="22" y="0"/>
                    <a:pt x="25" y="0"/>
                    <a:pt x="29" y="0"/>
                  </a:cubicBezTo>
                  <a:cubicBezTo>
                    <a:pt x="38" y="0"/>
                    <a:pt x="44" y="2"/>
                    <a:pt x="49" y="8"/>
                  </a:cubicBezTo>
                  <a:cubicBezTo>
                    <a:pt x="54" y="13"/>
                    <a:pt x="56" y="21"/>
                    <a:pt x="56" y="32"/>
                  </a:cubicBezTo>
                  <a:cubicBezTo>
                    <a:pt x="56" y="33"/>
                    <a:pt x="56" y="33"/>
                    <a:pt x="56" y="34"/>
                  </a:cubicBezTo>
                  <a:cubicBezTo>
                    <a:pt x="56" y="35"/>
                    <a:pt x="56" y="36"/>
                    <a:pt x="56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3"/>
                    <a:pt x="14" y="48"/>
                    <a:pt x="18" y="52"/>
                  </a:cubicBezTo>
                  <a:cubicBezTo>
                    <a:pt x="21" y="55"/>
                    <a:pt x="26" y="57"/>
                    <a:pt x="33" y="57"/>
                  </a:cubicBezTo>
                  <a:cubicBezTo>
                    <a:pt x="37" y="57"/>
                    <a:pt x="41" y="56"/>
                    <a:pt x="44" y="56"/>
                  </a:cubicBezTo>
                  <a:cubicBezTo>
                    <a:pt x="46" y="55"/>
                    <a:pt x="48" y="54"/>
                    <a:pt x="50" y="54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4"/>
                    <a:pt x="48" y="65"/>
                    <a:pt x="44" y="66"/>
                  </a:cubicBezTo>
                  <a:cubicBezTo>
                    <a:pt x="41" y="66"/>
                    <a:pt x="37" y="67"/>
                    <a:pt x="32" y="67"/>
                  </a:cubicBezTo>
                  <a:cubicBezTo>
                    <a:pt x="27" y="67"/>
                    <a:pt x="22" y="66"/>
                    <a:pt x="18" y="64"/>
                  </a:cubicBezTo>
                  <a:cubicBezTo>
                    <a:pt x="14" y="63"/>
                    <a:pt x="10" y="60"/>
                    <a:pt x="8" y="57"/>
                  </a:cubicBezTo>
                  <a:cubicBezTo>
                    <a:pt x="5" y="54"/>
                    <a:pt x="3" y="51"/>
                    <a:pt x="2" y="47"/>
                  </a:cubicBezTo>
                  <a:cubicBezTo>
                    <a:pt x="0" y="43"/>
                    <a:pt x="0" y="38"/>
                    <a:pt x="0" y="33"/>
                  </a:cubicBezTo>
                  <a:close/>
                  <a:moveTo>
                    <a:pt x="44" y="27"/>
                  </a:moveTo>
                  <a:cubicBezTo>
                    <a:pt x="44" y="22"/>
                    <a:pt x="43" y="18"/>
                    <a:pt x="40" y="14"/>
                  </a:cubicBezTo>
                  <a:cubicBezTo>
                    <a:pt x="37" y="11"/>
                    <a:pt x="34" y="9"/>
                    <a:pt x="29" y="9"/>
                  </a:cubicBezTo>
                  <a:cubicBezTo>
                    <a:pt x="26" y="9"/>
                    <a:pt x="24" y="10"/>
                    <a:pt x="22" y="11"/>
                  </a:cubicBezTo>
                  <a:cubicBezTo>
                    <a:pt x="20" y="12"/>
                    <a:pt x="18" y="13"/>
                    <a:pt x="17" y="15"/>
                  </a:cubicBezTo>
                  <a:cubicBezTo>
                    <a:pt x="15" y="17"/>
                    <a:pt x="14" y="19"/>
                    <a:pt x="14" y="21"/>
                  </a:cubicBezTo>
                  <a:cubicBezTo>
                    <a:pt x="13" y="23"/>
                    <a:pt x="12" y="25"/>
                    <a:pt x="12" y="27"/>
                  </a:cubicBezTo>
                  <a:lnTo>
                    <a:pt x="44" y="27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śľîḋé">
              <a:extLst>
                <a:ext uri="{FF2B5EF4-FFF2-40B4-BE49-F238E27FC236}">
                  <a16:creationId xmlns:a16="http://schemas.microsoft.com/office/drawing/2014/main" id="{B2899F30-FA15-4315-B224-8F9FC617A62D}"/>
                </a:ext>
              </a:extLst>
            </p:cNvPr>
            <p:cNvSpPr/>
            <p:nvPr/>
          </p:nvSpPr>
          <p:spPr bwMode="auto">
            <a:xfrm>
              <a:off x="4148931" y="4441826"/>
              <a:ext cx="215900" cy="274638"/>
            </a:xfrm>
            <a:custGeom>
              <a:avLst/>
              <a:gdLst>
                <a:gd name="T0" fmla="*/ 163 w 187"/>
                <a:gd name="T1" fmla="*/ 33 h 237"/>
                <a:gd name="T2" fmla="*/ 128 w 187"/>
                <a:gd name="T3" fmla="*/ 13 h 237"/>
                <a:gd name="T4" fmla="*/ 105 w 187"/>
                <a:gd name="T5" fmla="*/ 9 h 237"/>
                <a:gd name="T6" fmla="*/ 105 w 187"/>
                <a:gd name="T7" fmla="*/ 0 h 237"/>
                <a:gd name="T8" fmla="*/ 82 w 187"/>
                <a:gd name="T9" fmla="*/ 0 h 237"/>
                <a:gd name="T10" fmla="*/ 82 w 187"/>
                <a:gd name="T11" fmla="*/ 133 h 237"/>
                <a:gd name="T12" fmla="*/ 40 w 187"/>
                <a:gd name="T13" fmla="*/ 144 h 237"/>
                <a:gd name="T14" fmla="*/ 12 w 187"/>
                <a:gd name="T15" fmla="*/ 213 h 237"/>
                <a:gd name="T16" fmla="*/ 87 w 187"/>
                <a:gd name="T17" fmla="*/ 219 h 237"/>
                <a:gd name="T18" fmla="*/ 114 w 187"/>
                <a:gd name="T19" fmla="*/ 150 h 237"/>
                <a:gd name="T20" fmla="*/ 105 w 187"/>
                <a:gd name="T21" fmla="*/ 141 h 237"/>
                <a:gd name="T22" fmla="*/ 105 w 187"/>
                <a:gd name="T23" fmla="*/ 56 h 237"/>
                <a:gd name="T24" fmla="*/ 128 w 187"/>
                <a:gd name="T25" fmla="*/ 47 h 237"/>
                <a:gd name="T26" fmla="*/ 163 w 187"/>
                <a:gd name="T27" fmla="*/ 49 h 237"/>
                <a:gd name="T28" fmla="*/ 187 w 187"/>
                <a:gd name="T29" fmla="*/ 36 h 237"/>
                <a:gd name="T30" fmla="*/ 163 w 187"/>
                <a:gd name="T31" fmla="*/ 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237">
                  <a:moveTo>
                    <a:pt x="163" y="33"/>
                  </a:moveTo>
                  <a:cubicBezTo>
                    <a:pt x="152" y="28"/>
                    <a:pt x="140" y="19"/>
                    <a:pt x="128" y="13"/>
                  </a:cubicBezTo>
                  <a:cubicBezTo>
                    <a:pt x="122" y="9"/>
                    <a:pt x="112" y="9"/>
                    <a:pt x="105" y="9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68" y="132"/>
                    <a:pt x="54" y="136"/>
                    <a:pt x="40" y="144"/>
                  </a:cubicBezTo>
                  <a:cubicBezTo>
                    <a:pt x="12" y="162"/>
                    <a:pt x="0" y="193"/>
                    <a:pt x="12" y="213"/>
                  </a:cubicBezTo>
                  <a:cubicBezTo>
                    <a:pt x="25" y="234"/>
                    <a:pt x="59" y="237"/>
                    <a:pt x="87" y="219"/>
                  </a:cubicBezTo>
                  <a:cubicBezTo>
                    <a:pt x="115" y="202"/>
                    <a:pt x="127" y="171"/>
                    <a:pt x="114" y="150"/>
                  </a:cubicBezTo>
                  <a:cubicBezTo>
                    <a:pt x="112" y="146"/>
                    <a:pt x="109" y="143"/>
                    <a:pt x="105" y="14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12" y="52"/>
                    <a:pt x="120" y="47"/>
                    <a:pt x="128" y="47"/>
                  </a:cubicBezTo>
                  <a:cubicBezTo>
                    <a:pt x="135" y="47"/>
                    <a:pt x="146" y="53"/>
                    <a:pt x="163" y="49"/>
                  </a:cubicBezTo>
                  <a:cubicBezTo>
                    <a:pt x="176" y="46"/>
                    <a:pt x="187" y="36"/>
                    <a:pt x="187" y="36"/>
                  </a:cubicBezTo>
                  <a:cubicBezTo>
                    <a:pt x="187" y="36"/>
                    <a:pt x="176" y="39"/>
                    <a:pt x="163" y="33"/>
                  </a:cubicBezTo>
                  <a:close/>
                </a:path>
              </a:pathLst>
            </a:custGeom>
            <a:solidFill>
              <a:srgbClr val="69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šľïḋè">
              <a:extLst>
                <a:ext uri="{FF2B5EF4-FFF2-40B4-BE49-F238E27FC236}">
                  <a16:creationId xmlns:a16="http://schemas.microsoft.com/office/drawing/2014/main" id="{5E8EC8CD-3DBC-4F83-A5C4-970BE937ED7D}"/>
                </a:ext>
              </a:extLst>
            </p:cNvPr>
            <p:cNvSpPr/>
            <p:nvPr/>
          </p:nvSpPr>
          <p:spPr bwMode="auto">
            <a:xfrm>
              <a:off x="4602956" y="4508501"/>
              <a:ext cx="106363" cy="98425"/>
            </a:xfrm>
            <a:custGeom>
              <a:avLst/>
              <a:gdLst>
                <a:gd name="T0" fmla="*/ 40 w 91"/>
                <a:gd name="T1" fmla="*/ 73 h 85"/>
                <a:gd name="T2" fmla="*/ 37 w 91"/>
                <a:gd name="T3" fmla="*/ 66 h 85"/>
                <a:gd name="T4" fmla="*/ 33 w 91"/>
                <a:gd name="T5" fmla="*/ 56 h 85"/>
                <a:gd name="T6" fmla="*/ 28 w 91"/>
                <a:gd name="T7" fmla="*/ 45 h 85"/>
                <a:gd name="T8" fmla="*/ 23 w 91"/>
                <a:gd name="T9" fmla="*/ 34 h 85"/>
                <a:gd name="T10" fmla="*/ 18 w 91"/>
                <a:gd name="T11" fmla="*/ 25 h 85"/>
                <a:gd name="T12" fmla="*/ 15 w 91"/>
                <a:gd name="T13" fmla="*/ 19 h 85"/>
                <a:gd name="T14" fmla="*/ 13 w 91"/>
                <a:gd name="T15" fmla="*/ 51 h 85"/>
                <a:gd name="T16" fmla="*/ 11 w 91"/>
                <a:gd name="T17" fmla="*/ 85 h 85"/>
                <a:gd name="T18" fmla="*/ 0 w 91"/>
                <a:gd name="T19" fmla="*/ 85 h 85"/>
                <a:gd name="T20" fmla="*/ 1 w 91"/>
                <a:gd name="T21" fmla="*/ 63 h 85"/>
                <a:gd name="T22" fmla="*/ 2 w 91"/>
                <a:gd name="T23" fmla="*/ 41 h 85"/>
                <a:gd name="T24" fmla="*/ 4 w 91"/>
                <a:gd name="T25" fmla="*/ 19 h 85"/>
                <a:gd name="T26" fmla="*/ 6 w 91"/>
                <a:gd name="T27" fmla="*/ 0 h 85"/>
                <a:gd name="T28" fmla="*/ 16 w 91"/>
                <a:gd name="T29" fmla="*/ 0 h 85"/>
                <a:gd name="T30" fmla="*/ 24 w 91"/>
                <a:gd name="T31" fmla="*/ 13 h 85"/>
                <a:gd name="T32" fmla="*/ 31 w 91"/>
                <a:gd name="T33" fmla="*/ 28 h 85"/>
                <a:gd name="T34" fmla="*/ 39 w 91"/>
                <a:gd name="T35" fmla="*/ 44 h 85"/>
                <a:gd name="T36" fmla="*/ 45 w 91"/>
                <a:gd name="T37" fmla="*/ 59 h 85"/>
                <a:gd name="T38" fmla="*/ 52 w 91"/>
                <a:gd name="T39" fmla="*/ 44 h 85"/>
                <a:gd name="T40" fmla="*/ 59 w 91"/>
                <a:gd name="T41" fmla="*/ 28 h 85"/>
                <a:gd name="T42" fmla="*/ 67 w 91"/>
                <a:gd name="T43" fmla="*/ 13 h 85"/>
                <a:gd name="T44" fmla="*/ 74 w 91"/>
                <a:gd name="T45" fmla="*/ 0 h 85"/>
                <a:gd name="T46" fmla="*/ 84 w 91"/>
                <a:gd name="T47" fmla="*/ 0 h 85"/>
                <a:gd name="T48" fmla="*/ 91 w 91"/>
                <a:gd name="T49" fmla="*/ 85 h 85"/>
                <a:gd name="T50" fmla="*/ 79 w 91"/>
                <a:gd name="T51" fmla="*/ 85 h 85"/>
                <a:gd name="T52" fmla="*/ 77 w 91"/>
                <a:gd name="T53" fmla="*/ 51 h 85"/>
                <a:gd name="T54" fmla="*/ 75 w 91"/>
                <a:gd name="T55" fmla="*/ 19 h 85"/>
                <a:gd name="T56" fmla="*/ 72 w 91"/>
                <a:gd name="T57" fmla="*/ 25 h 85"/>
                <a:gd name="T58" fmla="*/ 68 w 91"/>
                <a:gd name="T59" fmla="*/ 34 h 85"/>
                <a:gd name="T60" fmla="*/ 63 w 91"/>
                <a:gd name="T61" fmla="*/ 45 h 85"/>
                <a:gd name="T62" fmla="*/ 58 w 91"/>
                <a:gd name="T63" fmla="*/ 56 h 85"/>
                <a:gd name="T64" fmla="*/ 53 w 91"/>
                <a:gd name="T65" fmla="*/ 66 h 85"/>
                <a:gd name="T66" fmla="*/ 50 w 91"/>
                <a:gd name="T67" fmla="*/ 73 h 85"/>
                <a:gd name="T68" fmla="*/ 40 w 91"/>
                <a:gd name="T69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85">
                  <a:moveTo>
                    <a:pt x="40" y="73"/>
                  </a:moveTo>
                  <a:cubicBezTo>
                    <a:pt x="39" y="71"/>
                    <a:pt x="38" y="69"/>
                    <a:pt x="37" y="66"/>
                  </a:cubicBezTo>
                  <a:cubicBezTo>
                    <a:pt x="36" y="63"/>
                    <a:pt x="34" y="59"/>
                    <a:pt x="33" y="56"/>
                  </a:cubicBezTo>
                  <a:cubicBezTo>
                    <a:pt x="31" y="52"/>
                    <a:pt x="29" y="49"/>
                    <a:pt x="28" y="45"/>
                  </a:cubicBezTo>
                  <a:cubicBezTo>
                    <a:pt x="26" y="41"/>
                    <a:pt x="24" y="38"/>
                    <a:pt x="23" y="34"/>
                  </a:cubicBezTo>
                  <a:cubicBezTo>
                    <a:pt x="21" y="31"/>
                    <a:pt x="20" y="28"/>
                    <a:pt x="18" y="25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4" y="29"/>
                    <a:pt x="13" y="40"/>
                    <a:pt x="13" y="51"/>
                  </a:cubicBezTo>
                  <a:cubicBezTo>
                    <a:pt x="12" y="62"/>
                    <a:pt x="12" y="74"/>
                    <a:pt x="1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8"/>
                    <a:pt x="0" y="70"/>
                    <a:pt x="1" y="63"/>
                  </a:cubicBezTo>
                  <a:cubicBezTo>
                    <a:pt x="1" y="55"/>
                    <a:pt x="2" y="48"/>
                    <a:pt x="2" y="41"/>
                  </a:cubicBezTo>
                  <a:cubicBezTo>
                    <a:pt x="3" y="33"/>
                    <a:pt x="3" y="26"/>
                    <a:pt x="4" y="19"/>
                  </a:cubicBezTo>
                  <a:cubicBezTo>
                    <a:pt x="5" y="12"/>
                    <a:pt x="5" y="6"/>
                    <a:pt x="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3"/>
                    <a:pt x="21" y="8"/>
                    <a:pt x="24" y="13"/>
                  </a:cubicBezTo>
                  <a:cubicBezTo>
                    <a:pt x="26" y="17"/>
                    <a:pt x="29" y="23"/>
                    <a:pt x="31" y="28"/>
                  </a:cubicBezTo>
                  <a:cubicBezTo>
                    <a:pt x="34" y="33"/>
                    <a:pt x="36" y="39"/>
                    <a:pt x="39" y="44"/>
                  </a:cubicBezTo>
                  <a:cubicBezTo>
                    <a:pt x="41" y="49"/>
                    <a:pt x="43" y="54"/>
                    <a:pt x="45" y="59"/>
                  </a:cubicBezTo>
                  <a:cubicBezTo>
                    <a:pt x="47" y="54"/>
                    <a:pt x="49" y="49"/>
                    <a:pt x="52" y="44"/>
                  </a:cubicBezTo>
                  <a:cubicBezTo>
                    <a:pt x="54" y="39"/>
                    <a:pt x="56" y="33"/>
                    <a:pt x="59" y="28"/>
                  </a:cubicBezTo>
                  <a:cubicBezTo>
                    <a:pt x="62" y="23"/>
                    <a:pt x="64" y="17"/>
                    <a:pt x="67" y="13"/>
                  </a:cubicBezTo>
                  <a:cubicBezTo>
                    <a:pt x="69" y="8"/>
                    <a:pt x="72" y="3"/>
                    <a:pt x="7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27"/>
                    <a:pt x="89" y="56"/>
                    <a:pt x="91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8" y="74"/>
                    <a:pt x="78" y="62"/>
                    <a:pt x="77" y="51"/>
                  </a:cubicBezTo>
                  <a:cubicBezTo>
                    <a:pt x="77" y="40"/>
                    <a:pt x="76" y="29"/>
                    <a:pt x="75" y="19"/>
                  </a:cubicBezTo>
                  <a:cubicBezTo>
                    <a:pt x="74" y="21"/>
                    <a:pt x="73" y="23"/>
                    <a:pt x="72" y="25"/>
                  </a:cubicBezTo>
                  <a:cubicBezTo>
                    <a:pt x="71" y="28"/>
                    <a:pt x="69" y="31"/>
                    <a:pt x="68" y="34"/>
                  </a:cubicBezTo>
                  <a:cubicBezTo>
                    <a:pt x="66" y="38"/>
                    <a:pt x="64" y="41"/>
                    <a:pt x="63" y="45"/>
                  </a:cubicBezTo>
                  <a:cubicBezTo>
                    <a:pt x="61" y="49"/>
                    <a:pt x="59" y="52"/>
                    <a:pt x="58" y="56"/>
                  </a:cubicBezTo>
                  <a:cubicBezTo>
                    <a:pt x="56" y="59"/>
                    <a:pt x="55" y="63"/>
                    <a:pt x="53" y="66"/>
                  </a:cubicBezTo>
                  <a:cubicBezTo>
                    <a:pt x="52" y="69"/>
                    <a:pt x="51" y="71"/>
                    <a:pt x="50" y="73"/>
                  </a:cubicBezTo>
                  <a:lnTo>
                    <a:pt x="40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ṡľïďe">
              <a:extLst>
                <a:ext uri="{FF2B5EF4-FFF2-40B4-BE49-F238E27FC236}">
                  <a16:creationId xmlns:a16="http://schemas.microsoft.com/office/drawing/2014/main" id="{BA50F1BB-3F95-445A-9B5B-4DFE8B50D239}"/>
                </a:ext>
              </a:extLst>
            </p:cNvPr>
            <p:cNvSpPr/>
            <p:nvPr/>
          </p:nvSpPr>
          <p:spPr bwMode="auto">
            <a:xfrm>
              <a:off x="4728369" y="4532313"/>
              <a:ext cx="60325" cy="74613"/>
            </a:xfrm>
            <a:custGeom>
              <a:avLst/>
              <a:gdLst>
                <a:gd name="T0" fmla="*/ 52 w 52"/>
                <a:gd name="T1" fmla="*/ 62 h 65"/>
                <a:gd name="T2" fmla="*/ 41 w 52"/>
                <a:gd name="T3" fmla="*/ 64 h 65"/>
                <a:gd name="T4" fmla="*/ 26 w 52"/>
                <a:gd name="T5" fmla="*/ 65 h 65"/>
                <a:gd name="T6" fmla="*/ 14 w 52"/>
                <a:gd name="T7" fmla="*/ 63 h 65"/>
                <a:gd name="T8" fmla="*/ 6 w 52"/>
                <a:gd name="T9" fmla="*/ 57 h 65"/>
                <a:gd name="T10" fmla="*/ 1 w 52"/>
                <a:gd name="T11" fmla="*/ 48 h 65"/>
                <a:gd name="T12" fmla="*/ 0 w 52"/>
                <a:gd name="T13" fmla="*/ 36 h 65"/>
                <a:gd name="T14" fmla="*/ 0 w 52"/>
                <a:gd name="T15" fmla="*/ 0 h 65"/>
                <a:gd name="T16" fmla="*/ 11 w 52"/>
                <a:gd name="T17" fmla="*/ 0 h 65"/>
                <a:gd name="T18" fmla="*/ 11 w 52"/>
                <a:gd name="T19" fmla="*/ 34 h 65"/>
                <a:gd name="T20" fmla="*/ 15 w 52"/>
                <a:gd name="T21" fmla="*/ 50 h 65"/>
                <a:gd name="T22" fmla="*/ 27 w 52"/>
                <a:gd name="T23" fmla="*/ 55 h 65"/>
                <a:gd name="T24" fmla="*/ 31 w 52"/>
                <a:gd name="T25" fmla="*/ 55 h 65"/>
                <a:gd name="T26" fmla="*/ 35 w 52"/>
                <a:gd name="T27" fmla="*/ 55 h 65"/>
                <a:gd name="T28" fmla="*/ 38 w 52"/>
                <a:gd name="T29" fmla="*/ 55 h 65"/>
                <a:gd name="T30" fmla="*/ 40 w 52"/>
                <a:gd name="T31" fmla="*/ 54 h 65"/>
                <a:gd name="T32" fmla="*/ 40 w 52"/>
                <a:gd name="T33" fmla="*/ 0 h 65"/>
                <a:gd name="T34" fmla="*/ 52 w 52"/>
                <a:gd name="T35" fmla="*/ 0 h 65"/>
                <a:gd name="T36" fmla="*/ 52 w 52"/>
                <a:gd name="T37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65">
                  <a:moveTo>
                    <a:pt x="52" y="62"/>
                  </a:moveTo>
                  <a:cubicBezTo>
                    <a:pt x="49" y="63"/>
                    <a:pt x="45" y="64"/>
                    <a:pt x="41" y="64"/>
                  </a:cubicBezTo>
                  <a:cubicBezTo>
                    <a:pt x="37" y="65"/>
                    <a:pt x="32" y="65"/>
                    <a:pt x="26" y="65"/>
                  </a:cubicBezTo>
                  <a:cubicBezTo>
                    <a:pt x="21" y="65"/>
                    <a:pt x="17" y="65"/>
                    <a:pt x="14" y="63"/>
                  </a:cubicBezTo>
                  <a:cubicBezTo>
                    <a:pt x="10" y="62"/>
                    <a:pt x="8" y="60"/>
                    <a:pt x="6" y="57"/>
                  </a:cubicBezTo>
                  <a:cubicBezTo>
                    <a:pt x="4" y="55"/>
                    <a:pt x="2" y="51"/>
                    <a:pt x="1" y="48"/>
                  </a:cubicBezTo>
                  <a:cubicBezTo>
                    <a:pt x="0" y="44"/>
                    <a:pt x="0" y="40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41"/>
                    <a:pt x="13" y="47"/>
                    <a:pt x="15" y="50"/>
                  </a:cubicBezTo>
                  <a:cubicBezTo>
                    <a:pt x="17" y="54"/>
                    <a:pt x="22" y="55"/>
                    <a:pt x="27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3" y="55"/>
                    <a:pt x="34" y="55"/>
                    <a:pt x="35" y="55"/>
                  </a:cubicBezTo>
                  <a:cubicBezTo>
                    <a:pt x="36" y="55"/>
                    <a:pt x="37" y="55"/>
                    <a:pt x="38" y="55"/>
                  </a:cubicBezTo>
                  <a:cubicBezTo>
                    <a:pt x="39" y="54"/>
                    <a:pt x="40" y="54"/>
                    <a:pt x="40" y="5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6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šḻiḑe">
              <a:extLst>
                <a:ext uri="{FF2B5EF4-FFF2-40B4-BE49-F238E27FC236}">
                  <a16:creationId xmlns:a16="http://schemas.microsoft.com/office/drawing/2014/main" id="{D965EBA0-F3AC-476F-AC5E-8760F1503FC9}"/>
                </a:ext>
              </a:extLst>
            </p:cNvPr>
            <p:cNvSpPr/>
            <p:nvPr/>
          </p:nvSpPr>
          <p:spPr bwMode="auto">
            <a:xfrm>
              <a:off x="4804569" y="4530726"/>
              <a:ext cx="53975" cy="77788"/>
            </a:xfrm>
            <a:custGeom>
              <a:avLst/>
              <a:gdLst>
                <a:gd name="T0" fmla="*/ 20 w 46"/>
                <a:gd name="T1" fmla="*/ 58 h 68"/>
                <a:gd name="T2" fmla="*/ 31 w 46"/>
                <a:gd name="T3" fmla="*/ 56 h 68"/>
                <a:gd name="T4" fmla="*/ 34 w 46"/>
                <a:gd name="T5" fmla="*/ 50 h 68"/>
                <a:gd name="T6" fmla="*/ 31 w 46"/>
                <a:gd name="T7" fmla="*/ 43 h 68"/>
                <a:gd name="T8" fmla="*/ 20 w 46"/>
                <a:gd name="T9" fmla="*/ 38 h 68"/>
                <a:gd name="T10" fmla="*/ 13 w 46"/>
                <a:gd name="T11" fmla="*/ 35 h 68"/>
                <a:gd name="T12" fmla="*/ 7 w 46"/>
                <a:gd name="T13" fmla="*/ 31 h 68"/>
                <a:gd name="T14" fmla="*/ 3 w 46"/>
                <a:gd name="T15" fmla="*/ 26 h 68"/>
                <a:gd name="T16" fmla="*/ 1 w 46"/>
                <a:gd name="T17" fmla="*/ 19 h 68"/>
                <a:gd name="T18" fmla="*/ 8 w 46"/>
                <a:gd name="T19" fmla="*/ 5 h 68"/>
                <a:gd name="T20" fmla="*/ 25 w 46"/>
                <a:gd name="T21" fmla="*/ 0 h 68"/>
                <a:gd name="T22" fmla="*/ 30 w 46"/>
                <a:gd name="T23" fmla="*/ 1 h 68"/>
                <a:gd name="T24" fmla="*/ 35 w 46"/>
                <a:gd name="T25" fmla="*/ 1 h 68"/>
                <a:gd name="T26" fmla="*/ 39 w 46"/>
                <a:gd name="T27" fmla="*/ 2 h 68"/>
                <a:gd name="T28" fmla="*/ 42 w 46"/>
                <a:gd name="T29" fmla="*/ 3 h 68"/>
                <a:gd name="T30" fmla="*/ 40 w 46"/>
                <a:gd name="T31" fmla="*/ 13 h 68"/>
                <a:gd name="T32" fmla="*/ 34 w 46"/>
                <a:gd name="T33" fmla="*/ 11 h 68"/>
                <a:gd name="T34" fmla="*/ 25 w 46"/>
                <a:gd name="T35" fmla="*/ 10 h 68"/>
                <a:gd name="T36" fmla="*/ 16 w 46"/>
                <a:gd name="T37" fmla="*/ 12 h 68"/>
                <a:gd name="T38" fmla="*/ 13 w 46"/>
                <a:gd name="T39" fmla="*/ 18 h 68"/>
                <a:gd name="T40" fmla="*/ 14 w 46"/>
                <a:gd name="T41" fmla="*/ 22 h 68"/>
                <a:gd name="T42" fmla="*/ 16 w 46"/>
                <a:gd name="T43" fmla="*/ 24 h 68"/>
                <a:gd name="T44" fmla="*/ 20 w 46"/>
                <a:gd name="T45" fmla="*/ 27 h 68"/>
                <a:gd name="T46" fmla="*/ 26 w 46"/>
                <a:gd name="T47" fmla="*/ 29 h 68"/>
                <a:gd name="T48" fmla="*/ 34 w 46"/>
                <a:gd name="T49" fmla="*/ 33 h 68"/>
                <a:gd name="T50" fmla="*/ 40 w 46"/>
                <a:gd name="T51" fmla="*/ 36 h 68"/>
                <a:gd name="T52" fmla="*/ 44 w 46"/>
                <a:gd name="T53" fmla="*/ 42 h 68"/>
                <a:gd name="T54" fmla="*/ 46 w 46"/>
                <a:gd name="T55" fmla="*/ 50 h 68"/>
                <a:gd name="T56" fmla="*/ 39 w 46"/>
                <a:gd name="T57" fmla="*/ 63 h 68"/>
                <a:gd name="T58" fmla="*/ 20 w 46"/>
                <a:gd name="T59" fmla="*/ 68 h 68"/>
                <a:gd name="T60" fmla="*/ 7 w 46"/>
                <a:gd name="T61" fmla="*/ 66 h 68"/>
                <a:gd name="T62" fmla="*/ 0 w 46"/>
                <a:gd name="T63" fmla="*/ 64 h 68"/>
                <a:gd name="T64" fmla="*/ 2 w 46"/>
                <a:gd name="T65" fmla="*/ 54 h 68"/>
                <a:gd name="T66" fmla="*/ 9 w 46"/>
                <a:gd name="T67" fmla="*/ 56 h 68"/>
                <a:gd name="T68" fmla="*/ 20 w 46"/>
                <a:gd name="T69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8">
                  <a:moveTo>
                    <a:pt x="20" y="58"/>
                  </a:moveTo>
                  <a:cubicBezTo>
                    <a:pt x="25" y="58"/>
                    <a:pt x="28" y="57"/>
                    <a:pt x="31" y="56"/>
                  </a:cubicBezTo>
                  <a:cubicBezTo>
                    <a:pt x="33" y="55"/>
                    <a:pt x="34" y="53"/>
                    <a:pt x="34" y="50"/>
                  </a:cubicBezTo>
                  <a:cubicBezTo>
                    <a:pt x="34" y="47"/>
                    <a:pt x="33" y="45"/>
                    <a:pt x="31" y="43"/>
                  </a:cubicBezTo>
                  <a:cubicBezTo>
                    <a:pt x="28" y="42"/>
                    <a:pt x="25" y="40"/>
                    <a:pt x="20" y="38"/>
                  </a:cubicBezTo>
                  <a:cubicBezTo>
                    <a:pt x="17" y="37"/>
                    <a:pt x="15" y="36"/>
                    <a:pt x="13" y="35"/>
                  </a:cubicBezTo>
                  <a:cubicBezTo>
                    <a:pt x="10" y="34"/>
                    <a:pt x="8" y="33"/>
                    <a:pt x="7" y="31"/>
                  </a:cubicBezTo>
                  <a:cubicBezTo>
                    <a:pt x="5" y="30"/>
                    <a:pt x="4" y="28"/>
                    <a:pt x="3" y="26"/>
                  </a:cubicBezTo>
                  <a:cubicBezTo>
                    <a:pt x="2" y="24"/>
                    <a:pt x="1" y="22"/>
                    <a:pt x="1" y="19"/>
                  </a:cubicBezTo>
                  <a:cubicBezTo>
                    <a:pt x="1" y="13"/>
                    <a:pt x="3" y="9"/>
                    <a:pt x="8" y="5"/>
                  </a:cubicBezTo>
                  <a:cubicBezTo>
                    <a:pt x="12" y="2"/>
                    <a:pt x="18" y="0"/>
                    <a:pt x="25" y="0"/>
                  </a:cubicBezTo>
                  <a:cubicBezTo>
                    <a:pt x="27" y="0"/>
                    <a:pt x="28" y="0"/>
                    <a:pt x="30" y="1"/>
                  </a:cubicBezTo>
                  <a:cubicBezTo>
                    <a:pt x="32" y="1"/>
                    <a:pt x="34" y="1"/>
                    <a:pt x="35" y="1"/>
                  </a:cubicBezTo>
                  <a:cubicBezTo>
                    <a:pt x="37" y="2"/>
                    <a:pt x="38" y="2"/>
                    <a:pt x="39" y="2"/>
                  </a:cubicBezTo>
                  <a:cubicBezTo>
                    <a:pt x="41" y="3"/>
                    <a:pt x="41" y="3"/>
                    <a:pt x="42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2"/>
                    <a:pt x="37" y="12"/>
                    <a:pt x="34" y="11"/>
                  </a:cubicBezTo>
                  <a:cubicBezTo>
                    <a:pt x="32" y="10"/>
                    <a:pt x="28" y="10"/>
                    <a:pt x="25" y="10"/>
                  </a:cubicBezTo>
                  <a:cubicBezTo>
                    <a:pt x="22" y="10"/>
                    <a:pt x="19" y="11"/>
                    <a:pt x="16" y="12"/>
                  </a:cubicBezTo>
                  <a:cubicBezTo>
                    <a:pt x="14" y="13"/>
                    <a:pt x="13" y="15"/>
                    <a:pt x="13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4" y="23"/>
                    <a:pt x="15" y="24"/>
                    <a:pt x="16" y="24"/>
                  </a:cubicBezTo>
                  <a:cubicBezTo>
                    <a:pt x="17" y="25"/>
                    <a:pt x="19" y="26"/>
                    <a:pt x="20" y="27"/>
                  </a:cubicBezTo>
                  <a:cubicBezTo>
                    <a:pt x="22" y="28"/>
                    <a:pt x="24" y="28"/>
                    <a:pt x="26" y="29"/>
                  </a:cubicBezTo>
                  <a:cubicBezTo>
                    <a:pt x="29" y="30"/>
                    <a:pt x="32" y="31"/>
                    <a:pt x="34" y="33"/>
                  </a:cubicBezTo>
                  <a:cubicBezTo>
                    <a:pt x="37" y="34"/>
                    <a:pt x="39" y="35"/>
                    <a:pt x="40" y="36"/>
                  </a:cubicBezTo>
                  <a:cubicBezTo>
                    <a:pt x="42" y="38"/>
                    <a:pt x="43" y="40"/>
                    <a:pt x="44" y="42"/>
                  </a:cubicBezTo>
                  <a:cubicBezTo>
                    <a:pt x="45" y="44"/>
                    <a:pt x="46" y="47"/>
                    <a:pt x="46" y="50"/>
                  </a:cubicBezTo>
                  <a:cubicBezTo>
                    <a:pt x="46" y="55"/>
                    <a:pt x="43" y="60"/>
                    <a:pt x="39" y="63"/>
                  </a:cubicBezTo>
                  <a:cubicBezTo>
                    <a:pt x="35" y="66"/>
                    <a:pt x="28" y="68"/>
                    <a:pt x="20" y="68"/>
                  </a:cubicBezTo>
                  <a:cubicBezTo>
                    <a:pt x="15" y="68"/>
                    <a:pt x="10" y="67"/>
                    <a:pt x="7" y="66"/>
                  </a:cubicBezTo>
                  <a:cubicBezTo>
                    <a:pt x="4" y="65"/>
                    <a:pt x="2" y="64"/>
                    <a:pt x="0" y="6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4" y="55"/>
                    <a:pt x="6" y="55"/>
                    <a:pt x="9" y="56"/>
                  </a:cubicBezTo>
                  <a:cubicBezTo>
                    <a:pt x="12" y="57"/>
                    <a:pt x="15" y="58"/>
                    <a:pt x="20" y="5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Slíḓê">
              <a:extLst>
                <a:ext uri="{FF2B5EF4-FFF2-40B4-BE49-F238E27FC236}">
                  <a16:creationId xmlns:a16="http://schemas.microsoft.com/office/drawing/2014/main" id="{CA042316-374D-4C09-A3C3-B65CC662E796}"/>
                </a:ext>
              </a:extLst>
            </p:cNvPr>
            <p:cNvSpPr/>
            <p:nvPr/>
          </p:nvSpPr>
          <p:spPr bwMode="auto">
            <a:xfrm>
              <a:off x="4872831" y="4500563"/>
              <a:ext cx="15875" cy="106363"/>
            </a:xfrm>
            <a:custGeom>
              <a:avLst/>
              <a:gdLst>
                <a:gd name="T0" fmla="*/ 7 w 14"/>
                <a:gd name="T1" fmla="*/ 15 h 91"/>
                <a:gd name="T2" fmla="*/ 2 w 14"/>
                <a:gd name="T3" fmla="*/ 13 h 91"/>
                <a:gd name="T4" fmla="*/ 0 w 14"/>
                <a:gd name="T5" fmla="*/ 8 h 91"/>
                <a:gd name="T6" fmla="*/ 2 w 14"/>
                <a:gd name="T7" fmla="*/ 2 h 91"/>
                <a:gd name="T8" fmla="*/ 7 w 14"/>
                <a:gd name="T9" fmla="*/ 0 h 91"/>
                <a:gd name="T10" fmla="*/ 12 w 14"/>
                <a:gd name="T11" fmla="*/ 2 h 91"/>
                <a:gd name="T12" fmla="*/ 14 w 14"/>
                <a:gd name="T13" fmla="*/ 8 h 91"/>
                <a:gd name="T14" fmla="*/ 12 w 14"/>
                <a:gd name="T15" fmla="*/ 13 h 91"/>
                <a:gd name="T16" fmla="*/ 7 w 14"/>
                <a:gd name="T17" fmla="*/ 15 h 91"/>
                <a:gd name="T18" fmla="*/ 13 w 14"/>
                <a:gd name="T19" fmla="*/ 91 h 91"/>
                <a:gd name="T20" fmla="*/ 1 w 14"/>
                <a:gd name="T21" fmla="*/ 91 h 91"/>
                <a:gd name="T22" fmla="*/ 1 w 14"/>
                <a:gd name="T23" fmla="*/ 27 h 91"/>
                <a:gd name="T24" fmla="*/ 13 w 14"/>
                <a:gd name="T25" fmla="*/ 27 h 91"/>
                <a:gd name="T26" fmla="*/ 13 w 14"/>
                <a:gd name="T2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1">
                  <a:moveTo>
                    <a:pt x="7" y="15"/>
                  </a:moveTo>
                  <a:cubicBezTo>
                    <a:pt x="5" y="15"/>
                    <a:pt x="3" y="15"/>
                    <a:pt x="2" y="13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4" y="4"/>
                    <a:pt x="14" y="6"/>
                    <a:pt x="14" y="8"/>
                  </a:cubicBezTo>
                  <a:cubicBezTo>
                    <a:pt x="14" y="10"/>
                    <a:pt x="14" y="12"/>
                    <a:pt x="12" y="13"/>
                  </a:cubicBezTo>
                  <a:cubicBezTo>
                    <a:pt x="11" y="15"/>
                    <a:pt x="9" y="15"/>
                    <a:pt x="7" y="15"/>
                  </a:cubicBezTo>
                  <a:close/>
                  <a:moveTo>
                    <a:pt x="13" y="91"/>
                  </a:moveTo>
                  <a:cubicBezTo>
                    <a:pt x="1" y="91"/>
                    <a:pt x="1" y="91"/>
                    <a:pt x="1" y="9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13" y="9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sļïḋe">
              <a:extLst>
                <a:ext uri="{FF2B5EF4-FFF2-40B4-BE49-F238E27FC236}">
                  <a16:creationId xmlns:a16="http://schemas.microsoft.com/office/drawing/2014/main" id="{4F17F5EB-F1FC-4AC9-8DB5-CBCD4E87226A}"/>
                </a:ext>
              </a:extLst>
            </p:cNvPr>
            <p:cNvSpPr/>
            <p:nvPr/>
          </p:nvSpPr>
          <p:spPr bwMode="auto">
            <a:xfrm>
              <a:off x="4906169" y="4530726"/>
              <a:ext cx="55563" cy="77788"/>
            </a:xfrm>
            <a:custGeom>
              <a:avLst/>
              <a:gdLst>
                <a:gd name="T0" fmla="*/ 31 w 48"/>
                <a:gd name="T1" fmla="*/ 68 h 68"/>
                <a:gd name="T2" fmla="*/ 18 w 48"/>
                <a:gd name="T3" fmla="*/ 65 h 68"/>
                <a:gd name="T4" fmla="*/ 8 w 48"/>
                <a:gd name="T5" fmla="*/ 58 h 68"/>
                <a:gd name="T6" fmla="*/ 2 w 48"/>
                <a:gd name="T7" fmla="*/ 48 h 68"/>
                <a:gd name="T8" fmla="*/ 0 w 48"/>
                <a:gd name="T9" fmla="*/ 34 h 68"/>
                <a:gd name="T10" fmla="*/ 2 w 48"/>
                <a:gd name="T11" fmla="*/ 21 h 68"/>
                <a:gd name="T12" fmla="*/ 8 w 48"/>
                <a:gd name="T13" fmla="*/ 10 h 68"/>
                <a:gd name="T14" fmla="*/ 18 w 48"/>
                <a:gd name="T15" fmla="*/ 3 h 68"/>
                <a:gd name="T16" fmla="*/ 31 w 48"/>
                <a:gd name="T17" fmla="*/ 0 h 68"/>
                <a:gd name="T18" fmla="*/ 39 w 48"/>
                <a:gd name="T19" fmla="*/ 1 h 68"/>
                <a:gd name="T20" fmla="*/ 47 w 48"/>
                <a:gd name="T21" fmla="*/ 3 h 68"/>
                <a:gd name="T22" fmla="*/ 45 w 48"/>
                <a:gd name="T23" fmla="*/ 13 h 68"/>
                <a:gd name="T24" fmla="*/ 39 w 48"/>
                <a:gd name="T25" fmla="*/ 11 h 68"/>
                <a:gd name="T26" fmla="*/ 32 w 48"/>
                <a:gd name="T27" fmla="*/ 10 h 68"/>
                <a:gd name="T28" fmla="*/ 17 w 48"/>
                <a:gd name="T29" fmla="*/ 17 h 68"/>
                <a:gd name="T30" fmla="*/ 12 w 48"/>
                <a:gd name="T31" fmla="*/ 34 h 68"/>
                <a:gd name="T32" fmla="*/ 13 w 48"/>
                <a:gd name="T33" fmla="*/ 44 h 68"/>
                <a:gd name="T34" fmla="*/ 17 w 48"/>
                <a:gd name="T35" fmla="*/ 51 h 68"/>
                <a:gd name="T36" fmla="*/ 23 w 48"/>
                <a:gd name="T37" fmla="*/ 56 h 68"/>
                <a:gd name="T38" fmla="*/ 33 w 48"/>
                <a:gd name="T39" fmla="*/ 57 h 68"/>
                <a:gd name="T40" fmla="*/ 41 w 48"/>
                <a:gd name="T41" fmla="*/ 57 h 68"/>
                <a:gd name="T42" fmla="*/ 47 w 48"/>
                <a:gd name="T43" fmla="*/ 55 h 68"/>
                <a:gd name="T44" fmla="*/ 48 w 48"/>
                <a:gd name="T45" fmla="*/ 64 h 68"/>
                <a:gd name="T46" fmla="*/ 46 w 48"/>
                <a:gd name="T47" fmla="*/ 66 h 68"/>
                <a:gd name="T48" fmla="*/ 41 w 48"/>
                <a:gd name="T49" fmla="*/ 66 h 68"/>
                <a:gd name="T50" fmla="*/ 36 w 48"/>
                <a:gd name="T51" fmla="*/ 67 h 68"/>
                <a:gd name="T52" fmla="*/ 31 w 48"/>
                <a:gd name="T5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68">
                  <a:moveTo>
                    <a:pt x="31" y="68"/>
                  </a:moveTo>
                  <a:cubicBezTo>
                    <a:pt x="26" y="68"/>
                    <a:pt x="22" y="67"/>
                    <a:pt x="18" y="65"/>
                  </a:cubicBezTo>
                  <a:cubicBezTo>
                    <a:pt x="14" y="63"/>
                    <a:pt x="10" y="61"/>
                    <a:pt x="8" y="58"/>
                  </a:cubicBezTo>
                  <a:cubicBezTo>
                    <a:pt x="5" y="55"/>
                    <a:pt x="3" y="52"/>
                    <a:pt x="2" y="48"/>
                  </a:cubicBezTo>
                  <a:cubicBezTo>
                    <a:pt x="0" y="44"/>
                    <a:pt x="0" y="39"/>
                    <a:pt x="0" y="34"/>
                  </a:cubicBezTo>
                  <a:cubicBezTo>
                    <a:pt x="0" y="29"/>
                    <a:pt x="1" y="25"/>
                    <a:pt x="2" y="21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11" y="7"/>
                    <a:pt x="14" y="5"/>
                    <a:pt x="18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3" y="0"/>
                    <a:pt x="36" y="1"/>
                    <a:pt x="39" y="1"/>
                  </a:cubicBezTo>
                  <a:cubicBezTo>
                    <a:pt x="42" y="2"/>
                    <a:pt x="45" y="2"/>
                    <a:pt x="47" y="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3" y="12"/>
                    <a:pt x="41" y="12"/>
                    <a:pt x="39" y="11"/>
                  </a:cubicBezTo>
                  <a:cubicBezTo>
                    <a:pt x="37" y="11"/>
                    <a:pt x="34" y="10"/>
                    <a:pt x="32" y="10"/>
                  </a:cubicBezTo>
                  <a:cubicBezTo>
                    <a:pt x="25" y="10"/>
                    <a:pt x="20" y="13"/>
                    <a:pt x="17" y="17"/>
                  </a:cubicBezTo>
                  <a:cubicBezTo>
                    <a:pt x="13" y="21"/>
                    <a:pt x="12" y="26"/>
                    <a:pt x="12" y="34"/>
                  </a:cubicBezTo>
                  <a:cubicBezTo>
                    <a:pt x="12" y="38"/>
                    <a:pt x="12" y="41"/>
                    <a:pt x="13" y="44"/>
                  </a:cubicBezTo>
                  <a:cubicBezTo>
                    <a:pt x="14" y="47"/>
                    <a:pt x="15" y="49"/>
                    <a:pt x="17" y="51"/>
                  </a:cubicBezTo>
                  <a:cubicBezTo>
                    <a:pt x="18" y="53"/>
                    <a:pt x="20" y="55"/>
                    <a:pt x="23" y="56"/>
                  </a:cubicBezTo>
                  <a:cubicBezTo>
                    <a:pt x="26" y="57"/>
                    <a:pt x="29" y="57"/>
                    <a:pt x="33" y="57"/>
                  </a:cubicBezTo>
                  <a:cubicBezTo>
                    <a:pt x="36" y="57"/>
                    <a:pt x="39" y="57"/>
                    <a:pt x="41" y="57"/>
                  </a:cubicBezTo>
                  <a:cubicBezTo>
                    <a:pt x="43" y="56"/>
                    <a:pt x="45" y="55"/>
                    <a:pt x="47" y="55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7" y="65"/>
                    <a:pt x="46" y="66"/>
                  </a:cubicBezTo>
                  <a:cubicBezTo>
                    <a:pt x="44" y="66"/>
                    <a:pt x="43" y="66"/>
                    <a:pt x="41" y="66"/>
                  </a:cubicBezTo>
                  <a:cubicBezTo>
                    <a:pt x="40" y="67"/>
                    <a:pt x="38" y="67"/>
                    <a:pt x="36" y="67"/>
                  </a:cubicBezTo>
                  <a:cubicBezTo>
                    <a:pt x="35" y="67"/>
                    <a:pt x="33" y="68"/>
                    <a:pt x="31" y="6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śḷîďé">
              <a:extLst>
                <a:ext uri="{FF2B5EF4-FFF2-40B4-BE49-F238E27FC236}">
                  <a16:creationId xmlns:a16="http://schemas.microsoft.com/office/drawing/2014/main" id="{9B359A0A-1FFD-4047-B861-D941CABB639D}"/>
                </a:ext>
              </a:extLst>
            </p:cNvPr>
            <p:cNvSpPr/>
            <p:nvPr/>
          </p:nvSpPr>
          <p:spPr bwMode="auto">
            <a:xfrm>
              <a:off x="4460081" y="4186238"/>
              <a:ext cx="271463" cy="685800"/>
            </a:xfrm>
            <a:custGeom>
              <a:avLst/>
              <a:gdLst>
                <a:gd name="T0" fmla="*/ 144 w 235"/>
                <a:gd name="T1" fmla="*/ 590 h 592"/>
                <a:gd name="T2" fmla="*/ 196 w 235"/>
                <a:gd name="T3" fmla="*/ 546 h 592"/>
                <a:gd name="T4" fmla="*/ 233 w 235"/>
                <a:gd name="T5" fmla="*/ 119 h 592"/>
                <a:gd name="T6" fmla="*/ 162 w 235"/>
                <a:gd name="T7" fmla="*/ 7 h 592"/>
                <a:gd name="T8" fmla="*/ 131 w 235"/>
                <a:gd name="T9" fmla="*/ 4 h 592"/>
                <a:gd name="T10" fmla="*/ 39 w 235"/>
                <a:gd name="T11" fmla="*/ 102 h 592"/>
                <a:gd name="T12" fmla="*/ 2 w 235"/>
                <a:gd name="T13" fmla="*/ 529 h 592"/>
                <a:gd name="T14" fmla="*/ 46 w 235"/>
                <a:gd name="T15" fmla="*/ 581 h 592"/>
                <a:gd name="T16" fmla="*/ 144 w 235"/>
                <a:gd name="T17" fmla="*/ 59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592">
                  <a:moveTo>
                    <a:pt x="144" y="590"/>
                  </a:moveTo>
                  <a:cubicBezTo>
                    <a:pt x="170" y="592"/>
                    <a:pt x="194" y="573"/>
                    <a:pt x="196" y="546"/>
                  </a:cubicBezTo>
                  <a:cubicBezTo>
                    <a:pt x="233" y="119"/>
                    <a:pt x="233" y="119"/>
                    <a:pt x="233" y="119"/>
                  </a:cubicBezTo>
                  <a:cubicBezTo>
                    <a:pt x="235" y="92"/>
                    <a:pt x="209" y="11"/>
                    <a:pt x="162" y="7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81" y="0"/>
                    <a:pt x="42" y="75"/>
                    <a:pt x="39" y="102"/>
                  </a:cubicBezTo>
                  <a:cubicBezTo>
                    <a:pt x="2" y="529"/>
                    <a:pt x="2" y="529"/>
                    <a:pt x="2" y="529"/>
                  </a:cubicBezTo>
                  <a:cubicBezTo>
                    <a:pt x="0" y="556"/>
                    <a:pt x="19" y="579"/>
                    <a:pt x="46" y="581"/>
                  </a:cubicBezTo>
                  <a:lnTo>
                    <a:pt x="144" y="590"/>
                  </a:lnTo>
                  <a:close/>
                </a:path>
              </a:pathLst>
            </a:custGeom>
            <a:solidFill>
              <a:srgbClr val="E2A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ŝḻíḑè">
              <a:extLst>
                <a:ext uri="{FF2B5EF4-FFF2-40B4-BE49-F238E27FC236}">
                  <a16:creationId xmlns:a16="http://schemas.microsoft.com/office/drawing/2014/main" id="{19666AC0-6989-4FE5-8F44-D0D234AD14FA}"/>
                </a:ext>
              </a:extLst>
            </p:cNvPr>
            <p:cNvSpPr/>
            <p:nvPr/>
          </p:nvSpPr>
          <p:spPr bwMode="auto">
            <a:xfrm>
              <a:off x="4455319" y="3794126"/>
              <a:ext cx="1057275" cy="1457325"/>
            </a:xfrm>
            <a:custGeom>
              <a:avLst/>
              <a:gdLst>
                <a:gd name="T0" fmla="*/ 12 w 914"/>
                <a:gd name="T1" fmla="*/ 859 h 1260"/>
                <a:gd name="T2" fmla="*/ 226 w 914"/>
                <a:gd name="T3" fmla="*/ 602 h 1260"/>
                <a:gd name="T4" fmla="*/ 330 w 914"/>
                <a:gd name="T5" fmla="*/ 479 h 1260"/>
                <a:gd name="T6" fmla="*/ 698 w 914"/>
                <a:gd name="T7" fmla="*/ 39 h 1260"/>
                <a:gd name="T8" fmla="*/ 791 w 914"/>
                <a:gd name="T9" fmla="*/ 22 h 1260"/>
                <a:gd name="T10" fmla="*/ 808 w 914"/>
                <a:gd name="T11" fmla="*/ 36 h 1260"/>
                <a:gd name="T12" fmla="*/ 808 w 914"/>
                <a:gd name="T13" fmla="*/ 131 h 1260"/>
                <a:gd name="T14" fmla="*/ 461 w 914"/>
                <a:gd name="T15" fmla="*/ 546 h 1260"/>
                <a:gd name="T16" fmla="*/ 469 w 914"/>
                <a:gd name="T17" fmla="*/ 553 h 1260"/>
                <a:gd name="T18" fmla="*/ 649 w 914"/>
                <a:gd name="T19" fmla="*/ 339 h 1260"/>
                <a:gd name="T20" fmla="*/ 742 w 914"/>
                <a:gd name="T21" fmla="*/ 322 h 1260"/>
                <a:gd name="T22" fmla="*/ 759 w 914"/>
                <a:gd name="T23" fmla="*/ 336 h 1260"/>
                <a:gd name="T24" fmla="*/ 759 w 914"/>
                <a:gd name="T25" fmla="*/ 431 h 1260"/>
                <a:gd name="T26" fmla="*/ 579 w 914"/>
                <a:gd name="T27" fmla="*/ 646 h 1260"/>
                <a:gd name="T28" fmla="*/ 587 w 914"/>
                <a:gd name="T29" fmla="*/ 652 h 1260"/>
                <a:gd name="T30" fmla="*/ 715 w 914"/>
                <a:gd name="T31" fmla="*/ 498 h 1260"/>
                <a:gd name="T32" fmla="*/ 803 w 914"/>
                <a:gd name="T33" fmla="*/ 487 h 1260"/>
                <a:gd name="T34" fmla="*/ 821 w 914"/>
                <a:gd name="T35" fmla="*/ 502 h 1260"/>
                <a:gd name="T36" fmla="*/ 825 w 914"/>
                <a:gd name="T37" fmla="*/ 590 h 1260"/>
                <a:gd name="T38" fmla="*/ 697 w 914"/>
                <a:gd name="T39" fmla="*/ 744 h 1260"/>
                <a:gd name="T40" fmla="*/ 704 w 914"/>
                <a:gd name="T41" fmla="*/ 749 h 1260"/>
                <a:gd name="T42" fmla="*/ 784 w 914"/>
                <a:gd name="T43" fmla="*/ 654 h 1260"/>
                <a:gd name="T44" fmla="*/ 870 w 914"/>
                <a:gd name="T45" fmla="*/ 644 h 1260"/>
                <a:gd name="T46" fmla="*/ 888 w 914"/>
                <a:gd name="T47" fmla="*/ 659 h 1260"/>
                <a:gd name="T48" fmla="*/ 894 w 914"/>
                <a:gd name="T49" fmla="*/ 746 h 1260"/>
                <a:gd name="T50" fmla="*/ 485 w 914"/>
                <a:gd name="T51" fmla="*/ 1235 h 1260"/>
                <a:gd name="T52" fmla="*/ 481 w 914"/>
                <a:gd name="T53" fmla="*/ 1238 h 1260"/>
                <a:gd name="T54" fmla="*/ 475 w 914"/>
                <a:gd name="T55" fmla="*/ 1246 h 1260"/>
                <a:gd name="T56" fmla="*/ 421 w 914"/>
                <a:gd name="T57" fmla="*/ 1244 h 1260"/>
                <a:gd name="T58" fmla="*/ 24 w 914"/>
                <a:gd name="T59" fmla="*/ 911 h 1260"/>
                <a:gd name="T60" fmla="*/ 12 w 914"/>
                <a:gd name="T61" fmla="*/ 8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4" h="1260">
                  <a:moveTo>
                    <a:pt x="12" y="859"/>
                  </a:moveTo>
                  <a:cubicBezTo>
                    <a:pt x="226" y="602"/>
                    <a:pt x="226" y="602"/>
                    <a:pt x="226" y="602"/>
                  </a:cubicBezTo>
                  <a:cubicBezTo>
                    <a:pt x="330" y="479"/>
                    <a:pt x="330" y="479"/>
                    <a:pt x="330" y="479"/>
                  </a:cubicBezTo>
                  <a:cubicBezTo>
                    <a:pt x="698" y="39"/>
                    <a:pt x="698" y="39"/>
                    <a:pt x="698" y="39"/>
                  </a:cubicBezTo>
                  <a:cubicBezTo>
                    <a:pt x="714" y="20"/>
                    <a:pt x="765" y="0"/>
                    <a:pt x="791" y="22"/>
                  </a:cubicBezTo>
                  <a:cubicBezTo>
                    <a:pt x="808" y="36"/>
                    <a:pt x="808" y="36"/>
                    <a:pt x="808" y="36"/>
                  </a:cubicBezTo>
                  <a:cubicBezTo>
                    <a:pt x="834" y="58"/>
                    <a:pt x="824" y="112"/>
                    <a:pt x="808" y="131"/>
                  </a:cubicBezTo>
                  <a:cubicBezTo>
                    <a:pt x="461" y="546"/>
                    <a:pt x="461" y="546"/>
                    <a:pt x="461" y="546"/>
                  </a:cubicBezTo>
                  <a:cubicBezTo>
                    <a:pt x="469" y="553"/>
                    <a:pt x="469" y="553"/>
                    <a:pt x="469" y="553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65" y="320"/>
                    <a:pt x="716" y="300"/>
                    <a:pt x="742" y="322"/>
                  </a:cubicBezTo>
                  <a:cubicBezTo>
                    <a:pt x="759" y="336"/>
                    <a:pt x="759" y="336"/>
                    <a:pt x="759" y="336"/>
                  </a:cubicBezTo>
                  <a:cubicBezTo>
                    <a:pt x="785" y="358"/>
                    <a:pt x="775" y="412"/>
                    <a:pt x="759" y="431"/>
                  </a:cubicBezTo>
                  <a:cubicBezTo>
                    <a:pt x="579" y="646"/>
                    <a:pt x="579" y="646"/>
                    <a:pt x="579" y="646"/>
                  </a:cubicBezTo>
                  <a:cubicBezTo>
                    <a:pt x="587" y="652"/>
                    <a:pt x="587" y="652"/>
                    <a:pt x="587" y="652"/>
                  </a:cubicBezTo>
                  <a:cubicBezTo>
                    <a:pt x="715" y="498"/>
                    <a:pt x="715" y="498"/>
                    <a:pt x="715" y="498"/>
                  </a:cubicBezTo>
                  <a:cubicBezTo>
                    <a:pt x="730" y="481"/>
                    <a:pt x="778" y="466"/>
                    <a:pt x="803" y="487"/>
                  </a:cubicBezTo>
                  <a:cubicBezTo>
                    <a:pt x="821" y="502"/>
                    <a:pt x="821" y="502"/>
                    <a:pt x="821" y="502"/>
                  </a:cubicBezTo>
                  <a:cubicBezTo>
                    <a:pt x="846" y="523"/>
                    <a:pt x="840" y="573"/>
                    <a:pt x="825" y="590"/>
                  </a:cubicBezTo>
                  <a:cubicBezTo>
                    <a:pt x="697" y="744"/>
                    <a:pt x="697" y="744"/>
                    <a:pt x="697" y="744"/>
                  </a:cubicBezTo>
                  <a:cubicBezTo>
                    <a:pt x="704" y="749"/>
                    <a:pt x="704" y="749"/>
                    <a:pt x="704" y="749"/>
                  </a:cubicBezTo>
                  <a:cubicBezTo>
                    <a:pt x="784" y="654"/>
                    <a:pt x="784" y="654"/>
                    <a:pt x="784" y="654"/>
                  </a:cubicBezTo>
                  <a:cubicBezTo>
                    <a:pt x="798" y="637"/>
                    <a:pt x="845" y="623"/>
                    <a:pt x="870" y="644"/>
                  </a:cubicBezTo>
                  <a:cubicBezTo>
                    <a:pt x="888" y="659"/>
                    <a:pt x="888" y="659"/>
                    <a:pt x="888" y="659"/>
                  </a:cubicBezTo>
                  <a:cubicBezTo>
                    <a:pt x="914" y="680"/>
                    <a:pt x="908" y="729"/>
                    <a:pt x="894" y="746"/>
                  </a:cubicBezTo>
                  <a:cubicBezTo>
                    <a:pt x="485" y="1235"/>
                    <a:pt x="485" y="1235"/>
                    <a:pt x="485" y="1235"/>
                  </a:cubicBezTo>
                  <a:cubicBezTo>
                    <a:pt x="484" y="1236"/>
                    <a:pt x="483" y="1237"/>
                    <a:pt x="481" y="1238"/>
                  </a:cubicBezTo>
                  <a:cubicBezTo>
                    <a:pt x="475" y="1246"/>
                    <a:pt x="475" y="1246"/>
                    <a:pt x="475" y="1246"/>
                  </a:cubicBezTo>
                  <a:cubicBezTo>
                    <a:pt x="463" y="1260"/>
                    <a:pt x="439" y="1259"/>
                    <a:pt x="421" y="1244"/>
                  </a:cubicBezTo>
                  <a:cubicBezTo>
                    <a:pt x="24" y="911"/>
                    <a:pt x="24" y="911"/>
                    <a:pt x="24" y="911"/>
                  </a:cubicBezTo>
                  <a:cubicBezTo>
                    <a:pt x="6" y="896"/>
                    <a:pt x="0" y="872"/>
                    <a:pt x="12" y="859"/>
                  </a:cubicBezTo>
                  <a:close/>
                </a:path>
              </a:pathLst>
            </a:custGeom>
            <a:solidFill>
              <a:srgbClr val="F4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ṥḻîḍe">
              <a:extLst>
                <a:ext uri="{FF2B5EF4-FFF2-40B4-BE49-F238E27FC236}">
                  <a16:creationId xmlns:a16="http://schemas.microsoft.com/office/drawing/2014/main" id="{3EA71DC0-01A5-4AC5-B15B-2CF54D7B8D82}"/>
                </a:ext>
              </a:extLst>
            </p:cNvPr>
            <p:cNvSpPr/>
            <p:nvPr/>
          </p:nvSpPr>
          <p:spPr bwMode="auto">
            <a:xfrm>
              <a:off x="4375944" y="4803776"/>
              <a:ext cx="627063" cy="541338"/>
            </a:xfrm>
            <a:custGeom>
              <a:avLst/>
              <a:gdLst>
                <a:gd name="T0" fmla="*/ 360 w 395"/>
                <a:gd name="T1" fmla="*/ 341 h 341"/>
                <a:gd name="T2" fmla="*/ 395 w 395"/>
                <a:gd name="T3" fmla="*/ 300 h 341"/>
                <a:gd name="T4" fmla="*/ 34 w 395"/>
                <a:gd name="T5" fmla="*/ 0 h 341"/>
                <a:gd name="T6" fmla="*/ 0 w 395"/>
                <a:gd name="T7" fmla="*/ 40 h 341"/>
                <a:gd name="T8" fmla="*/ 360 w 395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341">
                  <a:moveTo>
                    <a:pt x="360" y="341"/>
                  </a:moveTo>
                  <a:lnTo>
                    <a:pt x="395" y="300"/>
                  </a:lnTo>
                  <a:lnTo>
                    <a:pt x="34" y="0"/>
                  </a:lnTo>
                  <a:lnTo>
                    <a:pt x="0" y="40"/>
                  </a:lnTo>
                  <a:lnTo>
                    <a:pt x="360" y="34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ṣḷíḓe">
              <a:extLst>
                <a:ext uri="{FF2B5EF4-FFF2-40B4-BE49-F238E27FC236}">
                  <a16:creationId xmlns:a16="http://schemas.microsoft.com/office/drawing/2014/main" id="{D364CCB4-ADFE-4A36-8539-40A157F7CC34}"/>
                </a:ext>
              </a:extLst>
            </p:cNvPr>
            <p:cNvSpPr/>
            <p:nvPr/>
          </p:nvSpPr>
          <p:spPr bwMode="auto">
            <a:xfrm>
              <a:off x="3736181" y="4800601"/>
              <a:ext cx="1268413" cy="1263650"/>
            </a:xfrm>
            <a:custGeom>
              <a:avLst/>
              <a:gdLst>
                <a:gd name="T0" fmla="*/ 353 w 799"/>
                <a:gd name="T1" fmla="*/ 0 h 796"/>
                <a:gd name="T2" fmla="*/ 356 w 799"/>
                <a:gd name="T3" fmla="*/ 3 h 796"/>
                <a:gd name="T4" fmla="*/ 799 w 799"/>
                <a:gd name="T5" fmla="*/ 373 h 796"/>
                <a:gd name="T6" fmla="*/ 446 w 799"/>
                <a:gd name="T7" fmla="*/ 796 h 796"/>
                <a:gd name="T8" fmla="*/ 428 w 799"/>
                <a:gd name="T9" fmla="*/ 780 h 796"/>
                <a:gd name="T10" fmla="*/ 0 w 799"/>
                <a:gd name="T11" fmla="*/ 423 h 796"/>
                <a:gd name="T12" fmla="*/ 353 w 799"/>
                <a:gd name="T13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9" h="796">
                  <a:moveTo>
                    <a:pt x="353" y="0"/>
                  </a:moveTo>
                  <a:lnTo>
                    <a:pt x="356" y="3"/>
                  </a:lnTo>
                  <a:lnTo>
                    <a:pt x="799" y="373"/>
                  </a:lnTo>
                  <a:lnTo>
                    <a:pt x="446" y="796"/>
                  </a:lnTo>
                  <a:lnTo>
                    <a:pt x="428" y="780"/>
                  </a:lnTo>
                  <a:lnTo>
                    <a:pt x="0" y="42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B6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š1îďe">
              <a:extLst>
                <a:ext uri="{FF2B5EF4-FFF2-40B4-BE49-F238E27FC236}">
                  <a16:creationId xmlns:a16="http://schemas.microsoft.com/office/drawing/2014/main" id="{C4EA864E-98DA-478E-A7E0-F227BC136EA3}"/>
                </a:ext>
              </a:extLst>
            </p:cNvPr>
            <p:cNvSpPr/>
            <p:nvPr/>
          </p:nvSpPr>
          <p:spPr bwMode="auto">
            <a:xfrm>
              <a:off x="3736181" y="4800601"/>
              <a:ext cx="565150" cy="1030288"/>
            </a:xfrm>
            <a:custGeom>
              <a:avLst/>
              <a:gdLst>
                <a:gd name="T0" fmla="*/ 353 w 356"/>
                <a:gd name="T1" fmla="*/ 0 h 649"/>
                <a:gd name="T2" fmla="*/ 356 w 356"/>
                <a:gd name="T3" fmla="*/ 3 h 649"/>
                <a:gd name="T4" fmla="*/ 270 w 356"/>
                <a:gd name="T5" fmla="*/ 649 h 649"/>
                <a:gd name="T6" fmla="*/ 0 w 356"/>
                <a:gd name="T7" fmla="*/ 423 h 649"/>
                <a:gd name="T8" fmla="*/ 353 w 356"/>
                <a:gd name="T9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649">
                  <a:moveTo>
                    <a:pt x="353" y="0"/>
                  </a:moveTo>
                  <a:lnTo>
                    <a:pt x="356" y="3"/>
                  </a:lnTo>
                  <a:lnTo>
                    <a:pt x="270" y="649"/>
                  </a:lnTo>
                  <a:lnTo>
                    <a:pt x="0" y="42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Slíḑé">
              <a:extLst>
                <a:ext uri="{FF2B5EF4-FFF2-40B4-BE49-F238E27FC236}">
                  <a16:creationId xmlns:a16="http://schemas.microsoft.com/office/drawing/2014/main" id="{F8CAF8B7-59A4-4EAE-B7C7-6522FFC8FD7F}"/>
                </a:ext>
              </a:extLst>
            </p:cNvPr>
            <p:cNvSpPr/>
            <p:nvPr/>
          </p:nvSpPr>
          <p:spPr bwMode="auto">
            <a:xfrm>
              <a:off x="7312819" y="2628901"/>
              <a:ext cx="836613" cy="776288"/>
            </a:xfrm>
            <a:custGeom>
              <a:avLst/>
              <a:gdLst>
                <a:gd name="T0" fmla="*/ 686 w 724"/>
                <a:gd name="T1" fmla="*/ 0 h 672"/>
                <a:gd name="T2" fmla="*/ 38 w 724"/>
                <a:gd name="T3" fmla="*/ 0 h 672"/>
                <a:gd name="T4" fmla="*/ 0 w 724"/>
                <a:gd name="T5" fmla="*/ 38 h 672"/>
                <a:gd name="T6" fmla="*/ 0 w 724"/>
                <a:gd name="T7" fmla="*/ 209 h 672"/>
                <a:gd name="T8" fmla="*/ 0 w 724"/>
                <a:gd name="T9" fmla="*/ 329 h 672"/>
                <a:gd name="T10" fmla="*/ 0 w 724"/>
                <a:gd name="T11" fmla="*/ 392 h 672"/>
                <a:gd name="T12" fmla="*/ 52 w 724"/>
                <a:gd name="T13" fmla="*/ 444 h 672"/>
                <a:gd name="T14" fmla="*/ 59 w 724"/>
                <a:gd name="T15" fmla="*/ 444 h 672"/>
                <a:gd name="T16" fmla="*/ 111 w 724"/>
                <a:gd name="T17" fmla="*/ 392 h 672"/>
                <a:gd name="T18" fmla="*/ 111 w 724"/>
                <a:gd name="T19" fmla="*/ 235 h 672"/>
                <a:gd name="T20" fmla="*/ 148 w 724"/>
                <a:gd name="T21" fmla="*/ 205 h 672"/>
                <a:gd name="T22" fmla="*/ 153 w 724"/>
                <a:gd name="T23" fmla="*/ 205 h 672"/>
                <a:gd name="T24" fmla="*/ 191 w 724"/>
                <a:gd name="T25" fmla="*/ 244 h 672"/>
                <a:gd name="T26" fmla="*/ 191 w 724"/>
                <a:gd name="T27" fmla="*/ 367 h 672"/>
                <a:gd name="T28" fmla="*/ 191 w 724"/>
                <a:gd name="T29" fmla="*/ 367 h 672"/>
                <a:gd name="T30" fmla="*/ 191 w 724"/>
                <a:gd name="T31" fmla="*/ 371 h 672"/>
                <a:gd name="T32" fmla="*/ 235 w 724"/>
                <a:gd name="T33" fmla="*/ 415 h 672"/>
                <a:gd name="T34" fmla="*/ 240 w 724"/>
                <a:gd name="T35" fmla="*/ 415 h 672"/>
                <a:gd name="T36" fmla="*/ 284 w 724"/>
                <a:gd name="T37" fmla="*/ 372 h 672"/>
                <a:gd name="T38" fmla="*/ 285 w 724"/>
                <a:gd name="T39" fmla="*/ 367 h 672"/>
                <a:gd name="T40" fmla="*/ 285 w 724"/>
                <a:gd name="T41" fmla="*/ 305 h 672"/>
                <a:gd name="T42" fmla="*/ 316 w 724"/>
                <a:gd name="T43" fmla="*/ 273 h 672"/>
                <a:gd name="T44" fmla="*/ 320 w 724"/>
                <a:gd name="T45" fmla="*/ 273 h 672"/>
                <a:gd name="T46" fmla="*/ 352 w 724"/>
                <a:gd name="T47" fmla="*/ 304 h 672"/>
                <a:gd name="T48" fmla="*/ 352 w 724"/>
                <a:gd name="T49" fmla="*/ 404 h 672"/>
                <a:gd name="T50" fmla="*/ 396 w 724"/>
                <a:gd name="T51" fmla="*/ 448 h 672"/>
                <a:gd name="T52" fmla="*/ 402 w 724"/>
                <a:gd name="T53" fmla="*/ 448 h 672"/>
                <a:gd name="T54" fmla="*/ 446 w 724"/>
                <a:gd name="T55" fmla="*/ 411 h 672"/>
                <a:gd name="T56" fmla="*/ 446 w 724"/>
                <a:gd name="T57" fmla="*/ 527 h 672"/>
                <a:gd name="T58" fmla="*/ 489 w 724"/>
                <a:gd name="T59" fmla="*/ 571 h 672"/>
                <a:gd name="T60" fmla="*/ 495 w 724"/>
                <a:gd name="T61" fmla="*/ 571 h 672"/>
                <a:gd name="T62" fmla="*/ 538 w 724"/>
                <a:gd name="T63" fmla="*/ 527 h 672"/>
                <a:gd name="T64" fmla="*/ 538 w 724"/>
                <a:gd name="T65" fmla="*/ 515 h 672"/>
                <a:gd name="T66" fmla="*/ 538 w 724"/>
                <a:gd name="T67" fmla="*/ 515 h 672"/>
                <a:gd name="T68" fmla="*/ 538 w 724"/>
                <a:gd name="T69" fmla="*/ 351 h 672"/>
                <a:gd name="T70" fmla="*/ 563 w 724"/>
                <a:gd name="T71" fmla="*/ 326 h 672"/>
                <a:gd name="T72" fmla="*/ 566 w 724"/>
                <a:gd name="T73" fmla="*/ 326 h 672"/>
                <a:gd name="T74" fmla="*/ 590 w 724"/>
                <a:gd name="T75" fmla="*/ 351 h 672"/>
                <a:gd name="T76" fmla="*/ 590 w 724"/>
                <a:gd name="T77" fmla="*/ 367 h 672"/>
                <a:gd name="T78" fmla="*/ 590 w 724"/>
                <a:gd name="T79" fmla="*/ 367 h 672"/>
                <a:gd name="T80" fmla="*/ 590 w 724"/>
                <a:gd name="T81" fmla="*/ 609 h 672"/>
                <a:gd name="T82" fmla="*/ 653 w 724"/>
                <a:gd name="T83" fmla="*/ 672 h 672"/>
                <a:gd name="T84" fmla="*/ 661 w 724"/>
                <a:gd name="T85" fmla="*/ 672 h 672"/>
                <a:gd name="T86" fmla="*/ 724 w 724"/>
                <a:gd name="T87" fmla="*/ 609 h 672"/>
                <a:gd name="T88" fmla="*/ 724 w 724"/>
                <a:gd name="T89" fmla="*/ 329 h 672"/>
                <a:gd name="T90" fmla="*/ 724 w 724"/>
                <a:gd name="T91" fmla="*/ 182 h 672"/>
                <a:gd name="T92" fmla="*/ 724 w 724"/>
                <a:gd name="T93" fmla="*/ 38 h 672"/>
                <a:gd name="T94" fmla="*/ 686 w 724"/>
                <a:gd name="T9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4" h="672">
                  <a:moveTo>
                    <a:pt x="686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420"/>
                    <a:pt x="23" y="444"/>
                    <a:pt x="52" y="444"/>
                  </a:cubicBezTo>
                  <a:cubicBezTo>
                    <a:pt x="59" y="444"/>
                    <a:pt x="59" y="444"/>
                    <a:pt x="59" y="444"/>
                  </a:cubicBezTo>
                  <a:cubicBezTo>
                    <a:pt x="87" y="444"/>
                    <a:pt x="111" y="420"/>
                    <a:pt x="111" y="392"/>
                  </a:cubicBezTo>
                  <a:cubicBezTo>
                    <a:pt x="111" y="235"/>
                    <a:pt x="111" y="235"/>
                    <a:pt x="111" y="235"/>
                  </a:cubicBezTo>
                  <a:cubicBezTo>
                    <a:pt x="114" y="218"/>
                    <a:pt x="130" y="205"/>
                    <a:pt x="148" y="205"/>
                  </a:cubicBezTo>
                  <a:cubicBezTo>
                    <a:pt x="153" y="205"/>
                    <a:pt x="153" y="205"/>
                    <a:pt x="153" y="205"/>
                  </a:cubicBezTo>
                  <a:cubicBezTo>
                    <a:pt x="174" y="205"/>
                    <a:pt x="191" y="222"/>
                    <a:pt x="191" y="244"/>
                  </a:cubicBezTo>
                  <a:cubicBezTo>
                    <a:pt x="191" y="367"/>
                    <a:pt x="191" y="367"/>
                    <a:pt x="191" y="367"/>
                  </a:cubicBezTo>
                  <a:cubicBezTo>
                    <a:pt x="191" y="367"/>
                    <a:pt x="191" y="367"/>
                    <a:pt x="191" y="367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91" y="395"/>
                    <a:pt x="210" y="415"/>
                    <a:pt x="235" y="415"/>
                  </a:cubicBezTo>
                  <a:cubicBezTo>
                    <a:pt x="240" y="415"/>
                    <a:pt x="240" y="415"/>
                    <a:pt x="240" y="415"/>
                  </a:cubicBezTo>
                  <a:cubicBezTo>
                    <a:pt x="264" y="415"/>
                    <a:pt x="282" y="396"/>
                    <a:pt x="284" y="372"/>
                  </a:cubicBezTo>
                  <a:cubicBezTo>
                    <a:pt x="285" y="370"/>
                    <a:pt x="285" y="367"/>
                    <a:pt x="285" y="367"/>
                  </a:cubicBezTo>
                  <a:cubicBezTo>
                    <a:pt x="285" y="305"/>
                    <a:pt x="285" y="305"/>
                    <a:pt x="285" y="305"/>
                  </a:cubicBezTo>
                  <a:cubicBezTo>
                    <a:pt x="285" y="287"/>
                    <a:pt x="299" y="273"/>
                    <a:pt x="316" y="273"/>
                  </a:cubicBezTo>
                  <a:cubicBezTo>
                    <a:pt x="320" y="273"/>
                    <a:pt x="320" y="273"/>
                    <a:pt x="320" y="273"/>
                  </a:cubicBezTo>
                  <a:cubicBezTo>
                    <a:pt x="338" y="273"/>
                    <a:pt x="352" y="287"/>
                    <a:pt x="352" y="304"/>
                  </a:cubicBezTo>
                  <a:cubicBezTo>
                    <a:pt x="352" y="404"/>
                    <a:pt x="352" y="404"/>
                    <a:pt x="352" y="404"/>
                  </a:cubicBezTo>
                  <a:cubicBezTo>
                    <a:pt x="352" y="428"/>
                    <a:pt x="372" y="448"/>
                    <a:pt x="396" y="448"/>
                  </a:cubicBezTo>
                  <a:cubicBezTo>
                    <a:pt x="402" y="448"/>
                    <a:pt x="402" y="448"/>
                    <a:pt x="402" y="448"/>
                  </a:cubicBezTo>
                  <a:cubicBezTo>
                    <a:pt x="424" y="448"/>
                    <a:pt x="442" y="432"/>
                    <a:pt x="446" y="411"/>
                  </a:cubicBezTo>
                  <a:cubicBezTo>
                    <a:pt x="446" y="527"/>
                    <a:pt x="446" y="527"/>
                    <a:pt x="446" y="527"/>
                  </a:cubicBezTo>
                  <a:cubicBezTo>
                    <a:pt x="446" y="551"/>
                    <a:pt x="465" y="571"/>
                    <a:pt x="489" y="571"/>
                  </a:cubicBezTo>
                  <a:cubicBezTo>
                    <a:pt x="495" y="571"/>
                    <a:pt x="495" y="571"/>
                    <a:pt x="495" y="571"/>
                  </a:cubicBezTo>
                  <a:cubicBezTo>
                    <a:pt x="519" y="571"/>
                    <a:pt x="538" y="551"/>
                    <a:pt x="538" y="527"/>
                  </a:cubicBezTo>
                  <a:cubicBezTo>
                    <a:pt x="538" y="515"/>
                    <a:pt x="538" y="515"/>
                    <a:pt x="538" y="515"/>
                  </a:cubicBezTo>
                  <a:cubicBezTo>
                    <a:pt x="538" y="515"/>
                    <a:pt x="538" y="515"/>
                    <a:pt x="538" y="515"/>
                  </a:cubicBezTo>
                  <a:cubicBezTo>
                    <a:pt x="538" y="351"/>
                    <a:pt x="538" y="351"/>
                    <a:pt x="538" y="351"/>
                  </a:cubicBezTo>
                  <a:cubicBezTo>
                    <a:pt x="538" y="337"/>
                    <a:pt x="549" y="326"/>
                    <a:pt x="563" y="326"/>
                  </a:cubicBezTo>
                  <a:cubicBezTo>
                    <a:pt x="566" y="326"/>
                    <a:pt x="566" y="326"/>
                    <a:pt x="566" y="326"/>
                  </a:cubicBezTo>
                  <a:cubicBezTo>
                    <a:pt x="579" y="326"/>
                    <a:pt x="590" y="337"/>
                    <a:pt x="590" y="351"/>
                  </a:cubicBezTo>
                  <a:cubicBezTo>
                    <a:pt x="590" y="367"/>
                    <a:pt x="590" y="367"/>
                    <a:pt x="590" y="367"/>
                  </a:cubicBezTo>
                  <a:cubicBezTo>
                    <a:pt x="590" y="367"/>
                    <a:pt x="590" y="367"/>
                    <a:pt x="590" y="367"/>
                  </a:cubicBezTo>
                  <a:cubicBezTo>
                    <a:pt x="590" y="609"/>
                    <a:pt x="590" y="609"/>
                    <a:pt x="590" y="609"/>
                  </a:cubicBezTo>
                  <a:cubicBezTo>
                    <a:pt x="590" y="644"/>
                    <a:pt x="618" y="672"/>
                    <a:pt x="653" y="672"/>
                  </a:cubicBezTo>
                  <a:cubicBezTo>
                    <a:pt x="661" y="672"/>
                    <a:pt x="661" y="672"/>
                    <a:pt x="661" y="672"/>
                  </a:cubicBezTo>
                  <a:cubicBezTo>
                    <a:pt x="696" y="672"/>
                    <a:pt x="724" y="644"/>
                    <a:pt x="724" y="609"/>
                  </a:cubicBezTo>
                  <a:cubicBezTo>
                    <a:pt x="724" y="329"/>
                    <a:pt x="724" y="329"/>
                    <a:pt x="724" y="329"/>
                  </a:cubicBezTo>
                  <a:cubicBezTo>
                    <a:pt x="724" y="182"/>
                    <a:pt x="724" y="182"/>
                    <a:pt x="724" y="182"/>
                  </a:cubicBezTo>
                  <a:cubicBezTo>
                    <a:pt x="724" y="38"/>
                    <a:pt x="724" y="38"/>
                    <a:pt x="724" y="38"/>
                  </a:cubicBezTo>
                  <a:cubicBezTo>
                    <a:pt x="724" y="17"/>
                    <a:pt x="707" y="0"/>
                    <a:pt x="686" y="0"/>
                  </a:cubicBezTo>
                  <a:close/>
                </a:path>
              </a:pathLst>
            </a:custGeom>
            <a:solidFill>
              <a:srgbClr val="FE8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ḻídê">
              <a:extLst>
                <a:ext uri="{FF2B5EF4-FFF2-40B4-BE49-F238E27FC236}">
                  <a16:creationId xmlns:a16="http://schemas.microsoft.com/office/drawing/2014/main" id="{A6BA256D-5A5B-401B-85A6-F6745EC66D6E}"/>
                </a:ext>
              </a:extLst>
            </p:cNvPr>
            <p:cNvSpPr/>
            <p:nvPr/>
          </p:nvSpPr>
          <p:spPr bwMode="auto">
            <a:xfrm>
              <a:off x="7312819" y="2128838"/>
              <a:ext cx="836613" cy="649288"/>
            </a:xfrm>
            <a:custGeom>
              <a:avLst/>
              <a:gdLst>
                <a:gd name="T0" fmla="*/ 686 w 724"/>
                <a:gd name="T1" fmla="*/ 0 h 561"/>
                <a:gd name="T2" fmla="*/ 38 w 724"/>
                <a:gd name="T3" fmla="*/ 0 h 561"/>
                <a:gd name="T4" fmla="*/ 0 w 724"/>
                <a:gd name="T5" fmla="*/ 38 h 561"/>
                <a:gd name="T6" fmla="*/ 0 w 724"/>
                <a:gd name="T7" fmla="*/ 523 h 561"/>
                <a:gd name="T8" fmla="*/ 38 w 724"/>
                <a:gd name="T9" fmla="*/ 561 h 561"/>
                <a:gd name="T10" fmla="*/ 686 w 724"/>
                <a:gd name="T11" fmla="*/ 561 h 561"/>
                <a:gd name="T12" fmla="*/ 724 w 724"/>
                <a:gd name="T13" fmla="*/ 523 h 561"/>
                <a:gd name="T14" fmla="*/ 724 w 724"/>
                <a:gd name="T15" fmla="*/ 38 h 561"/>
                <a:gd name="T16" fmla="*/ 686 w 724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561">
                  <a:moveTo>
                    <a:pt x="686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0" y="544"/>
                    <a:pt x="17" y="561"/>
                    <a:pt x="38" y="561"/>
                  </a:cubicBezTo>
                  <a:cubicBezTo>
                    <a:pt x="686" y="561"/>
                    <a:pt x="686" y="561"/>
                    <a:pt x="686" y="561"/>
                  </a:cubicBezTo>
                  <a:cubicBezTo>
                    <a:pt x="707" y="561"/>
                    <a:pt x="724" y="544"/>
                    <a:pt x="724" y="523"/>
                  </a:cubicBezTo>
                  <a:cubicBezTo>
                    <a:pt x="724" y="38"/>
                    <a:pt x="724" y="38"/>
                    <a:pt x="724" y="38"/>
                  </a:cubicBezTo>
                  <a:cubicBezTo>
                    <a:pt x="724" y="17"/>
                    <a:pt x="707" y="0"/>
                    <a:pt x="686" y="0"/>
                  </a:cubicBezTo>
                  <a:close/>
                </a:path>
              </a:pathLst>
            </a:custGeom>
            <a:solidFill>
              <a:srgbClr val="EAE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ṩľïḍe">
              <a:extLst>
                <a:ext uri="{FF2B5EF4-FFF2-40B4-BE49-F238E27FC236}">
                  <a16:creationId xmlns:a16="http://schemas.microsoft.com/office/drawing/2014/main" id="{38393A97-97BD-465A-A7A1-7F49064CFDD4}"/>
                </a:ext>
              </a:extLst>
            </p:cNvPr>
            <p:cNvSpPr/>
            <p:nvPr/>
          </p:nvSpPr>
          <p:spPr bwMode="auto">
            <a:xfrm>
              <a:off x="7384256" y="2425701"/>
              <a:ext cx="58738" cy="352425"/>
            </a:xfrm>
            <a:custGeom>
              <a:avLst/>
              <a:gdLst>
                <a:gd name="T0" fmla="*/ 26 w 51"/>
                <a:gd name="T1" fmla="*/ 0 h 304"/>
                <a:gd name="T2" fmla="*/ 0 w 51"/>
                <a:gd name="T3" fmla="*/ 26 h 304"/>
                <a:gd name="T4" fmla="*/ 0 w 51"/>
                <a:gd name="T5" fmla="*/ 304 h 304"/>
                <a:gd name="T6" fmla="*/ 51 w 51"/>
                <a:gd name="T7" fmla="*/ 304 h 304"/>
                <a:gd name="T8" fmla="*/ 51 w 51"/>
                <a:gd name="T9" fmla="*/ 26 h 304"/>
                <a:gd name="T10" fmla="*/ 26 w 51"/>
                <a:gd name="T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4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51" y="304"/>
                    <a:pt x="51" y="304"/>
                    <a:pt x="51" y="304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śļîḍé">
              <a:extLst>
                <a:ext uri="{FF2B5EF4-FFF2-40B4-BE49-F238E27FC236}">
                  <a16:creationId xmlns:a16="http://schemas.microsoft.com/office/drawing/2014/main" id="{DCE593D0-040E-40EA-A21E-5D5D283BCD29}"/>
                </a:ext>
              </a:extLst>
            </p:cNvPr>
            <p:cNvSpPr/>
            <p:nvPr/>
          </p:nvSpPr>
          <p:spPr bwMode="auto">
            <a:xfrm>
              <a:off x="7492206" y="2330451"/>
              <a:ext cx="82550" cy="447675"/>
            </a:xfrm>
            <a:custGeom>
              <a:avLst/>
              <a:gdLst>
                <a:gd name="T0" fmla="*/ 36 w 72"/>
                <a:gd name="T1" fmla="*/ 0 h 386"/>
                <a:gd name="T2" fmla="*/ 0 w 72"/>
                <a:gd name="T3" fmla="*/ 37 h 386"/>
                <a:gd name="T4" fmla="*/ 0 w 72"/>
                <a:gd name="T5" fmla="*/ 386 h 386"/>
                <a:gd name="T6" fmla="*/ 72 w 72"/>
                <a:gd name="T7" fmla="*/ 386 h 386"/>
                <a:gd name="T8" fmla="*/ 72 w 72"/>
                <a:gd name="T9" fmla="*/ 37 h 386"/>
                <a:gd name="T10" fmla="*/ 36 w 72"/>
                <a:gd name="T1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386">
                  <a:moveTo>
                    <a:pt x="36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72" y="386"/>
                    <a:pt x="72" y="386"/>
                    <a:pt x="72" y="386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šļîḋe">
              <a:extLst>
                <a:ext uri="{FF2B5EF4-FFF2-40B4-BE49-F238E27FC236}">
                  <a16:creationId xmlns:a16="http://schemas.microsoft.com/office/drawing/2014/main" id="{255F1800-B36A-4207-BFDF-990152766A74}"/>
                </a:ext>
              </a:extLst>
            </p:cNvPr>
            <p:cNvSpPr/>
            <p:nvPr/>
          </p:nvSpPr>
          <p:spPr bwMode="auto">
            <a:xfrm>
              <a:off x="8020844" y="2501901"/>
              <a:ext cx="58738" cy="276225"/>
            </a:xfrm>
            <a:custGeom>
              <a:avLst/>
              <a:gdLst>
                <a:gd name="T0" fmla="*/ 26 w 51"/>
                <a:gd name="T1" fmla="*/ 0 h 238"/>
                <a:gd name="T2" fmla="*/ 0 w 51"/>
                <a:gd name="T3" fmla="*/ 26 h 238"/>
                <a:gd name="T4" fmla="*/ 0 w 51"/>
                <a:gd name="T5" fmla="*/ 238 h 238"/>
                <a:gd name="T6" fmla="*/ 51 w 51"/>
                <a:gd name="T7" fmla="*/ 238 h 238"/>
                <a:gd name="T8" fmla="*/ 51 w 51"/>
                <a:gd name="T9" fmla="*/ 26 h 238"/>
                <a:gd name="T10" fmla="*/ 26 w 51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8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51" y="238"/>
                    <a:pt x="51" y="238"/>
                    <a:pt x="51" y="238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ṣḷïḑé">
              <a:extLst>
                <a:ext uri="{FF2B5EF4-FFF2-40B4-BE49-F238E27FC236}">
                  <a16:creationId xmlns:a16="http://schemas.microsoft.com/office/drawing/2014/main" id="{038F26E3-E9AF-406C-8512-BDC2E6737A46}"/>
                </a:ext>
              </a:extLst>
            </p:cNvPr>
            <p:cNvSpPr/>
            <p:nvPr/>
          </p:nvSpPr>
          <p:spPr bwMode="auto">
            <a:xfrm>
              <a:off x="7312819" y="1208088"/>
              <a:ext cx="836613" cy="1084263"/>
            </a:xfrm>
            <a:custGeom>
              <a:avLst/>
              <a:gdLst>
                <a:gd name="T0" fmla="*/ 686 w 724"/>
                <a:gd name="T1" fmla="*/ 734 h 937"/>
                <a:gd name="T2" fmla="*/ 482 w 724"/>
                <a:gd name="T3" fmla="*/ 734 h 937"/>
                <a:gd name="T4" fmla="*/ 482 w 724"/>
                <a:gd name="T5" fmla="*/ 83 h 937"/>
                <a:gd name="T6" fmla="*/ 444 w 724"/>
                <a:gd name="T7" fmla="*/ 13 h 937"/>
                <a:gd name="T8" fmla="*/ 399 w 724"/>
                <a:gd name="T9" fmla="*/ 0 h 937"/>
                <a:gd name="T10" fmla="*/ 326 w 724"/>
                <a:gd name="T11" fmla="*/ 0 h 937"/>
                <a:gd name="T12" fmla="*/ 242 w 724"/>
                <a:gd name="T13" fmla="*/ 83 h 937"/>
                <a:gd name="T14" fmla="*/ 242 w 724"/>
                <a:gd name="T15" fmla="*/ 734 h 937"/>
                <a:gd name="T16" fmla="*/ 38 w 724"/>
                <a:gd name="T17" fmla="*/ 734 h 937"/>
                <a:gd name="T18" fmla="*/ 0 w 724"/>
                <a:gd name="T19" fmla="*/ 772 h 937"/>
                <a:gd name="T20" fmla="*/ 0 w 724"/>
                <a:gd name="T21" fmla="*/ 899 h 937"/>
                <a:gd name="T22" fmla="*/ 38 w 724"/>
                <a:gd name="T23" fmla="*/ 937 h 937"/>
                <a:gd name="T24" fmla="*/ 306 w 724"/>
                <a:gd name="T25" fmla="*/ 937 h 937"/>
                <a:gd name="T26" fmla="*/ 686 w 724"/>
                <a:gd name="T27" fmla="*/ 937 h 937"/>
                <a:gd name="T28" fmla="*/ 724 w 724"/>
                <a:gd name="T29" fmla="*/ 899 h 937"/>
                <a:gd name="T30" fmla="*/ 724 w 724"/>
                <a:gd name="T31" fmla="*/ 772 h 937"/>
                <a:gd name="T32" fmla="*/ 686 w 724"/>
                <a:gd name="T33" fmla="*/ 734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4" h="937">
                  <a:moveTo>
                    <a:pt x="686" y="734"/>
                  </a:moveTo>
                  <a:cubicBezTo>
                    <a:pt x="482" y="734"/>
                    <a:pt x="482" y="734"/>
                    <a:pt x="482" y="734"/>
                  </a:cubicBezTo>
                  <a:cubicBezTo>
                    <a:pt x="482" y="83"/>
                    <a:pt x="482" y="83"/>
                    <a:pt x="482" y="83"/>
                  </a:cubicBezTo>
                  <a:cubicBezTo>
                    <a:pt x="482" y="54"/>
                    <a:pt x="467" y="28"/>
                    <a:pt x="444" y="13"/>
                  </a:cubicBezTo>
                  <a:cubicBezTo>
                    <a:pt x="431" y="5"/>
                    <a:pt x="415" y="0"/>
                    <a:pt x="399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79" y="0"/>
                    <a:pt x="242" y="37"/>
                    <a:pt x="242" y="83"/>
                  </a:cubicBezTo>
                  <a:cubicBezTo>
                    <a:pt x="242" y="734"/>
                    <a:pt x="242" y="734"/>
                    <a:pt x="242" y="734"/>
                  </a:cubicBezTo>
                  <a:cubicBezTo>
                    <a:pt x="38" y="734"/>
                    <a:pt x="38" y="734"/>
                    <a:pt x="38" y="734"/>
                  </a:cubicBezTo>
                  <a:cubicBezTo>
                    <a:pt x="17" y="734"/>
                    <a:pt x="0" y="751"/>
                    <a:pt x="0" y="772"/>
                  </a:cubicBezTo>
                  <a:cubicBezTo>
                    <a:pt x="0" y="899"/>
                    <a:pt x="0" y="899"/>
                    <a:pt x="0" y="899"/>
                  </a:cubicBezTo>
                  <a:cubicBezTo>
                    <a:pt x="0" y="920"/>
                    <a:pt x="17" y="937"/>
                    <a:pt x="38" y="937"/>
                  </a:cubicBezTo>
                  <a:cubicBezTo>
                    <a:pt x="306" y="937"/>
                    <a:pt x="306" y="937"/>
                    <a:pt x="306" y="937"/>
                  </a:cubicBezTo>
                  <a:cubicBezTo>
                    <a:pt x="686" y="937"/>
                    <a:pt x="686" y="937"/>
                    <a:pt x="686" y="937"/>
                  </a:cubicBezTo>
                  <a:cubicBezTo>
                    <a:pt x="707" y="937"/>
                    <a:pt x="724" y="920"/>
                    <a:pt x="724" y="899"/>
                  </a:cubicBezTo>
                  <a:cubicBezTo>
                    <a:pt x="724" y="772"/>
                    <a:pt x="724" y="772"/>
                    <a:pt x="724" y="772"/>
                  </a:cubicBezTo>
                  <a:cubicBezTo>
                    <a:pt x="724" y="751"/>
                    <a:pt x="707" y="734"/>
                    <a:pt x="686" y="734"/>
                  </a:cubicBezTo>
                  <a:close/>
                </a:path>
              </a:pathLst>
            </a:custGeom>
            <a:solidFill>
              <a:srgbClr val="E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ṡḻíḋe">
              <a:extLst>
                <a:ext uri="{FF2B5EF4-FFF2-40B4-BE49-F238E27FC236}">
                  <a16:creationId xmlns:a16="http://schemas.microsoft.com/office/drawing/2014/main" id="{AF5B6D2C-F252-4817-B39A-600994E6B876}"/>
                </a:ext>
              </a:extLst>
            </p:cNvPr>
            <p:cNvSpPr/>
            <p:nvPr/>
          </p:nvSpPr>
          <p:spPr bwMode="auto">
            <a:xfrm>
              <a:off x="7312819" y="1208088"/>
              <a:ext cx="512763" cy="1084263"/>
            </a:xfrm>
            <a:custGeom>
              <a:avLst/>
              <a:gdLst>
                <a:gd name="T0" fmla="*/ 399 w 444"/>
                <a:gd name="T1" fmla="*/ 0 h 937"/>
                <a:gd name="T2" fmla="*/ 326 w 444"/>
                <a:gd name="T3" fmla="*/ 0 h 937"/>
                <a:gd name="T4" fmla="*/ 242 w 444"/>
                <a:gd name="T5" fmla="*/ 83 h 937"/>
                <a:gd name="T6" fmla="*/ 242 w 444"/>
                <a:gd name="T7" fmla="*/ 734 h 937"/>
                <a:gd name="T8" fmla="*/ 38 w 444"/>
                <a:gd name="T9" fmla="*/ 734 h 937"/>
                <a:gd name="T10" fmla="*/ 0 w 444"/>
                <a:gd name="T11" fmla="*/ 772 h 937"/>
                <a:gd name="T12" fmla="*/ 0 w 444"/>
                <a:gd name="T13" fmla="*/ 899 h 937"/>
                <a:gd name="T14" fmla="*/ 38 w 444"/>
                <a:gd name="T15" fmla="*/ 937 h 937"/>
                <a:gd name="T16" fmla="*/ 306 w 444"/>
                <a:gd name="T17" fmla="*/ 937 h 937"/>
                <a:gd name="T18" fmla="*/ 444 w 444"/>
                <a:gd name="T19" fmla="*/ 13 h 937"/>
                <a:gd name="T20" fmla="*/ 399 w 444"/>
                <a:gd name="T21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937">
                  <a:moveTo>
                    <a:pt x="399" y="0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279" y="0"/>
                    <a:pt x="242" y="37"/>
                    <a:pt x="242" y="83"/>
                  </a:cubicBezTo>
                  <a:cubicBezTo>
                    <a:pt x="242" y="734"/>
                    <a:pt x="242" y="734"/>
                    <a:pt x="242" y="734"/>
                  </a:cubicBezTo>
                  <a:cubicBezTo>
                    <a:pt x="38" y="734"/>
                    <a:pt x="38" y="734"/>
                    <a:pt x="38" y="734"/>
                  </a:cubicBezTo>
                  <a:cubicBezTo>
                    <a:pt x="17" y="734"/>
                    <a:pt x="0" y="751"/>
                    <a:pt x="0" y="772"/>
                  </a:cubicBezTo>
                  <a:cubicBezTo>
                    <a:pt x="0" y="899"/>
                    <a:pt x="0" y="899"/>
                    <a:pt x="0" y="899"/>
                  </a:cubicBezTo>
                  <a:cubicBezTo>
                    <a:pt x="0" y="920"/>
                    <a:pt x="17" y="937"/>
                    <a:pt x="38" y="937"/>
                  </a:cubicBezTo>
                  <a:cubicBezTo>
                    <a:pt x="306" y="937"/>
                    <a:pt x="306" y="937"/>
                    <a:pt x="306" y="937"/>
                  </a:cubicBezTo>
                  <a:cubicBezTo>
                    <a:pt x="444" y="13"/>
                    <a:pt x="444" y="13"/>
                    <a:pt x="444" y="13"/>
                  </a:cubicBezTo>
                  <a:cubicBezTo>
                    <a:pt x="431" y="5"/>
                    <a:pt x="415" y="0"/>
                    <a:pt x="399" y="0"/>
                  </a:cubicBezTo>
                  <a:close/>
                </a:path>
              </a:pathLst>
            </a:custGeom>
            <a:solidFill>
              <a:srgbClr val="ED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Sļïḋè">
              <a:extLst>
                <a:ext uri="{FF2B5EF4-FFF2-40B4-BE49-F238E27FC236}">
                  <a16:creationId xmlns:a16="http://schemas.microsoft.com/office/drawing/2014/main" id="{4746D08A-DD35-4AC8-A96D-2EE3CF82D857}"/>
                </a:ext>
              </a:extLst>
            </p:cNvPr>
            <p:cNvSpPr/>
            <p:nvPr/>
          </p:nvSpPr>
          <p:spPr bwMode="auto">
            <a:xfrm>
              <a:off x="6587331" y="5118101"/>
              <a:ext cx="1201738" cy="868363"/>
            </a:xfrm>
            <a:custGeom>
              <a:avLst/>
              <a:gdLst>
                <a:gd name="T0" fmla="*/ 50 w 1040"/>
                <a:gd name="T1" fmla="*/ 0 h 751"/>
                <a:gd name="T2" fmla="*/ 990 w 1040"/>
                <a:gd name="T3" fmla="*/ 0 h 751"/>
                <a:gd name="T4" fmla="*/ 1040 w 1040"/>
                <a:gd name="T5" fmla="*/ 50 h 751"/>
                <a:gd name="T6" fmla="*/ 1040 w 1040"/>
                <a:gd name="T7" fmla="*/ 559 h 751"/>
                <a:gd name="T8" fmla="*/ 990 w 1040"/>
                <a:gd name="T9" fmla="*/ 609 h 751"/>
                <a:gd name="T10" fmla="*/ 872 w 1040"/>
                <a:gd name="T11" fmla="*/ 609 h 751"/>
                <a:gd name="T12" fmla="*/ 954 w 1040"/>
                <a:gd name="T13" fmla="*/ 743 h 751"/>
                <a:gd name="T14" fmla="*/ 720 w 1040"/>
                <a:gd name="T15" fmla="*/ 609 h 751"/>
                <a:gd name="T16" fmla="*/ 50 w 1040"/>
                <a:gd name="T17" fmla="*/ 609 h 751"/>
                <a:gd name="T18" fmla="*/ 0 w 1040"/>
                <a:gd name="T19" fmla="*/ 559 h 751"/>
                <a:gd name="T20" fmla="*/ 0 w 1040"/>
                <a:gd name="T21" fmla="*/ 50 h 751"/>
                <a:gd name="T22" fmla="*/ 50 w 1040"/>
                <a:gd name="T23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0" h="751">
                  <a:moveTo>
                    <a:pt x="50" y="0"/>
                  </a:moveTo>
                  <a:cubicBezTo>
                    <a:pt x="990" y="0"/>
                    <a:pt x="990" y="0"/>
                    <a:pt x="990" y="0"/>
                  </a:cubicBezTo>
                  <a:cubicBezTo>
                    <a:pt x="1018" y="0"/>
                    <a:pt x="1040" y="23"/>
                    <a:pt x="1040" y="50"/>
                  </a:cubicBezTo>
                  <a:cubicBezTo>
                    <a:pt x="1040" y="559"/>
                    <a:pt x="1040" y="559"/>
                    <a:pt x="1040" y="559"/>
                  </a:cubicBezTo>
                  <a:cubicBezTo>
                    <a:pt x="1040" y="586"/>
                    <a:pt x="1018" y="609"/>
                    <a:pt x="990" y="609"/>
                  </a:cubicBezTo>
                  <a:cubicBezTo>
                    <a:pt x="872" y="609"/>
                    <a:pt x="872" y="609"/>
                    <a:pt x="872" y="609"/>
                  </a:cubicBezTo>
                  <a:cubicBezTo>
                    <a:pt x="871" y="656"/>
                    <a:pt x="881" y="728"/>
                    <a:pt x="954" y="743"/>
                  </a:cubicBezTo>
                  <a:cubicBezTo>
                    <a:pt x="954" y="743"/>
                    <a:pt x="784" y="751"/>
                    <a:pt x="720" y="609"/>
                  </a:cubicBezTo>
                  <a:cubicBezTo>
                    <a:pt x="50" y="609"/>
                    <a:pt x="50" y="609"/>
                    <a:pt x="50" y="609"/>
                  </a:cubicBezTo>
                  <a:cubicBezTo>
                    <a:pt x="23" y="609"/>
                    <a:pt x="0" y="586"/>
                    <a:pt x="0" y="55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3" y="0"/>
                    <a:pt x="50" y="0"/>
                  </a:cubicBezTo>
                  <a:close/>
                </a:path>
              </a:pathLst>
            </a:custGeom>
            <a:solidFill>
              <a:srgbClr val="FCD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ṩľïḍé">
              <a:extLst>
                <a:ext uri="{FF2B5EF4-FFF2-40B4-BE49-F238E27FC236}">
                  <a16:creationId xmlns:a16="http://schemas.microsoft.com/office/drawing/2014/main" id="{26E3C885-7B70-4589-B17A-6F1C5A178E38}"/>
                </a:ext>
              </a:extLst>
            </p:cNvPr>
            <p:cNvSpPr/>
            <p:nvPr/>
          </p:nvSpPr>
          <p:spPr bwMode="auto">
            <a:xfrm>
              <a:off x="6311106" y="4887913"/>
              <a:ext cx="1201738" cy="866775"/>
            </a:xfrm>
            <a:custGeom>
              <a:avLst/>
              <a:gdLst>
                <a:gd name="T0" fmla="*/ 989 w 1039"/>
                <a:gd name="T1" fmla="*/ 0 h 750"/>
                <a:gd name="T2" fmla="*/ 50 w 1039"/>
                <a:gd name="T3" fmla="*/ 0 h 750"/>
                <a:gd name="T4" fmla="*/ 0 w 1039"/>
                <a:gd name="T5" fmla="*/ 50 h 750"/>
                <a:gd name="T6" fmla="*/ 0 w 1039"/>
                <a:gd name="T7" fmla="*/ 558 h 750"/>
                <a:gd name="T8" fmla="*/ 50 w 1039"/>
                <a:gd name="T9" fmla="*/ 608 h 750"/>
                <a:gd name="T10" fmla="*/ 167 w 1039"/>
                <a:gd name="T11" fmla="*/ 608 h 750"/>
                <a:gd name="T12" fmla="*/ 85 w 1039"/>
                <a:gd name="T13" fmla="*/ 743 h 750"/>
                <a:gd name="T14" fmla="*/ 319 w 1039"/>
                <a:gd name="T15" fmla="*/ 608 h 750"/>
                <a:gd name="T16" fmla="*/ 989 w 1039"/>
                <a:gd name="T17" fmla="*/ 608 h 750"/>
                <a:gd name="T18" fmla="*/ 1039 w 1039"/>
                <a:gd name="T19" fmla="*/ 558 h 750"/>
                <a:gd name="T20" fmla="*/ 1039 w 1039"/>
                <a:gd name="T21" fmla="*/ 50 h 750"/>
                <a:gd name="T22" fmla="*/ 989 w 1039"/>
                <a:gd name="T2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9" h="750">
                  <a:moveTo>
                    <a:pt x="98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0" y="586"/>
                    <a:pt x="22" y="608"/>
                    <a:pt x="50" y="608"/>
                  </a:cubicBezTo>
                  <a:cubicBezTo>
                    <a:pt x="167" y="608"/>
                    <a:pt x="167" y="608"/>
                    <a:pt x="167" y="608"/>
                  </a:cubicBezTo>
                  <a:cubicBezTo>
                    <a:pt x="169" y="656"/>
                    <a:pt x="158" y="727"/>
                    <a:pt x="85" y="743"/>
                  </a:cubicBezTo>
                  <a:cubicBezTo>
                    <a:pt x="85" y="743"/>
                    <a:pt x="255" y="750"/>
                    <a:pt x="319" y="608"/>
                  </a:cubicBezTo>
                  <a:cubicBezTo>
                    <a:pt x="989" y="608"/>
                    <a:pt x="989" y="608"/>
                    <a:pt x="989" y="608"/>
                  </a:cubicBezTo>
                  <a:cubicBezTo>
                    <a:pt x="1017" y="608"/>
                    <a:pt x="1039" y="586"/>
                    <a:pt x="1039" y="558"/>
                  </a:cubicBezTo>
                  <a:cubicBezTo>
                    <a:pt x="1039" y="50"/>
                    <a:pt x="1039" y="50"/>
                    <a:pt x="1039" y="50"/>
                  </a:cubicBezTo>
                  <a:cubicBezTo>
                    <a:pt x="1039" y="22"/>
                    <a:pt x="1017" y="0"/>
                    <a:pt x="989" y="0"/>
                  </a:cubicBezTo>
                  <a:close/>
                </a:path>
              </a:pathLst>
            </a:custGeom>
            <a:solidFill>
              <a:srgbClr val="FC5C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sļîdê">
              <a:extLst>
                <a:ext uri="{FF2B5EF4-FFF2-40B4-BE49-F238E27FC236}">
                  <a16:creationId xmlns:a16="http://schemas.microsoft.com/office/drawing/2014/main" id="{8F43FA55-3428-4D29-9EC5-E31537E951BA}"/>
                </a:ext>
              </a:extLst>
            </p:cNvPr>
            <p:cNvSpPr/>
            <p:nvPr/>
          </p:nvSpPr>
          <p:spPr bwMode="auto">
            <a:xfrm>
              <a:off x="6463506" y="5157788"/>
              <a:ext cx="166688" cy="16827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ŝlïďè">
              <a:extLst>
                <a:ext uri="{FF2B5EF4-FFF2-40B4-BE49-F238E27FC236}">
                  <a16:creationId xmlns:a16="http://schemas.microsoft.com/office/drawing/2014/main" id="{D3672796-82E6-4128-A756-39B8F3FAC8D9}"/>
                </a:ext>
              </a:extLst>
            </p:cNvPr>
            <p:cNvSpPr/>
            <p:nvPr/>
          </p:nvSpPr>
          <p:spPr bwMode="auto">
            <a:xfrm>
              <a:off x="6820694" y="5157788"/>
              <a:ext cx="168275" cy="16827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$ḻïḓe">
              <a:extLst>
                <a:ext uri="{FF2B5EF4-FFF2-40B4-BE49-F238E27FC236}">
                  <a16:creationId xmlns:a16="http://schemas.microsoft.com/office/drawing/2014/main" id="{EB375EBD-787C-409A-BBB9-F8C8336B49F0}"/>
                </a:ext>
              </a:extLst>
            </p:cNvPr>
            <p:cNvSpPr/>
            <p:nvPr/>
          </p:nvSpPr>
          <p:spPr bwMode="auto">
            <a:xfrm>
              <a:off x="7181056" y="5157788"/>
              <a:ext cx="166688" cy="16827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ŝ1îḑè">
              <a:extLst>
                <a:ext uri="{FF2B5EF4-FFF2-40B4-BE49-F238E27FC236}">
                  <a16:creationId xmlns:a16="http://schemas.microsoft.com/office/drawing/2014/main" id="{FB0CA246-4E19-44F7-9557-ABBA06C2DCB2}"/>
                </a:ext>
              </a:extLst>
            </p:cNvPr>
            <p:cNvSpPr/>
            <p:nvPr/>
          </p:nvSpPr>
          <p:spPr bwMode="auto">
            <a:xfrm>
              <a:off x="7135019" y="3979863"/>
              <a:ext cx="795338" cy="790575"/>
            </a:xfrm>
            <a:custGeom>
              <a:avLst/>
              <a:gdLst>
                <a:gd name="T0" fmla="*/ 380 w 688"/>
                <a:gd name="T1" fmla="*/ 684 h 684"/>
                <a:gd name="T2" fmla="*/ 415 w 688"/>
                <a:gd name="T3" fmla="*/ 679 h 684"/>
                <a:gd name="T4" fmla="*/ 449 w 688"/>
                <a:gd name="T5" fmla="*/ 670 h 684"/>
                <a:gd name="T6" fmla="*/ 463 w 688"/>
                <a:gd name="T7" fmla="*/ 592 h 684"/>
                <a:gd name="T8" fmla="*/ 500 w 688"/>
                <a:gd name="T9" fmla="*/ 571 h 684"/>
                <a:gd name="T10" fmla="*/ 574 w 688"/>
                <a:gd name="T11" fmla="*/ 598 h 684"/>
                <a:gd name="T12" fmla="*/ 622 w 688"/>
                <a:gd name="T13" fmla="*/ 545 h 684"/>
                <a:gd name="T14" fmla="*/ 587 w 688"/>
                <a:gd name="T15" fmla="*/ 474 h 684"/>
                <a:gd name="T16" fmla="*/ 604 w 688"/>
                <a:gd name="T17" fmla="*/ 435 h 684"/>
                <a:gd name="T18" fmla="*/ 680 w 688"/>
                <a:gd name="T19" fmla="*/ 414 h 684"/>
                <a:gd name="T20" fmla="*/ 688 w 688"/>
                <a:gd name="T21" fmla="*/ 343 h 684"/>
                <a:gd name="T22" fmla="*/ 618 w 688"/>
                <a:gd name="T23" fmla="*/ 306 h 684"/>
                <a:gd name="T24" fmla="*/ 614 w 688"/>
                <a:gd name="T25" fmla="*/ 285 h 684"/>
                <a:gd name="T26" fmla="*/ 609 w 688"/>
                <a:gd name="T27" fmla="*/ 264 h 684"/>
                <a:gd name="T28" fmla="*/ 658 w 688"/>
                <a:gd name="T29" fmla="*/ 202 h 684"/>
                <a:gd name="T30" fmla="*/ 622 w 688"/>
                <a:gd name="T31" fmla="*/ 141 h 684"/>
                <a:gd name="T32" fmla="*/ 544 w 688"/>
                <a:gd name="T33" fmla="*/ 152 h 684"/>
                <a:gd name="T34" fmla="*/ 512 w 688"/>
                <a:gd name="T35" fmla="*/ 123 h 684"/>
                <a:gd name="T36" fmla="*/ 515 w 688"/>
                <a:gd name="T37" fmla="*/ 44 h 684"/>
                <a:gd name="T38" fmla="*/ 451 w 688"/>
                <a:gd name="T39" fmla="*/ 15 h 684"/>
                <a:gd name="T40" fmla="*/ 394 w 688"/>
                <a:gd name="T41" fmla="*/ 70 h 684"/>
                <a:gd name="T42" fmla="*/ 351 w 688"/>
                <a:gd name="T43" fmla="*/ 66 h 684"/>
                <a:gd name="T44" fmla="*/ 307 w 688"/>
                <a:gd name="T45" fmla="*/ 0 h 684"/>
                <a:gd name="T46" fmla="*/ 272 w 688"/>
                <a:gd name="T47" fmla="*/ 6 h 684"/>
                <a:gd name="T48" fmla="*/ 238 w 688"/>
                <a:gd name="T49" fmla="*/ 15 h 684"/>
                <a:gd name="T50" fmla="*/ 224 w 688"/>
                <a:gd name="T51" fmla="*/ 93 h 684"/>
                <a:gd name="T52" fmla="*/ 187 w 688"/>
                <a:gd name="T53" fmla="*/ 114 h 684"/>
                <a:gd name="T54" fmla="*/ 113 w 688"/>
                <a:gd name="T55" fmla="*/ 87 h 684"/>
                <a:gd name="T56" fmla="*/ 66 w 688"/>
                <a:gd name="T57" fmla="*/ 140 h 684"/>
                <a:gd name="T58" fmla="*/ 101 w 688"/>
                <a:gd name="T59" fmla="*/ 211 h 684"/>
                <a:gd name="T60" fmla="*/ 83 w 688"/>
                <a:gd name="T61" fmla="*/ 250 h 684"/>
                <a:gd name="T62" fmla="*/ 7 w 688"/>
                <a:gd name="T63" fmla="*/ 271 h 684"/>
                <a:gd name="T64" fmla="*/ 0 w 688"/>
                <a:gd name="T65" fmla="*/ 342 h 684"/>
                <a:gd name="T66" fmla="*/ 70 w 688"/>
                <a:gd name="T67" fmla="*/ 379 h 684"/>
                <a:gd name="T68" fmla="*/ 73 w 688"/>
                <a:gd name="T69" fmla="*/ 400 h 684"/>
                <a:gd name="T70" fmla="*/ 78 w 688"/>
                <a:gd name="T71" fmla="*/ 420 h 684"/>
                <a:gd name="T72" fmla="*/ 29 w 688"/>
                <a:gd name="T73" fmla="*/ 483 h 684"/>
                <a:gd name="T74" fmla="*/ 65 w 688"/>
                <a:gd name="T75" fmla="*/ 544 h 684"/>
                <a:gd name="T76" fmla="*/ 143 w 688"/>
                <a:gd name="T77" fmla="*/ 533 h 684"/>
                <a:gd name="T78" fmla="*/ 175 w 688"/>
                <a:gd name="T79" fmla="*/ 561 h 684"/>
                <a:gd name="T80" fmla="*/ 172 w 688"/>
                <a:gd name="T81" fmla="*/ 640 h 684"/>
                <a:gd name="T82" fmla="*/ 237 w 688"/>
                <a:gd name="T83" fmla="*/ 669 h 684"/>
                <a:gd name="T84" fmla="*/ 294 w 688"/>
                <a:gd name="T85" fmla="*/ 614 h 684"/>
                <a:gd name="T86" fmla="*/ 336 w 688"/>
                <a:gd name="T87" fmla="*/ 619 h 684"/>
                <a:gd name="T88" fmla="*/ 380 w 688"/>
                <a:gd name="T8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8" h="684">
                  <a:moveTo>
                    <a:pt x="380" y="684"/>
                  </a:moveTo>
                  <a:cubicBezTo>
                    <a:pt x="392" y="683"/>
                    <a:pt x="403" y="681"/>
                    <a:pt x="415" y="679"/>
                  </a:cubicBezTo>
                  <a:cubicBezTo>
                    <a:pt x="427" y="676"/>
                    <a:pt x="438" y="673"/>
                    <a:pt x="449" y="670"/>
                  </a:cubicBezTo>
                  <a:cubicBezTo>
                    <a:pt x="463" y="592"/>
                    <a:pt x="463" y="592"/>
                    <a:pt x="463" y="592"/>
                  </a:cubicBezTo>
                  <a:cubicBezTo>
                    <a:pt x="476" y="586"/>
                    <a:pt x="488" y="578"/>
                    <a:pt x="500" y="571"/>
                  </a:cubicBezTo>
                  <a:cubicBezTo>
                    <a:pt x="574" y="598"/>
                    <a:pt x="574" y="598"/>
                    <a:pt x="574" y="598"/>
                  </a:cubicBezTo>
                  <a:cubicBezTo>
                    <a:pt x="592" y="582"/>
                    <a:pt x="608" y="564"/>
                    <a:pt x="622" y="545"/>
                  </a:cubicBezTo>
                  <a:cubicBezTo>
                    <a:pt x="587" y="474"/>
                    <a:pt x="587" y="474"/>
                    <a:pt x="587" y="474"/>
                  </a:cubicBezTo>
                  <a:cubicBezTo>
                    <a:pt x="593" y="461"/>
                    <a:pt x="599" y="448"/>
                    <a:pt x="604" y="435"/>
                  </a:cubicBezTo>
                  <a:cubicBezTo>
                    <a:pt x="680" y="414"/>
                    <a:pt x="680" y="414"/>
                    <a:pt x="680" y="414"/>
                  </a:cubicBezTo>
                  <a:cubicBezTo>
                    <a:pt x="685" y="391"/>
                    <a:pt x="688" y="367"/>
                    <a:pt x="688" y="343"/>
                  </a:cubicBezTo>
                  <a:cubicBezTo>
                    <a:pt x="618" y="306"/>
                    <a:pt x="618" y="306"/>
                    <a:pt x="618" y="306"/>
                  </a:cubicBezTo>
                  <a:cubicBezTo>
                    <a:pt x="617" y="299"/>
                    <a:pt x="616" y="292"/>
                    <a:pt x="614" y="285"/>
                  </a:cubicBezTo>
                  <a:cubicBezTo>
                    <a:pt x="613" y="278"/>
                    <a:pt x="611" y="271"/>
                    <a:pt x="609" y="264"/>
                  </a:cubicBezTo>
                  <a:cubicBezTo>
                    <a:pt x="658" y="202"/>
                    <a:pt x="658" y="202"/>
                    <a:pt x="658" y="202"/>
                  </a:cubicBezTo>
                  <a:cubicBezTo>
                    <a:pt x="648" y="180"/>
                    <a:pt x="636" y="160"/>
                    <a:pt x="622" y="141"/>
                  </a:cubicBezTo>
                  <a:cubicBezTo>
                    <a:pt x="544" y="152"/>
                    <a:pt x="544" y="152"/>
                    <a:pt x="544" y="152"/>
                  </a:cubicBezTo>
                  <a:cubicBezTo>
                    <a:pt x="534" y="142"/>
                    <a:pt x="524" y="132"/>
                    <a:pt x="512" y="123"/>
                  </a:cubicBezTo>
                  <a:cubicBezTo>
                    <a:pt x="515" y="44"/>
                    <a:pt x="515" y="44"/>
                    <a:pt x="515" y="44"/>
                  </a:cubicBezTo>
                  <a:cubicBezTo>
                    <a:pt x="495" y="33"/>
                    <a:pt x="473" y="23"/>
                    <a:pt x="451" y="15"/>
                  </a:cubicBezTo>
                  <a:cubicBezTo>
                    <a:pt x="394" y="70"/>
                    <a:pt x="394" y="70"/>
                    <a:pt x="394" y="70"/>
                  </a:cubicBezTo>
                  <a:cubicBezTo>
                    <a:pt x="380" y="68"/>
                    <a:pt x="366" y="66"/>
                    <a:pt x="351" y="6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96" y="2"/>
                    <a:pt x="284" y="3"/>
                    <a:pt x="272" y="6"/>
                  </a:cubicBezTo>
                  <a:cubicBezTo>
                    <a:pt x="260" y="8"/>
                    <a:pt x="249" y="11"/>
                    <a:pt x="238" y="15"/>
                  </a:cubicBezTo>
                  <a:cubicBezTo>
                    <a:pt x="224" y="93"/>
                    <a:pt x="224" y="93"/>
                    <a:pt x="224" y="93"/>
                  </a:cubicBezTo>
                  <a:cubicBezTo>
                    <a:pt x="211" y="99"/>
                    <a:pt x="199" y="106"/>
                    <a:pt x="187" y="114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95" y="103"/>
                    <a:pt x="80" y="121"/>
                    <a:pt x="66" y="140"/>
                  </a:cubicBezTo>
                  <a:cubicBezTo>
                    <a:pt x="101" y="211"/>
                    <a:pt x="101" y="211"/>
                    <a:pt x="101" y="211"/>
                  </a:cubicBezTo>
                  <a:cubicBezTo>
                    <a:pt x="94" y="223"/>
                    <a:pt x="88" y="236"/>
                    <a:pt x="83" y="250"/>
                  </a:cubicBezTo>
                  <a:cubicBezTo>
                    <a:pt x="7" y="271"/>
                    <a:pt x="7" y="271"/>
                    <a:pt x="7" y="271"/>
                  </a:cubicBezTo>
                  <a:cubicBezTo>
                    <a:pt x="2" y="294"/>
                    <a:pt x="0" y="318"/>
                    <a:pt x="0" y="342"/>
                  </a:cubicBezTo>
                  <a:cubicBezTo>
                    <a:pt x="70" y="379"/>
                    <a:pt x="70" y="379"/>
                    <a:pt x="70" y="379"/>
                  </a:cubicBezTo>
                  <a:cubicBezTo>
                    <a:pt x="71" y="386"/>
                    <a:pt x="72" y="393"/>
                    <a:pt x="73" y="400"/>
                  </a:cubicBezTo>
                  <a:cubicBezTo>
                    <a:pt x="75" y="407"/>
                    <a:pt x="77" y="414"/>
                    <a:pt x="78" y="420"/>
                  </a:cubicBezTo>
                  <a:cubicBezTo>
                    <a:pt x="29" y="483"/>
                    <a:pt x="29" y="483"/>
                    <a:pt x="29" y="483"/>
                  </a:cubicBezTo>
                  <a:cubicBezTo>
                    <a:pt x="39" y="505"/>
                    <a:pt x="51" y="525"/>
                    <a:pt x="65" y="544"/>
                  </a:cubicBezTo>
                  <a:cubicBezTo>
                    <a:pt x="143" y="533"/>
                    <a:pt x="143" y="533"/>
                    <a:pt x="143" y="533"/>
                  </a:cubicBezTo>
                  <a:cubicBezTo>
                    <a:pt x="153" y="543"/>
                    <a:pt x="164" y="553"/>
                    <a:pt x="175" y="561"/>
                  </a:cubicBezTo>
                  <a:cubicBezTo>
                    <a:pt x="172" y="640"/>
                    <a:pt x="172" y="640"/>
                    <a:pt x="172" y="640"/>
                  </a:cubicBezTo>
                  <a:cubicBezTo>
                    <a:pt x="192" y="652"/>
                    <a:pt x="214" y="662"/>
                    <a:pt x="237" y="669"/>
                  </a:cubicBezTo>
                  <a:cubicBezTo>
                    <a:pt x="294" y="614"/>
                    <a:pt x="294" y="614"/>
                    <a:pt x="294" y="614"/>
                  </a:cubicBezTo>
                  <a:cubicBezTo>
                    <a:pt x="307" y="617"/>
                    <a:pt x="322" y="618"/>
                    <a:pt x="336" y="619"/>
                  </a:cubicBezTo>
                  <a:lnTo>
                    <a:pt x="380" y="684"/>
                  </a:lnTo>
                  <a:close/>
                </a:path>
              </a:pathLst>
            </a:custGeom>
            <a:solidFill>
              <a:srgbClr val="480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ṥļiďê">
              <a:extLst>
                <a:ext uri="{FF2B5EF4-FFF2-40B4-BE49-F238E27FC236}">
                  <a16:creationId xmlns:a16="http://schemas.microsoft.com/office/drawing/2014/main" id="{4F1506F2-38DF-4079-B61A-C118C2096412}"/>
                </a:ext>
              </a:extLst>
            </p:cNvPr>
            <p:cNvSpPr/>
            <p:nvPr/>
          </p:nvSpPr>
          <p:spPr bwMode="auto">
            <a:xfrm>
              <a:off x="7389019" y="4227513"/>
              <a:ext cx="301625" cy="301625"/>
            </a:xfrm>
            <a:custGeom>
              <a:avLst/>
              <a:gdLst>
                <a:gd name="T0" fmla="*/ 161 w 260"/>
                <a:gd name="T1" fmla="*/ 243 h 260"/>
                <a:gd name="T2" fmla="*/ 17 w 260"/>
                <a:gd name="T3" fmla="*/ 161 h 260"/>
                <a:gd name="T4" fmla="*/ 98 w 260"/>
                <a:gd name="T5" fmla="*/ 17 h 260"/>
                <a:gd name="T6" fmla="*/ 243 w 260"/>
                <a:gd name="T7" fmla="*/ 99 h 260"/>
                <a:gd name="T8" fmla="*/ 161 w 260"/>
                <a:gd name="T9" fmla="*/ 2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60">
                  <a:moveTo>
                    <a:pt x="161" y="243"/>
                  </a:moveTo>
                  <a:cubicBezTo>
                    <a:pt x="99" y="260"/>
                    <a:pt x="34" y="224"/>
                    <a:pt x="17" y="161"/>
                  </a:cubicBezTo>
                  <a:cubicBezTo>
                    <a:pt x="0" y="99"/>
                    <a:pt x="36" y="34"/>
                    <a:pt x="98" y="17"/>
                  </a:cubicBezTo>
                  <a:cubicBezTo>
                    <a:pt x="161" y="0"/>
                    <a:pt x="225" y="36"/>
                    <a:pt x="243" y="99"/>
                  </a:cubicBezTo>
                  <a:cubicBezTo>
                    <a:pt x="260" y="161"/>
                    <a:pt x="223" y="226"/>
                    <a:pt x="161" y="243"/>
                  </a:cubicBezTo>
                  <a:close/>
                </a:path>
              </a:pathLst>
            </a:custGeom>
            <a:solidFill>
              <a:srgbClr val="B5B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ṥ1iḍé">
              <a:extLst>
                <a:ext uri="{FF2B5EF4-FFF2-40B4-BE49-F238E27FC236}">
                  <a16:creationId xmlns:a16="http://schemas.microsoft.com/office/drawing/2014/main" id="{57EF5447-D7ED-467E-8C95-50B3F6066EDB}"/>
                </a:ext>
              </a:extLst>
            </p:cNvPr>
            <p:cNvSpPr/>
            <p:nvPr/>
          </p:nvSpPr>
          <p:spPr bwMode="auto">
            <a:xfrm>
              <a:off x="7839869" y="4419601"/>
              <a:ext cx="615950" cy="603250"/>
            </a:xfrm>
            <a:custGeom>
              <a:avLst/>
              <a:gdLst>
                <a:gd name="T0" fmla="*/ 314 w 532"/>
                <a:gd name="T1" fmla="*/ 521 h 521"/>
                <a:gd name="T2" fmla="*/ 341 w 532"/>
                <a:gd name="T3" fmla="*/ 515 h 521"/>
                <a:gd name="T4" fmla="*/ 367 w 532"/>
                <a:gd name="T5" fmla="*/ 506 h 521"/>
                <a:gd name="T6" fmla="*/ 372 w 532"/>
                <a:gd name="T7" fmla="*/ 445 h 521"/>
                <a:gd name="T8" fmla="*/ 400 w 532"/>
                <a:gd name="T9" fmla="*/ 427 h 521"/>
                <a:gd name="T10" fmla="*/ 458 w 532"/>
                <a:gd name="T11" fmla="*/ 443 h 521"/>
                <a:gd name="T12" fmla="*/ 492 w 532"/>
                <a:gd name="T13" fmla="*/ 400 h 521"/>
                <a:gd name="T14" fmla="*/ 460 w 532"/>
                <a:gd name="T15" fmla="*/ 347 h 521"/>
                <a:gd name="T16" fmla="*/ 471 w 532"/>
                <a:gd name="T17" fmla="*/ 316 h 521"/>
                <a:gd name="T18" fmla="*/ 529 w 532"/>
                <a:gd name="T19" fmla="*/ 295 h 521"/>
                <a:gd name="T20" fmla="*/ 530 w 532"/>
                <a:gd name="T21" fmla="*/ 240 h 521"/>
                <a:gd name="T22" fmla="*/ 474 w 532"/>
                <a:gd name="T23" fmla="*/ 216 h 521"/>
                <a:gd name="T24" fmla="*/ 470 w 532"/>
                <a:gd name="T25" fmla="*/ 200 h 521"/>
                <a:gd name="T26" fmla="*/ 465 w 532"/>
                <a:gd name="T27" fmla="*/ 185 h 521"/>
                <a:gd name="T28" fmla="*/ 499 w 532"/>
                <a:gd name="T29" fmla="*/ 134 h 521"/>
                <a:gd name="T30" fmla="*/ 468 w 532"/>
                <a:gd name="T31" fmla="*/ 89 h 521"/>
                <a:gd name="T32" fmla="*/ 408 w 532"/>
                <a:gd name="T33" fmla="*/ 102 h 521"/>
                <a:gd name="T34" fmla="*/ 382 w 532"/>
                <a:gd name="T35" fmla="*/ 82 h 521"/>
                <a:gd name="T36" fmla="*/ 380 w 532"/>
                <a:gd name="T37" fmla="*/ 21 h 521"/>
                <a:gd name="T38" fmla="*/ 328 w 532"/>
                <a:gd name="T39" fmla="*/ 3 h 521"/>
                <a:gd name="T40" fmla="*/ 288 w 532"/>
                <a:gd name="T41" fmla="*/ 49 h 521"/>
                <a:gd name="T42" fmla="*/ 255 w 532"/>
                <a:gd name="T43" fmla="*/ 48 h 521"/>
                <a:gd name="T44" fmla="*/ 217 w 532"/>
                <a:gd name="T45" fmla="*/ 0 h 521"/>
                <a:gd name="T46" fmla="*/ 191 w 532"/>
                <a:gd name="T47" fmla="*/ 7 h 521"/>
                <a:gd name="T48" fmla="*/ 165 w 532"/>
                <a:gd name="T49" fmla="*/ 16 h 521"/>
                <a:gd name="T50" fmla="*/ 159 w 532"/>
                <a:gd name="T51" fmla="*/ 76 h 521"/>
                <a:gd name="T52" fmla="*/ 132 w 532"/>
                <a:gd name="T53" fmla="*/ 95 h 521"/>
                <a:gd name="T54" fmla="*/ 73 w 532"/>
                <a:gd name="T55" fmla="*/ 79 h 521"/>
                <a:gd name="T56" fmla="*/ 40 w 532"/>
                <a:gd name="T57" fmla="*/ 122 h 521"/>
                <a:gd name="T58" fmla="*/ 71 w 532"/>
                <a:gd name="T59" fmla="*/ 174 h 521"/>
                <a:gd name="T60" fmla="*/ 60 w 532"/>
                <a:gd name="T61" fmla="*/ 205 h 521"/>
                <a:gd name="T62" fmla="*/ 3 w 532"/>
                <a:gd name="T63" fmla="*/ 227 h 521"/>
                <a:gd name="T64" fmla="*/ 1 w 532"/>
                <a:gd name="T65" fmla="*/ 281 h 521"/>
                <a:gd name="T66" fmla="*/ 57 w 532"/>
                <a:gd name="T67" fmla="*/ 305 h 521"/>
                <a:gd name="T68" fmla="*/ 61 w 532"/>
                <a:gd name="T69" fmla="*/ 321 h 521"/>
                <a:gd name="T70" fmla="*/ 67 w 532"/>
                <a:gd name="T71" fmla="*/ 337 h 521"/>
                <a:gd name="T72" fmla="*/ 33 w 532"/>
                <a:gd name="T73" fmla="*/ 388 h 521"/>
                <a:gd name="T74" fmla="*/ 64 w 532"/>
                <a:gd name="T75" fmla="*/ 433 h 521"/>
                <a:gd name="T76" fmla="*/ 123 w 532"/>
                <a:gd name="T77" fmla="*/ 419 h 521"/>
                <a:gd name="T78" fmla="*/ 149 w 532"/>
                <a:gd name="T79" fmla="*/ 439 h 521"/>
                <a:gd name="T80" fmla="*/ 152 w 532"/>
                <a:gd name="T81" fmla="*/ 500 h 521"/>
                <a:gd name="T82" fmla="*/ 203 w 532"/>
                <a:gd name="T83" fmla="*/ 518 h 521"/>
                <a:gd name="T84" fmla="*/ 244 w 532"/>
                <a:gd name="T85" fmla="*/ 473 h 521"/>
                <a:gd name="T86" fmla="*/ 276 w 532"/>
                <a:gd name="T87" fmla="*/ 474 h 521"/>
                <a:gd name="T88" fmla="*/ 314 w 532"/>
                <a:gd name="T89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2" h="521">
                  <a:moveTo>
                    <a:pt x="314" y="521"/>
                  </a:moveTo>
                  <a:cubicBezTo>
                    <a:pt x="323" y="520"/>
                    <a:pt x="332" y="518"/>
                    <a:pt x="341" y="515"/>
                  </a:cubicBezTo>
                  <a:cubicBezTo>
                    <a:pt x="350" y="512"/>
                    <a:pt x="358" y="509"/>
                    <a:pt x="367" y="506"/>
                  </a:cubicBezTo>
                  <a:cubicBezTo>
                    <a:pt x="372" y="445"/>
                    <a:pt x="372" y="445"/>
                    <a:pt x="372" y="445"/>
                  </a:cubicBezTo>
                  <a:cubicBezTo>
                    <a:pt x="382" y="440"/>
                    <a:pt x="391" y="433"/>
                    <a:pt x="400" y="427"/>
                  </a:cubicBezTo>
                  <a:cubicBezTo>
                    <a:pt x="458" y="443"/>
                    <a:pt x="458" y="443"/>
                    <a:pt x="458" y="443"/>
                  </a:cubicBezTo>
                  <a:cubicBezTo>
                    <a:pt x="471" y="430"/>
                    <a:pt x="482" y="415"/>
                    <a:pt x="492" y="400"/>
                  </a:cubicBezTo>
                  <a:cubicBezTo>
                    <a:pt x="460" y="347"/>
                    <a:pt x="460" y="347"/>
                    <a:pt x="460" y="347"/>
                  </a:cubicBezTo>
                  <a:cubicBezTo>
                    <a:pt x="465" y="337"/>
                    <a:pt x="469" y="327"/>
                    <a:pt x="471" y="316"/>
                  </a:cubicBezTo>
                  <a:cubicBezTo>
                    <a:pt x="529" y="295"/>
                    <a:pt x="529" y="295"/>
                    <a:pt x="529" y="295"/>
                  </a:cubicBezTo>
                  <a:cubicBezTo>
                    <a:pt x="531" y="277"/>
                    <a:pt x="532" y="259"/>
                    <a:pt x="530" y="240"/>
                  </a:cubicBezTo>
                  <a:cubicBezTo>
                    <a:pt x="474" y="216"/>
                    <a:pt x="474" y="216"/>
                    <a:pt x="474" y="216"/>
                  </a:cubicBezTo>
                  <a:cubicBezTo>
                    <a:pt x="473" y="211"/>
                    <a:pt x="472" y="206"/>
                    <a:pt x="470" y="200"/>
                  </a:cubicBezTo>
                  <a:cubicBezTo>
                    <a:pt x="468" y="195"/>
                    <a:pt x="467" y="190"/>
                    <a:pt x="465" y="185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0" y="118"/>
                    <a:pt x="479" y="103"/>
                    <a:pt x="468" y="89"/>
                  </a:cubicBezTo>
                  <a:cubicBezTo>
                    <a:pt x="408" y="102"/>
                    <a:pt x="408" y="102"/>
                    <a:pt x="408" y="102"/>
                  </a:cubicBezTo>
                  <a:cubicBezTo>
                    <a:pt x="400" y="95"/>
                    <a:pt x="391" y="88"/>
                    <a:pt x="382" y="82"/>
                  </a:cubicBezTo>
                  <a:cubicBezTo>
                    <a:pt x="380" y="21"/>
                    <a:pt x="380" y="21"/>
                    <a:pt x="380" y="21"/>
                  </a:cubicBezTo>
                  <a:cubicBezTo>
                    <a:pt x="363" y="14"/>
                    <a:pt x="346" y="7"/>
                    <a:pt x="328" y="3"/>
                  </a:cubicBezTo>
                  <a:cubicBezTo>
                    <a:pt x="288" y="49"/>
                    <a:pt x="288" y="49"/>
                    <a:pt x="288" y="49"/>
                  </a:cubicBezTo>
                  <a:cubicBezTo>
                    <a:pt x="277" y="48"/>
                    <a:pt x="266" y="47"/>
                    <a:pt x="255" y="48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2"/>
                    <a:pt x="199" y="4"/>
                    <a:pt x="191" y="7"/>
                  </a:cubicBezTo>
                  <a:cubicBezTo>
                    <a:pt x="182" y="9"/>
                    <a:pt x="173" y="12"/>
                    <a:pt x="165" y="16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49" y="82"/>
                    <a:pt x="140" y="88"/>
                    <a:pt x="132" y="9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1" y="92"/>
                    <a:pt x="49" y="106"/>
                    <a:pt x="40" y="122"/>
                  </a:cubicBezTo>
                  <a:cubicBezTo>
                    <a:pt x="71" y="174"/>
                    <a:pt x="71" y="174"/>
                    <a:pt x="71" y="174"/>
                  </a:cubicBezTo>
                  <a:cubicBezTo>
                    <a:pt x="67" y="184"/>
                    <a:pt x="63" y="195"/>
                    <a:pt x="60" y="205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0" y="244"/>
                    <a:pt x="0" y="263"/>
                    <a:pt x="1" y="281"/>
                  </a:cubicBezTo>
                  <a:cubicBezTo>
                    <a:pt x="57" y="305"/>
                    <a:pt x="57" y="305"/>
                    <a:pt x="57" y="305"/>
                  </a:cubicBezTo>
                  <a:cubicBezTo>
                    <a:pt x="59" y="311"/>
                    <a:pt x="60" y="316"/>
                    <a:pt x="61" y="321"/>
                  </a:cubicBezTo>
                  <a:cubicBezTo>
                    <a:pt x="63" y="327"/>
                    <a:pt x="65" y="332"/>
                    <a:pt x="67" y="337"/>
                  </a:cubicBezTo>
                  <a:cubicBezTo>
                    <a:pt x="33" y="388"/>
                    <a:pt x="33" y="388"/>
                    <a:pt x="33" y="388"/>
                  </a:cubicBezTo>
                  <a:cubicBezTo>
                    <a:pt x="42" y="404"/>
                    <a:pt x="52" y="419"/>
                    <a:pt x="64" y="433"/>
                  </a:cubicBezTo>
                  <a:cubicBezTo>
                    <a:pt x="123" y="419"/>
                    <a:pt x="123" y="419"/>
                    <a:pt x="123" y="419"/>
                  </a:cubicBezTo>
                  <a:cubicBezTo>
                    <a:pt x="131" y="427"/>
                    <a:pt x="140" y="433"/>
                    <a:pt x="149" y="439"/>
                  </a:cubicBezTo>
                  <a:cubicBezTo>
                    <a:pt x="152" y="500"/>
                    <a:pt x="152" y="500"/>
                    <a:pt x="152" y="500"/>
                  </a:cubicBezTo>
                  <a:cubicBezTo>
                    <a:pt x="168" y="508"/>
                    <a:pt x="186" y="514"/>
                    <a:pt x="203" y="518"/>
                  </a:cubicBezTo>
                  <a:cubicBezTo>
                    <a:pt x="244" y="473"/>
                    <a:pt x="244" y="473"/>
                    <a:pt x="244" y="473"/>
                  </a:cubicBezTo>
                  <a:cubicBezTo>
                    <a:pt x="254" y="474"/>
                    <a:pt x="265" y="474"/>
                    <a:pt x="276" y="474"/>
                  </a:cubicBezTo>
                  <a:lnTo>
                    <a:pt x="314" y="521"/>
                  </a:lnTo>
                  <a:close/>
                </a:path>
              </a:pathLst>
            </a:custGeom>
            <a:solidFill>
              <a:srgbClr val="B5B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ṩliḋè">
              <a:extLst>
                <a:ext uri="{FF2B5EF4-FFF2-40B4-BE49-F238E27FC236}">
                  <a16:creationId xmlns:a16="http://schemas.microsoft.com/office/drawing/2014/main" id="{94CBD26A-E187-49C8-A7D3-9A8E7EA74BC1}"/>
                </a:ext>
              </a:extLst>
            </p:cNvPr>
            <p:cNvSpPr/>
            <p:nvPr/>
          </p:nvSpPr>
          <p:spPr bwMode="auto">
            <a:xfrm>
              <a:off x="8008144" y="4581526"/>
              <a:ext cx="277813" cy="279400"/>
            </a:xfrm>
            <a:custGeom>
              <a:avLst/>
              <a:gdLst>
                <a:gd name="T0" fmla="*/ 151 w 241"/>
                <a:gd name="T1" fmla="*/ 224 h 241"/>
                <a:gd name="T2" fmla="*/ 17 w 241"/>
                <a:gd name="T3" fmla="*/ 151 h 241"/>
                <a:gd name="T4" fmla="*/ 90 w 241"/>
                <a:gd name="T5" fmla="*/ 17 h 241"/>
                <a:gd name="T6" fmla="*/ 224 w 241"/>
                <a:gd name="T7" fmla="*/ 90 h 241"/>
                <a:gd name="T8" fmla="*/ 151 w 241"/>
                <a:gd name="T9" fmla="*/ 22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1">
                  <a:moveTo>
                    <a:pt x="151" y="224"/>
                  </a:moveTo>
                  <a:cubicBezTo>
                    <a:pt x="94" y="241"/>
                    <a:pt x="34" y="209"/>
                    <a:pt x="17" y="151"/>
                  </a:cubicBezTo>
                  <a:cubicBezTo>
                    <a:pt x="0" y="94"/>
                    <a:pt x="33" y="34"/>
                    <a:pt x="90" y="17"/>
                  </a:cubicBezTo>
                  <a:cubicBezTo>
                    <a:pt x="147" y="0"/>
                    <a:pt x="207" y="33"/>
                    <a:pt x="224" y="90"/>
                  </a:cubicBezTo>
                  <a:cubicBezTo>
                    <a:pt x="241" y="147"/>
                    <a:pt x="209" y="208"/>
                    <a:pt x="151" y="224"/>
                  </a:cubicBezTo>
                  <a:close/>
                </a:path>
              </a:pathLst>
            </a:custGeom>
            <a:solidFill>
              <a:srgbClr val="004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8" name="内容占位符 17"/>
          <p:cNvSpPr txBox="1">
            <a:spLocks/>
          </p:cNvSpPr>
          <p:nvPr/>
        </p:nvSpPr>
        <p:spPr>
          <a:xfrm>
            <a:off x="365735" y="1087777"/>
            <a:ext cx="1121224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设计完布局后，完善控制程序，首先对</a:t>
            </a:r>
            <a:r>
              <a:rPr lang="en-US" altLang="zh-CN" dirty="0" err="1"/>
              <a:t>actvities</a:t>
            </a:r>
            <a:r>
              <a:rPr lang="zh-CN" altLang="en-US" dirty="0"/>
              <a:t>包的</a:t>
            </a:r>
            <a:r>
              <a:rPr lang="en-US" altLang="zh-CN" dirty="0" err="1"/>
              <a:t>MainActivity</a:t>
            </a:r>
            <a:r>
              <a:rPr lang="zh-CN" altLang="en-US" dirty="0"/>
              <a:t>文件进行补充。</a:t>
            </a:r>
          </a:p>
        </p:txBody>
      </p:sp>
      <p:sp>
        <p:nvSpPr>
          <p:cNvPr id="109" name="TextBox 39"/>
          <p:cNvSpPr txBox="1"/>
          <p:nvPr/>
        </p:nvSpPr>
        <p:spPr>
          <a:xfrm>
            <a:off x="1508540" y="1754970"/>
            <a:ext cx="5908691" cy="26736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b="1" dirty="0">
                <a:sym typeface="Arial" panose="020B0604020202020204" pitchFamily="34" charset="0"/>
              </a:rPr>
              <a:t>左侧功能栏的跳转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dirty="0">
                <a:sym typeface="Arial" panose="020B0604020202020204" pitchFamily="34" charset="0"/>
              </a:rPr>
              <a:t>单击左侧菜单时，程序将原本的主页设置为隐藏（其</a:t>
            </a:r>
            <a:r>
              <a:rPr lang="en-US" altLang="zh-CN" dirty="0">
                <a:sym typeface="Arial" panose="020B0604020202020204" pitchFamily="34" charset="0"/>
              </a:rPr>
              <a:t>ID</a:t>
            </a:r>
            <a:r>
              <a:rPr lang="zh-CN" altLang="en-US" dirty="0">
                <a:sym typeface="Arial" panose="020B0604020202020204" pitchFamily="34" charset="0"/>
              </a:rPr>
              <a:t>为</a:t>
            </a:r>
            <a:r>
              <a:rPr lang="en-US" altLang="zh-CN" dirty="0" err="1">
                <a:sym typeface="Arial" panose="020B0604020202020204" pitchFamily="34" charset="0"/>
              </a:rPr>
              <a:t>layout_home</a:t>
            </a:r>
            <a:r>
              <a:rPr lang="zh-CN" altLang="en-US" dirty="0">
                <a:sym typeface="Arial" panose="020B0604020202020204" pitchFamily="34" charset="0"/>
              </a:rPr>
              <a:t>），显示帧布局（其</a:t>
            </a:r>
            <a:r>
              <a:rPr lang="en-US" altLang="zh-CN" dirty="0">
                <a:sym typeface="Arial" panose="020B0604020202020204" pitchFamily="34" charset="0"/>
              </a:rPr>
              <a:t>ID</a:t>
            </a:r>
            <a:r>
              <a:rPr lang="zh-CN" altLang="en-US" dirty="0">
                <a:sym typeface="Arial" panose="020B0604020202020204" pitchFamily="34" charset="0"/>
              </a:rPr>
              <a:t>为</a:t>
            </a:r>
            <a:r>
              <a:rPr lang="en-US" altLang="zh-CN" dirty="0" err="1">
                <a:sym typeface="Arial" panose="020B0604020202020204" pitchFamily="34" charset="0"/>
              </a:rPr>
              <a:t>flcontent</a:t>
            </a:r>
            <a:r>
              <a:rPr lang="zh-CN" altLang="en-US" dirty="0">
                <a:sym typeface="Arial" panose="020B0604020202020204" pitchFamily="34" charset="0"/>
              </a:rPr>
              <a:t>），再通过</a:t>
            </a:r>
            <a:r>
              <a:rPr lang="en-US" altLang="zh-CN" dirty="0" err="1">
                <a:sym typeface="Arial" panose="020B0604020202020204" pitchFamily="34" charset="0"/>
              </a:rPr>
              <a:t>MainActivity</a:t>
            </a:r>
            <a:r>
              <a:rPr lang="zh-CN" altLang="en-US" dirty="0">
                <a:sym typeface="Arial" panose="020B0604020202020204" pitchFamily="34" charset="0"/>
              </a:rPr>
              <a:t>文件控制帧布局的信息。当再次单击主页时，程序组再恢复主页设置为显示（其</a:t>
            </a:r>
            <a:r>
              <a:rPr lang="en-US" altLang="zh-CN" dirty="0">
                <a:sym typeface="Arial" panose="020B0604020202020204" pitchFamily="34" charset="0"/>
              </a:rPr>
              <a:t>ID</a:t>
            </a:r>
            <a:r>
              <a:rPr lang="zh-CN" altLang="en-US" dirty="0">
                <a:sym typeface="Arial" panose="020B0604020202020204" pitchFamily="34" charset="0"/>
              </a:rPr>
              <a:t>为</a:t>
            </a:r>
            <a:r>
              <a:rPr lang="en-US" altLang="zh-CN" dirty="0" err="1">
                <a:sym typeface="Arial" panose="020B0604020202020204" pitchFamily="34" charset="0"/>
              </a:rPr>
              <a:t>layout_home</a:t>
            </a:r>
            <a:r>
              <a:rPr lang="zh-CN" altLang="en-US" dirty="0">
                <a:sym typeface="Arial" panose="020B0604020202020204" pitchFamily="34" charset="0"/>
              </a:rPr>
              <a:t>）。</a:t>
            </a:r>
          </a:p>
        </p:txBody>
      </p:sp>
      <p:sp>
        <p:nvSpPr>
          <p:cNvPr id="110" name="Oval 13"/>
          <p:cNvSpPr>
            <a:spLocks noChangeArrowheads="1"/>
          </p:cNvSpPr>
          <p:nvPr/>
        </p:nvSpPr>
        <p:spPr bwMode="auto">
          <a:xfrm>
            <a:off x="843020" y="1792758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11" name="Oval 14"/>
          <p:cNvSpPr>
            <a:spLocks noChangeArrowheads="1"/>
          </p:cNvSpPr>
          <p:nvPr/>
        </p:nvSpPr>
        <p:spPr bwMode="auto">
          <a:xfrm>
            <a:off x="891644" y="4495221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" name="TextBox 39"/>
          <p:cNvSpPr txBox="1"/>
          <p:nvPr/>
        </p:nvSpPr>
        <p:spPr>
          <a:xfrm>
            <a:off x="1508540" y="4495221"/>
            <a:ext cx="5847359" cy="14209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b="1" dirty="0">
                <a:sym typeface="Arial" panose="020B0604020202020204" pitchFamily="34" charset="0"/>
              </a:rPr>
              <a:t>主页卡片视图（</a:t>
            </a:r>
            <a:r>
              <a:rPr lang="en-US" altLang="zh-CN" b="1" dirty="0">
                <a:sym typeface="Arial" panose="020B0604020202020204" pitchFamily="34" charset="0"/>
              </a:rPr>
              <a:t>CardView</a:t>
            </a:r>
            <a:r>
              <a:rPr lang="zh-CN" altLang="en-US" b="1" dirty="0">
                <a:sym typeface="Arial" panose="020B0604020202020204" pitchFamily="34" charset="0"/>
              </a:rPr>
              <a:t>）的跳转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程序的重点是调用</a:t>
            </a:r>
            <a:r>
              <a:rPr lang="en-US" altLang="zh-CN" dirty="0">
                <a:sym typeface="Arial" panose="020B0604020202020204" pitchFamily="34" charset="0"/>
              </a:rPr>
              <a:t>Intent</a:t>
            </a:r>
            <a:r>
              <a:rPr lang="zh-CN" altLang="en-US" dirty="0">
                <a:sym typeface="Arial" panose="020B0604020202020204" pitchFamily="34" charset="0"/>
              </a:rPr>
              <a:t>，将打包好的数据传递给</a:t>
            </a:r>
            <a:r>
              <a:rPr lang="en-US" altLang="zh-CN" dirty="0" err="1">
                <a:sym typeface="Arial" panose="020B0604020202020204" pitchFamily="34" charset="0"/>
              </a:rPr>
              <a:t>ListActivity</a:t>
            </a:r>
            <a:r>
              <a:rPr lang="zh-CN" altLang="en-US" dirty="0">
                <a:sym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481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8.2.5 ReyclerViewAdapter</a:t>
            </a:r>
            <a:r>
              <a:rPr lang="zh-CN" altLang="en-US" dirty="0"/>
              <a:t>适配器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617957" y="2032823"/>
            <a:ext cx="6616428" cy="34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RecyclerView</a:t>
            </a:r>
            <a:r>
              <a:rPr lang="zh-CN" altLang="en-US" dirty="0"/>
              <a:t>可以替代</a:t>
            </a:r>
            <a:r>
              <a:rPr lang="en-US" altLang="zh-CN" dirty="0" err="1"/>
              <a:t>ListView</a:t>
            </a:r>
            <a:r>
              <a:rPr lang="zh-CN" altLang="en-US" dirty="0"/>
              <a:t>和</a:t>
            </a:r>
            <a:r>
              <a:rPr lang="en-US" altLang="zh-CN" dirty="0" err="1"/>
              <a:t>GridView</a:t>
            </a:r>
            <a:r>
              <a:rPr lang="zh-CN" altLang="en-US" dirty="0"/>
              <a:t>显示列表数据和网格数据，这时会需要</a:t>
            </a:r>
            <a:r>
              <a:rPr lang="en-US" altLang="zh-CN" dirty="0"/>
              <a:t>RecyclerView. Adapter</a:t>
            </a:r>
            <a:r>
              <a:rPr lang="zh-CN" altLang="en-US" dirty="0"/>
              <a:t>适配器，它的调用会被放到后面介绍的</a:t>
            </a:r>
            <a:r>
              <a:rPr lang="en-US" altLang="zh-CN" dirty="0" err="1"/>
              <a:t>ListActivity</a:t>
            </a:r>
            <a:r>
              <a:rPr lang="zh-CN" altLang="en-US" dirty="0"/>
              <a:t>程序中。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创建一个</a:t>
            </a:r>
            <a:r>
              <a:rPr lang="en-US" altLang="zh-CN" dirty="0" err="1"/>
              <a:t>RecyclerViewAdapter</a:t>
            </a:r>
            <a:r>
              <a:rPr lang="zh-CN" altLang="en-US" dirty="0"/>
              <a:t>类，用于将打包好的数据进行统一处理。对每一个输入数组项都进行相应的处理，给每个对应的项都设置相应的监听事件，并将数据用</a:t>
            </a:r>
            <a:r>
              <a:rPr lang="en-US" altLang="zh-CN" dirty="0"/>
              <a:t>Intent</a:t>
            </a:r>
            <a:r>
              <a:rPr lang="zh-CN" altLang="en-US" dirty="0"/>
              <a:t>打包后传送给特定的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D571D2-DC08-4C2A-BBE9-E1AF725B4C53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1" name="33119193-f028-485b-84d9-e3bba4e0d4e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A8A826C-A8BD-43E2-935C-6B43E3675E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39025" y="1673797"/>
            <a:ext cx="4357688" cy="4781550"/>
            <a:chOff x="4044950" y="993776"/>
            <a:chExt cx="4357688" cy="4781550"/>
          </a:xfrm>
        </p:grpSpPr>
        <p:sp>
          <p:nvSpPr>
            <p:cNvPr id="12" name="isļíḑê">
              <a:extLst>
                <a:ext uri="{FF2B5EF4-FFF2-40B4-BE49-F238E27FC236}">
                  <a16:creationId xmlns:a16="http://schemas.microsoft.com/office/drawing/2014/main" id="{6D922B96-400A-4984-849D-A4C183CE9883}"/>
                </a:ext>
              </a:extLst>
            </p:cNvPr>
            <p:cNvSpPr/>
            <p:nvPr/>
          </p:nvSpPr>
          <p:spPr bwMode="auto">
            <a:xfrm>
              <a:off x="4044950" y="993776"/>
              <a:ext cx="4357688" cy="3636963"/>
            </a:xfrm>
            <a:custGeom>
              <a:avLst/>
              <a:gdLst>
                <a:gd name="T0" fmla="*/ 1289 w 1488"/>
                <a:gd name="T1" fmla="*/ 683 h 1244"/>
                <a:gd name="T2" fmla="*/ 1340 w 1488"/>
                <a:gd name="T3" fmla="*/ 580 h 1244"/>
                <a:gd name="T4" fmla="*/ 1282 w 1488"/>
                <a:gd name="T5" fmla="*/ 281 h 1244"/>
                <a:gd name="T6" fmla="*/ 419 w 1488"/>
                <a:gd name="T7" fmla="*/ 136 h 1244"/>
                <a:gd name="T8" fmla="*/ 134 w 1488"/>
                <a:gd name="T9" fmla="*/ 354 h 1244"/>
                <a:gd name="T10" fmla="*/ 122 w 1488"/>
                <a:gd name="T11" fmla="*/ 819 h 1244"/>
                <a:gd name="T12" fmla="*/ 46 w 1488"/>
                <a:gd name="T13" fmla="*/ 1202 h 1244"/>
                <a:gd name="T14" fmla="*/ 807 w 1488"/>
                <a:gd name="T15" fmla="*/ 1210 h 1244"/>
                <a:gd name="T16" fmla="*/ 1056 w 1488"/>
                <a:gd name="T17" fmla="*/ 1221 h 1244"/>
                <a:gd name="T18" fmla="*/ 1285 w 1488"/>
                <a:gd name="T19" fmla="*/ 1202 h 1244"/>
                <a:gd name="T20" fmla="*/ 1289 w 1488"/>
                <a:gd name="T21" fmla="*/ 68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8" h="1244">
                  <a:moveTo>
                    <a:pt x="1289" y="683"/>
                  </a:moveTo>
                  <a:cubicBezTo>
                    <a:pt x="1302" y="647"/>
                    <a:pt x="1324" y="617"/>
                    <a:pt x="1340" y="580"/>
                  </a:cubicBezTo>
                  <a:cubicBezTo>
                    <a:pt x="1388" y="473"/>
                    <a:pt x="1358" y="366"/>
                    <a:pt x="1282" y="281"/>
                  </a:cubicBezTo>
                  <a:cubicBezTo>
                    <a:pt x="1071" y="45"/>
                    <a:pt x="697" y="0"/>
                    <a:pt x="419" y="136"/>
                  </a:cubicBezTo>
                  <a:cubicBezTo>
                    <a:pt x="312" y="188"/>
                    <a:pt x="198" y="251"/>
                    <a:pt x="134" y="354"/>
                  </a:cubicBezTo>
                  <a:cubicBezTo>
                    <a:pt x="38" y="509"/>
                    <a:pt x="122" y="655"/>
                    <a:pt x="122" y="819"/>
                  </a:cubicBezTo>
                  <a:cubicBezTo>
                    <a:pt x="121" y="946"/>
                    <a:pt x="0" y="1076"/>
                    <a:pt x="46" y="1202"/>
                  </a:cubicBezTo>
                  <a:cubicBezTo>
                    <a:pt x="807" y="1210"/>
                    <a:pt x="807" y="1210"/>
                    <a:pt x="807" y="1210"/>
                  </a:cubicBezTo>
                  <a:cubicBezTo>
                    <a:pt x="890" y="1203"/>
                    <a:pt x="973" y="1216"/>
                    <a:pt x="1056" y="1221"/>
                  </a:cubicBezTo>
                  <a:cubicBezTo>
                    <a:pt x="1139" y="1225"/>
                    <a:pt x="1214" y="1244"/>
                    <a:pt x="1285" y="1202"/>
                  </a:cubicBezTo>
                  <a:cubicBezTo>
                    <a:pt x="1488" y="1083"/>
                    <a:pt x="1230" y="845"/>
                    <a:pt x="1289" y="683"/>
                  </a:cubicBezTo>
                  <a:close/>
                </a:path>
              </a:pathLst>
            </a:custGeom>
            <a:solidFill>
              <a:srgbClr val="F8B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íṣḻíḋe">
              <a:extLst>
                <a:ext uri="{FF2B5EF4-FFF2-40B4-BE49-F238E27FC236}">
                  <a16:creationId xmlns:a16="http://schemas.microsoft.com/office/drawing/2014/main" id="{7060E8F5-AF54-4BE4-97D9-3FFFC7BB2273}"/>
                </a:ext>
              </a:extLst>
            </p:cNvPr>
            <p:cNvSpPr/>
            <p:nvPr/>
          </p:nvSpPr>
          <p:spPr bwMode="auto">
            <a:xfrm>
              <a:off x="4149725" y="3192463"/>
              <a:ext cx="3802063" cy="2582863"/>
            </a:xfrm>
            <a:custGeom>
              <a:avLst/>
              <a:gdLst>
                <a:gd name="T0" fmla="*/ 5 w 1298"/>
                <a:gd name="T1" fmla="*/ 426 h 884"/>
                <a:gd name="T2" fmla="*/ 14 w 1298"/>
                <a:gd name="T3" fmla="*/ 459 h 884"/>
                <a:gd name="T4" fmla="*/ 177 w 1298"/>
                <a:gd name="T5" fmla="*/ 571 h 884"/>
                <a:gd name="T6" fmla="*/ 309 w 1298"/>
                <a:gd name="T7" fmla="*/ 649 h 884"/>
                <a:gd name="T8" fmla="*/ 397 w 1298"/>
                <a:gd name="T9" fmla="*/ 778 h 884"/>
                <a:gd name="T10" fmla="*/ 763 w 1298"/>
                <a:gd name="T11" fmla="*/ 783 h 884"/>
                <a:gd name="T12" fmla="*/ 867 w 1298"/>
                <a:gd name="T13" fmla="*/ 650 h 884"/>
                <a:gd name="T14" fmla="*/ 1007 w 1298"/>
                <a:gd name="T15" fmla="*/ 536 h 884"/>
                <a:gd name="T16" fmla="*/ 1215 w 1298"/>
                <a:gd name="T17" fmla="*/ 470 h 884"/>
                <a:gd name="T18" fmla="*/ 1273 w 1298"/>
                <a:gd name="T19" fmla="*/ 427 h 884"/>
                <a:gd name="T20" fmla="*/ 1258 w 1298"/>
                <a:gd name="T21" fmla="*/ 332 h 884"/>
                <a:gd name="T22" fmla="*/ 745 w 1298"/>
                <a:gd name="T23" fmla="*/ 36 h 884"/>
                <a:gd name="T24" fmla="*/ 543 w 1298"/>
                <a:gd name="T25" fmla="*/ 36 h 884"/>
                <a:gd name="T26" fmla="*/ 67 w 1298"/>
                <a:gd name="T27" fmla="*/ 313 h 884"/>
                <a:gd name="T28" fmla="*/ 5 w 1298"/>
                <a:gd name="T29" fmla="*/ 42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8" h="884">
                  <a:moveTo>
                    <a:pt x="5" y="426"/>
                  </a:moveTo>
                  <a:cubicBezTo>
                    <a:pt x="6" y="437"/>
                    <a:pt x="9" y="448"/>
                    <a:pt x="14" y="459"/>
                  </a:cubicBezTo>
                  <a:cubicBezTo>
                    <a:pt x="42" y="524"/>
                    <a:pt x="115" y="549"/>
                    <a:pt x="177" y="571"/>
                  </a:cubicBezTo>
                  <a:cubicBezTo>
                    <a:pt x="226" y="588"/>
                    <a:pt x="275" y="608"/>
                    <a:pt x="309" y="649"/>
                  </a:cubicBezTo>
                  <a:cubicBezTo>
                    <a:pt x="343" y="689"/>
                    <a:pt x="362" y="740"/>
                    <a:pt x="397" y="778"/>
                  </a:cubicBezTo>
                  <a:cubicBezTo>
                    <a:pt x="495" y="884"/>
                    <a:pt x="661" y="878"/>
                    <a:pt x="763" y="783"/>
                  </a:cubicBezTo>
                  <a:cubicBezTo>
                    <a:pt x="805" y="745"/>
                    <a:pt x="834" y="696"/>
                    <a:pt x="867" y="650"/>
                  </a:cubicBezTo>
                  <a:cubicBezTo>
                    <a:pt x="904" y="599"/>
                    <a:pt x="948" y="560"/>
                    <a:pt x="1007" y="536"/>
                  </a:cubicBezTo>
                  <a:cubicBezTo>
                    <a:pt x="1074" y="509"/>
                    <a:pt x="1149" y="501"/>
                    <a:pt x="1215" y="470"/>
                  </a:cubicBezTo>
                  <a:cubicBezTo>
                    <a:pt x="1237" y="460"/>
                    <a:pt x="1259" y="446"/>
                    <a:pt x="1273" y="427"/>
                  </a:cubicBezTo>
                  <a:cubicBezTo>
                    <a:pt x="1298" y="393"/>
                    <a:pt x="1295" y="353"/>
                    <a:pt x="1258" y="332"/>
                  </a:cubicBezTo>
                  <a:cubicBezTo>
                    <a:pt x="745" y="36"/>
                    <a:pt x="745" y="36"/>
                    <a:pt x="745" y="36"/>
                  </a:cubicBezTo>
                  <a:cubicBezTo>
                    <a:pt x="683" y="0"/>
                    <a:pt x="606" y="0"/>
                    <a:pt x="543" y="36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26" y="337"/>
                    <a:pt x="0" y="381"/>
                    <a:pt x="5" y="426"/>
                  </a:cubicBezTo>
                  <a:close/>
                </a:path>
              </a:pathLst>
            </a:custGeom>
            <a:solidFill>
              <a:srgbClr val="D7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ïSľíďe">
              <a:extLst>
                <a:ext uri="{FF2B5EF4-FFF2-40B4-BE49-F238E27FC236}">
                  <a16:creationId xmlns:a16="http://schemas.microsoft.com/office/drawing/2014/main" id="{8F3BB93E-8CCA-46FF-9F2A-820494BE07E0}"/>
                </a:ext>
              </a:extLst>
            </p:cNvPr>
            <p:cNvSpPr/>
            <p:nvPr/>
          </p:nvSpPr>
          <p:spPr bwMode="auto">
            <a:xfrm>
              <a:off x="6481763" y="4033838"/>
              <a:ext cx="977900" cy="584200"/>
            </a:xfrm>
            <a:custGeom>
              <a:avLst/>
              <a:gdLst>
                <a:gd name="T0" fmla="*/ 8 w 334"/>
                <a:gd name="T1" fmla="*/ 66 h 200"/>
                <a:gd name="T2" fmla="*/ 118 w 334"/>
                <a:gd name="T3" fmla="*/ 2 h 200"/>
                <a:gd name="T4" fmla="*/ 130 w 334"/>
                <a:gd name="T5" fmla="*/ 2 h 200"/>
                <a:gd name="T6" fmla="*/ 326 w 334"/>
                <a:gd name="T7" fmla="*/ 115 h 200"/>
                <a:gd name="T8" fmla="*/ 326 w 334"/>
                <a:gd name="T9" fmla="*/ 136 h 200"/>
                <a:gd name="T10" fmla="*/ 227 w 334"/>
                <a:gd name="T11" fmla="*/ 194 h 200"/>
                <a:gd name="T12" fmla="*/ 192 w 334"/>
                <a:gd name="T13" fmla="*/ 194 h 200"/>
                <a:gd name="T14" fmla="*/ 8 w 334"/>
                <a:gd name="T15" fmla="*/ 88 h 200"/>
                <a:gd name="T16" fmla="*/ 8 w 334"/>
                <a:gd name="T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00">
                  <a:moveTo>
                    <a:pt x="8" y="66"/>
                  </a:moveTo>
                  <a:cubicBezTo>
                    <a:pt x="118" y="2"/>
                    <a:pt x="118" y="2"/>
                    <a:pt x="118" y="2"/>
                  </a:cubicBezTo>
                  <a:cubicBezTo>
                    <a:pt x="122" y="0"/>
                    <a:pt x="127" y="0"/>
                    <a:pt x="130" y="2"/>
                  </a:cubicBezTo>
                  <a:cubicBezTo>
                    <a:pt x="326" y="115"/>
                    <a:pt x="326" y="115"/>
                    <a:pt x="326" y="115"/>
                  </a:cubicBezTo>
                  <a:cubicBezTo>
                    <a:pt x="334" y="119"/>
                    <a:pt x="334" y="131"/>
                    <a:pt x="326" y="136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216" y="200"/>
                    <a:pt x="203" y="200"/>
                    <a:pt x="192" y="194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0" y="83"/>
                    <a:pt x="0" y="71"/>
                    <a:pt x="8" y="66"/>
                  </a:cubicBezTo>
                  <a:close/>
                </a:path>
              </a:pathLst>
            </a:custGeom>
            <a:solidFill>
              <a:srgbClr val="97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iś1íḍe">
              <a:extLst>
                <a:ext uri="{FF2B5EF4-FFF2-40B4-BE49-F238E27FC236}">
                  <a16:creationId xmlns:a16="http://schemas.microsoft.com/office/drawing/2014/main" id="{0C96B04F-9A0C-4C62-8793-104B0F5B9223}"/>
                </a:ext>
              </a:extLst>
            </p:cNvPr>
            <p:cNvSpPr/>
            <p:nvPr/>
          </p:nvSpPr>
          <p:spPr bwMode="auto">
            <a:xfrm>
              <a:off x="4562475" y="3679826"/>
              <a:ext cx="1825625" cy="1081088"/>
            </a:xfrm>
            <a:custGeom>
              <a:avLst/>
              <a:gdLst>
                <a:gd name="T0" fmla="*/ 611 w 623"/>
                <a:gd name="T1" fmla="*/ 99 h 370"/>
                <a:gd name="T2" fmla="*/ 447 w 623"/>
                <a:gd name="T3" fmla="*/ 4 h 370"/>
                <a:gd name="T4" fmla="*/ 428 w 623"/>
                <a:gd name="T5" fmla="*/ 4 h 370"/>
                <a:gd name="T6" fmla="*/ 12 w 623"/>
                <a:gd name="T7" fmla="*/ 243 h 370"/>
                <a:gd name="T8" fmla="*/ 12 w 623"/>
                <a:gd name="T9" fmla="*/ 275 h 370"/>
                <a:gd name="T10" fmla="*/ 159 w 623"/>
                <a:gd name="T11" fmla="*/ 361 h 370"/>
                <a:gd name="T12" fmla="*/ 212 w 623"/>
                <a:gd name="T13" fmla="*/ 361 h 370"/>
                <a:gd name="T14" fmla="*/ 611 w 623"/>
                <a:gd name="T15" fmla="*/ 131 h 370"/>
                <a:gd name="T16" fmla="*/ 611 w 623"/>
                <a:gd name="T17" fmla="*/ 9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3" h="370">
                  <a:moveTo>
                    <a:pt x="611" y="99"/>
                  </a:moveTo>
                  <a:cubicBezTo>
                    <a:pt x="447" y="4"/>
                    <a:pt x="447" y="4"/>
                    <a:pt x="447" y="4"/>
                  </a:cubicBezTo>
                  <a:cubicBezTo>
                    <a:pt x="441" y="0"/>
                    <a:pt x="434" y="0"/>
                    <a:pt x="428" y="4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0" y="250"/>
                    <a:pt x="0" y="268"/>
                    <a:pt x="12" y="275"/>
                  </a:cubicBezTo>
                  <a:cubicBezTo>
                    <a:pt x="159" y="361"/>
                    <a:pt x="159" y="361"/>
                    <a:pt x="159" y="361"/>
                  </a:cubicBezTo>
                  <a:cubicBezTo>
                    <a:pt x="176" y="370"/>
                    <a:pt x="196" y="370"/>
                    <a:pt x="212" y="361"/>
                  </a:cubicBezTo>
                  <a:cubicBezTo>
                    <a:pt x="611" y="131"/>
                    <a:pt x="611" y="131"/>
                    <a:pt x="611" y="131"/>
                  </a:cubicBezTo>
                  <a:cubicBezTo>
                    <a:pt x="623" y="124"/>
                    <a:pt x="623" y="106"/>
                    <a:pt x="611" y="99"/>
                  </a:cubicBezTo>
                  <a:close/>
                </a:path>
              </a:pathLst>
            </a:custGeom>
            <a:solidFill>
              <a:srgbClr val="97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iṥļídê">
              <a:extLst>
                <a:ext uri="{FF2B5EF4-FFF2-40B4-BE49-F238E27FC236}">
                  <a16:creationId xmlns:a16="http://schemas.microsoft.com/office/drawing/2014/main" id="{F7AE7DEC-C45D-474A-8ECA-469329B17152}"/>
                </a:ext>
              </a:extLst>
            </p:cNvPr>
            <p:cNvSpPr/>
            <p:nvPr/>
          </p:nvSpPr>
          <p:spPr bwMode="auto">
            <a:xfrm>
              <a:off x="7143750" y="3206751"/>
              <a:ext cx="195263" cy="490538"/>
            </a:xfrm>
            <a:custGeom>
              <a:avLst/>
              <a:gdLst>
                <a:gd name="T0" fmla="*/ 57 w 67"/>
                <a:gd name="T1" fmla="*/ 124 h 168"/>
                <a:gd name="T2" fmla="*/ 57 w 67"/>
                <a:gd name="T3" fmla="*/ 33 h 168"/>
                <a:gd name="T4" fmla="*/ 54 w 67"/>
                <a:gd name="T5" fmla="*/ 28 h 168"/>
                <a:gd name="T6" fmla="*/ 40 w 67"/>
                <a:gd name="T7" fmla="*/ 19 h 168"/>
                <a:gd name="T8" fmla="*/ 11 w 67"/>
                <a:gd name="T9" fmla="*/ 3 h 168"/>
                <a:gd name="T10" fmla="*/ 3 w 67"/>
                <a:gd name="T11" fmla="*/ 11 h 168"/>
                <a:gd name="T12" fmla="*/ 40 w 67"/>
                <a:gd name="T13" fmla="*/ 65 h 168"/>
                <a:gd name="T14" fmla="*/ 40 w 67"/>
                <a:gd name="T15" fmla="*/ 114 h 168"/>
                <a:gd name="T16" fmla="*/ 30 w 67"/>
                <a:gd name="T17" fmla="*/ 135 h 168"/>
                <a:gd name="T18" fmla="*/ 42 w 67"/>
                <a:gd name="T19" fmla="*/ 156 h 168"/>
                <a:gd name="T20" fmla="*/ 67 w 67"/>
                <a:gd name="T21" fmla="*/ 150 h 168"/>
                <a:gd name="T22" fmla="*/ 57 w 67"/>
                <a:gd name="T23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68">
                  <a:moveTo>
                    <a:pt x="57" y="124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31"/>
                    <a:pt x="56" y="29"/>
                    <a:pt x="54" y="2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0" y="6"/>
                    <a:pt x="3" y="1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114"/>
                    <a:pt x="40" y="114"/>
                    <a:pt x="40" y="114"/>
                  </a:cubicBezTo>
                  <a:cubicBezTo>
                    <a:pt x="32" y="114"/>
                    <a:pt x="27" y="122"/>
                    <a:pt x="30" y="135"/>
                  </a:cubicBezTo>
                  <a:cubicBezTo>
                    <a:pt x="32" y="143"/>
                    <a:pt x="36" y="151"/>
                    <a:pt x="42" y="156"/>
                  </a:cubicBezTo>
                  <a:cubicBezTo>
                    <a:pt x="55" y="168"/>
                    <a:pt x="67" y="164"/>
                    <a:pt x="67" y="150"/>
                  </a:cubicBezTo>
                  <a:cubicBezTo>
                    <a:pt x="67" y="141"/>
                    <a:pt x="63" y="131"/>
                    <a:pt x="57" y="124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íṧḷíďè">
              <a:extLst>
                <a:ext uri="{FF2B5EF4-FFF2-40B4-BE49-F238E27FC236}">
                  <a16:creationId xmlns:a16="http://schemas.microsoft.com/office/drawing/2014/main" id="{38832399-1F2A-4340-9B23-619B8E851C45}"/>
                </a:ext>
              </a:extLst>
            </p:cNvPr>
            <p:cNvSpPr/>
            <p:nvPr/>
          </p:nvSpPr>
          <p:spPr bwMode="auto">
            <a:xfrm>
              <a:off x="4665663" y="4305301"/>
              <a:ext cx="412750" cy="339725"/>
            </a:xfrm>
            <a:custGeom>
              <a:avLst/>
              <a:gdLst>
                <a:gd name="T0" fmla="*/ 120 w 141"/>
                <a:gd name="T1" fmla="*/ 69 h 116"/>
                <a:gd name="T2" fmla="*/ 120 w 141"/>
                <a:gd name="T3" fmla="*/ 77 h 116"/>
                <a:gd name="T4" fmla="*/ 120 w 141"/>
                <a:gd name="T5" fmla="*/ 78 h 116"/>
                <a:gd name="T6" fmla="*/ 121 w 141"/>
                <a:gd name="T7" fmla="*/ 85 h 116"/>
                <a:gd name="T8" fmla="*/ 122 w 141"/>
                <a:gd name="T9" fmla="*/ 85 h 116"/>
                <a:gd name="T10" fmla="*/ 123 w 141"/>
                <a:gd name="T11" fmla="*/ 91 h 116"/>
                <a:gd name="T12" fmla="*/ 123 w 141"/>
                <a:gd name="T13" fmla="*/ 93 h 116"/>
                <a:gd name="T14" fmla="*/ 125 w 141"/>
                <a:gd name="T15" fmla="*/ 98 h 116"/>
                <a:gd name="T16" fmla="*/ 126 w 141"/>
                <a:gd name="T17" fmla="*/ 98 h 116"/>
                <a:gd name="T18" fmla="*/ 129 w 141"/>
                <a:gd name="T19" fmla="*/ 103 h 116"/>
                <a:gd name="T20" fmla="*/ 129 w 141"/>
                <a:gd name="T21" fmla="*/ 104 h 116"/>
                <a:gd name="T22" fmla="*/ 132 w 141"/>
                <a:gd name="T23" fmla="*/ 108 h 116"/>
                <a:gd name="T24" fmla="*/ 133 w 141"/>
                <a:gd name="T25" fmla="*/ 109 h 116"/>
                <a:gd name="T26" fmla="*/ 136 w 141"/>
                <a:gd name="T27" fmla="*/ 112 h 116"/>
                <a:gd name="T28" fmla="*/ 137 w 141"/>
                <a:gd name="T29" fmla="*/ 113 h 116"/>
                <a:gd name="T30" fmla="*/ 141 w 141"/>
                <a:gd name="T31" fmla="*/ 116 h 116"/>
                <a:gd name="T32" fmla="*/ 21 w 141"/>
                <a:gd name="T33" fmla="*/ 46 h 116"/>
                <a:gd name="T34" fmla="*/ 17 w 141"/>
                <a:gd name="T35" fmla="*/ 43 h 116"/>
                <a:gd name="T36" fmla="*/ 16 w 141"/>
                <a:gd name="T37" fmla="*/ 42 h 116"/>
                <a:gd name="T38" fmla="*/ 13 w 141"/>
                <a:gd name="T39" fmla="*/ 39 h 116"/>
                <a:gd name="T40" fmla="*/ 12 w 141"/>
                <a:gd name="T41" fmla="*/ 38 h 116"/>
                <a:gd name="T42" fmla="*/ 9 w 141"/>
                <a:gd name="T43" fmla="*/ 34 h 116"/>
                <a:gd name="T44" fmla="*/ 9 w 141"/>
                <a:gd name="T45" fmla="*/ 34 h 116"/>
                <a:gd name="T46" fmla="*/ 9 w 141"/>
                <a:gd name="T47" fmla="*/ 34 h 116"/>
                <a:gd name="T48" fmla="*/ 6 w 141"/>
                <a:gd name="T49" fmla="*/ 29 h 116"/>
                <a:gd name="T50" fmla="*/ 6 w 141"/>
                <a:gd name="T51" fmla="*/ 29 h 116"/>
                <a:gd name="T52" fmla="*/ 6 w 141"/>
                <a:gd name="T53" fmla="*/ 28 h 116"/>
                <a:gd name="T54" fmla="*/ 4 w 141"/>
                <a:gd name="T55" fmla="*/ 25 h 116"/>
                <a:gd name="T56" fmla="*/ 4 w 141"/>
                <a:gd name="T57" fmla="*/ 23 h 116"/>
                <a:gd name="T58" fmla="*/ 3 w 141"/>
                <a:gd name="T59" fmla="*/ 22 h 116"/>
                <a:gd name="T60" fmla="*/ 3 w 141"/>
                <a:gd name="T61" fmla="*/ 21 h 116"/>
                <a:gd name="T62" fmla="*/ 2 w 141"/>
                <a:gd name="T63" fmla="*/ 17 h 116"/>
                <a:gd name="T64" fmla="*/ 2 w 141"/>
                <a:gd name="T65" fmla="*/ 16 h 116"/>
                <a:gd name="T66" fmla="*/ 2 w 141"/>
                <a:gd name="T67" fmla="*/ 15 h 116"/>
                <a:gd name="T68" fmla="*/ 1 w 141"/>
                <a:gd name="T69" fmla="*/ 14 h 116"/>
                <a:gd name="T70" fmla="*/ 1 w 141"/>
                <a:gd name="T71" fmla="*/ 10 h 116"/>
                <a:gd name="T72" fmla="*/ 1 w 141"/>
                <a:gd name="T73" fmla="*/ 8 h 116"/>
                <a:gd name="T74" fmla="*/ 1 w 141"/>
                <a:gd name="T75" fmla="*/ 8 h 116"/>
                <a:gd name="T76" fmla="*/ 0 w 141"/>
                <a:gd name="T77" fmla="*/ 7 h 116"/>
                <a:gd name="T78" fmla="*/ 0 w 141"/>
                <a:gd name="T79" fmla="*/ 3 h 116"/>
                <a:gd name="T80" fmla="*/ 0 w 141"/>
                <a:gd name="T81" fmla="*/ 0 h 116"/>
                <a:gd name="T82" fmla="*/ 0 w 141"/>
                <a:gd name="T83" fmla="*/ 0 h 116"/>
                <a:gd name="T84" fmla="*/ 120 w 141"/>
                <a:gd name="T85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" h="116">
                  <a:moveTo>
                    <a:pt x="120" y="69"/>
                  </a:moveTo>
                  <a:cubicBezTo>
                    <a:pt x="120" y="72"/>
                    <a:pt x="120" y="75"/>
                    <a:pt x="120" y="77"/>
                  </a:cubicBezTo>
                  <a:cubicBezTo>
                    <a:pt x="120" y="77"/>
                    <a:pt x="120" y="78"/>
                    <a:pt x="120" y="78"/>
                  </a:cubicBezTo>
                  <a:cubicBezTo>
                    <a:pt x="121" y="80"/>
                    <a:pt x="121" y="82"/>
                    <a:pt x="121" y="85"/>
                  </a:cubicBezTo>
                  <a:cubicBezTo>
                    <a:pt x="121" y="85"/>
                    <a:pt x="121" y="85"/>
                    <a:pt x="122" y="85"/>
                  </a:cubicBezTo>
                  <a:cubicBezTo>
                    <a:pt x="122" y="88"/>
                    <a:pt x="122" y="90"/>
                    <a:pt x="123" y="91"/>
                  </a:cubicBezTo>
                  <a:cubicBezTo>
                    <a:pt x="123" y="92"/>
                    <a:pt x="123" y="92"/>
                    <a:pt x="123" y="93"/>
                  </a:cubicBezTo>
                  <a:cubicBezTo>
                    <a:pt x="124" y="94"/>
                    <a:pt x="125" y="96"/>
                    <a:pt x="125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7" y="100"/>
                    <a:pt x="128" y="102"/>
                    <a:pt x="129" y="103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5"/>
                    <a:pt x="131" y="107"/>
                    <a:pt x="132" y="108"/>
                  </a:cubicBezTo>
                  <a:cubicBezTo>
                    <a:pt x="132" y="108"/>
                    <a:pt x="133" y="109"/>
                    <a:pt x="133" y="109"/>
                  </a:cubicBezTo>
                  <a:cubicBezTo>
                    <a:pt x="134" y="110"/>
                    <a:pt x="135" y="111"/>
                    <a:pt x="136" y="112"/>
                  </a:cubicBezTo>
                  <a:cubicBezTo>
                    <a:pt x="136" y="112"/>
                    <a:pt x="136" y="112"/>
                    <a:pt x="137" y="113"/>
                  </a:cubicBezTo>
                  <a:cubicBezTo>
                    <a:pt x="138" y="114"/>
                    <a:pt x="140" y="115"/>
                    <a:pt x="141" y="11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5"/>
                    <a:pt x="18" y="44"/>
                    <a:pt x="17" y="43"/>
                  </a:cubicBezTo>
                  <a:cubicBezTo>
                    <a:pt x="17" y="43"/>
                    <a:pt x="16" y="42"/>
                    <a:pt x="16" y="42"/>
                  </a:cubicBezTo>
                  <a:cubicBezTo>
                    <a:pt x="15" y="41"/>
                    <a:pt x="14" y="40"/>
                    <a:pt x="13" y="39"/>
                  </a:cubicBezTo>
                  <a:cubicBezTo>
                    <a:pt x="13" y="39"/>
                    <a:pt x="12" y="39"/>
                    <a:pt x="12" y="38"/>
                  </a:cubicBezTo>
                  <a:cubicBezTo>
                    <a:pt x="11" y="37"/>
                    <a:pt x="10" y="36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2"/>
                    <a:pt x="7" y="31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7"/>
                    <a:pt x="5" y="26"/>
                    <a:pt x="4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3" y="22"/>
                    <a:pt x="3" y="22"/>
                  </a:cubicBezTo>
                  <a:cubicBezTo>
                    <a:pt x="3" y="22"/>
                    <a:pt x="3" y="21"/>
                    <a:pt x="3" y="21"/>
                  </a:cubicBezTo>
                  <a:cubicBezTo>
                    <a:pt x="3" y="20"/>
                    <a:pt x="2" y="18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2" y="16"/>
                    <a:pt x="2" y="15"/>
                    <a:pt x="2" y="15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3"/>
                    <a:pt x="1" y="11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0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îṣļïḋè">
              <a:extLst>
                <a:ext uri="{FF2B5EF4-FFF2-40B4-BE49-F238E27FC236}">
                  <a16:creationId xmlns:a16="http://schemas.microsoft.com/office/drawing/2014/main" id="{7CAF8BE7-8501-44E0-8AF8-682D014FEF8B}"/>
                </a:ext>
              </a:extLst>
            </p:cNvPr>
            <p:cNvSpPr/>
            <p:nvPr/>
          </p:nvSpPr>
          <p:spPr bwMode="auto">
            <a:xfrm>
              <a:off x="4635500" y="4252913"/>
              <a:ext cx="457200" cy="415925"/>
            </a:xfrm>
            <a:custGeom>
              <a:avLst/>
              <a:gdLst>
                <a:gd name="T0" fmla="*/ 146 w 156"/>
                <a:gd name="T1" fmla="*/ 142 h 142"/>
                <a:gd name="T2" fmla="*/ 146 w 156"/>
                <a:gd name="T3" fmla="*/ 142 h 142"/>
                <a:gd name="T4" fmla="*/ 26 w 156"/>
                <a:gd name="T5" fmla="*/ 73 h 142"/>
                <a:gd name="T6" fmla="*/ 21 w 156"/>
                <a:gd name="T7" fmla="*/ 69 h 142"/>
                <a:gd name="T8" fmla="*/ 19 w 156"/>
                <a:gd name="T9" fmla="*/ 68 h 142"/>
                <a:gd name="T10" fmla="*/ 16 w 156"/>
                <a:gd name="T11" fmla="*/ 64 h 142"/>
                <a:gd name="T12" fmla="*/ 14 w 156"/>
                <a:gd name="T13" fmla="*/ 63 h 142"/>
                <a:gd name="T14" fmla="*/ 11 w 156"/>
                <a:gd name="T15" fmla="*/ 58 h 142"/>
                <a:gd name="T16" fmla="*/ 10 w 156"/>
                <a:gd name="T17" fmla="*/ 58 h 142"/>
                <a:gd name="T18" fmla="*/ 10 w 156"/>
                <a:gd name="T19" fmla="*/ 57 h 142"/>
                <a:gd name="T20" fmla="*/ 7 w 156"/>
                <a:gd name="T21" fmla="*/ 51 h 142"/>
                <a:gd name="T22" fmla="*/ 6 w 156"/>
                <a:gd name="T23" fmla="*/ 50 h 142"/>
                <a:gd name="T24" fmla="*/ 5 w 156"/>
                <a:gd name="T25" fmla="*/ 46 h 142"/>
                <a:gd name="T26" fmla="*/ 4 w 156"/>
                <a:gd name="T27" fmla="*/ 45 h 142"/>
                <a:gd name="T28" fmla="*/ 14 w 156"/>
                <a:gd name="T29" fmla="*/ 41 h 142"/>
                <a:gd name="T30" fmla="*/ 4 w 156"/>
                <a:gd name="T31" fmla="*/ 44 h 142"/>
                <a:gd name="T32" fmla="*/ 3 w 156"/>
                <a:gd name="T33" fmla="*/ 42 h 142"/>
                <a:gd name="T34" fmla="*/ 2 w 156"/>
                <a:gd name="T35" fmla="*/ 37 h 142"/>
                <a:gd name="T36" fmla="*/ 1 w 156"/>
                <a:gd name="T37" fmla="*/ 33 h 142"/>
                <a:gd name="T38" fmla="*/ 1 w 156"/>
                <a:gd name="T39" fmla="*/ 29 h 142"/>
                <a:gd name="T40" fmla="*/ 0 w 156"/>
                <a:gd name="T41" fmla="*/ 25 h 142"/>
                <a:gd name="T42" fmla="*/ 0 w 156"/>
                <a:gd name="T43" fmla="*/ 22 h 142"/>
                <a:gd name="T44" fmla="*/ 0 w 156"/>
                <a:gd name="T45" fmla="*/ 18 h 142"/>
                <a:gd name="T46" fmla="*/ 0 w 156"/>
                <a:gd name="T47" fmla="*/ 0 h 142"/>
                <a:gd name="T48" fmla="*/ 15 w 156"/>
                <a:gd name="T49" fmla="*/ 9 h 142"/>
                <a:gd name="T50" fmla="*/ 140 w 156"/>
                <a:gd name="T51" fmla="*/ 81 h 142"/>
                <a:gd name="T52" fmla="*/ 140 w 156"/>
                <a:gd name="T53" fmla="*/ 87 h 142"/>
                <a:gd name="T54" fmla="*/ 140 w 156"/>
                <a:gd name="T55" fmla="*/ 94 h 142"/>
                <a:gd name="T56" fmla="*/ 141 w 156"/>
                <a:gd name="T57" fmla="*/ 101 h 142"/>
                <a:gd name="T58" fmla="*/ 142 w 156"/>
                <a:gd name="T59" fmla="*/ 101 h 142"/>
                <a:gd name="T60" fmla="*/ 143 w 156"/>
                <a:gd name="T61" fmla="*/ 106 h 142"/>
                <a:gd name="T62" fmla="*/ 143 w 156"/>
                <a:gd name="T63" fmla="*/ 107 h 142"/>
                <a:gd name="T64" fmla="*/ 145 w 156"/>
                <a:gd name="T65" fmla="*/ 111 h 142"/>
                <a:gd name="T66" fmla="*/ 145 w 156"/>
                <a:gd name="T67" fmla="*/ 112 h 142"/>
                <a:gd name="T68" fmla="*/ 147 w 156"/>
                <a:gd name="T69" fmla="*/ 116 h 142"/>
                <a:gd name="T70" fmla="*/ 148 w 156"/>
                <a:gd name="T71" fmla="*/ 116 h 142"/>
                <a:gd name="T72" fmla="*/ 150 w 156"/>
                <a:gd name="T73" fmla="*/ 119 h 142"/>
                <a:gd name="T74" fmla="*/ 150 w 156"/>
                <a:gd name="T75" fmla="*/ 120 h 142"/>
                <a:gd name="T76" fmla="*/ 152 w 156"/>
                <a:gd name="T77" fmla="*/ 122 h 142"/>
                <a:gd name="T78" fmla="*/ 153 w 156"/>
                <a:gd name="T79" fmla="*/ 123 h 142"/>
                <a:gd name="T80" fmla="*/ 156 w 156"/>
                <a:gd name="T81" fmla="*/ 125 h 142"/>
                <a:gd name="T82" fmla="*/ 156 w 156"/>
                <a:gd name="T83" fmla="*/ 125 h 142"/>
                <a:gd name="T84" fmla="*/ 146 w 156"/>
                <a:gd name="T85" fmla="*/ 142 h 142"/>
                <a:gd name="T86" fmla="*/ 27 w 156"/>
                <a:gd name="T87" fmla="*/ 46 h 142"/>
                <a:gd name="T88" fmla="*/ 28 w 156"/>
                <a:gd name="T89" fmla="*/ 47 h 142"/>
                <a:gd name="T90" fmla="*/ 30 w 156"/>
                <a:gd name="T91" fmla="*/ 50 h 142"/>
                <a:gd name="T92" fmla="*/ 30 w 156"/>
                <a:gd name="T93" fmla="*/ 50 h 142"/>
                <a:gd name="T94" fmla="*/ 33 w 156"/>
                <a:gd name="T95" fmla="*/ 52 h 142"/>
                <a:gd name="T96" fmla="*/ 33 w 156"/>
                <a:gd name="T97" fmla="*/ 53 h 142"/>
                <a:gd name="T98" fmla="*/ 36 w 156"/>
                <a:gd name="T99" fmla="*/ 55 h 142"/>
                <a:gd name="T100" fmla="*/ 121 w 156"/>
                <a:gd name="T101" fmla="*/ 105 h 142"/>
                <a:gd name="T102" fmla="*/ 121 w 156"/>
                <a:gd name="T103" fmla="*/ 105 h 142"/>
                <a:gd name="T104" fmla="*/ 120 w 156"/>
                <a:gd name="T105" fmla="*/ 97 h 142"/>
                <a:gd name="T106" fmla="*/ 120 w 156"/>
                <a:gd name="T107" fmla="*/ 96 h 142"/>
                <a:gd name="T108" fmla="*/ 120 w 156"/>
                <a:gd name="T109" fmla="*/ 93 h 142"/>
                <a:gd name="T110" fmla="*/ 23 w 156"/>
                <a:gd name="T111" fmla="*/ 37 h 142"/>
                <a:gd name="T112" fmla="*/ 24 w 156"/>
                <a:gd name="T113" fmla="*/ 39 h 142"/>
                <a:gd name="T114" fmla="*/ 25 w 156"/>
                <a:gd name="T115" fmla="*/ 42 h 142"/>
                <a:gd name="T116" fmla="*/ 25 w 156"/>
                <a:gd name="T117" fmla="*/ 42 h 142"/>
                <a:gd name="T118" fmla="*/ 27 w 156"/>
                <a:gd name="T119" fmla="*/ 4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2">
                  <a:moveTo>
                    <a:pt x="146" y="142"/>
                  </a:moveTo>
                  <a:cubicBezTo>
                    <a:pt x="146" y="142"/>
                    <a:pt x="146" y="142"/>
                    <a:pt x="146" y="142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4" y="72"/>
                    <a:pt x="23" y="71"/>
                    <a:pt x="21" y="69"/>
                  </a:cubicBezTo>
                  <a:cubicBezTo>
                    <a:pt x="20" y="69"/>
                    <a:pt x="20" y="68"/>
                    <a:pt x="19" y="68"/>
                  </a:cubicBezTo>
                  <a:cubicBezTo>
                    <a:pt x="18" y="67"/>
                    <a:pt x="17" y="66"/>
                    <a:pt x="16" y="64"/>
                  </a:cubicBezTo>
                  <a:cubicBezTo>
                    <a:pt x="15" y="64"/>
                    <a:pt x="15" y="63"/>
                    <a:pt x="14" y="63"/>
                  </a:cubicBezTo>
                  <a:cubicBezTo>
                    <a:pt x="13" y="61"/>
                    <a:pt x="12" y="60"/>
                    <a:pt x="11" y="58"/>
                  </a:cubicBezTo>
                  <a:cubicBezTo>
                    <a:pt x="11" y="58"/>
                    <a:pt x="11" y="58"/>
                    <a:pt x="10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5"/>
                    <a:pt x="8" y="53"/>
                    <a:pt x="7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9"/>
                    <a:pt x="5" y="48"/>
                    <a:pt x="5" y="46"/>
                  </a:cubicBezTo>
                  <a:cubicBezTo>
                    <a:pt x="4" y="46"/>
                    <a:pt x="4" y="45"/>
                    <a:pt x="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0"/>
                    <a:pt x="2" y="39"/>
                    <a:pt x="2" y="3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1"/>
                    <a:pt x="1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0" y="90"/>
                    <a:pt x="140" y="92"/>
                    <a:pt x="140" y="94"/>
                  </a:cubicBezTo>
                  <a:cubicBezTo>
                    <a:pt x="141" y="97"/>
                    <a:pt x="141" y="99"/>
                    <a:pt x="141" y="101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2" y="103"/>
                    <a:pt x="142" y="105"/>
                    <a:pt x="143" y="106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4" y="109"/>
                    <a:pt x="144" y="110"/>
                    <a:pt x="145" y="111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6" y="113"/>
                    <a:pt x="146" y="115"/>
                    <a:pt x="147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7"/>
                    <a:pt x="149" y="118"/>
                    <a:pt x="150" y="119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51" y="121"/>
                    <a:pt x="152" y="121"/>
                    <a:pt x="152" y="122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4" y="123"/>
                    <a:pt x="155" y="124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lnTo>
                    <a:pt x="146" y="142"/>
                  </a:lnTo>
                  <a:close/>
                  <a:moveTo>
                    <a:pt x="27" y="46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8"/>
                    <a:pt x="29" y="49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1"/>
                    <a:pt x="32" y="52"/>
                    <a:pt x="33" y="52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5" y="55"/>
                    <a:pt x="36" y="55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1" y="102"/>
                    <a:pt x="121" y="100"/>
                    <a:pt x="120" y="97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95"/>
                    <a:pt x="120" y="94"/>
                    <a:pt x="120" y="93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5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4"/>
                    <a:pt x="26" y="45"/>
                    <a:pt x="27" y="46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îś1iḍe">
              <a:extLst>
                <a:ext uri="{FF2B5EF4-FFF2-40B4-BE49-F238E27FC236}">
                  <a16:creationId xmlns:a16="http://schemas.microsoft.com/office/drawing/2014/main" id="{7EB35424-43C8-46D5-91C3-AFB13EFB878C}"/>
                </a:ext>
              </a:extLst>
            </p:cNvPr>
            <p:cNvSpPr/>
            <p:nvPr/>
          </p:nvSpPr>
          <p:spPr bwMode="auto">
            <a:xfrm>
              <a:off x="5719763" y="1560513"/>
              <a:ext cx="500063" cy="234950"/>
            </a:xfrm>
            <a:custGeom>
              <a:avLst/>
              <a:gdLst>
                <a:gd name="T0" fmla="*/ 160 w 171"/>
                <a:gd name="T1" fmla="*/ 71 h 80"/>
                <a:gd name="T2" fmla="*/ 155 w 171"/>
                <a:gd name="T3" fmla="*/ 70 h 80"/>
                <a:gd name="T4" fmla="*/ 154 w 171"/>
                <a:gd name="T5" fmla="*/ 70 h 80"/>
                <a:gd name="T6" fmla="*/ 148 w 171"/>
                <a:gd name="T7" fmla="*/ 70 h 80"/>
                <a:gd name="T8" fmla="*/ 148 w 171"/>
                <a:gd name="T9" fmla="*/ 70 h 80"/>
                <a:gd name="T10" fmla="*/ 142 w 171"/>
                <a:gd name="T11" fmla="*/ 71 h 80"/>
                <a:gd name="T12" fmla="*/ 141 w 171"/>
                <a:gd name="T13" fmla="*/ 71 h 80"/>
                <a:gd name="T14" fmla="*/ 135 w 171"/>
                <a:gd name="T15" fmla="*/ 73 h 80"/>
                <a:gd name="T16" fmla="*/ 134 w 171"/>
                <a:gd name="T17" fmla="*/ 73 h 80"/>
                <a:gd name="T18" fmla="*/ 127 w 171"/>
                <a:gd name="T19" fmla="*/ 76 h 80"/>
                <a:gd name="T20" fmla="*/ 127 w 171"/>
                <a:gd name="T21" fmla="*/ 76 h 80"/>
                <a:gd name="T22" fmla="*/ 120 w 171"/>
                <a:gd name="T23" fmla="*/ 80 h 80"/>
                <a:gd name="T24" fmla="*/ 0 w 171"/>
                <a:gd name="T25" fmla="*/ 10 h 80"/>
                <a:gd name="T26" fmla="*/ 2 w 171"/>
                <a:gd name="T27" fmla="*/ 9 h 80"/>
                <a:gd name="T28" fmla="*/ 5 w 171"/>
                <a:gd name="T29" fmla="*/ 7 h 80"/>
                <a:gd name="T30" fmla="*/ 7 w 171"/>
                <a:gd name="T31" fmla="*/ 7 h 80"/>
                <a:gd name="T32" fmla="*/ 8 w 171"/>
                <a:gd name="T33" fmla="*/ 6 h 80"/>
                <a:gd name="T34" fmla="*/ 8 w 171"/>
                <a:gd name="T35" fmla="*/ 6 h 80"/>
                <a:gd name="T36" fmla="*/ 11 w 171"/>
                <a:gd name="T37" fmla="*/ 5 h 80"/>
                <a:gd name="T38" fmla="*/ 14 w 171"/>
                <a:gd name="T39" fmla="*/ 4 h 80"/>
                <a:gd name="T40" fmla="*/ 15 w 171"/>
                <a:gd name="T41" fmla="*/ 4 h 80"/>
                <a:gd name="T42" fmla="*/ 15 w 171"/>
                <a:gd name="T43" fmla="*/ 3 h 80"/>
                <a:gd name="T44" fmla="*/ 17 w 171"/>
                <a:gd name="T45" fmla="*/ 3 h 80"/>
                <a:gd name="T46" fmla="*/ 20 w 171"/>
                <a:gd name="T47" fmla="*/ 2 h 80"/>
                <a:gd name="T48" fmla="*/ 21 w 171"/>
                <a:gd name="T49" fmla="*/ 2 h 80"/>
                <a:gd name="T50" fmla="*/ 22 w 171"/>
                <a:gd name="T51" fmla="*/ 2 h 80"/>
                <a:gd name="T52" fmla="*/ 23 w 171"/>
                <a:gd name="T53" fmla="*/ 1 h 80"/>
                <a:gd name="T54" fmla="*/ 26 w 171"/>
                <a:gd name="T55" fmla="*/ 1 h 80"/>
                <a:gd name="T56" fmla="*/ 28 w 171"/>
                <a:gd name="T57" fmla="*/ 1 h 80"/>
                <a:gd name="T58" fmla="*/ 29 w 171"/>
                <a:gd name="T59" fmla="*/ 1 h 80"/>
                <a:gd name="T60" fmla="*/ 29 w 171"/>
                <a:gd name="T61" fmla="*/ 0 h 80"/>
                <a:gd name="T62" fmla="*/ 33 w 171"/>
                <a:gd name="T63" fmla="*/ 0 h 80"/>
                <a:gd name="T64" fmla="*/ 34 w 171"/>
                <a:gd name="T65" fmla="*/ 0 h 80"/>
                <a:gd name="T66" fmla="*/ 35 w 171"/>
                <a:gd name="T67" fmla="*/ 1 h 80"/>
                <a:gd name="T68" fmla="*/ 36 w 171"/>
                <a:gd name="T69" fmla="*/ 1 h 80"/>
                <a:gd name="T70" fmla="*/ 41 w 171"/>
                <a:gd name="T71" fmla="*/ 1 h 80"/>
                <a:gd name="T72" fmla="*/ 41 w 171"/>
                <a:gd name="T73" fmla="*/ 1 h 80"/>
                <a:gd name="T74" fmla="*/ 42 w 171"/>
                <a:gd name="T75" fmla="*/ 1 h 80"/>
                <a:gd name="T76" fmla="*/ 46 w 171"/>
                <a:gd name="T77" fmla="*/ 3 h 80"/>
                <a:gd name="T78" fmla="*/ 46 w 171"/>
                <a:gd name="T79" fmla="*/ 3 h 80"/>
                <a:gd name="T80" fmla="*/ 51 w 171"/>
                <a:gd name="T81" fmla="*/ 5 h 80"/>
                <a:gd name="T82" fmla="*/ 171 w 171"/>
                <a:gd name="T83" fmla="*/ 75 h 80"/>
                <a:gd name="T84" fmla="*/ 166 w 171"/>
                <a:gd name="T85" fmla="*/ 72 h 80"/>
                <a:gd name="T86" fmla="*/ 161 w 171"/>
                <a:gd name="T87" fmla="*/ 71 h 80"/>
                <a:gd name="T88" fmla="*/ 160 w 171"/>
                <a:gd name="T89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80">
                  <a:moveTo>
                    <a:pt x="160" y="71"/>
                  </a:moveTo>
                  <a:cubicBezTo>
                    <a:pt x="159" y="70"/>
                    <a:pt x="157" y="70"/>
                    <a:pt x="155" y="70"/>
                  </a:cubicBezTo>
                  <a:cubicBezTo>
                    <a:pt x="155" y="70"/>
                    <a:pt x="154" y="70"/>
                    <a:pt x="154" y="70"/>
                  </a:cubicBezTo>
                  <a:cubicBezTo>
                    <a:pt x="152" y="70"/>
                    <a:pt x="150" y="70"/>
                    <a:pt x="148" y="70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46" y="70"/>
                    <a:pt x="144" y="71"/>
                    <a:pt x="142" y="71"/>
                  </a:cubicBezTo>
                  <a:cubicBezTo>
                    <a:pt x="142" y="71"/>
                    <a:pt x="141" y="71"/>
                    <a:pt x="141" y="71"/>
                  </a:cubicBezTo>
                  <a:cubicBezTo>
                    <a:pt x="139" y="72"/>
                    <a:pt x="137" y="72"/>
                    <a:pt x="135" y="73"/>
                  </a:cubicBezTo>
                  <a:cubicBezTo>
                    <a:pt x="135" y="73"/>
                    <a:pt x="134" y="73"/>
                    <a:pt x="134" y="73"/>
                  </a:cubicBezTo>
                  <a:cubicBezTo>
                    <a:pt x="132" y="74"/>
                    <a:pt x="130" y="75"/>
                    <a:pt x="127" y="76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2" y="79"/>
                    <a:pt x="120" y="8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2" y="9"/>
                    <a:pt x="2" y="9"/>
                  </a:cubicBezTo>
                  <a:cubicBezTo>
                    <a:pt x="3" y="8"/>
                    <a:pt x="4" y="8"/>
                    <a:pt x="5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10" y="5"/>
                    <a:pt x="11" y="5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4"/>
                    <a:pt x="14" y="4"/>
                    <a:pt x="15" y="4"/>
                  </a:cubicBezTo>
                  <a:cubicBezTo>
                    <a:pt x="15" y="4"/>
                    <a:pt x="15" y="4"/>
                    <a:pt x="15" y="3"/>
                  </a:cubicBezTo>
                  <a:cubicBezTo>
                    <a:pt x="16" y="3"/>
                    <a:pt x="16" y="3"/>
                    <a:pt x="17" y="3"/>
                  </a:cubicBezTo>
                  <a:cubicBezTo>
                    <a:pt x="18" y="3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7" y="1"/>
                    <a:pt x="27" y="1"/>
                    <a:pt x="28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30" y="0"/>
                    <a:pt x="32" y="0"/>
                    <a:pt x="33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4" y="0"/>
                    <a:pt x="35" y="0"/>
                    <a:pt x="35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1"/>
                    <a:pt x="39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2" y="1"/>
                  </a:cubicBezTo>
                  <a:cubicBezTo>
                    <a:pt x="43" y="2"/>
                    <a:pt x="44" y="2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8" y="3"/>
                    <a:pt x="50" y="4"/>
                    <a:pt x="51" y="5"/>
                  </a:cubicBezTo>
                  <a:cubicBezTo>
                    <a:pt x="171" y="75"/>
                    <a:pt x="171" y="75"/>
                    <a:pt x="171" y="75"/>
                  </a:cubicBezTo>
                  <a:cubicBezTo>
                    <a:pt x="170" y="74"/>
                    <a:pt x="168" y="73"/>
                    <a:pt x="166" y="72"/>
                  </a:cubicBezTo>
                  <a:cubicBezTo>
                    <a:pt x="164" y="72"/>
                    <a:pt x="163" y="71"/>
                    <a:pt x="161" y="71"/>
                  </a:cubicBezTo>
                  <a:cubicBezTo>
                    <a:pt x="161" y="71"/>
                    <a:pt x="161" y="71"/>
                    <a:pt x="160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îşḻîḓe">
              <a:extLst>
                <a:ext uri="{FF2B5EF4-FFF2-40B4-BE49-F238E27FC236}">
                  <a16:creationId xmlns:a16="http://schemas.microsoft.com/office/drawing/2014/main" id="{47301CA7-283D-49DD-B614-2A69C236E837}"/>
                </a:ext>
              </a:extLst>
            </p:cNvPr>
            <p:cNvSpPr/>
            <p:nvPr/>
          </p:nvSpPr>
          <p:spPr bwMode="auto">
            <a:xfrm>
              <a:off x="5661025" y="1531938"/>
              <a:ext cx="574675" cy="298450"/>
            </a:xfrm>
            <a:custGeom>
              <a:avLst/>
              <a:gdLst>
                <a:gd name="T0" fmla="*/ 140 w 196"/>
                <a:gd name="T1" fmla="*/ 102 h 102"/>
                <a:gd name="T2" fmla="*/ 0 w 196"/>
                <a:gd name="T3" fmla="*/ 20 h 102"/>
                <a:gd name="T4" fmla="*/ 15 w 196"/>
                <a:gd name="T5" fmla="*/ 11 h 102"/>
                <a:gd name="T6" fmla="*/ 18 w 196"/>
                <a:gd name="T7" fmla="*/ 10 h 102"/>
                <a:gd name="T8" fmla="*/ 21 w 196"/>
                <a:gd name="T9" fmla="*/ 8 h 102"/>
                <a:gd name="T10" fmla="*/ 23 w 196"/>
                <a:gd name="T11" fmla="*/ 7 h 102"/>
                <a:gd name="T12" fmla="*/ 24 w 196"/>
                <a:gd name="T13" fmla="*/ 7 h 102"/>
                <a:gd name="T14" fmla="*/ 27 w 196"/>
                <a:gd name="T15" fmla="*/ 5 h 102"/>
                <a:gd name="T16" fmla="*/ 31 w 196"/>
                <a:gd name="T17" fmla="*/ 4 h 102"/>
                <a:gd name="T18" fmla="*/ 34 w 196"/>
                <a:gd name="T19" fmla="*/ 3 h 102"/>
                <a:gd name="T20" fmla="*/ 37 w 196"/>
                <a:gd name="T21" fmla="*/ 2 h 102"/>
                <a:gd name="T22" fmla="*/ 39 w 196"/>
                <a:gd name="T23" fmla="*/ 2 h 102"/>
                <a:gd name="T24" fmla="*/ 40 w 196"/>
                <a:gd name="T25" fmla="*/ 2 h 102"/>
                <a:gd name="T26" fmla="*/ 42 w 196"/>
                <a:gd name="T27" fmla="*/ 11 h 102"/>
                <a:gd name="T28" fmla="*/ 41 w 196"/>
                <a:gd name="T29" fmla="*/ 1 h 102"/>
                <a:gd name="T30" fmla="*/ 45 w 196"/>
                <a:gd name="T31" fmla="*/ 1 h 102"/>
                <a:gd name="T32" fmla="*/ 48 w 196"/>
                <a:gd name="T33" fmla="*/ 0 h 102"/>
                <a:gd name="T34" fmla="*/ 53 w 196"/>
                <a:gd name="T35" fmla="*/ 0 h 102"/>
                <a:gd name="T36" fmla="*/ 53 w 196"/>
                <a:gd name="T37" fmla="*/ 0 h 102"/>
                <a:gd name="T38" fmla="*/ 54 w 196"/>
                <a:gd name="T39" fmla="*/ 0 h 102"/>
                <a:gd name="T40" fmla="*/ 56 w 196"/>
                <a:gd name="T41" fmla="*/ 0 h 102"/>
                <a:gd name="T42" fmla="*/ 57 w 196"/>
                <a:gd name="T43" fmla="*/ 0 h 102"/>
                <a:gd name="T44" fmla="*/ 63 w 196"/>
                <a:gd name="T45" fmla="*/ 1 h 102"/>
                <a:gd name="T46" fmla="*/ 64 w 196"/>
                <a:gd name="T47" fmla="*/ 2 h 102"/>
                <a:gd name="T48" fmla="*/ 69 w 196"/>
                <a:gd name="T49" fmla="*/ 3 h 102"/>
                <a:gd name="T50" fmla="*/ 70 w 196"/>
                <a:gd name="T51" fmla="*/ 3 h 102"/>
                <a:gd name="T52" fmla="*/ 77 w 196"/>
                <a:gd name="T53" fmla="*/ 6 h 102"/>
                <a:gd name="T54" fmla="*/ 196 w 196"/>
                <a:gd name="T55" fmla="*/ 76 h 102"/>
                <a:gd name="T56" fmla="*/ 196 w 196"/>
                <a:gd name="T57" fmla="*/ 76 h 102"/>
                <a:gd name="T58" fmla="*/ 186 w 196"/>
                <a:gd name="T59" fmla="*/ 94 h 102"/>
                <a:gd name="T60" fmla="*/ 186 w 196"/>
                <a:gd name="T61" fmla="*/ 94 h 102"/>
                <a:gd name="T62" fmla="*/ 182 w 196"/>
                <a:gd name="T63" fmla="*/ 92 h 102"/>
                <a:gd name="T64" fmla="*/ 179 w 196"/>
                <a:gd name="T65" fmla="*/ 91 h 102"/>
                <a:gd name="T66" fmla="*/ 178 w 196"/>
                <a:gd name="T67" fmla="*/ 91 h 102"/>
                <a:gd name="T68" fmla="*/ 174 w 196"/>
                <a:gd name="T69" fmla="*/ 90 h 102"/>
                <a:gd name="T70" fmla="*/ 174 w 196"/>
                <a:gd name="T71" fmla="*/ 90 h 102"/>
                <a:gd name="T72" fmla="*/ 169 w 196"/>
                <a:gd name="T73" fmla="*/ 90 h 102"/>
                <a:gd name="T74" fmla="*/ 164 w 196"/>
                <a:gd name="T75" fmla="*/ 91 h 102"/>
                <a:gd name="T76" fmla="*/ 158 w 196"/>
                <a:gd name="T77" fmla="*/ 93 h 102"/>
                <a:gd name="T78" fmla="*/ 152 w 196"/>
                <a:gd name="T79" fmla="*/ 95 h 102"/>
                <a:gd name="T80" fmla="*/ 145 w 196"/>
                <a:gd name="T81" fmla="*/ 99 h 102"/>
                <a:gd name="T82" fmla="*/ 140 w 196"/>
                <a:gd name="T83" fmla="*/ 102 h 102"/>
                <a:gd name="T84" fmla="*/ 178 w 196"/>
                <a:gd name="T85" fmla="*/ 91 h 102"/>
                <a:gd name="T86" fmla="*/ 178 w 196"/>
                <a:gd name="T87" fmla="*/ 91 h 102"/>
                <a:gd name="T88" fmla="*/ 43 w 196"/>
                <a:gd name="T89" fmla="*/ 22 h 102"/>
                <a:gd name="T90" fmla="*/ 140 w 196"/>
                <a:gd name="T91" fmla="*/ 78 h 102"/>
                <a:gd name="T92" fmla="*/ 143 w 196"/>
                <a:gd name="T93" fmla="*/ 77 h 102"/>
                <a:gd name="T94" fmla="*/ 151 w 196"/>
                <a:gd name="T95" fmla="*/ 74 h 102"/>
                <a:gd name="T96" fmla="*/ 151 w 196"/>
                <a:gd name="T97" fmla="*/ 73 h 102"/>
                <a:gd name="T98" fmla="*/ 66 w 196"/>
                <a:gd name="T99" fmla="*/ 24 h 102"/>
                <a:gd name="T100" fmla="*/ 62 w 196"/>
                <a:gd name="T101" fmla="*/ 22 h 102"/>
                <a:gd name="T102" fmla="*/ 62 w 196"/>
                <a:gd name="T103" fmla="*/ 22 h 102"/>
                <a:gd name="T104" fmla="*/ 59 w 196"/>
                <a:gd name="T105" fmla="*/ 21 h 102"/>
                <a:gd name="T106" fmla="*/ 58 w 196"/>
                <a:gd name="T107" fmla="*/ 21 h 102"/>
                <a:gd name="T108" fmla="*/ 55 w 196"/>
                <a:gd name="T109" fmla="*/ 21 h 102"/>
                <a:gd name="T110" fmla="*/ 53 w 196"/>
                <a:gd name="T111" fmla="*/ 21 h 102"/>
                <a:gd name="T112" fmla="*/ 50 w 196"/>
                <a:gd name="T113" fmla="*/ 21 h 102"/>
                <a:gd name="T114" fmla="*/ 47 w 196"/>
                <a:gd name="T115" fmla="*/ 21 h 102"/>
                <a:gd name="T116" fmla="*/ 45 w 196"/>
                <a:gd name="T117" fmla="*/ 21 h 102"/>
                <a:gd name="T118" fmla="*/ 43 w 196"/>
                <a:gd name="T119" fmla="*/ 22 h 102"/>
                <a:gd name="T120" fmla="*/ 43 w 196"/>
                <a:gd name="T121" fmla="*/ 2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6" h="102">
                  <a:moveTo>
                    <a:pt x="140" y="10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11"/>
                    <a:pt x="17" y="10"/>
                    <a:pt x="18" y="10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1" y="8"/>
                    <a:pt x="22" y="8"/>
                    <a:pt x="23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8" y="5"/>
                    <a:pt x="30" y="5"/>
                    <a:pt x="31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3"/>
                    <a:pt x="36" y="2"/>
                    <a:pt x="37" y="2"/>
                  </a:cubicBezTo>
                  <a:cubicBezTo>
                    <a:pt x="38" y="2"/>
                    <a:pt x="38" y="2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"/>
                    <a:pt x="43" y="1"/>
                    <a:pt x="45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4" y="0"/>
                    <a:pt x="5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7" y="0"/>
                    <a:pt x="57" y="0"/>
                  </a:cubicBezTo>
                  <a:cubicBezTo>
                    <a:pt x="59" y="1"/>
                    <a:pt x="61" y="1"/>
                    <a:pt x="63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7" y="2"/>
                    <a:pt x="6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3" y="4"/>
                    <a:pt x="75" y="5"/>
                    <a:pt x="77" y="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5" y="93"/>
                    <a:pt x="184" y="92"/>
                    <a:pt x="182" y="92"/>
                  </a:cubicBezTo>
                  <a:cubicBezTo>
                    <a:pt x="181" y="92"/>
                    <a:pt x="180" y="91"/>
                    <a:pt x="179" y="91"/>
                  </a:cubicBezTo>
                  <a:cubicBezTo>
                    <a:pt x="178" y="91"/>
                    <a:pt x="178" y="91"/>
                    <a:pt x="178" y="91"/>
                  </a:cubicBezTo>
                  <a:cubicBezTo>
                    <a:pt x="177" y="91"/>
                    <a:pt x="176" y="90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2" y="90"/>
                    <a:pt x="171" y="90"/>
                    <a:pt x="169" y="90"/>
                  </a:cubicBezTo>
                  <a:cubicBezTo>
                    <a:pt x="167" y="91"/>
                    <a:pt x="166" y="91"/>
                    <a:pt x="164" y="91"/>
                  </a:cubicBezTo>
                  <a:cubicBezTo>
                    <a:pt x="162" y="92"/>
                    <a:pt x="160" y="92"/>
                    <a:pt x="158" y="93"/>
                  </a:cubicBezTo>
                  <a:cubicBezTo>
                    <a:pt x="156" y="94"/>
                    <a:pt x="154" y="94"/>
                    <a:pt x="152" y="95"/>
                  </a:cubicBezTo>
                  <a:cubicBezTo>
                    <a:pt x="149" y="96"/>
                    <a:pt x="147" y="98"/>
                    <a:pt x="145" y="99"/>
                  </a:cubicBezTo>
                  <a:lnTo>
                    <a:pt x="140" y="102"/>
                  </a:lnTo>
                  <a:close/>
                  <a:moveTo>
                    <a:pt x="178" y="91"/>
                  </a:moveTo>
                  <a:cubicBezTo>
                    <a:pt x="178" y="91"/>
                    <a:pt x="178" y="91"/>
                    <a:pt x="178" y="91"/>
                  </a:cubicBezTo>
                  <a:close/>
                  <a:moveTo>
                    <a:pt x="43" y="22"/>
                  </a:moveTo>
                  <a:cubicBezTo>
                    <a:pt x="140" y="78"/>
                    <a:pt x="140" y="78"/>
                    <a:pt x="140" y="78"/>
                  </a:cubicBezTo>
                  <a:cubicBezTo>
                    <a:pt x="141" y="78"/>
                    <a:pt x="142" y="77"/>
                    <a:pt x="143" y="77"/>
                  </a:cubicBezTo>
                  <a:cubicBezTo>
                    <a:pt x="146" y="76"/>
                    <a:pt x="148" y="74"/>
                    <a:pt x="151" y="74"/>
                  </a:cubicBezTo>
                  <a:cubicBezTo>
                    <a:pt x="151" y="74"/>
                    <a:pt x="151" y="74"/>
                    <a:pt x="151" y="7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3"/>
                    <a:pt x="64" y="23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1" y="22"/>
                    <a:pt x="60" y="22"/>
                    <a:pt x="59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7" y="21"/>
                    <a:pt x="56" y="21"/>
                    <a:pt x="55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6" y="21"/>
                    <a:pt x="45" y="21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2"/>
                    <a:pt x="43" y="22"/>
                    <a:pt x="43" y="22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ïṣḷíḍe">
              <a:extLst>
                <a:ext uri="{FF2B5EF4-FFF2-40B4-BE49-F238E27FC236}">
                  <a16:creationId xmlns:a16="http://schemas.microsoft.com/office/drawing/2014/main" id="{081936DA-9482-4793-8491-C88C6DCC0650}"/>
                </a:ext>
              </a:extLst>
            </p:cNvPr>
            <p:cNvSpPr/>
            <p:nvPr/>
          </p:nvSpPr>
          <p:spPr bwMode="auto">
            <a:xfrm>
              <a:off x="4659313" y="2443163"/>
              <a:ext cx="357188" cy="2063750"/>
            </a:xfrm>
            <a:custGeom>
              <a:avLst/>
              <a:gdLst>
                <a:gd name="T0" fmla="*/ 221 w 225"/>
                <a:gd name="T1" fmla="*/ 129 h 1300"/>
                <a:gd name="T2" fmla="*/ 0 w 225"/>
                <a:gd name="T3" fmla="*/ 0 h 1300"/>
                <a:gd name="T4" fmla="*/ 4 w 225"/>
                <a:gd name="T5" fmla="*/ 1173 h 1300"/>
                <a:gd name="T6" fmla="*/ 225 w 225"/>
                <a:gd name="T7" fmla="*/ 1300 h 1300"/>
                <a:gd name="T8" fmla="*/ 221 w 225"/>
                <a:gd name="T9" fmla="*/ 129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300">
                  <a:moveTo>
                    <a:pt x="221" y="129"/>
                  </a:moveTo>
                  <a:lnTo>
                    <a:pt x="0" y="0"/>
                  </a:lnTo>
                  <a:lnTo>
                    <a:pt x="4" y="1173"/>
                  </a:lnTo>
                  <a:lnTo>
                    <a:pt x="225" y="1300"/>
                  </a:lnTo>
                  <a:lnTo>
                    <a:pt x="221" y="129"/>
                  </a:lnTo>
                  <a:close/>
                </a:path>
              </a:pathLst>
            </a:custGeom>
            <a:solidFill>
              <a:srgbClr val="DF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işľidè">
              <a:extLst>
                <a:ext uri="{FF2B5EF4-FFF2-40B4-BE49-F238E27FC236}">
                  <a16:creationId xmlns:a16="http://schemas.microsoft.com/office/drawing/2014/main" id="{E87A6687-6E1A-40AC-898C-058E9F6F1463}"/>
                </a:ext>
              </a:extLst>
            </p:cNvPr>
            <p:cNvSpPr/>
            <p:nvPr/>
          </p:nvSpPr>
          <p:spPr bwMode="auto">
            <a:xfrm>
              <a:off x="4630738" y="2393951"/>
              <a:ext cx="415925" cy="2165350"/>
            </a:xfrm>
            <a:custGeom>
              <a:avLst/>
              <a:gdLst>
                <a:gd name="T0" fmla="*/ 262 w 262"/>
                <a:gd name="T1" fmla="*/ 1364 h 1364"/>
                <a:gd name="T2" fmla="*/ 3 w 262"/>
                <a:gd name="T3" fmla="*/ 1213 h 1364"/>
                <a:gd name="T4" fmla="*/ 0 w 262"/>
                <a:gd name="T5" fmla="*/ 0 h 1364"/>
                <a:gd name="T6" fmla="*/ 258 w 262"/>
                <a:gd name="T7" fmla="*/ 149 h 1364"/>
                <a:gd name="T8" fmla="*/ 262 w 262"/>
                <a:gd name="T9" fmla="*/ 1364 h 1364"/>
                <a:gd name="T10" fmla="*/ 40 w 262"/>
                <a:gd name="T11" fmla="*/ 1193 h 1364"/>
                <a:gd name="T12" fmla="*/ 225 w 262"/>
                <a:gd name="T13" fmla="*/ 1298 h 1364"/>
                <a:gd name="T14" fmla="*/ 221 w 262"/>
                <a:gd name="T15" fmla="*/ 171 h 1364"/>
                <a:gd name="T16" fmla="*/ 38 w 262"/>
                <a:gd name="T17" fmla="*/ 65 h 1364"/>
                <a:gd name="T18" fmla="*/ 40 w 262"/>
                <a:gd name="T19" fmla="*/ 1193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1364">
                  <a:moveTo>
                    <a:pt x="262" y="1364"/>
                  </a:moveTo>
                  <a:lnTo>
                    <a:pt x="3" y="1213"/>
                  </a:lnTo>
                  <a:lnTo>
                    <a:pt x="0" y="0"/>
                  </a:lnTo>
                  <a:lnTo>
                    <a:pt x="258" y="149"/>
                  </a:lnTo>
                  <a:lnTo>
                    <a:pt x="262" y="1364"/>
                  </a:lnTo>
                  <a:close/>
                  <a:moveTo>
                    <a:pt x="40" y="1193"/>
                  </a:moveTo>
                  <a:lnTo>
                    <a:pt x="225" y="1298"/>
                  </a:lnTo>
                  <a:lnTo>
                    <a:pt x="221" y="171"/>
                  </a:lnTo>
                  <a:lnTo>
                    <a:pt x="38" y="65"/>
                  </a:lnTo>
                  <a:lnTo>
                    <a:pt x="40" y="1193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íṥ1iḑè">
              <a:extLst>
                <a:ext uri="{FF2B5EF4-FFF2-40B4-BE49-F238E27FC236}">
                  <a16:creationId xmlns:a16="http://schemas.microsoft.com/office/drawing/2014/main" id="{42105B86-1C61-4A3A-B5F9-0D8A48F17F3D}"/>
                </a:ext>
              </a:extLst>
            </p:cNvPr>
            <p:cNvSpPr/>
            <p:nvPr/>
          </p:nvSpPr>
          <p:spPr bwMode="auto">
            <a:xfrm>
              <a:off x="4870450" y="1590676"/>
              <a:ext cx="1200150" cy="692150"/>
            </a:xfrm>
            <a:custGeom>
              <a:avLst/>
              <a:gdLst>
                <a:gd name="T0" fmla="*/ 756 w 756"/>
                <a:gd name="T1" fmla="*/ 129 h 436"/>
                <a:gd name="T2" fmla="*/ 535 w 756"/>
                <a:gd name="T3" fmla="*/ 0 h 436"/>
                <a:gd name="T4" fmla="*/ 0 w 756"/>
                <a:gd name="T5" fmla="*/ 309 h 436"/>
                <a:gd name="T6" fmla="*/ 221 w 756"/>
                <a:gd name="T7" fmla="*/ 436 h 436"/>
                <a:gd name="T8" fmla="*/ 756 w 756"/>
                <a:gd name="T9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36">
                  <a:moveTo>
                    <a:pt x="756" y="129"/>
                  </a:moveTo>
                  <a:lnTo>
                    <a:pt x="535" y="0"/>
                  </a:lnTo>
                  <a:lnTo>
                    <a:pt x="0" y="309"/>
                  </a:lnTo>
                  <a:lnTo>
                    <a:pt x="221" y="436"/>
                  </a:lnTo>
                  <a:lnTo>
                    <a:pt x="756" y="129"/>
                  </a:lnTo>
                  <a:close/>
                </a:path>
              </a:pathLst>
            </a:custGeom>
            <a:solidFill>
              <a:srgbClr val="DF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í$ḻîďe">
              <a:extLst>
                <a:ext uri="{FF2B5EF4-FFF2-40B4-BE49-F238E27FC236}">
                  <a16:creationId xmlns:a16="http://schemas.microsoft.com/office/drawing/2014/main" id="{7157D07C-B384-443A-A372-C0A360B0BFFA}"/>
                </a:ext>
              </a:extLst>
            </p:cNvPr>
            <p:cNvSpPr/>
            <p:nvPr/>
          </p:nvSpPr>
          <p:spPr bwMode="auto">
            <a:xfrm>
              <a:off x="4811713" y="1558926"/>
              <a:ext cx="1317625" cy="758825"/>
            </a:xfrm>
            <a:custGeom>
              <a:avLst/>
              <a:gdLst>
                <a:gd name="T0" fmla="*/ 258 w 830"/>
                <a:gd name="T1" fmla="*/ 478 h 478"/>
                <a:gd name="T2" fmla="*/ 0 w 830"/>
                <a:gd name="T3" fmla="*/ 327 h 478"/>
                <a:gd name="T4" fmla="*/ 572 w 830"/>
                <a:gd name="T5" fmla="*/ 0 h 478"/>
                <a:gd name="T6" fmla="*/ 830 w 830"/>
                <a:gd name="T7" fmla="*/ 149 h 478"/>
                <a:gd name="T8" fmla="*/ 258 w 830"/>
                <a:gd name="T9" fmla="*/ 478 h 478"/>
                <a:gd name="T10" fmla="*/ 76 w 830"/>
                <a:gd name="T11" fmla="*/ 329 h 478"/>
                <a:gd name="T12" fmla="*/ 258 w 830"/>
                <a:gd name="T13" fmla="*/ 434 h 478"/>
                <a:gd name="T14" fmla="*/ 756 w 830"/>
                <a:gd name="T15" fmla="*/ 149 h 478"/>
                <a:gd name="T16" fmla="*/ 572 w 830"/>
                <a:gd name="T17" fmla="*/ 42 h 478"/>
                <a:gd name="T18" fmla="*/ 76 w 830"/>
                <a:gd name="T19" fmla="*/ 32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0" h="478">
                  <a:moveTo>
                    <a:pt x="258" y="478"/>
                  </a:moveTo>
                  <a:lnTo>
                    <a:pt x="0" y="327"/>
                  </a:lnTo>
                  <a:lnTo>
                    <a:pt x="572" y="0"/>
                  </a:lnTo>
                  <a:lnTo>
                    <a:pt x="830" y="149"/>
                  </a:lnTo>
                  <a:lnTo>
                    <a:pt x="258" y="478"/>
                  </a:lnTo>
                  <a:close/>
                  <a:moveTo>
                    <a:pt x="76" y="329"/>
                  </a:moveTo>
                  <a:lnTo>
                    <a:pt x="258" y="434"/>
                  </a:lnTo>
                  <a:lnTo>
                    <a:pt x="756" y="149"/>
                  </a:lnTo>
                  <a:lnTo>
                    <a:pt x="572" y="42"/>
                  </a:lnTo>
                  <a:lnTo>
                    <a:pt x="76" y="329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ïṧ1íḓe">
              <a:extLst>
                <a:ext uri="{FF2B5EF4-FFF2-40B4-BE49-F238E27FC236}">
                  <a16:creationId xmlns:a16="http://schemas.microsoft.com/office/drawing/2014/main" id="{61023C12-C658-46A0-97F5-9837CEDC56ED}"/>
                </a:ext>
              </a:extLst>
            </p:cNvPr>
            <p:cNvSpPr/>
            <p:nvPr/>
          </p:nvSpPr>
          <p:spPr bwMode="auto">
            <a:xfrm>
              <a:off x="5010150" y="1727201"/>
              <a:ext cx="1277938" cy="2970213"/>
            </a:xfrm>
            <a:custGeom>
              <a:avLst/>
              <a:gdLst>
                <a:gd name="T0" fmla="*/ 72 w 436"/>
                <a:gd name="T1" fmla="*/ 190 h 1016"/>
                <a:gd name="T2" fmla="*/ 0 w 436"/>
                <a:gd name="T3" fmla="*/ 315 h 1016"/>
                <a:gd name="T4" fmla="*/ 2 w 436"/>
                <a:gd name="T5" fmla="*/ 951 h 1016"/>
                <a:gd name="T6" fmla="*/ 74 w 436"/>
                <a:gd name="T7" fmla="*/ 993 h 1016"/>
                <a:gd name="T8" fmla="*/ 364 w 436"/>
                <a:gd name="T9" fmla="*/ 825 h 1016"/>
                <a:gd name="T10" fmla="*/ 436 w 436"/>
                <a:gd name="T11" fmla="*/ 701 h 1016"/>
                <a:gd name="T12" fmla="*/ 434 w 436"/>
                <a:gd name="T13" fmla="*/ 64 h 1016"/>
                <a:gd name="T14" fmla="*/ 362 w 436"/>
                <a:gd name="T15" fmla="*/ 23 h 1016"/>
                <a:gd name="T16" fmla="*/ 72 w 436"/>
                <a:gd name="T17" fmla="*/ 19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" h="1016">
                  <a:moveTo>
                    <a:pt x="72" y="190"/>
                  </a:moveTo>
                  <a:cubicBezTo>
                    <a:pt x="32" y="213"/>
                    <a:pt x="0" y="269"/>
                    <a:pt x="0" y="315"/>
                  </a:cubicBezTo>
                  <a:cubicBezTo>
                    <a:pt x="2" y="951"/>
                    <a:pt x="2" y="951"/>
                    <a:pt x="2" y="951"/>
                  </a:cubicBezTo>
                  <a:cubicBezTo>
                    <a:pt x="2" y="997"/>
                    <a:pt x="35" y="1016"/>
                    <a:pt x="74" y="993"/>
                  </a:cubicBezTo>
                  <a:cubicBezTo>
                    <a:pt x="364" y="825"/>
                    <a:pt x="364" y="825"/>
                    <a:pt x="364" y="825"/>
                  </a:cubicBezTo>
                  <a:cubicBezTo>
                    <a:pt x="404" y="802"/>
                    <a:pt x="436" y="746"/>
                    <a:pt x="436" y="701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34" y="18"/>
                    <a:pt x="402" y="0"/>
                    <a:pt x="362" y="23"/>
                  </a:cubicBezTo>
                  <a:lnTo>
                    <a:pt x="72" y="190"/>
                  </a:lnTo>
                  <a:close/>
                </a:path>
              </a:pathLst>
            </a:custGeom>
            <a:solidFill>
              <a:srgbClr val="FEF1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iṧ1îḋè">
              <a:extLst>
                <a:ext uri="{FF2B5EF4-FFF2-40B4-BE49-F238E27FC236}">
                  <a16:creationId xmlns:a16="http://schemas.microsoft.com/office/drawing/2014/main" id="{806871E6-2D16-4130-B89D-59647DA9FC77}"/>
                </a:ext>
              </a:extLst>
            </p:cNvPr>
            <p:cNvSpPr/>
            <p:nvPr/>
          </p:nvSpPr>
          <p:spPr bwMode="auto">
            <a:xfrm>
              <a:off x="4981575" y="1725613"/>
              <a:ext cx="1338263" cy="2962275"/>
            </a:xfrm>
            <a:custGeom>
              <a:avLst/>
              <a:gdLst>
                <a:gd name="T0" fmla="*/ 52 w 457"/>
                <a:gd name="T1" fmla="*/ 1014 h 1014"/>
                <a:gd name="T2" fmla="*/ 28 w 457"/>
                <a:gd name="T3" fmla="*/ 1007 h 1014"/>
                <a:gd name="T4" fmla="*/ 2 w 457"/>
                <a:gd name="T5" fmla="*/ 952 h 1014"/>
                <a:gd name="T6" fmla="*/ 0 w 457"/>
                <a:gd name="T7" fmla="*/ 316 h 1014"/>
                <a:gd name="T8" fmla="*/ 77 w 457"/>
                <a:gd name="T9" fmla="*/ 182 h 1014"/>
                <a:gd name="T10" fmla="*/ 367 w 457"/>
                <a:gd name="T11" fmla="*/ 15 h 1014"/>
                <a:gd name="T12" fmla="*/ 428 w 457"/>
                <a:gd name="T13" fmla="*/ 10 h 1014"/>
                <a:gd name="T14" fmla="*/ 455 w 457"/>
                <a:gd name="T15" fmla="*/ 65 h 1014"/>
                <a:gd name="T16" fmla="*/ 456 w 457"/>
                <a:gd name="T17" fmla="*/ 701 h 1014"/>
                <a:gd name="T18" fmla="*/ 379 w 457"/>
                <a:gd name="T19" fmla="*/ 835 h 1014"/>
                <a:gd name="T20" fmla="*/ 90 w 457"/>
                <a:gd name="T21" fmla="*/ 1002 h 1014"/>
                <a:gd name="T22" fmla="*/ 52 w 457"/>
                <a:gd name="T23" fmla="*/ 1014 h 1014"/>
                <a:gd name="T24" fmla="*/ 404 w 457"/>
                <a:gd name="T25" fmla="*/ 24 h 1014"/>
                <a:gd name="T26" fmla="*/ 377 w 457"/>
                <a:gd name="T27" fmla="*/ 33 h 1014"/>
                <a:gd name="T28" fmla="*/ 87 w 457"/>
                <a:gd name="T29" fmla="*/ 200 h 1014"/>
                <a:gd name="T30" fmla="*/ 20 w 457"/>
                <a:gd name="T31" fmla="*/ 316 h 1014"/>
                <a:gd name="T32" fmla="*/ 22 w 457"/>
                <a:gd name="T33" fmla="*/ 952 h 1014"/>
                <a:gd name="T34" fmla="*/ 38 w 457"/>
                <a:gd name="T35" fmla="*/ 990 h 1014"/>
                <a:gd name="T36" fmla="*/ 79 w 457"/>
                <a:gd name="T37" fmla="*/ 985 h 1014"/>
                <a:gd name="T38" fmla="*/ 369 w 457"/>
                <a:gd name="T39" fmla="*/ 817 h 1014"/>
                <a:gd name="T40" fmla="*/ 436 w 457"/>
                <a:gd name="T41" fmla="*/ 702 h 1014"/>
                <a:gd name="T42" fmla="*/ 434 w 457"/>
                <a:gd name="T43" fmla="*/ 65 h 1014"/>
                <a:gd name="T44" fmla="*/ 418 w 457"/>
                <a:gd name="T45" fmla="*/ 28 h 1014"/>
                <a:gd name="T46" fmla="*/ 404 w 457"/>
                <a:gd name="T47" fmla="*/ 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7" h="1014">
                  <a:moveTo>
                    <a:pt x="52" y="1014"/>
                  </a:moveTo>
                  <a:cubicBezTo>
                    <a:pt x="43" y="1014"/>
                    <a:pt x="35" y="1012"/>
                    <a:pt x="28" y="1007"/>
                  </a:cubicBezTo>
                  <a:cubicBezTo>
                    <a:pt x="11" y="998"/>
                    <a:pt x="2" y="978"/>
                    <a:pt x="2" y="952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66"/>
                    <a:pt x="34" y="207"/>
                    <a:pt x="77" y="182"/>
                  </a:cubicBezTo>
                  <a:cubicBezTo>
                    <a:pt x="367" y="15"/>
                    <a:pt x="367" y="15"/>
                    <a:pt x="367" y="15"/>
                  </a:cubicBezTo>
                  <a:cubicBezTo>
                    <a:pt x="389" y="2"/>
                    <a:pt x="411" y="0"/>
                    <a:pt x="428" y="10"/>
                  </a:cubicBezTo>
                  <a:cubicBezTo>
                    <a:pt x="445" y="20"/>
                    <a:pt x="455" y="39"/>
                    <a:pt x="455" y="65"/>
                  </a:cubicBezTo>
                  <a:cubicBezTo>
                    <a:pt x="456" y="701"/>
                    <a:pt x="456" y="701"/>
                    <a:pt x="456" y="701"/>
                  </a:cubicBezTo>
                  <a:cubicBezTo>
                    <a:pt x="457" y="751"/>
                    <a:pt x="423" y="810"/>
                    <a:pt x="379" y="835"/>
                  </a:cubicBezTo>
                  <a:cubicBezTo>
                    <a:pt x="90" y="1002"/>
                    <a:pt x="90" y="1002"/>
                    <a:pt x="90" y="1002"/>
                  </a:cubicBezTo>
                  <a:cubicBezTo>
                    <a:pt x="77" y="1010"/>
                    <a:pt x="64" y="1014"/>
                    <a:pt x="52" y="1014"/>
                  </a:cubicBezTo>
                  <a:close/>
                  <a:moveTo>
                    <a:pt x="404" y="24"/>
                  </a:moveTo>
                  <a:cubicBezTo>
                    <a:pt x="396" y="24"/>
                    <a:pt x="387" y="27"/>
                    <a:pt x="377" y="33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50" y="221"/>
                    <a:pt x="20" y="273"/>
                    <a:pt x="20" y="316"/>
                  </a:cubicBezTo>
                  <a:cubicBezTo>
                    <a:pt x="22" y="952"/>
                    <a:pt x="22" y="952"/>
                    <a:pt x="22" y="952"/>
                  </a:cubicBezTo>
                  <a:cubicBezTo>
                    <a:pt x="22" y="971"/>
                    <a:pt x="28" y="984"/>
                    <a:pt x="38" y="990"/>
                  </a:cubicBezTo>
                  <a:cubicBezTo>
                    <a:pt x="49" y="996"/>
                    <a:pt x="63" y="994"/>
                    <a:pt x="79" y="985"/>
                  </a:cubicBezTo>
                  <a:cubicBezTo>
                    <a:pt x="369" y="817"/>
                    <a:pt x="369" y="817"/>
                    <a:pt x="369" y="817"/>
                  </a:cubicBezTo>
                  <a:cubicBezTo>
                    <a:pt x="406" y="796"/>
                    <a:pt x="436" y="744"/>
                    <a:pt x="436" y="702"/>
                  </a:cubicBezTo>
                  <a:cubicBezTo>
                    <a:pt x="434" y="65"/>
                    <a:pt x="434" y="65"/>
                    <a:pt x="434" y="65"/>
                  </a:cubicBezTo>
                  <a:cubicBezTo>
                    <a:pt x="434" y="47"/>
                    <a:pt x="428" y="34"/>
                    <a:pt x="418" y="28"/>
                  </a:cubicBezTo>
                  <a:cubicBezTo>
                    <a:pt x="414" y="25"/>
                    <a:pt x="409" y="24"/>
                    <a:pt x="404" y="24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ïslîḑè">
              <a:extLst>
                <a:ext uri="{FF2B5EF4-FFF2-40B4-BE49-F238E27FC236}">
                  <a16:creationId xmlns:a16="http://schemas.microsoft.com/office/drawing/2014/main" id="{359B0F69-0C65-40E9-A099-2960D0E0470F}"/>
                </a:ext>
              </a:extLst>
            </p:cNvPr>
            <p:cNvSpPr/>
            <p:nvPr/>
          </p:nvSpPr>
          <p:spPr bwMode="auto">
            <a:xfrm>
              <a:off x="5151438" y="1979613"/>
              <a:ext cx="998538" cy="2360613"/>
            </a:xfrm>
            <a:custGeom>
              <a:avLst/>
              <a:gdLst>
                <a:gd name="T0" fmla="*/ 292 w 341"/>
                <a:gd name="T1" fmla="*/ 644 h 808"/>
                <a:gd name="T2" fmla="*/ 341 w 341"/>
                <a:gd name="T3" fmla="*/ 560 h 808"/>
                <a:gd name="T4" fmla="*/ 339 w 341"/>
                <a:gd name="T5" fmla="*/ 11 h 808"/>
                <a:gd name="T6" fmla="*/ 326 w 341"/>
                <a:gd name="T7" fmla="*/ 4 h 808"/>
                <a:gd name="T8" fmla="*/ 48 w 341"/>
                <a:gd name="T9" fmla="*/ 164 h 808"/>
                <a:gd name="T10" fmla="*/ 0 w 341"/>
                <a:gd name="T11" fmla="*/ 248 h 808"/>
                <a:gd name="T12" fmla="*/ 1 w 341"/>
                <a:gd name="T13" fmla="*/ 797 h 808"/>
                <a:gd name="T14" fmla="*/ 14 w 341"/>
                <a:gd name="T15" fmla="*/ 804 h 808"/>
                <a:gd name="T16" fmla="*/ 292 w 341"/>
                <a:gd name="T17" fmla="*/ 644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08">
                  <a:moveTo>
                    <a:pt x="292" y="644"/>
                  </a:moveTo>
                  <a:cubicBezTo>
                    <a:pt x="318" y="629"/>
                    <a:pt x="341" y="589"/>
                    <a:pt x="341" y="560"/>
                  </a:cubicBezTo>
                  <a:cubicBezTo>
                    <a:pt x="341" y="560"/>
                    <a:pt x="339" y="100"/>
                    <a:pt x="339" y="11"/>
                  </a:cubicBezTo>
                  <a:cubicBezTo>
                    <a:pt x="339" y="4"/>
                    <a:pt x="332" y="0"/>
                    <a:pt x="326" y="4"/>
                  </a:cubicBezTo>
                  <a:cubicBezTo>
                    <a:pt x="270" y="36"/>
                    <a:pt x="48" y="164"/>
                    <a:pt x="48" y="164"/>
                  </a:cubicBezTo>
                  <a:cubicBezTo>
                    <a:pt x="23" y="179"/>
                    <a:pt x="0" y="218"/>
                    <a:pt x="0" y="248"/>
                  </a:cubicBezTo>
                  <a:cubicBezTo>
                    <a:pt x="0" y="248"/>
                    <a:pt x="1" y="708"/>
                    <a:pt x="1" y="797"/>
                  </a:cubicBezTo>
                  <a:cubicBezTo>
                    <a:pt x="2" y="803"/>
                    <a:pt x="9" y="808"/>
                    <a:pt x="14" y="804"/>
                  </a:cubicBezTo>
                  <a:cubicBezTo>
                    <a:pt x="71" y="772"/>
                    <a:pt x="292" y="644"/>
                    <a:pt x="292" y="6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ïṣlîďê">
              <a:extLst>
                <a:ext uri="{FF2B5EF4-FFF2-40B4-BE49-F238E27FC236}">
                  <a16:creationId xmlns:a16="http://schemas.microsoft.com/office/drawing/2014/main" id="{A1454B60-86CA-4E24-865C-8B18E07A3AA3}"/>
                </a:ext>
              </a:extLst>
            </p:cNvPr>
            <p:cNvSpPr/>
            <p:nvPr/>
          </p:nvSpPr>
          <p:spPr bwMode="auto">
            <a:xfrm>
              <a:off x="5119688" y="1952626"/>
              <a:ext cx="1060450" cy="2411413"/>
            </a:xfrm>
            <a:custGeom>
              <a:avLst/>
              <a:gdLst>
                <a:gd name="T0" fmla="*/ 21 w 362"/>
                <a:gd name="T1" fmla="*/ 825 h 825"/>
                <a:gd name="T2" fmla="*/ 12 w 362"/>
                <a:gd name="T3" fmla="*/ 822 h 825"/>
                <a:gd name="T4" fmla="*/ 2 w 362"/>
                <a:gd name="T5" fmla="*/ 806 h 825"/>
                <a:gd name="T6" fmla="*/ 1 w 362"/>
                <a:gd name="T7" fmla="*/ 257 h 825"/>
                <a:gd name="T8" fmla="*/ 54 w 362"/>
                <a:gd name="T9" fmla="*/ 164 h 825"/>
                <a:gd name="T10" fmla="*/ 332 w 362"/>
                <a:gd name="T11" fmla="*/ 4 h 825"/>
                <a:gd name="T12" fmla="*/ 351 w 362"/>
                <a:gd name="T13" fmla="*/ 4 h 825"/>
                <a:gd name="T14" fmla="*/ 360 w 362"/>
                <a:gd name="T15" fmla="*/ 20 h 825"/>
                <a:gd name="T16" fmla="*/ 362 w 362"/>
                <a:gd name="T17" fmla="*/ 569 h 825"/>
                <a:gd name="T18" fmla="*/ 308 w 362"/>
                <a:gd name="T19" fmla="*/ 662 h 825"/>
                <a:gd name="T20" fmla="*/ 30 w 362"/>
                <a:gd name="T21" fmla="*/ 822 h 825"/>
                <a:gd name="T22" fmla="*/ 21 w 362"/>
                <a:gd name="T23" fmla="*/ 825 h 825"/>
                <a:gd name="T24" fmla="*/ 340 w 362"/>
                <a:gd name="T25" fmla="*/ 23 h 825"/>
                <a:gd name="T26" fmla="*/ 64 w 362"/>
                <a:gd name="T27" fmla="*/ 182 h 825"/>
                <a:gd name="T28" fmla="*/ 21 w 362"/>
                <a:gd name="T29" fmla="*/ 257 h 825"/>
                <a:gd name="T30" fmla="*/ 23 w 362"/>
                <a:gd name="T31" fmla="*/ 803 h 825"/>
                <a:gd name="T32" fmla="*/ 298 w 362"/>
                <a:gd name="T33" fmla="*/ 644 h 825"/>
                <a:gd name="T34" fmla="*/ 341 w 362"/>
                <a:gd name="T35" fmla="*/ 569 h 825"/>
                <a:gd name="T36" fmla="*/ 340 w 362"/>
                <a:gd name="T37" fmla="*/ 23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2" h="825">
                  <a:moveTo>
                    <a:pt x="21" y="825"/>
                  </a:moveTo>
                  <a:cubicBezTo>
                    <a:pt x="18" y="825"/>
                    <a:pt x="15" y="824"/>
                    <a:pt x="12" y="822"/>
                  </a:cubicBezTo>
                  <a:cubicBezTo>
                    <a:pt x="6" y="819"/>
                    <a:pt x="2" y="813"/>
                    <a:pt x="2" y="806"/>
                  </a:cubicBezTo>
                  <a:cubicBezTo>
                    <a:pt x="1" y="257"/>
                    <a:pt x="1" y="257"/>
                    <a:pt x="1" y="257"/>
                  </a:cubicBezTo>
                  <a:cubicBezTo>
                    <a:pt x="0" y="224"/>
                    <a:pt x="25" y="181"/>
                    <a:pt x="54" y="164"/>
                  </a:cubicBezTo>
                  <a:cubicBezTo>
                    <a:pt x="332" y="4"/>
                    <a:pt x="332" y="4"/>
                    <a:pt x="332" y="4"/>
                  </a:cubicBezTo>
                  <a:cubicBezTo>
                    <a:pt x="338" y="0"/>
                    <a:pt x="345" y="0"/>
                    <a:pt x="351" y="4"/>
                  </a:cubicBezTo>
                  <a:cubicBezTo>
                    <a:pt x="356" y="7"/>
                    <a:pt x="360" y="13"/>
                    <a:pt x="360" y="20"/>
                  </a:cubicBezTo>
                  <a:cubicBezTo>
                    <a:pt x="362" y="569"/>
                    <a:pt x="362" y="569"/>
                    <a:pt x="362" y="569"/>
                  </a:cubicBezTo>
                  <a:cubicBezTo>
                    <a:pt x="362" y="602"/>
                    <a:pt x="337" y="645"/>
                    <a:pt x="308" y="662"/>
                  </a:cubicBezTo>
                  <a:cubicBezTo>
                    <a:pt x="30" y="822"/>
                    <a:pt x="30" y="822"/>
                    <a:pt x="30" y="822"/>
                  </a:cubicBezTo>
                  <a:cubicBezTo>
                    <a:pt x="28" y="824"/>
                    <a:pt x="24" y="825"/>
                    <a:pt x="21" y="825"/>
                  </a:cubicBezTo>
                  <a:close/>
                  <a:moveTo>
                    <a:pt x="340" y="23"/>
                  </a:moveTo>
                  <a:cubicBezTo>
                    <a:pt x="64" y="182"/>
                    <a:pt x="64" y="182"/>
                    <a:pt x="64" y="182"/>
                  </a:cubicBezTo>
                  <a:cubicBezTo>
                    <a:pt x="42" y="195"/>
                    <a:pt x="21" y="231"/>
                    <a:pt x="21" y="257"/>
                  </a:cubicBezTo>
                  <a:cubicBezTo>
                    <a:pt x="23" y="803"/>
                    <a:pt x="23" y="803"/>
                    <a:pt x="23" y="803"/>
                  </a:cubicBezTo>
                  <a:cubicBezTo>
                    <a:pt x="298" y="644"/>
                    <a:pt x="298" y="644"/>
                    <a:pt x="298" y="644"/>
                  </a:cubicBezTo>
                  <a:cubicBezTo>
                    <a:pt x="320" y="631"/>
                    <a:pt x="341" y="595"/>
                    <a:pt x="341" y="569"/>
                  </a:cubicBezTo>
                  <a:lnTo>
                    <a:pt x="340" y="23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ïŝlîdé">
              <a:extLst>
                <a:ext uri="{FF2B5EF4-FFF2-40B4-BE49-F238E27FC236}">
                  <a16:creationId xmlns:a16="http://schemas.microsoft.com/office/drawing/2014/main" id="{FBA20572-8895-4FF4-ADBD-B4A4A09DB515}"/>
                </a:ext>
              </a:extLst>
            </p:cNvPr>
            <p:cNvSpPr/>
            <p:nvPr/>
          </p:nvSpPr>
          <p:spPr bwMode="auto">
            <a:xfrm>
              <a:off x="4659313" y="2081213"/>
              <a:ext cx="561975" cy="566738"/>
            </a:xfrm>
            <a:custGeom>
              <a:avLst/>
              <a:gdLst>
                <a:gd name="T0" fmla="*/ 177 w 192"/>
                <a:gd name="T1" fmla="*/ 80 h 194"/>
                <a:gd name="T2" fmla="*/ 170 w 192"/>
                <a:gd name="T3" fmla="*/ 86 h 194"/>
                <a:gd name="T4" fmla="*/ 164 w 192"/>
                <a:gd name="T5" fmla="*/ 92 h 194"/>
                <a:gd name="T6" fmla="*/ 158 w 192"/>
                <a:gd name="T7" fmla="*/ 99 h 194"/>
                <a:gd name="T8" fmla="*/ 144 w 192"/>
                <a:gd name="T9" fmla="*/ 119 h 194"/>
                <a:gd name="T10" fmla="*/ 140 w 192"/>
                <a:gd name="T11" fmla="*/ 124 h 194"/>
                <a:gd name="T12" fmla="*/ 136 w 192"/>
                <a:gd name="T13" fmla="*/ 132 h 194"/>
                <a:gd name="T14" fmla="*/ 132 w 192"/>
                <a:gd name="T15" fmla="*/ 141 h 194"/>
                <a:gd name="T16" fmla="*/ 129 w 192"/>
                <a:gd name="T17" fmla="*/ 150 h 194"/>
                <a:gd name="T18" fmla="*/ 126 w 192"/>
                <a:gd name="T19" fmla="*/ 159 h 194"/>
                <a:gd name="T20" fmla="*/ 123 w 192"/>
                <a:gd name="T21" fmla="*/ 168 h 194"/>
                <a:gd name="T22" fmla="*/ 122 w 192"/>
                <a:gd name="T23" fmla="*/ 176 h 194"/>
                <a:gd name="T24" fmla="*/ 120 w 192"/>
                <a:gd name="T25" fmla="*/ 186 h 194"/>
                <a:gd name="T26" fmla="*/ 0 w 192"/>
                <a:gd name="T27" fmla="*/ 124 h 194"/>
                <a:gd name="T28" fmla="*/ 1 w 192"/>
                <a:gd name="T29" fmla="*/ 118 h 194"/>
                <a:gd name="T30" fmla="*/ 1 w 192"/>
                <a:gd name="T31" fmla="*/ 115 h 194"/>
                <a:gd name="T32" fmla="*/ 1 w 192"/>
                <a:gd name="T33" fmla="*/ 111 h 194"/>
                <a:gd name="T34" fmla="*/ 2 w 192"/>
                <a:gd name="T35" fmla="*/ 107 h 194"/>
                <a:gd name="T36" fmla="*/ 2 w 192"/>
                <a:gd name="T37" fmla="*/ 103 h 194"/>
                <a:gd name="T38" fmla="*/ 3 w 192"/>
                <a:gd name="T39" fmla="*/ 98 h 194"/>
                <a:gd name="T40" fmla="*/ 4 w 192"/>
                <a:gd name="T41" fmla="*/ 96 h 194"/>
                <a:gd name="T42" fmla="*/ 6 w 192"/>
                <a:gd name="T43" fmla="*/ 89 h 194"/>
                <a:gd name="T44" fmla="*/ 6 w 192"/>
                <a:gd name="T45" fmla="*/ 88 h 194"/>
                <a:gd name="T46" fmla="*/ 9 w 192"/>
                <a:gd name="T47" fmla="*/ 81 h 194"/>
                <a:gd name="T48" fmla="*/ 9 w 192"/>
                <a:gd name="T49" fmla="*/ 79 h 194"/>
                <a:gd name="T50" fmla="*/ 11 w 192"/>
                <a:gd name="T51" fmla="*/ 74 h 194"/>
                <a:gd name="T52" fmla="*/ 13 w 192"/>
                <a:gd name="T53" fmla="*/ 71 h 194"/>
                <a:gd name="T54" fmla="*/ 14 w 192"/>
                <a:gd name="T55" fmla="*/ 67 h 194"/>
                <a:gd name="T56" fmla="*/ 17 w 192"/>
                <a:gd name="T57" fmla="*/ 62 h 194"/>
                <a:gd name="T58" fmla="*/ 19 w 192"/>
                <a:gd name="T59" fmla="*/ 58 h 194"/>
                <a:gd name="T60" fmla="*/ 22 w 192"/>
                <a:gd name="T61" fmla="*/ 53 h 194"/>
                <a:gd name="T62" fmla="*/ 24 w 192"/>
                <a:gd name="T63" fmla="*/ 49 h 194"/>
                <a:gd name="T64" fmla="*/ 27 w 192"/>
                <a:gd name="T65" fmla="*/ 44 h 194"/>
                <a:gd name="T66" fmla="*/ 32 w 192"/>
                <a:gd name="T67" fmla="*/ 37 h 194"/>
                <a:gd name="T68" fmla="*/ 35 w 192"/>
                <a:gd name="T69" fmla="*/ 33 h 194"/>
                <a:gd name="T70" fmla="*/ 38 w 192"/>
                <a:gd name="T71" fmla="*/ 29 h 194"/>
                <a:gd name="T72" fmla="*/ 41 w 192"/>
                <a:gd name="T73" fmla="*/ 26 h 194"/>
                <a:gd name="T74" fmla="*/ 44 w 192"/>
                <a:gd name="T75" fmla="*/ 23 h 194"/>
                <a:gd name="T76" fmla="*/ 47 w 192"/>
                <a:gd name="T77" fmla="*/ 20 h 194"/>
                <a:gd name="T78" fmla="*/ 51 w 192"/>
                <a:gd name="T79" fmla="*/ 16 h 194"/>
                <a:gd name="T80" fmla="*/ 53 w 192"/>
                <a:gd name="T81" fmla="*/ 14 h 194"/>
                <a:gd name="T82" fmla="*/ 57 w 192"/>
                <a:gd name="T83" fmla="*/ 10 h 194"/>
                <a:gd name="T84" fmla="*/ 59 w 192"/>
                <a:gd name="T85" fmla="*/ 8 h 194"/>
                <a:gd name="T86" fmla="*/ 65 w 192"/>
                <a:gd name="T87" fmla="*/ 4 h 194"/>
                <a:gd name="T88" fmla="*/ 66 w 192"/>
                <a:gd name="T89" fmla="*/ 4 h 194"/>
                <a:gd name="T90" fmla="*/ 72 w 192"/>
                <a:gd name="T91" fmla="*/ 0 h 194"/>
                <a:gd name="T92" fmla="*/ 192 w 192"/>
                <a:gd name="T93" fmla="*/ 69 h 194"/>
                <a:gd name="T94" fmla="*/ 185 w 192"/>
                <a:gd name="T95" fmla="*/ 7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2" h="194">
                  <a:moveTo>
                    <a:pt x="178" y="79"/>
                  </a:moveTo>
                  <a:cubicBezTo>
                    <a:pt x="178" y="79"/>
                    <a:pt x="178" y="79"/>
                    <a:pt x="177" y="80"/>
                  </a:cubicBezTo>
                  <a:cubicBezTo>
                    <a:pt x="175" y="81"/>
                    <a:pt x="173" y="83"/>
                    <a:pt x="171" y="85"/>
                  </a:cubicBezTo>
                  <a:cubicBezTo>
                    <a:pt x="171" y="85"/>
                    <a:pt x="171" y="85"/>
                    <a:pt x="170" y="86"/>
                  </a:cubicBezTo>
                  <a:cubicBezTo>
                    <a:pt x="168" y="88"/>
                    <a:pt x="166" y="90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2" y="94"/>
                    <a:pt x="160" y="97"/>
                    <a:pt x="158" y="99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4" y="104"/>
                    <a:pt x="150" y="109"/>
                    <a:pt x="147" y="114"/>
                  </a:cubicBezTo>
                  <a:cubicBezTo>
                    <a:pt x="146" y="115"/>
                    <a:pt x="145" y="117"/>
                    <a:pt x="144" y="119"/>
                  </a:cubicBezTo>
                  <a:cubicBezTo>
                    <a:pt x="143" y="120"/>
                    <a:pt x="142" y="121"/>
                    <a:pt x="141" y="122"/>
                  </a:cubicBezTo>
                  <a:cubicBezTo>
                    <a:pt x="141" y="123"/>
                    <a:pt x="141" y="124"/>
                    <a:pt x="140" y="124"/>
                  </a:cubicBezTo>
                  <a:cubicBezTo>
                    <a:pt x="139" y="127"/>
                    <a:pt x="138" y="129"/>
                    <a:pt x="137" y="131"/>
                  </a:cubicBezTo>
                  <a:cubicBezTo>
                    <a:pt x="137" y="131"/>
                    <a:pt x="136" y="132"/>
                    <a:pt x="136" y="132"/>
                  </a:cubicBezTo>
                  <a:cubicBezTo>
                    <a:pt x="135" y="135"/>
                    <a:pt x="134" y="137"/>
                    <a:pt x="132" y="140"/>
                  </a:cubicBezTo>
                  <a:cubicBezTo>
                    <a:pt x="132" y="140"/>
                    <a:pt x="132" y="141"/>
                    <a:pt x="132" y="141"/>
                  </a:cubicBezTo>
                  <a:cubicBezTo>
                    <a:pt x="131" y="143"/>
                    <a:pt x="130" y="146"/>
                    <a:pt x="129" y="149"/>
                  </a:cubicBezTo>
                  <a:cubicBezTo>
                    <a:pt x="129" y="149"/>
                    <a:pt x="129" y="149"/>
                    <a:pt x="129" y="150"/>
                  </a:cubicBezTo>
                  <a:cubicBezTo>
                    <a:pt x="128" y="152"/>
                    <a:pt x="127" y="155"/>
                    <a:pt x="126" y="158"/>
                  </a:cubicBezTo>
                  <a:cubicBezTo>
                    <a:pt x="126" y="158"/>
                    <a:pt x="126" y="159"/>
                    <a:pt x="126" y="159"/>
                  </a:cubicBezTo>
                  <a:cubicBezTo>
                    <a:pt x="125" y="161"/>
                    <a:pt x="124" y="164"/>
                    <a:pt x="123" y="167"/>
                  </a:cubicBezTo>
                  <a:cubicBezTo>
                    <a:pt x="123" y="167"/>
                    <a:pt x="123" y="168"/>
                    <a:pt x="123" y="168"/>
                  </a:cubicBezTo>
                  <a:cubicBezTo>
                    <a:pt x="123" y="171"/>
                    <a:pt x="122" y="173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21" y="179"/>
                    <a:pt x="121" y="182"/>
                    <a:pt x="121" y="185"/>
                  </a:cubicBezTo>
                  <a:cubicBezTo>
                    <a:pt x="121" y="185"/>
                    <a:pt x="120" y="185"/>
                    <a:pt x="120" y="186"/>
                  </a:cubicBezTo>
                  <a:cubicBezTo>
                    <a:pt x="120" y="188"/>
                    <a:pt x="120" y="191"/>
                    <a:pt x="120" y="19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3"/>
                    <a:pt x="0" y="122"/>
                    <a:pt x="0" y="121"/>
                  </a:cubicBezTo>
                  <a:cubicBezTo>
                    <a:pt x="0" y="120"/>
                    <a:pt x="0" y="119"/>
                    <a:pt x="1" y="118"/>
                  </a:cubicBezTo>
                  <a:cubicBezTo>
                    <a:pt x="1" y="117"/>
                    <a:pt x="1" y="117"/>
                    <a:pt x="1" y="116"/>
                  </a:cubicBezTo>
                  <a:cubicBezTo>
                    <a:pt x="1" y="116"/>
                    <a:pt x="1" y="116"/>
                    <a:pt x="1" y="115"/>
                  </a:cubicBezTo>
                  <a:cubicBezTo>
                    <a:pt x="1" y="115"/>
                    <a:pt x="1" y="115"/>
                    <a:pt x="1" y="114"/>
                  </a:cubicBezTo>
                  <a:cubicBezTo>
                    <a:pt x="1" y="113"/>
                    <a:pt x="1" y="112"/>
                    <a:pt x="1" y="111"/>
                  </a:cubicBezTo>
                  <a:cubicBezTo>
                    <a:pt x="1" y="109"/>
                    <a:pt x="2" y="108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4"/>
                    <a:pt x="2" y="103"/>
                  </a:cubicBezTo>
                  <a:cubicBezTo>
                    <a:pt x="3" y="102"/>
                    <a:pt x="3" y="101"/>
                    <a:pt x="3" y="100"/>
                  </a:cubicBezTo>
                  <a:cubicBezTo>
                    <a:pt x="3" y="99"/>
                    <a:pt x="3" y="99"/>
                    <a:pt x="3" y="98"/>
                  </a:cubicBezTo>
                  <a:cubicBezTo>
                    <a:pt x="3" y="98"/>
                    <a:pt x="4" y="98"/>
                    <a:pt x="4" y="97"/>
                  </a:cubicBezTo>
                  <a:cubicBezTo>
                    <a:pt x="4" y="97"/>
                    <a:pt x="4" y="96"/>
                    <a:pt x="4" y="96"/>
                  </a:cubicBezTo>
                  <a:cubicBezTo>
                    <a:pt x="4" y="94"/>
                    <a:pt x="5" y="93"/>
                    <a:pt x="5" y="92"/>
                  </a:cubicBezTo>
                  <a:cubicBezTo>
                    <a:pt x="5" y="91"/>
                    <a:pt x="6" y="90"/>
                    <a:pt x="6" y="89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7"/>
                    <a:pt x="7" y="86"/>
                    <a:pt x="7" y="84"/>
                  </a:cubicBezTo>
                  <a:cubicBezTo>
                    <a:pt x="8" y="83"/>
                    <a:pt x="8" y="82"/>
                    <a:pt x="9" y="8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9" y="80"/>
                    <a:pt x="9" y="79"/>
                  </a:cubicBezTo>
                  <a:cubicBezTo>
                    <a:pt x="9" y="79"/>
                    <a:pt x="10" y="78"/>
                    <a:pt x="10" y="77"/>
                  </a:cubicBezTo>
                  <a:cubicBezTo>
                    <a:pt x="10" y="76"/>
                    <a:pt x="11" y="75"/>
                    <a:pt x="11" y="74"/>
                  </a:cubicBezTo>
                  <a:cubicBezTo>
                    <a:pt x="12" y="73"/>
                    <a:pt x="12" y="72"/>
                    <a:pt x="12" y="71"/>
                  </a:cubicBezTo>
                  <a:cubicBezTo>
                    <a:pt x="12" y="71"/>
                    <a:pt x="13" y="71"/>
                    <a:pt x="13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69"/>
                    <a:pt x="14" y="68"/>
                    <a:pt x="14" y="67"/>
                  </a:cubicBezTo>
                  <a:cubicBezTo>
                    <a:pt x="15" y="65"/>
                    <a:pt x="16" y="64"/>
                    <a:pt x="16" y="63"/>
                  </a:cubicBezTo>
                  <a:cubicBezTo>
                    <a:pt x="16" y="63"/>
                    <a:pt x="16" y="62"/>
                    <a:pt x="17" y="62"/>
                  </a:cubicBezTo>
                  <a:cubicBezTo>
                    <a:pt x="17" y="62"/>
                    <a:pt x="17" y="62"/>
                    <a:pt x="17" y="61"/>
                  </a:cubicBezTo>
                  <a:cubicBezTo>
                    <a:pt x="17" y="60"/>
                    <a:pt x="18" y="59"/>
                    <a:pt x="19" y="58"/>
                  </a:cubicBezTo>
                  <a:cubicBezTo>
                    <a:pt x="19" y="57"/>
                    <a:pt x="20" y="56"/>
                    <a:pt x="21" y="55"/>
                  </a:cubicBezTo>
                  <a:cubicBezTo>
                    <a:pt x="21" y="54"/>
                    <a:pt x="21" y="53"/>
                    <a:pt x="22" y="53"/>
                  </a:cubicBezTo>
                  <a:cubicBezTo>
                    <a:pt x="22" y="53"/>
                    <a:pt x="22" y="52"/>
                    <a:pt x="22" y="52"/>
                  </a:cubicBezTo>
                  <a:cubicBezTo>
                    <a:pt x="23" y="51"/>
                    <a:pt x="23" y="50"/>
                    <a:pt x="24" y="49"/>
                  </a:cubicBezTo>
                  <a:cubicBezTo>
                    <a:pt x="25" y="47"/>
                    <a:pt x="26" y="46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9" y="41"/>
                    <a:pt x="30" y="39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6"/>
                    <a:pt x="34" y="34"/>
                    <a:pt x="35" y="33"/>
                  </a:cubicBezTo>
                  <a:cubicBezTo>
                    <a:pt x="36" y="32"/>
                    <a:pt x="37" y="31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8"/>
                    <a:pt x="40" y="27"/>
                    <a:pt x="41" y="26"/>
                  </a:cubicBezTo>
                  <a:cubicBezTo>
                    <a:pt x="42" y="25"/>
                    <a:pt x="43" y="24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2"/>
                    <a:pt x="44" y="22"/>
                    <a:pt x="45" y="22"/>
                  </a:cubicBezTo>
                  <a:cubicBezTo>
                    <a:pt x="45" y="21"/>
                    <a:pt x="46" y="21"/>
                    <a:pt x="47" y="20"/>
                  </a:cubicBezTo>
                  <a:cubicBezTo>
                    <a:pt x="48" y="19"/>
                    <a:pt x="49" y="18"/>
                    <a:pt x="50" y="17"/>
                  </a:cubicBezTo>
                  <a:cubicBezTo>
                    <a:pt x="50" y="17"/>
                    <a:pt x="50" y="16"/>
                    <a:pt x="51" y="16"/>
                  </a:cubicBezTo>
                  <a:cubicBezTo>
                    <a:pt x="51" y="16"/>
                    <a:pt x="51" y="16"/>
                    <a:pt x="51" y="15"/>
                  </a:cubicBezTo>
                  <a:cubicBezTo>
                    <a:pt x="52" y="15"/>
                    <a:pt x="52" y="14"/>
                    <a:pt x="53" y="14"/>
                  </a:cubicBezTo>
                  <a:cubicBezTo>
                    <a:pt x="54" y="13"/>
                    <a:pt x="55" y="12"/>
                    <a:pt x="56" y="11"/>
                  </a:cubicBezTo>
                  <a:cubicBezTo>
                    <a:pt x="57" y="11"/>
                    <a:pt x="57" y="10"/>
                    <a:pt x="57" y="10"/>
                  </a:cubicBezTo>
                  <a:cubicBezTo>
                    <a:pt x="58" y="10"/>
                    <a:pt x="58" y="10"/>
                    <a:pt x="58" y="9"/>
                  </a:cubicBezTo>
                  <a:cubicBezTo>
                    <a:pt x="59" y="9"/>
                    <a:pt x="59" y="9"/>
                    <a:pt x="59" y="8"/>
                  </a:cubicBezTo>
                  <a:cubicBezTo>
                    <a:pt x="60" y="8"/>
                    <a:pt x="61" y="7"/>
                    <a:pt x="62" y="6"/>
                  </a:cubicBezTo>
                  <a:cubicBezTo>
                    <a:pt x="63" y="6"/>
                    <a:pt x="64" y="5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6" y="4"/>
                  </a:cubicBezTo>
                  <a:cubicBezTo>
                    <a:pt x="67" y="3"/>
                    <a:pt x="68" y="2"/>
                    <a:pt x="69" y="2"/>
                  </a:cubicBezTo>
                  <a:cubicBezTo>
                    <a:pt x="70" y="1"/>
                    <a:pt x="71" y="1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0" y="71"/>
                    <a:pt x="187" y="72"/>
                    <a:pt x="185" y="74"/>
                  </a:cubicBezTo>
                  <a:cubicBezTo>
                    <a:pt x="185" y="74"/>
                    <a:pt x="185" y="74"/>
                    <a:pt x="185" y="74"/>
                  </a:cubicBezTo>
                  <a:cubicBezTo>
                    <a:pt x="182" y="76"/>
                    <a:pt x="180" y="77"/>
                    <a:pt x="178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i$ḷîḑé">
              <a:extLst>
                <a:ext uri="{FF2B5EF4-FFF2-40B4-BE49-F238E27FC236}">
                  <a16:creationId xmlns:a16="http://schemas.microsoft.com/office/drawing/2014/main" id="{C5361DEF-5CC2-4A71-8782-7F41AFBB5B9B}"/>
                </a:ext>
              </a:extLst>
            </p:cNvPr>
            <p:cNvSpPr/>
            <p:nvPr/>
          </p:nvSpPr>
          <p:spPr bwMode="auto">
            <a:xfrm>
              <a:off x="4630738" y="2046288"/>
              <a:ext cx="652463" cy="655638"/>
            </a:xfrm>
            <a:custGeom>
              <a:avLst/>
              <a:gdLst>
                <a:gd name="T0" fmla="*/ 0 w 223"/>
                <a:gd name="T1" fmla="*/ 136 h 224"/>
                <a:gd name="T2" fmla="*/ 1 w 223"/>
                <a:gd name="T3" fmla="*/ 125 h 224"/>
                <a:gd name="T4" fmla="*/ 2 w 223"/>
                <a:gd name="T5" fmla="*/ 113 h 224"/>
                <a:gd name="T6" fmla="*/ 14 w 223"/>
                <a:gd name="T7" fmla="*/ 110 h 224"/>
                <a:gd name="T8" fmla="*/ 4 w 223"/>
                <a:gd name="T9" fmla="*/ 107 h 224"/>
                <a:gd name="T10" fmla="*/ 6 w 223"/>
                <a:gd name="T11" fmla="*/ 98 h 224"/>
                <a:gd name="T12" fmla="*/ 9 w 223"/>
                <a:gd name="T13" fmla="*/ 89 h 224"/>
                <a:gd name="T14" fmla="*/ 10 w 223"/>
                <a:gd name="T15" fmla="*/ 85 h 224"/>
                <a:gd name="T16" fmla="*/ 15 w 223"/>
                <a:gd name="T17" fmla="*/ 74 h 224"/>
                <a:gd name="T18" fmla="*/ 21 w 223"/>
                <a:gd name="T19" fmla="*/ 63 h 224"/>
                <a:gd name="T20" fmla="*/ 26 w 223"/>
                <a:gd name="T21" fmla="*/ 55 h 224"/>
                <a:gd name="T22" fmla="*/ 32 w 223"/>
                <a:gd name="T23" fmla="*/ 46 h 224"/>
                <a:gd name="T24" fmla="*/ 34 w 223"/>
                <a:gd name="T25" fmla="*/ 43 h 224"/>
                <a:gd name="T26" fmla="*/ 40 w 223"/>
                <a:gd name="T27" fmla="*/ 35 h 224"/>
                <a:gd name="T28" fmla="*/ 46 w 223"/>
                <a:gd name="T29" fmla="*/ 28 h 224"/>
                <a:gd name="T30" fmla="*/ 54 w 223"/>
                <a:gd name="T31" fmla="*/ 20 h 224"/>
                <a:gd name="T32" fmla="*/ 56 w 223"/>
                <a:gd name="T33" fmla="*/ 18 h 224"/>
                <a:gd name="T34" fmla="*/ 66 w 223"/>
                <a:gd name="T35" fmla="*/ 10 h 224"/>
                <a:gd name="T36" fmla="*/ 73 w 223"/>
                <a:gd name="T37" fmla="*/ 5 h 224"/>
                <a:gd name="T38" fmla="*/ 88 w 223"/>
                <a:gd name="T39" fmla="*/ 3 h 224"/>
                <a:gd name="T40" fmla="*/ 201 w 223"/>
                <a:gd name="T41" fmla="*/ 94 h 224"/>
                <a:gd name="T42" fmla="*/ 188 w 223"/>
                <a:gd name="T43" fmla="*/ 104 h 224"/>
                <a:gd name="T44" fmla="*/ 182 w 223"/>
                <a:gd name="T45" fmla="*/ 111 h 224"/>
                <a:gd name="T46" fmla="*/ 165 w 223"/>
                <a:gd name="T47" fmla="*/ 132 h 224"/>
                <a:gd name="T48" fmla="*/ 160 w 223"/>
                <a:gd name="T49" fmla="*/ 140 h 224"/>
                <a:gd name="T50" fmla="*/ 146 w 223"/>
                <a:gd name="T51" fmla="*/ 144 h 224"/>
                <a:gd name="T52" fmla="*/ 148 w 223"/>
                <a:gd name="T53" fmla="*/ 165 h 224"/>
                <a:gd name="T54" fmla="*/ 133 w 223"/>
                <a:gd name="T55" fmla="*/ 180 h 224"/>
                <a:gd name="T56" fmla="*/ 142 w 223"/>
                <a:gd name="T57" fmla="*/ 191 h 224"/>
                <a:gd name="T58" fmla="*/ 140 w 223"/>
                <a:gd name="T59" fmla="*/ 224 h 224"/>
                <a:gd name="T60" fmla="*/ 121 w 223"/>
                <a:gd name="T61" fmla="*/ 187 h 224"/>
                <a:gd name="T62" fmla="*/ 126 w 223"/>
                <a:gd name="T63" fmla="*/ 168 h 224"/>
                <a:gd name="T64" fmla="*/ 137 w 223"/>
                <a:gd name="T65" fmla="*/ 139 h 224"/>
                <a:gd name="T66" fmla="*/ 143 w 223"/>
                <a:gd name="T67" fmla="*/ 129 h 224"/>
                <a:gd name="T68" fmla="*/ 148 w 223"/>
                <a:gd name="T69" fmla="*/ 120 h 224"/>
                <a:gd name="T70" fmla="*/ 166 w 223"/>
                <a:gd name="T71" fmla="*/ 97 h 224"/>
                <a:gd name="T72" fmla="*/ 174 w 223"/>
                <a:gd name="T73" fmla="*/ 90 h 224"/>
                <a:gd name="T74" fmla="*/ 183 w 223"/>
                <a:gd name="T75" fmla="*/ 82 h 224"/>
                <a:gd name="T76" fmla="*/ 79 w 223"/>
                <a:gd name="T77" fmla="*/ 21 h 224"/>
                <a:gd name="T78" fmla="*/ 78 w 223"/>
                <a:gd name="T79" fmla="*/ 26 h 224"/>
                <a:gd name="T80" fmla="*/ 70 w 223"/>
                <a:gd name="T81" fmla="*/ 34 h 224"/>
                <a:gd name="T82" fmla="*/ 61 w 223"/>
                <a:gd name="T83" fmla="*/ 42 h 224"/>
                <a:gd name="T84" fmla="*/ 56 w 223"/>
                <a:gd name="T85" fmla="*/ 48 h 224"/>
                <a:gd name="T86" fmla="*/ 46 w 223"/>
                <a:gd name="T87" fmla="*/ 61 h 224"/>
                <a:gd name="T88" fmla="*/ 42 w 223"/>
                <a:gd name="T89" fmla="*/ 68 h 224"/>
                <a:gd name="T90" fmla="*/ 38 w 223"/>
                <a:gd name="T91" fmla="*/ 75 h 224"/>
                <a:gd name="T92" fmla="*/ 36 w 223"/>
                <a:gd name="T93" fmla="*/ 79 h 224"/>
                <a:gd name="T94" fmla="*/ 23 w 223"/>
                <a:gd name="T95" fmla="*/ 83 h 224"/>
                <a:gd name="T96" fmla="*/ 29 w 223"/>
                <a:gd name="T97" fmla="*/ 93 h 224"/>
                <a:gd name="T98" fmla="*/ 28 w 223"/>
                <a:gd name="T99" fmla="*/ 95 h 224"/>
                <a:gd name="T100" fmla="*/ 16 w 223"/>
                <a:gd name="T101" fmla="*/ 101 h 224"/>
                <a:gd name="T102" fmla="*/ 24 w 223"/>
                <a:gd name="T103" fmla="*/ 110 h 224"/>
                <a:gd name="T104" fmla="*/ 22 w 223"/>
                <a:gd name="T105" fmla="*/ 120 h 224"/>
                <a:gd name="T106" fmla="*/ 21 w 223"/>
                <a:gd name="T107" fmla="*/ 130 h 224"/>
                <a:gd name="T108" fmla="*/ 77 w 223"/>
                <a:gd name="T109" fmla="*/ 2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3" h="224">
                  <a:moveTo>
                    <a:pt x="140" y="224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5"/>
                    <a:pt x="0" y="134"/>
                    <a:pt x="0" y="133"/>
                  </a:cubicBezTo>
                  <a:cubicBezTo>
                    <a:pt x="0" y="132"/>
                    <a:pt x="0" y="130"/>
                    <a:pt x="0" y="129"/>
                  </a:cubicBezTo>
                  <a:cubicBezTo>
                    <a:pt x="1" y="125"/>
                    <a:pt x="1" y="125"/>
                    <a:pt x="1" y="125"/>
                  </a:cubicBezTo>
                  <a:cubicBezTo>
                    <a:pt x="1" y="124"/>
                    <a:pt x="1" y="123"/>
                    <a:pt x="1" y="121"/>
                  </a:cubicBezTo>
                  <a:cubicBezTo>
                    <a:pt x="1" y="120"/>
                    <a:pt x="1" y="119"/>
                    <a:pt x="2" y="117"/>
                  </a:cubicBezTo>
                  <a:cubicBezTo>
                    <a:pt x="2" y="116"/>
                    <a:pt x="2" y="115"/>
                    <a:pt x="2" y="113"/>
                  </a:cubicBezTo>
                  <a:cubicBezTo>
                    <a:pt x="3" y="112"/>
                    <a:pt x="3" y="111"/>
                    <a:pt x="3" y="109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4"/>
                    <a:pt x="5" y="103"/>
                    <a:pt x="5" y="101"/>
                  </a:cubicBezTo>
                  <a:cubicBezTo>
                    <a:pt x="5" y="100"/>
                    <a:pt x="6" y="99"/>
                    <a:pt x="6" y="98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8" y="92"/>
                    <a:pt x="9" y="90"/>
                    <a:pt x="9" y="89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4"/>
                    <a:pt x="11" y="83"/>
                    <a:pt x="12" y="82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7"/>
                    <a:pt x="15" y="76"/>
                    <a:pt x="15" y="74"/>
                  </a:cubicBezTo>
                  <a:cubicBezTo>
                    <a:pt x="16" y="73"/>
                    <a:pt x="16" y="72"/>
                    <a:pt x="17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5"/>
                    <a:pt x="21" y="64"/>
                    <a:pt x="21" y="63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58"/>
                    <a:pt x="24" y="57"/>
                    <a:pt x="25" y="57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3"/>
                    <a:pt x="28" y="52"/>
                    <a:pt x="28" y="51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49"/>
                    <a:pt x="31" y="47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0"/>
                    <a:pt x="37" y="39"/>
                  </a:cubicBezTo>
                  <a:cubicBezTo>
                    <a:pt x="38" y="37"/>
                    <a:pt x="39" y="36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30"/>
                    <a:pt x="45" y="29"/>
                    <a:pt x="46" y="28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4"/>
                    <a:pt x="51" y="23"/>
                    <a:pt x="53" y="2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8" y="16"/>
                    <a:pt x="59" y="15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1"/>
                    <a:pt x="66" y="10"/>
                  </a:cubicBezTo>
                  <a:cubicBezTo>
                    <a:pt x="67" y="9"/>
                    <a:pt x="68" y="9"/>
                    <a:pt x="69" y="8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1" y="7"/>
                    <a:pt x="72" y="6"/>
                    <a:pt x="73" y="5"/>
                  </a:cubicBezTo>
                  <a:cubicBezTo>
                    <a:pt x="74" y="4"/>
                    <a:pt x="75" y="4"/>
                    <a:pt x="77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07" y="90"/>
                    <a:pt x="207" y="90"/>
                    <a:pt x="207" y="90"/>
                  </a:cubicBezTo>
                  <a:cubicBezTo>
                    <a:pt x="205" y="91"/>
                    <a:pt x="203" y="93"/>
                    <a:pt x="201" y="94"/>
                  </a:cubicBezTo>
                  <a:cubicBezTo>
                    <a:pt x="198" y="96"/>
                    <a:pt x="196" y="97"/>
                    <a:pt x="194" y="99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92" y="101"/>
                    <a:pt x="190" y="103"/>
                    <a:pt x="188" y="104"/>
                  </a:cubicBezTo>
                  <a:cubicBezTo>
                    <a:pt x="180" y="98"/>
                    <a:pt x="180" y="98"/>
                    <a:pt x="180" y="98"/>
                  </a:cubicBezTo>
                  <a:cubicBezTo>
                    <a:pt x="187" y="105"/>
                    <a:pt x="187" y="105"/>
                    <a:pt x="187" y="105"/>
                  </a:cubicBezTo>
                  <a:cubicBezTo>
                    <a:pt x="186" y="107"/>
                    <a:pt x="184" y="109"/>
                    <a:pt x="182" y="111"/>
                  </a:cubicBezTo>
                  <a:cubicBezTo>
                    <a:pt x="179" y="113"/>
                    <a:pt x="178" y="115"/>
                    <a:pt x="176" y="117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2" y="122"/>
                    <a:pt x="169" y="127"/>
                    <a:pt x="165" y="132"/>
                  </a:cubicBezTo>
                  <a:cubicBezTo>
                    <a:pt x="165" y="133"/>
                    <a:pt x="164" y="134"/>
                    <a:pt x="163" y="135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1" y="138"/>
                    <a:pt x="161" y="139"/>
                    <a:pt x="160" y="140"/>
                  </a:cubicBezTo>
                  <a:cubicBezTo>
                    <a:pt x="159" y="141"/>
                    <a:pt x="159" y="141"/>
                    <a:pt x="159" y="141"/>
                  </a:cubicBezTo>
                  <a:cubicBezTo>
                    <a:pt x="158" y="144"/>
                    <a:pt x="157" y="146"/>
                    <a:pt x="156" y="148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55" y="148"/>
                    <a:pt x="155" y="148"/>
                    <a:pt x="155" y="148"/>
                  </a:cubicBezTo>
                  <a:cubicBezTo>
                    <a:pt x="154" y="151"/>
                    <a:pt x="153" y="154"/>
                    <a:pt x="152" y="156"/>
                  </a:cubicBezTo>
                  <a:cubicBezTo>
                    <a:pt x="150" y="159"/>
                    <a:pt x="149" y="162"/>
                    <a:pt x="148" y="165"/>
                  </a:cubicBezTo>
                  <a:cubicBezTo>
                    <a:pt x="147" y="168"/>
                    <a:pt x="146" y="170"/>
                    <a:pt x="146" y="173"/>
                  </a:cubicBezTo>
                  <a:cubicBezTo>
                    <a:pt x="145" y="176"/>
                    <a:pt x="144" y="179"/>
                    <a:pt x="143" y="181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43" y="182"/>
                    <a:pt x="143" y="182"/>
                    <a:pt x="143" y="182"/>
                  </a:cubicBezTo>
                  <a:cubicBezTo>
                    <a:pt x="143" y="185"/>
                    <a:pt x="142" y="187"/>
                    <a:pt x="142" y="190"/>
                  </a:cubicBezTo>
                  <a:cubicBezTo>
                    <a:pt x="142" y="191"/>
                    <a:pt x="142" y="191"/>
                    <a:pt x="142" y="191"/>
                  </a:cubicBezTo>
                  <a:cubicBezTo>
                    <a:pt x="141" y="193"/>
                    <a:pt x="141" y="195"/>
                    <a:pt x="141" y="198"/>
                  </a:cubicBezTo>
                  <a:cubicBezTo>
                    <a:pt x="140" y="201"/>
                    <a:pt x="140" y="204"/>
                    <a:pt x="140" y="206"/>
                  </a:cubicBezTo>
                  <a:lnTo>
                    <a:pt x="140" y="224"/>
                  </a:lnTo>
                  <a:close/>
                  <a:moveTo>
                    <a:pt x="21" y="131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21" y="188"/>
                    <a:pt x="121" y="188"/>
                    <a:pt x="121" y="187"/>
                  </a:cubicBezTo>
                  <a:cubicBezTo>
                    <a:pt x="122" y="184"/>
                    <a:pt x="123" y="181"/>
                    <a:pt x="123" y="178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4" y="174"/>
                    <a:pt x="125" y="171"/>
                    <a:pt x="126" y="168"/>
                  </a:cubicBezTo>
                  <a:cubicBezTo>
                    <a:pt x="127" y="164"/>
                    <a:pt x="128" y="161"/>
                    <a:pt x="129" y="158"/>
                  </a:cubicBezTo>
                  <a:cubicBezTo>
                    <a:pt x="130" y="155"/>
                    <a:pt x="132" y="152"/>
                    <a:pt x="133" y="149"/>
                  </a:cubicBezTo>
                  <a:cubicBezTo>
                    <a:pt x="134" y="145"/>
                    <a:pt x="136" y="142"/>
                    <a:pt x="137" y="139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39" y="136"/>
                    <a:pt x="140" y="134"/>
                    <a:pt x="142" y="131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3" y="128"/>
                    <a:pt x="144" y="127"/>
                    <a:pt x="144" y="126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7" y="123"/>
                    <a:pt x="147" y="122"/>
                    <a:pt x="148" y="120"/>
                  </a:cubicBezTo>
                  <a:cubicBezTo>
                    <a:pt x="152" y="115"/>
                    <a:pt x="156" y="110"/>
                    <a:pt x="160" y="105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62" y="102"/>
                    <a:pt x="164" y="100"/>
                    <a:pt x="166" y="97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9" y="94"/>
                    <a:pt x="171" y="92"/>
                    <a:pt x="173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7"/>
                    <a:pt x="179" y="86"/>
                    <a:pt x="181" y="84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82" y="83"/>
                    <a:pt x="183" y="82"/>
                    <a:pt x="183" y="82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4"/>
                    <a:pt x="82" y="24"/>
                    <a:pt x="81" y="24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0" y="25"/>
                    <a:pt x="79" y="26"/>
                    <a:pt x="78" y="26"/>
                  </a:cubicBezTo>
                  <a:cubicBezTo>
                    <a:pt x="77" y="27"/>
                    <a:pt x="77" y="28"/>
                    <a:pt x="76" y="28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2" y="32"/>
                    <a:pt x="71" y="33"/>
                    <a:pt x="70" y="34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6" y="37"/>
                    <a:pt x="65" y="38"/>
                    <a:pt x="64" y="39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0" y="43"/>
                    <a:pt x="59" y="44"/>
                    <a:pt x="58" y="45"/>
                  </a:cubicBezTo>
                  <a:cubicBezTo>
                    <a:pt x="58" y="46"/>
                    <a:pt x="57" y="47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5" y="49"/>
                    <a:pt x="54" y="50"/>
                    <a:pt x="53" y="51"/>
                  </a:cubicBezTo>
                  <a:cubicBezTo>
                    <a:pt x="52" y="52"/>
                    <a:pt x="51" y="54"/>
                    <a:pt x="50" y="55"/>
                  </a:cubicBezTo>
                  <a:cubicBezTo>
                    <a:pt x="49" y="57"/>
                    <a:pt x="47" y="59"/>
                    <a:pt x="46" y="61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3"/>
                    <a:pt x="44" y="64"/>
                    <a:pt x="43" y="65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9"/>
                    <a:pt x="41" y="69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5" y="81"/>
                    <a:pt x="34" y="82"/>
                    <a:pt x="34" y="83"/>
                  </a:cubicBezTo>
                  <a:cubicBezTo>
                    <a:pt x="33" y="84"/>
                    <a:pt x="33" y="85"/>
                    <a:pt x="32" y="86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0" y="91"/>
                    <a:pt x="30" y="92"/>
                    <a:pt x="29" y="93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8" y="97"/>
                    <a:pt x="27" y="98"/>
                    <a:pt x="27" y="100"/>
                  </a:cubicBezTo>
                  <a:cubicBezTo>
                    <a:pt x="27" y="101"/>
                    <a:pt x="26" y="102"/>
                    <a:pt x="26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8"/>
                    <a:pt x="24" y="109"/>
                    <a:pt x="24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5"/>
                    <a:pt x="23" y="116"/>
                    <a:pt x="22" y="117"/>
                  </a:cubicBezTo>
                  <a:cubicBezTo>
                    <a:pt x="22" y="118"/>
                    <a:pt x="22" y="119"/>
                    <a:pt x="22" y="120"/>
                  </a:cubicBezTo>
                  <a:cubicBezTo>
                    <a:pt x="22" y="122"/>
                    <a:pt x="21" y="123"/>
                    <a:pt x="21" y="124"/>
                  </a:cubicBezTo>
                  <a:cubicBezTo>
                    <a:pt x="21" y="125"/>
                    <a:pt x="21" y="126"/>
                    <a:pt x="21" y="127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21" y="130"/>
                    <a:pt x="21" y="131"/>
                    <a:pt x="21" y="131"/>
                  </a:cubicBezTo>
                  <a:close/>
                  <a:moveTo>
                    <a:pt x="75" y="16"/>
                  </a:moveTo>
                  <a:cubicBezTo>
                    <a:pt x="77" y="20"/>
                    <a:pt x="77" y="20"/>
                    <a:pt x="77" y="20"/>
                  </a:cubicBezTo>
                  <a:cubicBezTo>
                    <a:pt x="78" y="20"/>
                    <a:pt x="78" y="20"/>
                    <a:pt x="78" y="20"/>
                  </a:cubicBezTo>
                  <a:lnTo>
                    <a:pt x="75" y="16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ïṧlíďe">
              <a:extLst>
                <a:ext uri="{FF2B5EF4-FFF2-40B4-BE49-F238E27FC236}">
                  <a16:creationId xmlns:a16="http://schemas.microsoft.com/office/drawing/2014/main" id="{BF98A0DB-2F0A-43C1-9511-B76EC464AEBC}"/>
                </a:ext>
              </a:extLst>
            </p:cNvPr>
            <p:cNvSpPr/>
            <p:nvPr/>
          </p:nvSpPr>
          <p:spPr bwMode="auto">
            <a:xfrm>
              <a:off x="5553075" y="4078288"/>
              <a:ext cx="260350" cy="260350"/>
            </a:xfrm>
            <a:custGeom>
              <a:avLst/>
              <a:gdLst>
                <a:gd name="T0" fmla="*/ 21 w 89"/>
                <a:gd name="T1" fmla="*/ 33 h 89"/>
                <a:gd name="T2" fmla="*/ 0 w 89"/>
                <a:gd name="T3" fmla="*/ 70 h 89"/>
                <a:gd name="T4" fmla="*/ 22 w 89"/>
                <a:gd name="T5" fmla="*/ 82 h 89"/>
                <a:gd name="T6" fmla="*/ 68 w 89"/>
                <a:gd name="T7" fmla="*/ 55 h 89"/>
                <a:gd name="T8" fmla="*/ 89 w 89"/>
                <a:gd name="T9" fmla="*/ 19 h 89"/>
                <a:gd name="T10" fmla="*/ 68 w 89"/>
                <a:gd name="T11" fmla="*/ 6 h 89"/>
                <a:gd name="T12" fmla="*/ 21 w 89"/>
                <a:gd name="T13" fmla="*/ 3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9">
                  <a:moveTo>
                    <a:pt x="21" y="33"/>
                  </a:moveTo>
                  <a:cubicBezTo>
                    <a:pt x="10" y="40"/>
                    <a:pt x="0" y="56"/>
                    <a:pt x="0" y="70"/>
                  </a:cubicBezTo>
                  <a:cubicBezTo>
                    <a:pt x="0" y="83"/>
                    <a:pt x="10" y="89"/>
                    <a:pt x="22" y="82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80" y="48"/>
                    <a:pt x="89" y="32"/>
                    <a:pt x="89" y="19"/>
                  </a:cubicBezTo>
                  <a:cubicBezTo>
                    <a:pt x="89" y="5"/>
                    <a:pt x="79" y="0"/>
                    <a:pt x="68" y="6"/>
                  </a:cubicBezTo>
                  <a:lnTo>
                    <a:pt x="21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íŝlïḋè">
              <a:extLst>
                <a:ext uri="{FF2B5EF4-FFF2-40B4-BE49-F238E27FC236}">
                  <a16:creationId xmlns:a16="http://schemas.microsoft.com/office/drawing/2014/main" id="{8156F7D6-0DF3-48AE-A99C-0AFEA4D0598D}"/>
                </a:ext>
              </a:extLst>
            </p:cNvPr>
            <p:cNvSpPr/>
            <p:nvPr/>
          </p:nvSpPr>
          <p:spPr bwMode="auto">
            <a:xfrm>
              <a:off x="5522913" y="4054476"/>
              <a:ext cx="319088" cy="301625"/>
            </a:xfrm>
            <a:custGeom>
              <a:avLst/>
              <a:gdLst>
                <a:gd name="T0" fmla="*/ 22 w 109"/>
                <a:gd name="T1" fmla="*/ 103 h 103"/>
                <a:gd name="T2" fmla="*/ 11 w 109"/>
                <a:gd name="T3" fmla="*/ 100 h 103"/>
                <a:gd name="T4" fmla="*/ 0 w 109"/>
                <a:gd name="T5" fmla="*/ 78 h 103"/>
                <a:gd name="T6" fmla="*/ 26 w 109"/>
                <a:gd name="T7" fmla="*/ 32 h 103"/>
                <a:gd name="T8" fmla="*/ 73 w 109"/>
                <a:gd name="T9" fmla="*/ 6 h 103"/>
                <a:gd name="T10" fmla="*/ 98 w 109"/>
                <a:gd name="T11" fmla="*/ 4 h 103"/>
                <a:gd name="T12" fmla="*/ 109 w 109"/>
                <a:gd name="T13" fmla="*/ 27 h 103"/>
                <a:gd name="T14" fmla="*/ 83 w 109"/>
                <a:gd name="T15" fmla="*/ 72 h 103"/>
                <a:gd name="T16" fmla="*/ 37 w 109"/>
                <a:gd name="T17" fmla="*/ 99 h 103"/>
                <a:gd name="T18" fmla="*/ 22 w 109"/>
                <a:gd name="T19" fmla="*/ 103 h 103"/>
                <a:gd name="T20" fmla="*/ 87 w 109"/>
                <a:gd name="T21" fmla="*/ 22 h 103"/>
                <a:gd name="T22" fmla="*/ 83 w 109"/>
                <a:gd name="T23" fmla="*/ 23 h 103"/>
                <a:gd name="T24" fmla="*/ 37 w 109"/>
                <a:gd name="T25" fmla="*/ 50 h 103"/>
                <a:gd name="T26" fmla="*/ 20 w 109"/>
                <a:gd name="T27" fmla="*/ 78 h 103"/>
                <a:gd name="T28" fmla="*/ 22 w 109"/>
                <a:gd name="T29" fmla="*/ 83 h 103"/>
                <a:gd name="T30" fmla="*/ 26 w 109"/>
                <a:gd name="T31" fmla="*/ 81 h 103"/>
                <a:gd name="T32" fmla="*/ 73 w 109"/>
                <a:gd name="T33" fmla="*/ 54 h 103"/>
                <a:gd name="T34" fmla="*/ 89 w 109"/>
                <a:gd name="T35" fmla="*/ 27 h 103"/>
                <a:gd name="T36" fmla="*/ 88 w 109"/>
                <a:gd name="T37" fmla="*/ 22 h 103"/>
                <a:gd name="T38" fmla="*/ 87 w 109"/>
                <a:gd name="T39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03">
                  <a:moveTo>
                    <a:pt x="22" y="103"/>
                  </a:moveTo>
                  <a:cubicBezTo>
                    <a:pt x="18" y="103"/>
                    <a:pt x="15" y="102"/>
                    <a:pt x="11" y="100"/>
                  </a:cubicBezTo>
                  <a:cubicBezTo>
                    <a:pt x="4" y="96"/>
                    <a:pt x="0" y="88"/>
                    <a:pt x="0" y="78"/>
                  </a:cubicBezTo>
                  <a:cubicBezTo>
                    <a:pt x="0" y="61"/>
                    <a:pt x="11" y="41"/>
                    <a:pt x="26" y="32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81" y="1"/>
                    <a:pt x="91" y="0"/>
                    <a:pt x="98" y="4"/>
                  </a:cubicBezTo>
                  <a:cubicBezTo>
                    <a:pt x="105" y="8"/>
                    <a:pt x="109" y="16"/>
                    <a:pt x="109" y="27"/>
                  </a:cubicBezTo>
                  <a:cubicBezTo>
                    <a:pt x="109" y="43"/>
                    <a:pt x="98" y="63"/>
                    <a:pt x="83" y="72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2" y="102"/>
                    <a:pt x="27" y="103"/>
                    <a:pt x="22" y="103"/>
                  </a:cubicBezTo>
                  <a:close/>
                  <a:moveTo>
                    <a:pt x="87" y="22"/>
                  </a:moveTo>
                  <a:cubicBezTo>
                    <a:pt x="87" y="22"/>
                    <a:pt x="85" y="22"/>
                    <a:pt x="83" y="23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28" y="55"/>
                    <a:pt x="20" y="68"/>
                    <a:pt x="20" y="78"/>
                  </a:cubicBezTo>
                  <a:cubicBezTo>
                    <a:pt x="20" y="81"/>
                    <a:pt x="21" y="82"/>
                    <a:pt x="22" y="83"/>
                  </a:cubicBezTo>
                  <a:cubicBezTo>
                    <a:pt x="22" y="83"/>
                    <a:pt x="24" y="83"/>
                    <a:pt x="26" y="81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81" y="49"/>
                    <a:pt x="89" y="36"/>
                    <a:pt x="89" y="27"/>
                  </a:cubicBezTo>
                  <a:cubicBezTo>
                    <a:pt x="89" y="23"/>
                    <a:pt x="88" y="22"/>
                    <a:pt x="88" y="22"/>
                  </a:cubicBezTo>
                  <a:cubicBezTo>
                    <a:pt x="88" y="22"/>
                    <a:pt x="87" y="22"/>
                    <a:pt x="87" y="22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išļîďè">
              <a:extLst>
                <a:ext uri="{FF2B5EF4-FFF2-40B4-BE49-F238E27FC236}">
                  <a16:creationId xmlns:a16="http://schemas.microsoft.com/office/drawing/2014/main" id="{8896ECDF-3B3A-47CE-A78D-E5D25CFDD6F0}"/>
                </a:ext>
              </a:extLst>
            </p:cNvPr>
            <p:cNvSpPr/>
            <p:nvPr/>
          </p:nvSpPr>
          <p:spPr bwMode="auto">
            <a:xfrm>
              <a:off x="4741863" y="2720976"/>
              <a:ext cx="119063" cy="422275"/>
            </a:xfrm>
            <a:custGeom>
              <a:avLst/>
              <a:gdLst>
                <a:gd name="T0" fmla="*/ 21 w 41"/>
                <a:gd name="T1" fmla="*/ 7 h 144"/>
                <a:gd name="T2" fmla="*/ 0 w 41"/>
                <a:gd name="T3" fmla="*/ 18 h 144"/>
                <a:gd name="T4" fmla="*/ 0 w 41"/>
                <a:gd name="T5" fmla="*/ 103 h 144"/>
                <a:gd name="T6" fmla="*/ 20 w 41"/>
                <a:gd name="T7" fmla="*/ 138 h 144"/>
                <a:gd name="T8" fmla="*/ 40 w 41"/>
                <a:gd name="T9" fmla="*/ 126 h 144"/>
                <a:gd name="T10" fmla="*/ 41 w 41"/>
                <a:gd name="T11" fmla="*/ 42 h 144"/>
                <a:gd name="T12" fmla="*/ 21 w 41"/>
                <a:gd name="T13" fmla="*/ 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4">
                  <a:moveTo>
                    <a:pt x="21" y="7"/>
                  </a:moveTo>
                  <a:cubicBezTo>
                    <a:pt x="9" y="0"/>
                    <a:pt x="0" y="5"/>
                    <a:pt x="0" y="18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6"/>
                    <a:pt x="9" y="131"/>
                    <a:pt x="20" y="138"/>
                  </a:cubicBezTo>
                  <a:cubicBezTo>
                    <a:pt x="31" y="144"/>
                    <a:pt x="40" y="139"/>
                    <a:pt x="40" y="126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29"/>
                    <a:pt x="32" y="13"/>
                    <a:pt x="21" y="7"/>
                  </a:cubicBezTo>
                  <a:close/>
                </a:path>
              </a:pathLst>
            </a:custGeom>
            <a:solidFill>
              <a:srgbClr val="F8B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ïśḻiḍe">
              <a:extLst>
                <a:ext uri="{FF2B5EF4-FFF2-40B4-BE49-F238E27FC236}">
                  <a16:creationId xmlns:a16="http://schemas.microsoft.com/office/drawing/2014/main" id="{038DB585-2874-4B92-890B-A327C0CF53D7}"/>
                </a:ext>
              </a:extLst>
            </p:cNvPr>
            <p:cNvSpPr/>
            <p:nvPr/>
          </p:nvSpPr>
          <p:spPr bwMode="auto">
            <a:xfrm>
              <a:off x="4711700" y="2698751"/>
              <a:ext cx="179388" cy="463550"/>
            </a:xfrm>
            <a:custGeom>
              <a:avLst/>
              <a:gdLst>
                <a:gd name="T0" fmla="*/ 39 w 61"/>
                <a:gd name="T1" fmla="*/ 159 h 159"/>
                <a:gd name="T2" fmla="*/ 25 w 61"/>
                <a:gd name="T3" fmla="*/ 154 h 159"/>
                <a:gd name="T4" fmla="*/ 0 w 61"/>
                <a:gd name="T5" fmla="*/ 111 h 159"/>
                <a:gd name="T6" fmla="*/ 0 w 61"/>
                <a:gd name="T7" fmla="*/ 26 h 159"/>
                <a:gd name="T8" fmla="*/ 11 w 61"/>
                <a:gd name="T9" fmla="*/ 4 h 159"/>
                <a:gd name="T10" fmla="*/ 36 w 61"/>
                <a:gd name="T11" fmla="*/ 6 h 159"/>
                <a:gd name="T12" fmla="*/ 61 w 61"/>
                <a:gd name="T13" fmla="*/ 50 h 159"/>
                <a:gd name="T14" fmla="*/ 61 w 61"/>
                <a:gd name="T15" fmla="*/ 134 h 159"/>
                <a:gd name="T16" fmla="*/ 50 w 61"/>
                <a:gd name="T17" fmla="*/ 156 h 159"/>
                <a:gd name="T18" fmla="*/ 39 w 61"/>
                <a:gd name="T19" fmla="*/ 159 h 159"/>
                <a:gd name="T20" fmla="*/ 22 w 61"/>
                <a:gd name="T21" fmla="*/ 22 h 159"/>
                <a:gd name="T22" fmla="*/ 21 w 61"/>
                <a:gd name="T23" fmla="*/ 22 h 159"/>
                <a:gd name="T24" fmla="*/ 21 w 61"/>
                <a:gd name="T25" fmla="*/ 26 h 159"/>
                <a:gd name="T26" fmla="*/ 20 w 61"/>
                <a:gd name="T27" fmla="*/ 111 h 159"/>
                <a:gd name="T28" fmla="*/ 35 w 61"/>
                <a:gd name="T29" fmla="*/ 137 h 159"/>
                <a:gd name="T30" fmla="*/ 39 w 61"/>
                <a:gd name="T31" fmla="*/ 138 h 159"/>
                <a:gd name="T32" fmla="*/ 40 w 61"/>
                <a:gd name="T33" fmla="*/ 134 h 159"/>
                <a:gd name="T34" fmla="*/ 41 w 61"/>
                <a:gd name="T35" fmla="*/ 49 h 159"/>
                <a:gd name="T36" fmla="*/ 26 w 61"/>
                <a:gd name="T37" fmla="*/ 23 h 159"/>
                <a:gd name="T38" fmla="*/ 26 w 61"/>
                <a:gd name="T39" fmla="*/ 23 h 159"/>
                <a:gd name="T40" fmla="*/ 22 w 61"/>
                <a:gd name="T41" fmla="*/ 2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59">
                  <a:moveTo>
                    <a:pt x="39" y="159"/>
                  </a:moveTo>
                  <a:cubicBezTo>
                    <a:pt x="35" y="159"/>
                    <a:pt x="30" y="157"/>
                    <a:pt x="25" y="154"/>
                  </a:cubicBezTo>
                  <a:cubicBezTo>
                    <a:pt x="11" y="146"/>
                    <a:pt x="0" y="127"/>
                    <a:pt x="0" y="1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4" y="8"/>
                    <a:pt x="11" y="4"/>
                  </a:cubicBezTo>
                  <a:cubicBezTo>
                    <a:pt x="18" y="0"/>
                    <a:pt x="27" y="1"/>
                    <a:pt x="36" y="6"/>
                  </a:cubicBezTo>
                  <a:cubicBezTo>
                    <a:pt x="50" y="14"/>
                    <a:pt x="61" y="33"/>
                    <a:pt x="61" y="50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1" y="144"/>
                    <a:pt x="57" y="152"/>
                    <a:pt x="50" y="156"/>
                  </a:cubicBezTo>
                  <a:cubicBezTo>
                    <a:pt x="46" y="158"/>
                    <a:pt x="43" y="159"/>
                    <a:pt x="39" y="159"/>
                  </a:cubicBezTo>
                  <a:close/>
                  <a:moveTo>
                    <a:pt x="22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3"/>
                    <a:pt x="21" y="2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20"/>
                    <a:pt x="27" y="132"/>
                    <a:pt x="35" y="137"/>
                  </a:cubicBezTo>
                  <a:cubicBezTo>
                    <a:pt x="38" y="138"/>
                    <a:pt x="39" y="138"/>
                    <a:pt x="39" y="138"/>
                  </a:cubicBezTo>
                  <a:cubicBezTo>
                    <a:pt x="40" y="138"/>
                    <a:pt x="40" y="137"/>
                    <a:pt x="40" y="134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0"/>
                    <a:pt x="34" y="28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2"/>
                    <a:pt x="22" y="22"/>
                    <a:pt x="22" y="22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ïṩļîḍe">
              <a:extLst>
                <a:ext uri="{FF2B5EF4-FFF2-40B4-BE49-F238E27FC236}">
                  <a16:creationId xmlns:a16="http://schemas.microsoft.com/office/drawing/2014/main" id="{5C2FF902-2293-42D1-96AF-EEB69CB0FF46}"/>
                </a:ext>
              </a:extLst>
            </p:cNvPr>
            <p:cNvSpPr/>
            <p:nvPr/>
          </p:nvSpPr>
          <p:spPr bwMode="auto">
            <a:xfrm>
              <a:off x="4759325" y="2709863"/>
              <a:ext cx="139700" cy="417513"/>
            </a:xfrm>
            <a:custGeom>
              <a:avLst/>
              <a:gdLst>
                <a:gd name="T0" fmla="*/ 7 w 48"/>
                <a:gd name="T1" fmla="*/ 8 h 143"/>
                <a:gd name="T2" fmla="*/ 3 w 48"/>
                <a:gd name="T3" fmla="*/ 8 h 143"/>
                <a:gd name="T4" fmla="*/ 13 w 48"/>
                <a:gd name="T5" fmla="*/ 2 h 143"/>
                <a:gd name="T6" fmla="*/ 14 w 48"/>
                <a:gd name="T7" fmla="*/ 1 h 143"/>
                <a:gd name="T8" fmla="*/ 16 w 48"/>
                <a:gd name="T9" fmla="*/ 1 h 143"/>
                <a:gd name="T10" fmla="*/ 16 w 48"/>
                <a:gd name="T11" fmla="*/ 1 h 143"/>
                <a:gd name="T12" fmla="*/ 19 w 48"/>
                <a:gd name="T13" fmla="*/ 0 h 143"/>
                <a:gd name="T14" fmla="*/ 20 w 48"/>
                <a:gd name="T15" fmla="*/ 0 h 143"/>
                <a:gd name="T16" fmla="*/ 22 w 48"/>
                <a:gd name="T17" fmla="*/ 1 h 143"/>
                <a:gd name="T18" fmla="*/ 24 w 48"/>
                <a:gd name="T19" fmla="*/ 1 h 143"/>
                <a:gd name="T20" fmla="*/ 27 w 48"/>
                <a:gd name="T21" fmla="*/ 3 h 143"/>
                <a:gd name="T22" fmla="*/ 32 w 48"/>
                <a:gd name="T23" fmla="*/ 7 h 143"/>
                <a:gd name="T24" fmla="*/ 35 w 48"/>
                <a:gd name="T25" fmla="*/ 9 h 143"/>
                <a:gd name="T26" fmla="*/ 36 w 48"/>
                <a:gd name="T27" fmla="*/ 11 h 143"/>
                <a:gd name="T28" fmla="*/ 39 w 48"/>
                <a:gd name="T29" fmla="*/ 13 h 143"/>
                <a:gd name="T30" fmla="*/ 39 w 48"/>
                <a:gd name="T31" fmla="*/ 15 h 143"/>
                <a:gd name="T32" fmla="*/ 42 w 48"/>
                <a:gd name="T33" fmla="*/ 18 h 143"/>
                <a:gd name="T34" fmla="*/ 42 w 48"/>
                <a:gd name="T35" fmla="*/ 18 h 143"/>
                <a:gd name="T36" fmla="*/ 43 w 48"/>
                <a:gd name="T37" fmla="*/ 21 h 143"/>
                <a:gd name="T38" fmla="*/ 44 w 48"/>
                <a:gd name="T39" fmla="*/ 23 h 143"/>
                <a:gd name="T40" fmla="*/ 45 w 48"/>
                <a:gd name="T41" fmla="*/ 25 h 143"/>
                <a:gd name="T42" fmla="*/ 46 w 48"/>
                <a:gd name="T43" fmla="*/ 28 h 143"/>
                <a:gd name="T44" fmla="*/ 46 w 48"/>
                <a:gd name="T45" fmla="*/ 29 h 143"/>
                <a:gd name="T46" fmla="*/ 47 w 48"/>
                <a:gd name="T47" fmla="*/ 33 h 143"/>
                <a:gd name="T48" fmla="*/ 47 w 48"/>
                <a:gd name="T49" fmla="*/ 34 h 143"/>
                <a:gd name="T50" fmla="*/ 47 w 48"/>
                <a:gd name="T51" fmla="*/ 123 h 143"/>
                <a:gd name="T52" fmla="*/ 41 w 48"/>
                <a:gd name="T53" fmla="*/ 136 h 143"/>
                <a:gd name="T54" fmla="*/ 34 w 48"/>
                <a:gd name="T55" fmla="*/ 130 h 143"/>
                <a:gd name="T56" fmla="*/ 34 w 48"/>
                <a:gd name="T57" fmla="*/ 41 h 143"/>
                <a:gd name="T58" fmla="*/ 33 w 48"/>
                <a:gd name="T59" fmla="*/ 36 h 143"/>
                <a:gd name="T60" fmla="*/ 31 w 48"/>
                <a:gd name="T61" fmla="*/ 30 h 143"/>
                <a:gd name="T62" fmla="*/ 29 w 48"/>
                <a:gd name="T63" fmla="*/ 26 h 143"/>
                <a:gd name="T64" fmla="*/ 26 w 48"/>
                <a:gd name="T65" fmla="*/ 21 h 143"/>
                <a:gd name="T66" fmla="*/ 23 w 48"/>
                <a:gd name="T67" fmla="*/ 17 h 143"/>
                <a:gd name="T68" fmla="*/ 20 w 48"/>
                <a:gd name="T69" fmla="*/ 14 h 143"/>
                <a:gd name="T70" fmla="*/ 15 w 48"/>
                <a:gd name="T71" fmla="*/ 11 h 143"/>
                <a:gd name="T72" fmla="*/ 10 w 48"/>
                <a:gd name="T73" fmla="*/ 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143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1" y="9"/>
                    <a:pt x="0" y="9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1" y="1"/>
                    <a:pt x="22" y="1"/>
                    <a:pt x="22" y="1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5" y="2"/>
                    <a:pt x="26" y="3"/>
                    <a:pt x="27" y="3"/>
                  </a:cubicBezTo>
                  <a:cubicBezTo>
                    <a:pt x="29" y="4"/>
                    <a:pt x="30" y="5"/>
                    <a:pt x="31" y="6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3" y="7"/>
                    <a:pt x="34" y="8"/>
                    <a:pt x="34" y="8"/>
                  </a:cubicBezTo>
                  <a:cubicBezTo>
                    <a:pt x="34" y="9"/>
                    <a:pt x="35" y="9"/>
                    <a:pt x="35" y="9"/>
                  </a:cubicBezTo>
                  <a:cubicBezTo>
                    <a:pt x="35" y="9"/>
                    <a:pt x="35" y="10"/>
                    <a:pt x="36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2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5"/>
                  </a:cubicBezTo>
                  <a:cubicBezTo>
                    <a:pt x="40" y="15"/>
                    <a:pt x="40" y="16"/>
                    <a:pt x="41" y="16"/>
                  </a:cubicBezTo>
                  <a:cubicBezTo>
                    <a:pt x="41" y="17"/>
                    <a:pt x="41" y="17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9"/>
                    <a:pt x="42" y="19"/>
                    <a:pt x="43" y="20"/>
                  </a:cubicBezTo>
                  <a:cubicBezTo>
                    <a:pt x="43" y="20"/>
                    <a:pt x="43" y="21"/>
                    <a:pt x="43" y="21"/>
                  </a:cubicBezTo>
                  <a:cubicBezTo>
                    <a:pt x="44" y="22"/>
                    <a:pt x="44" y="22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4"/>
                    <a:pt x="45" y="24"/>
                    <a:pt x="45" y="25"/>
                  </a:cubicBezTo>
                  <a:cubicBezTo>
                    <a:pt x="45" y="26"/>
                    <a:pt x="45" y="26"/>
                    <a:pt x="46" y="27"/>
                  </a:cubicBezTo>
                  <a:cubicBezTo>
                    <a:pt x="46" y="27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7" y="31"/>
                    <a:pt x="47" y="31"/>
                  </a:cubicBezTo>
                  <a:cubicBezTo>
                    <a:pt x="47" y="32"/>
                    <a:pt x="47" y="32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8" y="37"/>
                    <a:pt x="48" y="38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7" y="124"/>
                    <a:pt x="47" y="126"/>
                    <a:pt x="47" y="127"/>
                  </a:cubicBezTo>
                  <a:cubicBezTo>
                    <a:pt x="46" y="131"/>
                    <a:pt x="44" y="134"/>
                    <a:pt x="41" y="136"/>
                  </a:cubicBezTo>
                  <a:cubicBezTo>
                    <a:pt x="29" y="143"/>
                    <a:pt x="29" y="143"/>
                    <a:pt x="29" y="143"/>
                  </a:cubicBezTo>
                  <a:cubicBezTo>
                    <a:pt x="32" y="141"/>
                    <a:pt x="34" y="136"/>
                    <a:pt x="34" y="130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4"/>
                    <a:pt x="35" y="42"/>
                    <a:pt x="34" y="41"/>
                  </a:cubicBezTo>
                  <a:cubicBezTo>
                    <a:pt x="34" y="41"/>
                    <a:pt x="34" y="40"/>
                    <a:pt x="34" y="40"/>
                  </a:cubicBezTo>
                  <a:cubicBezTo>
                    <a:pt x="34" y="39"/>
                    <a:pt x="34" y="37"/>
                    <a:pt x="33" y="36"/>
                  </a:cubicBezTo>
                  <a:cubicBezTo>
                    <a:pt x="33" y="36"/>
                    <a:pt x="33" y="35"/>
                    <a:pt x="33" y="35"/>
                  </a:cubicBezTo>
                  <a:cubicBezTo>
                    <a:pt x="33" y="34"/>
                    <a:pt x="32" y="32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0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4"/>
                    <a:pt x="27" y="23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0"/>
                    <a:pt x="24" y="18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6"/>
                    <a:pt x="21" y="15"/>
                    <a:pt x="20" y="14"/>
                  </a:cubicBezTo>
                  <a:cubicBezTo>
                    <a:pt x="19" y="14"/>
                    <a:pt x="19" y="13"/>
                    <a:pt x="18" y="13"/>
                  </a:cubicBezTo>
                  <a:cubicBezTo>
                    <a:pt x="17" y="12"/>
                    <a:pt x="16" y="11"/>
                    <a:pt x="15" y="11"/>
                  </a:cubicBezTo>
                  <a:cubicBezTo>
                    <a:pt x="13" y="10"/>
                    <a:pt x="12" y="9"/>
                    <a:pt x="11" y="9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9" y="8"/>
                    <a:pt x="8" y="8"/>
                    <a:pt x="7" y="8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î$ļîḑê">
              <a:extLst>
                <a:ext uri="{FF2B5EF4-FFF2-40B4-BE49-F238E27FC236}">
                  <a16:creationId xmlns:a16="http://schemas.microsoft.com/office/drawing/2014/main" id="{0B4F97FA-80AC-44DE-BAAD-705786435A1E}"/>
                </a:ext>
              </a:extLst>
            </p:cNvPr>
            <p:cNvSpPr/>
            <p:nvPr/>
          </p:nvSpPr>
          <p:spPr bwMode="auto">
            <a:xfrm>
              <a:off x="4743450" y="2681288"/>
              <a:ext cx="185738" cy="473075"/>
            </a:xfrm>
            <a:custGeom>
              <a:avLst/>
              <a:gdLst>
                <a:gd name="T0" fmla="*/ 39 w 63"/>
                <a:gd name="T1" fmla="*/ 162 h 162"/>
                <a:gd name="T2" fmla="*/ 28 w 63"/>
                <a:gd name="T3" fmla="*/ 144 h 162"/>
                <a:gd name="T4" fmla="*/ 28 w 63"/>
                <a:gd name="T5" fmla="*/ 144 h 162"/>
                <a:gd name="T6" fmla="*/ 29 w 63"/>
                <a:gd name="T7" fmla="*/ 140 h 162"/>
                <a:gd name="T8" fmla="*/ 30 w 63"/>
                <a:gd name="T9" fmla="*/ 55 h 162"/>
                <a:gd name="T10" fmla="*/ 29 w 63"/>
                <a:gd name="T11" fmla="*/ 52 h 162"/>
                <a:gd name="T12" fmla="*/ 29 w 63"/>
                <a:gd name="T13" fmla="*/ 49 h 162"/>
                <a:gd name="T14" fmla="*/ 27 w 63"/>
                <a:gd name="T15" fmla="*/ 45 h 162"/>
                <a:gd name="T16" fmla="*/ 25 w 63"/>
                <a:gd name="T17" fmla="*/ 41 h 162"/>
                <a:gd name="T18" fmla="*/ 23 w 63"/>
                <a:gd name="T19" fmla="*/ 37 h 162"/>
                <a:gd name="T20" fmla="*/ 20 w 63"/>
                <a:gd name="T21" fmla="*/ 34 h 162"/>
                <a:gd name="T22" fmla="*/ 20 w 63"/>
                <a:gd name="T23" fmla="*/ 34 h 162"/>
                <a:gd name="T24" fmla="*/ 18 w 63"/>
                <a:gd name="T25" fmla="*/ 32 h 162"/>
                <a:gd name="T26" fmla="*/ 17 w 63"/>
                <a:gd name="T27" fmla="*/ 31 h 162"/>
                <a:gd name="T28" fmla="*/ 15 w 63"/>
                <a:gd name="T29" fmla="*/ 29 h 162"/>
                <a:gd name="T30" fmla="*/ 12 w 63"/>
                <a:gd name="T31" fmla="*/ 28 h 162"/>
                <a:gd name="T32" fmla="*/ 11 w 63"/>
                <a:gd name="T33" fmla="*/ 28 h 162"/>
                <a:gd name="T34" fmla="*/ 11 w 63"/>
                <a:gd name="T35" fmla="*/ 28 h 162"/>
                <a:gd name="T36" fmla="*/ 10 w 63"/>
                <a:gd name="T37" fmla="*/ 28 h 162"/>
                <a:gd name="T38" fmla="*/ 0 w 63"/>
                <a:gd name="T39" fmla="*/ 10 h 162"/>
                <a:gd name="T40" fmla="*/ 13 w 63"/>
                <a:gd name="T41" fmla="*/ 3 h 162"/>
                <a:gd name="T42" fmla="*/ 15 w 63"/>
                <a:gd name="T43" fmla="*/ 2 h 162"/>
                <a:gd name="T44" fmla="*/ 17 w 63"/>
                <a:gd name="T45" fmla="*/ 1 h 162"/>
                <a:gd name="T46" fmla="*/ 20 w 63"/>
                <a:gd name="T47" fmla="*/ 0 h 162"/>
                <a:gd name="T48" fmla="*/ 22 w 63"/>
                <a:gd name="T49" fmla="*/ 0 h 162"/>
                <a:gd name="T50" fmla="*/ 24 w 63"/>
                <a:gd name="T51" fmla="*/ 0 h 162"/>
                <a:gd name="T52" fmla="*/ 25 w 63"/>
                <a:gd name="T53" fmla="*/ 0 h 162"/>
                <a:gd name="T54" fmla="*/ 27 w 63"/>
                <a:gd name="T55" fmla="*/ 0 h 162"/>
                <a:gd name="T56" fmla="*/ 30 w 63"/>
                <a:gd name="T57" fmla="*/ 1 h 162"/>
                <a:gd name="T58" fmla="*/ 32 w 63"/>
                <a:gd name="T59" fmla="*/ 2 h 162"/>
                <a:gd name="T60" fmla="*/ 34 w 63"/>
                <a:gd name="T61" fmla="*/ 2 h 162"/>
                <a:gd name="T62" fmla="*/ 38 w 63"/>
                <a:gd name="T63" fmla="*/ 4 h 162"/>
                <a:gd name="T64" fmla="*/ 43 w 63"/>
                <a:gd name="T65" fmla="*/ 8 h 162"/>
                <a:gd name="T66" fmla="*/ 44 w 63"/>
                <a:gd name="T67" fmla="*/ 9 h 162"/>
                <a:gd name="T68" fmla="*/ 45 w 63"/>
                <a:gd name="T69" fmla="*/ 9 h 162"/>
                <a:gd name="T70" fmla="*/ 46 w 63"/>
                <a:gd name="T71" fmla="*/ 11 h 162"/>
                <a:gd name="T72" fmla="*/ 48 w 63"/>
                <a:gd name="T73" fmla="*/ 13 h 162"/>
                <a:gd name="T74" fmla="*/ 49 w 63"/>
                <a:gd name="T75" fmla="*/ 14 h 162"/>
                <a:gd name="T76" fmla="*/ 51 w 63"/>
                <a:gd name="T77" fmla="*/ 16 h 162"/>
                <a:gd name="T78" fmla="*/ 52 w 63"/>
                <a:gd name="T79" fmla="*/ 17 h 162"/>
                <a:gd name="T80" fmla="*/ 52 w 63"/>
                <a:gd name="T81" fmla="*/ 18 h 162"/>
                <a:gd name="T82" fmla="*/ 53 w 63"/>
                <a:gd name="T83" fmla="*/ 19 h 162"/>
                <a:gd name="T84" fmla="*/ 54 w 63"/>
                <a:gd name="T85" fmla="*/ 21 h 162"/>
                <a:gd name="T86" fmla="*/ 55 w 63"/>
                <a:gd name="T87" fmla="*/ 23 h 162"/>
                <a:gd name="T88" fmla="*/ 56 w 63"/>
                <a:gd name="T89" fmla="*/ 25 h 162"/>
                <a:gd name="T90" fmla="*/ 58 w 63"/>
                <a:gd name="T91" fmla="*/ 27 h 162"/>
                <a:gd name="T92" fmla="*/ 58 w 63"/>
                <a:gd name="T93" fmla="*/ 29 h 162"/>
                <a:gd name="T94" fmla="*/ 59 w 63"/>
                <a:gd name="T95" fmla="*/ 31 h 162"/>
                <a:gd name="T96" fmla="*/ 60 w 63"/>
                <a:gd name="T97" fmla="*/ 34 h 162"/>
                <a:gd name="T98" fmla="*/ 61 w 63"/>
                <a:gd name="T99" fmla="*/ 35 h 162"/>
                <a:gd name="T100" fmla="*/ 61 w 63"/>
                <a:gd name="T101" fmla="*/ 35 h 162"/>
                <a:gd name="T102" fmla="*/ 61 w 63"/>
                <a:gd name="T103" fmla="*/ 36 h 162"/>
                <a:gd name="T104" fmla="*/ 62 w 63"/>
                <a:gd name="T105" fmla="*/ 39 h 162"/>
                <a:gd name="T106" fmla="*/ 62 w 63"/>
                <a:gd name="T107" fmla="*/ 41 h 162"/>
                <a:gd name="T108" fmla="*/ 62 w 63"/>
                <a:gd name="T109" fmla="*/ 42 h 162"/>
                <a:gd name="T110" fmla="*/ 62 w 63"/>
                <a:gd name="T111" fmla="*/ 43 h 162"/>
                <a:gd name="T112" fmla="*/ 63 w 63"/>
                <a:gd name="T113" fmla="*/ 48 h 162"/>
                <a:gd name="T114" fmla="*/ 62 w 63"/>
                <a:gd name="T115" fmla="*/ 133 h 162"/>
                <a:gd name="T116" fmla="*/ 62 w 63"/>
                <a:gd name="T117" fmla="*/ 139 h 162"/>
                <a:gd name="T118" fmla="*/ 51 w 63"/>
                <a:gd name="T119" fmla="*/ 154 h 162"/>
                <a:gd name="T120" fmla="*/ 39 w 63"/>
                <a:gd name="T12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" h="162">
                  <a:moveTo>
                    <a:pt x="39" y="162"/>
                  </a:moveTo>
                  <a:cubicBezTo>
                    <a:pt x="28" y="144"/>
                    <a:pt x="28" y="144"/>
                    <a:pt x="28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9" y="144"/>
                    <a:pt x="29" y="143"/>
                    <a:pt x="29" y="140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54"/>
                    <a:pt x="30" y="53"/>
                    <a:pt x="29" y="52"/>
                  </a:cubicBezTo>
                  <a:cubicBezTo>
                    <a:pt x="29" y="51"/>
                    <a:pt x="29" y="50"/>
                    <a:pt x="29" y="49"/>
                  </a:cubicBezTo>
                  <a:cubicBezTo>
                    <a:pt x="28" y="47"/>
                    <a:pt x="28" y="46"/>
                    <a:pt x="27" y="45"/>
                  </a:cubicBezTo>
                  <a:cubicBezTo>
                    <a:pt x="27" y="43"/>
                    <a:pt x="26" y="42"/>
                    <a:pt x="25" y="41"/>
                  </a:cubicBezTo>
                  <a:cubicBezTo>
                    <a:pt x="24" y="39"/>
                    <a:pt x="24" y="38"/>
                    <a:pt x="23" y="37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3"/>
                    <a:pt x="19" y="32"/>
                    <a:pt x="18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0"/>
                    <a:pt x="15" y="30"/>
                    <a:pt x="15" y="29"/>
                  </a:cubicBezTo>
                  <a:cubicBezTo>
                    <a:pt x="14" y="29"/>
                    <a:pt x="13" y="29"/>
                    <a:pt x="1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1"/>
                    <a:pt x="29" y="1"/>
                    <a:pt x="30" y="1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2"/>
                    <a:pt x="34" y="2"/>
                  </a:cubicBezTo>
                  <a:cubicBezTo>
                    <a:pt x="35" y="3"/>
                    <a:pt x="36" y="3"/>
                    <a:pt x="38" y="4"/>
                  </a:cubicBezTo>
                  <a:cubicBezTo>
                    <a:pt x="39" y="5"/>
                    <a:pt x="41" y="6"/>
                    <a:pt x="43" y="8"/>
                  </a:cubicBezTo>
                  <a:cubicBezTo>
                    <a:pt x="43" y="8"/>
                    <a:pt x="43" y="8"/>
                    <a:pt x="44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10"/>
                    <a:pt x="46" y="10"/>
                    <a:pt x="46" y="11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13"/>
                    <a:pt x="49" y="14"/>
                    <a:pt x="49" y="14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4" y="20"/>
                    <a:pt x="54" y="21"/>
                  </a:cubicBezTo>
                  <a:cubicBezTo>
                    <a:pt x="55" y="21"/>
                    <a:pt x="55" y="22"/>
                    <a:pt x="55" y="23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6"/>
                    <a:pt x="58" y="27"/>
                  </a:cubicBezTo>
                  <a:cubicBezTo>
                    <a:pt x="58" y="28"/>
                    <a:pt x="58" y="28"/>
                    <a:pt x="58" y="29"/>
                  </a:cubicBezTo>
                  <a:cubicBezTo>
                    <a:pt x="59" y="30"/>
                    <a:pt x="59" y="31"/>
                    <a:pt x="59" y="31"/>
                  </a:cubicBezTo>
                  <a:cubicBezTo>
                    <a:pt x="60" y="32"/>
                    <a:pt x="60" y="33"/>
                    <a:pt x="60" y="34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7"/>
                    <a:pt x="62" y="38"/>
                    <a:pt x="62" y="39"/>
                  </a:cubicBezTo>
                  <a:cubicBezTo>
                    <a:pt x="62" y="40"/>
                    <a:pt x="62" y="40"/>
                    <a:pt x="62" y="41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3"/>
                    <a:pt x="62" y="43"/>
                  </a:cubicBezTo>
                  <a:cubicBezTo>
                    <a:pt x="63" y="45"/>
                    <a:pt x="63" y="46"/>
                    <a:pt x="63" y="48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62" y="135"/>
                    <a:pt x="62" y="137"/>
                    <a:pt x="62" y="139"/>
                  </a:cubicBezTo>
                  <a:cubicBezTo>
                    <a:pt x="60" y="146"/>
                    <a:pt x="57" y="151"/>
                    <a:pt x="51" y="154"/>
                  </a:cubicBezTo>
                  <a:cubicBezTo>
                    <a:pt x="39" y="162"/>
                    <a:pt x="39" y="162"/>
                    <a:pt x="39" y="162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iṣļiḋe">
              <a:extLst>
                <a:ext uri="{FF2B5EF4-FFF2-40B4-BE49-F238E27FC236}">
                  <a16:creationId xmlns:a16="http://schemas.microsoft.com/office/drawing/2014/main" id="{B59F7D66-4314-4501-8C92-7A4181347980}"/>
                </a:ext>
              </a:extLst>
            </p:cNvPr>
            <p:cNvSpPr/>
            <p:nvPr/>
          </p:nvSpPr>
          <p:spPr bwMode="auto">
            <a:xfrm>
              <a:off x="5765800" y="2744788"/>
              <a:ext cx="225425" cy="441325"/>
            </a:xfrm>
            <a:custGeom>
              <a:avLst/>
              <a:gdLst>
                <a:gd name="T0" fmla="*/ 76 w 77"/>
                <a:gd name="T1" fmla="*/ 5 h 151"/>
                <a:gd name="T2" fmla="*/ 76 w 77"/>
                <a:gd name="T3" fmla="*/ 0 h 151"/>
                <a:gd name="T4" fmla="*/ 0 w 77"/>
                <a:gd name="T5" fmla="*/ 119 h 151"/>
                <a:gd name="T6" fmla="*/ 76 w 77"/>
                <a:gd name="T7" fmla="*/ 151 h 151"/>
                <a:gd name="T8" fmla="*/ 77 w 77"/>
                <a:gd name="T9" fmla="*/ 145 h 151"/>
                <a:gd name="T10" fmla="*/ 76 w 77"/>
                <a:gd name="T11" fmla="*/ 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1">
                  <a:moveTo>
                    <a:pt x="76" y="5"/>
                  </a:moveTo>
                  <a:cubicBezTo>
                    <a:pt x="76" y="3"/>
                    <a:pt x="76" y="2"/>
                    <a:pt x="7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76" y="151"/>
                    <a:pt x="76" y="151"/>
                    <a:pt x="76" y="151"/>
                  </a:cubicBezTo>
                  <a:cubicBezTo>
                    <a:pt x="76" y="149"/>
                    <a:pt x="77" y="147"/>
                    <a:pt x="77" y="145"/>
                  </a:cubicBezTo>
                  <a:lnTo>
                    <a:pt x="76" y="5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îSľïḑe">
              <a:extLst>
                <a:ext uri="{FF2B5EF4-FFF2-40B4-BE49-F238E27FC236}">
                  <a16:creationId xmlns:a16="http://schemas.microsoft.com/office/drawing/2014/main" id="{0B524B4E-D49A-4BB8-9112-1467A619C104}"/>
                </a:ext>
              </a:extLst>
            </p:cNvPr>
            <p:cNvSpPr/>
            <p:nvPr/>
          </p:nvSpPr>
          <p:spPr bwMode="auto">
            <a:xfrm>
              <a:off x="5348288" y="3154363"/>
              <a:ext cx="603250" cy="441325"/>
            </a:xfrm>
            <a:custGeom>
              <a:avLst/>
              <a:gdLst>
                <a:gd name="T0" fmla="*/ 128 w 206"/>
                <a:gd name="T1" fmla="*/ 4 h 151"/>
                <a:gd name="T2" fmla="*/ 103 w 206"/>
                <a:gd name="T3" fmla="*/ 29 h 151"/>
                <a:gd name="T4" fmla="*/ 78 w 206"/>
                <a:gd name="T5" fmla="*/ 32 h 151"/>
                <a:gd name="T6" fmla="*/ 76 w 206"/>
                <a:gd name="T7" fmla="*/ 31 h 151"/>
                <a:gd name="T8" fmla="*/ 0 w 206"/>
                <a:gd name="T9" fmla="*/ 151 h 151"/>
                <a:gd name="T10" fmla="*/ 5 w 206"/>
                <a:gd name="T11" fmla="*/ 149 h 151"/>
                <a:gd name="T12" fmla="*/ 202 w 206"/>
                <a:gd name="T13" fmla="*/ 36 h 151"/>
                <a:gd name="T14" fmla="*/ 206 w 206"/>
                <a:gd name="T15" fmla="*/ 32 h 151"/>
                <a:gd name="T16" fmla="*/ 130 w 206"/>
                <a:gd name="T17" fmla="*/ 0 h 151"/>
                <a:gd name="T18" fmla="*/ 128 w 206"/>
                <a:gd name="T19" fmla="*/ 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51">
                  <a:moveTo>
                    <a:pt x="128" y="4"/>
                  </a:moveTo>
                  <a:cubicBezTo>
                    <a:pt x="121" y="15"/>
                    <a:pt x="112" y="24"/>
                    <a:pt x="103" y="29"/>
                  </a:cubicBezTo>
                  <a:cubicBezTo>
                    <a:pt x="94" y="34"/>
                    <a:pt x="85" y="35"/>
                    <a:pt x="78" y="32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2" y="151"/>
                    <a:pt x="3" y="150"/>
                    <a:pt x="5" y="149"/>
                  </a:cubicBezTo>
                  <a:cubicBezTo>
                    <a:pt x="202" y="36"/>
                    <a:pt x="202" y="36"/>
                    <a:pt x="202" y="36"/>
                  </a:cubicBezTo>
                  <a:cubicBezTo>
                    <a:pt x="203" y="35"/>
                    <a:pt x="205" y="34"/>
                    <a:pt x="206" y="32"/>
                  </a:cubicBezTo>
                  <a:cubicBezTo>
                    <a:pt x="130" y="0"/>
                    <a:pt x="130" y="0"/>
                    <a:pt x="130" y="0"/>
                  </a:cubicBezTo>
                  <a:lnTo>
                    <a:pt x="128" y="4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ïṣľíḓè">
              <a:extLst>
                <a:ext uri="{FF2B5EF4-FFF2-40B4-BE49-F238E27FC236}">
                  <a16:creationId xmlns:a16="http://schemas.microsoft.com/office/drawing/2014/main" id="{A252D92D-0BFF-4325-B516-ED17A67D3913}"/>
                </a:ext>
              </a:extLst>
            </p:cNvPr>
            <p:cNvSpPr/>
            <p:nvPr/>
          </p:nvSpPr>
          <p:spPr bwMode="auto">
            <a:xfrm>
              <a:off x="5345113" y="2724151"/>
              <a:ext cx="606425" cy="465138"/>
            </a:xfrm>
            <a:custGeom>
              <a:avLst/>
              <a:gdLst>
                <a:gd name="T0" fmla="*/ 104 w 207"/>
                <a:gd name="T1" fmla="*/ 156 h 159"/>
                <a:gd name="T2" fmla="*/ 118 w 207"/>
                <a:gd name="T3" fmla="*/ 142 h 159"/>
                <a:gd name="T4" fmla="*/ 207 w 207"/>
                <a:gd name="T5" fmla="*/ 0 h 159"/>
                <a:gd name="T6" fmla="*/ 202 w 207"/>
                <a:gd name="T7" fmla="*/ 2 h 159"/>
                <a:gd name="T8" fmla="*/ 5 w 207"/>
                <a:gd name="T9" fmla="*/ 116 h 159"/>
                <a:gd name="T10" fmla="*/ 0 w 207"/>
                <a:gd name="T11" fmla="*/ 119 h 159"/>
                <a:gd name="T12" fmla="*/ 91 w 207"/>
                <a:gd name="T13" fmla="*/ 158 h 159"/>
                <a:gd name="T14" fmla="*/ 104 w 207"/>
                <a:gd name="T15" fmla="*/ 1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59">
                  <a:moveTo>
                    <a:pt x="104" y="156"/>
                  </a:moveTo>
                  <a:cubicBezTo>
                    <a:pt x="109" y="153"/>
                    <a:pt x="114" y="148"/>
                    <a:pt x="118" y="142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6" y="0"/>
                    <a:pt x="204" y="1"/>
                    <a:pt x="202" y="2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4" y="117"/>
                    <a:pt x="2" y="118"/>
                    <a:pt x="0" y="119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95" y="159"/>
                    <a:pt x="99" y="159"/>
                    <a:pt x="104" y="156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ïṧliḍè">
              <a:extLst>
                <a:ext uri="{FF2B5EF4-FFF2-40B4-BE49-F238E27FC236}">
                  <a16:creationId xmlns:a16="http://schemas.microsoft.com/office/drawing/2014/main" id="{6DB4D8A1-C701-40EB-AD0B-4C1F165816F9}"/>
                </a:ext>
              </a:extLst>
            </p:cNvPr>
            <p:cNvSpPr/>
            <p:nvPr/>
          </p:nvSpPr>
          <p:spPr bwMode="auto">
            <a:xfrm>
              <a:off x="5310188" y="3136901"/>
              <a:ext cx="222250" cy="441325"/>
            </a:xfrm>
            <a:custGeom>
              <a:avLst/>
              <a:gdLst>
                <a:gd name="T0" fmla="*/ 0 w 76"/>
                <a:gd name="T1" fmla="*/ 0 h 151"/>
                <a:gd name="T2" fmla="*/ 0 w 76"/>
                <a:gd name="T3" fmla="*/ 6 h 151"/>
                <a:gd name="T4" fmla="*/ 0 w 76"/>
                <a:gd name="T5" fmla="*/ 145 h 151"/>
                <a:gd name="T6" fmla="*/ 1 w 76"/>
                <a:gd name="T7" fmla="*/ 151 h 151"/>
                <a:gd name="T8" fmla="*/ 76 w 76"/>
                <a:gd name="T9" fmla="*/ 32 h 151"/>
                <a:gd name="T10" fmla="*/ 0 w 7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51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7"/>
                    <a:pt x="0" y="149"/>
                    <a:pt x="1" y="151"/>
                  </a:cubicBezTo>
                  <a:cubicBezTo>
                    <a:pt x="76" y="32"/>
                    <a:pt x="76" y="32"/>
                    <a:pt x="76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îšliḍe">
              <a:extLst>
                <a:ext uri="{FF2B5EF4-FFF2-40B4-BE49-F238E27FC236}">
                  <a16:creationId xmlns:a16="http://schemas.microsoft.com/office/drawing/2014/main" id="{5CFF2110-DA8A-409B-97B8-58610AA33A98}"/>
                </a:ext>
              </a:extLst>
            </p:cNvPr>
            <p:cNvSpPr/>
            <p:nvPr/>
          </p:nvSpPr>
          <p:spPr bwMode="auto">
            <a:xfrm>
              <a:off x="5487988" y="2022476"/>
              <a:ext cx="322263" cy="242888"/>
            </a:xfrm>
            <a:custGeom>
              <a:avLst/>
              <a:gdLst>
                <a:gd name="T0" fmla="*/ 12 w 110"/>
                <a:gd name="T1" fmla="*/ 53 h 83"/>
                <a:gd name="T2" fmla="*/ 0 w 110"/>
                <a:gd name="T3" fmla="*/ 73 h 83"/>
                <a:gd name="T4" fmla="*/ 12 w 110"/>
                <a:gd name="T5" fmla="*/ 80 h 83"/>
                <a:gd name="T6" fmla="*/ 98 w 110"/>
                <a:gd name="T7" fmla="*/ 30 h 83"/>
                <a:gd name="T8" fmla="*/ 110 w 110"/>
                <a:gd name="T9" fmla="*/ 10 h 83"/>
                <a:gd name="T10" fmla="*/ 98 w 110"/>
                <a:gd name="T11" fmla="*/ 3 h 83"/>
                <a:gd name="T12" fmla="*/ 12 w 110"/>
                <a:gd name="T13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83">
                  <a:moveTo>
                    <a:pt x="12" y="53"/>
                  </a:moveTo>
                  <a:cubicBezTo>
                    <a:pt x="6" y="57"/>
                    <a:pt x="0" y="66"/>
                    <a:pt x="0" y="73"/>
                  </a:cubicBezTo>
                  <a:cubicBezTo>
                    <a:pt x="1" y="80"/>
                    <a:pt x="6" y="83"/>
                    <a:pt x="12" y="80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105" y="26"/>
                    <a:pt x="110" y="17"/>
                    <a:pt x="110" y="10"/>
                  </a:cubicBezTo>
                  <a:cubicBezTo>
                    <a:pt x="110" y="3"/>
                    <a:pt x="105" y="0"/>
                    <a:pt x="98" y="3"/>
                  </a:cubicBezTo>
                  <a:lnTo>
                    <a:pt x="12" y="53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ïṥľîḍè">
              <a:extLst>
                <a:ext uri="{FF2B5EF4-FFF2-40B4-BE49-F238E27FC236}">
                  <a16:creationId xmlns:a16="http://schemas.microsoft.com/office/drawing/2014/main" id="{A0C61AC2-079C-4C47-B514-61690247299E}"/>
                </a:ext>
              </a:extLst>
            </p:cNvPr>
            <p:cNvSpPr/>
            <p:nvPr/>
          </p:nvSpPr>
          <p:spPr bwMode="auto">
            <a:xfrm>
              <a:off x="5802313" y="2590801"/>
              <a:ext cx="242888" cy="352425"/>
            </a:xfrm>
            <a:custGeom>
              <a:avLst/>
              <a:gdLst>
                <a:gd name="T0" fmla="*/ 41 w 83"/>
                <a:gd name="T1" fmla="*/ 13 h 121"/>
                <a:gd name="T2" fmla="*/ 0 w 83"/>
                <a:gd name="T3" fmla="*/ 84 h 121"/>
                <a:gd name="T4" fmla="*/ 42 w 83"/>
                <a:gd name="T5" fmla="*/ 108 h 121"/>
                <a:gd name="T6" fmla="*/ 83 w 83"/>
                <a:gd name="T7" fmla="*/ 37 h 121"/>
                <a:gd name="T8" fmla="*/ 41 w 83"/>
                <a:gd name="T9" fmla="*/ 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1">
                  <a:moveTo>
                    <a:pt x="41" y="13"/>
                  </a:moveTo>
                  <a:cubicBezTo>
                    <a:pt x="19" y="26"/>
                    <a:pt x="0" y="58"/>
                    <a:pt x="0" y="84"/>
                  </a:cubicBezTo>
                  <a:cubicBezTo>
                    <a:pt x="0" y="111"/>
                    <a:pt x="19" y="121"/>
                    <a:pt x="42" y="108"/>
                  </a:cubicBezTo>
                  <a:cubicBezTo>
                    <a:pt x="64" y="95"/>
                    <a:pt x="83" y="63"/>
                    <a:pt x="83" y="37"/>
                  </a:cubicBezTo>
                  <a:cubicBezTo>
                    <a:pt x="83" y="11"/>
                    <a:pt x="64" y="0"/>
                    <a:pt x="41" y="13"/>
                  </a:cubicBezTo>
                  <a:close/>
                </a:path>
              </a:pathLst>
            </a:custGeom>
            <a:solidFill>
              <a:srgbClr val="F8B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îŝ1îḑè">
              <a:extLst>
                <a:ext uri="{FF2B5EF4-FFF2-40B4-BE49-F238E27FC236}">
                  <a16:creationId xmlns:a16="http://schemas.microsoft.com/office/drawing/2014/main" id="{D5372FE0-FCBA-4250-B318-D9A50F294FA2}"/>
                </a:ext>
              </a:extLst>
            </p:cNvPr>
            <p:cNvSpPr/>
            <p:nvPr/>
          </p:nvSpPr>
          <p:spPr bwMode="auto">
            <a:xfrm>
              <a:off x="5772150" y="2574926"/>
              <a:ext cx="301625" cy="377825"/>
            </a:xfrm>
            <a:custGeom>
              <a:avLst/>
              <a:gdLst>
                <a:gd name="T0" fmla="*/ 33 w 103"/>
                <a:gd name="T1" fmla="*/ 129 h 129"/>
                <a:gd name="T2" fmla="*/ 17 w 103"/>
                <a:gd name="T3" fmla="*/ 125 h 129"/>
                <a:gd name="T4" fmla="*/ 0 w 103"/>
                <a:gd name="T5" fmla="*/ 89 h 129"/>
                <a:gd name="T6" fmla="*/ 46 w 103"/>
                <a:gd name="T7" fmla="*/ 9 h 129"/>
                <a:gd name="T8" fmla="*/ 46 w 103"/>
                <a:gd name="T9" fmla="*/ 9 h 129"/>
                <a:gd name="T10" fmla="*/ 86 w 103"/>
                <a:gd name="T11" fmla="*/ 6 h 129"/>
                <a:gd name="T12" fmla="*/ 103 w 103"/>
                <a:gd name="T13" fmla="*/ 42 h 129"/>
                <a:gd name="T14" fmla="*/ 57 w 103"/>
                <a:gd name="T15" fmla="*/ 122 h 129"/>
                <a:gd name="T16" fmla="*/ 33 w 103"/>
                <a:gd name="T17" fmla="*/ 129 h 129"/>
                <a:gd name="T18" fmla="*/ 56 w 103"/>
                <a:gd name="T19" fmla="*/ 27 h 129"/>
                <a:gd name="T20" fmla="*/ 20 w 103"/>
                <a:gd name="T21" fmla="*/ 89 h 129"/>
                <a:gd name="T22" fmla="*/ 27 w 103"/>
                <a:gd name="T23" fmla="*/ 107 h 129"/>
                <a:gd name="T24" fmla="*/ 47 w 103"/>
                <a:gd name="T25" fmla="*/ 104 h 129"/>
                <a:gd name="T26" fmla="*/ 82 w 103"/>
                <a:gd name="T27" fmla="*/ 42 h 129"/>
                <a:gd name="T28" fmla="*/ 76 w 103"/>
                <a:gd name="T29" fmla="*/ 24 h 129"/>
                <a:gd name="T30" fmla="*/ 56 w 103"/>
                <a:gd name="T31" fmla="*/ 2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129">
                  <a:moveTo>
                    <a:pt x="33" y="129"/>
                  </a:moveTo>
                  <a:cubicBezTo>
                    <a:pt x="27" y="129"/>
                    <a:pt x="22" y="127"/>
                    <a:pt x="17" y="125"/>
                  </a:cubicBezTo>
                  <a:cubicBezTo>
                    <a:pt x="6" y="118"/>
                    <a:pt x="0" y="106"/>
                    <a:pt x="0" y="89"/>
                  </a:cubicBezTo>
                  <a:cubicBezTo>
                    <a:pt x="0" y="60"/>
                    <a:pt x="20" y="24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61" y="1"/>
                    <a:pt x="75" y="0"/>
                    <a:pt x="86" y="6"/>
                  </a:cubicBezTo>
                  <a:cubicBezTo>
                    <a:pt x="97" y="13"/>
                    <a:pt x="103" y="25"/>
                    <a:pt x="103" y="42"/>
                  </a:cubicBezTo>
                  <a:cubicBezTo>
                    <a:pt x="103" y="72"/>
                    <a:pt x="83" y="107"/>
                    <a:pt x="57" y="122"/>
                  </a:cubicBezTo>
                  <a:cubicBezTo>
                    <a:pt x="49" y="126"/>
                    <a:pt x="41" y="129"/>
                    <a:pt x="33" y="129"/>
                  </a:cubicBezTo>
                  <a:close/>
                  <a:moveTo>
                    <a:pt x="56" y="27"/>
                  </a:moveTo>
                  <a:cubicBezTo>
                    <a:pt x="37" y="38"/>
                    <a:pt x="20" y="67"/>
                    <a:pt x="20" y="89"/>
                  </a:cubicBezTo>
                  <a:cubicBezTo>
                    <a:pt x="20" y="98"/>
                    <a:pt x="23" y="104"/>
                    <a:pt x="27" y="107"/>
                  </a:cubicBezTo>
                  <a:cubicBezTo>
                    <a:pt x="32" y="110"/>
                    <a:pt x="39" y="109"/>
                    <a:pt x="47" y="104"/>
                  </a:cubicBezTo>
                  <a:cubicBezTo>
                    <a:pt x="66" y="93"/>
                    <a:pt x="83" y="64"/>
                    <a:pt x="82" y="42"/>
                  </a:cubicBezTo>
                  <a:cubicBezTo>
                    <a:pt x="82" y="33"/>
                    <a:pt x="80" y="27"/>
                    <a:pt x="76" y="24"/>
                  </a:cubicBezTo>
                  <a:cubicBezTo>
                    <a:pt x="71" y="21"/>
                    <a:pt x="64" y="23"/>
                    <a:pt x="56" y="27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îsḻíḑê">
              <a:extLst>
                <a:ext uri="{FF2B5EF4-FFF2-40B4-BE49-F238E27FC236}">
                  <a16:creationId xmlns:a16="http://schemas.microsoft.com/office/drawing/2014/main" id="{4D052A0A-AE9B-45C2-8B4B-5B72448CDDD9}"/>
                </a:ext>
              </a:extLst>
            </p:cNvPr>
            <p:cNvSpPr/>
            <p:nvPr/>
          </p:nvSpPr>
          <p:spPr bwMode="auto">
            <a:xfrm>
              <a:off x="5897563" y="2682876"/>
              <a:ext cx="55563" cy="166688"/>
            </a:xfrm>
            <a:custGeom>
              <a:avLst/>
              <a:gdLst>
                <a:gd name="T0" fmla="*/ 9 w 19"/>
                <a:gd name="T1" fmla="*/ 4 h 57"/>
                <a:gd name="T2" fmla="*/ 19 w 19"/>
                <a:gd name="T3" fmla="*/ 10 h 57"/>
                <a:gd name="T4" fmla="*/ 19 w 19"/>
                <a:gd name="T5" fmla="*/ 11 h 57"/>
                <a:gd name="T6" fmla="*/ 15 w 19"/>
                <a:gd name="T7" fmla="*/ 24 h 57"/>
                <a:gd name="T8" fmla="*/ 19 w 19"/>
                <a:gd name="T9" fmla="*/ 32 h 57"/>
                <a:gd name="T10" fmla="*/ 19 w 19"/>
                <a:gd name="T11" fmla="*/ 35 h 57"/>
                <a:gd name="T12" fmla="*/ 10 w 19"/>
                <a:gd name="T13" fmla="*/ 53 h 57"/>
                <a:gd name="T14" fmla="*/ 0 w 19"/>
                <a:gd name="T15" fmla="*/ 47 h 57"/>
                <a:gd name="T16" fmla="*/ 0 w 19"/>
                <a:gd name="T17" fmla="*/ 43 h 57"/>
                <a:gd name="T18" fmla="*/ 6 w 19"/>
                <a:gd name="T19" fmla="*/ 39 h 57"/>
                <a:gd name="T20" fmla="*/ 6 w 19"/>
                <a:gd name="T21" fmla="*/ 44 h 57"/>
                <a:gd name="T22" fmla="*/ 9 w 19"/>
                <a:gd name="T23" fmla="*/ 46 h 57"/>
                <a:gd name="T24" fmla="*/ 13 w 19"/>
                <a:gd name="T25" fmla="*/ 39 h 57"/>
                <a:gd name="T26" fmla="*/ 13 w 19"/>
                <a:gd name="T27" fmla="*/ 35 h 57"/>
                <a:gd name="T28" fmla="*/ 8 w 19"/>
                <a:gd name="T29" fmla="*/ 31 h 57"/>
                <a:gd name="T30" fmla="*/ 6 w 19"/>
                <a:gd name="T31" fmla="*/ 33 h 57"/>
                <a:gd name="T32" fmla="*/ 6 w 19"/>
                <a:gd name="T33" fmla="*/ 26 h 57"/>
                <a:gd name="T34" fmla="*/ 9 w 19"/>
                <a:gd name="T35" fmla="*/ 24 h 57"/>
                <a:gd name="T36" fmla="*/ 13 w 19"/>
                <a:gd name="T37" fmla="*/ 17 h 57"/>
                <a:gd name="T38" fmla="*/ 13 w 19"/>
                <a:gd name="T39" fmla="*/ 14 h 57"/>
                <a:gd name="T40" fmla="*/ 9 w 19"/>
                <a:gd name="T41" fmla="*/ 11 h 57"/>
                <a:gd name="T42" fmla="*/ 6 w 19"/>
                <a:gd name="T43" fmla="*/ 17 h 57"/>
                <a:gd name="T44" fmla="*/ 6 w 19"/>
                <a:gd name="T45" fmla="*/ 21 h 57"/>
                <a:gd name="T46" fmla="*/ 0 w 19"/>
                <a:gd name="T47" fmla="*/ 24 h 57"/>
                <a:gd name="T48" fmla="*/ 0 w 19"/>
                <a:gd name="T49" fmla="*/ 22 h 57"/>
                <a:gd name="T50" fmla="*/ 9 w 19"/>
                <a:gd name="T51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57">
                  <a:moveTo>
                    <a:pt x="9" y="4"/>
                  </a:moveTo>
                  <a:cubicBezTo>
                    <a:pt x="16" y="0"/>
                    <a:pt x="19" y="2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7"/>
                    <a:pt x="18" y="21"/>
                    <a:pt x="15" y="24"/>
                  </a:cubicBezTo>
                  <a:cubicBezTo>
                    <a:pt x="18" y="24"/>
                    <a:pt x="19" y="27"/>
                    <a:pt x="19" y="32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43"/>
                    <a:pt x="16" y="49"/>
                    <a:pt x="10" y="53"/>
                  </a:cubicBezTo>
                  <a:cubicBezTo>
                    <a:pt x="3" y="57"/>
                    <a:pt x="0" y="54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7"/>
                    <a:pt x="7" y="48"/>
                    <a:pt x="9" y="46"/>
                  </a:cubicBezTo>
                  <a:cubicBezTo>
                    <a:pt x="11" y="45"/>
                    <a:pt x="13" y="43"/>
                    <a:pt x="13" y="39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1"/>
                    <a:pt x="11" y="30"/>
                    <a:pt x="8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1" y="23"/>
                    <a:pt x="13" y="21"/>
                    <a:pt x="13" y="17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0"/>
                    <a:pt x="11" y="10"/>
                    <a:pt x="9" y="11"/>
                  </a:cubicBezTo>
                  <a:cubicBezTo>
                    <a:pt x="7" y="12"/>
                    <a:pt x="6" y="14"/>
                    <a:pt x="6" y="1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3" y="7"/>
                    <a:pt x="9" y="4"/>
                  </a:cubicBezTo>
                  <a:close/>
                </a:path>
              </a:pathLst>
            </a:custGeom>
            <a:solidFill>
              <a:srgbClr val="824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îSľíḓê">
              <a:extLst>
                <a:ext uri="{FF2B5EF4-FFF2-40B4-BE49-F238E27FC236}">
                  <a16:creationId xmlns:a16="http://schemas.microsoft.com/office/drawing/2014/main" id="{0FB3E360-8EDE-4D7F-AA7D-D0233C606DBE}"/>
                </a:ext>
              </a:extLst>
            </p:cNvPr>
            <p:cNvSpPr/>
            <p:nvPr/>
          </p:nvSpPr>
          <p:spPr bwMode="auto">
            <a:xfrm>
              <a:off x="6867525" y="3800476"/>
              <a:ext cx="217488" cy="125413"/>
            </a:xfrm>
            <a:custGeom>
              <a:avLst/>
              <a:gdLst>
                <a:gd name="T0" fmla="*/ 0 w 137"/>
                <a:gd name="T1" fmla="*/ 38 h 79"/>
                <a:gd name="T2" fmla="*/ 68 w 137"/>
                <a:gd name="T3" fmla="*/ 79 h 79"/>
                <a:gd name="T4" fmla="*/ 137 w 137"/>
                <a:gd name="T5" fmla="*/ 38 h 79"/>
                <a:gd name="T6" fmla="*/ 68 w 137"/>
                <a:gd name="T7" fmla="*/ 0 h 79"/>
                <a:gd name="T8" fmla="*/ 0 w 137"/>
                <a:gd name="T9" fmla="*/ 3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0" y="38"/>
                  </a:moveTo>
                  <a:lnTo>
                    <a:pt x="68" y="79"/>
                  </a:lnTo>
                  <a:lnTo>
                    <a:pt x="137" y="38"/>
                  </a:lnTo>
                  <a:lnTo>
                    <a:pt x="6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îSliḑè">
              <a:extLst>
                <a:ext uri="{FF2B5EF4-FFF2-40B4-BE49-F238E27FC236}">
                  <a16:creationId xmlns:a16="http://schemas.microsoft.com/office/drawing/2014/main" id="{2A8E3363-D689-4826-BD8D-B7D101E0832D}"/>
                </a:ext>
              </a:extLst>
            </p:cNvPr>
            <p:cNvSpPr/>
            <p:nvPr/>
          </p:nvSpPr>
          <p:spPr bwMode="auto">
            <a:xfrm>
              <a:off x="6808788" y="3765551"/>
              <a:ext cx="334963" cy="192088"/>
            </a:xfrm>
            <a:custGeom>
              <a:avLst/>
              <a:gdLst>
                <a:gd name="T0" fmla="*/ 105 w 211"/>
                <a:gd name="T1" fmla="*/ 121 h 121"/>
                <a:gd name="T2" fmla="*/ 0 w 211"/>
                <a:gd name="T3" fmla="*/ 60 h 121"/>
                <a:gd name="T4" fmla="*/ 105 w 211"/>
                <a:gd name="T5" fmla="*/ 0 h 121"/>
                <a:gd name="T6" fmla="*/ 211 w 211"/>
                <a:gd name="T7" fmla="*/ 60 h 121"/>
                <a:gd name="T8" fmla="*/ 105 w 211"/>
                <a:gd name="T9" fmla="*/ 121 h 121"/>
                <a:gd name="T10" fmla="*/ 76 w 211"/>
                <a:gd name="T11" fmla="*/ 60 h 121"/>
                <a:gd name="T12" fmla="*/ 105 w 211"/>
                <a:gd name="T13" fmla="*/ 79 h 121"/>
                <a:gd name="T14" fmla="*/ 137 w 211"/>
                <a:gd name="T15" fmla="*/ 60 h 121"/>
                <a:gd name="T16" fmla="*/ 105 w 211"/>
                <a:gd name="T17" fmla="*/ 44 h 121"/>
                <a:gd name="T18" fmla="*/ 76 w 211"/>
                <a:gd name="T19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121">
                  <a:moveTo>
                    <a:pt x="105" y="121"/>
                  </a:moveTo>
                  <a:lnTo>
                    <a:pt x="0" y="60"/>
                  </a:lnTo>
                  <a:lnTo>
                    <a:pt x="105" y="0"/>
                  </a:lnTo>
                  <a:lnTo>
                    <a:pt x="211" y="60"/>
                  </a:lnTo>
                  <a:lnTo>
                    <a:pt x="105" y="121"/>
                  </a:lnTo>
                  <a:close/>
                  <a:moveTo>
                    <a:pt x="76" y="60"/>
                  </a:moveTo>
                  <a:lnTo>
                    <a:pt x="105" y="79"/>
                  </a:lnTo>
                  <a:lnTo>
                    <a:pt x="137" y="60"/>
                  </a:lnTo>
                  <a:lnTo>
                    <a:pt x="105" y="44"/>
                  </a:lnTo>
                  <a:lnTo>
                    <a:pt x="76" y="60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ïṩḷíďê">
              <a:extLst>
                <a:ext uri="{FF2B5EF4-FFF2-40B4-BE49-F238E27FC236}">
                  <a16:creationId xmlns:a16="http://schemas.microsoft.com/office/drawing/2014/main" id="{EE5A8803-B152-4DD0-B03F-72CBAA6C30FE}"/>
                </a:ext>
              </a:extLst>
            </p:cNvPr>
            <p:cNvSpPr/>
            <p:nvPr/>
          </p:nvSpPr>
          <p:spPr bwMode="auto">
            <a:xfrm>
              <a:off x="6867525" y="3860801"/>
              <a:ext cx="107950" cy="514350"/>
            </a:xfrm>
            <a:custGeom>
              <a:avLst/>
              <a:gdLst>
                <a:gd name="T0" fmla="*/ 0 w 68"/>
                <a:gd name="T1" fmla="*/ 0 h 324"/>
                <a:gd name="T2" fmla="*/ 2 w 68"/>
                <a:gd name="T3" fmla="*/ 286 h 324"/>
                <a:gd name="T4" fmla="*/ 68 w 68"/>
                <a:gd name="T5" fmla="*/ 324 h 324"/>
                <a:gd name="T6" fmla="*/ 68 w 68"/>
                <a:gd name="T7" fmla="*/ 41 h 324"/>
                <a:gd name="T8" fmla="*/ 0 w 68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24">
                  <a:moveTo>
                    <a:pt x="0" y="0"/>
                  </a:moveTo>
                  <a:lnTo>
                    <a:pt x="2" y="286"/>
                  </a:lnTo>
                  <a:lnTo>
                    <a:pt x="68" y="324"/>
                  </a:lnTo>
                  <a:lnTo>
                    <a:pt x="68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ïśliďe">
              <a:extLst>
                <a:ext uri="{FF2B5EF4-FFF2-40B4-BE49-F238E27FC236}">
                  <a16:creationId xmlns:a16="http://schemas.microsoft.com/office/drawing/2014/main" id="{C3A97813-E31E-4736-A306-E77536FFC297}"/>
                </a:ext>
              </a:extLst>
            </p:cNvPr>
            <p:cNvSpPr/>
            <p:nvPr/>
          </p:nvSpPr>
          <p:spPr bwMode="auto">
            <a:xfrm>
              <a:off x="6838950" y="3811588"/>
              <a:ext cx="169863" cy="600075"/>
            </a:xfrm>
            <a:custGeom>
              <a:avLst/>
              <a:gdLst>
                <a:gd name="T0" fmla="*/ 107 w 107"/>
                <a:gd name="T1" fmla="*/ 366 h 378"/>
                <a:gd name="T2" fmla="*/ 86 w 107"/>
                <a:gd name="T3" fmla="*/ 378 h 378"/>
                <a:gd name="T4" fmla="*/ 68 w 107"/>
                <a:gd name="T5" fmla="*/ 366 h 378"/>
                <a:gd name="T6" fmla="*/ 0 w 107"/>
                <a:gd name="T7" fmla="*/ 328 h 378"/>
                <a:gd name="T8" fmla="*/ 0 w 107"/>
                <a:gd name="T9" fmla="*/ 0 h 378"/>
                <a:gd name="T10" fmla="*/ 105 w 107"/>
                <a:gd name="T11" fmla="*/ 61 h 378"/>
                <a:gd name="T12" fmla="*/ 107 w 107"/>
                <a:gd name="T13" fmla="*/ 366 h 378"/>
                <a:gd name="T14" fmla="*/ 38 w 107"/>
                <a:gd name="T15" fmla="*/ 306 h 378"/>
                <a:gd name="T16" fmla="*/ 68 w 107"/>
                <a:gd name="T17" fmla="*/ 322 h 378"/>
                <a:gd name="T18" fmla="*/ 68 w 107"/>
                <a:gd name="T19" fmla="*/ 83 h 378"/>
                <a:gd name="T20" fmla="*/ 37 w 107"/>
                <a:gd name="T21" fmla="*/ 65 h 378"/>
                <a:gd name="T22" fmla="*/ 38 w 107"/>
                <a:gd name="T23" fmla="*/ 30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378">
                  <a:moveTo>
                    <a:pt x="107" y="366"/>
                  </a:moveTo>
                  <a:lnTo>
                    <a:pt x="86" y="378"/>
                  </a:lnTo>
                  <a:lnTo>
                    <a:pt x="68" y="366"/>
                  </a:lnTo>
                  <a:lnTo>
                    <a:pt x="0" y="328"/>
                  </a:lnTo>
                  <a:lnTo>
                    <a:pt x="0" y="0"/>
                  </a:lnTo>
                  <a:lnTo>
                    <a:pt x="105" y="61"/>
                  </a:lnTo>
                  <a:lnTo>
                    <a:pt x="107" y="366"/>
                  </a:lnTo>
                  <a:close/>
                  <a:moveTo>
                    <a:pt x="38" y="306"/>
                  </a:moveTo>
                  <a:lnTo>
                    <a:pt x="68" y="322"/>
                  </a:lnTo>
                  <a:lnTo>
                    <a:pt x="68" y="83"/>
                  </a:lnTo>
                  <a:lnTo>
                    <a:pt x="37" y="65"/>
                  </a:lnTo>
                  <a:lnTo>
                    <a:pt x="38" y="306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is1ïḑe">
              <a:extLst>
                <a:ext uri="{FF2B5EF4-FFF2-40B4-BE49-F238E27FC236}">
                  <a16:creationId xmlns:a16="http://schemas.microsoft.com/office/drawing/2014/main" id="{A42B2BE3-81DE-4283-9649-E1504CBF6FC0}"/>
                </a:ext>
              </a:extLst>
            </p:cNvPr>
            <p:cNvSpPr/>
            <p:nvPr/>
          </p:nvSpPr>
          <p:spPr bwMode="auto">
            <a:xfrm>
              <a:off x="6975475" y="3860801"/>
              <a:ext cx="109538" cy="514350"/>
            </a:xfrm>
            <a:custGeom>
              <a:avLst/>
              <a:gdLst>
                <a:gd name="T0" fmla="*/ 0 w 69"/>
                <a:gd name="T1" fmla="*/ 41 h 324"/>
                <a:gd name="T2" fmla="*/ 0 w 69"/>
                <a:gd name="T3" fmla="*/ 324 h 324"/>
                <a:gd name="T4" fmla="*/ 69 w 69"/>
                <a:gd name="T5" fmla="*/ 286 h 324"/>
                <a:gd name="T6" fmla="*/ 69 w 69"/>
                <a:gd name="T7" fmla="*/ 0 h 324"/>
                <a:gd name="T8" fmla="*/ 0 w 69"/>
                <a:gd name="T9" fmla="*/ 4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24">
                  <a:moveTo>
                    <a:pt x="0" y="41"/>
                  </a:moveTo>
                  <a:lnTo>
                    <a:pt x="0" y="324"/>
                  </a:lnTo>
                  <a:lnTo>
                    <a:pt x="69" y="286"/>
                  </a:lnTo>
                  <a:lnTo>
                    <a:pt x="69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8B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îsľíḍè">
              <a:extLst>
                <a:ext uri="{FF2B5EF4-FFF2-40B4-BE49-F238E27FC236}">
                  <a16:creationId xmlns:a16="http://schemas.microsoft.com/office/drawing/2014/main" id="{17232F14-C4CA-4C41-9D53-2D2B5407A30B}"/>
                </a:ext>
              </a:extLst>
            </p:cNvPr>
            <p:cNvSpPr/>
            <p:nvPr/>
          </p:nvSpPr>
          <p:spPr bwMode="auto">
            <a:xfrm>
              <a:off x="6946900" y="3811588"/>
              <a:ext cx="169863" cy="600075"/>
            </a:xfrm>
            <a:custGeom>
              <a:avLst/>
              <a:gdLst>
                <a:gd name="T0" fmla="*/ 18 w 107"/>
                <a:gd name="T1" fmla="*/ 378 h 378"/>
                <a:gd name="T2" fmla="*/ 0 w 107"/>
                <a:gd name="T3" fmla="*/ 61 h 378"/>
                <a:gd name="T4" fmla="*/ 105 w 107"/>
                <a:gd name="T5" fmla="*/ 0 h 378"/>
                <a:gd name="T6" fmla="*/ 107 w 107"/>
                <a:gd name="T7" fmla="*/ 328 h 378"/>
                <a:gd name="T8" fmla="*/ 18 w 107"/>
                <a:gd name="T9" fmla="*/ 378 h 378"/>
                <a:gd name="T10" fmla="*/ 37 w 107"/>
                <a:gd name="T11" fmla="*/ 83 h 378"/>
                <a:gd name="T12" fmla="*/ 39 w 107"/>
                <a:gd name="T13" fmla="*/ 324 h 378"/>
                <a:gd name="T14" fmla="*/ 68 w 107"/>
                <a:gd name="T15" fmla="*/ 306 h 378"/>
                <a:gd name="T16" fmla="*/ 68 w 107"/>
                <a:gd name="T17" fmla="*/ 65 h 378"/>
                <a:gd name="T18" fmla="*/ 37 w 107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378">
                  <a:moveTo>
                    <a:pt x="18" y="378"/>
                  </a:moveTo>
                  <a:lnTo>
                    <a:pt x="0" y="61"/>
                  </a:lnTo>
                  <a:lnTo>
                    <a:pt x="105" y="0"/>
                  </a:lnTo>
                  <a:lnTo>
                    <a:pt x="107" y="328"/>
                  </a:lnTo>
                  <a:lnTo>
                    <a:pt x="18" y="378"/>
                  </a:lnTo>
                  <a:close/>
                  <a:moveTo>
                    <a:pt x="37" y="83"/>
                  </a:moveTo>
                  <a:lnTo>
                    <a:pt x="39" y="324"/>
                  </a:lnTo>
                  <a:lnTo>
                    <a:pt x="68" y="306"/>
                  </a:lnTo>
                  <a:lnTo>
                    <a:pt x="68" y="65"/>
                  </a:lnTo>
                  <a:lnTo>
                    <a:pt x="37" y="83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îṥḷîdè">
              <a:extLst>
                <a:ext uri="{FF2B5EF4-FFF2-40B4-BE49-F238E27FC236}">
                  <a16:creationId xmlns:a16="http://schemas.microsoft.com/office/drawing/2014/main" id="{7C5D1831-320E-4C11-8958-4177AF084B35}"/>
                </a:ext>
              </a:extLst>
            </p:cNvPr>
            <p:cNvSpPr/>
            <p:nvPr/>
          </p:nvSpPr>
          <p:spPr bwMode="auto">
            <a:xfrm>
              <a:off x="7086600" y="3498851"/>
              <a:ext cx="317500" cy="546100"/>
            </a:xfrm>
            <a:custGeom>
              <a:avLst/>
              <a:gdLst>
                <a:gd name="T0" fmla="*/ 54 w 108"/>
                <a:gd name="T1" fmla="*/ 17 h 187"/>
                <a:gd name="T2" fmla="*/ 1 w 108"/>
                <a:gd name="T3" fmla="*/ 110 h 187"/>
                <a:gd name="T4" fmla="*/ 1 w 108"/>
                <a:gd name="T5" fmla="*/ 174 h 187"/>
                <a:gd name="T6" fmla="*/ 15 w 108"/>
                <a:gd name="T7" fmla="*/ 183 h 187"/>
                <a:gd name="T8" fmla="*/ 94 w 108"/>
                <a:gd name="T9" fmla="*/ 137 h 187"/>
                <a:gd name="T10" fmla="*/ 108 w 108"/>
                <a:gd name="T11" fmla="*/ 112 h 187"/>
                <a:gd name="T12" fmla="*/ 108 w 108"/>
                <a:gd name="T13" fmla="*/ 48 h 187"/>
                <a:gd name="T14" fmla="*/ 54 w 108"/>
                <a:gd name="T15" fmla="*/ 1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87">
                  <a:moveTo>
                    <a:pt x="54" y="17"/>
                  </a:moveTo>
                  <a:cubicBezTo>
                    <a:pt x="24" y="35"/>
                    <a:pt x="0" y="76"/>
                    <a:pt x="1" y="11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84"/>
                    <a:pt x="7" y="187"/>
                    <a:pt x="15" y="183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102" y="132"/>
                    <a:pt x="108" y="121"/>
                    <a:pt x="108" y="112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14"/>
                    <a:pt x="84" y="0"/>
                    <a:pt x="5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iṩlîḑe">
              <a:extLst>
                <a:ext uri="{FF2B5EF4-FFF2-40B4-BE49-F238E27FC236}">
                  <a16:creationId xmlns:a16="http://schemas.microsoft.com/office/drawing/2014/main" id="{AD2E3E3C-B28A-4941-A8F3-022C65E6AB2C}"/>
                </a:ext>
              </a:extLst>
            </p:cNvPr>
            <p:cNvSpPr/>
            <p:nvPr/>
          </p:nvSpPr>
          <p:spPr bwMode="auto">
            <a:xfrm>
              <a:off x="7058025" y="3490913"/>
              <a:ext cx="377825" cy="577850"/>
            </a:xfrm>
            <a:custGeom>
              <a:avLst/>
              <a:gdLst>
                <a:gd name="T0" fmla="*/ 19 w 129"/>
                <a:gd name="T1" fmla="*/ 198 h 198"/>
                <a:gd name="T2" fmla="*/ 10 w 129"/>
                <a:gd name="T3" fmla="*/ 195 h 198"/>
                <a:gd name="T4" fmla="*/ 1 w 129"/>
                <a:gd name="T5" fmla="*/ 177 h 198"/>
                <a:gd name="T6" fmla="*/ 0 w 129"/>
                <a:gd name="T7" fmla="*/ 113 h 198"/>
                <a:gd name="T8" fmla="*/ 59 w 129"/>
                <a:gd name="T9" fmla="*/ 12 h 198"/>
                <a:gd name="T10" fmla="*/ 59 w 129"/>
                <a:gd name="T11" fmla="*/ 12 h 198"/>
                <a:gd name="T12" fmla="*/ 107 w 129"/>
                <a:gd name="T13" fmla="*/ 8 h 198"/>
                <a:gd name="T14" fmla="*/ 128 w 129"/>
                <a:gd name="T15" fmla="*/ 51 h 198"/>
                <a:gd name="T16" fmla="*/ 128 w 129"/>
                <a:gd name="T17" fmla="*/ 115 h 198"/>
                <a:gd name="T18" fmla="*/ 109 w 129"/>
                <a:gd name="T19" fmla="*/ 149 h 198"/>
                <a:gd name="T20" fmla="*/ 30 w 129"/>
                <a:gd name="T21" fmla="*/ 194 h 198"/>
                <a:gd name="T22" fmla="*/ 19 w 129"/>
                <a:gd name="T23" fmla="*/ 198 h 198"/>
                <a:gd name="T24" fmla="*/ 69 w 129"/>
                <a:gd name="T25" fmla="*/ 29 h 198"/>
                <a:gd name="T26" fmla="*/ 21 w 129"/>
                <a:gd name="T27" fmla="*/ 113 h 198"/>
                <a:gd name="T28" fmla="*/ 21 w 129"/>
                <a:gd name="T29" fmla="*/ 176 h 198"/>
                <a:gd name="T30" fmla="*/ 99 w 129"/>
                <a:gd name="T31" fmla="*/ 131 h 198"/>
                <a:gd name="T32" fmla="*/ 108 w 129"/>
                <a:gd name="T33" fmla="*/ 115 h 198"/>
                <a:gd name="T34" fmla="*/ 108 w 129"/>
                <a:gd name="T35" fmla="*/ 51 h 198"/>
                <a:gd name="T36" fmla="*/ 97 w 129"/>
                <a:gd name="T37" fmla="*/ 25 h 198"/>
                <a:gd name="T38" fmla="*/ 69 w 129"/>
                <a:gd name="T39" fmla="*/ 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98">
                  <a:moveTo>
                    <a:pt x="19" y="198"/>
                  </a:moveTo>
                  <a:cubicBezTo>
                    <a:pt x="15" y="198"/>
                    <a:pt x="13" y="197"/>
                    <a:pt x="10" y="195"/>
                  </a:cubicBezTo>
                  <a:cubicBezTo>
                    <a:pt x="4" y="192"/>
                    <a:pt x="1" y="186"/>
                    <a:pt x="1" y="17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75"/>
                    <a:pt x="26" y="31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77" y="1"/>
                    <a:pt x="94" y="0"/>
                    <a:pt x="107" y="8"/>
                  </a:cubicBezTo>
                  <a:cubicBezTo>
                    <a:pt x="121" y="15"/>
                    <a:pt x="128" y="31"/>
                    <a:pt x="128" y="51"/>
                  </a:cubicBezTo>
                  <a:cubicBezTo>
                    <a:pt x="128" y="115"/>
                    <a:pt x="128" y="115"/>
                    <a:pt x="128" y="115"/>
                  </a:cubicBezTo>
                  <a:cubicBezTo>
                    <a:pt x="129" y="128"/>
                    <a:pt x="120" y="142"/>
                    <a:pt x="109" y="149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26" y="197"/>
                    <a:pt x="22" y="198"/>
                    <a:pt x="19" y="198"/>
                  </a:cubicBezTo>
                  <a:close/>
                  <a:moveTo>
                    <a:pt x="69" y="29"/>
                  </a:moveTo>
                  <a:cubicBezTo>
                    <a:pt x="43" y="44"/>
                    <a:pt x="21" y="83"/>
                    <a:pt x="21" y="113"/>
                  </a:cubicBezTo>
                  <a:cubicBezTo>
                    <a:pt x="21" y="176"/>
                    <a:pt x="21" y="176"/>
                    <a:pt x="21" y="176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104" y="128"/>
                    <a:pt x="108" y="121"/>
                    <a:pt x="108" y="1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8" y="39"/>
                    <a:pt x="104" y="29"/>
                    <a:pt x="97" y="25"/>
                  </a:cubicBezTo>
                  <a:cubicBezTo>
                    <a:pt x="90" y="22"/>
                    <a:pt x="80" y="23"/>
                    <a:pt x="69" y="29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ïslïḑe">
              <a:extLst>
                <a:ext uri="{FF2B5EF4-FFF2-40B4-BE49-F238E27FC236}">
                  <a16:creationId xmlns:a16="http://schemas.microsoft.com/office/drawing/2014/main" id="{5EFB886A-C3D2-4939-80BD-F9D6C9282696}"/>
                </a:ext>
              </a:extLst>
            </p:cNvPr>
            <p:cNvSpPr/>
            <p:nvPr/>
          </p:nvSpPr>
          <p:spPr bwMode="auto">
            <a:xfrm>
              <a:off x="6596063" y="3241676"/>
              <a:ext cx="760413" cy="795338"/>
            </a:xfrm>
            <a:custGeom>
              <a:avLst/>
              <a:gdLst>
                <a:gd name="T0" fmla="*/ 88 w 260"/>
                <a:gd name="T1" fmla="*/ 2 h 272"/>
                <a:gd name="T2" fmla="*/ 84 w 260"/>
                <a:gd name="T3" fmla="*/ 1 h 272"/>
                <a:gd name="T4" fmla="*/ 79 w 260"/>
                <a:gd name="T5" fmla="*/ 0 h 272"/>
                <a:gd name="T6" fmla="*/ 75 w 260"/>
                <a:gd name="T7" fmla="*/ 0 h 272"/>
                <a:gd name="T8" fmla="*/ 71 w 260"/>
                <a:gd name="T9" fmla="*/ 1 h 272"/>
                <a:gd name="T10" fmla="*/ 69 w 260"/>
                <a:gd name="T11" fmla="*/ 1 h 272"/>
                <a:gd name="T12" fmla="*/ 65 w 260"/>
                <a:gd name="T13" fmla="*/ 3 h 272"/>
                <a:gd name="T14" fmla="*/ 60 w 260"/>
                <a:gd name="T15" fmla="*/ 4 h 272"/>
                <a:gd name="T16" fmla="*/ 58 w 260"/>
                <a:gd name="T17" fmla="*/ 5 h 272"/>
                <a:gd name="T18" fmla="*/ 53 w 260"/>
                <a:gd name="T19" fmla="*/ 8 h 272"/>
                <a:gd name="T20" fmla="*/ 48 w 260"/>
                <a:gd name="T21" fmla="*/ 11 h 272"/>
                <a:gd name="T22" fmla="*/ 44 w 260"/>
                <a:gd name="T23" fmla="*/ 14 h 272"/>
                <a:gd name="T24" fmla="*/ 42 w 260"/>
                <a:gd name="T25" fmla="*/ 16 h 272"/>
                <a:gd name="T26" fmla="*/ 38 w 260"/>
                <a:gd name="T27" fmla="*/ 20 h 272"/>
                <a:gd name="T28" fmla="*/ 33 w 260"/>
                <a:gd name="T29" fmla="*/ 24 h 272"/>
                <a:gd name="T30" fmla="*/ 30 w 260"/>
                <a:gd name="T31" fmla="*/ 27 h 272"/>
                <a:gd name="T32" fmla="*/ 28 w 260"/>
                <a:gd name="T33" fmla="*/ 30 h 272"/>
                <a:gd name="T34" fmla="*/ 24 w 260"/>
                <a:gd name="T35" fmla="*/ 35 h 272"/>
                <a:gd name="T36" fmla="*/ 20 w 260"/>
                <a:gd name="T37" fmla="*/ 41 h 272"/>
                <a:gd name="T38" fmla="*/ 16 w 260"/>
                <a:gd name="T39" fmla="*/ 47 h 272"/>
                <a:gd name="T40" fmla="*/ 13 w 260"/>
                <a:gd name="T41" fmla="*/ 54 h 272"/>
                <a:gd name="T42" fmla="*/ 11 w 260"/>
                <a:gd name="T43" fmla="*/ 57 h 272"/>
                <a:gd name="T44" fmla="*/ 9 w 260"/>
                <a:gd name="T45" fmla="*/ 61 h 272"/>
                <a:gd name="T46" fmla="*/ 7 w 260"/>
                <a:gd name="T47" fmla="*/ 67 h 272"/>
                <a:gd name="T48" fmla="*/ 5 w 260"/>
                <a:gd name="T49" fmla="*/ 71 h 272"/>
                <a:gd name="T50" fmla="*/ 4 w 260"/>
                <a:gd name="T51" fmla="*/ 74 h 272"/>
                <a:gd name="T52" fmla="*/ 3 w 260"/>
                <a:gd name="T53" fmla="*/ 80 h 272"/>
                <a:gd name="T54" fmla="*/ 2 w 260"/>
                <a:gd name="T55" fmla="*/ 85 h 272"/>
                <a:gd name="T56" fmla="*/ 1 w 260"/>
                <a:gd name="T57" fmla="*/ 87 h 272"/>
                <a:gd name="T58" fmla="*/ 1 w 260"/>
                <a:gd name="T59" fmla="*/ 94 h 272"/>
                <a:gd name="T60" fmla="*/ 0 w 260"/>
                <a:gd name="T61" fmla="*/ 98 h 272"/>
                <a:gd name="T62" fmla="*/ 0 w 260"/>
                <a:gd name="T63" fmla="*/ 165 h 272"/>
                <a:gd name="T64" fmla="*/ 1 w 260"/>
                <a:gd name="T65" fmla="*/ 167 h 272"/>
                <a:gd name="T66" fmla="*/ 1 w 260"/>
                <a:gd name="T67" fmla="*/ 168 h 272"/>
                <a:gd name="T68" fmla="*/ 1 w 260"/>
                <a:gd name="T69" fmla="*/ 170 h 272"/>
                <a:gd name="T70" fmla="*/ 2 w 260"/>
                <a:gd name="T71" fmla="*/ 170 h 272"/>
                <a:gd name="T72" fmla="*/ 3 w 260"/>
                <a:gd name="T73" fmla="*/ 172 h 272"/>
                <a:gd name="T74" fmla="*/ 171 w 260"/>
                <a:gd name="T75" fmla="*/ 270 h 272"/>
                <a:gd name="T76" fmla="*/ 170 w 260"/>
                <a:gd name="T77" fmla="*/ 268 h 272"/>
                <a:gd name="T78" fmla="*/ 169 w 260"/>
                <a:gd name="T79" fmla="*/ 262 h 272"/>
                <a:gd name="T80" fmla="*/ 169 w 260"/>
                <a:gd name="T81" fmla="*/ 191 h 272"/>
                <a:gd name="T82" fmla="*/ 171 w 260"/>
                <a:gd name="T83" fmla="*/ 179 h 272"/>
                <a:gd name="T84" fmla="*/ 173 w 260"/>
                <a:gd name="T85" fmla="*/ 172 h 272"/>
                <a:gd name="T86" fmla="*/ 178 w 260"/>
                <a:gd name="T87" fmla="*/ 159 h 272"/>
                <a:gd name="T88" fmla="*/ 181 w 260"/>
                <a:gd name="T89" fmla="*/ 151 h 272"/>
                <a:gd name="T90" fmla="*/ 186 w 260"/>
                <a:gd name="T91" fmla="*/ 142 h 272"/>
                <a:gd name="T92" fmla="*/ 192 w 260"/>
                <a:gd name="T93" fmla="*/ 133 h 272"/>
                <a:gd name="T94" fmla="*/ 201 w 260"/>
                <a:gd name="T95" fmla="*/ 122 h 272"/>
                <a:gd name="T96" fmla="*/ 206 w 260"/>
                <a:gd name="T97" fmla="*/ 117 h 272"/>
                <a:gd name="T98" fmla="*/ 216 w 260"/>
                <a:gd name="T99" fmla="*/ 109 h 272"/>
                <a:gd name="T100" fmla="*/ 227 w 260"/>
                <a:gd name="T101" fmla="*/ 103 h 272"/>
                <a:gd name="T102" fmla="*/ 233 w 260"/>
                <a:gd name="T103" fmla="*/ 100 h 272"/>
                <a:gd name="T104" fmla="*/ 243 w 260"/>
                <a:gd name="T105" fmla="*/ 98 h 272"/>
                <a:gd name="T106" fmla="*/ 248 w 260"/>
                <a:gd name="T107" fmla="*/ 98 h 272"/>
                <a:gd name="T108" fmla="*/ 256 w 260"/>
                <a:gd name="T109" fmla="*/ 10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72">
                  <a:moveTo>
                    <a:pt x="92" y="4"/>
                  </a:moveTo>
                  <a:cubicBezTo>
                    <a:pt x="91" y="3"/>
                    <a:pt x="89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7" y="1"/>
                    <a:pt x="86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2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4" y="0"/>
                    <a:pt x="73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71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8" y="2"/>
                    <a:pt x="67" y="2"/>
                    <a:pt x="66" y="2"/>
                  </a:cubicBezTo>
                  <a:cubicBezTo>
                    <a:pt x="66" y="2"/>
                    <a:pt x="65" y="2"/>
                    <a:pt x="65" y="2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3"/>
                    <a:pt x="63" y="3"/>
                    <a:pt x="62" y="4"/>
                  </a:cubicBezTo>
                  <a:cubicBezTo>
                    <a:pt x="61" y="4"/>
                    <a:pt x="61" y="4"/>
                    <a:pt x="60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7" y="6"/>
                    <a:pt x="56" y="6"/>
                    <a:pt x="56" y="7"/>
                  </a:cubicBezTo>
                  <a:cubicBezTo>
                    <a:pt x="55" y="7"/>
                    <a:pt x="54" y="7"/>
                    <a:pt x="54" y="8"/>
                  </a:cubicBezTo>
                  <a:cubicBezTo>
                    <a:pt x="54" y="8"/>
                    <a:pt x="53" y="8"/>
                    <a:pt x="53" y="8"/>
                  </a:cubicBezTo>
                  <a:cubicBezTo>
                    <a:pt x="53" y="8"/>
                    <a:pt x="52" y="9"/>
                    <a:pt x="51" y="9"/>
                  </a:cubicBezTo>
                  <a:cubicBezTo>
                    <a:pt x="50" y="10"/>
                    <a:pt x="49" y="10"/>
                    <a:pt x="49" y="11"/>
                  </a:cubicBezTo>
                  <a:cubicBezTo>
                    <a:pt x="49" y="11"/>
                    <a:pt x="49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7" y="12"/>
                    <a:pt x="46" y="12"/>
                  </a:cubicBezTo>
                  <a:cubicBezTo>
                    <a:pt x="46" y="13"/>
                    <a:pt x="45" y="14"/>
                    <a:pt x="44" y="14"/>
                  </a:cubicBezTo>
                  <a:cubicBezTo>
                    <a:pt x="44" y="14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9" y="18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8" y="19"/>
                    <a:pt x="38" y="20"/>
                    <a:pt x="38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1"/>
                    <a:pt x="35" y="22"/>
                    <a:pt x="35" y="23"/>
                  </a:cubicBezTo>
                  <a:cubicBezTo>
                    <a:pt x="34" y="23"/>
                    <a:pt x="34" y="24"/>
                    <a:pt x="33" y="24"/>
                  </a:cubicBezTo>
                  <a:cubicBezTo>
                    <a:pt x="33" y="24"/>
                    <a:pt x="33" y="25"/>
                    <a:pt x="33" y="25"/>
                  </a:cubicBezTo>
                  <a:cubicBezTo>
                    <a:pt x="33" y="25"/>
                    <a:pt x="33" y="25"/>
                    <a:pt x="32" y="25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8"/>
                    <a:pt x="29" y="29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1"/>
                    <a:pt x="27" y="31"/>
                    <a:pt x="26" y="32"/>
                  </a:cubicBezTo>
                  <a:cubicBezTo>
                    <a:pt x="25" y="33"/>
                    <a:pt x="25" y="34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7"/>
                    <a:pt x="21" y="39"/>
                    <a:pt x="20" y="40"/>
                  </a:cubicBezTo>
                  <a:cubicBezTo>
                    <a:pt x="20" y="40"/>
                    <a:pt x="20" y="41"/>
                    <a:pt x="20" y="41"/>
                  </a:cubicBezTo>
                  <a:cubicBezTo>
                    <a:pt x="19" y="42"/>
                    <a:pt x="19" y="43"/>
                    <a:pt x="18" y="44"/>
                  </a:cubicBezTo>
                  <a:cubicBezTo>
                    <a:pt x="17" y="45"/>
                    <a:pt x="17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5" y="49"/>
                  </a:cubicBezTo>
                  <a:cubicBezTo>
                    <a:pt x="15" y="50"/>
                    <a:pt x="14" y="50"/>
                    <a:pt x="14" y="51"/>
                  </a:cubicBezTo>
                  <a:cubicBezTo>
                    <a:pt x="13" y="52"/>
                    <a:pt x="13" y="53"/>
                    <a:pt x="13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5"/>
                  </a:cubicBezTo>
                  <a:cubicBezTo>
                    <a:pt x="12" y="56"/>
                    <a:pt x="11" y="56"/>
                    <a:pt x="11" y="57"/>
                  </a:cubicBezTo>
                  <a:cubicBezTo>
                    <a:pt x="10" y="58"/>
                    <a:pt x="10" y="59"/>
                    <a:pt x="10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1"/>
                    <a:pt x="9" y="62"/>
                    <a:pt x="8" y="63"/>
                  </a:cubicBezTo>
                  <a:cubicBezTo>
                    <a:pt x="8" y="63"/>
                    <a:pt x="8" y="64"/>
                    <a:pt x="7" y="65"/>
                  </a:cubicBezTo>
                  <a:cubicBezTo>
                    <a:pt x="7" y="66"/>
                    <a:pt x="7" y="66"/>
                    <a:pt x="7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8"/>
                    <a:pt x="6" y="68"/>
                    <a:pt x="6" y="68"/>
                  </a:cubicBezTo>
                  <a:cubicBezTo>
                    <a:pt x="6" y="69"/>
                    <a:pt x="6" y="70"/>
                    <a:pt x="5" y="71"/>
                  </a:cubicBezTo>
                  <a:cubicBezTo>
                    <a:pt x="5" y="72"/>
                    <a:pt x="5" y="72"/>
                    <a:pt x="5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5"/>
                    <a:pt x="4" y="76"/>
                    <a:pt x="4" y="76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3" y="79"/>
                    <a:pt x="3" y="80"/>
                    <a:pt x="3" y="8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2" y="81"/>
                    <a:pt x="2" y="82"/>
                    <a:pt x="2" y="82"/>
                  </a:cubicBezTo>
                  <a:cubicBezTo>
                    <a:pt x="2" y="83"/>
                    <a:pt x="2" y="84"/>
                    <a:pt x="2" y="85"/>
                  </a:cubicBezTo>
                  <a:cubicBezTo>
                    <a:pt x="2" y="86"/>
                    <a:pt x="1" y="86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8"/>
                    <a:pt x="1" y="89"/>
                    <a:pt x="1" y="90"/>
                  </a:cubicBezTo>
                  <a:cubicBezTo>
                    <a:pt x="1" y="91"/>
                    <a:pt x="1" y="92"/>
                    <a:pt x="1" y="93"/>
                  </a:cubicBezTo>
                  <a:cubicBezTo>
                    <a:pt x="1" y="93"/>
                    <a:pt x="1" y="93"/>
                    <a:pt x="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9"/>
                    <a:pt x="0" y="100"/>
                    <a:pt x="0" y="10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1" y="167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69"/>
                    <a:pt x="1" y="169"/>
                    <a:pt x="1" y="170"/>
                  </a:cubicBezTo>
                  <a:cubicBezTo>
                    <a:pt x="1" y="170"/>
                    <a:pt x="1" y="170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3" y="173"/>
                    <a:pt x="4" y="173"/>
                    <a:pt x="5" y="174"/>
                  </a:cubicBezTo>
                  <a:cubicBezTo>
                    <a:pt x="173" y="272"/>
                    <a:pt x="173" y="272"/>
                    <a:pt x="173" y="272"/>
                  </a:cubicBezTo>
                  <a:cubicBezTo>
                    <a:pt x="172" y="271"/>
                    <a:pt x="172" y="271"/>
                    <a:pt x="171" y="270"/>
                  </a:cubicBezTo>
                  <a:cubicBezTo>
                    <a:pt x="171" y="270"/>
                    <a:pt x="171" y="270"/>
                    <a:pt x="171" y="270"/>
                  </a:cubicBezTo>
                  <a:cubicBezTo>
                    <a:pt x="171" y="269"/>
                    <a:pt x="170" y="269"/>
                    <a:pt x="170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70" y="267"/>
                    <a:pt x="169" y="267"/>
                    <a:pt x="169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9" y="265"/>
                    <a:pt x="169" y="264"/>
                    <a:pt x="169" y="262"/>
                  </a:cubicBezTo>
                  <a:cubicBezTo>
                    <a:pt x="169" y="198"/>
                    <a:pt x="169" y="198"/>
                    <a:pt x="169" y="198"/>
                  </a:cubicBezTo>
                  <a:cubicBezTo>
                    <a:pt x="169" y="196"/>
                    <a:pt x="169" y="194"/>
                    <a:pt x="169" y="192"/>
                  </a:cubicBezTo>
                  <a:cubicBezTo>
                    <a:pt x="169" y="192"/>
                    <a:pt x="169" y="192"/>
                    <a:pt x="169" y="191"/>
                  </a:cubicBezTo>
                  <a:cubicBezTo>
                    <a:pt x="169" y="189"/>
                    <a:pt x="169" y="187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3"/>
                    <a:pt x="170" y="181"/>
                    <a:pt x="171" y="179"/>
                  </a:cubicBezTo>
                  <a:cubicBezTo>
                    <a:pt x="171" y="179"/>
                    <a:pt x="171" y="178"/>
                    <a:pt x="171" y="178"/>
                  </a:cubicBezTo>
                  <a:cubicBezTo>
                    <a:pt x="171" y="176"/>
                    <a:pt x="172" y="174"/>
                    <a:pt x="173" y="172"/>
                  </a:cubicBezTo>
                  <a:cubicBezTo>
                    <a:pt x="173" y="172"/>
                    <a:pt x="173" y="172"/>
                    <a:pt x="173" y="172"/>
                  </a:cubicBezTo>
                  <a:cubicBezTo>
                    <a:pt x="173" y="169"/>
                    <a:pt x="174" y="167"/>
                    <a:pt x="175" y="165"/>
                  </a:cubicBezTo>
                  <a:cubicBezTo>
                    <a:pt x="175" y="165"/>
                    <a:pt x="175" y="165"/>
                    <a:pt x="175" y="165"/>
                  </a:cubicBezTo>
                  <a:cubicBezTo>
                    <a:pt x="176" y="163"/>
                    <a:pt x="177" y="161"/>
                    <a:pt x="178" y="159"/>
                  </a:cubicBezTo>
                  <a:cubicBezTo>
                    <a:pt x="178" y="158"/>
                    <a:pt x="178" y="158"/>
                    <a:pt x="178" y="158"/>
                  </a:cubicBezTo>
                  <a:cubicBezTo>
                    <a:pt x="179" y="156"/>
                    <a:pt x="180" y="154"/>
                    <a:pt x="181" y="152"/>
                  </a:cubicBezTo>
                  <a:cubicBezTo>
                    <a:pt x="181" y="152"/>
                    <a:pt x="181" y="152"/>
                    <a:pt x="181" y="151"/>
                  </a:cubicBezTo>
                  <a:cubicBezTo>
                    <a:pt x="182" y="150"/>
                    <a:pt x="183" y="148"/>
                    <a:pt x="184" y="146"/>
                  </a:cubicBezTo>
                  <a:cubicBezTo>
                    <a:pt x="184" y="146"/>
                    <a:pt x="184" y="146"/>
                    <a:pt x="184" y="145"/>
                  </a:cubicBezTo>
                  <a:cubicBezTo>
                    <a:pt x="185" y="144"/>
                    <a:pt x="186" y="143"/>
                    <a:pt x="186" y="142"/>
                  </a:cubicBezTo>
                  <a:cubicBezTo>
                    <a:pt x="187" y="141"/>
                    <a:pt x="188" y="140"/>
                    <a:pt x="188" y="139"/>
                  </a:cubicBezTo>
                  <a:cubicBezTo>
                    <a:pt x="190" y="137"/>
                    <a:pt x="191" y="135"/>
                    <a:pt x="192" y="134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4" y="131"/>
                    <a:pt x="195" y="130"/>
                    <a:pt x="196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8" y="126"/>
                    <a:pt x="200" y="124"/>
                    <a:pt x="201" y="122"/>
                  </a:cubicBezTo>
                  <a:cubicBezTo>
                    <a:pt x="201" y="122"/>
                    <a:pt x="201" y="122"/>
                    <a:pt x="201" y="122"/>
                  </a:cubicBezTo>
                  <a:cubicBezTo>
                    <a:pt x="203" y="121"/>
                    <a:pt x="204" y="119"/>
                    <a:pt x="206" y="118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208" y="116"/>
                    <a:pt x="209" y="114"/>
                    <a:pt x="211" y="113"/>
                  </a:cubicBezTo>
                  <a:cubicBezTo>
                    <a:pt x="211" y="113"/>
                    <a:pt x="211" y="113"/>
                    <a:pt x="212" y="113"/>
                  </a:cubicBezTo>
                  <a:cubicBezTo>
                    <a:pt x="213" y="111"/>
                    <a:pt x="215" y="110"/>
                    <a:pt x="216" y="109"/>
                  </a:cubicBezTo>
                  <a:cubicBezTo>
                    <a:pt x="217" y="109"/>
                    <a:pt x="217" y="109"/>
                    <a:pt x="217" y="109"/>
                  </a:cubicBezTo>
                  <a:cubicBezTo>
                    <a:pt x="219" y="108"/>
                    <a:pt x="220" y="106"/>
                    <a:pt x="222" y="105"/>
                  </a:cubicBezTo>
                  <a:cubicBezTo>
                    <a:pt x="224" y="104"/>
                    <a:pt x="226" y="103"/>
                    <a:pt x="227" y="103"/>
                  </a:cubicBezTo>
                  <a:cubicBezTo>
                    <a:pt x="228" y="103"/>
                    <a:pt x="228" y="103"/>
                    <a:pt x="228" y="102"/>
                  </a:cubicBezTo>
                  <a:cubicBezTo>
                    <a:pt x="230" y="102"/>
                    <a:pt x="231" y="101"/>
                    <a:pt x="233" y="100"/>
                  </a:cubicBezTo>
                  <a:cubicBezTo>
                    <a:pt x="233" y="100"/>
                    <a:pt x="233" y="100"/>
                    <a:pt x="233" y="100"/>
                  </a:cubicBezTo>
                  <a:cubicBezTo>
                    <a:pt x="235" y="100"/>
                    <a:pt x="236" y="99"/>
                    <a:pt x="238" y="99"/>
                  </a:cubicBezTo>
                  <a:cubicBezTo>
                    <a:pt x="238" y="99"/>
                    <a:pt x="238" y="99"/>
                    <a:pt x="238" y="99"/>
                  </a:cubicBezTo>
                  <a:cubicBezTo>
                    <a:pt x="240" y="99"/>
                    <a:pt x="241" y="98"/>
                    <a:pt x="243" y="98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5" y="98"/>
                    <a:pt x="246" y="98"/>
                    <a:pt x="247" y="98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50" y="98"/>
                    <a:pt x="251" y="98"/>
                    <a:pt x="252" y="99"/>
                  </a:cubicBezTo>
                  <a:cubicBezTo>
                    <a:pt x="253" y="99"/>
                    <a:pt x="253" y="99"/>
                    <a:pt x="253" y="99"/>
                  </a:cubicBezTo>
                  <a:cubicBezTo>
                    <a:pt x="254" y="99"/>
                    <a:pt x="255" y="99"/>
                    <a:pt x="256" y="100"/>
                  </a:cubicBezTo>
                  <a:cubicBezTo>
                    <a:pt x="258" y="100"/>
                    <a:pt x="259" y="101"/>
                    <a:pt x="260" y="102"/>
                  </a:cubicBezTo>
                  <a:lnTo>
                    <a:pt x="92" y="4"/>
                  </a:lnTo>
                  <a:close/>
                </a:path>
              </a:pathLst>
            </a:custGeom>
            <a:solidFill>
              <a:srgbClr val="FEF1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îṣ1ídé">
              <a:extLst>
                <a:ext uri="{FF2B5EF4-FFF2-40B4-BE49-F238E27FC236}">
                  <a16:creationId xmlns:a16="http://schemas.microsoft.com/office/drawing/2014/main" id="{B5677ACD-F24D-47CA-B7A3-58FAA1F743B6}"/>
                </a:ext>
              </a:extLst>
            </p:cNvPr>
            <p:cNvSpPr/>
            <p:nvPr/>
          </p:nvSpPr>
          <p:spPr bwMode="auto">
            <a:xfrm>
              <a:off x="6565900" y="3213101"/>
              <a:ext cx="808038" cy="847725"/>
            </a:xfrm>
            <a:custGeom>
              <a:avLst/>
              <a:gdLst>
                <a:gd name="T0" fmla="*/ 3 w 276"/>
                <a:gd name="T1" fmla="*/ 187 h 290"/>
                <a:gd name="T2" fmla="*/ 1 w 276"/>
                <a:gd name="T3" fmla="*/ 182 h 290"/>
                <a:gd name="T4" fmla="*/ 0 w 276"/>
                <a:gd name="T5" fmla="*/ 108 h 290"/>
                <a:gd name="T6" fmla="*/ 0 w 276"/>
                <a:gd name="T7" fmla="*/ 102 h 290"/>
                <a:gd name="T8" fmla="*/ 2 w 276"/>
                <a:gd name="T9" fmla="*/ 93 h 290"/>
                <a:gd name="T10" fmla="*/ 3 w 276"/>
                <a:gd name="T11" fmla="*/ 87 h 290"/>
                <a:gd name="T12" fmla="*/ 11 w 276"/>
                <a:gd name="T13" fmla="*/ 63 h 290"/>
                <a:gd name="T14" fmla="*/ 18 w 276"/>
                <a:gd name="T15" fmla="*/ 51 h 290"/>
                <a:gd name="T16" fmla="*/ 22 w 276"/>
                <a:gd name="T17" fmla="*/ 45 h 290"/>
                <a:gd name="T18" fmla="*/ 30 w 276"/>
                <a:gd name="T19" fmla="*/ 33 h 290"/>
                <a:gd name="T20" fmla="*/ 37 w 276"/>
                <a:gd name="T21" fmla="*/ 26 h 290"/>
                <a:gd name="T22" fmla="*/ 48 w 276"/>
                <a:gd name="T23" fmla="*/ 16 h 290"/>
                <a:gd name="T24" fmla="*/ 58 w 276"/>
                <a:gd name="T25" fmla="*/ 9 h 290"/>
                <a:gd name="T26" fmla="*/ 68 w 276"/>
                <a:gd name="T27" fmla="*/ 4 h 290"/>
                <a:gd name="T28" fmla="*/ 77 w 276"/>
                <a:gd name="T29" fmla="*/ 1 h 290"/>
                <a:gd name="T30" fmla="*/ 84 w 276"/>
                <a:gd name="T31" fmla="*/ 0 h 290"/>
                <a:gd name="T32" fmla="*/ 96 w 276"/>
                <a:gd name="T33" fmla="*/ 1 h 290"/>
                <a:gd name="T34" fmla="*/ 107 w 276"/>
                <a:gd name="T35" fmla="*/ 5 h 290"/>
                <a:gd name="T36" fmla="*/ 265 w 276"/>
                <a:gd name="T37" fmla="*/ 120 h 290"/>
                <a:gd name="T38" fmla="*/ 260 w 276"/>
                <a:gd name="T39" fmla="*/ 119 h 290"/>
                <a:gd name="T40" fmla="*/ 247 w 276"/>
                <a:gd name="T41" fmla="*/ 120 h 290"/>
                <a:gd name="T42" fmla="*/ 228 w 276"/>
                <a:gd name="T43" fmla="*/ 131 h 290"/>
                <a:gd name="T44" fmla="*/ 210 w 276"/>
                <a:gd name="T45" fmla="*/ 149 h 290"/>
                <a:gd name="T46" fmla="*/ 200 w 276"/>
                <a:gd name="T47" fmla="*/ 166 h 290"/>
                <a:gd name="T48" fmla="*/ 191 w 276"/>
                <a:gd name="T49" fmla="*/ 190 h 290"/>
                <a:gd name="T50" fmla="*/ 189 w 276"/>
                <a:gd name="T51" fmla="*/ 272 h 290"/>
                <a:gd name="T52" fmla="*/ 178 w 276"/>
                <a:gd name="T53" fmla="*/ 290 h 290"/>
                <a:gd name="T54" fmla="*/ 188 w 276"/>
                <a:gd name="T55" fmla="*/ 273 h 290"/>
                <a:gd name="T56" fmla="*/ 169 w 276"/>
                <a:gd name="T57" fmla="*/ 201 h 290"/>
                <a:gd name="T58" fmla="*/ 175 w 276"/>
                <a:gd name="T59" fmla="*/ 172 h 290"/>
                <a:gd name="T60" fmla="*/ 185 w 276"/>
                <a:gd name="T61" fmla="*/ 151 h 290"/>
                <a:gd name="T62" fmla="*/ 190 w 276"/>
                <a:gd name="T63" fmla="*/ 143 h 290"/>
                <a:gd name="T64" fmla="*/ 209 w 276"/>
                <a:gd name="T65" fmla="*/ 120 h 290"/>
                <a:gd name="T66" fmla="*/ 221 w 276"/>
                <a:gd name="T67" fmla="*/ 111 h 290"/>
                <a:gd name="T68" fmla="*/ 97 w 276"/>
                <a:gd name="T69" fmla="*/ 23 h 290"/>
                <a:gd name="T70" fmla="*/ 91 w 276"/>
                <a:gd name="T71" fmla="*/ 21 h 290"/>
                <a:gd name="T72" fmla="*/ 85 w 276"/>
                <a:gd name="T73" fmla="*/ 21 h 290"/>
                <a:gd name="T74" fmla="*/ 81 w 276"/>
                <a:gd name="T75" fmla="*/ 21 h 290"/>
                <a:gd name="T76" fmla="*/ 74 w 276"/>
                <a:gd name="T77" fmla="*/ 24 h 290"/>
                <a:gd name="T78" fmla="*/ 69 w 276"/>
                <a:gd name="T79" fmla="*/ 26 h 290"/>
                <a:gd name="T80" fmla="*/ 60 w 276"/>
                <a:gd name="T81" fmla="*/ 32 h 290"/>
                <a:gd name="T82" fmla="*/ 54 w 276"/>
                <a:gd name="T83" fmla="*/ 38 h 290"/>
                <a:gd name="T84" fmla="*/ 46 w 276"/>
                <a:gd name="T85" fmla="*/ 46 h 290"/>
                <a:gd name="T86" fmla="*/ 42 w 276"/>
                <a:gd name="T87" fmla="*/ 51 h 290"/>
                <a:gd name="T88" fmla="*/ 31 w 276"/>
                <a:gd name="T89" fmla="*/ 69 h 290"/>
                <a:gd name="T90" fmla="*/ 25 w 276"/>
                <a:gd name="T91" fmla="*/ 84 h 290"/>
                <a:gd name="T92" fmla="*/ 23 w 276"/>
                <a:gd name="T93" fmla="*/ 92 h 290"/>
                <a:gd name="T94" fmla="*/ 21 w 276"/>
                <a:gd name="T95" fmla="*/ 99 h 290"/>
                <a:gd name="T96" fmla="*/ 21 w 276"/>
                <a:gd name="T97" fmla="*/ 105 h 290"/>
                <a:gd name="T98" fmla="*/ 20 w 276"/>
                <a:gd name="T99" fmla="*/ 17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6" h="290">
                  <a:moveTo>
                    <a:pt x="178" y="290"/>
                  </a:move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7" y="191"/>
                    <a:pt x="6" y="189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3" y="187"/>
                    <a:pt x="3" y="186"/>
                    <a:pt x="3" y="186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1" y="183"/>
                    <a:pt x="1" y="182"/>
                    <a:pt x="1" y="182"/>
                  </a:cubicBezTo>
                  <a:cubicBezTo>
                    <a:pt x="1" y="181"/>
                    <a:pt x="1" y="181"/>
                    <a:pt x="1" y="18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09"/>
                    <a:pt x="0" y="108"/>
                  </a:cubicBezTo>
                  <a:cubicBezTo>
                    <a:pt x="0" y="107"/>
                    <a:pt x="0" y="106"/>
                    <a:pt x="0" y="10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1" y="98"/>
                    <a:pt x="1" y="97"/>
                    <a:pt x="1" y="96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2" y="94"/>
                    <a:pt x="2" y="93"/>
                  </a:cubicBezTo>
                  <a:cubicBezTo>
                    <a:pt x="2" y="92"/>
                    <a:pt x="2" y="91"/>
                    <a:pt x="2" y="90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6"/>
                    <a:pt x="4" y="85"/>
                    <a:pt x="4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79"/>
                    <a:pt x="5" y="78"/>
                    <a:pt x="6" y="77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2" y="62"/>
                    <a:pt x="12" y="61"/>
                    <a:pt x="13" y="60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6"/>
                    <a:pt x="16" y="55"/>
                    <a:pt x="16" y="54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0"/>
                    <a:pt x="19" y="5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1" y="46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2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7" y="37"/>
                    <a:pt x="28" y="36"/>
                  </a:cubicBezTo>
                  <a:cubicBezTo>
                    <a:pt x="29" y="35"/>
                    <a:pt x="30" y="34"/>
                    <a:pt x="30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0"/>
                    <a:pt x="34" y="29"/>
                    <a:pt x="35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5"/>
                    <a:pt x="39" y="24"/>
                    <a:pt x="40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4" y="19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5"/>
                    <a:pt x="50" y="14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4" y="12"/>
                    <a:pt x="55" y="11"/>
                    <a:pt x="55" y="11"/>
                  </a:cubicBezTo>
                  <a:cubicBezTo>
                    <a:pt x="56" y="10"/>
                    <a:pt x="57" y="10"/>
                    <a:pt x="58" y="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7"/>
                    <a:pt x="62" y="7"/>
                    <a:pt x="63" y="6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7" y="5"/>
                    <a:pt x="67" y="4"/>
                    <a:pt x="68" y="4"/>
                  </a:cubicBezTo>
                  <a:cubicBezTo>
                    <a:pt x="69" y="4"/>
                    <a:pt x="70" y="3"/>
                    <a:pt x="71" y="3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4" y="2"/>
                    <a:pt x="75" y="2"/>
                    <a:pt x="76" y="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80" y="1"/>
                    <a:pt x="81" y="1"/>
                    <a:pt x="8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8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2" y="0"/>
                  </a:cubicBezTo>
                  <a:cubicBezTo>
                    <a:pt x="93" y="0"/>
                    <a:pt x="95" y="0"/>
                    <a:pt x="96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9" y="1"/>
                    <a:pt x="100" y="2"/>
                    <a:pt x="101" y="2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4" y="3"/>
                    <a:pt x="106" y="4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275" y="103"/>
                    <a:pt x="275" y="103"/>
                    <a:pt x="275" y="103"/>
                  </a:cubicBezTo>
                  <a:cubicBezTo>
                    <a:pt x="275" y="103"/>
                    <a:pt x="276" y="103"/>
                    <a:pt x="276" y="103"/>
                  </a:cubicBezTo>
                  <a:cubicBezTo>
                    <a:pt x="265" y="120"/>
                    <a:pt x="265" y="120"/>
                    <a:pt x="265" y="120"/>
                  </a:cubicBezTo>
                  <a:cubicBezTo>
                    <a:pt x="265" y="120"/>
                    <a:pt x="265" y="120"/>
                    <a:pt x="265" y="120"/>
                  </a:cubicBezTo>
                  <a:cubicBezTo>
                    <a:pt x="264" y="120"/>
                    <a:pt x="264" y="120"/>
                    <a:pt x="263" y="119"/>
                  </a:cubicBezTo>
                  <a:cubicBezTo>
                    <a:pt x="262" y="119"/>
                    <a:pt x="261" y="119"/>
                    <a:pt x="261" y="119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59" y="118"/>
                    <a:pt x="258" y="118"/>
                    <a:pt x="258" y="118"/>
                  </a:cubicBezTo>
                  <a:cubicBezTo>
                    <a:pt x="256" y="118"/>
                    <a:pt x="255" y="118"/>
                    <a:pt x="254" y="118"/>
                  </a:cubicBezTo>
                  <a:cubicBezTo>
                    <a:pt x="253" y="118"/>
                    <a:pt x="252" y="119"/>
                    <a:pt x="251" y="119"/>
                  </a:cubicBezTo>
                  <a:cubicBezTo>
                    <a:pt x="249" y="119"/>
                    <a:pt x="248" y="120"/>
                    <a:pt x="247" y="120"/>
                  </a:cubicBezTo>
                  <a:cubicBezTo>
                    <a:pt x="245" y="121"/>
                    <a:pt x="243" y="121"/>
                    <a:pt x="242" y="122"/>
                  </a:cubicBezTo>
                  <a:cubicBezTo>
                    <a:pt x="240" y="123"/>
                    <a:pt x="239" y="123"/>
                    <a:pt x="237" y="124"/>
                  </a:cubicBezTo>
                  <a:cubicBezTo>
                    <a:pt x="236" y="125"/>
                    <a:pt x="234" y="126"/>
                    <a:pt x="233" y="127"/>
                  </a:cubicBezTo>
                  <a:cubicBezTo>
                    <a:pt x="231" y="128"/>
                    <a:pt x="229" y="129"/>
                    <a:pt x="228" y="131"/>
                  </a:cubicBezTo>
                  <a:cubicBezTo>
                    <a:pt x="226" y="132"/>
                    <a:pt x="225" y="133"/>
                    <a:pt x="223" y="135"/>
                  </a:cubicBezTo>
                  <a:cubicBezTo>
                    <a:pt x="222" y="136"/>
                    <a:pt x="220" y="138"/>
                    <a:pt x="219" y="139"/>
                  </a:cubicBezTo>
                  <a:cubicBezTo>
                    <a:pt x="217" y="141"/>
                    <a:pt x="216" y="143"/>
                    <a:pt x="214" y="144"/>
                  </a:cubicBezTo>
                  <a:cubicBezTo>
                    <a:pt x="213" y="146"/>
                    <a:pt x="212" y="148"/>
                    <a:pt x="210" y="149"/>
                  </a:cubicBezTo>
                  <a:cubicBezTo>
                    <a:pt x="209" y="151"/>
                    <a:pt x="208" y="153"/>
                    <a:pt x="207" y="154"/>
                  </a:cubicBezTo>
                  <a:cubicBezTo>
                    <a:pt x="206" y="155"/>
                    <a:pt x="206" y="156"/>
                    <a:pt x="205" y="157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2" y="163"/>
                    <a:pt x="201" y="165"/>
                    <a:pt x="200" y="166"/>
                  </a:cubicBezTo>
                  <a:cubicBezTo>
                    <a:pt x="199" y="168"/>
                    <a:pt x="198" y="170"/>
                    <a:pt x="197" y="172"/>
                  </a:cubicBezTo>
                  <a:cubicBezTo>
                    <a:pt x="196" y="175"/>
                    <a:pt x="195" y="176"/>
                    <a:pt x="195" y="178"/>
                  </a:cubicBezTo>
                  <a:cubicBezTo>
                    <a:pt x="194" y="181"/>
                    <a:pt x="193" y="183"/>
                    <a:pt x="193" y="185"/>
                  </a:cubicBezTo>
                  <a:cubicBezTo>
                    <a:pt x="192" y="187"/>
                    <a:pt x="191" y="189"/>
                    <a:pt x="191" y="190"/>
                  </a:cubicBezTo>
                  <a:cubicBezTo>
                    <a:pt x="190" y="193"/>
                    <a:pt x="190" y="195"/>
                    <a:pt x="190" y="197"/>
                  </a:cubicBezTo>
                  <a:cubicBezTo>
                    <a:pt x="189" y="199"/>
                    <a:pt x="189" y="201"/>
                    <a:pt x="189" y="202"/>
                  </a:cubicBezTo>
                  <a:cubicBezTo>
                    <a:pt x="189" y="205"/>
                    <a:pt x="189" y="206"/>
                    <a:pt x="189" y="208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189" y="273"/>
                    <a:pt x="189" y="273"/>
                    <a:pt x="189" y="274"/>
                  </a:cubicBezTo>
                  <a:cubicBezTo>
                    <a:pt x="189" y="275"/>
                    <a:pt x="189" y="275"/>
                    <a:pt x="189" y="275"/>
                  </a:cubicBezTo>
                  <a:cubicBezTo>
                    <a:pt x="186" y="276"/>
                    <a:pt x="186" y="276"/>
                    <a:pt x="186" y="276"/>
                  </a:cubicBezTo>
                  <a:lnTo>
                    <a:pt x="178" y="290"/>
                  </a:lnTo>
                  <a:close/>
                  <a:moveTo>
                    <a:pt x="188" y="273"/>
                  </a:moveTo>
                  <a:cubicBezTo>
                    <a:pt x="187" y="275"/>
                    <a:pt x="187" y="275"/>
                    <a:pt x="187" y="275"/>
                  </a:cubicBezTo>
                  <a:cubicBezTo>
                    <a:pt x="189" y="274"/>
                    <a:pt x="189" y="274"/>
                    <a:pt x="189" y="274"/>
                  </a:cubicBezTo>
                  <a:cubicBezTo>
                    <a:pt x="189" y="273"/>
                    <a:pt x="189" y="273"/>
                    <a:pt x="188" y="273"/>
                  </a:cubicBezTo>
                  <a:close/>
                  <a:moveTo>
                    <a:pt x="21" y="176"/>
                  </a:moveTo>
                  <a:cubicBezTo>
                    <a:pt x="169" y="261"/>
                    <a:pt x="169" y="261"/>
                    <a:pt x="169" y="261"/>
                  </a:cubicBezTo>
                  <a:cubicBezTo>
                    <a:pt x="168" y="208"/>
                    <a:pt x="168" y="208"/>
                    <a:pt x="168" y="208"/>
                  </a:cubicBezTo>
                  <a:cubicBezTo>
                    <a:pt x="168" y="206"/>
                    <a:pt x="168" y="204"/>
                    <a:pt x="169" y="201"/>
                  </a:cubicBezTo>
                  <a:cubicBezTo>
                    <a:pt x="169" y="198"/>
                    <a:pt x="169" y="196"/>
                    <a:pt x="170" y="194"/>
                  </a:cubicBezTo>
                  <a:cubicBezTo>
                    <a:pt x="170" y="191"/>
                    <a:pt x="170" y="189"/>
                    <a:pt x="171" y="186"/>
                  </a:cubicBezTo>
                  <a:cubicBezTo>
                    <a:pt x="172" y="184"/>
                    <a:pt x="172" y="181"/>
                    <a:pt x="173" y="179"/>
                  </a:cubicBezTo>
                  <a:cubicBezTo>
                    <a:pt x="174" y="176"/>
                    <a:pt x="174" y="174"/>
                    <a:pt x="175" y="172"/>
                  </a:cubicBezTo>
                  <a:cubicBezTo>
                    <a:pt x="176" y="169"/>
                    <a:pt x="177" y="167"/>
                    <a:pt x="178" y="165"/>
                  </a:cubicBezTo>
                  <a:cubicBezTo>
                    <a:pt x="179" y="162"/>
                    <a:pt x="180" y="160"/>
                    <a:pt x="182" y="157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4" y="153"/>
                    <a:pt x="185" y="151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186" y="149"/>
                    <a:pt x="186" y="148"/>
                    <a:pt x="187" y="148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9" y="145"/>
                    <a:pt x="189" y="144"/>
                    <a:pt x="190" y="143"/>
                  </a:cubicBezTo>
                  <a:cubicBezTo>
                    <a:pt x="191" y="141"/>
                    <a:pt x="192" y="139"/>
                    <a:pt x="194" y="137"/>
                  </a:cubicBezTo>
                  <a:cubicBezTo>
                    <a:pt x="195" y="135"/>
                    <a:pt x="197" y="133"/>
                    <a:pt x="199" y="131"/>
                  </a:cubicBezTo>
                  <a:cubicBezTo>
                    <a:pt x="200" y="129"/>
                    <a:pt x="202" y="127"/>
                    <a:pt x="204" y="126"/>
                  </a:cubicBezTo>
                  <a:cubicBezTo>
                    <a:pt x="206" y="123"/>
                    <a:pt x="207" y="122"/>
                    <a:pt x="209" y="120"/>
                  </a:cubicBezTo>
                  <a:cubicBezTo>
                    <a:pt x="210" y="120"/>
                    <a:pt x="210" y="120"/>
                    <a:pt x="210" y="120"/>
                  </a:cubicBezTo>
                  <a:cubicBezTo>
                    <a:pt x="211" y="118"/>
                    <a:pt x="213" y="117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  <a:cubicBezTo>
                    <a:pt x="217" y="113"/>
                    <a:pt x="219" y="112"/>
                    <a:pt x="221" y="111"/>
                  </a:cubicBezTo>
                  <a:cubicBezTo>
                    <a:pt x="223" y="109"/>
                    <a:pt x="225" y="108"/>
                    <a:pt x="227" y="107"/>
                  </a:cubicBezTo>
                  <a:cubicBezTo>
                    <a:pt x="229" y="105"/>
                    <a:pt x="231" y="104"/>
                    <a:pt x="233" y="103"/>
                  </a:cubicBezTo>
                  <a:cubicBezTo>
                    <a:pt x="234" y="103"/>
                    <a:pt x="234" y="103"/>
                    <a:pt x="235" y="10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6" y="22"/>
                    <a:pt x="95" y="22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3" y="21"/>
                    <a:pt x="93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0" y="21"/>
                    <a:pt x="90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6" y="20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0" y="21"/>
                    <a:pt x="80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3"/>
                    <a:pt x="76" y="23"/>
                    <a:pt x="76" y="2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71" y="25"/>
                    <a:pt x="70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8" y="27"/>
                    <a:pt x="67" y="27"/>
                    <a:pt x="66" y="28"/>
                  </a:cubicBezTo>
                  <a:cubicBezTo>
                    <a:pt x="66" y="28"/>
                    <a:pt x="65" y="29"/>
                    <a:pt x="64" y="29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1" y="32"/>
                    <a:pt x="60" y="32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5"/>
                    <a:pt x="57" y="35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3" y="38"/>
                    <a:pt x="53" y="39"/>
                    <a:pt x="52" y="40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49" y="43"/>
                    <a:pt x="49" y="43"/>
                    <a:pt x="48" y="44"/>
                  </a:cubicBezTo>
                  <a:cubicBezTo>
                    <a:pt x="47" y="45"/>
                    <a:pt x="47" y="45"/>
                    <a:pt x="46" y="46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5" y="47"/>
                    <a:pt x="45" y="48"/>
                    <a:pt x="44" y="49"/>
                  </a:cubicBezTo>
                  <a:cubicBezTo>
                    <a:pt x="44" y="49"/>
                    <a:pt x="43" y="50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1" y="53"/>
                    <a:pt x="40" y="54"/>
                    <a:pt x="39" y="56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7" y="58"/>
                    <a:pt x="37" y="5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0"/>
                    <a:pt x="30" y="71"/>
                    <a:pt x="30" y="72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5" y="85"/>
                    <a:pt x="25" y="85"/>
                    <a:pt x="24" y="86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3" y="90"/>
                    <a:pt x="23" y="91"/>
                    <a:pt x="23" y="92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2" y="96"/>
                    <a:pt x="22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0"/>
                    <a:pt x="21" y="101"/>
                    <a:pt x="21" y="101"/>
                  </a:cubicBezTo>
                  <a:cubicBezTo>
                    <a:pt x="21" y="102"/>
                    <a:pt x="21" y="103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09"/>
                    <a:pt x="20" y="110"/>
                    <a:pt x="20" y="110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5"/>
                    <a:pt x="21" y="175"/>
                    <a:pt x="21" y="175"/>
                  </a:cubicBezTo>
                  <a:lnTo>
                    <a:pt x="21" y="176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îŝľïḑè">
              <a:extLst>
                <a:ext uri="{FF2B5EF4-FFF2-40B4-BE49-F238E27FC236}">
                  <a16:creationId xmlns:a16="http://schemas.microsoft.com/office/drawing/2014/main" id="{6BBC4442-32C7-4AE3-B355-3DA905BC715B}"/>
                </a:ext>
              </a:extLst>
            </p:cNvPr>
            <p:cNvSpPr/>
            <p:nvPr/>
          </p:nvSpPr>
          <p:spPr bwMode="auto">
            <a:xfrm>
              <a:off x="7151688" y="3662363"/>
              <a:ext cx="200025" cy="149225"/>
            </a:xfrm>
            <a:custGeom>
              <a:avLst/>
              <a:gdLst>
                <a:gd name="T0" fmla="*/ 7 w 68"/>
                <a:gd name="T1" fmla="*/ 34 h 51"/>
                <a:gd name="T2" fmla="*/ 0 w 68"/>
                <a:gd name="T3" fmla="*/ 45 h 51"/>
                <a:gd name="T4" fmla="*/ 7 w 68"/>
                <a:gd name="T5" fmla="*/ 49 h 51"/>
                <a:gd name="T6" fmla="*/ 62 w 68"/>
                <a:gd name="T7" fmla="*/ 17 h 51"/>
                <a:gd name="T8" fmla="*/ 68 w 68"/>
                <a:gd name="T9" fmla="*/ 6 h 51"/>
                <a:gd name="T10" fmla="*/ 62 w 68"/>
                <a:gd name="T11" fmla="*/ 2 h 51"/>
                <a:gd name="T12" fmla="*/ 7 w 68"/>
                <a:gd name="T13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1">
                  <a:moveTo>
                    <a:pt x="7" y="34"/>
                  </a:moveTo>
                  <a:cubicBezTo>
                    <a:pt x="3" y="36"/>
                    <a:pt x="0" y="41"/>
                    <a:pt x="0" y="45"/>
                  </a:cubicBezTo>
                  <a:cubicBezTo>
                    <a:pt x="0" y="49"/>
                    <a:pt x="3" y="51"/>
                    <a:pt x="7" y="4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6" y="15"/>
                    <a:pt x="68" y="10"/>
                    <a:pt x="68" y="6"/>
                  </a:cubicBezTo>
                  <a:cubicBezTo>
                    <a:pt x="68" y="2"/>
                    <a:pt x="65" y="0"/>
                    <a:pt x="62" y="2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ïṣḻíḓè">
              <a:extLst>
                <a:ext uri="{FF2B5EF4-FFF2-40B4-BE49-F238E27FC236}">
                  <a16:creationId xmlns:a16="http://schemas.microsoft.com/office/drawing/2014/main" id="{8754C0B4-FB97-44D9-8474-F7929D75DA31}"/>
                </a:ext>
              </a:extLst>
            </p:cNvPr>
            <p:cNvSpPr/>
            <p:nvPr/>
          </p:nvSpPr>
          <p:spPr bwMode="auto">
            <a:xfrm>
              <a:off x="7137400" y="3852863"/>
              <a:ext cx="58738" cy="87313"/>
            </a:xfrm>
            <a:custGeom>
              <a:avLst/>
              <a:gdLst>
                <a:gd name="T0" fmla="*/ 10 w 20"/>
                <a:gd name="T1" fmla="*/ 3 h 30"/>
                <a:gd name="T2" fmla="*/ 0 w 20"/>
                <a:gd name="T3" fmla="*/ 21 h 30"/>
                <a:gd name="T4" fmla="*/ 10 w 20"/>
                <a:gd name="T5" fmla="*/ 26 h 30"/>
                <a:gd name="T6" fmla="*/ 20 w 20"/>
                <a:gd name="T7" fmla="*/ 9 h 30"/>
                <a:gd name="T8" fmla="*/ 10 w 20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0" y="3"/>
                  </a:moveTo>
                  <a:cubicBezTo>
                    <a:pt x="5" y="6"/>
                    <a:pt x="0" y="14"/>
                    <a:pt x="0" y="21"/>
                  </a:cubicBezTo>
                  <a:cubicBezTo>
                    <a:pt x="0" y="27"/>
                    <a:pt x="5" y="30"/>
                    <a:pt x="10" y="26"/>
                  </a:cubicBezTo>
                  <a:cubicBezTo>
                    <a:pt x="16" y="23"/>
                    <a:pt x="20" y="15"/>
                    <a:pt x="20" y="9"/>
                  </a:cubicBezTo>
                  <a:cubicBezTo>
                    <a:pt x="20" y="3"/>
                    <a:pt x="16" y="0"/>
                    <a:pt x="10" y="3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17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8.2.6 </a:t>
            </a:r>
            <a:r>
              <a:rPr lang="zh-CN" altLang="en-US" dirty="0"/>
              <a:t>作品列表控制文件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C7564A-96FD-4D9F-8392-0024EB534B68}"/>
              </a:ext>
            </a:extLst>
          </p:cNvPr>
          <p:cNvSpPr/>
          <p:nvPr/>
        </p:nvSpPr>
        <p:spPr bwMode="auto">
          <a:xfrm>
            <a:off x="-1" y="6293538"/>
            <a:ext cx="10120209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8" name="内容占位符 17"/>
          <p:cNvSpPr txBox="1">
            <a:spLocks/>
          </p:cNvSpPr>
          <p:nvPr/>
        </p:nvSpPr>
        <p:spPr>
          <a:xfrm>
            <a:off x="365735" y="1087777"/>
            <a:ext cx="11212240" cy="8535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下面对</a:t>
            </a:r>
            <a:r>
              <a:rPr lang="en-US" altLang="zh-CN" dirty="0" err="1"/>
              <a:t>actvities</a:t>
            </a:r>
            <a:r>
              <a:rPr lang="zh-CN" altLang="en-US" dirty="0"/>
              <a:t>包的作品列表控制文件</a:t>
            </a:r>
            <a:r>
              <a:rPr lang="en-US" altLang="zh-CN" dirty="0" err="1"/>
              <a:t>ListActivity.Java</a:t>
            </a:r>
            <a:r>
              <a:rPr lang="zh-CN" altLang="en-US" dirty="0"/>
              <a:t>进行代码补充。该控制文件调用的布局</a:t>
            </a:r>
            <a:r>
              <a:rPr lang="en-US" altLang="zh-CN" dirty="0"/>
              <a:t>activity_list_item.xml</a:t>
            </a:r>
            <a:r>
              <a:rPr lang="zh-CN" altLang="en-US" dirty="0"/>
              <a:t>设计效果如图</a:t>
            </a:r>
            <a:r>
              <a:rPr lang="en-US" altLang="zh-CN" dirty="0"/>
              <a:t>8-20</a:t>
            </a:r>
            <a:r>
              <a:rPr lang="zh-CN" altLang="en-US" dirty="0"/>
              <a:t>所示，加入数据后的运行效果如图 </a:t>
            </a:r>
            <a:r>
              <a:rPr lang="en-US" altLang="zh-CN" dirty="0"/>
              <a:t>8-8</a:t>
            </a:r>
            <a:r>
              <a:rPr lang="zh-CN" altLang="en-US" dirty="0"/>
              <a:t>所示。</a:t>
            </a:r>
          </a:p>
        </p:txBody>
      </p:sp>
      <p:sp>
        <p:nvSpPr>
          <p:cNvPr id="109" name="TextBox 39"/>
          <p:cNvSpPr txBox="1"/>
          <p:nvPr/>
        </p:nvSpPr>
        <p:spPr>
          <a:xfrm>
            <a:off x="1508539" y="2115580"/>
            <a:ext cx="10340023" cy="18210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b="1" dirty="0">
                <a:sym typeface="Arial" panose="020B0604020202020204" pitchFamily="34" charset="0"/>
              </a:rPr>
              <a:t>接收</a:t>
            </a:r>
            <a:r>
              <a:rPr lang="en-US" altLang="zh-CN" b="1" dirty="0">
                <a:sym typeface="Arial" panose="020B0604020202020204" pitchFamily="34" charset="0"/>
              </a:rPr>
              <a:t>JSON</a:t>
            </a:r>
            <a:r>
              <a:rPr lang="zh-CN" altLang="en-US" b="1" dirty="0">
                <a:sym typeface="Arial" panose="020B0604020202020204" pitchFamily="34" charset="0"/>
              </a:rPr>
              <a:t>数据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dirty="0">
                <a:sym typeface="Arial" panose="020B0604020202020204" pitchFamily="34" charset="0"/>
              </a:rPr>
              <a:t>根据</a:t>
            </a:r>
            <a:r>
              <a:rPr lang="en-US" altLang="zh-CN" dirty="0" err="1">
                <a:sym typeface="Arial" panose="020B0604020202020204" pitchFamily="34" charset="0"/>
              </a:rPr>
              <a:t>MainActivity</a:t>
            </a:r>
            <a:r>
              <a:rPr lang="zh-CN" altLang="en-US" dirty="0">
                <a:sym typeface="Arial" panose="020B0604020202020204" pitchFamily="34" charset="0"/>
              </a:rPr>
              <a:t>传过来的数据进行相应的操作，例如，在</a:t>
            </a:r>
            <a:r>
              <a:rPr lang="en-US" altLang="zh-CN" dirty="0" err="1">
                <a:sym typeface="Arial" panose="020B0604020202020204" pitchFamily="34" charset="0"/>
              </a:rPr>
              <a:t>MainActivity</a:t>
            </a:r>
            <a:r>
              <a:rPr lang="zh-CN" altLang="en-US" dirty="0">
                <a:sym typeface="Arial" panose="020B0604020202020204" pitchFamily="34" charset="0"/>
              </a:rPr>
              <a:t>中已经给</a:t>
            </a:r>
            <a:r>
              <a:rPr lang="en-US" altLang="zh-CN" dirty="0">
                <a:sym typeface="Arial" panose="020B0604020202020204" pitchFamily="34" charset="0"/>
              </a:rPr>
              <a:t>Intent</a:t>
            </a:r>
            <a:r>
              <a:rPr lang="zh-CN" altLang="en-US" dirty="0">
                <a:sym typeface="Arial" panose="020B0604020202020204" pitchFamily="34" charset="0"/>
              </a:rPr>
              <a:t>对象赋值</a:t>
            </a:r>
            <a:r>
              <a:rPr lang="en-US" altLang="zh-CN" dirty="0" err="1">
                <a:sym typeface="Arial" panose="020B0604020202020204" pitchFamily="34" charset="0"/>
              </a:rPr>
              <a:t>putExtra</a:t>
            </a:r>
            <a:r>
              <a:rPr lang="en-US" altLang="zh-CN" dirty="0">
                <a:sym typeface="Arial" panose="020B0604020202020204" pitchFamily="34" charset="0"/>
              </a:rPr>
              <a:t>("</a:t>
            </a:r>
            <a:r>
              <a:rPr lang="en-US" altLang="zh-CN" dirty="0" err="1">
                <a:sym typeface="Arial" panose="020B0604020202020204" pitchFamily="34" charset="0"/>
              </a:rPr>
              <a:t>Itemtitle</a:t>
            </a:r>
            <a:r>
              <a:rPr lang="en-US" altLang="zh-CN" dirty="0">
                <a:sym typeface="Arial" panose="020B0604020202020204" pitchFamily="34" charset="0"/>
              </a:rPr>
              <a:t>","</a:t>
            </a:r>
            <a:r>
              <a:rPr lang="zh-CN" altLang="en-US" dirty="0">
                <a:sym typeface="Arial" panose="020B0604020202020204" pitchFamily="34" charset="0"/>
              </a:rPr>
              <a:t>动漫</a:t>
            </a:r>
            <a:r>
              <a:rPr lang="en-US" altLang="zh-CN" dirty="0">
                <a:sym typeface="Arial" panose="020B0604020202020204" pitchFamily="34" charset="0"/>
              </a:rPr>
              <a:t>")</a:t>
            </a:r>
            <a:r>
              <a:rPr lang="zh-CN" altLang="en-US" dirty="0">
                <a:sym typeface="Arial" panose="020B0604020202020204" pitchFamily="34" charset="0"/>
              </a:rPr>
              <a:t>，那么这里的任务就是将“动漫”标签对应的网址取出来，要显示的作品信息来自网络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文件。</a:t>
            </a:r>
          </a:p>
        </p:txBody>
      </p:sp>
      <p:sp>
        <p:nvSpPr>
          <p:cNvPr id="110" name="Oval 13"/>
          <p:cNvSpPr>
            <a:spLocks noChangeArrowheads="1"/>
          </p:cNvSpPr>
          <p:nvPr/>
        </p:nvSpPr>
        <p:spPr bwMode="auto">
          <a:xfrm>
            <a:off x="843020" y="2153368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11" name="Oval 14"/>
          <p:cNvSpPr>
            <a:spLocks noChangeArrowheads="1"/>
          </p:cNvSpPr>
          <p:nvPr/>
        </p:nvSpPr>
        <p:spPr bwMode="auto">
          <a:xfrm>
            <a:off x="842908" y="4098091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" name="TextBox 39"/>
          <p:cNvSpPr txBox="1"/>
          <p:nvPr/>
        </p:nvSpPr>
        <p:spPr>
          <a:xfrm>
            <a:off x="1459803" y="4098091"/>
            <a:ext cx="8031927" cy="14209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zh-CN" b="1" dirty="0">
                <a:sym typeface="Arial" panose="020B0604020202020204" pitchFamily="34" charset="0"/>
              </a:rPr>
              <a:t>JSON</a:t>
            </a:r>
            <a:r>
              <a:rPr lang="zh-CN" altLang="en-US" b="1" dirty="0">
                <a:sym typeface="Arial" panose="020B0604020202020204" pitchFamily="34" charset="0"/>
              </a:rPr>
              <a:t>数据解析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对从网络获取的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数据进行处理，将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数据添加到数组，并将数据显示到</a:t>
            </a:r>
            <a:r>
              <a:rPr lang="en-US" altLang="zh-CN" dirty="0" err="1">
                <a:sym typeface="Arial" panose="020B0604020202020204" pitchFamily="34" charset="0"/>
              </a:rPr>
              <a:t>ListActivity</a:t>
            </a:r>
            <a:r>
              <a:rPr lang="zh-CN" altLang="en-US" dirty="0">
                <a:sym typeface="Arial" panose="020B0604020202020204" pitchFamily="34" charset="0"/>
              </a:rPr>
              <a:t>，需要调用 </a:t>
            </a:r>
            <a:r>
              <a:rPr lang="en-US" altLang="zh-CN" dirty="0">
                <a:sym typeface="Arial" panose="020B0604020202020204" pitchFamily="34" charset="0"/>
              </a:rPr>
              <a:t>model </a:t>
            </a:r>
            <a:r>
              <a:rPr lang="zh-CN" altLang="en-US" dirty="0">
                <a:sym typeface="Arial" panose="020B0604020202020204" pitchFamily="34" charset="0"/>
              </a:rPr>
              <a:t>包的 </a:t>
            </a:r>
            <a:r>
              <a:rPr lang="en-US" altLang="zh-CN" dirty="0" err="1">
                <a:sym typeface="Arial" panose="020B0604020202020204" pitchFamily="34" charset="0"/>
              </a:rPr>
              <a:t>ListItem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类。</a:t>
            </a:r>
          </a:p>
        </p:txBody>
      </p:sp>
      <p:grpSp>
        <p:nvGrpSpPr>
          <p:cNvPr id="113" name="8f1d0f6d-59d1-4a80-a757-f0df026618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5F53F4-97F2-4DA5-8D6A-B167E08EBC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20209" y="4259615"/>
            <a:ext cx="1285106" cy="2518756"/>
            <a:chOff x="4816717" y="1124857"/>
            <a:chExt cx="2558566" cy="5014686"/>
          </a:xfrm>
        </p:grpSpPr>
        <p:sp>
          <p:nvSpPr>
            <p:cNvPr id="114" name="ï$1iḓe">
              <a:extLst>
                <a:ext uri="{FF2B5EF4-FFF2-40B4-BE49-F238E27FC236}">
                  <a16:creationId xmlns:a16="http://schemas.microsoft.com/office/drawing/2014/main" id="{20220991-71AE-483A-A1FC-D9E95254A2D9}"/>
                </a:ext>
              </a:extLst>
            </p:cNvPr>
            <p:cNvSpPr/>
            <p:nvPr/>
          </p:nvSpPr>
          <p:spPr bwMode="auto">
            <a:xfrm>
              <a:off x="5210277" y="1124857"/>
              <a:ext cx="1542652" cy="3035788"/>
            </a:xfrm>
            <a:custGeom>
              <a:avLst/>
              <a:gdLst>
                <a:gd name="T0" fmla="*/ 689 w 764"/>
                <a:gd name="T1" fmla="*/ 0 h 1504"/>
                <a:gd name="T2" fmla="*/ 75 w 764"/>
                <a:gd name="T3" fmla="*/ 0 h 1504"/>
                <a:gd name="T4" fmla="*/ 0 w 764"/>
                <a:gd name="T5" fmla="*/ 75 h 1504"/>
                <a:gd name="T6" fmla="*/ 0 w 764"/>
                <a:gd name="T7" fmla="*/ 692 h 1504"/>
                <a:gd name="T8" fmla="*/ 0 w 764"/>
                <a:gd name="T9" fmla="*/ 850 h 1504"/>
                <a:gd name="T10" fmla="*/ 0 w 764"/>
                <a:gd name="T11" fmla="*/ 948 h 1504"/>
                <a:gd name="T12" fmla="*/ 0 w 764"/>
                <a:gd name="T13" fmla="*/ 1137 h 1504"/>
                <a:gd name="T14" fmla="*/ 0 w 764"/>
                <a:gd name="T15" fmla="*/ 1429 h 1504"/>
                <a:gd name="T16" fmla="*/ 75 w 764"/>
                <a:gd name="T17" fmla="*/ 1504 h 1504"/>
                <a:gd name="T18" fmla="*/ 76 w 764"/>
                <a:gd name="T19" fmla="*/ 1504 h 1504"/>
                <a:gd name="T20" fmla="*/ 230 w 764"/>
                <a:gd name="T21" fmla="*/ 1504 h 1504"/>
                <a:gd name="T22" fmla="*/ 689 w 764"/>
                <a:gd name="T23" fmla="*/ 1504 h 1504"/>
                <a:gd name="T24" fmla="*/ 764 w 764"/>
                <a:gd name="T25" fmla="*/ 1429 h 1504"/>
                <a:gd name="T26" fmla="*/ 764 w 764"/>
                <a:gd name="T27" fmla="*/ 75 h 1504"/>
                <a:gd name="T28" fmla="*/ 689 w 764"/>
                <a:gd name="T2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4" h="1504">
                  <a:moveTo>
                    <a:pt x="689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137"/>
                    <a:pt x="0" y="1137"/>
                    <a:pt x="0" y="1137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470"/>
                    <a:pt x="34" y="1504"/>
                    <a:pt x="75" y="1504"/>
                  </a:cubicBezTo>
                  <a:cubicBezTo>
                    <a:pt x="76" y="1504"/>
                    <a:pt x="76" y="1504"/>
                    <a:pt x="76" y="1504"/>
                  </a:cubicBezTo>
                  <a:cubicBezTo>
                    <a:pt x="230" y="1504"/>
                    <a:pt x="230" y="1504"/>
                    <a:pt x="230" y="1504"/>
                  </a:cubicBezTo>
                  <a:cubicBezTo>
                    <a:pt x="689" y="1504"/>
                    <a:pt x="689" y="1504"/>
                    <a:pt x="689" y="1504"/>
                  </a:cubicBezTo>
                  <a:cubicBezTo>
                    <a:pt x="730" y="1504"/>
                    <a:pt x="764" y="1470"/>
                    <a:pt x="764" y="1429"/>
                  </a:cubicBezTo>
                  <a:cubicBezTo>
                    <a:pt x="764" y="75"/>
                    <a:pt x="764" y="75"/>
                    <a:pt x="764" y="75"/>
                  </a:cubicBezTo>
                  <a:cubicBezTo>
                    <a:pt x="764" y="34"/>
                    <a:pt x="730" y="0"/>
                    <a:pt x="689" y="0"/>
                  </a:cubicBezTo>
                </a:path>
              </a:pathLst>
            </a:custGeom>
            <a:solidFill>
              <a:srgbClr val="45546A">
                <a:lumMod val="40000"/>
                <a:lumOff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şļíḑê">
              <a:extLst>
                <a:ext uri="{FF2B5EF4-FFF2-40B4-BE49-F238E27FC236}">
                  <a16:creationId xmlns:a16="http://schemas.microsoft.com/office/drawing/2014/main" id="{C35501CB-805C-43F5-9691-8B54EB316D43}"/>
                </a:ext>
              </a:extLst>
            </p:cNvPr>
            <p:cNvSpPr/>
            <p:nvPr/>
          </p:nvSpPr>
          <p:spPr bwMode="auto">
            <a:xfrm>
              <a:off x="5842875" y="3820016"/>
              <a:ext cx="266357" cy="266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ṧļiḓé">
              <a:extLst>
                <a:ext uri="{FF2B5EF4-FFF2-40B4-BE49-F238E27FC236}">
                  <a16:creationId xmlns:a16="http://schemas.microsoft.com/office/drawing/2014/main" id="{97DABC32-FC88-4487-9CC5-6CCFEF323323}"/>
                </a:ext>
              </a:extLst>
            </p:cNvPr>
            <p:cNvSpPr/>
            <p:nvPr/>
          </p:nvSpPr>
          <p:spPr bwMode="auto">
            <a:xfrm>
              <a:off x="5890683" y="3870384"/>
              <a:ext cx="168181" cy="167327"/>
            </a:xfrm>
            <a:prstGeom prst="ellipse">
              <a:avLst/>
            </a:prstGeom>
            <a:solidFill>
              <a:srgbClr val="AE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ṧḷíḋè">
              <a:extLst>
                <a:ext uri="{FF2B5EF4-FFF2-40B4-BE49-F238E27FC236}">
                  <a16:creationId xmlns:a16="http://schemas.microsoft.com/office/drawing/2014/main" id="{92360E4B-2858-476D-90B4-321B5F5C3B41}"/>
                </a:ext>
              </a:extLst>
            </p:cNvPr>
            <p:cNvSpPr/>
            <p:nvPr/>
          </p:nvSpPr>
          <p:spPr bwMode="auto">
            <a:xfrm>
              <a:off x="5791652" y="1366457"/>
              <a:ext cx="363680" cy="32441"/>
            </a:xfrm>
            <a:custGeom>
              <a:avLst/>
              <a:gdLst>
                <a:gd name="T0" fmla="*/ 180 w 180"/>
                <a:gd name="T1" fmla="*/ 8 h 16"/>
                <a:gd name="T2" fmla="*/ 172 w 180"/>
                <a:gd name="T3" fmla="*/ 16 h 16"/>
                <a:gd name="T4" fmla="*/ 8 w 180"/>
                <a:gd name="T5" fmla="*/ 16 h 16"/>
                <a:gd name="T6" fmla="*/ 0 w 180"/>
                <a:gd name="T7" fmla="*/ 8 h 16"/>
                <a:gd name="T8" fmla="*/ 8 w 180"/>
                <a:gd name="T9" fmla="*/ 0 h 16"/>
                <a:gd name="T10" fmla="*/ 172 w 180"/>
                <a:gd name="T11" fmla="*/ 0 h 16"/>
                <a:gd name="T12" fmla="*/ 180 w 18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6">
                  <a:moveTo>
                    <a:pt x="180" y="8"/>
                  </a:moveTo>
                  <a:cubicBezTo>
                    <a:pt x="180" y="12"/>
                    <a:pt x="176" y="16"/>
                    <a:pt x="17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6" y="0"/>
                    <a:pt x="180" y="4"/>
                    <a:pt x="18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şḷíďè">
              <a:extLst>
                <a:ext uri="{FF2B5EF4-FFF2-40B4-BE49-F238E27FC236}">
                  <a16:creationId xmlns:a16="http://schemas.microsoft.com/office/drawing/2014/main" id="{5BBE1108-C7C1-40FE-8E91-0BE2166600F2}"/>
                </a:ext>
              </a:extLst>
            </p:cNvPr>
            <p:cNvSpPr/>
            <p:nvPr/>
          </p:nvSpPr>
          <p:spPr bwMode="auto">
            <a:xfrm>
              <a:off x="5929100" y="1233278"/>
              <a:ext cx="93054" cy="93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Sľîďè">
              <a:extLst>
                <a:ext uri="{FF2B5EF4-FFF2-40B4-BE49-F238E27FC236}">
                  <a16:creationId xmlns:a16="http://schemas.microsoft.com/office/drawing/2014/main" id="{50C20543-F9D4-4280-92DF-E9B0D56DE739}"/>
                </a:ext>
              </a:extLst>
            </p:cNvPr>
            <p:cNvSpPr/>
            <p:nvPr/>
          </p:nvSpPr>
          <p:spPr bwMode="auto">
            <a:xfrm>
              <a:off x="5701159" y="1363043"/>
              <a:ext cx="42686" cy="41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šḷíḓe">
              <a:extLst>
                <a:ext uri="{FF2B5EF4-FFF2-40B4-BE49-F238E27FC236}">
                  <a16:creationId xmlns:a16="http://schemas.microsoft.com/office/drawing/2014/main" id="{EE61A9F9-649F-4E82-8F65-7FB13B6D8FD8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2236717"/>
            </a:xfrm>
            <a:prstGeom prst="rect">
              <a:avLst/>
            </a:pr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śḻíḑé">
              <a:extLst>
                <a:ext uri="{FF2B5EF4-FFF2-40B4-BE49-F238E27FC236}">
                  <a16:creationId xmlns:a16="http://schemas.microsoft.com/office/drawing/2014/main" id="{52FB39D5-1ACB-41C6-8271-977285881BA1}"/>
                </a:ext>
              </a:extLst>
            </p:cNvPr>
            <p:cNvSpPr/>
            <p:nvPr/>
          </p:nvSpPr>
          <p:spPr bwMode="auto">
            <a:xfrm>
              <a:off x="5315283" y="3289009"/>
              <a:ext cx="1324957" cy="460149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ṧḷîďè">
              <a:extLst>
                <a:ext uri="{FF2B5EF4-FFF2-40B4-BE49-F238E27FC236}">
                  <a16:creationId xmlns:a16="http://schemas.microsoft.com/office/drawing/2014/main" id="{31311595-CE67-4134-AF4B-19B0FE44E5D6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121227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ṡḻîḓê">
              <a:extLst>
                <a:ext uri="{FF2B5EF4-FFF2-40B4-BE49-F238E27FC236}">
                  <a16:creationId xmlns:a16="http://schemas.microsoft.com/office/drawing/2014/main" id="{9F5F201B-53C2-45D2-B142-EF68CBDC3F88}"/>
                </a:ext>
              </a:extLst>
            </p:cNvPr>
            <p:cNvSpPr/>
            <p:nvPr/>
          </p:nvSpPr>
          <p:spPr bwMode="auto">
            <a:xfrm>
              <a:off x="6220214" y="3377795"/>
              <a:ext cx="290261" cy="290261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s1íḑé">
              <a:extLst>
                <a:ext uri="{FF2B5EF4-FFF2-40B4-BE49-F238E27FC236}">
                  <a16:creationId xmlns:a16="http://schemas.microsoft.com/office/drawing/2014/main" id="{29E34A65-8B1E-4D35-90A9-4A8701FD47A6}"/>
                </a:ext>
              </a:extLst>
            </p:cNvPr>
            <p:cNvSpPr/>
            <p:nvPr/>
          </p:nvSpPr>
          <p:spPr bwMode="auto">
            <a:xfrm>
              <a:off x="5824093" y="3369258"/>
              <a:ext cx="291115" cy="291115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Sḻiḓê">
              <a:extLst>
                <a:ext uri="{FF2B5EF4-FFF2-40B4-BE49-F238E27FC236}">
                  <a16:creationId xmlns:a16="http://schemas.microsoft.com/office/drawing/2014/main" id="{12BA58D0-5FEA-4888-B63B-14D5EAD32999}"/>
                </a:ext>
              </a:extLst>
            </p:cNvPr>
            <p:cNvSpPr/>
            <p:nvPr/>
          </p:nvSpPr>
          <p:spPr bwMode="auto">
            <a:xfrm>
              <a:off x="5909464" y="3444384"/>
              <a:ext cx="139154" cy="155375"/>
            </a:xfrm>
            <a:custGeom>
              <a:avLst/>
              <a:gdLst>
                <a:gd name="T0" fmla="*/ 41 w 69"/>
                <a:gd name="T1" fmla="*/ 24 h 77"/>
                <a:gd name="T2" fmla="*/ 35 w 69"/>
                <a:gd name="T3" fmla="*/ 39 h 77"/>
                <a:gd name="T4" fmla="*/ 21 w 69"/>
                <a:gd name="T5" fmla="*/ 49 h 77"/>
                <a:gd name="T6" fmla="*/ 12 w 69"/>
                <a:gd name="T7" fmla="*/ 43 h 77"/>
                <a:gd name="T8" fmla="*/ 0 w 69"/>
                <a:gd name="T9" fmla="*/ 58 h 77"/>
                <a:gd name="T10" fmla="*/ 43 w 69"/>
                <a:gd name="T11" fmla="*/ 49 h 77"/>
                <a:gd name="T12" fmla="*/ 48 w 69"/>
                <a:gd name="T13" fmla="*/ 0 h 77"/>
                <a:gd name="T14" fmla="*/ 35 w 69"/>
                <a:gd name="T15" fmla="*/ 18 h 77"/>
                <a:gd name="T16" fmla="*/ 41 w 69"/>
                <a:gd name="T17" fmla="*/ 2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41" y="24"/>
                  </a:moveTo>
                  <a:cubicBezTo>
                    <a:pt x="41" y="24"/>
                    <a:pt x="41" y="31"/>
                    <a:pt x="35" y="39"/>
                  </a:cubicBezTo>
                  <a:cubicBezTo>
                    <a:pt x="28" y="47"/>
                    <a:pt x="21" y="49"/>
                    <a:pt x="21" y="4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20" y="77"/>
                    <a:pt x="43" y="49"/>
                  </a:cubicBezTo>
                  <a:cubicBezTo>
                    <a:pt x="69" y="17"/>
                    <a:pt x="48" y="0"/>
                    <a:pt x="48" y="0"/>
                  </a:cubicBezTo>
                  <a:cubicBezTo>
                    <a:pt x="35" y="18"/>
                    <a:pt x="35" y="18"/>
                    <a:pt x="35" y="18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ŝ1ïḋe">
              <a:extLst>
                <a:ext uri="{FF2B5EF4-FFF2-40B4-BE49-F238E27FC236}">
                  <a16:creationId xmlns:a16="http://schemas.microsoft.com/office/drawing/2014/main" id="{6D8A5216-EA46-48F0-8479-E9C7F35D50A3}"/>
                </a:ext>
              </a:extLst>
            </p:cNvPr>
            <p:cNvSpPr/>
            <p:nvPr/>
          </p:nvSpPr>
          <p:spPr bwMode="auto">
            <a:xfrm>
              <a:off x="5871048" y="3407674"/>
              <a:ext cx="201476" cy="204037"/>
            </a:xfrm>
            <a:prstGeom prst="ellipse">
              <a:avLst/>
            </a:prstGeom>
            <a:noFill/>
            <a:ln w="222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şľiḍe">
              <a:extLst>
                <a:ext uri="{FF2B5EF4-FFF2-40B4-BE49-F238E27FC236}">
                  <a16:creationId xmlns:a16="http://schemas.microsoft.com/office/drawing/2014/main" id="{7F43E7F1-167D-41AC-AEB4-CFA8A772E829}"/>
                </a:ext>
              </a:extLst>
            </p:cNvPr>
            <p:cNvSpPr/>
            <p:nvPr/>
          </p:nvSpPr>
          <p:spPr bwMode="auto">
            <a:xfrm>
              <a:off x="5436510" y="3369258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s1iďè">
              <a:extLst>
                <a:ext uri="{FF2B5EF4-FFF2-40B4-BE49-F238E27FC236}">
                  <a16:creationId xmlns:a16="http://schemas.microsoft.com/office/drawing/2014/main" id="{88A083CA-B560-4B33-981B-B61A99DEB546}"/>
                </a:ext>
              </a:extLst>
            </p:cNvPr>
            <p:cNvSpPr/>
            <p:nvPr/>
          </p:nvSpPr>
          <p:spPr bwMode="auto">
            <a:xfrm>
              <a:off x="5477488" y="3434139"/>
              <a:ext cx="193792" cy="161351"/>
            </a:xfrm>
            <a:custGeom>
              <a:avLst/>
              <a:gdLst>
                <a:gd name="T0" fmla="*/ 96 w 96"/>
                <a:gd name="T1" fmla="*/ 76 h 80"/>
                <a:gd name="T2" fmla="*/ 92 w 96"/>
                <a:gd name="T3" fmla="*/ 80 h 80"/>
                <a:gd name="T4" fmla="*/ 4 w 96"/>
                <a:gd name="T5" fmla="*/ 80 h 80"/>
                <a:gd name="T6" fmla="*/ 0 w 96"/>
                <a:gd name="T7" fmla="*/ 76 h 80"/>
                <a:gd name="T8" fmla="*/ 0 w 96"/>
                <a:gd name="T9" fmla="*/ 4 h 80"/>
                <a:gd name="T10" fmla="*/ 4 w 96"/>
                <a:gd name="T11" fmla="*/ 0 h 80"/>
                <a:gd name="T12" fmla="*/ 92 w 96"/>
                <a:gd name="T13" fmla="*/ 0 h 80"/>
                <a:gd name="T14" fmla="*/ 96 w 96"/>
                <a:gd name="T15" fmla="*/ 4 h 80"/>
                <a:gd name="T16" fmla="*/ 96 w 96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80">
                  <a:moveTo>
                    <a:pt x="96" y="76"/>
                  </a:moveTo>
                  <a:cubicBezTo>
                    <a:pt x="96" y="78"/>
                    <a:pt x="94" y="80"/>
                    <a:pt x="9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lnTo>
                    <a:pt x="9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ṧ1idé">
              <a:extLst>
                <a:ext uri="{FF2B5EF4-FFF2-40B4-BE49-F238E27FC236}">
                  <a16:creationId xmlns:a16="http://schemas.microsoft.com/office/drawing/2014/main" id="{8A6EC3C5-AA76-485F-83C4-5ADE078DBCFB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ṧḷídè">
              <a:extLst>
                <a:ext uri="{FF2B5EF4-FFF2-40B4-BE49-F238E27FC236}">
                  <a16:creationId xmlns:a16="http://schemas.microsoft.com/office/drawing/2014/main" id="{D388CD26-DA4C-4DC8-A6A7-C03172D25E21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noFill/>
            <a:ln w="41275" cap="rnd">
              <a:solidFill>
                <a:srgbClr val="FFAF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ŝ1ïḓe">
              <a:extLst>
                <a:ext uri="{FF2B5EF4-FFF2-40B4-BE49-F238E27FC236}">
                  <a16:creationId xmlns:a16="http://schemas.microsoft.com/office/drawing/2014/main" id="{41E558F1-437C-448D-888A-A2330B27AFE4}"/>
                </a:ext>
              </a:extLst>
            </p:cNvPr>
            <p:cNvSpPr/>
            <p:nvPr/>
          </p:nvSpPr>
          <p:spPr bwMode="auto">
            <a:xfrm>
              <a:off x="5445047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š1ïdê">
              <a:extLst>
                <a:ext uri="{FF2B5EF4-FFF2-40B4-BE49-F238E27FC236}">
                  <a16:creationId xmlns:a16="http://schemas.microsoft.com/office/drawing/2014/main" id="{5D1CE679-E86D-4915-B25B-B828B38BE90D}"/>
                </a:ext>
              </a:extLst>
            </p:cNvPr>
            <p:cNvSpPr/>
            <p:nvPr/>
          </p:nvSpPr>
          <p:spPr bwMode="auto">
            <a:xfrm>
              <a:off x="5473219" y="1770261"/>
              <a:ext cx="213427" cy="2142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ṡḷiḓè">
              <a:extLst>
                <a:ext uri="{FF2B5EF4-FFF2-40B4-BE49-F238E27FC236}">
                  <a16:creationId xmlns:a16="http://schemas.microsoft.com/office/drawing/2014/main" id="{B830005E-236A-42AB-8F1F-8E26E3A4C296}"/>
                </a:ext>
              </a:extLst>
            </p:cNvPr>
            <p:cNvSpPr/>
            <p:nvPr/>
          </p:nvSpPr>
          <p:spPr bwMode="auto">
            <a:xfrm>
              <a:off x="5572249" y="1869291"/>
              <a:ext cx="17928" cy="18781"/>
            </a:xfrm>
            <a:prstGeom prst="ellipse">
              <a:avLst/>
            </a:pr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ś1íḓê">
              <a:extLst>
                <a:ext uri="{FF2B5EF4-FFF2-40B4-BE49-F238E27FC236}">
                  <a16:creationId xmlns:a16="http://schemas.microsoft.com/office/drawing/2014/main" id="{0D11169F-B51D-4AB5-BBE2-546D50C8608A}"/>
                </a:ext>
              </a:extLst>
            </p:cNvPr>
            <p:cNvSpPr/>
            <p:nvPr/>
          </p:nvSpPr>
          <p:spPr bwMode="auto">
            <a:xfrm>
              <a:off x="5573957" y="1778798"/>
              <a:ext cx="16221" cy="4012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ṧḷíďè">
              <a:extLst>
                <a:ext uri="{FF2B5EF4-FFF2-40B4-BE49-F238E27FC236}">
                  <a16:creationId xmlns:a16="http://schemas.microsoft.com/office/drawing/2014/main" id="{08088FDA-6D10-4175-889D-2CF3D358E6BD}"/>
                </a:ext>
              </a:extLst>
            </p:cNvPr>
            <p:cNvSpPr/>
            <p:nvPr/>
          </p:nvSpPr>
          <p:spPr bwMode="auto">
            <a:xfrm>
              <a:off x="5529564" y="1790750"/>
              <a:ext cx="26465" cy="36710"/>
            </a:xfrm>
            <a:custGeom>
              <a:avLst/>
              <a:gdLst>
                <a:gd name="T0" fmla="*/ 31 w 31"/>
                <a:gd name="T1" fmla="*/ 38 h 43"/>
                <a:gd name="T2" fmla="*/ 21 w 31"/>
                <a:gd name="T3" fmla="*/ 43 h 43"/>
                <a:gd name="T4" fmla="*/ 0 w 31"/>
                <a:gd name="T5" fmla="*/ 5 h 43"/>
                <a:gd name="T6" fmla="*/ 9 w 31"/>
                <a:gd name="T7" fmla="*/ 0 h 43"/>
                <a:gd name="T8" fmla="*/ 31 w 31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1" y="38"/>
                  </a:moveTo>
                  <a:lnTo>
                    <a:pt x="21" y="43"/>
                  </a:lnTo>
                  <a:lnTo>
                    <a:pt x="0" y="5"/>
                  </a:lnTo>
                  <a:lnTo>
                    <a:pt x="9" y="0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sḻïḋé">
              <a:extLst>
                <a:ext uri="{FF2B5EF4-FFF2-40B4-BE49-F238E27FC236}">
                  <a16:creationId xmlns:a16="http://schemas.microsoft.com/office/drawing/2014/main" id="{A0A45FC7-2C35-4870-9098-2F3F5B67173F}"/>
                </a:ext>
              </a:extLst>
            </p:cNvPr>
            <p:cNvSpPr/>
            <p:nvPr/>
          </p:nvSpPr>
          <p:spPr bwMode="auto">
            <a:xfrm>
              <a:off x="5495415" y="1823191"/>
              <a:ext cx="35856" cy="26465"/>
            </a:xfrm>
            <a:custGeom>
              <a:avLst/>
              <a:gdLst>
                <a:gd name="T0" fmla="*/ 42 w 42"/>
                <a:gd name="T1" fmla="*/ 24 h 31"/>
                <a:gd name="T2" fmla="*/ 38 w 42"/>
                <a:gd name="T3" fmla="*/ 31 h 31"/>
                <a:gd name="T4" fmla="*/ 0 w 42"/>
                <a:gd name="T5" fmla="*/ 9 h 31"/>
                <a:gd name="T6" fmla="*/ 5 w 42"/>
                <a:gd name="T7" fmla="*/ 0 h 31"/>
                <a:gd name="T8" fmla="*/ 42 w 42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2" y="24"/>
                  </a:moveTo>
                  <a:lnTo>
                    <a:pt x="38" y="31"/>
                  </a:lnTo>
                  <a:lnTo>
                    <a:pt x="0" y="9"/>
                  </a:lnTo>
                  <a:lnTo>
                    <a:pt x="5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ŝlïḑe">
              <a:extLst>
                <a:ext uri="{FF2B5EF4-FFF2-40B4-BE49-F238E27FC236}">
                  <a16:creationId xmlns:a16="http://schemas.microsoft.com/office/drawing/2014/main" id="{D14D4EE0-1EFB-4C3D-BF97-5EC2CC3AF270}"/>
                </a:ext>
              </a:extLst>
            </p:cNvPr>
            <p:cNvSpPr/>
            <p:nvPr/>
          </p:nvSpPr>
          <p:spPr bwMode="auto">
            <a:xfrm>
              <a:off x="5468950" y="1875267"/>
              <a:ext cx="56345" cy="8537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ṣļíḓé">
              <a:extLst>
                <a:ext uri="{FF2B5EF4-FFF2-40B4-BE49-F238E27FC236}">
                  <a16:creationId xmlns:a16="http://schemas.microsoft.com/office/drawing/2014/main" id="{9AC7E656-2B9D-4025-9D20-7373CD761EF7}"/>
                </a:ext>
              </a:extLst>
            </p:cNvPr>
            <p:cNvSpPr/>
            <p:nvPr/>
          </p:nvSpPr>
          <p:spPr bwMode="auto">
            <a:xfrm>
              <a:off x="5492854" y="1901732"/>
              <a:ext cx="36710" cy="26465"/>
            </a:xfrm>
            <a:custGeom>
              <a:avLst/>
              <a:gdLst>
                <a:gd name="T0" fmla="*/ 38 w 43"/>
                <a:gd name="T1" fmla="*/ 0 h 31"/>
                <a:gd name="T2" fmla="*/ 43 w 43"/>
                <a:gd name="T3" fmla="*/ 10 h 31"/>
                <a:gd name="T4" fmla="*/ 5 w 43"/>
                <a:gd name="T5" fmla="*/ 31 h 31"/>
                <a:gd name="T6" fmla="*/ 0 w 43"/>
                <a:gd name="T7" fmla="*/ 24 h 31"/>
                <a:gd name="T8" fmla="*/ 38 w 4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38" y="0"/>
                  </a:moveTo>
                  <a:lnTo>
                    <a:pt x="43" y="10"/>
                  </a:lnTo>
                  <a:lnTo>
                    <a:pt x="5" y="31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šḻíḓê">
              <a:extLst>
                <a:ext uri="{FF2B5EF4-FFF2-40B4-BE49-F238E27FC236}">
                  <a16:creationId xmlns:a16="http://schemas.microsoft.com/office/drawing/2014/main" id="{F276C4B0-E1E3-42FD-89C1-562A82E3760E}"/>
                </a:ext>
              </a:extLst>
            </p:cNvPr>
            <p:cNvSpPr/>
            <p:nvPr/>
          </p:nvSpPr>
          <p:spPr bwMode="auto">
            <a:xfrm>
              <a:off x="5525295" y="1925636"/>
              <a:ext cx="26465" cy="36710"/>
            </a:xfrm>
            <a:custGeom>
              <a:avLst/>
              <a:gdLst>
                <a:gd name="T0" fmla="*/ 24 w 31"/>
                <a:gd name="T1" fmla="*/ 0 h 43"/>
                <a:gd name="T2" fmla="*/ 31 w 31"/>
                <a:gd name="T3" fmla="*/ 5 h 43"/>
                <a:gd name="T4" fmla="*/ 10 w 31"/>
                <a:gd name="T5" fmla="*/ 43 h 43"/>
                <a:gd name="T6" fmla="*/ 0 w 31"/>
                <a:gd name="T7" fmla="*/ 38 h 43"/>
                <a:gd name="T8" fmla="*/ 24 w 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24" y="0"/>
                  </a:moveTo>
                  <a:lnTo>
                    <a:pt x="31" y="5"/>
                  </a:lnTo>
                  <a:lnTo>
                    <a:pt x="10" y="43"/>
                  </a:lnTo>
                  <a:lnTo>
                    <a:pt x="0" y="3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śḻide">
              <a:extLst>
                <a:ext uri="{FF2B5EF4-FFF2-40B4-BE49-F238E27FC236}">
                  <a16:creationId xmlns:a16="http://schemas.microsoft.com/office/drawing/2014/main" id="{9F96937E-7489-46BA-B8C4-BAFFBC1D7119}"/>
                </a:ext>
              </a:extLst>
            </p:cNvPr>
            <p:cNvSpPr/>
            <p:nvPr/>
          </p:nvSpPr>
          <p:spPr bwMode="auto">
            <a:xfrm>
              <a:off x="5573957" y="1932466"/>
              <a:ext cx="8537" cy="47808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Sḻîḑe">
              <a:extLst>
                <a:ext uri="{FF2B5EF4-FFF2-40B4-BE49-F238E27FC236}">
                  <a16:creationId xmlns:a16="http://schemas.microsoft.com/office/drawing/2014/main" id="{46CEA540-19B0-44E7-A59B-9E54596BE846}"/>
                </a:ext>
              </a:extLst>
            </p:cNvPr>
            <p:cNvSpPr/>
            <p:nvPr/>
          </p:nvSpPr>
          <p:spPr bwMode="auto">
            <a:xfrm>
              <a:off x="5604690" y="1928197"/>
              <a:ext cx="25611" cy="35856"/>
            </a:xfrm>
            <a:custGeom>
              <a:avLst/>
              <a:gdLst>
                <a:gd name="T0" fmla="*/ 0 w 30"/>
                <a:gd name="T1" fmla="*/ 5 h 42"/>
                <a:gd name="T2" fmla="*/ 9 w 30"/>
                <a:gd name="T3" fmla="*/ 0 h 42"/>
                <a:gd name="T4" fmla="*/ 30 w 30"/>
                <a:gd name="T5" fmla="*/ 38 h 42"/>
                <a:gd name="T6" fmla="*/ 23 w 30"/>
                <a:gd name="T7" fmla="*/ 42 h 42"/>
                <a:gd name="T8" fmla="*/ 0 w 30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5"/>
                  </a:moveTo>
                  <a:lnTo>
                    <a:pt x="9" y="0"/>
                  </a:lnTo>
                  <a:lnTo>
                    <a:pt x="30" y="38"/>
                  </a:lnTo>
                  <a:lnTo>
                    <a:pt x="23" y="4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ṡ1iḋe">
              <a:extLst>
                <a:ext uri="{FF2B5EF4-FFF2-40B4-BE49-F238E27FC236}">
                  <a16:creationId xmlns:a16="http://schemas.microsoft.com/office/drawing/2014/main" id="{FC24EDC1-23AE-4252-B62E-97CB9EF005A0}"/>
                </a:ext>
              </a:extLst>
            </p:cNvPr>
            <p:cNvSpPr/>
            <p:nvPr/>
          </p:nvSpPr>
          <p:spPr bwMode="auto">
            <a:xfrm>
              <a:off x="5628594" y="1906001"/>
              <a:ext cx="35856" cy="26465"/>
            </a:xfrm>
            <a:custGeom>
              <a:avLst/>
              <a:gdLst>
                <a:gd name="T0" fmla="*/ 0 w 42"/>
                <a:gd name="T1" fmla="*/ 9 h 31"/>
                <a:gd name="T2" fmla="*/ 5 w 42"/>
                <a:gd name="T3" fmla="*/ 0 h 31"/>
                <a:gd name="T4" fmla="*/ 42 w 42"/>
                <a:gd name="T5" fmla="*/ 21 h 31"/>
                <a:gd name="T6" fmla="*/ 38 w 42"/>
                <a:gd name="T7" fmla="*/ 31 h 31"/>
                <a:gd name="T8" fmla="*/ 0 w 4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0" y="9"/>
                  </a:moveTo>
                  <a:lnTo>
                    <a:pt x="5" y="0"/>
                  </a:lnTo>
                  <a:lnTo>
                    <a:pt x="42" y="21"/>
                  </a:lnTo>
                  <a:lnTo>
                    <a:pt x="38" y="3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ŝļiḋe">
              <a:extLst>
                <a:ext uri="{FF2B5EF4-FFF2-40B4-BE49-F238E27FC236}">
                  <a16:creationId xmlns:a16="http://schemas.microsoft.com/office/drawing/2014/main" id="{7419FFEA-8D12-4257-96C6-9AC65DD0BFE8}"/>
                </a:ext>
              </a:extLst>
            </p:cNvPr>
            <p:cNvSpPr/>
            <p:nvPr/>
          </p:nvSpPr>
          <p:spPr bwMode="auto">
            <a:xfrm>
              <a:off x="5630302" y="1875267"/>
              <a:ext cx="48662" cy="16221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ṥ1ïḍe">
              <a:extLst>
                <a:ext uri="{FF2B5EF4-FFF2-40B4-BE49-F238E27FC236}">
                  <a16:creationId xmlns:a16="http://schemas.microsoft.com/office/drawing/2014/main" id="{4CBE0877-57B5-490A-969C-0AC67942AC0B}"/>
                </a:ext>
              </a:extLst>
            </p:cNvPr>
            <p:cNvSpPr/>
            <p:nvPr/>
          </p:nvSpPr>
          <p:spPr bwMode="auto">
            <a:xfrm>
              <a:off x="5630302" y="1827459"/>
              <a:ext cx="36710" cy="25611"/>
            </a:xfrm>
            <a:custGeom>
              <a:avLst/>
              <a:gdLst>
                <a:gd name="T0" fmla="*/ 5 w 43"/>
                <a:gd name="T1" fmla="*/ 30 h 30"/>
                <a:gd name="T2" fmla="*/ 0 w 43"/>
                <a:gd name="T3" fmla="*/ 21 h 30"/>
                <a:gd name="T4" fmla="*/ 38 w 43"/>
                <a:gd name="T5" fmla="*/ 0 h 30"/>
                <a:gd name="T6" fmla="*/ 43 w 43"/>
                <a:gd name="T7" fmla="*/ 9 h 30"/>
                <a:gd name="T8" fmla="*/ 5 w 4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5" y="30"/>
                  </a:moveTo>
                  <a:lnTo>
                    <a:pt x="0" y="21"/>
                  </a:lnTo>
                  <a:lnTo>
                    <a:pt x="38" y="0"/>
                  </a:lnTo>
                  <a:lnTo>
                    <a:pt x="43" y="9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şľiḑê">
              <a:extLst>
                <a:ext uri="{FF2B5EF4-FFF2-40B4-BE49-F238E27FC236}">
                  <a16:creationId xmlns:a16="http://schemas.microsoft.com/office/drawing/2014/main" id="{39A2614E-5862-457D-A863-3A41B7B48214}"/>
                </a:ext>
              </a:extLst>
            </p:cNvPr>
            <p:cNvSpPr/>
            <p:nvPr/>
          </p:nvSpPr>
          <p:spPr bwMode="auto">
            <a:xfrm>
              <a:off x="5608105" y="1792457"/>
              <a:ext cx="26465" cy="36710"/>
            </a:xfrm>
            <a:custGeom>
              <a:avLst/>
              <a:gdLst>
                <a:gd name="T0" fmla="*/ 10 w 31"/>
                <a:gd name="T1" fmla="*/ 43 h 43"/>
                <a:gd name="T2" fmla="*/ 0 w 31"/>
                <a:gd name="T3" fmla="*/ 38 h 43"/>
                <a:gd name="T4" fmla="*/ 22 w 31"/>
                <a:gd name="T5" fmla="*/ 0 h 43"/>
                <a:gd name="T6" fmla="*/ 31 w 31"/>
                <a:gd name="T7" fmla="*/ 5 h 43"/>
                <a:gd name="T8" fmla="*/ 10 w 31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10" y="43"/>
                  </a:moveTo>
                  <a:lnTo>
                    <a:pt x="0" y="38"/>
                  </a:lnTo>
                  <a:lnTo>
                    <a:pt x="22" y="0"/>
                  </a:lnTo>
                  <a:lnTo>
                    <a:pt x="31" y="5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ŝļíḋé">
              <a:extLst>
                <a:ext uri="{FF2B5EF4-FFF2-40B4-BE49-F238E27FC236}">
                  <a16:creationId xmlns:a16="http://schemas.microsoft.com/office/drawing/2014/main" id="{23C2036C-B11C-4718-B3C4-CEDC4B17039F}"/>
                </a:ext>
              </a:extLst>
            </p:cNvPr>
            <p:cNvSpPr/>
            <p:nvPr/>
          </p:nvSpPr>
          <p:spPr bwMode="auto">
            <a:xfrm>
              <a:off x="5573957" y="1836850"/>
              <a:ext cx="76834" cy="48662"/>
            </a:xfrm>
            <a:custGeom>
              <a:avLst/>
              <a:gdLst>
                <a:gd name="T0" fmla="*/ 83 w 90"/>
                <a:gd name="T1" fmla="*/ 0 h 57"/>
                <a:gd name="T2" fmla="*/ 90 w 90"/>
                <a:gd name="T3" fmla="*/ 12 h 57"/>
                <a:gd name="T4" fmla="*/ 7 w 90"/>
                <a:gd name="T5" fmla="*/ 57 h 57"/>
                <a:gd name="T6" fmla="*/ 0 w 90"/>
                <a:gd name="T7" fmla="*/ 43 h 57"/>
                <a:gd name="T8" fmla="*/ 83 w 9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7">
                  <a:moveTo>
                    <a:pt x="83" y="0"/>
                  </a:moveTo>
                  <a:lnTo>
                    <a:pt x="90" y="12"/>
                  </a:lnTo>
                  <a:lnTo>
                    <a:pt x="7" y="57"/>
                  </a:lnTo>
                  <a:lnTo>
                    <a:pt x="0" y="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ṣ1îḋè">
              <a:extLst>
                <a:ext uri="{FF2B5EF4-FFF2-40B4-BE49-F238E27FC236}">
                  <a16:creationId xmlns:a16="http://schemas.microsoft.com/office/drawing/2014/main" id="{E609D341-E3B8-4E68-AB11-2B0F17D3743E}"/>
                </a:ext>
              </a:extLst>
            </p:cNvPr>
            <p:cNvSpPr/>
            <p:nvPr/>
          </p:nvSpPr>
          <p:spPr bwMode="auto">
            <a:xfrm>
              <a:off x="5517612" y="1836850"/>
              <a:ext cx="70858" cy="48662"/>
            </a:xfrm>
            <a:custGeom>
              <a:avLst/>
              <a:gdLst>
                <a:gd name="T0" fmla="*/ 83 w 83"/>
                <a:gd name="T1" fmla="*/ 48 h 57"/>
                <a:gd name="T2" fmla="*/ 78 w 83"/>
                <a:gd name="T3" fmla="*/ 57 h 57"/>
                <a:gd name="T4" fmla="*/ 0 w 83"/>
                <a:gd name="T5" fmla="*/ 10 h 57"/>
                <a:gd name="T6" fmla="*/ 5 w 83"/>
                <a:gd name="T7" fmla="*/ 0 h 57"/>
                <a:gd name="T8" fmla="*/ 83 w 83"/>
                <a:gd name="T9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7">
                  <a:moveTo>
                    <a:pt x="83" y="48"/>
                  </a:moveTo>
                  <a:lnTo>
                    <a:pt x="78" y="57"/>
                  </a:lnTo>
                  <a:lnTo>
                    <a:pt x="0" y="10"/>
                  </a:lnTo>
                  <a:lnTo>
                    <a:pt x="5" y="0"/>
                  </a:lnTo>
                  <a:lnTo>
                    <a:pt x="83" y="48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şļïḋe">
              <a:extLst>
                <a:ext uri="{FF2B5EF4-FFF2-40B4-BE49-F238E27FC236}">
                  <a16:creationId xmlns:a16="http://schemas.microsoft.com/office/drawing/2014/main" id="{4ABB0C6E-7DF4-435C-819A-FE4EB29CAF8A}"/>
                </a:ext>
              </a:extLst>
            </p:cNvPr>
            <p:cNvSpPr/>
            <p:nvPr/>
          </p:nvSpPr>
          <p:spPr bwMode="auto">
            <a:xfrm>
              <a:off x="5445047" y="2497621"/>
              <a:ext cx="282578" cy="274041"/>
            </a:xfrm>
            <a:custGeom>
              <a:avLst/>
              <a:gdLst>
                <a:gd name="T0" fmla="*/ 140 w 140"/>
                <a:gd name="T1" fmla="*/ 115 h 136"/>
                <a:gd name="T2" fmla="*/ 115 w 140"/>
                <a:gd name="T3" fmla="*/ 136 h 136"/>
                <a:gd name="T4" fmla="*/ 22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2 w 140"/>
                <a:gd name="T11" fmla="*/ 0 h 136"/>
                <a:gd name="T12" fmla="*/ 115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8" y="136"/>
                    <a:pt x="115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9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8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ś1ïďè">
              <a:extLst>
                <a:ext uri="{FF2B5EF4-FFF2-40B4-BE49-F238E27FC236}">
                  <a16:creationId xmlns:a16="http://schemas.microsoft.com/office/drawing/2014/main" id="{3429E69E-EB8A-455C-A72D-516413B3347A}"/>
                </a:ext>
              </a:extLst>
            </p:cNvPr>
            <p:cNvSpPr/>
            <p:nvPr/>
          </p:nvSpPr>
          <p:spPr bwMode="auto">
            <a:xfrm>
              <a:off x="5519319" y="2533477"/>
              <a:ext cx="125495" cy="202329"/>
            </a:xfrm>
            <a:custGeom>
              <a:avLst/>
              <a:gdLst>
                <a:gd name="T0" fmla="*/ 62 w 62"/>
                <a:gd name="T1" fmla="*/ 30 h 100"/>
                <a:gd name="T2" fmla="*/ 32 w 62"/>
                <a:gd name="T3" fmla="*/ 100 h 100"/>
                <a:gd name="T4" fmla="*/ 1 w 62"/>
                <a:gd name="T5" fmla="*/ 31 h 100"/>
                <a:gd name="T6" fmla="*/ 31 w 62"/>
                <a:gd name="T7" fmla="*/ 0 h 100"/>
                <a:gd name="T8" fmla="*/ 62 w 62"/>
                <a:gd name="T9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">
                  <a:moveTo>
                    <a:pt x="62" y="30"/>
                  </a:moveTo>
                  <a:cubicBezTo>
                    <a:pt x="62" y="47"/>
                    <a:pt x="32" y="100"/>
                    <a:pt x="32" y="100"/>
                  </a:cubicBezTo>
                  <a:cubicBezTo>
                    <a:pt x="32" y="100"/>
                    <a:pt x="1" y="48"/>
                    <a:pt x="1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ṣļïdé">
              <a:extLst>
                <a:ext uri="{FF2B5EF4-FFF2-40B4-BE49-F238E27FC236}">
                  <a16:creationId xmlns:a16="http://schemas.microsoft.com/office/drawing/2014/main" id="{5027091A-0B1D-477E-AFD0-E3133531AEE8}"/>
                </a:ext>
              </a:extLst>
            </p:cNvPr>
            <p:cNvSpPr/>
            <p:nvPr/>
          </p:nvSpPr>
          <p:spPr bwMode="auto">
            <a:xfrm>
              <a:off x="5547491" y="2561649"/>
              <a:ext cx="69151" cy="69151"/>
            </a:xfrm>
            <a:custGeom>
              <a:avLst/>
              <a:gdLst>
                <a:gd name="T0" fmla="*/ 1 w 34"/>
                <a:gd name="T1" fmla="*/ 17 h 34"/>
                <a:gd name="T2" fmla="*/ 17 w 34"/>
                <a:gd name="T3" fmla="*/ 0 h 34"/>
                <a:gd name="T4" fmla="*/ 34 w 34"/>
                <a:gd name="T5" fmla="*/ 17 h 34"/>
                <a:gd name="T6" fmla="*/ 17 w 34"/>
                <a:gd name="T7" fmla="*/ 34 h 34"/>
                <a:gd name="T8" fmla="*/ 1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" y="17"/>
                  </a:move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26"/>
                    <a:pt x="27" y="33"/>
                    <a:pt x="17" y="34"/>
                  </a:cubicBezTo>
                  <a:cubicBezTo>
                    <a:pt x="8" y="34"/>
                    <a:pt x="1" y="26"/>
                    <a:pt x="1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šḷiḍé">
              <a:extLst>
                <a:ext uri="{FF2B5EF4-FFF2-40B4-BE49-F238E27FC236}">
                  <a16:creationId xmlns:a16="http://schemas.microsoft.com/office/drawing/2014/main" id="{6A4CA89F-9D65-4541-B7B0-8CFF90F94ED3}"/>
                </a:ext>
              </a:extLst>
            </p:cNvPr>
            <p:cNvSpPr/>
            <p:nvPr/>
          </p:nvSpPr>
          <p:spPr bwMode="auto">
            <a:xfrm>
              <a:off x="6220214" y="2117721"/>
              <a:ext cx="282578" cy="274895"/>
            </a:xfrm>
            <a:custGeom>
              <a:avLst/>
              <a:gdLst>
                <a:gd name="T0" fmla="*/ 140 w 140"/>
                <a:gd name="T1" fmla="*/ 115 h 136"/>
                <a:gd name="T2" fmla="*/ 117 w 140"/>
                <a:gd name="T3" fmla="*/ 136 h 136"/>
                <a:gd name="T4" fmla="*/ 23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3 w 140"/>
                <a:gd name="T11" fmla="*/ 0 h 136"/>
                <a:gd name="T12" fmla="*/ 117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9" y="136"/>
                    <a:pt x="117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10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9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ṧļidé">
              <a:extLst>
                <a:ext uri="{FF2B5EF4-FFF2-40B4-BE49-F238E27FC236}">
                  <a16:creationId xmlns:a16="http://schemas.microsoft.com/office/drawing/2014/main" id="{CB63C88B-5079-48E8-9C28-FFDE3EDD5581}"/>
                </a:ext>
              </a:extLst>
            </p:cNvPr>
            <p:cNvSpPr/>
            <p:nvPr/>
          </p:nvSpPr>
          <p:spPr bwMode="auto">
            <a:xfrm>
              <a:off x="6268876" y="2160406"/>
              <a:ext cx="187816" cy="169035"/>
            </a:xfrm>
            <a:custGeom>
              <a:avLst/>
              <a:gdLst>
                <a:gd name="T0" fmla="*/ 93 w 93"/>
                <a:gd name="T1" fmla="*/ 42 h 84"/>
                <a:gd name="T2" fmla="*/ 46 w 93"/>
                <a:gd name="T3" fmla="*/ 84 h 84"/>
                <a:gd name="T4" fmla="*/ 15 w 93"/>
                <a:gd name="T5" fmla="*/ 74 h 84"/>
                <a:gd name="T6" fmla="*/ 0 w 93"/>
                <a:gd name="T7" fmla="*/ 42 h 84"/>
                <a:gd name="T8" fmla="*/ 46 w 93"/>
                <a:gd name="T9" fmla="*/ 0 h 84"/>
                <a:gd name="T10" fmla="*/ 93 w 93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84">
                  <a:moveTo>
                    <a:pt x="93" y="42"/>
                  </a:moveTo>
                  <a:cubicBezTo>
                    <a:pt x="93" y="65"/>
                    <a:pt x="72" y="84"/>
                    <a:pt x="46" y="84"/>
                  </a:cubicBezTo>
                  <a:cubicBezTo>
                    <a:pt x="34" y="84"/>
                    <a:pt x="24" y="80"/>
                    <a:pt x="15" y="74"/>
                  </a:cubicBezTo>
                  <a:cubicBezTo>
                    <a:pt x="6" y="66"/>
                    <a:pt x="0" y="55"/>
                    <a:pt x="0" y="42"/>
                  </a:cubicBezTo>
                  <a:cubicBezTo>
                    <a:pt x="0" y="19"/>
                    <a:pt x="20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ṣlîḋè">
              <a:extLst>
                <a:ext uri="{FF2B5EF4-FFF2-40B4-BE49-F238E27FC236}">
                  <a16:creationId xmlns:a16="http://schemas.microsoft.com/office/drawing/2014/main" id="{8EC7EDCE-2256-4B12-8A6F-66C5695719DE}"/>
                </a:ext>
              </a:extLst>
            </p:cNvPr>
            <p:cNvSpPr/>
            <p:nvPr/>
          </p:nvSpPr>
          <p:spPr bwMode="auto">
            <a:xfrm>
              <a:off x="5832630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C5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ṣļíďè">
              <a:extLst>
                <a:ext uri="{FF2B5EF4-FFF2-40B4-BE49-F238E27FC236}">
                  <a16:creationId xmlns:a16="http://schemas.microsoft.com/office/drawing/2014/main" id="{D912A3C3-8B0D-46B4-99F2-CE07427C83A6}"/>
                </a:ext>
              </a:extLst>
            </p:cNvPr>
            <p:cNvSpPr/>
            <p:nvPr/>
          </p:nvSpPr>
          <p:spPr bwMode="auto">
            <a:xfrm>
              <a:off x="5881292" y="1802702"/>
              <a:ext cx="193792" cy="153668"/>
            </a:xfrm>
            <a:custGeom>
              <a:avLst/>
              <a:gdLst>
                <a:gd name="T0" fmla="*/ 96 w 96"/>
                <a:gd name="T1" fmla="*/ 60 h 76"/>
                <a:gd name="T2" fmla="*/ 80 w 96"/>
                <a:gd name="T3" fmla="*/ 76 h 76"/>
                <a:gd name="T4" fmla="*/ 16 w 96"/>
                <a:gd name="T5" fmla="*/ 76 h 76"/>
                <a:gd name="T6" fmla="*/ 0 w 96"/>
                <a:gd name="T7" fmla="*/ 60 h 76"/>
                <a:gd name="T8" fmla="*/ 0 w 96"/>
                <a:gd name="T9" fmla="*/ 16 h 76"/>
                <a:gd name="T10" fmla="*/ 16 w 96"/>
                <a:gd name="T11" fmla="*/ 0 h 76"/>
                <a:gd name="T12" fmla="*/ 80 w 96"/>
                <a:gd name="T13" fmla="*/ 0 h 76"/>
                <a:gd name="T14" fmla="*/ 96 w 96"/>
                <a:gd name="T15" fmla="*/ 16 h 76"/>
                <a:gd name="T16" fmla="*/ 96 w 96"/>
                <a:gd name="T1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">
                  <a:moveTo>
                    <a:pt x="96" y="60"/>
                  </a:moveTo>
                  <a:cubicBezTo>
                    <a:pt x="96" y="69"/>
                    <a:pt x="89" y="76"/>
                    <a:pt x="80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6" y="7"/>
                    <a:pt x="96" y="16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ṧḷiḋé">
              <a:extLst>
                <a:ext uri="{FF2B5EF4-FFF2-40B4-BE49-F238E27FC236}">
                  <a16:creationId xmlns:a16="http://schemas.microsoft.com/office/drawing/2014/main" id="{7F6C13D2-48BA-433F-98BA-6017E1B62F99}"/>
                </a:ext>
              </a:extLst>
            </p:cNvPr>
            <p:cNvSpPr/>
            <p:nvPr/>
          </p:nvSpPr>
          <p:spPr bwMode="auto">
            <a:xfrm>
              <a:off x="5931661" y="1835143"/>
              <a:ext cx="82810" cy="84518"/>
            </a:xfrm>
            <a:prstGeom prst="ellipse">
              <a:avLst/>
            </a:prstGeom>
            <a:solidFill>
              <a:srgbClr val="C3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Sľíďè">
              <a:extLst>
                <a:ext uri="{FF2B5EF4-FFF2-40B4-BE49-F238E27FC236}">
                  <a16:creationId xmlns:a16="http://schemas.microsoft.com/office/drawing/2014/main" id="{32F0A01B-F5C1-4A81-96E8-87D2028B4259}"/>
                </a:ext>
              </a:extLst>
            </p:cNvPr>
            <p:cNvSpPr/>
            <p:nvPr/>
          </p:nvSpPr>
          <p:spPr bwMode="auto">
            <a:xfrm>
              <a:off x="5943613" y="1849656"/>
              <a:ext cx="56345" cy="56345"/>
            </a:xfrm>
            <a:prstGeom prst="ellipse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ṩļiḍé">
              <a:extLst>
                <a:ext uri="{FF2B5EF4-FFF2-40B4-BE49-F238E27FC236}">
                  <a16:creationId xmlns:a16="http://schemas.microsoft.com/office/drawing/2014/main" id="{01C2A89C-1F5B-419A-8D88-82BCF8AE028A}"/>
                </a:ext>
              </a:extLst>
            </p:cNvPr>
            <p:cNvSpPr/>
            <p:nvPr/>
          </p:nvSpPr>
          <p:spPr bwMode="auto">
            <a:xfrm>
              <a:off x="5896659" y="1778798"/>
              <a:ext cx="32441" cy="40124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slîḓè">
              <a:extLst>
                <a:ext uri="{FF2B5EF4-FFF2-40B4-BE49-F238E27FC236}">
                  <a16:creationId xmlns:a16="http://schemas.microsoft.com/office/drawing/2014/main" id="{7930DA6A-C947-423D-916D-FE1AEDB84715}"/>
                </a:ext>
              </a:extLst>
            </p:cNvPr>
            <p:cNvSpPr/>
            <p:nvPr/>
          </p:nvSpPr>
          <p:spPr bwMode="auto">
            <a:xfrm>
              <a:off x="5445047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śliḑè">
              <a:extLst>
                <a:ext uri="{FF2B5EF4-FFF2-40B4-BE49-F238E27FC236}">
                  <a16:creationId xmlns:a16="http://schemas.microsoft.com/office/drawing/2014/main" id="{F24F891F-4746-4A9F-858C-7DE126EE99B0}"/>
                </a:ext>
              </a:extLst>
            </p:cNvPr>
            <p:cNvSpPr/>
            <p:nvPr/>
          </p:nvSpPr>
          <p:spPr bwMode="auto">
            <a:xfrm>
              <a:off x="5492854" y="2180041"/>
              <a:ext cx="153668" cy="162205"/>
            </a:xfrm>
            <a:custGeom>
              <a:avLst/>
              <a:gdLst>
                <a:gd name="T0" fmla="*/ 76 w 76"/>
                <a:gd name="T1" fmla="*/ 0 h 80"/>
                <a:gd name="T2" fmla="*/ 24 w 76"/>
                <a:gd name="T3" fmla="*/ 1 h 80"/>
                <a:gd name="T4" fmla="*/ 24 w 76"/>
                <a:gd name="T5" fmla="*/ 49 h 80"/>
                <a:gd name="T6" fmla="*/ 9 w 76"/>
                <a:gd name="T7" fmla="*/ 52 h 80"/>
                <a:gd name="T8" fmla="*/ 5 w 76"/>
                <a:gd name="T9" fmla="*/ 74 h 80"/>
                <a:gd name="T10" fmla="*/ 27 w 76"/>
                <a:gd name="T11" fmla="*/ 75 h 80"/>
                <a:gd name="T12" fmla="*/ 34 w 76"/>
                <a:gd name="T13" fmla="*/ 59 h 80"/>
                <a:gd name="T14" fmla="*/ 35 w 76"/>
                <a:gd name="T15" fmla="*/ 9 h 80"/>
                <a:gd name="T16" fmla="*/ 64 w 76"/>
                <a:gd name="T17" fmla="*/ 9 h 80"/>
                <a:gd name="T18" fmla="*/ 64 w 76"/>
                <a:gd name="T19" fmla="*/ 49 h 80"/>
                <a:gd name="T20" fmla="*/ 50 w 76"/>
                <a:gd name="T21" fmla="*/ 52 h 80"/>
                <a:gd name="T22" fmla="*/ 46 w 76"/>
                <a:gd name="T23" fmla="*/ 74 h 80"/>
                <a:gd name="T24" fmla="*/ 68 w 76"/>
                <a:gd name="T25" fmla="*/ 75 h 80"/>
                <a:gd name="T26" fmla="*/ 75 w 76"/>
                <a:gd name="T27" fmla="*/ 62 h 80"/>
                <a:gd name="T28" fmla="*/ 76 w 7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80">
                  <a:moveTo>
                    <a:pt x="76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0" y="47"/>
                    <a:pt x="14" y="49"/>
                    <a:pt x="9" y="52"/>
                  </a:cubicBezTo>
                  <a:cubicBezTo>
                    <a:pt x="2" y="58"/>
                    <a:pt x="0" y="68"/>
                    <a:pt x="5" y="74"/>
                  </a:cubicBezTo>
                  <a:cubicBezTo>
                    <a:pt x="10" y="80"/>
                    <a:pt x="20" y="80"/>
                    <a:pt x="27" y="75"/>
                  </a:cubicBezTo>
                  <a:cubicBezTo>
                    <a:pt x="33" y="70"/>
                    <a:pt x="34" y="65"/>
                    <a:pt x="34" y="5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7"/>
                    <a:pt x="55" y="48"/>
                    <a:pt x="50" y="52"/>
                  </a:cubicBezTo>
                  <a:cubicBezTo>
                    <a:pt x="42" y="58"/>
                    <a:pt x="41" y="68"/>
                    <a:pt x="46" y="74"/>
                  </a:cubicBezTo>
                  <a:cubicBezTo>
                    <a:pt x="50" y="80"/>
                    <a:pt x="61" y="80"/>
                    <a:pt x="68" y="75"/>
                  </a:cubicBezTo>
                  <a:cubicBezTo>
                    <a:pt x="72" y="71"/>
                    <a:pt x="74" y="67"/>
                    <a:pt x="75" y="62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ṡḻíḍé">
              <a:extLst>
                <a:ext uri="{FF2B5EF4-FFF2-40B4-BE49-F238E27FC236}">
                  <a16:creationId xmlns:a16="http://schemas.microsoft.com/office/drawing/2014/main" id="{79737CFA-4652-44F9-9C6B-645827F3C8D8}"/>
                </a:ext>
              </a:extLst>
            </p:cNvPr>
            <p:cNvSpPr/>
            <p:nvPr/>
          </p:nvSpPr>
          <p:spPr bwMode="auto">
            <a:xfrm>
              <a:off x="5832630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śľïdê">
              <a:extLst>
                <a:ext uri="{FF2B5EF4-FFF2-40B4-BE49-F238E27FC236}">
                  <a16:creationId xmlns:a16="http://schemas.microsoft.com/office/drawing/2014/main" id="{D4F4A2BA-A6EF-4067-8C54-AD8C3A422BA8}"/>
                </a:ext>
              </a:extLst>
            </p:cNvPr>
            <p:cNvSpPr/>
            <p:nvPr/>
          </p:nvSpPr>
          <p:spPr bwMode="auto">
            <a:xfrm>
              <a:off x="5884707" y="2174065"/>
              <a:ext cx="131471" cy="133179"/>
            </a:xfrm>
            <a:prstGeom prst="ellipse">
              <a:avLst/>
            </a:prstGeom>
            <a:solidFill>
              <a:srgbClr val="FFB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iṣļïdê">
              <a:extLst>
                <a:ext uri="{FF2B5EF4-FFF2-40B4-BE49-F238E27FC236}">
                  <a16:creationId xmlns:a16="http://schemas.microsoft.com/office/drawing/2014/main" id="{F5367C5A-28D5-4F43-8EB4-F27F097D1B50}"/>
                </a:ext>
              </a:extLst>
            </p:cNvPr>
            <p:cNvSpPr/>
            <p:nvPr/>
          </p:nvSpPr>
          <p:spPr bwMode="auto">
            <a:xfrm>
              <a:off x="5874462" y="2224434"/>
              <a:ext cx="210013" cy="113543"/>
            </a:xfrm>
            <a:custGeom>
              <a:avLst/>
              <a:gdLst>
                <a:gd name="T0" fmla="*/ 98 w 104"/>
                <a:gd name="T1" fmla="*/ 56 h 56"/>
                <a:gd name="T2" fmla="*/ 103 w 104"/>
                <a:gd name="T3" fmla="*/ 46 h 56"/>
                <a:gd name="T4" fmla="*/ 91 w 104"/>
                <a:gd name="T5" fmla="*/ 32 h 56"/>
                <a:gd name="T6" fmla="*/ 87 w 104"/>
                <a:gd name="T7" fmla="*/ 32 h 56"/>
                <a:gd name="T8" fmla="*/ 87 w 104"/>
                <a:gd name="T9" fmla="*/ 28 h 56"/>
                <a:gd name="T10" fmla="*/ 83 w 104"/>
                <a:gd name="T11" fmla="*/ 20 h 56"/>
                <a:gd name="T12" fmla="*/ 72 w 104"/>
                <a:gd name="T13" fmla="*/ 15 h 56"/>
                <a:gd name="T14" fmla="*/ 67 w 104"/>
                <a:gd name="T15" fmla="*/ 15 h 56"/>
                <a:gd name="T16" fmla="*/ 52 w 104"/>
                <a:gd name="T17" fmla="*/ 0 h 56"/>
                <a:gd name="T18" fmla="*/ 35 w 104"/>
                <a:gd name="T19" fmla="*/ 15 h 56"/>
                <a:gd name="T20" fmla="*/ 35 w 104"/>
                <a:gd name="T21" fmla="*/ 20 h 56"/>
                <a:gd name="T22" fmla="*/ 32 w 104"/>
                <a:gd name="T23" fmla="*/ 19 h 56"/>
                <a:gd name="T24" fmla="*/ 14 w 104"/>
                <a:gd name="T25" fmla="*/ 35 h 56"/>
                <a:gd name="T26" fmla="*/ 14 w 104"/>
                <a:gd name="T27" fmla="*/ 37 h 56"/>
                <a:gd name="T28" fmla="*/ 7 w 104"/>
                <a:gd name="T29" fmla="*/ 40 h 56"/>
                <a:gd name="T30" fmla="*/ 4 w 104"/>
                <a:gd name="T31" fmla="*/ 56 h 56"/>
                <a:gd name="T32" fmla="*/ 98 w 10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6">
                  <a:moveTo>
                    <a:pt x="98" y="56"/>
                  </a:moveTo>
                  <a:cubicBezTo>
                    <a:pt x="101" y="54"/>
                    <a:pt x="103" y="50"/>
                    <a:pt x="103" y="46"/>
                  </a:cubicBezTo>
                  <a:cubicBezTo>
                    <a:pt x="104" y="39"/>
                    <a:pt x="98" y="33"/>
                    <a:pt x="91" y="32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0"/>
                    <a:pt x="87" y="29"/>
                    <a:pt x="87" y="28"/>
                  </a:cubicBezTo>
                  <a:cubicBezTo>
                    <a:pt x="86" y="25"/>
                    <a:pt x="85" y="22"/>
                    <a:pt x="83" y="20"/>
                  </a:cubicBezTo>
                  <a:cubicBezTo>
                    <a:pt x="80" y="17"/>
                    <a:pt x="76" y="15"/>
                    <a:pt x="72" y="15"/>
                  </a:cubicBezTo>
                  <a:cubicBezTo>
                    <a:pt x="70" y="15"/>
                    <a:pt x="69" y="15"/>
                    <a:pt x="67" y="15"/>
                  </a:cubicBezTo>
                  <a:cubicBezTo>
                    <a:pt x="66" y="8"/>
                    <a:pt x="60" y="0"/>
                    <a:pt x="52" y="0"/>
                  </a:cubicBezTo>
                  <a:cubicBezTo>
                    <a:pt x="43" y="0"/>
                    <a:pt x="35" y="6"/>
                    <a:pt x="35" y="15"/>
                  </a:cubicBezTo>
                  <a:cubicBezTo>
                    <a:pt x="34" y="17"/>
                    <a:pt x="35" y="18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3" y="19"/>
                    <a:pt x="14" y="25"/>
                    <a:pt x="14" y="35"/>
                  </a:cubicBezTo>
                  <a:cubicBezTo>
                    <a:pt x="14" y="36"/>
                    <a:pt x="14" y="36"/>
                    <a:pt x="14" y="37"/>
                  </a:cubicBezTo>
                  <a:cubicBezTo>
                    <a:pt x="11" y="38"/>
                    <a:pt x="9" y="39"/>
                    <a:pt x="7" y="40"/>
                  </a:cubicBezTo>
                  <a:cubicBezTo>
                    <a:pt x="1" y="43"/>
                    <a:pt x="0" y="51"/>
                    <a:pt x="4" y="56"/>
                  </a:cubicBezTo>
                  <a:lnTo>
                    <a:pt x="9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$liḓé">
              <a:extLst>
                <a:ext uri="{FF2B5EF4-FFF2-40B4-BE49-F238E27FC236}">
                  <a16:creationId xmlns:a16="http://schemas.microsoft.com/office/drawing/2014/main" id="{635C3B70-E64D-4C2D-A5F7-9C720A8B34AD}"/>
                </a:ext>
              </a:extLst>
            </p:cNvPr>
            <p:cNvSpPr/>
            <p:nvPr/>
          </p:nvSpPr>
          <p:spPr bwMode="auto">
            <a:xfrm>
              <a:off x="5832630" y="2505304"/>
              <a:ext cx="274041" cy="274895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śḻíďe">
              <a:extLst>
                <a:ext uri="{FF2B5EF4-FFF2-40B4-BE49-F238E27FC236}">
                  <a16:creationId xmlns:a16="http://schemas.microsoft.com/office/drawing/2014/main" id="{0F490BDF-3D6E-4EB8-AE0F-888FBB3ADD7C}"/>
                </a:ext>
              </a:extLst>
            </p:cNvPr>
            <p:cNvSpPr/>
            <p:nvPr/>
          </p:nvSpPr>
          <p:spPr bwMode="auto">
            <a:xfrm>
              <a:off x="5937637" y="2675192"/>
              <a:ext cx="56345" cy="72565"/>
            </a:xfrm>
            <a:custGeom>
              <a:avLst/>
              <a:gdLst>
                <a:gd name="T0" fmla="*/ 28 w 28"/>
                <a:gd name="T1" fmla="*/ 28 h 36"/>
                <a:gd name="T2" fmla="*/ 20 w 28"/>
                <a:gd name="T3" fmla="*/ 36 h 36"/>
                <a:gd name="T4" fmla="*/ 8 w 28"/>
                <a:gd name="T5" fmla="*/ 36 h 36"/>
                <a:gd name="T6" fmla="*/ 0 w 28"/>
                <a:gd name="T7" fmla="*/ 28 h 36"/>
                <a:gd name="T8" fmla="*/ 0 w 28"/>
                <a:gd name="T9" fmla="*/ 8 h 36"/>
                <a:gd name="T10" fmla="*/ 8 w 28"/>
                <a:gd name="T11" fmla="*/ 0 h 36"/>
                <a:gd name="T12" fmla="*/ 20 w 28"/>
                <a:gd name="T13" fmla="*/ 0 h 36"/>
                <a:gd name="T14" fmla="*/ 28 w 28"/>
                <a:gd name="T15" fmla="*/ 8 h 36"/>
                <a:gd name="T16" fmla="*/ 28 w 28"/>
                <a:gd name="T17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8" y="28"/>
                  </a:moveTo>
                  <a:cubicBezTo>
                    <a:pt x="28" y="33"/>
                    <a:pt x="25" y="36"/>
                    <a:pt x="20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0" y="33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3"/>
                    <a:pt x="28" y="8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ṧľïḍé">
              <a:extLst>
                <a:ext uri="{FF2B5EF4-FFF2-40B4-BE49-F238E27FC236}">
                  <a16:creationId xmlns:a16="http://schemas.microsoft.com/office/drawing/2014/main" id="{A73CC9CE-BD3E-4EC1-8BC5-B097E8418857}"/>
                </a:ext>
              </a:extLst>
            </p:cNvPr>
            <p:cNvSpPr/>
            <p:nvPr/>
          </p:nvSpPr>
          <p:spPr bwMode="auto">
            <a:xfrm>
              <a:off x="5890683" y="2536038"/>
              <a:ext cx="153668" cy="185255"/>
            </a:xfrm>
            <a:custGeom>
              <a:avLst/>
              <a:gdLst>
                <a:gd name="T0" fmla="*/ 76 w 76"/>
                <a:gd name="T1" fmla="*/ 38 h 92"/>
                <a:gd name="T2" fmla="*/ 38 w 76"/>
                <a:gd name="T3" fmla="*/ 0 h 92"/>
                <a:gd name="T4" fmla="*/ 0 w 76"/>
                <a:gd name="T5" fmla="*/ 38 h 92"/>
                <a:gd name="T6" fmla="*/ 18 w 76"/>
                <a:gd name="T7" fmla="*/ 70 h 92"/>
                <a:gd name="T8" fmla="*/ 38 w 76"/>
                <a:gd name="T9" fmla="*/ 92 h 92"/>
                <a:gd name="T10" fmla="*/ 58 w 76"/>
                <a:gd name="T11" fmla="*/ 70 h 92"/>
                <a:gd name="T12" fmla="*/ 76 w 76"/>
                <a:gd name="T1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2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7" y="63"/>
                    <a:pt x="18" y="70"/>
                  </a:cubicBezTo>
                  <a:cubicBezTo>
                    <a:pt x="19" y="82"/>
                    <a:pt x="21" y="92"/>
                    <a:pt x="38" y="92"/>
                  </a:cubicBezTo>
                  <a:cubicBezTo>
                    <a:pt x="55" y="92"/>
                    <a:pt x="57" y="82"/>
                    <a:pt x="58" y="70"/>
                  </a:cubicBezTo>
                  <a:cubicBezTo>
                    <a:pt x="69" y="63"/>
                    <a:pt x="76" y="51"/>
                    <a:pt x="7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$1ïḍe">
              <a:extLst>
                <a:ext uri="{FF2B5EF4-FFF2-40B4-BE49-F238E27FC236}">
                  <a16:creationId xmlns:a16="http://schemas.microsoft.com/office/drawing/2014/main" id="{E37E8F1C-DC9D-4310-94E5-2B161D700467}"/>
                </a:ext>
              </a:extLst>
            </p:cNvPr>
            <p:cNvSpPr/>
            <p:nvPr/>
          </p:nvSpPr>
          <p:spPr bwMode="auto">
            <a:xfrm>
              <a:off x="5929100" y="2596651"/>
              <a:ext cx="81102" cy="140862"/>
            </a:xfrm>
            <a:custGeom>
              <a:avLst/>
              <a:gdLst>
                <a:gd name="T0" fmla="*/ 30 w 40"/>
                <a:gd name="T1" fmla="*/ 3 h 70"/>
                <a:gd name="T2" fmla="*/ 27 w 40"/>
                <a:gd name="T3" fmla="*/ 1 h 70"/>
                <a:gd name="T4" fmla="*/ 18 w 40"/>
                <a:gd name="T5" fmla="*/ 8 h 70"/>
                <a:gd name="T6" fmla="*/ 14 w 40"/>
                <a:gd name="T7" fmla="*/ 1 h 70"/>
                <a:gd name="T8" fmla="*/ 10 w 40"/>
                <a:gd name="T9" fmla="*/ 1 h 70"/>
                <a:gd name="T10" fmla="*/ 13 w 40"/>
                <a:gd name="T11" fmla="*/ 64 h 70"/>
                <a:gd name="T12" fmla="*/ 14 w 40"/>
                <a:gd name="T13" fmla="*/ 64 h 70"/>
                <a:gd name="T14" fmla="*/ 13 w 40"/>
                <a:gd name="T15" fmla="*/ 7 h 70"/>
                <a:gd name="T16" fmla="*/ 15 w 40"/>
                <a:gd name="T17" fmla="*/ 20 h 70"/>
                <a:gd name="T18" fmla="*/ 20 w 40"/>
                <a:gd name="T19" fmla="*/ 21 h 70"/>
                <a:gd name="T20" fmla="*/ 27 w 40"/>
                <a:gd name="T21" fmla="*/ 7 h 70"/>
                <a:gd name="T22" fmla="*/ 29 w 40"/>
                <a:gd name="T23" fmla="*/ 18 h 70"/>
                <a:gd name="T24" fmla="*/ 27 w 40"/>
                <a:gd name="T25" fmla="*/ 36 h 70"/>
                <a:gd name="T26" fmla="*/ 21 w 40"/>
                <a:gd name="T27" fmla="*/ 66 h 70"/>
                <a:gd name="T28" fmla="*/ 27 w 40"/>
                <a:gd name="T29" fmla="*/ 67 h 70"/>
                <a:gd name="T30" fmla="*/ 30 w 40"/>
                <a:gd name="T31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0">
                  <a:moveTo>
                    <a:pt x="30" y="3"/>
                  </a:moveTo>
                  <a:cubicBezTo>
                    <a:pt x="30" y="2"/>
                    <a:pt x="29" y="1"/>
                    <a:pt x="27" y="1"/>
                  </a:cubicBezTo>
                  <a:cubicBezTo>
                    <a:pt x="23" y="3"/>
                    <a:pt x="20" y="5"/>
                    <a:pt x="18" y="8"/>
                  </a:cubicBezTo>
                  <a:cubicBezTo>
                    <a:pt x="17" y="5"/>
                    <a:pt x="16" y="3"/>
                    <a:pt x="14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0" y="19"/>
                    <a:pt x="7" y="46"/>
                    <a:pt x="13" y="64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4" y="46"/>
                    <a:pt x="5" y="25"/>
                    <a:pt x="13" y="7"/>
                  </a:cubicBezTo>
                  <a:cubicBezTo>
                    <a:pt x="15" y="11"/>
                    <a:pt x="15" y="16"/>
                    <a:pt x="15" y="20"/>
                  </a:cubicBezTo>
                  <a:cubicBezTo>
                    <a:pt x="15" y="24"/>
                    <a:pt x="20" y="24"/>
                    <a:pt x="20" y="21"/>
                  </a:cubicBezTo>
                  <a:cubicBezTo>
                    <a:pt x="20" y="20"/>
                    <a:pt x="25" y="3"/>
                    <a:pt x="27" y="7"/>
                  </a:cubicBezTo>
                  <a:cubicBezTo>
                    <a:pt x="28" y="10"/>
                    <a:pt x="28" y="15"/>
                    <a:pt x="29" y="18"/>
                  </a:cubicBezTo>
                  <a:cubicBezTo>
                    <a:pt x="29" y="24"/>
                    <a:pt x="28" y="30"/>
                    <a:pt x="27" y="36"/>
                  </a:cubicBezTo>
                  <a:cubicBezTo>
                    <a:pt x="25" y="46"/>
                    <a:pt x="21" y="56"/>
                    <a:pt x="21" y="66"/>
                  </a:cubicBezTo>
                  <a:cubicBezTo>
                    <a:pt x="22" y="70"/>
                    <a:pt x="26" y="70"/>
                    <a:pt x="27" y="67"/>
                  </a:cubicBezTo>
                  <a:cubicBezTo>
                    <a:pt x="29" y="46"/>
                    <a:pt x="40" y="22"/>
                    <a:pt x="30" y="3"/>
                  </a:cubicBezTo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ṣ1iḑe">
              <a:extLst>
                <a:ext uri="{FF2B5EF4-FFF2-40B4-BE49-F238E27FC236}">
                  <a16:creationId xmlns:a16="http://schemas.microsoft.com/office/drawing/2014/main" id="{BA459BDE-884E-4C1D-B315-16A24C2715B2}"/>
                </a:ext>
              </a:extLst>
            </p:cNvPr>
            <p:cNvSpPr/>
            <p:nvPr/>
          </p:nvSpPr>
          <p:spPr bwMode="auto">
            <a:xfrm>
              <a:off x="6220214" y="1730137"/>
              <a:ext cx="290261" cy="291115"/>
            </a:xfrm>
            <a:custGeom>
              <a:avLst/>
              <a:gdLst>
                <a:gd name="T0" fmla="*/ 144 w 144"/>
                <a:gd name="T1" fmla="*/ 23 h 144"/>
                <a:gd name="T2" fmla="*/ 121 w 144"/>
                <a:gd name="T3" fmla="*/ 0 h 144"/>
                <a:gd name="T4" fmla="*/ 23 w 144"/>
                <a:gd name="T5" fmla="*/ 0 h 144"/>
                <a:gd name="T6" fmla="*/ 0 w 144"/>
                <a:gd name="T7" fmla="*/ 23 h 144"/>
                <a:gd name="T8" fmla="*/ 0 w 144"/>
                <a:gd name="T9" fmla="*/ 121 h 144"/>
                <a:gd name="T10" fmla="*/ 23 w 144"/>
                <a:gd name="T11" fmla="*/ 144 h 144"/>
                <a:gd name="T12" fmla="*/ 121 w 144"/>
                <a:gd name="T13" fmla="*/ 144 h 144"/>
                <a:gd name="T14" fmla="*/ 144 w 144"/>
                <a:gd name="T15" fmla="*/ 121 h 144"/>
                <a:gd name="T16" fmla="*/ 144 w 144"/>
                <a:gd name="T17" fmla="*/ 23 h 144"/>
                <a:gd name="T18" fmla="*/ 116 w 144"/>
                <a:gd name="T19" fmla="*/ 27 h 144"/>
                <a:gd name="T20" fmla="*/ 116 w 144"/>
                <a:gd name="T21" fmla="*/ 29 h 144"/>
                <a:gd name="T22" fmla="*/ 116 w 144"/>
                <a:gd name="T23" fmla="*/ 108 h 144"/>
                <a:gd name="T24" fmla="*/ 116 w 144"/>
                <a:gd name="T25" fmla="*/ 112 h 144"/>
                <a:gd name="T26" fmla="*/ 116 w 144"/>
                <a:gd name="T27" fmla="*/ 116 h 144"/>
                <a:gd name="T28" fmla="*/ 28 w 144"/>
                <a:gd name="T29" fmla="*/ 116 h 144"/>
                <a:gd name="T30" fmla="*/ 28 w 144"/>
                <a:gd name="T31" fmla="*/ 112 h 144"/>
                <a:gd name="T32" fmla="*/ 28 w 144"/>
                <a:gd name="T33" fmla="*/ 108 h 144"/>
                <a:gd name="T34" fmla="*/ 28 w 144"/>
                <a:gd name="T35" fmla="*/ 29 h 144"/>
                <a:gd name="T36" fmla="*/ 28 w 144"/>
                <a:gd name="T37" fmla="*/ 27 h 144"/>
                <a:gd name="T38" fmla="*/ 28 w 144"/>
                <a:gd name="T39" fmla="*/ 20 h 144"/>
                <a:gd name="T40" fmla="*/ 116 w 144"/>
                <a:gd name="T41" fmla="*/ 20 h 144"/>
                <a:gd name="T42" fmla="*/ 116 w 144"/>
                <a:gd name="T43" fmla="*/ 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144" y="23"/>
                  </a:moveTo>
                  <a:cubicBezTo>
                    <a:pt x="144" y="10"/>
                    <a:pt x="134" y="0"/>
                    <a:pt x="1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4"/>
                    <a:pt x="10" y="144"/>
                    <a:pt x="23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34" y="144"/>
                    <a:pt x="144" y="134"/>
                    <a:pt x="144" y="121"/>
                  </a:cubicBezTo>
                  <a:lnTo>
                    <a:pt x="144" y="23"/>
                  </a:lnTo>
                  <a:close/>
                  <a:moveTo>
                    <a:pt x="116" y="27"/>
                  </a:moveTo>
                  <a:cubicBezTo>
                    <a:pt x="116" y="29"/>
                    <a:pt x="116" y="29"/>
                    <a:pt x="116" y="29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16" y="20"/>
                    <a:pt x="116" y="20"/>
                    <a:pt x="116" y="20"/>
                  </a:cubicBezTo>
                  <a:lnTo>
                    <a:pt x="116" y="27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ṩlíḋè">
              <a:extLst>
                <a:ext uri="{FF2B5EF4-FFF2-40B4-BE49-F238E27FC236}">
                  <a16:creationId xmlns:a16="http://schemas.microsoft.com/office/drawing/2014/main" id="{91BAC9E3-DB40-4FA4-A9DF-794DA005AB1B}"/>
                </a:ext>
              </a:extLst>
            </p:cNvPr>
            <p:cNvSpPr/>
            <p:nvPr/>
          </p:nvSpPr>
          <p:spPr bwMode="auto">
            <a:xfrm>
              <a:off x="6276559" y="1778798"/>
              <a:ext cx="177572" cy="177571"/>
            </a:xfrm>
            <a:custGeom>
              <a:avLst/>
              <a:gdLst>
                <a:gd name="T0" fmla="*/ 0 w 208"/>
                <a:gd name="T1" fmla="*/ 208 h 208"/>
                <a:gd name="T2" fmla="*/ 208 w 208"/>
                <a:gd name="T3" fmla="*/ 208 h 208"/>
                <a:gd name="T4" fmla="*/ 208 w 208"/>
                <a:gd name="T5" fmla="*/ 0 h 208"/>
                <a:gd name="T6" fmla="*/ 0 w 208"/>
                <a:gd name="T7" fmla="*/ 0 h 208"/>
                <a:gd name="T8" fmla="*/ 0 w 208"/>
                <a:gd name="T9" fmla="*/ 208 h 208"/>
                <a:gd name="T10" fmla="*/ 76 w 208"/>
                <a:gd name="T11" fmla="*/ 57 h 208"/>
                <a:gd name="T12" fmla="*/ 156 w 208"/>
                <a:gd name="T13" fmla="*/ 109 h 208"/>
                <a:gd name="T14" fmla="*/ 76 w 208"/>
                <a:gd name="T15" fmla="*/ 161 h 208"/>
                <a:gd name="T16" fmla="*/ 76 w 208"/>
                <a:gd name="T17" fmla="*/ 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0" y="208"/>
                  </a:moveTo>
                  <a:lnTo>
                    <a:pt x="208" y="208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208"/>
                  </a:lnTo>
                  <a:close/>
                  <a:moveTo>
                    <a:pt x="76" y="57"/>
                  </a:moveTo>
                  <a:lnTo>
                    <a:pt x="156" y="109"/>
                  </a:lnTo>
                  <a:lnTo>
                    <a:pt x="76" y="161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šļiḋe">
              <a:extLst>
                <a:ext uri="{FF2B5EF4-FFF2-40B4-BE49-F238E27FC236}">
                  <a16:creationId xmlns:a16="http://schemas.microsoft.com/office/drawing/2014/main" id="{EC67198A-3141-4CAF-9B61-46A53315F7E0}"/>
                </a:ext>
              </a:extLst>
            </p:cNvPr>
            <p:cNvSpPr/>
            <p:nvPr/>
          </p:nvSpPr>
          <p:spPr bwMode="auto">
            <a:xfrm>
              <a:off x="6276559" y="1770261"/>
              <a:ext cx="177572" cy="14513"/>
            </a:xfrm>
            <a:custGeom>
              <a:avLst/>
              <a:gdLst>
                <a:gd name="T0" fmla="*/ 0 w 208"/>
                <a:gd name="T1" fmla="*/ 17 h 17"/>
                <a:gd name="T2" fmla="*/ 0 w 208"/>
                <a:gd name="T3" fmla="*/ 10 h 17"/>
                <a:gd name="T4" fmla="*/ 208 w 208"/>
                <a:gd name="T5" fmla="*/ 10 h 17"/>
                <a:gd name="T6" fmla="*/ 208 w 208"/>
                <a:gd name="T7" fmla="*/ 17 h 17"/>
                <a:gd name="T8" fmla="*/ 208 w 208"/>
                <a:gd name="T9" fmla="*/ 0 h 17"/>
                <a:gd name="T10" fmla="*/ 0 w 208"/>
                <a:gd name="T11" fmla="*/ 0 h 17"/>
                <a:gd name="T12" fmla="*/ 0 w 208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7">
                  <a:moveTo>
                    <a:pt x="0" y="17"/>
                  </a:moveTo>
                  <a:lnTo>
                    <a:pt x="0" y="10"/>
                  </a:lnTo>
                  <a:lnTo>
                    <a:pt x="208" y="10"/>
                  </a:lnTo>
                  <a:lnTo>
                    <a:pt x="208" y="17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ṩľíḑè">
              <a:extLst>
                <a:ext uri="{FF2B5EF4-FFF2-40B4-BE49-F238E27FC236}">
                  <a16:creationId xmlns:a16="http://schemas.microsoft.com/office/drawing/2014/main" id="{C8929539-2788-419A-9A7C-D1B471A386DD}"/>
                </a:ext>
              </a:extLst>
            </p:cNvPr>
            <p:cNvSpPr/>
            <p:nvPr/>
          </p:nvSpPr>
          <p:spPr bwMode="auto">
            <a:xfrm>
              <a:off x="6276559" y="1956370"/>
              <a:ext cx="177572" cy="7683"/>
            </a:xfrm>
            <a:custGeom>
              <a:avLst/>
              <a:gdLst>
                <a:gd name="T0" fmla="*/ 0 w 208"/>
                <a:gd name="T1" fmla="*/ 0 h 9"/>
                <a:gd name="T2" fmla="*/ 0 w 208"/>
                <a:gd name="T3" fmla="*/ 9 h 9"/>
                <a:gd name="T4" fmla="*/ 208 w 208"/>
                <a:gd name="T5" fmla="*/ 9 h 9"/>
                <a:gd name="T6" fmla="*/ 208 w 208"/>
                <a:gd name="T7" fmla="*/ 0 h 9"/>
                <a:gd name="T8" fmla="*/ 208 w 208"/>
                <a:gd name="T9" fmla="*/ 0 h 9"/>
                <a:gd name="T10" fmla="*/ 0 w 208"/>
                <a:gd name="T11" fmla="*/ 0 h 9"/>
                <a:gd name="T12" fmla="*/ 0 w 20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9">
                  <a:moveTo>
                    <a:pt x="0" y="0"/>
                  </a:moveTo>
                  <a:lnTo>
                    <a:pt x="0" y="9"/>
                  </a:lnTo>
                  <a:lnTo>
                    <a:pt x="208" y="9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S1ïḋê">
              <a:extLst>
                <a:ext uri="{FF2B5EF4-FFF2-40B4-BE49-F238E27FC236}">
                  <a16:creationId xmlns:a16="http://schemas.microsoft.com/office/drawing/2014/main" id="{5D55B739-6214-41C0-B50F-04F95179D692}"/>
                </a:ext>
              </a:extLst>
            </p:cNvPr>
            <p:cNvSpPr/>
            <p:nvPr/>
          </p:nvSpPr>
          <p:spPr bwMode="auto">
            <a:xfrm>
              <a:off x="6341441" y="1827459"/>
              <a:ext cx="68297" cy="88786"/>
            </a:xfrm>
            <a:custGeom>
              <a:avLst/>
              <a:gdLst>
                <a:gd name="T0" fmla="*/ 0 w 80"/>
                <a:gd name="T1" fmla="*/ 0 h 104"/>
                <a:gd name="T2" fmla="*/ 0 w 80"/>
                <a:gd name="T3" fmla="*/ 104 h 104"/>
                <a:gd name="T4" fmla="*/ 80 w 80"/>
                <a:gd name="T5" fmla="*/ 52 h 104"/>
                <a:gd name="T6" fmla="*/ 0 w 80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4">
                  <a:moveTo>
                    <a:pt x="0" y="0"/>
                  </a:moveTo>
                  <a:lnTo>
                    <a:pt x="0" y="104"/>
                  </a:lnTo>
                  <a:lnTo>
                    <a:pt x="8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şḻide">
              <a:extLst>
                <a:ext uri="{FF2B5EF4-FFF2-40B4-BE49-F238E27FC236}">
                  <a16:creationId xmlns:a16="http://schemas.microsoft.com/office/drawing/2014/main" id="{F466D601-D019-4EFD-A4E5-584458DCD16B}"/>
                </a:ext>
              </a:extLst>
            </p:cNvPr>
            <p:cNvSpPr/>
            <p:nvPr/>
          </p:nvSpPr>
          <p:spPr bwMode="auto">
            <a:xfrm>
              <a:off x="5254670" y="4160645"/>
              <a:ext cx="420025" cy="215989"/>
            </a:xfrm>
            <a:custGeom>
              <a:avLst/>
              <a:gdLst>
                <a:gd name="T0" fmla="*/ 46 w 208"/>
                <a:gd name="T1" fmla="*/ 95 h 107"/>
                <a:gd name="T2" fmla="*/ 208 w 208"/>
                <a:gd name="T3" fmla="*/ 0 h 107"/>
                <a:gd name="T4" fmla="*/ 54 w 208"/>
                <a:gd name="T5" fmla="*/ 0 h 107"/>
                <a:gd name="T6" fmla="*/ 46 w 208"/>
                <a:gd name="T7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7">
                  <a:moveTo>
                    <a:pt x="46" y="95"/>
                  </a:moveTo>
                  <a:cubicBezTo>
                    <a:pt x="85" y="107"/>
                    <a:pt x="145" y="61"/>
                    <a:pt x="20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0" y="41"/>
                    <a:pt x="0" y="81"/>
                    <a:pt x="46" y="9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şḷïḑè">
              <a:extLst>
                <a:ext uri="{FF2B5EF4-FFF2-40B4-BE49-F238E27FC236}">
                  <a16:creationId xmlns:a16="http://schemas.microsoft.com/office/drawing/2014/main" id="{4C23C679-EECE-4E02-BF54-BE8ECB6D2D34}"/>
                </a:ext>
              </a:extLst>
            </p:cNvPr>
            <p:cNvSpPr/>
            <p:nvPr/>
          </p:nvSpPr>
          <p:spPr bwMode="auto">
            <a:xfrm>
              <a:off x="4923430" y="2521525"/>
              <a:ext cx="286846" cy="319287"/>
            </a:xfrm>
            <a:custGeom>
              <a:avLst/>
              <a:gdLst>
                <a:gd name="T0" fmla="*/ 39 w 142"/>
                <a:gd name="T1" fmla="*/ 119 h 158"/>
                <a:gd name="T2" fmla="*/ 142 w 142"/>
                <a:gd name="T3" fmla="*/ 158 h 158"/>
                <a:gd name="T4" fmla="*/ 142 w 142"/>
                <a:gd name="T5" fmla="*/ 0 h 158"/>
                <a:gd name="T6" fmla="*/ 39 w 142"/>
                <a:gd name="T7" fmla="*/ 11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39" y="119"/>
                  </a:moveTo>
                  <a:cubicBezTo>
                    <a:pt x="61" y="150"/>
                    <a:pt x="102" y="158"/>
                    <a:pt x="142" y="15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2" y="20"/>
                    <a:pt x="0" y="66"/>
                    <a:pt x="39" y="119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ṧľiḓé">
              <a:extLst>
                <a:ext uri="{FF2B5EF4-FFF2-40B4-BE49-F238E27FC236}">
                  <a16:creationId xmlns:a16="http://schemas.microsoft.com/office/drawing/2014/main" id="{11C9A16A-6091-43D7-AC17-611E24F1A749}"/>
                </a:ext>
              </a:extLst>
            </p:cNvPr>
            <p:cNvSpPr/>
            <p:nvPr/>
          </p:nvSpPr>
          <p:spPr bwMode="auto">
            <a:xfrm>
              <a:off x="4816717" y="3038019"/>
              <a:ext cx="393560" cy="426001"/>
            </a:xfrm>
            <a:custGeom>
              <a:avLst/>
              <a:gdLst>
                <a:gd name="T0" fmla="*/ 75 w 195"/>
                <a:gd name="T1" fmla="*/ 187 h 211"/>
                <a:gd name="T2" fmla="*/ 195 w 195"/>
                <a:gd name="T3" fmla="*/ 189 h 211"/>
                <a:gd name="T4" fmla="*/ 195 w 195"/>
                <a:gd name="T5" fmla="*/ 0 h 211"/>
                <a:gd name="T6" fmla="*/ 75 w 195"/>
                <a:gd name="T7" fmla="*/ 18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11">
                  <a:moveTo>
                    <a:pt x="75" y="187"/>
                  </a:moveTo>
                  <a:cubicBezTo>
                    <a:pt x="108" y="211"/>
                    <a:pt x="155" y="204"/>
                    <a:pt x="195" y="189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26" y="42"/>
                    <a:pt x="0" y="132"/>
                    <a:pt x="75" y="187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śḻiḋê">
              <a:extLst>
                <a:ext uri="{FF2B5EF4-FFF2-40B4-BE49-F238E27FC236}">
                  <a16:creationId xmlns:a16="http://schemas.microsoft.com/office/drawing/2014/main" id="{E3B77CCB-C970-4DCD-A93B-2B1993D92AA8}"/>
                </a:ext>
              </a:extLst>
            </p:cNvPr>
            <p:cNvSpPr/>
            <p:nvPr/>
          </p:nvSpPr>
          <p:spPr bwMode="auto">
            <a:xfrm>
              <a:off x="6056302" y="2123696"/>
              <a:ext cx="1318981" cy="2912854"/>
            </a:xfrm>
            <a:custGeom>
              <a:avLst/>
              <a:gdLst>
                <a:gd name="T0" fmla="*/ 485 w 653"/>
                <a:gd name="T1" fmla="*/ 235 h 1443"/>
                <a:gd name="T2" fmla="*/ 346 w 653"/>
                <a:gd name="T3" fmla="*/ 20 h 1443"/>
                <a:gd name="T4" fmla="*/ 342 w 653"/>
                <a:gd name="T5" fmla="*/ 590 h 1443"/>
                <a:gd name="T6" fmla="*/ 188 w 653"/>
                <a:gd name="T7" fmla="*/ 190 h 1443"/>
                <a:gd name="T8" fmla="*/ 86 w 653"/>
                <a:gd name="T9" fmla="*/ 7 h 1443"/>
                <a:gd name="T10" fmla="*/ 22 w 653"/>
                <a:gd name="T11" fmla="*/ 191 h 1443"/>
                <a:gd name="T12" fmla="*/ 107 w 653"/>
                <a:gd name="T13" fmla="*/ 538 h 1443"/>
                <a:gd name="T14" fmla="*/ 132 w 653"/>
                <a:gd name="T15" fmla="*/ 1010 h 1443"/>
                <a:gd name="T16" fmla="*/ 60 w 653"/>
                <a:gd name="T17" fmla="*/ 1009 h 1443"/>
                <a:gd name="T18" fmla="*/ 113 w 653"/>
                <a:gd name="T19" fmla="*/ 1152 h 1443"/>
                <a:gd name="T20" fmla="*/ 137 w 653"/>
                <a:gd name="T21" fmla="*/ 1433 h 1443"/>
                <a:gd name="T22" fmla="*/ 563 w 653"/>
                <a:gd name="T23" fmla="*/ 1443 h 1443"/>
                <a:gd name="T24" fmla="*/ 622 w 653"/>
                <a:gd name="T25" fmla="*/ 644 h 1443"/>
                <a:gd name="T26" fmla="*/ 485 w 653"/>
                <a:gd name="T27" fmla="*/ 23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" h="1443">
                  <a:moveTo>
                    <a:pt x="485" y="235"/>
                  </a:moveTo>
                  <a:cubicBezTo>
                    <a:pt x="440" y="138"/>
                    <a:pt x="415" y="20"/>
                    <a:pt x="346" y="20"/>
                  </a:cubicBezTo>
                  <a:cubicBezTo>
                    <a:pt x="342" y="590"/>
                    <a:pt x="342" y="590"/>
                    <a:pt x="342" y="590"/>
                  </a:cubicBezTo>
                  <a:cubicBezTo>
                    <a:pt x="342" y="590"/>
                    <a:pt x="196" y="234"/>
                    <a:pt x="188" y="190"/>
                  </a:cubicBezTo>
                  <a:cubicBezTo>
                    <a:pt x="181" y="146"/>
                    <a:pt x="150" y="14"/>
                    <a:pt x="86" y="7"/>
                  </a:cubicBezTo>
                  <a:cubicBezTo>
                    <a:pt x="23" y="0"/>
                    <a:pt x="0" y="115"/>
                    <a:pt x="22" y="191"/>
                  </a:cubicBezTo>
                  <a:cubicBezTo>
                    <a:pt x="63" y="339"/>
                    <a:pt x="101" y="424"/>
                    <a:pt x="107" y="538"/>
                  </a:cubicBezTo>
                  <a:cubicBezTo>
                    <a:pt x="114" y="642"/>
                    <a:pt x="13" y="718"/>
                    <a:pt x="132" y="1010"/>
                  </a:cubicBezTo>
                  <a:cubicBezTo>
                    <a:pt x="60" y="1009"/>
                    <a:pt x="60" y="1009"/>
                    <a:pt x="60" y="1009"/>
                  </a:cubicBezTo>
                  <a:cubicBezTo>
                    <a:pt x="60" y="1009"/>
                    <a:pt x="43" y="1054"/>
                    <a:pt x="113" y="1152"/>
                  </a:cubicBezTo>
                  <a:cubicBezTo>
                    <a:pt x="144" y="1195"/>
                    <a:pt x="142" y="1344"/>
                    <a:pt x="137" y="1433"/>
                  </a:cubicBezTo>
                  <a:cubicBezTo>
                    <a:pt x="563" y="1443"/>
                    <a:pt x="563" y="1443"/>
                    <a:pt x="563" y="1443"/>
                  </a:cubicBezTo>
                  <a:cubicBezTo>
                    <a:pt x="568" y="1265"/>
                    <a:pt x="597" y="791"/>
                    <a:pt x="622" y="644"/>
                  </a:cubicBezTo>
                  <a:cubicBezTo>
                    <a:pt x="653" y="457"/>
                    <a:pt x="522" y="316"/>
                    <a:pt x="485" y="23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ṣḻîḓè">
              <a:extLst>
                <a:ext uri="{FF2B5EF4-FFF2-40B4-BE49-F238E27FC236}">
                  <a16:creationId xmlns:a16="http://schemas.microsoft.com/office/drawing/2014/main" id="{8F6D01A5-90B6-40D7-B797-4A72DC077212}"/>
                </a:ext>
              </a:extLst>
            </p:cNvPr>
            <p:cNvSpPr/>
            <p:nvPr/>
          </p:nvSpPr>
          <p:spPr bwMode="auto">
            <a:xfrm>
              <a:off x="6254362" y="5016916"/>
              <a:ext cx="952739" cy="233916"/>
            </a:xfrm>
            <a:custGeom>
              <a:avLst/>
              <a:gdLst>
                <a:gd name="T0" fmla="*/ 24 w 1116"/>
                <a:gd name="T1" fmla="*/ 0 h 274"/>
                <a:gd name="T2" fmla="*/ 0 w 1116"/>
                <a:gd name="T3" fmla="*/ 232 h 274"/>
                <a:gd name="T4" fmla="*/ 1116 w 1116"/>
                <a:gd name="T5" fmla="*/ 274 h 274"/>
                <a:gd name="T6" fmla="*/ 1116 w 1116"/>
                <a:gd name="T7" fmla="*/ 23 h 274"/>
                <a:gd name="T8" fmla="*/ 1100 w 1116"/>
                <a:gd name="T9" fmla="*/ 23 h 274"/>
                <a:gd name="T10" fmla="*/ 92 w 1116"/>
                <a:gd name="T11" fmla="*/ 0 h 274"/>
                <a:gd name="T12" fmla="*/ 24 w 1116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274">
                  <a:moveTo>
                    <a:pt x="24" y="0"/>
                  </a:moveTo>
                  <a:lnTo>
                    <a:pt x="0" y="232"/>
                  </a:lnTo>
                  <a:lnTo>
                    <a:pt x="1116" y="274"/>
                  </a:lnTo>
                  <a:lnTo>
                    <a:pt x="1116" y="23"/>
                  </a:lnTo>
                  <a:lnTo>
                    <a:pt x="1100" y="23"/>
                  </a:lnTo>
                  <a:lnTo>
                    <a:pt x="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F6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ṧlíḓè">
              <a:extLst>
                <a:ext uri="{FF2B5EF4-FFF2-40B4-BE49-F238E27FC236}">
                  <a16:creationId xmlns:a16="http://schemas.microsoft.com/office/drawing/2014/main" id="{F3143927-31E6-4C90-BFD0-DD8679622C45}"/>
                </a:ext>
              </a:extLst>
            </p:cNvPr>
            <p:cNvSpPr/>
            <p:nvPr/>
          </p:nvSpPr>
          <p:spPr bwMode="auto">
            <a:xfrm>
              <a:off x="6109233" y="5214976"/>
              <a:ext cx="1156776" cy="924567"/>
            </a:xfrm>
            <a:custGeom>
              <a:avLst/>
              <a:gdLst>
                <a:gd name="T0" fmla="*/ 118 w 1355"/>
                <a:gd name="T1" fmla="*/ 0 h 1083"/>
                <a:gd name="T2" fmla="*/ 0 w 1355"/>
                <a:gd name="T3" fmla="*/ 1023 h 1083"/>
                <a:gd name="T4" fmla="*/ 1355 w 1355"/>
                <a:gd name="T5" fmla="*/ 1083 h 1083"/>
                <a:gd name="T6" fmla="*/ 1350 w 1355"/>
                <a:gd name="T7" fmla="*/ 45 h 1083"/>
                <a:gd name="T8" fmla="*/ 1286 w 1355"/>
                <a:gd name="T9" fmla="*/ 42 h 1083"/>
                <a:gd name="T10" fmla="*/ 170 w 1355"/>
                <a:gd name="T11" fmla="*/ 0 h 1083"/>
                <a:gd name="T12" fmla="*/ 118 w 1355"/>
                <a:gd name="T13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5" h="1083">
                  <a:moveTo>
                    <a:pt x="118" y="0"/>
                  </a:moveTo>
                  <a:lnTo>
                    <a:pt x="0" y="1023"/>
                  </a:lnTo>
                  <a:lnTo>
                    <a:pt x="1355" y="1083"/>
                  </a:lnTo>
                  <a:lnTo>
                    <a:pt x="1350" y="45"/>
                  </a:lnTo>
                  <a:lnTo>
                    <a:pt x="1286" y="42"/>
                  </a:lnTo>
                  <a:lnTo>
                    <a:pt x="17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0700">
                <a:lumMod val="60000"/>
                <a:lumOff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729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8.2.7 </a:t>
            </a:r>
            <a:r>
              <a:rPr lang="zh-CN" altLang="en-US" dirty="0"/>
              <a:t>作品内容控制文件</a:t>
            </a:r>
          </a:p>
        </p:txBody>
      </p:sp>
      <p:sp>
        <p:nvSpPr>
          <p:cNvPr id="107" name="内容占位符 17"/>
          <p:cNvSpPr txBox="1">
            <a:spLocks/>
          </p:cNvSpPr>
          <p:nvPr/>
        </p:nvSpPr>
        <p:spPr>
          <a:xfrm>
            <a:off x="733867" y="1414637"/>
            <a:ext cx="70063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对 </a:t>
            </a:r>
            <a:r>
              <a:rPr lang="en-US" altLang="zh-CN" dirty="0"/>
              <a:t>activities </a:t>
            </a:r>
            <a:r>
              <a:rPr lang="zh-CN" altLang="en-US" dirty="0"/>
              <a:t>包的程序</a:t>
            </a:r>
            <a:r>
              <a:rPr lang="en-US" altLang="zh-CN" dirty="0"/>
              <a:t>ListItemActivity.java</a:t>
            </a:r>
            <a:r>
              <a:rPr lang="zh-CN" altLang="en-US" dirty="0"/>
              <a:t>进行补充。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该程序可对上一个程序</a:t>
            </a:r>
            <a:r>
              <a:rPr lang="en-US" altLang="zh-CN" dirty="0" err="1"/>
              <a:t>RecyclerViewAdapter</a:t>
            </a:r>
            <a:r>
              <a:rPr lang="zh-CN" altLang="en-US" dirty="0"/>
              <a:t>中单击列表后传过来的数据进行处理。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打开布局文件</a:t>
            </a:r>
            <a:r>
              <a:rPr lang="en-US" altLang="zh-CN" dirty="0"/>
              <a:t>activity_list_item.xml</a:t>
            </a:r>
            <a:r>
              <a:rPr lang="zh-CN" altLang="en-US" dirty="0"/>
              <a:t>显示具体信息，该布局设计效果如图</a:t>
            </a:r>
            <a:r>
              <a:rPr lang="en-US" altLang="zh-CN" dirty="0"/>
              <a:t>8-9</a:t>
            </a:r>
            <a:r>
              <a:rPr lang="zh-CN" altLang="en-US" dirty="0"/>
              <a:t>所示。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ListItemActivity.java</a:t>
            </a:r>
            <a:r>
              <a:rPr lang="zh-CN" altLang="en-US" dirty="0"/>
              <a:t>中添加代码。 </a:t>
            </a:r>
          </a:p>
        </p:txBody>
      </p:sp>
      <p:pic>
        <p:nvPicPr>
          <p:cNvPr id="108" name="图片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95" y="1414637"/>
            <a:ext cx="2596636" cy="3960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矩形 108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879826" y="5588176"/>
            <a:ext cx="1661374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作品内容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0C7564A-96FD-4D9F-8392-0024EB534B68}"/>
              </a:ext>
            </a:extLst>
          </p:cNvPr>
          <p:cNvSpPr/>
          <p:nvPr/>
        </p:nvSpPr>
        <p:spPr bwMode="auto">
          <a:xfrm>
            <a:off x="0" y="5613721"/>
            <a:ext cx="7933387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1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剪去单角的矩形 36"/>
          <p:cNvSpPr>
            <a:spLocks/>
          </p:cNvSpPr>
          <p:nvPr/>
        </p:nvSpPr>
        <p:spPr bwMode="auto">
          <a:xfrm>
            <a:off x="-26407" y="832338"/>
            <a:ext cx="6215172" cy="5357447"/>
          </a:xfrm>
          <a:prstGeom prst="snip1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剪去对角的矩形 17"/>
          <p:cNvSpPr>
            <a:spLocks/>
          </p:cNvSpPr>
          <p:nvPr/>
        </p:nvSpPr>
        <p:spPr bwMode="auto">
          <a:xfrm>
            <a:off x="4189479" y="832338"/>
            <a:ext cx="453471" cy="5357447"/>
          </a:xfrm>
          <a:prstGeom prst="snip2DiagRect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9843" y="3185415"/>
            <a:ext cx="3617746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732" dirty="0"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  <p:sp>
        <p:nvSpPr>
          <p:cNvPr id="12" name="MH_Number_1"/>
          <p:cNvSpPr/>
          <p:nvPr>
            <p:custDataLst>
              <p:tags r:id="rId1"/>
            </p:custDataLst>
          </p:nvPr>
        </p:nvSpPr>
        <p:spPr>
          <a:xfrm>
            <a:off x="5747097" y="1652958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8.1.1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2"/>
            </p:custDataLst>
          </p:nvPr>
        </p:nvSpPr>
        <p:spPr>
          <a:xfrm>
            <a:off x="6921259" y="1762224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</a:t>
            </a:r>
          </a:p>
        </p:txBody>
      </p:sp>
      <p:sp>
        <p:nvSpPr>
          <p:cNvPr id="14" name="MH_Number_2"/>
          <p:cNvSpPr/>
          <p:nvPr>
            <p:custDataLst>
              <p:tags r:id="rId3"/>
            </p:custDataLst>
          </p:nvPr>
        </p:nvSpPr>
        <p:spPr>
          <a:xfrm>
            <a:off x="5747097" y="2456382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8.1.2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MH_Entry_2"/>
          <p:cNvSpPr/>
          <p:nvPr>
            <p:custDataLst>
              <p:tags r:id="rId4"/>
            </p:custDataLst>
          </p:nvPr>
        </p:nvSpPr>
        <p:spPr>
          <a:xfrm>
            <a:off x="6921259" y="2534726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运行截屏</a:t>
            </a:r>
          </a:p>
        </p:txBody>
      </p:sp>
      <p:sp>
        <p:nvSpPr>
          <p:cNvPr id="16" name="MH_Number_3"/>
          <p:cNvSpPr/>
          <p:nvPr>
            <p:custDataLst>
              <p:tags r:id="rId5"/>
            </p:custDataLst>
          </p:nvPr>
        </p:nvSpPr>
        <p:spPr>
          <a:xfrm>
            <a:off x="5747097" y="3259806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8.1.3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3"/>
          <p:cNvSpPr/>
          <p:nvPr>
            <p:custDataLst>
              <p:tags r:id="rId6"/>
            </p:custDataLst>
          </p:nvPr>
        </p:nvSpPr>
        <p:spPr>
          <a:xfrm>
            <a:off x="6921259" y="3355768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项目的图片资源</a:t>
            </a:r>
          </a:p>
        </p:txBody>
      </p:sp>
      <p:sp>
        <p:nvSpPr>
          <p:cNvPr id="19" name="MH_Number_4"/>
          <p:cNvSpPr/>
          <p:nvPr>
            <p:custDataLst>
              <p:tags r:id="rId7"/>
            </p:custDataLst>
          </p:nvPr>
        </p:nvSpPr>
        <p:spPr>
          <a:xfrm>
            <a:off x="5747097" y="4072195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8.1.4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" name="MH_Entry_4"/>
          <p:cNvSpPr/>
          <p:nvPr>
            <p:custDataLst>
              <p:tags r:id="rId8"/>
            </p:custDataLst>
          </p:nvPr>
        </p:nvSpPr>
        <p:spPr>
          <a:xfrm>
            <a:off x="6921259" y="4179233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资源</a:t>
            </a:r>
          </a:p>
        </p:txBody>
      </p:sp>
      <p:sp>
        <p:nvSpPr>
          <p:cNvPr id="21" name="MH_Number_4"/>
          <p:cNvSpPr/>
          <p:nvPr>
            <p:custDataLst>
              <p:tags r:id="rId9"/>
            </p:custDataLst>
          </p:nvPr>
        </p:nvSpPr>
        <p:spPr>
          <a:xfrm>
            <a:off x="5747097" y="4869062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8.1.5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Entry_4"/>
          <p:cNvSpPr/>
          <p:nvPr>
            <p:custDataLst>
              <p:tags r:id="rId10"/>
            </p:custDataLst>
          </p:nvPr>
        </p:nvSpPr>
        <p:spPr>
          <a:xfrm>
            <a:off x="6921259" y="4968751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项目的文件清单</a:t>
            </a:r>
          </a:p>
        </p:txBody>
      </p:sp>
      <p:sp>
        <p:nvSpPr>
          <p:cNvPr id="23" name="MH_Number_4"/>
          <p:cNvSpPr/>
          <p:nvPr>
            <p:custDataLst>
              <p:tags r:id="rId11"/>
            </p:custDataLst>
          </p:nvPr>
        </p:nvSpPr>
        <p:spPr>
          <a:xfrm>
            <a:off x="5756062" y="5698518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8.1.6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Entry_4"/>
          <p:cNvSpPr/>
          <p:nvPr>
            <p:custDataLst>
              <p:tags r:id="rId12"/>
            </p:custDataLst>
          </p:nvPr>
        </p:nvSpPr>
        <p:spPr>
          <a:xfrm>
            <a:off x="6921259" y="5801323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工程准备</a:t>
            </a:r>
          </a:p>
        </p:txBody>
      </p:sp>
    </p:spTree>
    <p:extLst>
      <p:ext uri="{BB962C8B-B14F-4D97-AF65-F5344CB8AC3E}">
        <p14:creationId xmlns:p14="http://schemas.microsoft.com/office/powerpoint/2010/main" val="29110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8.2.7 </a:t>
            </a:r>
            <a:r>
              <a:rPr lang="zh-CN" altLang="en-US" dirty="0"/>
              <a:t>完善配置文件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359902" y="893642"/>
            <a:ext cx="108121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配置文件</a:t>
            </a:r>
            <a:r>
              <a:rPr lang="en-US" altLang="zh-CN" dirty="0"/>
              <a:t>manifest</a:t>
            </a:r>
            <a:r>
              <a:rPr lang="zh-CN" altLang="en-US" dirty="0"/>
              <a:t>的完整代码如下：</a:t>
            </a:r>
          </a:p>
        </p:txBody>
      </p:sp>
      <p:sp>
        <p:nvSpPr>
          <p:cNvPr id="46" name="矩形 45"/>
          <p:cNvSpPr/>
          <p:nvPr/>
        </p:nvSpPr>
        <p:spPr>
          <a:xfrm>
            <a:off x="843020" y="1347099"/>
            <a:ext cx="8107797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&lt;?xml version="1.0" encoding="utf-8"?&gt;</a:t>
            </a:r>
            <a:endParaRPr lang="zh-CN" altLang="zh-CN" sz="1600" dirty="0"/>
          </a:p>
          <a:p>
            <a:r>
              <a:rPr lang="en-US" altLang="zh-CN" sz="1600" dirty="0"/>
              <a:t>&lt;manifest </a:t>
            </a:r>
            <a:r>
              <a:rPr lang="en-US" altLang="zh-CN" sz="1600" dirty="0" err="1"/>
              <a:t>xmlns:android</a:t>
            </a:r>
            <a:r>
              <a:rPr lang="en-US" altLang="zh-CN" sz="1600" dirty="0"/>
              <a:t>="http://schemas.android.com/</a:t>
            </a:r>
            <a:r>
              <a:rPr lang="en-US" altLang="zh-CN" sz="1600" dirty="0" err="1"/>
              <a:t>apk</a:t>
            </a:r>
            <a:r>
              <a:rPr lang="en-US" altLang="zh-CN" sz="1600" dirty="0"/>
              <a:t>/res/android"</a:t>
            </a:r>
            <a:endParaRPr lang="zh-CN" altLang="zh-CN" sz="1600" dirty="0"/>
          </a:p>
          <a:p>
            <a:r>
              <a:rPr lang="en-US" altLang="zh-CN" sz="1600" dirty="0"/>
              <a:t>    package="</a:t>
            </a:r>
            <a:r>
              <a:rPr lang="en-US" altLang="zh-CN" sz="1600" dirty="0" err="1"/>
              <a:t>com.myapp.azurecg.azurecg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    &lt;!--</a:t>
            </a:r>
            <a:r>
              <a:rPr lang="zh-CN" altLang="zh-CN" sz="1600" dirty="0"/>
              <a:t>在这里加入联网代码</a:t>
            </a:r>
            <a:r>
              <a:rPr lang="en-US" altLang="zh-CN" sz="1600" dirty="0"/>
              <a:t>--&gt;</a:t>
            </a:r>
            <a:endParaRPr lang="zh-CN" altLang="zh-CN" sz="1600" dirty="0"/>
          </a:p>
          <a:p>
            <a:r>
              <a:rPr lang="en-US" altLang="zh-CN" sz="1600" dirty="0"/>
              <a:t>    &lt;uses-permission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android.permission.INTERNET</a:t>
            </a:r>
            <a:r>
              <a:rPr lang="en-US" altLang="zh-CN" sz="1600" dirty="0"/>
              <a:t>" /&gt;</a:t>
            </a:r>
            <a:endParaRPr lang="zh-CN" altLang="zh-CN" sz="1600" dirty="0"/>
          </a:p>
          <a:p>
            <a:r>
              <a:rPr lang="en-US" altLang="zh-CN" sz="1600" dirty="0"/>
              <a:t>    &lt;application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android:allowBackup</a:t>
            </a:r>
            <a:r>
              <a:rPr lang="en-US" altLang="zh-CN" sz="1600" dirty="0"/>
              <a:t>="true"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android:icon</a:t>
            </a:r>
            <a:r>
              <a:rPr lang="en-US" altLang="zh-CN" sz="1600" dirty="0"/>
              <a:t>="@</a:t>
            </a:r>
            <a:r>
              <a:rPr lang="en-US" altLang="zh-CN" sz="1600" dirty="0" err="1"/>
              <a:t>mipmap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ic_launcher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android:label</a:t>
            </a:r>
            <a:r>
              <a:rPr lang="en-US" altLang="zh-CN" sz="1600" dirty="0"/>
              <a:t>="@string/</a:t>
            </a:r>
            <a:r>
              <a:rPr lang="en-US" altLang="zh-CN" sz="1600" dirty="0" err="1"/>
              <a:t>app_name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android:roundIcon</a:t>
            </a:r>
            <a:r>
              <a:rPr lang="en-US" altLang="zh-CN" sz="1600" dirty="0"/>
              <a:t>="@</a:t>
            </a:r>
            <a:r>
              <a:rPr lang="en-US" altLang="zh-CN" sz="1600" dirty="0" err="1"/>
              <a:t>mipmap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ic_launcher_round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android:supportsRtl</a:t>
            </a:r>
            <a:r>
              <a:rPr lang="en-US" altLang="zh-CN" sz="1600" dirty="0"/>
              <a:t>="true"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android:theme</a:t>
            </a:r>
            <a:r>
              <a:rPr lang="en-US" altLang="zh-CN" sz="1600" dirty="0"/>
              <a:t>="@style/</a:t>
            </a:r>
            <a:r>
              <a:rPr lang="en-US" altLang="zh-CN" sz="1600" dirty="0" err="1"/>
              <a:t>AppTheme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        &lt;activity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=".</a:t>
            </a:r>
            <a:r>
              <a:rPr lang="en-US" altLang="zh-CN" sz="1600" dirty="0" err="1"/>
              <a:t>activities.MainActivity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            &lt;intent-filter&gt;</a:t>
            </a:r>
            <a:endParaRPr lang="zh-CN" altLang="zh-CN" sz="1600" dirty="0"/>
          </a:p>
          <a:p>
            <a:r>
              <a:rPr lang="en-US" altLang="zh-CN" sz="1600" dirty="0"/>
              <a:t>                &lt;action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android.intent.action.MAIN</a:t>
            </a:r>
            <a:r>
              <a:rPr lang="en-US" altLang="zh-CN" sz="1600" dirty="0"/>
              <a:t>" /&gt;</a:t>
            </a:r>
            <a:endParaRPr lang="zh-CN" altLang="zh-CN" sz="1600" dirty="0"/>
          </a:p>
          <a:p>
            <a:r>
              <a:rPr lang="en-US" altLang="zh-CN" sz="1600" dirty="0"/>
              <a:t>                &lt;category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android.intent.category.LAUNCHER</a:t>
            </a:r>
            <a:r>
              <a:rPr lang="en-US" altLang="zh-CN" sz="1600" dirty="0"/>
              <a:t>" /&gt;</a:t>
            </a:r>
            <a:endParaRPr lang="zh-CN" altLang="zh-CN" sz="1600" dirty="0"/>
          </a:p>
          <a:p>
            <a:r>
              <a:rPr lang="en-US" altLang="zh-CN" sz="1600" dirty="0"/>
              <a:t>            &lt;/intent-filter&gt;</a:t>
            </a:r>
            <a:endParaRPr lang="zh-CN" altLang="zh-CN" sz="1600" dirty="0"/>
          </a:p>
          <a:p>
            <a:r>
              <a:rPr lang="en-US" altLang="zh-CN" sz="1600" dirty="0"/>
              <a:t>        &lt;/activity&gt;</a:t>
            </a:r>
            <a:endParaRPr lang="zh-CN" altLang="zh-CN" sz="1600" dirty="0"/>
          </a:p>
          <a:p>
            <a:r>
              <a:rPr lang="en-US" altLang="zh-CN" sz="1600" dirty="0"/>
              <a:t>        &lt;activity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=".</a:t>
            </a:r>
            <a:r>
              <a:rPr lang="en-US" altLang="zh-CN" sz="1600" dirty="0" err="1"/>
              <a:t>activities.ListActivity</a:t>
            </a:r>
            <a:r>
              <a:rPr lang="en-US" altLang="zh-CN" sz="1600" dirty="0"/>
              <a:t>" /&gt;</a:t>
            </a:r>
            <a:endParaRPr lang="zh-CN" altLang="zh-CN" sz="1600" dirty="0"/>
          </a:p>
          <a:p>
            <a:r>
              <a:rPr lang="en-US" altLang="zh-CN" sz="1600" dirty="0"/>
              <a:t>        &lt;activity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=".</a:t>
            </a:r>
            <a:r>
              <a:rPr lang="en-US" altLang="zh-CN" sz="1600" dirty="0" err="1"/>
              <a:t>activities.ListItemActivity</a:t>
            </a:r>
            <a:r>
              <a:rPr lang="en-US" altLang="zh-CN" sz="1600" dirty="0"/>
              <a:t>"&gt;&lt;/activity&gt;</a:t>
            </a:r>
            <a:endParaRPr lang="zh-CN" altLang="zh-CN" sz="1600" dirty="0"/>
          </a:p>
          <a:p>
            <a:r>
              <a:rPr lang="en-US" altLang="zh-CN" sz="1600" dirty="0"/>
              <a:t>    &lt;/application&gt;</a:t>
            </a:r>
            <a:endParaRPr lang="zh-CN" altLang="zh-CN" sz="1600" dirty="0"/>
          </a:p>
          <a:p>
            <a:r>
              <a:rPr lang="en-US" altLang="zh-CN" sz="1600" dirty="0"/>
              <a:t>&lt;/manifest&gt;</a:t>
            </a:r>
            <a:endParaRPr lang="zh-CN" altLang="zh-CN" sz="1600" dirty="0"/>
          </a:p>
        </p:txBody>
      </p:sp>
      <p:grpSp>
        <p:nvGrpSpPr>
          <p:cNvPr id="47" name="组合 46"/>
          <p:cNvGrpSpPr/>
          <p:nvPr/>
        </p:nvGrpSpPr>
        <p:grpSpPr>
          <a:xfrm>
            <a:off x="8567228" y="2693987"/>
            <a:ext cx="2849563" cy="4164013"/>
            <a:chOff x="8322529" y="2291334"/>
            <a:chExt cx="2849563" cy="4164013"/>
          </a:xfrm>
        </p:grpSpPr>
        <p:sp>
          <p:nvSpPr>
            <p:cNvPr id="48" name="îṡḷïḑè">
              <a:extLst>
                <a:ext uri="{FF2B5EF4-FFF2-40B4-BE49-F238E27FC236}">
                  <a16:creationId xmlns:a16="http://schemas.microsoft.com/office/drawing/2014/main" id="{455EF57F-5DB0-451E-97FC-0248B5C00805}"/>
                </a:ext>
              </a:extLst>
            </p:cNvPr>
            <p:cNvSpPr/>
            <p:nvPr/>
          </p:nvSpPr>
          <p:spPr bwMode="auto">
            <a:xfrm>
              <a:off x="9387742" y="3669284"/>
              <a:ext cx="0" cy="695325"/>
            </a:xfrm>
            <a:custGeom>
              <a:avLst/>
              <a:gdLst>
                <a:gd name="T0" fmla="*/ 0 h 438"/>
                <a:gd name="T1" fmla="*/ 438 h 438"/>
                <a:gd name="T2" fmla="*/ 438 h 438"/>
                <a:gd name="T3" fmla="*/ 2 h 438"/>
                <a:gd name="T4" fmla="*/ 0 h 43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8">
                  <a:moveTo>
                    <a:pt x="0" y="0"/>
                  </a:moveTo>
                  <a:lnTo>
                    <a:pt x="0" y="438"/>
                  </a:lnTo>
                  <a:lnTo>
                    <a:pt x="0" y="4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liḑè">
              <a:extLst>
                <a:ext uri="{FF2B5EF4-FFF2-40B4-BE49-F238E27FC236}">
                  <a16:creationId xmlns:a16="http://schemas.microsoft.com/office/drawing/2014/main" id="{5B5DA0CE-0570-44AC-9CB7-27D652FD630C}"/>
                </a:ext>
              </a:extLst>
            </p:cNvPr>
            <p:cNvSpPr/>
            <p:nvPr/>
          </p:nvSpPr>
          <p:spPr bwMode="auto">
            <a:xfrm>
              <a:off x="9387742" y="3669284"/>
              <a:ext cx="0" cy="695325"/>
            </a:xfrm>
            <a:custGeom>
              <a:avLst/>
              <a:gdLst>
                <a:gd name="T0" fmla="*/ 0 h 438"/>
                <a:gd name="T1" fmla="*/ 438 h 438"/>
                <a:gd name="T2" fmla="*/ 438 h 438"/>
                <a:gd name="T3" fmla="*/ 2 h 438"/>
                <a:gd name="T4" fmla="*/ 0 h 43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8">
                  <a:moveTo>
                    <a:pt x="0" y="0"/>
                  </a:moveTo>
                  <a:lnTo>
                    <a:pt x="0" y="438"/>
                  </a:lnTo>
                  <a:lnTo>
                    <a:pt x="0" y="438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ṡḷïḍè">
              <a:extLst>
                <a:ext uri="{FF2B5EF4-FFF2-40B4-BE49-F238E27FC236}">
                  <a16:creationId xmlns:a16="http://schemas.microsoft.com/office/drawing/2014/main" id="{4E746C5C-042E-41D9-A13A-758E97EDE97C}"/>
                </a:ext>
              </a:extLst>
            </p:cNvPr>
            <p:cNvSpPr/>
            <p:nvPr/>
          </p:nvSpPr>
          <p:spPr bwMode="auto">
            <a:xfrm>
              <a:off x="9209942" y="3574034"/>
              <a:ext cx="177800" cy="790575"/>
            </a:xfrm>
            <a:custGeom>
              <a:avLst/>
              <a:gdLst>
                <a:gd name="T0" fmla="*/ 0 w 112"/>
                <a:gd name="T1" fmla="*/ 0 h 498"/>
                <a:gd name="T2" fmla="*/ 0 w 112"/>
                <a:gd name="T3" fmla="*/ 239 h 498"/>
                <a:gd name="T4" fmla="*/ 2 w 112"/>
                <a:gd name="T5" fmla="*/ 239 h 498"/>
                <a:gd name="T6" fmla="*/ 2 w 112"/>
                <a:gd name="T7" fmla="*/ 438 h 498"/>
                <a:gd name="T8" fmla="*/ 112 w 112"/>
                <a:gd name="T9" fmla="*/ 498 h 498"/>
                <a:gd name="T10" fmla="*/ 112 w 112"/>
                <a:gd name="T11" fmla="*/ 60 h 498"/>
                <a:gd name="T12" fmla="*/ 0 w 112"/>
                <a:gd name="T13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98">
                  <a:moveTo>
                    <a:pt x="0" y="0"/>
                  </a:moveTo>
                  <a:lnTo>
                    <a:pt x="0" y="239"/>
                  </a:lnTo>
                  <a:lnTo>
                    <a:pt x="2" y="239"/>
                  </a:lnTo>
                  <a:lnTo>
                    <a:pt x="2" y="438"/>
                  </a:lnTo>
                  <a:lnTo>
                    <a:pt x="112" y="498"/>
                  </a:lnTo>
                  <a:lnTo>
                    <a:pt x="112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ṣļïďé">
              <a:extLst>
                <a:ext uri="{FF2B5EF4-FFF2-40B4-BE49-F238E27FC236}">
                  <a16:creationId xmlns:a16="http://schemas.microsoft.com/office/drawing/2014/main" id="{76327217-3015-4B24-9D68-94B114FF0B3B}"/>
                </a:ext>
              </a:extLst>
            </p:cNvPr>
            <p:cNvSpPr/>
            <p:nvPr/>
          </p:nvSpPr>
          <p:spPr bwMode="auto">
            <a:xfrm>
              <a:off x="9209942" y="3574034"/>
              <a:ext cx="177800" cy="790575"/>
            </a:xfrm>
            <a:custGeom>
              <a:avLst/>
              <a:gdLst>
                <a:gd name="T0" fmla="*/ 0 w 112"/>
                <a:gd name="T1" fmla="*/ 0 h 498"/>
                <a:gd name="T2" fmla="*/ 0 w 112"/>
                <a:gd name="T3" fmla="*/ 239 h 498"/>
                <a:gd name="T4" fmla="*/ 2 w 112"/>
                <a:gd name="T5" fmla="*/ 239 h 498"/>
                <a:gd name="T6" fmla="*/ 2 w 112"/>
                <a:gd name="T7" fmla="*/ 438 h 498"/>
                <a:gd name="T8" fmla="*/ 112 w 112"/>
                <a:gd name="T9" fmla="*/ 498 h 498"/>
                <a:gd name="T10" fmla="*/ 112 w 112"/>
                <a:gd name="T11" fmla="*/ 60 h 498"/>
                <a:gd name="T12" fmla="*/ 0 w 112"/>
                <a:gd name="T13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98">
                  <a:moveTo>
                    <a:pt x="0" y="0"/>
                  </a:moveTo>
                  <a:lnTo>
                    <a:pt x="0" y="239"/>
                  </a:lnTo>
                  <a:lnTo>
                    <a:pt x="2" y="239"/>
                  </a:lnTo>
                  <a:lnTo>
                    <a:pt x="2" y="438"/>
                  </a:lnTo>
                  <a:lnTo>
                    <a:pt x="112" y="498"/>
                  </a:lnTo>
                  <a:lnTo>
                    <a:pt x="11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šľiḍê">
              <a:extLst>
                <a:ext uri="{FF2B5EF4-FFF2-40B4-BE49-F238E27FC236}">
                  <a16:creationId xmlns:a16="http://schemas.microsoft.com/office/drawing/2014/main" id="{25F628A8-EFAE-4B1F-A784-CE3DE80B2D5A}"/>
                </a:ext>
              </a:extLst>
            </p:cNvPr>
            <p:cNvSpPr/>
            <p:nvPr/>
          </p:nvSpPr>
          <p:spPr bwMode="auto">
            <a:xfrm>
              <a:off x="9265504" y="3385122"/>
              <a:ext cx="431800" cy="257175"/>
            </a:xfrm>
            <a:custGeom>
              <a:avLst/>
              <a:gdLst>
                <a:gd name="T0" fmla="*/ 131 w 131"/>
                <a:gd name="T1" fmla="*/ 49 h 78"/>
                <a:gd name="T2" fmla="*/ 59 w 131"/>
                <a:gd name="T3" fmla="*/ 11 h 78"/>
                <a:gd name="T4" fmla="*/ 59 w 131"/>
                <a:gd name="T5" fmla="*/ 11 h 78"/>
                <a:gd name="T6" fmla="*/ 53 w 131"/>
                <a:gd name="T7" fmla="*/ 5 h 78"/>
                <a:gd name="T8" fmla="*/ 37 w 131"/>
                <a:gd name="T9" fmla="*/ 3 h 78"/>
                <a:gd name="T10" fmla="*/ 28 w 131"/>
                <a:gd name="T11" fmla="*/ 7 h 78"/>
                <a:gd name="T12" fmla="*/ 17 w 131"/>
                <a:gd name="T13" fmla="*/ 7 h 78"/>
                <a:gd name="T14" fmla="*/ 0 w 131"/>
                <a:gd name="T15" fmla="*/ 8 h 78"/>
                <a:gd name="T16" fmla="*/ 40 w 131"/>
                <a:gd name="T17" fmla="*/ 34 h 78"/>
                <a:gd name="T18" fmla="*/ 48 w 131"/>
                <a:gd name="T19" fmla="*/ 36 h 78"/>
                <a:gd name="T20" fmla="*/ 121 w 131"/>
                <a:gd name="T21" fmla="*/ 78 h 78"/>
                <a:gd name="T22" fmla="*/ 131 w 131"/>
                <a:gd name="T23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78">
                  <a:moveTo>
                    <a:pt x="131" y="49"/>
                  </a:move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9" y="1"/>
                    <a:pt x="43" y="0"/>
                    <a:pt x="37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4" y="6"/>
                    <a:pt x="20" y="6"/>
                    <a:pt x="17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2" y="36"/>
                    <a:pt x="45" y="36"/>
                    <a:pt x="48" y="36"/>
                  </a:cubicBezTo>
                  <a:cubicBezTo>
                    <a:pt x="121" y="78"/>
                    <a:pt x="121" y="78"/>
                    <a:pt x="121" y="78"/>
                  </a:cubicBezTo>
                  <a:lnTo>
                    <a:pt x="131" y="49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š1îḑe">
              <a:extLst>
                <a:ext uri="{FF2B5EF4-FFF2-40B4-BE49-F238E27FC236}">
                  <a16:creationId xmlns:a16="http://schemas.microsoft.com/office/drawing/2014/main" id="{AF054A77-33E0-4B76-B52E-075307D050AD}"/>
                </a:ext>
              </a:extLst>
            </p:cNvPr>
            <p:cNvSpPr/>
            <p:nvPr/>
          </p:nvSpPr>
          <p:spPr bwMode="auto">
            <a:xfrm>
              <a:off x="9519504" y="3342259"/>
              <a:ext cx="954088" cy="504825"/>
            </a:xfrm>
            <a:custGeom>
              <a:avLst/>
              <a:gdLst>
                <a:gd name="T0" fmla="*/ 278 w 289"/>
                <a:gd name="T1" fmla="*/ 14 h 153"/>
                <a:gd name="T2" fmla="*/ 235 w 289"/>
                <a:gd name="T3" fmla="*/ 11 h 153"/>
                <a:gd name="T4" fmla="*/ 149 w 289"/>
                <a:gd name="T5" fmla="*/ 85 h 153"/>
                <a:gd name="T6" fmla="*/ 21 w 289"/>
                <a:gd name="T7" fmla="*/ 32 h 153"/>
                <a:gd name="T8" fmla="*/ 0 w 289"/>
                <a:gd name="T9" fmla="*/ 68 h 153"/>
                <a:gd name="T10" fmla="*/ 141 w 289"/>
                <a:gd name="T11" fmla="*/ 147 h 153"/>
                <a:gd name="T12" fmla="*/ 173 w 289"/>
                <a:gd name="T13" fmla="*/ 144 h 153"/>
                <a:gd name="T14" fmla="*/ 175 w 289"/>
                <a:gd name="T15" fmla="*/ 143 h 153"/>
                <a:gd name="T16" fmla="*/ 275 w 289"/>
                <a:gd name="T17" fmla="*/ 57 h 153"/>
                <a:gd name="T18" fmla="*/ 278 w 289"/>
                <a:gd name="T19" fmla="*/ 1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153">
                  <a:moveTo>
                    <a:pt x="278" y="14"/>
                  </a:moveTo>
                  <a:cubicBezTo>
                    <a:pt x="267" y="1"/>
                    <a:pt x="248" y="0"/>
                    <a:pt x="235" y="11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51" y="153"/>
                    <a:pt x="164" y="152"/>
                    <a:pt x="173" y="144"/>
                  </a:cubicBezTo>
                  <a:cubicBezTo>
                    <a:pt x="175" y="143"/>
                    <a:pt x="175" y="143"/>
                    <a:pt x="175" y="143"/>
                  </a:cubicBezTo>
                  <a:cubicBezTo>
                    <a:pt x="275" y="57"/>
                    <a:pt x="275" y="57"/>
                    <a:pt x="275" y="57"/>
                  </a:cubicBezTo>
                  <a:cubicBezTo>
                    <a:pt x="288" y="46"/>
                    <a:pt x="289" y="27"/>
                    <a:pt x="278" y="14"/>
                  </a:cubicBez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ḻïdè">
              <a:extLst>
                <a:ext uri="{FF2B5EF4-FFF2-40B4-BE49-F238E27FC236}">
                  <a16:creationId xmlns:a16="http://schemas.microsoft.com/office/drawing/2014/main" id="{E998EE99-519A-4CEA-B496-2765EE52793F}"/>
                </a:ext>
              </a:extLst>
            </p:cNvPr>
            <p:cNvSpPr/>
            <p:nvPr/>
          </p:nvSpPr>
          <p:spPr bwMode="auto">
            <a:xfrm>
              <a:off x="9467117" y="3424809"/>
              <a:ext cx="122238" cy="142875"/>
            </a:xfrm>
            <a:custGeom>
              <a:avLst/>
              <a:gdLst>
                <a:gd name="T0" fmla="*/ 77 w 77"/>
                <a:gd name="T1" fmla="*/ 15 h 90"/>
                <a:gd name="T2" fmla="*/ 41 w 77"/>
                <a:gd name="T3" fmla="*/ 0 h 90"/>
                <a:gd name="T4" fmla="*/ 0 w 77"/>
                <a:gd name="T5" fmla="*/ 71 h 90"/>
                <a:gd name="T6" fmla="*/ 33 w 77"/>
                <a:gd name="T7" fmla="*/ 90 h 90"/>
                <a:gd name="T8" fmla="*/ 77 w 77"/>
                <a:gd name="T9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0">
                  <a:moveTo>
                    <a:pt x="77" y="15"/>
                  </a:moveTo>
                  <a:lnTo>
                    <a:pt x="41" y="0"/>
                  </a:lnTo>
                  <a:lnTo>
                    <a:pt x="0" y="71"/>
                  </a:lnTo>
                  <a:lnTo>
                    <a:pt x="33" y="90"/>
                  </a:lnTo>
                  <a:lnTo>
                    <a:pt x="77" y="1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ṩlïḋê">
              <a:extLst>
                <a:ext uri="{FF2B5EF4-FFF2-40B4-BE49-F238E27FC236}">
                  <a16:creationId xmlns:a16="http://schemas.microsoft.com/office/drawing/2014/main" id="{0C03D21F-6D80-43A8-87F6-915845D4891B}"/>
                </a:ext>
              </a:extLst>
            </p:cNvPr>
            <p:cNvSpPr/>
            <p:nvPr/>
          </p:nvSpPr>
          <p:spPr bwMode="auto">
            <a:xfrm>
              <a:off x="10137042" y="2680272"/>
              <a:ext cx="504825" cy="508000"/>
            </a:xfrm>
            <a:prstGeom prst="ellipse">
              <a:avLst/>
            </a:pr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şlïďê">
              <a:extLst>
                <a:ext uri="{FF2B5EF4-FFF2-40B4-BE49-F238E27FC236}">
                  <a16:creationId xmlns:a16="http://schemas.microsoft.com/office/drawing/2014/main" id="{1ED61A7B-0968-40CE-A2F2-D4A8B6CD4EDB}"/>
                </a:ext>
              </a:extLst>
            </p:cNvPr>
            <p:cNvSpPr/>
            <p:nvPr/>
          </p:nvSpPr>
          <p:spPr bwMode="auto">
            <a:xfrm>
              <a:off x="10703779" y="5594922"/>
              <a:ext cx="303213" cy="282575"/>
            </a:xfrm>
            <a:custGeom>
              <a:avLst/>
              <a:gdLst>
                <a:gd name="T0" fmla="*/ 75 w 92"/>
                <a:gd name="T1" fmla="*/ 86 h 86"/>
                <a:gd name="T2" fmla="*/ 0 w 92"/>
                <a:gd name="T3" fmla="*/ 35 h 86"/>
                <a:gd name="T4" fmla="*/ 24 w 92"/>
                <a:gd name="T5" fmla="*/ 0 h 86"/>
                <a:gd name="T6" fmla="*/ 92 w 92"/>
                <a:gd name="T7" fmla="*/ 61 h 86"/>
                <a:gd name="T8" fmla="*/ 75 w 92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6">
                  <a:moveTo>
                    <a:pt x="75" y="86"/>
                  </a:moveTo>
                  <a:cubicBezTo>
                    <a:pt x="74" y="85"/>
                    <a:pt x="0" y="35"/>
                    <a:pt x="0" y="3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92" y="61"/>
                    <a:pt x="92" y="61"/>
                    <a:pt x="92" y="61"/>
                  </a:cubicBezTo>
                  <a:lnTo>
                    <a:pt x="75" y="86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ŝ1iḓè">
              <a:extLst>
                <a:ext uri="{FF2B5EF4-FFF2-40B4-BE49-F238E27FC236}">
                  <a16:creationId xmlns:a16="http://schemas.microsoft.com/office/drawing/2014/main" id="{7C5D6E8B-F36B-491C-A2AF-2EED922C7943}"/>
                </a:ext>
              </a:extLst>
            </p:cNvPr>
            <p:cNvSpPr/>
            <p:nvPr/>
          </p:nvSpPr>
          <p:spPr bwMode="auto">
            <a:xfrm>
              <a:off x="10881579" y="5760022"/>
              <a:ext cx="257175" cy="454025"/>
            </a:xfrm>
            <a:custGeom>
              <a:avLst/>
              <a:gdLst>
                <a:gd name="T0" fmla="*/ 10 w 78"/>
                <a:gd name="T1" fmla="*/ 36 h 138"/>
                <a:gd name="T2" fmla="*/ 16 w 78"/>
                <a:gd name="T3" fmla="*/ 79 h 138"/>
                <a:gd name="T4" fmla="*/ 16 w 78"/>
                <a:gd name="T5" fmla="*/ 87 h 138"/>
                <a:gd name="T6" fmla="*/ 0 w 78"/>
                <a:gd name="T7" fmla="*/ 138 h 138"/>
                <a:gd name="T8" fmla="*/ 78 w 78"/>
                <a:gd name="T9" fmla="*/ 27 h 138"/>
                <a:gd name="T10" fmla="*/ 57 w 78"/>
                <a:gd name="T11" fmla="*/ 17 h 138"/>
                <a:gd name="T12" fmla="*/ 37 w 78"/>
                <a:gd name="T13" fmla="*/ 1 h 138"/>
                <a:gd name="T14" fmla="*/ 32 w 78"/>
                <a:gd name="T15" fmla="*/ 2 h 138"/>
                <a:gd name="T16" fmla="*/ 10 w 78"/>
                <a:gd name="T17" fmla="*/ 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38">
                  <a:moveTo>
                    <a:pt x="10" y="36"/>
                  </a:moveTo>
                  <a:cubicBezTo>
                    <a:pt x="16" y="79"/>
                    <a:pt x="16" y="79"/>
                    <a:pt x="16" y="79"/>
                  </a:cubicBezTo>
                  <a:cubicBezTo>
                    <a:pt x="16" y="82"/>
                    <a:pt x="16" y="84"/>
                    <a:pt x="16" y="8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0"/>
                    <a:pt x="33" y="0"/>
                    <a:pt x="32" y="2"/>
                  </a:cubicBezTo>
                  <a:lnTo>
                    <a:pt x="10" y="36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ṣļîḋé">
              <a:extLst>
                <a:ext uri="{FF2B5EF4-FFF2-40B4-BE49-F238E27FC236}">
                  <a16:creationId xmlns:a16="http://schemas.microsoft.com/office/drawing/2014/main" id="{6E849766-2D59-476C-92EC-7DD68FB9381D}"/>
                </a:ext>
              </a:extLst>
            </p:cNvPr>
            <p:cNvSpPr/>
            <p:nvPr/>
          </p:nvSpPr>
          <p:spPr bwMode="auto">
            <a:xfrm>
              <a:off x="10881579" y="5837809"/>
              <a:ext cx="290513" cy="396875"/>
            </a:xfrm>
            <a:custGeom>
              <a:avLst/>
              <a:gdLst>
                <a:gd name="T0" fmla="*/ 0 w 88"/>
                <a:gd name="T1" fmla="*/ 114 h 120"/>
                <a:gd name="T2" fmla="*/ 6 w 88"/>
                <a:gd name="T3" fmla="*/ 118 h 120"/>
                <a:gd name="T4" fmla="*/ 14 w 88"/>
                <a:gd name="T5" fmla="*/ 117 h 120"/>
                <a:gd name="T6" fmla="*/ 86 w 88"/>
                <a:gd name="T7" fmla="*/ 14 h 120"/>
                <a:gd name="T8" fmla="*/ 85 w 88"/>
                <a:gd name="T9" fmla="*/ 5 h 120"/>
                <a:gd name="T10" fmla="*/ 79 w 88"/>
                <a:gd name="T11" fmla="*/ 0 h 120"/>
                <a:gd name="T12" fmla="*/ 0 w 88"/>
                <a:gd name="T13" fmla="*/ 11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0" y="114"/>
                  </a:moveTo>
                  <a:cubicBezTo>
                    <a:pt x="6" y="118"/>
                    <a:pt x="6" y="118"/>
                    <a:pt x="6" y="118"/>
                  </a:cubicBezTo>
                  <a:cubicBezTo>
                    <a:pt x="8" y="120"/>
                    <a:pt x="12" y="120"/>
                    <a:pt x="14" y="117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8" y="11"/>
                    <a:pt x="87" y="7"/>
                    <a:pt x="85" y="5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šľîḋè">
              <a:extLst>
                <a:ext uri="{FF2B5EF4-FFF2-40B4-BE49-F238E27FC236}">
                  <a16:creationId xmlns:a16="http://schemas.microsoft.com/office/drawing/2014/main" id="{79C7205D-9704-43CD-B5D7-FF497E476DBF}"/>
                </a:ext>
              </a:extLst>
            </p:cNvPr>
            <p:cNvSpPr/>
            <p:nvPr/>
          </p:nvSpPr>
          <p:spPr bwMode="auto">
            <a:xfrm>
              <a:off x="10489467" y="5960047"/>
              <a:ext cx="134938" cy="306388"/>
            </a:xfrm>
            <a:custGeom>
              <a:avLst/>
              <a:gdLst>
                <a:gd name="T0" fmla="*/ 3 w 41"/>
                <a:gd name="T1" fmla="*/ 93 h 93"/>
                <a:gd name="T2" fmla="*/ 0 w 41"/>
                <a:gd name="T3" fmla="*/ 0 h 93"/>
                <a:gd name="T4" fmla="*/ 41 w 41"/>
                <a:gd name="T5" fmla="*/ 0 h 93"/>
                <a:gd name="T6" fmla="*/ 33 w 41"/>
                <a:gd name="T7" fmla="*/ 93 h 93"/>
                <a:gd name="T8" fmla="*/ 3 w 41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93">
                  <a:moveTo>
                    <a:pt x="3" y="93"/>
                  </a:moveTo>
                  <a:cubicBezTo>
                    <a:pt x="3" y="92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93"/>
                    <a:pt x="33" y="93"/>
                    <a:pt x="33" y="93"/>
                  </a:cubicBezTo>
                  <a:lnTo>
                    <a:pt x="3" y="93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lîdê">
              <a:extLst>
                <a:ext uri="{FF2B5EF4-FFF2-40B4-BE49-F238E27FC236}">
                  <a16:creationId xmlns:a16="http://schemas.microsoft.com/office/drawing/2014/main" id="{EFFCEF8B-0B85-4A36-BF2E-809896072170}"/>
                </a:ext>
              </a:extLst>
            </p:cNvPr>
            <p:cNvSpPr/>
            <p:nvPr/>
          </p:nvSpPr>
          <p:spPr bwMode="auto">
            <a:xfrm>
              <a:off x="10208479" y="3270822"/>
              <a:ext cx="501650" cy="974725"/>
            </a:xfrm>
            <a:custGeom>
              <a:avLst/>
              <a:gdLst>
                <a:gd name="T0" fmla="*/ 65 w 152"/>
                <a:gd name="T1" fmla="*/ 0 h 296"/>
                <a:gd name="T2" fmla="*/ 48 w 152"/>
                <a:gd name="T3" fmla="*/ 8 h 296"/>
                <a:gd name="T4" fmla="*/ 2 w 152"/>
                <a:gd name="T5" fmla="*/ 63 h 296"/>
                <a:gd name="T6" fmla="*/ 9 w 152"/>
                <a:gd name="T7" fmla="*/ 296 h 296"/>
                <a:gd name="T8" fmla="*/ 152 w 152"/>
                <a:gd name="T9" fmla="*/ 296 h 296"/>
                <a:gd name="T10" fmla="*/ 152 w 152"/>
                <a:gd name="T11" fmla="*/ 73 h 296"/>
                <a:gd name="T12" fmla="*/ 131 w 152"/>
                <a:gd name="T13" fmla="*/ 19 h 296"/>
                <a:gd name="T14" fmla="*/ 65 w 152"/>
                <a:gd name="T1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296">
                  <a:moveTo>
                    <a:pt x="65" y="0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19" y="21"/>
                    <a:pt x="0" y="43"/>
                    <a:pt x="2" y="63"/>
                  </a:cubicBezTo>
                  <a:cubicBezTo>
                    <a:pt x="9" y="296"/>
                    <a:pt x="9" y="296"/>
                    <a:pt x="9" y="296"/>
                  </a:cubicBezTo>
                  <a:cubicBezTo>
                    <a:pt x="152" y="296"/>
                    <a:pt x="152" y="296"/>
                    <a:pt x="152" y="29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45"/>
                    <a:pt x="152" y="26"/>
                    <a:pt x="131" y="19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ṣḷîďè">
              <a:extLst>
                <a:ext uri="{FF2B5EF4-FFF2-40B4-BE49-F238E27FC236}">
                  <a16:creationId xmlns:a16="http://schemas.microsoft.com/office/drawing/2014/main" id="{7992B8C2-6B4E-4E48-98B6-C8FE3C7F870E}"/>
                </a:ext>
              </a:extLst>
            </p:cNvPr>
            <p:cNvSpPr/>
            <p:nvPr/>
          </p:nvSpPr>
          <p:spPr bwMode="auto">
            <a:xfrm>
              <a:off x="10357704" y="3062859"/>
              <a:ext cx="155575" cy="303213"/>
            </a:xfrm>
            <a:custGeom>
              <a:avLst/>
              <a:gdLst>
                <a:gd name="T0" fmla="*/ 0 w 47"/>
                <a:gd name="T1" fmla="*/ 92 h 92"/>
                <a:gd name="T2" fmla="*/ 23 w 47"/>
                <a:gd name="T3" fmla="*/ 92 h 92"/>
                <a:gd name="T4" fmla="*/ 47 w 47"/>
                <a:gd name="T5" fmla="*/ 69 h 92"/>
                <a:gd name="T6" fmla="*/ 47 w 47"/>
                <a:gd name="T7" fmla="*/ 1 h 92"/>
                <a:gd name="T8" fmla="*/ 46 w 47"/>
                <a:gd name="T9" fmla="*/ 0 h 92"/>
                <a:gd name="T10" fmla="*/ 2 w 47"/>
                <a:gd name="T11" fmla="*/ 0 h 92"/>
                <a:gd name="T12" fmla="*/ 0 w 47"/>
                <a:gd name="T13" fmla="*/ 1 h 92"/>
                <a:gd name="T14" fmla="*/ 0 w 47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92">
                  <a:moveTo>
                    <a:pt x="0" y="92"/>
                  </a:moveTo>
                  <a:cubicBezTo>
                    <a:pt x="23" y="92"/>
                    <a:pt x="23" y="92"/>
                    <a:pt x="23" y="92"/>
                  </a:cubicBezTo>
                  <a:cubicBezTo>
                    <a:pt x="36" y="92"/>
                    <a:pt x="47" y="82"/>
                    <a:pt x="47" y="69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6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ṧḻiḋê">
              <a:extLst>
                <a:ext uri="{FF2B5EF4-FFF2-40B4-BE49-F238E27FC236}">
                  <a16:creationId xmlns:a16="http://schemas.microsoft.com/office/drawing/2014/main" id="{308112B0-4D9D-4494-9B8C-8FCADA323086}"/>
                </a:ext>
              </a:extLst>
            </p:cNvPr>
            <p:cNvSpPr/>
            <p:nvPr/>
          </p:nvSpPr>
          <p:spPr bwMode="auto">
            <a:xfrm>
              <a:off x="10024329" y="4245547"/>
              <a:ext cx="860425" cy="1560513"/>
            </a:xfrm>
            <a:custGeom>
              <a:avLst/>
              <a:gdLst>
                <a:gd name="T0" fmla="*/ 61 w 261"/>
                <a:gd name="T1" fmla="*/ 0 h 473"/>
                <a:gd name="T2" fmla="*/ 5 w 261"/>
                <a:gd name="T3" fmla="*/ 265 h 473"/>
                <a:gd name="T4" fmla="*/ 23 w 261"/>
                <a:gd name="T5" fmla="*/ 313 h 473"/>
                <a:gd name="T6" fmla="*/ 232 w 261"/>
                <a:gd name="T7" fmla="*/ 473 h 473"/>
                <a:gd name="T8" fmla="*/ 261 w 261"/>
                <a:gd name="T9" fmla="*/ 426 h 473"/>
                <a:gd name="T10" fmla="*/ 89 w 261"/>
                <a:gd name="T11" fmla="*/ 267 h 473"/>
                <a:gd name="T12" fmla="*/ 208 w 261"/>
                <a:gd name="T13" fmla="*/ 0 h 473"/>
                <a:gd name="T14" fmla="*/ 61 w 261"/>
                <a:gd name="T15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473">
                  <a:moveTo>
                    <a:pt x="61" y="0"/>
                  </a:moveTo>
                  <a:cubicBezTo>
                    <a:pt x="5" y="265"/>
                    <a:pt x="5" y="265"/>
                    <a:pt x="5" y="265"/>
                  </a:cubicBezTo>
                  <a:cubicBezTo>
                    <a:pt x="0" y="283"/>
                    <a:pt x="8" y="303"/>
                    <a:pt x="23" y="313"/>
                  </a:cubicBezTo>
                  <a:cubicBezTo>
                    <a:pt x="232" y="473"/>
                    <a:pt x="232" y="473"/>
                    <a:pt x="232" y="473"/>
                  </a:cubicBezTo>
                  <a:cubicBezTo>
                    <a:pt x="261" y="426"/>
                    <a:pt x="261" y="426"/>
                    <a:pt x="261" y="42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ľîḓè">
              <a:extLst>
                <a:ext uri="{FF2B5EF4-FFF2-40B4-BE49-F238E27FC236}">
                  <a16:creationId xmlns:a16="http://schemas.microsoft.com/office/drawing/2014/main" id="{06D10366-833D-43D1-9C09-18DF4A78C9A6}"/>
                </a:ext>
              </a:extLst>
            </p:cNvPr>
            <p:cNvSpPr/>
            <p:nvPr/>
          </p:nvSpPr>
          <p:spPr bwMode="auto">
            <a:xfrm>
              <a:off x="10724417" y="5588572"/>
              <a:ext cx="220663" cy="269875"/>
            </a:xfrm>
            <a:custGeom>
              <a:avLst/>
              <a:gdLst>
                <a:gd name="T0" fmla="*/ 139 w 139"/>
                <a:gd name="T1" fmla="*/ 41 h 170"/>
                <a:gd name="T2" fmla="*/ 58 w 139"/>
                <a:gd name="T3" fmla="*/ 170 h 170"/>
                <a:gd name="T4" fmla="*/ 0 w 139"/>
                <a:gd name="T5" fmla="*/ 126 h 170"/>
                <a:gd name="T6" fmla="*/ 81 w 139"/>
                <a:gd name="T7" fmla="*/ 0 h 170"/>
                <a:gd name="T8" fmla="*/ 139 w 139"/>
                <a:gd name="T9" fmla="*/ 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70">
                  <a:moveTo>
                    <a:pt x="139" y="41"/>
                  </a:moveTo>
                  <a:lnTo>
                    <a:pt x="58" y="170"/>
                  </a:lnTo>
                  <a:lnTo>
                    <a:pt x="0" y="126"/>
                  </a:lnTo>
                  <a:lnTo>
                    <a:pt x="81" y="0"/>
                  </a:lnTo>
                  <a:lnTo>
                    <a:pt x="139" y="41"/>
                  </a:lnTo>
                  <a:close/>
                </a:path>
              </a:pathLst>
            </a:cu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$lîdè">
              <a:extLst>
                <a:ext uri="{FF2B5EF4-FFF2-40B4-BE49-F238E27FC236}">
                  <a16:creationId xmlns:a16="http://schemas.microsoft.com/office/drawing/2014/main" id="{9D794D91-CF21-48AA-B07C-218AB04E8C14}"/>
                </a:ext>
              </a:extLst>
            </p:cNvPr>
            <p:cNvSpPr/>
            <p:nvPr/>
          </p:nvSpPr>
          <p:spPr bwMode="auto">
            <a:xfrm>
              <a:off x="10202129" y="6231509"/>
              <a:ext cx="431800" cy="177800"/>
            </a:xfrm>
            <a:custGeom>
              <a:avLst/>
              <a:gdLst>
                <a:gd name="T0" fmla="*/ 84 w 131"/>
                <a:gd name="T1" fmla="*/ 2 h 54"/>
                <a:gd name="T2" fmla="*/ 54 w 131"/>
                <a:gd name="T3" fmla="*/ 32 h 54"/>
                <a:gd name="T4" fmla="*/ 48 w 131"/>
                <a:gd name="T5" fmla="*/ 36 h 54"/>
                <a:gd name="T6" fmla="*/ 0 w 131"/>
                <a:gd name="T7" fmla="*/ 54 h 54"/>
                <a:gd name="T8" fmla="*/ 131 w 131"/>
                <a:gd name="T9" fmla="*/ 54 h 54"/>
                <a:gd name="T10" fmla="*/ 126 w 131"/>
                <a:gd name="T11" fmla="*/ 30 h 54"/>
                <a:gd name="T12" fmla="*/ 126 w 131"/>
                <a:gd name="T13" fmla="*/ 4 h 54"/>
                <a:gd name="T14" fmla="*/ 123 w 131"/>
                <a:gd name="T15" fmla="*/ 0 h 54"/>
                <a:gd name="T16" fmla="*/ 84 w 131"/>
                <a:gd name="T17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54">
                  <a:moveTo>
                    <a:pt x="84" y="2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52" y="34"/>
                    <a:pt x="50" y="35"/>
                    <a:pt x="48" y="3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2"/>
                    <a:pt x="125" y="0"/>
                    <a:pt x="123" y="0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ṥḷïďe">
              <a:extLst>
                <a:ext uri="{FF2B5EF4-FFF2-40B4-BE49-F238E27FC236}">
                  <a16:creationId xmlns:a16="http://schemas.microsoft.com/office/drawing/2014/main" id="{AFE70471-558F-42C4-924D-2A28D2186604}"/>
                </a:ext>
              </a:extLst>
            </p:cNvPr>
            <p:cNvSpPr/>
            <p:nvPr/>
          </p:nvSpPr>
          <p:spPr bwMode="auto">
            <a:xfrm>
              <a:off x="10202129" y="6409309"/>
              <a:ext cx="442913" cy="46038"/>
            </a:xfrm>
            <a:custGeom>
              <a:avLst/>
              <a:gdLst>
                <a:gd name="T0" fmla="*/ 0 w 134"/>
                <a:gd name="T1" fmla="*/ 0 h 14"/>
                <a:gd name="T2" fmla="*/ 0 w 134"/>
                <a:gd name="T3" fmla="*/ 7 h 14"/>
                <a:gd name="T4" fmla="*/ 6 w 134"/>
                <a:gd name="T5" fmla="*/ 14 h 14"/>
                <a:gd name="T6" fmla="*/ 128 w 134"/>
                <a:gd name="T7" fmla="*/ 14 h 14"/>
                <a:gd name="T8" fmla="*/ 134 w 134"/>
                <a:gd name="T9" fmla="*/ 7 h 14"/>
                <a:gd name="T10" fmla="*/ 134 w 134"/>
                <a:gd name="T11" fmla="*/ 0 h 14"/>
                <a:gd name="T12" fmla="*/ 0 w 13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4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31" y="14"/>
                    <a:pt x="134" y="11"/>
                    <a:pt x="134" y="7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şļíḍe">
              <a:extLst>
                <a:ext uri="{FF2B5EF4-FFF2-40B4-BE49-F238E27FC236}">
                  <a16:creationId xmlns:a16="http://schemas.microsoft.com/office/drawing/2014/main" id="{B1E9FA6D-CA21-40C2-867B-F11D56CF9219}"/>
                </a:ext>
              </a:extLst>
            </p:cNvPr>
            <p:cNvSpPr/>
            <p:nvPr/>
          </p:nvSpPr>
          <p:spPr bwMode="auto">
            <a:xfrm>
              <a:off x="8322529" y="3016822"/>
              <a:ext cx="1763713" cy="1390650"/>
            </a:xfrm>
            <a:custGeom>
              <a:avLst/>
              <a:gdLst>
                <a:gd name="T0" fmla="*/ 1111 w 1111"/>
                <a:gd name="T1" fmla="*/ 546 h 876"/>
                <a:gd name="T2" fmla="*/ 195 w 1111"/>
                <a:gd name="T3" fmla="*/ 0 h 876"/>
                <a:gd name="T4" fmla="*/ 0 w 1111"/>
                <a:gd name="T5" fmla="*/ 330 h 876"/>
                <a:gd name="T6" fmla="*/ 916 w 1111"/>
                <a:gd name="T7" fmla="*/ 876 h 876"/>
                <a:gd name="T8" fmla="*/ 1111 w 1111"/>
                <a:gd name="T9" fmla="*/ 54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1" h="876">
                  <a:moveTo>
                    <a:pt x="1111" y="546"/>
                  </a:moveTo>
                  <a:lnTo>
                    <a:pt x="195" y="0"/>
                  </a:lnTo>
                  <a:lnTo>
                    <a:pt x="0" y="330"/>
                  </a:lnTo>
                  <a:lnTo>
                    <a:pt x="916" y="876"/>
                  </a:lnTo>
                  <a:lnTo>
                    <a:pt x="1111" y="546"/>
                  </a:lnTo>
                  <a:close/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şļíďè">
              <a:extLst>
                <a:ext uri="{FF2B5EF4-FFF2-40B4-BE49-F238E27FC236}">
                  <a16:creationId xmlns:a16="http://schemas.microsoft.com/office/drawing/2014/main" id="{8B9F106D-E13F-4F5B-A2E4-E3D35AB6A927}"/>
                </a:ext>
              </a:extLst>
            </p:cNvPr>
            <p:cNvSpPr/>
            <p:nvPr/>
          </p:nvSpPr>
          <p:spPr bwMode="auto">
            <a:xfrm>
              <a:off x="9063892" y="3556572"/>
              <a:ext cx="284163" cy="182563"/>
            </a:xfrm>
            <a:custGeom>
              <a:avLst/>
              <a:gdLst>
                <a:gd name="T0" fmla="*/ 3 w 86"/>
                <a:gd name="T1" fmla="*/ 9 h 55"/>
                <a:gd name="T2" fmla="*/ 78 w 86"/>
                <a:gd name="T3" fmla="*/ 54 h 55"/>
                <a:gd name="T4" fmla="*/ 85 w 86"/>
                <a:gd name="T5" fmla="*/ 52 h 55"/>
                <a:gd name="T6" fmla="*/ 83 w 86"/>
                <a:gd name="T7" fmla="*/ 46 h 55"/>
                <a:gd name="T8" fmla="*/ 8 w 86"/>
                <a:gd name="T9" fmla="*/ 1 h 55"/>
                <a:gd name="T10" fmla="*/ 1 w 86"/>
                <a:gd name="T11" fmla="*/ 2 h 55"/>
                <a:gd name="T12" fmla="*/ 3 w 86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5">
                  <a:moveTo>
                    <a:pt x="3" y="9"/>
                  </a:moveTo>
                  <a:cubicBezTo>
                    <a:pt x="78" y="54"/>
                    <a:pt x="78" y="54"/>
                    <a:pt x="78" y="54"/>
                  </a:cubicBezTo>
                  <a:cubicBezTo>
                    <a:pt x="81" y="55"/>
                    <a:pt x="83" y="54"/>
                    <a:pt x="85" y="52"/>
                  </a:cubicBezTo>
                  <a:cubicBezTo>
                    <a:pt x="86" y="50"/>
                    <a:pt x="85" y="47"/>
                    <a:pt x="83" y="4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3" y="0"/>
                    <a:pt x="1" y="2"/>
                  </a:cubicBezTo>
                  <a:cubicBezTo>
                    <a:pt x="0" y="5"/>
                    <a:pt x="1" y="7"/>
                    <a:pt x="3" y="9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šḻîḍè">
              <a:extLst>
                <a:ext uri="{FF2B5EF4-FFF2-40B4-BE49-F238E27FC236}">
                  <a16:creationId xmlns:a16="http://schemas.microsoft.com/office/drawing/2014/main" id="{A25CFC56-9732-43CB-9989-2597B4CAE406}"/>
                </a:ext>
              </a:extLst>
            </p:cNvPr>
            <p:cNvSpPr/>
            <p:nvPr/>
          </p:nvSpPr>
          <p:spPr bwMode="auto">
            <a:xfrm>
              <a:off x="9014679" y="3639122"/>
              <a:ext cx="611188" cy="379413"/>
            </a:xfrm>
            <a:custGeom>
              <a:avLst/>
              <a:gdLst>
                <a:gd name="T0" fmla="*/ 3 w 185"/>
                <a:gd name="T1" fmla="*/ 9 h 115"/>
                <a:gd name="T2" fmla="*/ 178 w 185"/>
                <a:gd name="T3" fmla="*/ 113 h 115"/>
                <a:gd name="T4" fmla="*/ 184 w 185"/>
                <a:gd name="T5" fmla="*/ 112 h 115"/>
                <a:gd name="T6" fmla="*/ 183 w 185"/>
                <a:gd name="T7" fmla="*/ 105 h 115"/>
                <a:gd name="T8" fmla="*/ 8 w 185"/>
                <a:gd name="T9" fmla="*/ 1 h 115"/>
                <a:gd name="T10" fmla="*/ 1 w 185"/>
                <a:gd name="T11" fmla="*/ 3 h 115"/>
                <a:gd name="T12" fmla="*/ 3 w 185"/>
                <a:gd name="T13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15">
                  <a:moveTo>
                    <a:pt x="3" y="9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0" y="115"/>
                    <a:pt x="183" y="114"/>
                    <a:pt x="184" y="112"/>
                  </a:cubicBezTo>
                  <a:cubicBezTo>
                    <a:pt x="185" y="110"/>
                    <a:pt x="185" y="107"/>
                    <a:pt x="183" y="10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3" y="0"/>
                    <a:pt x="1" y="3"/>
                  </a:cubicBezTo>
                  <a:cubicBezTo>
                    <a:pt x="0" y="5"/>
                    <a:pt x="1" y="8"/>
                    <a:pt x="3" y="9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ŝḷíḓê">
              <a:extLst>
                <a:ext uri="{FF2B5EF4-FFF2-40B4-BE49-F238E27FC236}">
                  <a16:creationId xmlns:a16="http://schemas.microsoft.com/office/drawing/2014/main" id="{8B0DDA4C-6DC9-46F0-9254-5E830B0C3B4F}"/>
                </a:ext>
              </a:extLst>
            </p:cNvPr>
            <p:cNvSpPr/>
            <p:nvPr/>
          </p:nvSpPr>
          <p:spPr bwMode="auto">
            <a:xfrm>
              <a:off x="10333892" y="3234309"/>
              <a:ext cx="247650" cy="165100"/>
            </a:xfrm>
            <a:custGeom>
              <a:avLst/>
              <a:gdLst>
                <a:gd name="T0" fmla="*/ 55 w 75"/>
                <a:gd name="T1" fmla="*/ 3 h 50"/>
                <a:gd name="T2" fmla="*/ 0 w 75"/>
                <a:gd name="T3" fmla="*/ 44 h 50"/>
                <a:gd name="T4" fmla="*/ 42 w 75"/>
                <a:gd name="T5" fmla="*/ 50 h 50"/>
                <a:gd name="T6" fmla="*/ 75 w 75"/>
                <a:gd name="T7" fmla="*/ 25 h 50"/>
                <a:gd name="T8" fmla="*/ 65 w 75"/>
                <a:gd name="T9" fmla="*/ 5 h 50"/>
                <a:gd name="T10" fmla="*/ 55 w 75"/>
                <a:gd name="T11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50">
                  <a:moveTo>
                    <a:pt x="55" y="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3" y="1"/>
                    <a:pt x="58" y="0"/>
                    <a:pt x="55" y="3"/>
                  </a:cubicBez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ṧľïdé">
              <a:extLst>
                <a:ext uri="{FF2B5EF4-FFF2-40B4-BE49-F238E27FC236}">
                  <a16:creationId xmlns:a16="http://schemas.microsoft.com/office/drawing/2014/main" id="{B6468E58-C937-4CAD-B257-1D96E1694F72}"/>
                </a:ext>
              </a:extLst>
            </p:cNvPr>
            <p:cNvSpPr/>
            <p:nvPr/>
          </p:nvSpPr>
          <p:spPr bwMode="auto">
            <a:xfrm>
              <a:off x="10357704" y="3072384"/>
              <a:ext cx="155575" cy="211138"/>
            </a:xfrm>
            <a:custGeom>
              <a:avLst/>
              <a:gdLst>
                <a:gd name="T0" fmla="*/ 0 w 47"/>
                <a:gd name="T1" fmla="*/ 60 h 64"/>
                <a:gd name="T2" fmla="*/ 47 w 47"/>
                <a:gd name="T3" fmla="*/ 0 h 64"/>
                <a:gd name="T4" fmla="*/ 0 w 47"/>
                <a:gd name="T5" fmla="*/ 31 h 64"/>
                <a:gd name="T6" fmla="*/ 0 w 47"/>
                <a:gd name="T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4">
                  <a:moveTo>
                    <a:pt x="0" y="60"/>
                  </a:moveTo>
                  <a:cubicBezTo>
                    <a:pt x="0" y="61"/>
                    <a:pt x="35" y="64"/>
                    <a:pt x="47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27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s1îďè">
              <a:extLst>
                <a:ext uri="{FF2B5EF4-FFF2-40B4-BE49-F238E27FC236}">
                  <a16:creationId xmlns:a16="http://schemas.microsoft.com/office/drawing/2014/main" id="{6C54C136-1D0B-463D-8F1A-EA7025FCCE6F}"/>
                </a:ext>
              </a:extLst>
            </p:cNvPr>
            <p:cNvSpPr/>
            <p:nvPr/>
          </p:nvSpPr>
          <p:spPr bwMode="auto">
            <a:xfrm>
              <a:off x="10486292" y="2472309"/>
              <a:ext cx="412750" cy="415925"/>
            </a:xfrm>
            <a:custGeom>
              <a:avLst/>
              <a:gdLst>
                <a:gd name="T0" fmla="*/ 123 w 125"/>
                <a:gd name="T1" fmla="*/ 67 h 126"/>
                <a:gd name="T2" fmla="*/ 58 w 125"/>
                <a:gd name="T3" fmla="*/ 124 h 126"/>
                <a:gd name="T4" fmla="*/ 2 w 125"/>
                <a:gd name="T5" fmla="*/ 59 h 126"/>
                <a:gd name="T6" fmla="*/ 66 w 125"/>
                <a:gd name="T7" fmla="*/ 3 h 126"/>
                <a:gd name="T8" fmla="*/ 123 w 125"/>
                <a:gd name="T9" fmla="*/ 6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6">
                  <a:moveTo>
                    <a:pt x="123" y="67"/>
                  </a:moveTo>
                  <a:cubicBezTo>
                    <a:pt x="121" y="101"/>
                    <a:pt x="92" y="126"/>
                    <a:pt x="58" y="124"/>
                  </a:cubicBezTo>
                  <a:cubicBezTo>
                    <a:pt x="25" y="122"/>
                    <a:pt x="0" y="93"/>
                    <a:pt x="2" y="59"/>
                  </a:cubicBezTo>
                  <a:cubicBezTo>
                    <a:pt x="4" y="26"/>
                    <a:pt x="33" y="0"/>
                    <a:pt x="66" y="3"/>
                  </a:cubicBezTo>
                  <a:cubicBezTo>
                    <a:pt x="100" y="5"/>
                    <a:pt x="125" y="34"/>
                    <a:pt x="123" y="67"/>
                  </a:cubicBezTo>
                  <a:close/>
                </a:path>
              </a:pathLst>
            </a:cu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šlïḑè">
              <a:extLst>
                <a:ext uri="{FF2B5EF4-FFF2-40B4-BE49-F238E27FC236}">
                  <a16:creationId xmlns:a16="http://schemas.microsoft.com/office/drawing/2014/main" id="{0D19AF79-B74C-4485-9D51-9671B7AF6C28}"/>
                </a:ext>
              </a:extLst>
            </p:cNvPr>
            <p:cNvSpPr/>
            <p:nvPr/>
          </p:nvSpPr>
          <p:spPr bwMode="auto">
            <a:xfrm>
              <a:off x="10176729" y="2873947"/>
              <a:ext cx="336550" cy="354013"/>
            </a:xfrm>
            <a:custGeom>
              <a:avLst/>
              <a:gdLst>
                <a:gd name="T0" fmla="*/ 52 w 102"/>
                <a:gd name="T1" fmla="*/ 107 h 107"/>
                <a:gd name="T2" fmla="*/ 50 w 102"/>
                <a:gd name="T3" fmla="*/ 107 h 107"/>
                <a:gd name="T4" fmla="*/ 0 w 102"/>
                <a:gd name="T5" fmla="*/ 56 h 107"/>
                <a:gd name="T6" fmla="*/ 0 w 102"/>
                <a:gd name="T7" fmla="*/ 0 h 107"/>
                <a:gd name="T8" fmla="*/ 102 w 102"/>
                <a:gd name="T9" fmla="*/ 0 h 107"/>
                <a:gd name="T10" fmla="*/ 102 w 102"/>
                <a:gd name="T11" fmla="*/ 56 h 107"/>
                <a:gd name="T12" fmla="*/ 52 w 102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7">
                  <a:moveTo>
                    <a:pt x="52" y="107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22" y="107"/>
                    <a:pt x="0" y="84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84"/>
                    <a:pt x="79" y="107"/>
                    <a:pt x="52" y="107"/>
                  </a:cubicBez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ṩḻíḍê">
              <a:extLst>
                <a:ext uri="{FF2B5EF4-FFF2-40B4-BE49-F238E27FC236}">
                  <a16:creationId xmlns:a16="http://schemas.microsoft.com/office/drawing/2014/main" id="{1B49A7A4-0796-4EE1-99F6-E2A2E77BAFB6}"/>
                </a:ext>
              </a:extLst>
            </p:cNvPr>
            <p:cNvSpPr/>
            <p:nvPr/>
          </p:nvSpPr>
          <p:spPr bwMode="auto">
            <a:xfrm>
              <a:off x="10470417" y="2970784"/>
              <a:ext cx="92075" cy="92075"/>
            </a:xfrm>
            <a:prstGeom prst="ellipse">
              <a:avLst/>
            </a:pr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ş1íḋê">
              <a:extLst>
                <a:ext uri="{FF2B5EF4-FFF2-40B4-BE49-F238E27FC236}">
                  <a16:creationId xmlns:a16="http://schemas.microsoft.com/office/drawing/2014/main" id="{8BFA8398-E3CB-40AE-AAC1-CF8A6FE4D9D0}"/>
                </a:ext>
              </a:extLst>
            </p:cNvPr>
            <p:cNvSpPr/>
            <p:nvPr/>
          </p:nvSpPr>
          <p:spPr bwMode="auto">
            <a:xfrm>
              <a:off x="10137042" y="2792984"/>
              <a:ext cx="407988" cy="223838"/>
            </a:xfrm>
            <a:custGeom>
              <a:avLst/>
              <a:gdLst>
                <a:gd name="T0" fmla="*/ 5 w 124"/>
                <a:gd name="T1" fmla="*/ 23 h 68"/>
                <a:gd name="T2" fmla="*/ 114 w 124"/>
                <a:gd name="T3" fmla="*/ 54 h 68"/>
                <a:gd name="T4" fmla="*/ 124 w 124"/>
                <a:gd name="T5" fmla="*/ 9 h 68"/>
                <a:gd name="T6" fmla="*/ 46 w 124"/>
                <a:gd name="T7" fmla="*/ 0 h 68"/>
                <a:gd name="T8" fmla="*/ 5 w 124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8">
                  <a:moveTo>
                    <a:pt x="5" y="23"/>
                  </a:moveTo>
                  <a:cubicBezTo>
                    <a:pt x="5" y="23"/>
                    <a:pt x="0" y="68"/>
                    <a:pt x="114" y="5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5" y="23"/>
                  </a:lnTo>
                  <a:close/>
                </a:path>
              </a:pathLst>
            </a:cu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ṣḷiďê">
              <a:extLst>
                <a:ext uri="{FF2B5EF4-FFF2-40B4-BE49-F238E27FC236}">
                  <a16:creationId xmlns:a16="http://schemas.microsoft.com/office/drawing/2014/main" id="{304D5AA9-7DAE-45D4-9D9A-8C8D49DE2881}"/>
                </a:ext>
              </a:extLst>
            </p:cNvPr>
            <p:cNvSpPr/>
            <p:nvPr/>
          </p:nvSpPr>
          <p:spPr bwMode="auto">
            <a:xfrm>
              <a:off x="10318017" y="2999359"/>
              <a:ext cx="33338" cy="33338"/>
            </a:xfrm>
            <a:prstGeom prst="ellipse">
              <a:avLst/>
            </a:prstGeom>
            <a:solidFill>
              <a:srgbClr val="272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šḻïḓê">
              <a:extLst>
                <a:ext uri="{FF2B5EF4-FFF2-40B4-BE49-F238E27FC236}">
                  <a16:creationId xmlns:a16="http://schemas.microsoft.com/office/drawing/2014/main" id="{9F1FBBD1-D775-4A96-9DDE-DC2DFCA20361}"/>
                </a:ext>
              </a:extLst>
            </p:cNvPr>
            <p:cNvSpPr/>
            <p:nvPr/>
          </p:nvSpPr>
          <p:spPr bwMode="auto">
            <a:xfrm>
              <a:off x="10205304" y="2999359"/>
              <a:ext cx="33338" cy="33338"/>
            </a:xfrm>
            <a:prstGeom prst="ellipse">
              <a:avLst/>
            </a:prstGeom>
            <a:solidFill>
              <a:srgbClr val="272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sḻíḑé">
              <a:extLst>
                <a:ext uri="{FF2B5EF4-FFF2-40B4-BE49-F238E27FC236}">
                  <a16:creationId xmlns:a16="http://schemas.microsoft.com/office/drawing/2014/main" id="{D9FDD999-B6C0-47D6-A03E-820433D10DEB}"/>
                </a:ext>
              </a:extLst>
            </p:cNvPr>
            <p:cNvSpPr/>
            <p:nvPr/>
          </p:nvSpPr>
          <p:spPr bwMode="auto">
            <a:xfrm>
              <a:off x="10238642" y="3032697"/>
              <a:ext cx="42863" cy="55563"/>
            </a:xfrm>
            <a:custGeom>
              <a:avLst/>
              <a:gdLst>
                <a:gd name="T0" fmla="*/ 21 w 27"/>
                <a:gd name="T1" fmla="*/ 0 h 35"/>
                <a:gd name="T2" fmla="*/ 0 w 27"/>
                <a:gd name="T3" fmla="*/ 35 h 35"/>
                <a:gd name="T4" fmla="*/ 27 w 27"/>
                <a:gd name="T5" fmla="*/ 35 h 35"/>
                <a:gd name="T6" fmla="*/ 21 w 27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5">
                  <a:moveTo>
                    <a:pt x="21" y="0"/>
                  </a:moveTo>
                  <a:lnTo>
                    <a:pt x="0" y="35"/>
                  </a:lnTo>
                  <a:lnTo>
                    <a:pt x="27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27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ṡ1iḓè">
              <a:extLst>
                <a:ext uri="{FF2B5EF4-FFF2-40B4-BE49-F238E27FC236}">
                  <a16:creationId xmlns:a16="http://schemas.microsoft.com/office/drawing/2014/main" id="{16BA86D3-5EB2-43F0-9D89-711F16760467}"/>
                </a:ext>
              </a:extLst>
            </p:cNvPr>
            <p:cNvSpPr/>
            <p:nvPr/>
          </p:nvSpPr>
          <p:spPr bwMode="auto">
            <a:xfrm>
              <a:off x="10222767" y="3121597"/>
              <a:ext cx="131763" cy="76200"/>
            </a:xfrm>
            <a:custGeom>
              <a:avLst/>
              <a:gdLst>
                <a:gd name="T0" fmla="*/ 40 w 40"/>
                <a:gd name="T1" fmla="*/ 0 h 23"/>
                <a:gd name="T2" fmla="*/ 0 w 40"/>
                <a:gd name="T3" fmla="*/ 0 h 23"/>
                <a:gd name="T4" fmla="*/ 40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6" y="23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ṥlíḋe">
              <a:extLst>
                <a:ext uri="{FF2B5EF4-FFF2-40B4-BE49-F238E27FC236}">
                  <a16:creationId xmlns:a16="http://schemas.microsoft.com/office/drawing/2014/main" id="{CF5B9E9A-B40A-40C2-9487-B2931DB21F57}"/>
                </a:ext>
              </a:extLst>
            </p:cNvPr>
            <p:cNvSpPr/>
            <p:nvPr/>
          </p:nvSpPr>
          <p:spPr bwMode="auto">
            <a:xfrm>
              <a:off x="10225942" y="4245547"/>
              <a:ext cx="544513" cy="1827213"/>
            </a:xfrm>
            <a:custGeom>
              <a:avLst/>
              <a:gdLst>
                <a:gd name="T0" fmla="*/ 159 w 165"/>
                <a:gd name="T1" fmla="*/ 44 h 554"/>
                <a:gd name="T2" fmla="*/ 147 w 165"/>
                <a:gd name="T3" fmla="*/ 0 h 554"/>
                <a:gd name="T4" fmla="*/ 0 w 165"/>
                <a:gd name="T5" fmla="*/ 0 h 554"/>
                <a:gd name="T6" fmla="*/ 44 w 165"/>
                <a:gd name="T7" fmla="*/ 92 h 554"/>
                <a:gd name="T8" fmla="*/ 73 w 165"/>
                <a:gd name="T9" fmla="*/ 554 h 554"/>
                <a:gd name="T10" fmla="*/ 127 w 165"/>
                <a:gd name="T11" fmla="*/ 554 h 554"/>
                <a:gd name="T12" fmla="*/ 144 w 165"/>
                <a:gd name="T13" fmla="*/ 104 h 554"/>
                <a:gd name="T14" fmla="*/ 159 w 165"/>
                <a:gd name="T15" fmla="*/ 4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554">
                  <a:moveTo>
                    <a:pt x="159" y="44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73" y="554"/>
                    <a:pt x="73" y="554"/>
                    <a:pt x="73" y="554"/>
                  </a:cubicBezTo>
                  <a:cubicBezTo>
                    <a:pt x="127" y="554"/>
                    <a:pt x="127" y="554"/>
                    <a:pt x="127" y="55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59" y="87"/>
                    <a:pt x="165" y="65"/>
                    <a:pt x="159" y="44"/>
                  </a:cubicBezTo>
                  <a:close/>
                </a:path>
              </a:pathLst>
            </a:custGeom>
            <a:solidFill>
              <a:srgbClr val="A1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$ḷíḋè">
              <a:extLst>
                <a:ext uri="{FF2B5EF4-FFF2-40B4-BE49-F238E27FC236}">
                  <a16:creationId xmlns:a16="http://schemas.microsoft.com/office/drawing/2014/main" id="{8E538482-83C4-40D4-BC88-22F69E132E75}"/>
                </a:ext>
              </a:extLst>
            </p:cNvPr>
            <p:cNvSpPr/>
            <p:nvPr/>
          </p:nvSpPr>
          <p:spPr bwMode="auto">
            <a:xfrm>
              <a:off x="9789379" y="4021709"/>
              <a:ext cx="504825" cy="227013"/>
            </a:xfrm>
            <a:custGeom>
              <a:avLst/>
              <a:gdLst>
                <a:gd name="T0" fmla="*/ 153 w 153"/>
                <a:gd name="T1" fmla="*/ 28 h 69"/>
                <a:gd name="T2" fmla="*/ 140 w 153"/>
                <a:gd name="T3" fmla="*/ 0 h 69"/>
                <a:gd name="T4" fmla="*/ 66 w 153"/>
                <a:gd name="T5" fmla="*/ 23 h 69"/>
                <a:gd name="T6" fmla="*/ 55 w 153"/>
                <a:gd name="T7" fmla="*/ 18 h 69"/>
                <a:gd name="T8" fmla="*/ 38 w 153"/>
                <a:gd name="T9" fmla="*/ 31 h 69"/>
                <a:gd name="T10" fmla="*/ 2 w 153"/>
                <a:gd name="T11" fmla="*/ 39 h 69"/>
                <a:gd name="T12" fmla="*/ 0 w 153"/>
                <a:gd name="T13" fmla="*/ 43 h 69"/>
                <a:gd name="T14" fmla="*/ 4 w 153"/>
                <a:gd name="T15" fmla="*/ 45 h 69"/>
                <a:gd name="T16" fmla="*/ 24 w 153"/>
                <a:gd name="T17" fmla="*/ 40 h 69"/>
                <a:gd name="T18" fmla="*/ 25 w 153"/>
                <a:gd name="T19" fmla="*/ 43 h 69"/>
                <a:gd name="T20" fmla="*/ 8 w 153"/>
                <a:gd name="T21" fmla="*/ 48 h 69"/>
                <a:gd name="T22" fmla="*/ 6 w 153"/>
                <a:gd name="T23" fmla="*/ 52 h 69"/>
                <a:gd name="T24" fmla="*/ 10 w 153"/>
                <a:gd name="T25" fmla="*/ 54 h 69"/>
                <a:gd name="T26" fmla="*/ 27 w 153"/>
                <a:gd name="T27" fmla="*/ 49 h 69"/>
                <a:gd name="T28" fmla="*/ 28 w 153"/>
                <a:gd name="T29" fmla="*/ 51 h 69"/>
                <a:gd name="T30" fmla="*/ 14 w 153"/>
                <a:gd name="T31" fmla="*/ 55 h 69"/>
                <a:gd name="T32" fmla="*/ 12 w 153"/>
                <a:gd name="T33" fmla="*/ 59 h 69"/>
                <a:gd name="T34" fmla="*/ 16 w 153"/>
                <a:gd name="T35" fmla="*/ 61 h 69"/>
                <a:gd name="T36" fmla="*/ 29 w 153"/>
                <a:gd name="T37" fmla="*/ 57 h 69"/>
                <a:gd name="T38" fmla="*/ 30 w 153"/>
                <a:gd name="T39" fmla="*/ 59 h 69"/>
                <a:gd name="T40" fmla="*/ 22 w 153"/>
                <a:gd name="T41" fmla="*/ 62 h 69"/>
                <a:gd name="T42" fmla="*/ 20 w 153"/>
                <a:gd name="T43" fmla="*/ 66 h 69"/>
                <a:gd name="T44" fmla="*/ 24 w 153"/>
                <a:gd name="T45" fmla="*/ 68 h 69"/>
                <a:gd name="T46" fmla="*/ 32 w 153"/>
                <a:gd name="T47" fmla="*/ 65 h 69"/>
                <a:gd name="T48" fmla="*/ 65 w 153"/>
                <a:gd name="T49" fmla="*/ 55 h 69"/>
                <a:gd name="T50" fmla="*/ 72 w 153"/>
                <a:gd name="T51" fmla="*/ 49 h 69"/>
                <a:gd name="T52" fmla="*/ 153 w 153"/>
                <a:gd name="T53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69">
                  <a:moveTo>
                    <a:pt x="153" y="28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40"/>
                    <a:pt x="0" y="41"/>
                    <a:pt x="0" y="43"/>
                  </a:cubicBezTo>
                  <a:cubicBezTo>
                    <a:pt x="1" y="45"/>
                    <a:pt x="2" y="46"/>
                    <a:pt x="4" y="45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6" y="50"/>
                    <a:pt x="6" y="52"/>
                  </a:cubicBezTo>
                  <a:cubicBezTo>
                    <a:pt x="7" y="53"/>
                    <a:pt x="8" y="54"/>
                    <a:pt x="10" y="54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6"/>
                    <a:pt x="12" y="58"/>
                    <a:pt x="12" y="59"/>
                  </a:cubicBezTo>
                  <a:cubicBezTo>
                    <a:pt x="13" y="61"/>
                    <a:pt x="15" y="62"/>
                    <a:pt x="16" y="61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0" y="63"/>
                    <a:pt x="19" y="65"/>
                    <a:pt x="20" y="66"/>
                  </a:cubicBezTo>
                  <a:cubicBezTo>
                    <a:pt x="20" y="68"/>
                    <a:pt x="22" y="69"/>
                    <a:pt x="24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8" y="54"/>
                    <a:pt x="70" y="52"/>
                    <a:pt x="72" y="49"/>
                  </a:cubicBezTo>
                  <a:lnTo>
                    <a:pt x="153" y="28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ṧḻíḍé">
              <a:extLst>
                <a:ext uri="{FF2B5EF4-FFF2-40B4-BE49-F238E27FC236}">
                  <a16:creationId xmlns:a16="http://schemas.microsoft.com/office/drawing/2014/main" id="{AD04AA07-7398-4FF0-92AF-C20808088D52}"/>
                </a:ext>
              </a:extLst>
            </p:cNvPr>
            <p:cNvSpPr/>
            <p:nvPr/>
          </p:nvSpPr>
          <p:spPr bwMode="auto">
            <a:xfrm>
              <a:off x="10664092" y="3816922"/>
              <a:ext cx="103188" cy="136525"/>
            </a:xfrm>
            <a:custGeom>
              <a:avLst/>
              <a:gdLst>
                <a:gd name="T0" fmla="*/ 65 w 65"/>
                <a:gd name="T1" fmla="*/ 0 h 86"/>
                <a:gd name="T2" fmla="*/ 0 w 65"/>
                <a:gd name="T3" fmla="*/ 23 h 86"/>
                <a:gd name="T4" fmla="*/ 23 w 65"/>
                <a:gd name="T5" fmla="*/ 86 h 86"/>
                <a:gd name="T6" fmla="*/ 65 w 65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86">
                  <a:moveTo>
                    <a:pt x="65" y="0"/>
                  </a:moveTo>
                  <a:lnTo>
                    <a:pt x="0" y="23"/>
                  </a:lnTo>
                  <a:lnTo>
                    <a:pt x="23" y="8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ŝḷïďè">
              <a:extLst>
                <a:ext uri="{FF2B5EF4-FFF2-40B4-BE49-F238E27FC236}">
                  <a16:creationId xmlns:a16="http://schemas.microsoft.com/office/drawing/2014/main" id="{3CE67069-654B-41CE-A925-CA9DAD0363C6}"/>
                </a:ext>
              </a:extLst>
            </p:cNvPr>
            <p:cNvSpPr/>
            <p:nvPr/>
          </p:nvSpPr>
          <p:spPr bwMode="auto">
            <a:xfrm>
              <a:off x="10122754" y="3320034"/>
              <a:ext cx="785813" cy="847725"/>
            </a:xfrm>
            <a:custGeom>
              <a:avLst/>
              <a:gdLst>
                <a:gd name="T0" fmla="*/ 233 w 238"/>
                <a:gd name="T1" fmla="*/ 171 h 257"/>
                <a:gd name="T2" fmla="*/ 232 w 238"/>
                <a:gd name="T3" fmla="*/ 170 h 257"/>
                <a:gd name="T4" fmla="*/ 176 w 238"/>
                <a:gd name="T5" fmla="*/ 24 h 257"/>
                <a:gd name="T6" fmla="*/ 137 w 238"/>
                <a:gd name="T7" fmla="*/ 6 h 257"/>
                <a:gd name="T8" fmla="*/ 119 w 238"/>
                <a:gd name="T9" fmla="*/ 45 h 257"/>
                <a:gd name="T10" fmla="*/ 164 w 238"/>
                <a:gd name="T11" fmla="*/ 162 h 257"/>
                <a:gd name="T12" fmla="*/ 195 w 238"/>
                <a:gd name="T13" fmla="*/ 151 h 257"/>
                <a:gd name="T14" fmla="*/ 175 w 238"/>
                <a:gd name="T15" fmla="*/ 192 h 257"/>
                <a:gd name="T16" fmla="*/ 164 w 238"/>
                <a:gd name="T17" fmla="*/ 162 h 257"/>
                <a:gd name="T18" fmla="*/ 0 w 238"/>
                <a:gd name="T19" fmla="*/ 219 h 257"/>
                <a:gd name="T20" fmla="*/ 14 w 238"/>
                <a:gd name="T21" fmla="*/ 257 h 257"/>
                <a:gd name="T22" fmla="*/ 212 w 238"/>
                <a:gd name="T23" fmla="*/ 210 h 257"/>
                <a:gd name="T24" fmla="*/ 216 w 238"/>
                <a:gd name="T25" fmla="*/ 209 h 257"/>
                <a:gd name="T26" fmla="*/ 233 w 238"/>
                <a:gd name="T27" fmla="*/ 17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57">
                  <a:moveTo>
                    <a:pt x="233" y="171"/>
                  </a:moveTo>
                  <a:cubicBezTo>
                    <a:pt x="232" y="170"/>
                    <a:pt x="232" y="170"/>
                    <a:pt x="232" y="170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0" y="8"/>
                    <a:pt x="152" y="0"/>
                    <a:pt x="137" y="6"/>
                  </a:cubicBezTo>
                  <a:cubicBezTo>
                    <a:pt x="121" y="12"/>
                    <a:pt x="113" y="30"/>
                    <a:pt x="119" y="45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4" y="257"/>
                    <a:pt x="14" y="257"/>
                    <a:pt x="14" y="257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3" y="210"/>
                    <a:pt x="215" y="209"/>
                    <a:pt x="216" y="209"/>
                  </a:cubicBezTo>
                  <a:cubicBezTo>
                    <a:pt x="231" y="203"/>
                    <a:pt x="238" y="186"/>
                    <a:pt x="233" y="171"/>
                  </a:cubicBez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Slíḍê">
              <a:extLst>
                <a:ext uri="{FF2B5EF4-FFF2-40B4-BE49-F238E27FC236}">
                  <a16:creationId xmlns:a16="http://schemas.microsoft.com/office/drawing/2014/main" id="{57B9BE08-AADE-49F0-8460-9CA4D048E1D6}"/>
                </a:ext>
              </a:extLst>
            </p:cNvPr>
            <p:cNvSpPr/>
            <p:nvPr/>
          </p:nvSpPr>
          <p:spPr bwMode="auto">
            <a:xfrm>
              <a:off x="10067192" y="4042347"/>
              <a:ext cx="101600" cy="141288"/>
            </a:xfrm>
            <a:custGeom>
              <a:avLst/>
              <a:gdLst>
                <a:gd name="T0" fmla="*/ 35 w 64"/>
                <a:gd name="T1" fmla="*/ 0 h 89"/>
                <a:gd name="T2" fmla="*/ 0 w 64"/>
                <a:gd name="T3" fmla="*/ 12 h 89"/>
                <a:gd name="T4" fmla="*/ 27 w 64"/>
                <a:gd name="T5" fmla="*/ 89 h 89"/>
                <a:gd name="T6" fmla="*/ 64 w 64"/>
                <a:gd name="T7" fmla="*/ 79 h 89"/>
                <a:gd name="T8" fmla="*/ 35 w 6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9">
                  <a:moveTo>
                    <a:pt x="35" y="0"/>
                  </a:moveTo>
                  <a:lnTo>
                    <a:pt x="0" y="12"/>
                  </a:lnTo>
                  <a:lnTo>
                    <a:pt x="27" y="89"/>
                  </a:lnTo>
                  <a:lnTo>
                    <a:pt x="64" y="7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$ḻídè">
              <a:extLst>
                <a:ext uri="{FF2B5EF4-FFF2-40B4-BE49-F238E27FC236}">
                  <a16:creationId xmlns:a16="http://schemas.microsoft.com/office/drawing/2014/main" id="{D5FAE4D2-7836-404F-A605-C83D1DA2278A}"/>
                </a:ext>
              </a:extLst>
            </p:cNvPr>
            <p:cNvSpPr/>
            <p:nvPr/>
          </p:nvSpPr>
          <p:spPr bwMode="auto">
            <a:xfrm>
              <a:off x="9724292" y="2627884"/>
              <a:ext cx="223838" cy="82550"/>
            </a:xfrm>
            <a:custGeom>
              <a:avLst/>
              <a:gdLst>
                <a:gd name="T0" fmla="*/ 3 w 68"/>
                <a:gd name="T1" fmla="*/ 8 h 25"/>
                <a:gd name="T2" fmla="*/ 63 w 68"/>
                <a:gd name="T3" fmla="*/ 25 h 25"/>
                <a:gd name="T4" fmla="*/ 67 w 68"/>
                <a:gd name="T5" fmla="*/ 22 h 25"/>
                <a:gd name="T6" fmla="*/ 65 w 68"/>
                <a:gd name="T7" fmla="*/ 17 h 25"/>
                <a:gd name="T8" fmla="*/ 5 w 68"/>
                <a:gd name="T9" fmla="*/ 1 h 25"/>
                <a:gd name="T10" fmla="*/ 0 w 68"/>
                <a:gd name="T11" fmla="*/ 3 h 25"/>
                <a:gd name="T12" fmla="*/ 3 w 68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5">
                  <a:moveTo>
                    <a:pt x="3" y="8"/>
                  </a:moveTo>
                  <a:cubicBezTo>
                    <a:pt x="63" y="25"/>
                    <a:pt x="63" y="25"/>
                    <a:pt x="63" y="25"/>
                  </a:cubicBezTo>
                  <a:cubicBezTo>
                    <a:pt x="65" y="25"/>
                    <a:pt x="67" y="24"/>
                    <a:pt x="67" y="22"/>
                  </a:cubicBezTo>
                  <a:cubicBezTo>
                    <a:pt x="68" y="20"/>
                    <a:pt x="67" y="18"/>
                    <a:pt x="65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5"/>
                    <a:pt x="1" y="8"/>
                    <a:pt x="3" y="8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Sļïḍé">
              <a:extLst>
                <a:ext uri="{FF2B5EF4-FFF2-40B4-BE49-F238E27FC236}">
                  <a16:creationId xmlns:a16="http://schemas.microsoft.com/office/drawing/2014/main" id="{1E3E696E-E259-4E91-BC0D-F62E40B94571}"/>
                </a:ext>
              </a:extLst>
            </p:cNvPr>
            <p:cNvSpPr/>
            <p:nvPr/>
          </p:nvSpPr>
          <p:spPr bwMode="auto">
            <a:xfrm>
              <a:off x="9868754" y="2291334"/>
              <a:ext cx="222250" cy="250825"/>
            </a:xfrm>
            <a:custGeom>
              <a:avLst/>
              <a:gdLst>
                <a:gd name="T0" fmla="*/ 2 w 67"/>
                <a:gd name="T1" fmla="*/ 7 h 76"/>
                <a:gd name="T2" fmla="*/ 59 w 67"/>
                <a:gd name="T3" fmla="*/ 74 h 76"/>
                <a:gd name="T4" fmla="*/ 65 w 67"/>
                <a:gd name="T5" fmla="*/ 75 h 76"/>
                <a:gd name="T6" fmla="*/ 65 w 67"/>
                <a:gd name="T7" fmla="*/ 69 h 76"/>
                <a:gd name="T8" fmla="*/ 8 w 67"/>
                <a:gd name="T9" fmla="*/ 2 h 76"/>
                <a:gd name="T10" fmla="*/ 2 w 67"/>
                <a:gd name="T11" fmla="*/ 2 h 76"/>
                <a:gd name="T12" fmla="*/ 2 w 67"/>
                <a:gd name="T13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6">
                  <a:moveTo>
                    <a:pt x="2" y="7"/>
                  </a:moveTo>
                  <a:cubicBezTo>
                    <a:pt x="59" y="74"/>
                    <a:pt x="59" y="74"/>
                    <a:pt x="59" y="74"/>
                  </a:cubicBezTo>
                  <a:cubicBezTo>
                    <a:pt x="61" y="76"/>
                    <a:pt x="63" y="76"/>
                    <a:pt x="65" y="75"/>
                  </a:cubicBezTo>
                  <a:cubicBezTo>
                    <a:pt x="67" y="73"/>
                    <a:pt x="67" y="71"/>
                    <a:pt x="65" y="6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3"/>
                    <a:pt x="0" y="6"/>
                    <a:pt x="2" y="7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sḻíḓê">
              <a:extLst>
                <a:ext uri="{FF2B5EF4-FFF2-40B4-BE49-F238E27FC236}">
                  <a16:creationId xmlns:a16="http://schemas.microsoft.com/office/drawing/2014/main" id="{819F52DB-11D9-44E4-B6E1-888CC7DE5F82}"/>
                </a:ext>
              </a:extLst>
            </p:cNvPr>
            <p:cNvSpPr/>
            <p:nvPr/>
          </p:nvSpPr>
          <p:spPr bwMode="auto">
            <a:xfrm>
              <a:off x="10281504" y="2324672"/>
              <a:ext cx="30163" cy="150813"/>
            </a:xfrm>
            <a:custGeom>
              <a:avLst/>
              <a:gdLst>
                <a:gd name="T0" fmla="*/ 0 w 9"/>
                <a:gd name="T1" fmla="*/ 4 h 46"/>
                <a:gd name="T2" fmla="*/ 1 w 9"/>
                <a:gd name="T3" fmla="*/ 42 h 46"/>
                <a:gd name="T4" fmla="*/ 5 w 9"/>
                <a:gd name="T5" fmla="*/ 46 h 46"/>
                <a:gd name="T6" fmla="*/ 9 w 9"/>
                <a:gd name="T7" fmla="*/ 42 h 46"/>
                <a:gd name="T8" fmla="*/ 8 w 9"/>
                <a:gd name="T9" fmla="*/ 4 h 46"/>
                <a:gd name="T10" fmla="*/ 4 w 9"/>
                <a:gd name="T11" fmla="*/ 0 h 46"/>
                <a:gd name="T12" fmla="*/ 0 w 9"/>
                <a:gd name="T1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6">
                  <a:moveTo>
                    <a:pt x="0" y="4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3" y="46"/>
                    <a:pt x="5" y="46"/>
                  </a:cubicBezTo>
                  <a:cubicBezTo>
                    <a:pt x="7" y="46"/>
                    <a:pt x="9" y="44"/>
                    <a:pt x="9" y="4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ṧ1íḑe">
              <a:extLst>
                <a:ext uri="{FF2B5EF4-FFF2-40B4-BE49-F238E27FC236}">
                  <a16:creationId xmlns:a16="http://schemas.microsoft.com/office/drawing/2014/main" id="{738EC983-9A22-4605-A2B2-3F5E255270B6}"/>
                </a:ext>
              </a:extLst>
            </p:cNvPr>
            <p:cNvSpPr/>
            <p:nvPr/>
          </p:nvSpPr>
          <p:spPr bwMode="auto">
            <a:xfrm>
              <a:off x="10440254" y="6020372"/>
              <a:ext cx="227013" cy="101600"/>
            </a:xfrm>
            <a:prstGeom prst="rect">
              <a:avLst/>
            </a:pr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Sḷïḋe">
              <a:extLst>
                <a:ext uri="{FF2B5EF4-FFF2-40B4-BE49-F238E27FC236}">
                  <a16:creationId xmlns:a16="http://schemas.microsoft.com/office/drawing/2014/main" id="{B0226114-1D30-4E1B-A1BD-C64EEA140B1E}"/>
                </a:ext>
              </a:extLst>
            </p:cNvPr>
            <p:cNvSpPr/>
            <p:nvPr/>
          </p:nvSpPr>
          <p:spPr bwMode="auto">
            <a:xfrm>
              <a:off x="9324242" y="3402584"/>
              <a:ext cx="122238" cy="79375"/>
            </a:xfrm>
            <a:custGeom>
              <a:avLst/>
              <a:gdLst>
                <a:gd name="T0" fmla="*/ 6 w 37"/>
                <a:gd name="T1" fmla="*/ 24 h 24"/>
                <a:gd name="T2" fmla="*/ 1 w 37"/>
                <a:gd name="T3" fmla="*/ 21 h 24"/>
                <a:gd name="T4" fmla="*/ 3 w 37"/>
                <a:gd name="T5" fmla="*/ 15 h 24"/>
                <a:gd name="T6" fmla="*/ 29 w 37"/>
                <a:gd name="T7" fmla="*/ 1 h 24"/>
                <a:gd name="T8" fmla="*/ 36 w 37"/>
                <a:gd name="T9" fmla="*/ 4 h 24"/>
                <a:gd name="T10" fmla="*/ 34 w 37"/>
                <a:gd name="T11" fmla="*/ 10 h 24"/>
                <a:gd name="T12" fmla="*/ 8 w 37"/>
                <a:gd name="T13" fmla="*/ 23 h 24"/>
                <a:gd name="T14" fmla="*/ 6 w 37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4">
                  <a:moveTo>
                    <a:pt x="6" y="24"/>
                  </a:moveTo>
                  <a:cubicBezTo>
                    <a:pt x="4" y="24"/>
                    <a:pt x="2" y="23"/>
                    <a:pt x="1" y="21"/>
                  </a:cubicBezTo>
                  <a:cubicBezTo>
                    <a:pt x="0" y="19"/>
                    <a:pt x="1" y="16"/>
                    <a:pt x="3" y="1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0"/>
                    <a:pt x="35" y="1"/>
                    <a:pt x="36" y="4"/>
                  </a:cubicBezTo>
                  <a:cubicBezTo>
                    <a:pt x="37" y="6"/>
                    <a:pt x="36" y="9"/>
                    <a:pt x="34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6" y="24"/>
                    <a:pt x="6" y="24"/>
                  </a:cubicBez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67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403480" y="2136711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4132921" y="2262579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738990" y="3155295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541928" y="3259206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项目制作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4074500" y="4173879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879553" y="4250584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项目可拓展的地方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8471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60952A-7FF0-4BD5-AA45-7D2BEFE7E3BA}"/>
              </a:ext>
            </a:extLst>
          </p:cNvPr>
          <p:cNvSpPr/>
          <p:nvPr/>
        </p:nvSpPr>
        <p:spPr>
          <a:xfrm>
            <a:off x="-1" y="0"/>
            <a:ext cx="12192001" cy="166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49831" y="467994"/>
            <a:ext cx="577294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32" dirty="0">
                <a:latin typeface="微软雅黑" pitchFamily="34" charset="-122"/>
                <a:ea typeface="微软雅黑" pitchFamily="34" charset="-122"/>
              </a:rPr>
              <a:t>8.3 </a:t>
            </a:r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项目可拓展的地方</a:t>
            </a:r>
          </a:p>
        </p:txBody>
      </p:sp>
      <p:sp>
        <p:nvSpPr>
          <p:cNvPr id="15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677634" y="547075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内容占位符 17"/>
          <p:cNvSpPr txBox="1">
            <a:spLocks/>
          </p:cNvSpPr>
          <p:nvPr/>
        </p:nvSpPr>
        <p:spPr>
          <a:xfrm>
            <a:off x="1818573" y="1771203"/>
            <a:ext cx="7006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主页可以再添加</a:t>
            </a:r>
            <a:r>
              <a:rPr lang="en-US" altLang="zh-CN" dirty="0"/>
              <a:t>4</a:t>
            </a:r>
            <a:r>
              <a:rPr lang="zh-CN" altLang="en-US" dirty="0"/>
              <a:t>个栏目。</a:t>
            </a:r>
          </a:p>
          <a:p>
            <a:pPr marL="342900" indent="-342900"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342900" indent="-342900"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实现侧滑菜单的一些功能。</a:t>
            </a:r>
          </a:p>
          <a:p>
            <a:pPr marL="342900" indent="-342900"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342900" indent="-342900"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添加图片下载、视频播放等功能。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C7564A-96FD-4D9F-8392-0024EB534B68}"/>
              </a:ext>
            </a:extLst>
          </p:cNvPr>
          <p:cNvSpPr/>
          <p:nvPr/>
        </p:nvSpPr>
        <p:spPr bwMode="auto">
          <a:xfrm>
            <a:off x="0" y="6206149"/>
            <a:ext cx="1219200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686767"/>
            <a:ext cx="12192000" cy="1966714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8" name="PA_文本框 59"/>
          <p:cNvSpPr txBox="1"/>
          <p:nvPr>
            <p:custDataLst>
              <p:tags r:id="rId2"/>
            </p:custDataLst>
          </p:nvPr>
        </p:nvSpPr>
        <p:spPr>
          <a:xfrm>
            <a:off x="397042" y="2904433"/>
            <a:ext cx="11013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如果读者使用的版本比教材案例的版本</a:t>
            </a: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</a:rPr>
              <a:t>android 3.0</a:t>
            </a:r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更高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3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43020" y="366398"/>
            <a:ext cx="57246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如果读者使用的版本比教材案例的版本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 3.0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更高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26120" y="906290"/>
            <a:ext cx="1131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u"/>
            </a:pPr>
            <a:r>
              <a:rPr lang="en-US" altLang="zh-CN" dirty="0"/>
              <a:t>android studio </a:t>
            </a:r>
            <a:r>
              <a:rPr lang="zh-CN" altLang="en-US" dirty="0"/>
              <a:t>更新到</a:t>
            </a:r>
            <a:r>
              <a:rPr lang="en-US" altLang="zh-CN" dirty="0"/>
              <a:t>3.1</a:t>
            </a:r>
            <a:r>
              <a:rPr lang="zh-CN" altLang="en-US" dirty="0"/>
              <a:t>版本之后一直有警告，谷歌翻译了一下：配置</a:t>
            </a:r>
            <a:r>
              <a:rPr lang="en-US" altLang="zh-CN" dirty="0"/>
              <a:t>'compile'</a:t>
            </a:r>
            <a:r>
              <a:rPr lang="zh-CN" altLang="en-US" dirty="0"/>
              <a:t>已经过时，并已被</a:t>
            </a:r>
            <a:r>
              <a:rPr lang="en-US" altLang="zh-CN" dirty="0"/>
              <a:t>'implementation'</a:t>
            </a:r>
            <a:r>
              <a:rPr lang="zh-CN" altLang="en-US" dirty="0"/>
              <a:t>取代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教材</a:t>
            </a:r>
            <a:r>
              <a:rPr lang="en-US" altLang="zh-CN" dirty="0"/>
              <a:t>P175</a:t>
            </a:r>
            <a:r>
              <a:rPr lang="zh-CN" altLang="en-US" dirty="0"/>
              <a:t>页倒数第</a:t>
            </a:r>
            <a:r>
              <a:rPr lang="en-US" altLang="zh-CN" dirty="0"/>
              <a:t>6</a:t>
            </a:r>
            <a:r>
              <a:rPr lang="zh-CN" altLang="en-US" dirty="0"/>
              <a:t>行和倒数第</a:t>
            </a:r>
            <a:r>
              <a:rPr lang="en-US" altLang="zh-CN" dirty="0"/>
              <a:t>4</a:t>
            </a:r>
            <a:r>
              <a:rPr lang="zh-CN" altLang="en-US" dirty="0"/>
              <a:t>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‘compile‘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需修改为 </a:t>
            </a:r>
            <a:r>
              <a:rPr lang="en-US" altLang="zh-CN" dirty="0">
                <a:solidFill>
                  <a:srgbClr val="FF0000"/>
                </a:solidFill>
              </a:rPr>
              <a:t>'implementation'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4030" y="6488668"/>
            <a:ext cx="642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来源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https://blog.csdn.net/qq_29971465/article/details/82767095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 rotWithShape="1">
          <a:blip r:embed="rId4"/>
          <a:srcRect l="-180" t="11126" r="34445" b="46925"/>
          <a:stretch/>
        </p:blipFill>
        <p:spPr bwMode="auto">
          <a:xfrm>
            <a:off x="905954" y="2009683"/>
            <a:ext cx="9625262" cy="4298921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75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20" y="1312805"/>
            <a:ext cx="9832531" cy="503987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本项目在</a:t>
            </a:r>
            <a:r>
              <a:rPr lang="en-US" altLang="zh-CN" dirty="0"/>
              <a:t>android 3.4</a:t>
            </a:r>
            <a:r>
              <a:rPr lang="zh-CN" altLang="en-US" dirty="0"/>
              <a:t>的配置情况</a:t>
            </a:r>
          </a:p>
        </p:txBody>
      </p:sp>
    </p:spTree>
    <p:extLst>
      <p:ext uri="{BB962C8B-B14F-4D97-AF65-F5344CB8AC3E}">
        <p14:creationId xmlns:p14="http://schemas.microsoft.com/office/powerpoint/2010/main" val="113218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915367"/>
            <a:ext cx="12192000" cy="15137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8655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0">
            <a:extLst>
              <a:ext uri="{FF2B5EF4-FFF2-40B4-BE49-F238E27FC236}">
                <a16:creationId xmlns:a16="http://schemas.microsoft.com/office/drawing/2014/main" id="{17D0ADA0-DDD2-4E66-8F9C-B16C2177A176}"/>
              </a:ext>
            </a:extLst>
          </p:cNvPr>
          <p:cNvSpPr/>
          <p:nvPr/>
        </p:nvSpPr>
        <p:spPr>
          <a:xfrm rot="16200000">
            <a:off x="1457251" y="-1207636"/>
            <a:ext cx="832349" cy="372291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rgbClr val="8EC320"/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lIns="68562" tIns="34281" rIns="68562" bIns="34281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07E28953-D5DC-4C0E-8575-C4947EDA5995}"/>
              </a:ext>
            </a:extLst>
          </p:cNvPr>
          <p:cNvSpPr>
            <a:spLocks/>
          </p:cNvSpPr>
          <p:nvPr/>
        </p:nvSpPr>
        <p:spPr bwMode="auto">
          <a:xfrm>
            <a:off x="0" y="2308923"/>
            <a:ext cx="8466666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 dirty="0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81CD83A1-08A1-4968-A839-4DF3EBBED779}"/>
              </a:ext>
            </a:extLst>
          </p:cNvPr>
          <p:cNvSpPr txBox="1"/>
          <p:nvPr/>
        </p:nvSpPr>
        <p:spPr>
          <a:xfrm>
            <a:off x="634618" y="2628429"/>
            <a:ext cx="7463211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本次设计的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主题为分享动漫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。动漫爱好者都喜欢收集一些作品，这里正好使用收集的文字和图片作为素材做一款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项目中采用普遍流行的侧滑菜单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(Menu)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和卡片视图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 Card View)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，自定义了部分图标，实现了主要界面之间的跳转、从网络获取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数据，并使用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Intent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之间传递数据。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E8166D-0EC0-4AED-BC4D-7B3ECB434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6" y="2308923"/>
            <a:ext cx="3725333" cy="28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 </a:t>
            </a:r>
            <a:r>
              <a:rPr lang="zh-CN" altLang="en-US" dirty="0"/>
              <a:t>主要技术</a:t>
            </a:r>
          </a:p>
        </p:txBody>
      </p:sp>
      <p:sp>
        <p:nvSpPr>
          <p:cNvPr id="5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1198724" y="1868889"/>
            <a:ext cx="7111329" cy="2272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8573A68-FF8F-41F0-9467-784F2113D77E}"/>
              </a:ext>
            </a:extLst>
          </p:cNvPr>
          <p:cNvSpPr txBox="1"/>
          <p:nvPr/>
        </p:nvSpPr>
        <p:spPr>
          <a:xfrm>
            <a:off x="1595290" y="2252491"/>
            <a:ext cx="6376011" cy="14924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项目使用了</a:t>
            </a:r>
            <a:r>
              <a:rPr lang="en-US" altLang="zh-CN" sz="20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cardview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卡片式布局、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NavigationView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导航视图（调用相应的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RecyclerView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循环调用数据、</a:t>
            </a:r>
            <a:r>
              <a:rPr lang="en-US" altLang="zh-CN" sz="20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CollapsingToolbar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效果等技术，在当下的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中非常流行。</a:t>
            </a:r>
          </a:p>
        </p:txBody>
      </p:sp>
      <p:sp>
        <p:nvSpPr>
          <p:cNvPr id="7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148508" y="1809458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9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7971303" y="3803119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67228" y="2693987"/>
            <a:ext cx="2849563" cy="4164013"/>
            <a:chOff x="8322529" y="2291334"/>
            <a:chExt cx="2849563" cy="4164013"/>
          </a:xfrm>
        </p:grpSpPr>
        <p:sp>
          <p:nvSpPr>
            <p:cNvPr id="47" name="îṡḷïḑè">
              <a:extLst>
                <a:ext uri="{FF2B5EF4-FFF2-40B4-BE49-F238E27FC236}">
                  <a16:creationId xmlns:a16="http://schemas.microsoft.com/office/drawing/2014/main" id="{455EF57F-5DB0-451E-97FC-0248B5C00805}"/>
                </a:ext>
              </a:extLst>
            </p:cNvPr>
            <p:cNvSpPr/>
            <p:nvPr/>
          </p:nvSpPr>
          <p:spPr bwMode="auto">
            <a:xfrm>
              <a:off x="9387742" y="3669284"/>
              <a:ext cx="0" cy="695325"/>
            </a:xfrm>
            <a:custGeom>
              <a:avLst/>
              <a:gdLst>
                <a:gd name="T0" fmla="*/ 0 h 438"/>
                <a:gd name="T1" fmla="*/ 438 h 438"/>
                <a:gd name="T2" fmla="*/ 438 h 438"/>
                <a:gd name="T3" fmla="*/ 2 h 438"/>
                <a:gd name="T4" fmla="*/ 0 h 43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8">
                  <a:moveTo>
                    <a:pt x="0" y="0"/>
                  </a:moveTo>
                  <a:lnTo>
                    <a:pt x="0" y="438"/>
                  </a:lnTo>
                  <a:lnTo>
                    <a:pt x="0" y="4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ṩliḑè">
              <a:extLst>
                <a:ext uri="{FF2B5EF4-FFF2-40B4-BE49-F238E27FC236}">
                  <a16:creationId xmlns:a16="http://schemas.microsoft.com/office/drawing/2014/main" id="{5B5DA0CE-0570-44AC-9CB7-27D652FD630C}"/>
                </a:ext>
              </a:extLst>
            </p:cNvPr>
            <p:cNvSpPr/>
            <p:nvPr/>
          </p:nvSpPr>
          <p:spPr bwMode="auto">
            <a:xfrm>
              <a:off x="9387742" y="3669284"/>
              <a:ext cx="0" cy="695325"/>
            </a:xfrm>
            <a:custGeom>
              <a:avLst/>
              <a:gdLst>
                <a:gd name="T0" fmla="*/ 0 h 438"/>
                <a:gd name="T1" fmla="*/ 438 h 438"/>
                <a:gd name="T2" fmla="*/ 438 h 438"/>
                <a:gd name="T3" fmla="*/ 2 h 438"/>
                <a:gd name="T4" fmla="*/ 0 h 43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8">
                  <a:moveTo>
                    <a:pt x="0" y="0"/>
                  </a:moveTo>
                  <a:lnTo>
                    <a:pt x="0" y="438"/>
                  </a:lnTo>
                  <a:lnTo>
                    <a:pt x="0" y="438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ṡḷïḍè">
              <a:extLst>
                <a:ext uri="{FF2B5EF4-FFF2-40B4-BE49-F238E27FC236}">
                  <a16:creationId xmlns:a16="http://schemas.microsoft.com/office/drawing/2014/main" id="{4E746C5C-042E-41D9-A13A-758E97EDE97C}"/>
                </a:ext>
              </a:extLst>
            </p:cNvPr>
            <p:cNvSpPr/>
            <p:nvPr/>
          </p:nvSpPr>
          <p:spPr bwMode="auto">
            <a:xfrm>
              <a:off x="9209942" y="3574034"/>
              <a:ext cx="177800" cy="790575"/>
            </a:xfrm>
            <a:custGeom>
              <a:avLst/>
              <a:gdLst>
                <a:gd name="T0" fmla="*/ 0 w 112"/>
                <a:gd name="T1" fmla="*/ 0 h 498"/>
                <a:gd name="T2" fmla="*/ 0 w 112"/>
                <a:gd name="T3" fmla="*/ 239 h 498"/>
                <a:gd name="T4" fmla="*/ 2 w 112"/>
                <a:gd name="T5" fmla="*/ 239 h 498"/>
                <a:gd name="T6" fmla="*/ 2 w 112"/>
                <a:gd name="T7" fmla="*/ 438 h 498"/>
                <a:gd name="T8" fmla="*/ 112 w 112"/>
                <a:gd name="T9" fmla="*/ 498 h 498"/>
                <a:gd name="T10" fmla="*/ 112 w 112"/>
                <a:gd name="T11" fmla="*/ 60 h 498"/>
                <a:gd name="T12" fmla="*/ 0 w 112"/>
                <a:gd name="T13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98">
                  <a:moveTo>
                    <a:pt x="0" y="0"/>
                  </a:moveTo>
                  <a:lnTo>
                    <a:pt x="0" y="239"/>
                  </a:lnTo>
                  <a:lnTo>
                    <a:pt x="2" y="239"/>
                  </a:lnTo>
                  <a:lnTo>
                    <a:pt x="2" y="438"/>
                  </a:lnTo>
                  <a:lnTo>
                    <a:pt x="112" y="498"/>
                  </a:lnTo>
                  <a:lnTo>
                    <a:pt x="112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ṣļïďé">
              <a:extLst>
                <a:ext uri="{FF2B5EF4-FFF2-40B4-BE49-F238E27FC236}">
                  <a16:creationId xmlns:a16="http://schemas.microsoft.com/office/drawing/2014/main" id="{76327217-3015-4B24-9D68-94B114FF0B3B}"/>
                </a:ext>
              </a:extLst>
            </p:cNvPr>
            <p:cNvSpPr/>
            <p:nvPr/>
          </p:nvSpPr>
          <p:spPr bwMode="auto">
            <a:xfrm>
              <a:off x="9209942" y="3574034"/>
              <a:ext cx="177800" cy="790575"/>
            </a:xfrm>
            <a:custGeom>
              <a:avLst/>
              <a:gdLst>
                <a:gd name="T0" fmla="*/ 0 w 112"/>
                <a:gd name="T1" fmla="*/ 0 h 498"/>
                <a:gd name="T2" fmla="*/ 0 w 112"/>
                <a:gd name="T3" fmla="*/ 239 h 498"/>
                <a:gd name="T4" fmla="*/ 2 w 112"/>
                <a:gd name="T5" fmla="*/ 239 h 498"/>
                <a:gd name="T6" fmla="*/ 2 w 112"/>
                <a:gd name="T7" fmla="*/ 438 h 498"/>
                <a:gd name="T8" fmla="*/ 112 w 112"/>
                <a:gd name="T9" fmla="*/ 498 h 498"/>
                <a:gd name="T10" fmla="*/ 112 w 112"/>
                <a:gd name="T11" fmla="*/ 60 h 498"/>
                <a:gd name="T12" fmla="*/ 0 w 112"/>
                <a:gd name="T13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98">
                  <a:moveTo>
                    <a:pt x="0" y="0"/>
                  </a:moveTo>
                  <a:lnTo>
                    <a:pt x="0" y="239"/>
                  </a:lnTo>
                  <a:lnTo>
                    <a:pt x="2" y="239"/>
                  </a:lnTo>
                  <a:lnTo>
                    <a:pt x="2" y="438"/>
                  </a:lnTo>
                  <a:lnTo>
                    <a:pt x="112" y="498"/>
                  </a:lnTo>
                  <a:lnTo>
                    <a:pt x="11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šľiḍê">
              <a:extLst>
                <a:ext uri="{FF2B5EF4-FFF2-40B4-BE49-F238E27FC236}">
                  <a16:creationId xmlns:a16="http://schemas.microsoft.com/office/drawing/2014/main" id="{25F628A8-EFAE-4B1F-A784-CE3DE80B2D5A}"/>
                </a:ext>
              </a:extLst>
            </p:cNvPr>
            <p:cNvSpPr/>
            <p:nvPr/>
          </p:nvSpPr>
          <p:spPr bwMode="auto">
            <a:xfrm>
              <a:off x="9265504" y="3385122"/>
              <a:ext cx="431800" cy="257175"/>
            </a:xfrm>
            <a:custGeom>
              <a:avLst/>
              <a:gdLst>
                <a:gd name="T0" fmla="*/ 131 w 131"/>
                <a:gd name="T1" fmla="*/ 49 h 78"/>
                <a:gd name="T2" fmla="*/ 59 w 131"/>
                <a:gd name="T3" fmla="*/ 11 h 78"/>
                <a:gd name="T4" fmla="*/ 59 w 131"/>
                <a:gd name="T5" fmla="*/ 11 h 78"/>
                <a:gd name="T6" fmla="*/ 53 w 131"/>
                <a:gd name="T7" fmla="*/ 5 h 78"/>
                <a:gd name="T8" fmla="*/ 37 w 131"/>
                <a:gd name="T9" fmla="*/ 3 h 78"/>
                <a:gd name="T10" fmla="*/ 28 w 131"/>
                <a:gd name="T11" fmla="*/ 7 h 78"/>
                <a:gd name="T12" fmla="*/ 17 w 131"/>
                <a:gd name="T13" fmla="*/ 7 h 78"/>
                <a:gd name="T14" fmla="*/ 0 w 131"/>
                <a:gd name="T15" fmla="*/ 8 h 78"/>
                <a:gd name="T16" fmla="*/ 40 w 131"/>
                <a:gd name="T17" fmla="*/ 34 h 78"/>
                <a:gd name="T18" fmla="*/ 48 w 131"/>
                <a:gd name="T19" fmla="*/ 36 h 78"/>
                <a:gd name="T20" fmla="*/ 121 w 131"/>
                <a:gd name="T21" fmla="*/ 78 h 78"/>
                <a:gd name="T22" fmla="*/ 131 w 131"/>
                <a:gd name="T23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78">
                  <a:moveTo>
                    <a:pt x="131" y="49"/>
                  </a:move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9" y="1"/>
                    <a:pt x="43" y="0"/>
                    <a:pt x="37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4" y="6"/>
                    <a:pt x="20" y="6"/>
                    <a:pt x="17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2" y="36"/>
                    <a:pt x="45" y="36"/>
                    <a:pt x="48" y="36"/>
                  </a:cubicBezTo>
                  <a:cubicBezTo>
                    <a:pt x="121" y="78"/>
                    <a:pt x="121" y="78"/>
                    <a:pt x="121" y="78"/>
                  </a:cubicBezTo>
                  <a:lnTo>
                    <a:pt x="131" y="49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š1îḑe">
              <a:extLst>
                <a:ext uri="{FF2B5EF4-FFF2-40B4-BE49-F238E27FC236}">
                  <a16:creationId xmlns:a16="http://schemas.microsoft.com/office/drawing/2014/main" id="{AF054A77-33E0-4B76-B52E-075307D050AD}"/>
                </a:ext>
              </a:extLst>
            </p:cNvPr>
            <p:cNvSpPr/>
            <p:nvPr/>
          </p:nvSpPr>
          <p:spPr bwMode="auto">
            <a:xfrm>
              <a:off x="9519504" y="3342259"/>
              <a:ext cx="954088" cy="504825"/>
            </a:xfrm>
            <a:custGeom>
              <a:avLst/>
              <a:gdLst>
                <a:gd name="T0" fmla="*/ 278 w 289"/>
                <a:gd name="T1" fmla="*/ 14 h 153"/>
                <a:gd name="T2" fmla="*/ 235 w 289"/>
                <a:gd name="T3" fmla="*/ 11 h 153"/>
                <a:gd name="T4" fmla="*/ 149 w 289"/>
                <a:gd name="T5" fmla="*/ 85 h 153"/>
                <a:gd name="T6" fmla="*/ 21 w 289"/>
                <a:gd name="T7" fmla="*/ 32 h 153"/>
                <a:gd name="T8" fmla="*/ 0 w 289"/>
                <a:gd name="T9" fmla="*/ 68 h 153"/>
                <a:gd name="T10" fmla="*/ 141 w 289"/>
                <a:gd name="T11" fmla="*/ 147 h 153"/>
                <a:gd name="T12" fmla="*/ 173 w 289"/>
                <a:gd name="T13" fmla="*/ 144 h 153"/>
                <a:gd name="T14" fmla="*/ 175 w 289"/>
                <a:gd name="T15" fmla="*/ 143 h 153"/>
                <a:gd name="T16" fmla="*/ 275 w 289"/>
                <a:gd name="T17" fmla="*/ 57 h 153"/>
                <a:gd name="T18" fmla="*/ 278 w 289"/>
                <a:gd name="T19" fmla="*/ 1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153">
                  <a:moveTo>
                    <a:pt x="278" y="14"/>
                  </a:moveTo>
                  <a:cubicBezTo>
                    <a:pt x="267" y="1"/>
                    <a:pt x="248" y="0"/>
                    <a:pt x="235" y="11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51" y="153"/>
                    <a:pt x="164" y="152"/>
                    <a:pt x="173" y="144"/>
                  </a:cubicBezTo>
                  <a:cubicBezTo>
                    <a:pt x="175" y="143"/>
                    <a:pt x="175" y="143"/>
                    <a:pt x="175" y="143"/>
                  </a:cubicBezTo>
                  <a:cubicBezTo>
                    <a:pt x="275" y="57"/>
                    <a:pt x="275" y="57"/>
                    <a:pt x="275" y="57"/>
                  </a:cubicBezTo>
                  <a:cubicBezTo>
                    <a:pt x="288" y="46"/>
                    <a:pt x="289" y="27"/>
                    <a:pt x="278" y="14"/>
                  </a:cubicBez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sḻïdè">
              <a:extLst>
                <a:ext uri="{FF2B5EF4-FFF2-40B4-BE49-F238E27FC236}">
                  <a16:creationId xmlns:a16="http://schemas.microsoft.com/office/drawing/2014/main" id="{E998EE99-519A-4CEA-B496-2765EE52793F}"/>
                </a:ext>
              </a:extLst>
            </p:cNvPr>
            <p:cNvSpPr/>
            <p:nvPr/>
          </p:nvSpPr>
          <p:spPr bwMode="auto">
            <a:xfrm>
              <a:off x="9467117" y="3424809"/>
              <a:ext cx="122238" cy="142875"/>
            </a:xfrm>
            <a:custGeom>
              <a:avLst/>
              <a:gdLst>
                <a:gd name="T0" fmla="*/ 77 w 77"/>
                <a:gd name="T1" fmla="*/ 15 h 90"/>
                <a:gd name="T2" fmla="*/ 41 w 77"/>
                <a:gd name="T3" fmla="*/ 0 h 90"/>
                <a:gd name="T4" fmla="*/ 0 w 77"/>
                <a:gd name="T5" fmla="*/ 71 h 90"/>
                <a:gd name="T6" fmla="*/ 33 w 77"/>
                <a:gd name="T7" fmla="*/ 90 h 90"/>
                <a:gd name="T8" fmla="*/ 77 w 77"/>
                <a:gd name="T9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0">
                  <a:moveTo>
                    <a:pt x="77" y="15"/>
                  </a:moveTo>
                  <a:lnTo>
                    <a:pt x="41" y="0"/>
                  </a:lnTo>
                  <a:lnTo>
                    <a:pt x="0" y="71"/>
                  </a:lnTo>
                  <a:lnTo>
                    <a:pt x="33" y="90"/>
                  </a:lnTo>
                  <a:lnTo>
                    <a:pt x="77" y="1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ṩlïḋê">
              <a:extLst>
                <a:ext uri="{FF2B5EF4-FFF2-40B4-BE49-F238E27FC236}">
                  <a16:creationId xmlns:a16="http://schemas.microsoft.com/office/drawing/2014/main" id="{0C03D21F-6D80-43A8-87F6-915845D4891B}"/>
                </a:ext>
              </a:extLst>
            </p:cNvPr>
            <p:cNvSpPr/>
            <p:nvPr/>
          </p:nvSpPr>
          <p:spPr bwMode="auto">
            <a:xfrm>
              <a:off x="10137042" y="2680272"/>
              <a:ext cx="504825" cy="508000"/>
            </a:xfrm>
            <a:prstGeom prst="ellipse">
              <a:avLst/>
            </a:pr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lïďê">
              <a:extLst>
                <a:ext uri="{FF2B5EF4-FFF2-40B4-BE49-F238E27FC236}">
                  <a16:creationId xmlns:a16="http://schemas.microsoft.com/office/drawing/2014/main" id="{1ED61A7B-0968-40CE-A2F2-D4A8B6CD4EDB}"/>
                </a:ext>
              </a:extLst>
            </p:cNvPr>
            <p:cNvSpPr/>
            <p:nvPr/>
          </p:nvSpPr>
          <p:spPr bwMode="auto">
            <a:xfrm>
              <a:off x="10703779" y="5594922"/>
              <a:ext cx="303213" cy="282575"/>
            </a:xfrm>
            <a:custGeom>
              <a:avLst/>
              <a:gdLst>
                <a:gd name="T0" fmla="*/ 75 w 92"/>
                <a:gd name="T1" fmla="*/ 86 h 86"/>
                <a:gd name="T2" fmla="*/ 0 w 92"/>
                <a:gd name="T3" fmla="*/ 35 h 86"/>
                <a:gd name="T4" fmla="*/ 24 w 92"/>
                <a:gd name="T5" fmla="*/ 0 h 86"/>
                <a:gd name="T6" fmla="*/ 92 w 92"/>
                <a:gd name="T7" fmla="*/ 61 h 86"/>
                <a:gd name="T8" fmla="*/ 75 w 92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6">
                  <a:moveTo>
                    <a:pt x="75" y="86"/>
                  </a:moveTo>
                  <a:cubicBezTo>
                    <a:pt x="74" y="85"/>
                    <a:pt x="0" y="35"/>
                    <a:pt x="0" y="3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92" y="61"/>
                    <a:pt x="92" y="61"/>
                    <a:pt x="92" y="61"/>
                  </a:cubicBezTo>
                  <a:lnTo>
                    <a:pt x="75" y="86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ŝ1iḓè">
              <a:extLst>
                <a:ext uri="{FF2B5EF4-FFF2-40B4-BE49-F238E27FC236}">
                  <a16:creationId xmlns:a16="http://schemas.microsoft.com/office/drawing/2014/main" id="{7C5D6E8B-F36B-491C-A2AF-2EED922C7943}"/>
                </a:ext>
              </a:extLst>
            </p:cNvPr>
            <p:cNvSpPr/>
            <p:nvPr/>
          </p:nvSpPr>
          <p:spPr bwMode="auto">
            <a:xfrm>
              <a:off x="10881579" y="5760022"/>
              <a:ext cx="257175" cy="454025"/>
            </a:xfrm>
            <a:custGeom>
              <a:avLst/>
              <a:gdLst>
                <a:gd name="T0" fmla="*/ 10 w 78"/>
                <a:gd name="T1" fmla="*/ 36 h 138"/>
                <a:gd name="T2" fmla="*/ 16 w 78"/>
                <a:gd name="T3" fmla="*/ 79 h 138"/>
                <a:gd name="T4" fmla="*/ 16 w 78"/>
                <a:gd name="T5" fmla="*/ 87 h 138"/>
                <a:gd name="T6" fmla="*/ 0 w 78"/>
                <a:gd name="T7" fmla="*/ 138 h 138"/>
                <a:gd name="T8" fmla="*/ 78 w 78"/>
                <a:gd name="T9" fmla="*/ 27 h 138"/>
                <a:gd name="T10" fmla="*/ 57 w 78"/>
                <a:gd name="T11" fmla="*/ 17 h 138"/>
                <a:gd name="T12" fmla="*/ 37 w 78"/>
                <a:gd name="T13" fmla="*/ 1 h 138"/>
                <a:gd name="T14" fmla="*/ 32 w 78"/>
                <a:gd name="T15" fmla="*/ 2 h 138"/>
                <a:gd name="T16" fmla="*/ 10 w 78"/>
                <a:gd name="T17" fmla="*/ 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38">
                  <a:moveTo>
                    <a:pt x="10" y="36"/>
                  </a:moveTo>
                  <a:cubicBezTo>
                    <a:pt x="16" y="79"/>
                    <a:pt x="16" y="79"/>
                    <a:pt x="16" y="79"/>
                  </a:cubicBezTo>
                  <a:cubicBezTo>
                    <a:pt x="16" y="82"/>
                    <a:pt x="16" y="84"/>
                    <a:pt x="16" y="8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0"/>
                    <a:pt x="33" y="0"/>
                    <a:pt x="32" y="2"/>
                  </a:cubicBezTo>
                  <a:lnTo>
                    <a:pt x="10" y="36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ļîḋé">
              <a:extLst>
                <a:ext uri="{FF2B5EF4-FFF2-40B4-BE49-F238E27FC236}">
                  <a16:creationId xmlns:a16="http://schemas.microsoft.com/office/drawing/2014/main" id="{6E849766-2D59-476C-92EC-7DD68FB9381D}"/>
                </a:ext>
              </a:extLst>
            </p:cNvPr>
            <p:cNvSpPr/>
            <p:nvPr/>
          </p:nvSpPr>
          <p:spPr bwMode="auto">
            <a:xfrm>
              <a:off x="10881579" y="5837809"/>
              <a:ext cx="290513" cy="396875"/>
            </a:xfrm>
            <a:custGeom>
              <a:avLst/>
              <a:gdLst>
                <a:gd name="T0" fmla="*/ 0 w 88"/>
                <a:gd name="T1" fmla="*/ 114 h 120"/>
                <a:gd name="T2" fmla="*/ 6 w 88"/>
                <a:gd name="T3" fmla="*/ 118 h 120"/>
                <a:gd name="T4" fmla="*/ 14 w 88"/>
                <a:gd name="T5" fmla="*/ 117 h 120"/>
                <a:gd name="T6" fmla="*/ 86 w 88"/>
                <a:gd name="T7" fmla="*/ 14 h 120"/>
                <a:gd name="T8" fmla="*/ 85 w 88"/>
                <a:gd name="T9" fmla="*/ 5 h 120"/>
                <a:gd name="T10" fmla="*/ 79 w 88"/>
                <a:gd name="T11" fmla="*/ 0 h 120"/>
                <a:gd name="T12" fmla="*/ 0 w 88"/>
                <a:gd name="T13" fmla="*/ 11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0" y="114"/>
                  </a:moveTo>
                  <a:cubicBezTo>
                    <a:pt x="6" y="118"/>
                    <a:pt x="6" y="118"/>
                    <a:pt x="6" y="118"/>
                  </a:cubicBezTo>
                  <a:cubicBezTo>
                    <a:pt x="8" y="120"/>
                    <a:pt x="12" y="120"/>
                    <a:pt x="14" y="117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8" y="11"/>
                    <a:pt x="87" y="7"/>
                    <a:pt x="85" y="5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šľîḋè">
              <a:extLst>
                <a:ext uri="{FF2B5EF4-FFF2-40B4-BE49-F238E27FC236}">
                  <a16:creationId xmlns:a16="http://schemas.microsoft.com/office/drawing/2014/main" id="{79C7205D-9704-43CD-B5D7-FF497E476DBF}"/>
                </a:ext>
              </a:extLst>
            </p:cNvPr>
            <p:cNvSpPr/>
            <p:nvPr/>
          </p:nvSpPr>
          <p:spPr bwMode="auto">
            <a:xfrm>
              <a:off x="10489467" y="5960047"/>
              <a:ext cx="134938" cy="306388"/>
            </a:xfrm>
            <a:custGeom>
              <a:avLst/>
              <a:gdLst>
                <a:gd name="T0" fmla="*/ 3 w 41"/>
                <a:gd name="T1" fmla="*/ 93 h 93"/>
                <a:gd name="T2" fmla="*/ 0 w 41"/>
                <a:gd name="T3" fmla="*/ 0 h 93"/>
                <a:gd name="T4" fmla="*/ 41 w 41"/>
                <a:gd name="T5" fmla="*/ 0 h 93"/>
                <a:gd name="T6" fmla="*/ 33 w 41"/>
                <a:gd name="T7" fmla="*/ 93 h 93"/>
                <a:gd name="T8" fmla="*/ 3 w 41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93">
                  <a:moveTo>
                    <a:pt x="3" y="93"/>
                  </a:moveTo>
                  <a:cubicBezTo>
                    <a:pt x="3" y="92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93"/>
                    <a:pt x="33" y="93"/>
                    <a:pt x="33" y="93"/>
                  </a:cubicBezTo>
                  <a:lnTo>
                    <a:pt x="3" y="93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ṧlîdê">
              <a:extLst>
                <a:ext uri="{FF2B5EF4-FFF2-40B4-BE49-F238E27FC236}">
                  <a16:creationId xmlns:a16="http://schemas.microsoft.com/office/drawing/2014/main" id="{EFFCEF8B-0B85-4A36-BF2E-809896072170}"/>
                </a:ext>
              </a:extLst>
            </p:cNvPr>
            <p:cNvSpPr/>
            <p:nvPr/>
          </p:nvSpPr>
          <p:spPr bwMode="auto">
            <a:xfrm>
              <a:off x="10208479" y="3270822"/>
              <a:ext cx="501650" cy="974725"/>
            </a:xfrm>
            <a:custGeom>
              <a:avLst/>
              <a:gdLst>
                <a:gd name="T0" fmla="*/ 65 w 152"/>
                <a:gd name="T1" fmla="*/ 0 h 296"/>
                <a:gd name="T2" fmla="*/ 48 w 152"/>
                <a:gd name="T3" fmla="*/ 8 h 296"/>
                <a:gd name="T4" fmla="*/ 2 w 152"/>
                <a:gd name="T5" fmla="*/ 63 h 296"/>
                <a:gd name="T6" fmla="*/ 9 w 152"/>
                <a:gd name="T7" fmla="*/ 296 h 296"/>
                <a:gd name="T8" fmla="*/ 152 w 152"/>
                <a:gd name="T9" fmla="*/ 296 h 296"/>
                <a:gd name="T10" fmla="*/ 152 w 152"/>
                <a:gd name="T11" fmla="*/ 73 h 296"/>
                <a:gd name="T12" fmla="*/ 131 w 152"/>
                <a:gd name="T13" fmla="*/ 19 h 296"/>
                <a:gd name="T14" fmla="*/ 65 w 152"/>
                <a:gd name="T1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296">
                  <a:moveTo>
                    <a:pt x="65" y="0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19" y="21"/>
                    <a:pt x="0" y="43"/>
                    <a:pt x="2" y="63"/>
                  </a:cubicBezTo>
                  <a:cubicBezTo>
                    <a:pt x="9" y="296"/>
                    <a:pt x="9" y="296"/>
                    <a:pt x="9" y="296"/>
                  </a:cubicBezTo>
                  <a:cubicBezTo>
                    <a:pt x="152" y="296"/>
                    <a:pt x="152" y="296"/>
                    <a:pt x="152" y="29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45"/>
                    <a:pt x="152" y="26"/>
                    <a:pt x="131" y="19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ṣḷîďè">
              <a:extLst>
                <a:ext uri="{FF2B5EF4-FFF2-40B4-BE49-F238E27FC236}">
                  <a16:creationId xmlns:a16="http://schemas.microsoft.com/office/drawing/2014/main" id="{7992B8C2-6B4E-4E48-98B6-C8FE3C7F870E}"/>
                </a:ext>
              </a:extLst>
            </p:cNvPr>
            <p:cNvSpPr/>
            <p:nvPr/>
          </p:nvSpPr>
          <p:spPr bwMode="auto">
            <a:xfrm>
              <a:off x="10357704" y="3062859"/>
              <a:ext cx="155575" cy="303213"/>
            </a:xfrm>
            <a:custGeom>
              <a:avLst/>
              <a:gdLst>
                <a:gd name="T0" fmla="*/ 0 w 47"/>
                <a:gd name="T1" fmla="*/ 92 h 92"/>
                <a:gd name="T2" fmla="*/ 23 w 47"/>
                <a:gd name="T3" fmla="*/ 92 h 92"/>
                <a:gd name="T4" fmla="*/ 47 w 47"/>
                <a:gd name="T5" fmla="*/ 69 h 92"/>
                <a:gd name="T6" fmla="*/ 47 w 47"/>
                <a:gd name="T7" fmla="*/ 1 h 92"/>
                <a:gd name="T8" fmla="*/ 46 w 47"/>
                <a:gd name="T9" fmla="*/ 0 h 92"/>
                <a:gd name="T10" fmla="*/ 2 w 47"/>
                <a:gd name="T11" fmla="*/ 0 h 92"/>
                <a:gd name="T12" fmla="*/ 0 w 47"/>
                <a:gd name="T13" fmla="*/ 1 h 92"/>
                <a:gd name="T14" fmla="*/ 0 w 47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92">
                  <a:moveTo>
                    <a:pt x="0" y="92"/>
                  </a:moveTo>
                  <a:cubicBezTo>
                    <a:pt x="23" y="92"/>
                    <a:pt x="23" y="92"/>
                    <a:pt x="23" y="92"/>
                  </a:cubicBezTo>
                  <a:cubicBezTo>
                    <a:pt x="36" y="92"/>
                    <a:pt x="47" y="82"/>
                    <a:pt x="47" y="69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6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ṧḻiḋê">
              <a:extLst>
                <a:ext uri="{FF2B5EF4-FFF2-40B4-BE49-F238E27FC236}">
                  <a16:creationId xmlns:a16="http://schemas.microsoft.com/office/drawing/2014/main" id="{308112B0-4D9D-4494-9B8C-8FCADA323086}"/>
                </a:ext>
              </a:extLst>
            </p:cNvPr>
            <p:cNvSpPr/>
            <p:nvPr/>
          </p:nvSpPr>
          <p:spPr bwMode="auto">
            <a:xfrm>
              <a:off x="10024329" y="4245547"/>
              <a:ext cx="860425" cy="1560513"/>
            </a:xfrm>
            <a:custGeom>
              <a:avLst/>
              <a:gdLst>
                <a:gd name="T0" fmla="*/ 61 w 261"/>
                <a:gd name="T1" fmla="*/ 0 h 473"/>
                <a:gd name="T2" fmla="*/ 5 w 261"/>
                <a:gd name="T3" fmla="*/ 265 h 473"/>
                <a:gd name="T4" fmla="*/ 23 w 261"/>
                <a:gd name="T5" fmla="*/ 313 h 473"/>
                <a:gd name="T6" fmla="*/ 232 w 261"/>
                <a:gd name="T7" fmla="*/ 473 h 473"/>
                <a:gd name="T8" fmla="*/ 261 w 261"/>
                <a:gd name="T9" fmla="*/ 426 h 473"/>
                <a:gd name="T10" fmla="*/ 89 w 261"/>
                <a:gd name="T11" fmla="*/ 267 h 473"/>
                <a:gd name="T12" fmla="*/ 208 w 261"/>
                <a:gd name="T13" fmla="*/ 0 h 473"/>
                <a:gd name="T14" fmla="*/ 61 w 261"/>
                <a:gd name="T15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473">
                  <a:moveTo>
                    <a:pt x="61" y="0"/>
                  </a:moveTo>
                  <a:cubicBezTo>
                    <a:pt x="5" y="265"/>
                    <a:pt x="5" y="265"/>
                    <a:pt x="5" y="265"/>
                  </a:cubicBezTo>
                  <a:cubicBezTo>
                    <a:pt x="0" y="283"/>
                    <a:pt x="8" y="303"/>
                    <a:pt x="23" y="313"/>
                  </a:cubicBezTo>
                  <a:cubicBezTo>
                    <a:pt x="232" y="473"/>
                    <a:pt x="232" y="473"/>
                    <a:pt x="232" y="473"/>
                  </a:cubicBezTo>
                  <a:cubicBezTo>
                    <a:pt x="261" y="426"/>
                    <a:pt x="261" y="426"/>
                    <a:pt x="261" y="42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ľîḓè">
              <a:extLst>
                <a:ext uri="{FF2B5EF4-FFF2-40B4-BE49-F238E27FC236}">
                  <a16:creationId xmlns:a16="http://schemas.microsoft.com/office/drawing/2014/main" id="{06D10366-833D-43D1-9C09-18DF4A78C9A6}"/>
                </a:ext>
              </a:extLst>
            </p:cNvPr>
            <p:cNvSpPr/>
            <p:nvPr/>
          </p:nvSpPr>
          <p:spPr bwMode="auto">
            <a:xfrm>
              <a:off x="10724417" y="5588572"/>
              <a:ext cx="220663" cy="269875"/>
            </a:xfrm>
            <a:custGeom>
              <a:avLst/>
              <a:gdLst>
                <a:gd name="T0" fmla="*/ 139 w 139"/>
                <a:gd name="T1" fmla="*/ 41 h 170"/>
                <a:gd name="T2" fmla="*/ 58 w 139"/>
                <a:gd name="T3" fmla="*/ 170 h 170"/>
                <a:gd name="T4" fmla="*/ 0 w 139"/>
                <a:gd name="T5" fmla="*/ 126 h 170"/>
                <a:gd name="T6" fmla="*/ 81 w 139"/>
                <a:gd name="T7" fmla="*/ 0 h 170"/>
                <a:gd name="T8" fmla="*/ 139 w 139"/>
                <a:gd name="T9" fmla="*/ 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70">
                  <a:moveTo>
                    <a:pt x="139" y="41"/>
                  </a:moveTo>
                  <a:lnTo>
                    <a:pt x="58" y="170"/>
                  </a:lnTo>
                  <a:lnTo>
                    <a:pt x="0" y="126"/>
                  </a:lnTo>
                  <a:lnTo>
                    <a:pt x="81" y="0"/>
                  </a:lnTo>
                  <a:lnTo>
                    <a:pt x="139" y="41"/>
                  </a:lnTo>
                  <a:close/>
                </a:path>
              </a:pathLst>
            </a:cu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$lîdè">
              <a:extLst>
                <a:ext uri="{FF2B5EF4-FFF2-40B4-BE49-F238E27FC236}">
                  <a16:creationId xmlns:a16="http://schemas.microsoft.com/office/drawing/2014/main" id="{9D794D91-CF21-48AA-B07C-218AB04E8C14}"/>
                </a:ext>
              </a:extLst>
            </p:cNvPr>
            <p:cNvSpPr/>
            <p:nvPr/>
          </p:nvSpPr>
          <p:spPr bwMode="auto">
            <a:xfrm>
              <a:off x="10202129" y="6231509"/>
              <a:ext cx="431800" cy="177800"/>
            </a:xfrm>
            <a:custGeom>
              <a:avLst/>
              <a:gdLst>
                <a:gd name="T0" fmla="*/ 84 w 131"/>
                <a:gd name="T1" fmla="*/ 2 h 54"/>
                <a:gd name="T2" fmla="*/ 54 w 131"/>
                <a:gd name="T3" fmla="*/ 32 h 54"/>
                <a:gd name="T4" fmla="*/ 48 w 131"/>
                <a:gd name="T5" fmla="*/ 36 h 54"/>
                <a:gd name="T6" fmla="*/ 0 w 131"/>
                <a:gd name="T7" fmla="*/ 54 h 54"/>
                <a:gd name="T8" fmla="*/ 131 w 131"/>
                <a:gd name="T9" fmla="*/ 54 h 54"/>
                <a:gd name="T10" fmla="*/ 126 w 131"/>
                <a:gd name="T11" fmla="*/ 30 h 54"/>
                <a:gd name="T12" fmla="*/ 126 w 131"/>
                <a:gd name="T13" fmla="*/ 4 h 54"/>
                <a:gd name="T14" fmla="*/ 123 w 131"/>
                <a:gd name="T15" fmla="*/ 0 h 54"/>
                <a:gd name="T16" fmla="*/ 84 w 131"/>
                <a:gd name="T17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54">
                  <a:moveTo>
                    <a:pt x="84" y="2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52" y="34"/>
                    <a:pt x="50" y="35"/>
                    <a:pt x="48" y="3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2"/>
                    <a:pt x="125" y="0"/>
                    <a:pt x="123" y="0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ḷïďe">
              <a:extLst>
                <a:ext uri="{FF2B5EF4-FFF2-40B4-BE49-F238E27FC236}">
                  <a16:creationId xmlns:a16="http://schemas.microsoft.com/office/drawing/2014/main" id="{AFE70471-558F-42C4-924D-2A28D2186604}"/>
                </a:ext>
              </a:extLst>
            </p:cNvPr>
            <p:cNvSpPr/>
            <p:nvPr/>
          </p:nvSpPr>
          <p:spPr bwMode="auto">
            <a:xfrm>
              <a:off x="10202129" y="6409309"/>
              <a:ext cx="442913" cy="46038"/>
            </a:xfrm>
            <a:custGeom>
              <a:avLst/>
              <a:gdLst>
                <a:gd name="T0" fmla="*/ 0 w 134"/>
                <a:gd name="T1" fmla="*/ 0 h 14"/>
                <a:gd name="T2" fmla="*/ 0 w 134"/>
                <a:gd name="T3" fmla="*/ 7 h 14"/>
                <a:gd name="T4" fmla="*/ 6 w 134"/>
                <a:gd name="T5" fmla="*/ 14 h 14"/>
                <a:gd name="T6" fmla="*/ 128 w 134"/>
                <a:gd name="T7" fmla="*/ 14 h 14"/>
                <a:gd name="T8" fmla="*/ 134 w 134"/>
                <a:gd name="T9" fmla="*/ 7 h 14"/>
                <a:gd name="T10" fmla="*/ 134 w 134"/>
                <a:gd name="T11" fmla="*/ 0 h 14"/>
                <a:gd name="T12" fmla="*/ 0 w 13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4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31" y="14"/>
                    <a:pt x="134" y="11"/>
                    <a:pt x="134" y="7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şļíḍe">
              <a:extLst>
                <a:ext uri="{FF2B5EF4-FFF2-40B4-BE49-F238E27FC236}">
                  <a16:creationId xmlns:a16="http://schemas.microsoft.com/office/drawing/2014/main" id="{B1E9FA6D-CA21-40C2-867B-F11D56CF9219}"/>
                </a:ext>
              </a:extLst>
            </p:cNvPr>
            <p:cNvSpPr/>
            <p:nvPr/>
          </p:nvSpPr>
          <p:spPr bwMode="auto">
            <a:xfrm>
              <a:off x="8322529" y="3016822"/>
              <a:ext cx="1763713" cy="1390650"/>
            </a:xfrm>
            <a:custGeom>
              <a:avLst/>
              <a:gdLst>
                <a:gd name="T0" fmla="*/ 1111 w 1111"/>
                <a:gd name="T1" fmla="*/ 546 h 876"/>
                <a:gd name="T2" fmla="*/ 195 w 1111"/>
                <a:gd name="T3" fmla="*/ 0 h 876"/>
                <a:gd name="T4" fmla="*/ 0 w 1111"/>
                <a:gd name="T5" fmla="*/ 330 h 876"/>
                <a:gd name="T6" fmla="*/ 916 w 1111"/>
                <a:gd name="T7" fmla="*/ 876 h 876"/>
                <a:gd name="T8" fmla="*/ 1111 w 1111"/>
                <a:gd name="T9" fmla="*/ 54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1" h="876">
                  <a:moveTo>
                    <a:pt x="1111" y="546"/>
                  </a:moveTo>
                  <a:lnTo>
                    <a:pt x="195" y="0"/>
                  </a:lnTo>
                  <a:lnTo>
                    <a:pt x="0" y="330"/>
                  </a:lnTo>
                  <a:lnTo>
                    <a:pt x="916" y="876"/>
                  </a:lnTo>
                  <a:lnTo>
                    <a:pt x="1111" y="546"/>
                  </a:lnTo>
                  <a:close/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şļíďè">
              <a:extLst>
                <a:ext uri="{FF2B5EF4-FFF2-40B4-BE49-F238E27FC236}">
                  <a16:creationId xmlns:a16="http://schemas.microsoft.com/office/drawing/2014/main" id="{8B9F106D-E13F-4F5B-A2E4-E3D35AB6A927}"/>
                </a:ext>
              </a:extLst>
            </p:cNvPr>
            <p:cNvSpPr/>
            <p:nvPr/>
          </p:nvSpPr>
          <p:spPr bwMode="auto">
            <a:xfrm>
              <a:off x="9063892" y="3556572"/>
              <a:ext cx="284163" cy="182563"/>
            </a:xfrm>
            <a:custGeom>
              <a:avLst/>
              <a:gdLst>
                <a:gd name="T0" fmla="*/ 3 w 86"/>
                <a:gd name="T1" fmla="*/ 9 h 55"/>
                <a:gd name="T2" fmla="*/ 78 w 86"/>
                <a:gd name="T3" fmla="*/ 54 h 55"/>
                <a:gd name="T4" fmla="*/ 85 w 86"/>
                <a:gd name="T5" fmla="*/ 52 h 55"/>
                <a:gd name="T6" fmla="*/ 83 w 86"/>
                <a:gd name="T7" fmla="*/ 46 h 55"/>
                <a:gd name="T8" fmla="*/ 8 w 86"/>
                <a:gd name="T9" fmla="*/ 1 h 55"/>
                <a:gd name="T10" fmla="*/ 1 w 86"/>
                <a:gd name="T11" fmla="*/ 2 h 55"/>
                <a:gd name="T12" fmla="*/ 3 w 86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5">
                  <a:moveTo>
                    <a:pt x="3" y="9"/>
                  </a:moveTo>
                  <a:cubicBezTo>
                    <a:pt x="78" y="54"/>
                    <a:pt x="78" y="54"/>
                    <a:pt x="78" y="54"/>
                  </a:cubicBezTo>
                  <a:cubicBezTo>
                    <a:pt x="81" y="55"/>
                    <a:pt x="83" y="54"/>
                    <a:pt x="85" y="52"/>
                  </a:cubicBezTo>
                  <a:cubicBezTo>
                    <a:pt x="86" y="50"/>
                    <a:pt x="85" y="47"/>
                    <a:pt x="83" y="4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3" y="0"/>
                    <a:pt x="1" y="2"/>
                  </a:cubicBezTo>
                  <a:cubicBezTo>
                    <a:pt x="0" y="5"/>
                    <a:pt x="1" y="7"/>
                    <a:pt x="3" y="9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šḻîḍè">
              <a:extLst>
                <a:ext uri="{FF2B5EF4-FFF2-40B4-BE49-F238E27FC236}">
                  <a16:creationId xmlns:a16="http://schemas.microsoft.com/office/drawing/2014/main" id="{A25CFC56-9732-43CB-9989-2597B4CAE406}"/>
                </a:ext>
              </a:extLst>
            </p:cNvPr>
            <p:cNvSpPr/>
            <p:nvPr/>
          </p:nvSpPr>
          <p:spPr bwMode="auto">
            <a:xfrm>
              <a:off x="9014679" y="3639122"/>
              <a:ext cx="611188" cy="379413"/>
            </a:xfrm>
            <a:custGeom>
              <a:avLst/>
              <a:gdLst>
                <a:gd name="T0" fmla="*/ 3 w 185"/>
                <a:gd name="T1" fmla="*/ 9 h 115"/>
                <a:gd name="T2" fmla="*/ 178 w 185"/>
                <a:gd name="T3" fmla="*/ 113 h 115"/>
                <a:gd name="T4" fmla="*/ 184 w 185"/>
                <a:gd name="T5" fmla="*/ 112 h 115"/>
                <a:gd name="T6" fmla="*/ 183 w 185"/>
                <a:gd name="T7" fmla="*/ 105 h 115"/>
                <a:gd name="T8" fmla="*/ 8 w 185"/>
                <a:gd name="T9" fmla="*/ 1 h 115"/>
                <a:gd name="T10" fmla="*/ 1 w 185"/>
                <a:gd name="T11" fmla="*/ 3 h 115"/>
                <a:gd name="T12" fmla="*/ 3 w 185"/>
                <a:gd name="T13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15">
                  <a:moveTo>
                    <a:pt x="3" y="9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0" y="115"/>
                    <a:pt x="183" y="114"/>
                    <a:pt x="184" y="112"/>
                  </a:cubicBezTo>
                  <a:cubicBezTo>
                    <a:pt x="185" y="110"/>
                    <a:pt x="185" y="107"/>
                    <a:pt x="183" y="10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3" y="0"/>
                    <a:pt x="1" y="3"/>
                  </a:cubicBezTo>
                  <a:cubicBezTo>
                    <a:pt x="0" y="5"/>
                    <a:pt x="1" y="8"/>
                    <a:pt x="3" y="9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ŝḷíḓê">
              <a:extLst>
                <a:ext uri="{FF2B5EF4-FFF2-40B4-BE49-F238E27FC236}">
                  <a16:creationId xmlns:a16="http://schemas.microsoft.com/office/drawing/2014/main" id="{8B0DDA4C-6DC9-46F0-9254-5E830B0C3B4F}"/>
                </a:ext>
              </a:extLst>
            </p:cNvPr>
            <p:cNvSpPr/>
            <p:nvPr/>
          </p:nvSpPr>
          <p:spPr bwMode="auto">
            <a:xfrm>
              <a:off x="10333892" y="3234309"/>
              <a:ext cx="247650" cy="165100"/>
            </a:xfrm>
            <a:custGeom>
              <a:avLst/>
              <a:gdLst>
                <a:gd name="T0" fmla="*/ 55 w 75"/>
                <a:gd name="T1" fmla="*/ 3 h 50"/>
                <a:gd name="T2" fmla="*/ 0 w 75"/>
                <a:gd name="T3" fmla="*/ 44 h 50"/>
                <a:gd name="T4" fmla="*/ 42 w 75"/>
                <a:gd name="T5" fmla="*/ 50 h 50"/>
                <a:gd name="T6" fmla="*/ 75 w 75"/>
                <a:gd name="T7" fmla="*/ 25 h 50"/>
                <a:gd name="T8" fmla="*/ 65 w 75"/>
                <a:gd name="T9" fmla="*/ 5 h 50"/>
                <a:gd name="T10" fmla="*/ 55 w 75"/>
                <a:gd name="T11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50">
                  <a:moveTo>
                    <a:pt x="55" y="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3" y="1"/>
                    <a:pt x="58" y="0"/>
                    <a:pt x="55" y="3"/>
                  </a:cubicBez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ṧľïdé">
              <a:extLst>
                <a:ext uri="{FF2B5EF4-FFF2-40B4-BE49-F238E27FC236}">
                  <a16:creationId xmlns:a16="http://schemas.microsoft.com/office/drawing/2014/main" id="{B6468E58-C937-4CAD-B257-1D96E1694F72}"/>
                </a:ext>
              </a:extLst>
            </p:cNvPr>
            <p:cNvSpPr/>
            <p:nvPr/>
          </p:nvSpPr>
          <p:spPr bwMode="auto">
            <a:xfrm>
              <a:off x="10357704" y="3072384"/>
              <a:ext cx="155575" cy="211138"/>
            </a:xfrm>
            <a:custGeom>
              <a:avLst/>
              <a:gdLst>
                <a:gd name="T0" fmla="*/ 0 w 47"/>
                <a:gd name="T1" fmla="*/ 60 h 64"/>
                <a:gd name="T2" fmla="*/ 47 w 47"/>
                <a:gd name="T3" fmla="*/ 0 h 64"/>
                <a:gd name="T4" fmla="*/ 0 w 47"/>
                <a:gd name="T5" fmla="*/ 31 h 64"/>
                <a:gd name="T6" fmla="*/ 0 w 47"/>
                <a:gd name="T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4">
                  <a:moveTo>
                    <a:pt x="0" y="60"/>
                  </a:moveTo>
                  <a:cubicBezTo>
                    <a:pt x="0" y="61"/>
                    <a:pt x="35" y="64"/>
                    <a:pt x="47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27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1îďè">
              <a:extLst>
                <a:ext uri="{FF2B5EF4-FFF2-40B4-BE49-F238E27FC236}">
                  <a16:creationId xmlns:a16="http://schemas.microsoft.com/office/drawing/2014/main" id="{6C54C136-1D0B-463D-8F1A-EA7025FCCE6F}"/>
                </a:ext>
              </a:extLst>
            </p:cNvPr>
            <p:cNvSpPr/>
            <p:nvPr/>
          </p:nvSpPr>
          <p:spPr bwMode="auto">
            <a:xfrm>
              <a:off x="10486292" y="2472309"/>
              <a:ext cx="412750" cy="415925"/>
            </a:xfrm>
            <a:custGeom>
              <a:avLst/>
              <a:gdLst>
                <a:gd name="T0" fmla="*/ 123 w 125"/>
                <a:gd name="T1" fmla="*/ 67 h 126"/>
                <a:gd name="T2" fmla="*/ 58 w 125"/>
                <a:gd name="T3" fmla="*/ 124 h 126"/>
                <a:gd name="T4" fmla="*/ 2 w 125"/>
                <a:gd name="T5" fmla="*/ 59 h 126"/>
                <a:gd name="T6" fmla="*/ 66 w 125"/>
                <a:gd name="T7" fmla="*/ 3 h 126"/>
                <a:gd name="T8" fmla="*/ 123 w 125"/>
                <a:gd name="T9" fmla="*/ 6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6">
                  <a:moveTo>
                    <a:pt x="123" y="67"/>
                  </a:moveTo>
                  <a:cubicBezTo>
                    <a:pt x="121" y="101"/>
                    <a:pt x="92" y="126"/>
                    <a:pt x="58" y="124"/>
                  </a:cubicBezTo>
                  <a:cubicBezTo>
                    <a:pt x="25" y="122"/>
                    <a:pt x="0" y="93"/>
                    <a:pt x="2" y="59"/>
                  </a:cubicBezTo>
                  <a:cubicBezTo>
                    <a:pt x="4" y="26"/>
                    <a:pt x="33" y="0"/>
                    <a:pt x="66" y="3"/>
                  </a:cubicBezTo>
                  <a:cubicBezTo>
                    <a:pt x="100" y="5"/>
                    <a:pt x="125" y="34"/>
                    <a:pt x="123" y="67"/>
                  </a:cubicBezTo>
                  <a:close/>
                </a:path>
              </a:pathLst>
            </a:cu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šlïḑè">
              <a:extLst>
                <a:ext uri="{FF2B5EF4-FFF2-40B4-BE49-F238E27FC236}">
                  <a16:creationId xmlns:a16="http://schemas.microsoft.com/office/drawing/2014/main" id="{0D19AF79-B74C-4485-9D51-9671B7AF6C28}"/>
                </a:ext>
              </a:extLst>
            </p:cNvPr>
            <p:cNvSpPr/>
            <p:nvPr/>
          </p:nvSpPr>
          <p:spPr bwMode="auto">
            <a:xfrm>
              <a:off x="10176729" y="2873947"/>
              <a:ext cx="336550" cy="354013"/>
            </a:xfrm>
            <a:custGeom>
              <a:avLst/>
              <a:gdLst>
                <a:gd name="T0" fmla="*/ 52 w 102"/>
                <a:gd name="T1" fmla="*/ 107 h 107"/>
                <a:gd name="T2" fmla="*/ 50 w 102"/>
                <a:gd name="T3" fmla="*/ 107 h 107"/>
                <a:gd name="T4" fmla="*/ 0 w 102"/>
                <a:gd name="T5" fmla="*/ 56 h 107"/>
                <a:gd name="T6" fmla="*/ 0 w 102"/>
                <a:gd name="T7" fmla="*/ 0 h 107"/>
                <a:gd name="T8" fmla="*/ 102 w 102"/>
                <a:gd name="T9" fmla="*/ 0 h 107"/>
                <a:gd name="T10" fmla="*/ 102 w 102"/>
                <a:gd name="T11" fmla="*/ 56 h 107"/>
                <a:gd name="T12" fmla="*/ 52 w 102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7">
                  <a:moveTo>
                    <a:pt x="52" y="107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22" y="107"/>
                    <a:pt x="0" y="84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84"/>
                    <a:pt x="79" y="107"/>
                    <a:pt x="52" y="107"/>
                  </a:cubicBez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ṩḻíḍê">
              <a:extLst>
                <a:ext uri="{FF2B5EF4-FFF2-40B4-BE49-F238E27FC236}">
                  <a16:creationId xmlns:a16="http://schemas.microsoft.com/office/drawing/2014/main" id="{1B49A7A4-0796-4EE1-99F6-E2A2E77BAFB6}"/>
                </a:ext>
              </a:extLst>
            </p:cNvPr>
            <p:cNvSpPr/>
            <p:nvPr/>
          </p:nvSpPr>
          <p:spPr bwMode="auto">
            <a:xfrm>
              <a:off x="10470417" y="2970784"/>
              <a:ext cx="92075" cy="92075"/>
            </a:xfrm>
            <a:prstGeom prst="ellipse">
              <a:avLst/>
            </a:pr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ş1íḋê">
              <a:extLst>
                <a:ext uri="{FF2B5EF4-FFF2-40B4-BE49-F238E27FC236}">
                  <a16:creationId xmlns:a16="http://schemas.microsoft.com/office/drawing/2014/main" id="{8BFA8398-E3CB-40AE-AAC1-CF8A6FE4D9D0}"/>
                </a:ext>
              </a:extLst>
            </p:cNvPr>
            <p:cNvSpPr/>
            <p:nvPr/>
          </p:nvSpPr>
          <p:spPr bwMode="auto">
            <a:xfrm>
              <a:off x="10137042" y="2792984"/>
              <a:ext cx="407988" cy="223838"/>
            </a:xfrm>
            <a:custGeom>
              <a:avLst/>
              <a:gdLst>
                <a:gd name="T0" fmla="*/ 5 w 124"/>
                <a:gd name="T1" fmla="*/ 23 h 68"/>
                <a:gd name="T2" fmla="*/ 114 w 124"/>
                <a:gd name="T3" fmla="*/ 54 h 68"/>
                <a:gd name="T4" fmla="*/ 124 w 124"/>
                <a:gd name="T5" fmla="*/ 9 h 68"/>
                <a:gd name="T6" fmla="*/ 46 w 124"/>
                <a:gd name="T7" fmla="*/ 0 h 68"/>
                <a:gd name="T8" fmla="*/ 5 w 124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8">
                  <a:moveTo>
                    <a:pt x="5" y="23"/>
                  </a:moveTo>
                  <a:cubicBezTo>
                    <a:pt x="5" y="23"/>
                    <a:pt x="0" y="68"/>
                    <a:pt x="114" y="5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5" y="23"/>
                  </a:lnTo>
                  <a:close/>
                </a:path>
              </a:pathLst>
            </a:cu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ṣḷiďê">
              <a:extLst>
                <a:ext uri="{FF2B5EF4-FFF2-40B4-BE49-F238E27FC236}">
                  <a16:creationId xmlns:a16="http://schemas.microsoft.com/office/drawing/2014/main" id="{304D5AA9-7DAE-45D4-9D9A-8C8D49DE2881}"/>
                </a:ext>
              </a:extLst>
            </p:cNvPr>
            <p:cNvSpPr/>
            <p:nvPr/>
          </p:nvSpPr>
          <p:spPr bwMode="auto">
            <a:xfrm>
              <a:off x="10318017" y="2999359"/>
              <a:ext cx="33338" cy="33338"/>
            </a:xfrm>
            <a:prstGeom prst="ellipse">
              <a:avLst/>
            </a:prstGeom>
            <a:solidFill>
              <a:srgbClr val="272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ḻïḓê">
              <a:extLst>
                <a:ext uri="{FF2B5EF4-FFF2-40B4-BE49-F238E27FC236}">
                  <a16:creationId xmlns:a16="http://schemas.microsoft.com/office/drawing/2014/main" id="{9F1FBBD1-D775-4A96-9DDE-DC2DFCA20361}"/>
                </a:ext>
              </a:extLst>
            </p:cNvPr>
            <p:cNvSpPr/>
            <p:nvPr/>
          </p:nvSpPr>
          <p:spPr bwMode="auto">
            <a:xfrm>
              <a:off x="10205304" y="2999359"/>
              <a:ext cx="33338" cy="33338"/>
            </a:xfrm>
            <a:prstGeom prst="ellipse">
              <a:avLst/>
            </a:prstGeom>
            <a:solidFill>
              <a:srgbClr val="272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sḻíḑé">
              <a:extLst>
                <a:ext uri="{FF2B5EF4-FFF2-40B4-BE49-F238E27FC236}">
                  <a16:creationId xmlns:a16="http://schemas.microsoft.com/office/drawing/2014/main" id="{D9FDD999-B6C0-47D6-A03E-820433D10DEB}"/>
                </a:ext>
              </a:extLst>
            </p:cNvPr>
            <p:cNvSpPr/>
            <p:nvPr/>
          </p:nvSpPr>
          <p:spPr bwMode="auto">
            <a:xfrm>
              <a:off x="10238642" y="3032697"/>
              <a:ext cx="42863" cy="55563"/>
            </a:xfrm>
            <a:custGeom>
              <a:avLst/>
              <a:gdLst>
                <a:gd name="T0" fmla="*/ 21 w 27"/>
                <a:gd name="T1" fmla="*/ 0 h 35"/>
                <a:gd name="T2" fmla="*/ 0 w 27"/>
                <a:gd name="T3" fmla="*/ 35 h 35"/>
                <a:gd name="T4" fmla="*/ 27 w 27"/>
                <a:gd name="T5" fmla="*/ 35 h 35"/>
                <a:gd name="T6" fmla="*/ 21 w 27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5">
                  <a:moveTo>
                    <a:pt x="21" y="0"/>
                  </a:moveTo>
                  <a:lnTo>
                    <a:pt x="0" y="35"/>
                  </a:lnTo>
                  <a:lnTo>
                    <a:pt x="27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27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ṡ1iḓè">
              <a:extLst>
                <a:ext uri="{FF2B5EF4-FFF2-40B4-BE49-F238E27FC236}">
                  <a16:creationId xmlns:a16="http://schemas.microsoft.com/office/drawing/2014/main" id="{16BA86D3-5EB2-43F0-9D89-711F16760467}"/>
                </a:ext>
              </a:extLst>
            </p:cNvPr>
            <p:cNvSpPr/>
            <p:nvPr/>
          </p:nvSpPr>
          <p:spPr bwMode="auto">
            <a:xfrm>
              <a:off x="10222767" y="3121597"/>
              <a:ext cx="131763" cy="76200"/>
            </a:xfrm>
            <a:custGeom>
              <a:avLst/>
              <a:gdLst>
                <a:gd name="T0" fmla="*/ 40 w 40"/>
                <a:gd name="T1" fmla="*/ 0 h 23"/>
                <a:gd name="T2" fmla="*/ 0 w 40"/>
                <a:gd name="T3" fmla="*/ 0 h 23"/>
                <a:gd name="T4" fmla="*/ 40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6" y="23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ṥlíḋe">
              <a:extLst>
                <a:ext uri="{FF2B5EF4-FFF2-40B4-BE49-F238E27FC236}">
                  <a16:creationId xmlns:a16="http://schemas.microsoft.com/office/drawing/2014/main" id="{CF5B9E9A-B40A-40C2-9487-B2931DB21F57}"/>
                </a:ext>
              </a:extLst>
            </p:cNvPr>
            <p:cNvSpPr/>
            <p:nvPr/>
          </p:nvSpPr>
          <p:spPr bwMode="auto">
            <a:xfrm>
              <a:off x="10225942" y="4245547"/>
              <a:ext cx="544513" cy="1827213"/>
            </a:xfrm>
            <a:custGeom>
              <a:avLst/>
              <a:gdLst>
                <a:gd name="T0" fmla="*/ 159 w 165"/>
                <a:gd name="T1" fmla="*/ 44 h 554"/>
                <a:gd name="T2" fmla="*/ 147 w 165"/>
                <a:gd name="T3" fmla="*/ 0 h 554"/>
                <a:gd name="T4" fmla="*/ 0 w 165"/>
                <a:gd name="T5" fmla="*/ 0 h 554"/>
                <a:gd name="T6" fmla="*/ 44 w 165"/>
                <a:gd name="T7" fmla="*/ 92 h 554"/>
                <a:gd name="T8" fmla="*/ 73 w 165"/>
                <a:gd name="T9" fmla="*/ 554 h 554"/>
                <a:gd name="T10" fmla="*/ 127 w 165"/>
                <a:gd name="T11" fmla="*/ 554 h 554"/>
                <a:gd name="T12" fmla="*/ 144 w 165"/>
                <a:gd name="T13" fmla="*/ 104 h 554"/>
                <a:gd name="T14" fmla="*/ 159 w 165"/>
                <a:gd name="T15" fmla="*/ 4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554">
                  <a:moveTo>
                    <a:pt x="159" y="44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73" y="554"/>
                    <a:pt x="73" y="554"/>
                    <a:pt x="73" y="554"/>
                  </a:cubicBezTo>
                  <a:cubicBezTo>
                    <a:pt x="127" y="554"/>
                    <a:pt x="127" y="554"/>
                    <a:pt x="127" y="55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59" y="87"/>
                    <a:pt x="165" y="65"/>
                    <a:pt x="159" y="44"/>
                  </a:cubicBezTo>
                  <a:close/>
                </a:path>
              </a:pathLst>
            </a:custGeom>
            <a:solidFill>
              <a:srgbClr val="A1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$ḷíḋè">
              <a:extLst>
                <a:ext uri="{FF2B5EF4-FFF2-40B4-BE49-F238E27FC236}">
                  <a16:creationId xmlns:a16="http://schemas.microsoft.com/office/drawing/2014/main" id="{8E538482-83C4-40D4-BC88-22F69E132E75}"/>
                </a:ext>
              </a:extLst>
            </p:cNvPr>
            <p:cNvSpPr/>
            <p:nvPr/>
          </p:nvSpPr>
          <p:spPr bwMode="auto">
            <a:xfrm>
              <a:off x="9789379" y="4021709"/>
              <a:ext cx="504825" cy="227013"/>
            </a:xfrm>
            <a:custGeom>
              <a:avLst/>
              <a:gdLst>
                <a:gd name="T0" fmla="*/ 153 w 153"/>
                <a:gd name="T1" fmla="*/ 28 h 69"/>
                <a:gd name="T2" fmla="*/ 140 w 153"/>
                <a:gd name="T3" fmla="*/ 0 h 69"/>
                <a:gd name="T4" fmla="*/ 66 w 153"/>
                <a:gd name="T5" fmla="*/ 23 h 69"/>
                <a:gd name="T6" fmla="*/ 55 w 153"/>
                <a:gd name="T7" fmla="*/ 18 h 69"/>
                <a:gd name="T8" fmla="*/ 38 w 153"/>
                <a:gd name="T9" fmla="*/ 31 h 69"/>
                <a:gd name="T10" fmla="*/ 2 w 153"/>
                <a:gd name="T11" fmla="*/ 39 h 69"/>
                <a:gd name="T12" fmla="*/ 0 w 153"/>
                <a:gd name="T13" fmla="*/ 43 h 69"/>
                <a:gd name="T14" fmla="*/ 4 w 153"/>
                <a:gd name="T15" fmla="*/ 45 h 69"/>
                <a:gd name="T16" fmla="*/ 24 w 153"/>
                <a:gd name="T17" fmla="*/ 40 h 69"/>
                <a:gd name="T18" fmla="*/ 25 w 153"/>
                <a:gd name="T19" fmla="*/ 43 h 69"/>
                <a:gd name="T20" fmla="*/ 8 w 153"/>
                <a:gd name="T21" fmla="*/ 48 h 69"/>
                <a:gd name="T22" fmla="*/ 6 w 153"/>
                <a:gd name="T23" fmla="*/ 52 h 69"/>
                <a:gd name="T24" fmla="*/ 10 w 153"/>
                <a:gd name="T25" fmla="*/ 54 h 69"/>
                <a:gd name="T26" fmla="*/ 27 w 153"/>
                <a:gd name="T27" fmla="*/ 49 h 69"/>
                <a:gd name="T28" fmla="*/ 28 w 153"/>
                <a:gd name="T29" fmla="*/ 51 h 69"/>
                <a:gd name="T30" fmla="*/ 14 w 153"/>
                <a:gd name="T31" fmla="*/ 55 h 69"/>
                <a:gd name="T32" fmla="*/ 12 w 153"/>
                <a:gd name="T33" fmla="*/ 59 h 69"/>
                <a:gd name="T34" fmla="*/ 16 w 153"/>
                <a:gd name="T35" fmla="*/ 61 h 69"/>
                <a:gd name="T36" fmla="*/ 29 w 153"/>
                <a:gd name="T37" fmla="*/ 57 h 69"/>
                <a:gd name="T38" fmla="*/ 30 w 153"/>
                <a:gd name="T39" fmla="*/ 59 h 69"/>
                <a:gd name="T40" fmla="*/ 22 w 153"/>
                <a:gd name="T41" fmla="*/ 62 h 69"/>
                <a:gd name="T42" fmla="*/ 20 w 153"/>
                <a:gd name="T43" fmla="*/ 66 h 69"/>
                <a:gd name="T44" fmla="*/ 24 w 153"/>
                <a:gd name="T45" fmla="*/ 68 h 69"/>
                <a:gd name="T46" fmla="*/ 32 w 153"/>
                <a:gd name="T47" fmla="*/ 65 h 69"/>
                <a:gd name="T48" fmla="*/ 65 w 153"/>
                <a:gd name="T49" fmla="*/ 55 h 69"/>
                <a:gd name="T50" fmla="*/ 72 w 153"/>
                <a:gd name="T51" fmla="*/ 49 h 69"/>
                <a:gd name="T52" fmla="*/ 153 w 153"/>
                <a:gd name="T53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69">
                  <a:moveTo>
                    <a:pt x="153" y="28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40"/>
                    <a:pt x="0" y="41"/>
                    <a:pt x="0" y="43"/>
                  </a:cubicBezTo>
                  <a:cubicBezTo>
                    <a:pt x="1" y="45"/>
                    <a:pt x="2" y="46"/>
                    <a:pt x="4" y="45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6" y="50"/>
                    <a:pt x="6" y="52"/>
                  </a:cubicBezTo>
                  <a:cubicBezTo>
                    <a:pt x="7" y="53"/>
                    <a:pt x="8" y="54"/>
                    <a:pt x="10" y="54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6"/>
                    <a:pt x="12" y="58"/>
                    <a:pt x="12" y="59"/>
                  </a:cubicBezTo>
                  <a:cubicBezTo>
                    <a:pt x="13" y="61"/>
                    <a:pt x="15" y="62"/>
                    <a:pt x="16" y="61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0" y="63"/>
                    <a:pt x="19" y="65"/>
                    <a:pt x="20" y="66"/>
                  </a:cubicBezTo>
                  <a:cubicBezTo>
                    <a:pt x="20" y="68"/>
                    <a:pt x="22" y="69"/>
                    <a:pt x="24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8" y="54"/>
                    <a:pt x="70" y="52"/>
                    <a:pt x="72" y="49"/>
                  </a:cubicBezTo>
                  <a:lnTo>
                    <a:pt x="153" y="28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ṧḻíḍé">
              <a:extLst>
                <a:ext uri="{FF2B5EF4-FFF2-40B4-BE49-F238E27FC236}">
                  <a16:creationId xmlns:a16="http://schemas.microsoft.com/office/drawing/2014/main" id="{AD04AA07-7398-4FF0-92AF-C20808088D52}"/>
                </a:ext>
              </a:extLst>
            </p:cNvPr>
            <p:cNvSpPr/>
            <p:nvPr/>
          </p:nvSpPr>
          <p:spPr bwMode="auto">
            <a:xfrm>
              <a:off x="10664092" y="3816922"/>
              <a:ext cx="103188" cy="136525"/>
            </a:xfrm>
            <a:custGeom>
              <a:avLst/>
              <a:gdLst>
                <a:gd name="T0" fmla="*/ 65 w 65"/>
                <a:gd name="T1" fmla="*/ 0 h 86"/>
                <a:gd name="T2" fmla="*/ 0 w 65"/>
                <a:gd name="T3" fmla="*/ 23 h 86"/>
                <a:gd name="T4" fmla="*/ 23 w 65"/>
                <a:gd name="T5" fmla="*/ 86 h 86"/>
                <a:gd name="T6" fmla="*/ 65 w 65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86">
                  <a:moveTo>
                    <a:pt x="65" y="0"/>
                  </a:moveTo>
                  <a:lnTo>
                    <a:pt x="0" y="23"/>
                  </a:lnTo>
                  <a:lnTo>
                    <a:pt x="23" y="8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ŝḷïďè">
              <a:extLst>
                <a:ext uri="{FF2B5EF4-FFF2-40B4-BE49-F238E27FC236}">
                  <a16:creationId xmlns:a16="http://schemas.microsoft.com/office/drawing/2014/main" id="{3CE67069-654B-41CE-A925-CA9DAD0363C6}"/>
                </a:ext>
              </a:extLst>
            </p:cNvPr>
            <p:cNvSpPr/>
            <p:nvPr/>
          </p:nvSpPr>
          <p:spPr bwMode="auto">
            <a:xfrm>
              <a:off x="10122754" y="3320034"/>
              <a:ext cx="785813" cy="847725"/>
            </a:xfrm>
            <a:custGeom>
              <a:avLst/>
              <a:gdLst>
                <a:gd name="T0" fmla="*/ 233 w 238"/>
                <a:gd name="T1" fmla="*/ 171 h 257"/>
                <a:gd name="T2" fmla="*/ 232 w 238"/>
                <a:gd name="T3" fmla="*/ 170 h 257"/>
                <a:gd name="T4" fmla="*/ 176 w 238"/>
                <a:gd name="T5" fmla="*/ 24 h 257"/>
                <a:gd name="T6" fmla="*/ 137 w 238"/>
                <a:gd name="T7" fmla="*/ 6 h 257"/>
                <a:gd name="T8" fmla="*/ 119 w 238"/>
                <a:gd name="T9" fmla="*/ 45 h 257"/>
                <a:gd name="T10" fmla="*/ 164 w 238"/>
                <a:gd name="T11" fmla="*/ 162 h 257"/>
                <a:gd name="T12" fmla="*/ 195 w 238"/>
                <a:gd name="T13" fmla="*/ 151 h 257"/>
                <a:gd name="T14" fmla="*/ 175 w 238"/>
                <a:gd name="T15" fmla="*/ 192 h 257"/>
                <a:gd name="T16" fmla="*/ 164 w 238"/>
                <a:gd name="T17" fmla="*/ 162 h 257"/>
                <a:gd name="T18" fmla="*/ 0 w 238"/>
                <a:gd name="T19" fmla="*/ 219 h 257"/>
                <a:gd name="T20" fmla="*/ 14 w 238"/>
                <a:gd name="T21" fmla="*/ 257 h 257"/>
                <a:gd name="T22" fmla="*/ 212 w 238"/>
                <a:gd name="T23" fmla="*/ 210 h 257"/>
                <a:gd name="T24" fmla="*/ 216 w 238"/>
                <a:gd name="T25" fmla="*/ 209 h 257"/>
                <a:gd name="T26" fmla="*/ 233 w 238"/>
                <a:gd name="T27" fmla="*/ 17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57">
                  <a:moveTo>
                    <a:pt x="233" y="171"/>
                  </a:moveTo>
                  <a:cubicBezTo>
                    <a:pt x="232" y="170"/>
                    <a:pt x="232" y="170"/>
                    <a:pt x="232" y="170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0" y="8"/>
                    <a:pt x="152" y="0"/>
                    <a:pt x="137" y="6"/>
                  </a:cubicBezTo>
                  <a:cubicBezTo>
                    <a:pt x="121" y="12"/>
                    <a:pt x="113" y="30"/>
                    <a:pt x="119" y="45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4" y="257"/>
                    <a:pt x="14" y="257"/>
                    <a:pt x="14" y="257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3" y="210"/>
                    <a:pt x="215" y="209"/>
                    <a:pt x="216" y="209"/>
                  </a:cubicBezTo>
                  <a:cubicBezTo>
                    <a:pt x="231" y="203"/>
                    <a:pt x="238" y="186"/>
                    <a:pt x="233" y="171"/>
                  </a:cubicBez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Slíḍê">
              <a:extLst>
                <a:ext uri="{FF2B5EF4-FFF2-40B4-BE49-F238E27FC236}">
                  <a16:creationId xmlns:a16="http://schemas.microsoft.com/office/drawing/2014/main" id="{57B9BE08-AADE-49F0-8460-9CA4D048E1D6}"/>
                </a:ext>
              </a:extLst>
            </p:cNvPr>
            <p:cNvSpPr/>
            <p:nvPr/>
          </p:nvSpPr>
          <p:spPr bwMode="auto">
            <a:xfrm>
              <a:off x="10067192" y="4042347"/>
              <a:ext cx="101600" cy="141288"/>
            </a:xfrm>
            <a:custGeom>
              <a:avLst/>
              <a:gdLst>
                <a:gd name="T0" fmla="*/ 35 w 64"/>
                <a:gd name="T1" fmla="*/ 0 h 89"/>
                <a:gd name="T2" fmla="*/ 0 w 64"/>
                <a:gd name="T3" fmla="*/ 12 h 89"/>
                <a:gd name="T4" fmla="*/ 27 w 64"/>
                <a:gd name="T5" fmla="*/ 89 h 89"/>
                <a:gd name="T6" fmla="*/ 64 w 64"/>
                <a:gd name="T7" fmla="*/ 79 h 89"/>
                <a:gd name="T8" fmla="*/ 35 w 6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9">
                  <a:moveTo>
                    <a:pt x="35" y="0"/>
                  </a:moveTo>
                  <a:lnTo>
                    <a:pt x="0" y="12"/>
                  </a:lnTo>
                  <a:lnTo>
                    <a:pt x="27" y="89"/>
                  </a:lnTo>
                  <a:lnTo>
                    <a:pt x="64" y="7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$ḻídè">
              <a:extLst>
                <a:ext uri="{FF2B5EF4-FFF2-40B4-BE49-F238E27FC236}">
                  <a16:creationId xmlns:a16="http://schemas.microsoft.com/office/drawing/2014/main" id="{D5FAE4D2-7836-404F-A605-C83D1DA2278A}"/>
                </a:ext>
              </a:extLst>
            </p:cNvPr>
            <p:cNvSpPr/>
            <p:nvPr/>
          </p:nvSpPr>
          <p:spPr bwMode="auto">
            <a:xfrm>
              <a:off x="9724292" y="2627884"/>
              <a:ext cx="223838" cy="82550"/>
            </a:xfrm>
            <a:custGeom>
              <a:avLst/>
              <a:gdLst>
                <a:gd name="T0" fmla="*/ 3 w 68"/>
                <a:gd name="T1" fmla="*/ 8 h 25"/>
                <a:gd name="T2" fmla="*/ 63 w 68"/>
                <a:gd name="T3" fmla="*/ 25 h 25"/>
                <a:gd name="T4" fmla="*/ 67 w 68"/>
                <a:gd name="T5" fmla="*/ 22 h 25"/>
                <a:gd name="T6" fmla="*/ 65 w 68"/>
                <a:gd name="T7" fmla="*/ 17 h 25"/>
                <a:gd name="T8" fmla="*/ 5 w 68"/>
                <a:gd name="T9" fmla="*/ 1 h 25"/>
                <a:gd name="T10" fmla="*/ 0 w 68"/>
                <a:gd name="T11" fmla="*/ 3 h 25"/>
                <a:gd name="T12" fmla="*/ 3 w 68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5">
                  <a:moveTo>
                    <a:pt x="3" y="8"/>
                  </a:moveTo>
                  <a:cubicBezTo>
                    <a:pt x="63" y="25"/>
                    <a:pt x="63" y="25"/>
                    <a:pt x="63" y="25"/>
                  </a:cubicBezTo>
                  <a:cubicBezTo>
                    <a:pt x="65" y="25"/>
                    <a:pt x="67" y="24"/>
                    <a:pt x="67" y="22"/>
                  </a:cubicBezTo>
                  <a:cubicBezTo>
                    <a:pt x="68" y="20"/>
                    <a:pt x="67" y="18"/>
                    <a:pt x="65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5"/>
                    <a:pt x="1" y="8"/>
                    <a:pt x="3" y="8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Sļïḍé">
              <a:extLst>
                <a:ext uri="{FF2B5EF4-FFF2-40B4-BE49-F238E27FC236}">
                  <a16:creationId xmlns:a16="http://schemas.microsoft.com/office/drawing/2014/main" id="{1E3E696E-E259-4E91-BC0D-F62E40B94571}"/>
                </a:ext>
              </a:extLst>
            </p:cNvPr>
            <p:cNvSpPr/>
            <p:nvPr/>
          </p:nvSpPr>
          <p:spPr bwMode="auto">
            <a:xfrm>
              <a:off x="9868754" y="2291334"/>
              <a:ext cx="222250" cy="250825"/>
            </a:xfrm>
            <a:custGeom>
              <a:avLst/>
              <a:gdLst>
                <a:gd name="T0" fmla="*/ 2 w 67"/>
                <a:gd name="T1" fmla="*/ 7 h 76"/>
                <a:gd name="T2" fmla="*/ 59 w 67"/>
                <a:gd name="T3" fmla="*/ 74 h 76"/>
                <a:gd name="T4" fmla="*/ 65 w 67"/>
                <a:gd name="T5" fmla="*/ 75 h 76"/>
                <a:gd name="T6" fmla="*/ 65 w 67"/>
                <a:gd name="T7" fmla="*/ 69 h 76"/>
                <a:gd name="T8" fmla="*/ 8 w 67"/>
                <a:gd name="T9" fmla="*/ 2 h 76"/>
                <a:gd name="T10" fmla="*/ 2 w 67"/>
                <a:gd name="T11" fmla="*/ 2 h 76"/>
                <a:gd name="T12" fmla="*/ 2 w 67"/>
                <a:gd name="T13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6">
                  <a:moveTo>
                    <a:pt x="2" y="7"/>
                  </a:moveTo>
                  <a:cubicBezTo>
                    <a:pt x="59" y="74"/>
                    <a:pt x="59" y="74"/>
                    <a:pt x="59" y="74"/>
                  </a:cubicBezTo>
                  <a:cubicBezTo>
                    <a:pt x="61" y="76"/>
                    <a:pt x="63" y="76"/>
                    <a:pt x="65" y="75"/>
                  </a:cubicBezTo>
                  <a:cubicBezTo>
                    <a:pt x="67" y="73"/>
                    <a:pt x="67" y="71"/>
                    <a:pt x="65" y="6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3"/>
                    <a:pt x="0" y="6"/>
                    <a:pt x="2" y="7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sḻíḓê">
              <a:extLst>
                <a:ext uri="{FF2B5EF4-FFF2-40B4-BE49-F238E27FC236}">
                  <a16:creationId xmlns:a16="http://schemas.microsoft.com/office/drawing/2014/main" id="{819F52DB-11D9-44E4-B6E1-888CC7DE5F82}"/>
                </a:ext>
              </a:extLst>
            </p:cNvPr>
            <p:cNvSpPr/>
            <p:nvPr/>
          </p:nvSpPr>
          <p:spPr bwMode="auto">
            <a:xfrm>
              <a:off x="10281504" y="2324672"/>
              <a:ext cx="30163" cy="150813"/>
            </a:xfrm>
            <a:custGeom>
              <a:avLst/>
              <a:gdLst>
                <a:gd name="T0" fmla="*/ 0 w 9"/>
                <a:gd name="T1" fmla="*/ 4 h 46"/>
                <a:gd name="T2" fmla="*/ 1 w 9"/>
                <a:gd name="T3" fmla="*/ 42 h 46"/>
                <a:gd name="T4" fmla="*/ 5 w 9"/>
                <a:gd name="T5" fmla="*/ 46 h 46"/>
                <a:gd name="T6" fmla="*/ 9 w 9"/>
                <a:gd name="T7" fmla="*/ 42 h 46"/>
                <a:gd name="T8" fmla="*/ 8 w 9"/>
                <a:gd name="T9" fmla="*/ 4 h 46"/>
                <a:gd name="T10" fmla="*/ 4 w 9"/>
                <a:gd name="T11" fmla="*/ 0 h 46"/>
                <a:gd name="T12" fmla="*/ 0 w 9"/>
                <a:gd name="T1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6">
                  <a:moveTo>
                    <a:pt x="0" y="4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3" y="46"/>
                    <a:pt x="5" y="46"/>
                  </a:cubicBezTo>
                  <a:cubicBezTo>
                    <a:pt x="7" y="46"/>
                    <a:pt x="9" y="44"/>
                    <a:pt x="9" y="4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ṧ1íḑe">
              <a:extLst>
                <a:ext uri="{FF2B5EF4-FFF2-40B4-BE49-F238E27FC236}">
                  <a16:creationId xmlns:a16="http://schemas.microsoft.com/office/drawing/2014/main" id="{738EC983-9A22-4605-A2B2-3F5E255270B6}"/>
                </a:ext>
              </a:extLst>
            </p:cNvPr>
            <p:cNvSpPr/>
            <p:nvPr/>
          </p:nvSpPr>
          <p:spPr bwMode="auto">
            <a:xfrm>
              <a:off x="10440254" y="6020372"/>
              <a:ext cx="227013" cy="101600"/>
            </a:xfrm>
            <a:prstGeom prst="rect">
              <a:avLst/>
            </a:pr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Sḷïḋe">
              <a:extLst>
                <a:ext uri="{FF2B5EF4-FFF2-40B4-BE49-F238E27FC236}">
                  <a16:creationId xmlns:a16="http://schemas.microsoft.com/office/drawing/2014/main" id="{B0226114-1D30-4E1B-A1BD-C64EEA140B1E}"/>
                </a:ext>
              </a:extLst>
            </p:cNvPr>
            <p:cNvSpPr/>
            <p:nvPr/>
          </p:nvSpPr>
          <p:spPr bwMode="auto">
            <a:xfrm>
              <a:off x="9324242" y="3402584"/>
              <a:ext cx="122238" cy="79375"/>
            </a:xfrm>
            <a:custGeom>
              <a:avLst/>
              <a:gdLst>
                <a:gd name="T0" fmla="*/ 6 w 37"/>
                <a:gd name="T1" fmla="*/ 24 h 24"/>
                <a:gd name="T2" fmla="*/ 1 w 37"/>
                <a:gd name="T3" fmla="*/ 21 h 24"/>
                <a:gd name="T4" fmla="*/ 3 w 37"/>
                <a:gd name="T5" fmla="*/ 15 h 24"/>
                <a:gd name="T6" fmla="*/ 29 w 37"/>
                <a:gd name="T7" fmla="*/ 1 h 24"/>
                <a:gd name="T8" fmla="*/ 36 w 37"/>
                <a:gd name="T9" fmla="*/ 4 h 24"/>
                <a:gd name="T10" fmla="*/ 34 w 37"/>
                <a:gd name="T11" fmla="*/ 10 h 24"/>
                <a:gd name="T12" fmla="*/ 8 w 37"/>
                <a:gd name="T13" fmla="*/ 23 h 24"/>
                <a:gd name="T14" fmla="*/ 6 w 37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4">
                  <a:moveTo>
                    <a:pt x="6" y="24"/>
                  </a:moveTo>
                  <a:cubicBezTo>
                    <a:pt x="4" y="24"/>
                    <a:pt x="2" y="23"/>
                    <a:pt x="1" y="21"/>
                  </a:cubicBezTo>
                  <a:cubicBezTo>
                    <a:pt x="0" y="19"/>
                    <a:pt x="1" y="16"/>
                    <a:pt x="3" y="1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0"/>
                    <a:pt x="35" y="1"/>
                    <a:pt x="36" y="4"/>
                  </a:cubicBezTo>
                  <a:cubicBezTo>
                    <a:pt x="37" y="6"/>
                    <a:pt x="36" y="9"/>
                    <a:pt x="34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6" y="24"/>
                    <a:pt x="6" y="24"/>
                  </a:cubicBez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443D2A6B-C3DA-444D-BDFD-F6EA9E378A8D}"/>
              </a:ext>
            </a:extLst>
          </p:cNvPr>
          <p:cNvSpPr/>
          <p:nvPr/>
        </p:nvSpPr>
        <p:spPr bwMode="auto">
          <a:xfrm>
            <a:off x="-24680" y="6277491"/>
            <a:ext cx="9736496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5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 </a:t>
            </a:r>
            <a:r>
              <a:rPr lang="zh-CN" altLang="en-US" dirty="0"/>
              <a:t>主要技术</a:t>
            </a:r>
          </a:p>
        </p:txBody>
      </p:sp>
      <p:pic>
        <p:nvPicPr>
          <p:cNvPr id="21" name="图片 20" descr="8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66" y="1362974"/>
            <a:ext cx="2740660" cy="43745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2" name="图片 21" descr="C:\Users\Administrator\Desktop\毕设图片\8-2.jpg8-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094609" y="1362974"/>
            <a:ext cx="2673985" cy="43745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514172" y="1272821"/>
            <a:ext cx="5121233" cy="525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AutoNum type="arabicParenBoth"/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 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适用于实现卡片式布局效果，由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appcompat-v7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库提供，实际上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 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Framelayout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，只是额外提供了圆角和阴影效果，看上去有立体的感觉。一般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 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都用在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AutoNum type="arabicParenBoth"/>
            </a:pP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导航视图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Navigation View)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，它通常与抽屉布局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Drawerlayout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结合使用，实现良好的侧滑体验，侧滑一般都是左侧侧滑。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Navigation 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有两个属性，分别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headerlayout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headerlayout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用于显示头部的布局，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用于建立菜单。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6041521" y="5883458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CardView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9188298" y="5883458"/>
            <a:ext cx="2486605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NavigationView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调用相应的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32411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 </a:t>
            </a:r>
            <a:r>
              <a:rPr lang="zh-CN" altLang="en-US" dirty="0"/>
              <a:t>主要技术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352159" y="1378809"/>
            <a:ext cx="426290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Recycler View 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循环调用数据，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适用于大量数据展示，与经典的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 更加强大和灵活。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057397" y="5517204"/>
            <a:ext cx="2486605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RecyclerView</a:t>
            </a:r>
          </a:p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循环调用数据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9458754" y="5517204"/>
            <a:ext cx="2093595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Collapsing</a:t>
            </a:r>
          </a:p>
          <a:p>
            <a:pPr algn="ctr">
              <a:lnSpc>
                <a:spcPct val="130000"/>
              </a:lnSpc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Toololbar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pic>
        <p:nvPicPr>
          <p:cNvPr id="8" name="图片 7" descr="C:\Users\Administrator\Desktop\毕设图片\8-3.jpg8-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59038" y="1272821"/>
            <a:ext cx="2454520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图片 8" descr="C:\Users\Administrator\Desktop\毕设图片\8-4.jpg8-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88298" y="1371649"/>
            <a:ext cx="2476365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3720782" y="3940159"/>
            <a:ext cx="46247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Collapsing Toolbar 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折叠效果，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可以使图片和文字滚动，可以设置颜色和背景，也可以设置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部分不滚动。</a:t>
            </a:r>
          </a:p>
        </p:txBody>
      </p:sp>
      <p:sp>
        <p:nvSpPr>
          <p:cNvPr id="3" name="右箭头 2"/>
          <p:cNvSpPr/>
          <p:nvPr/>
        </p:nvSpPr>
        <p:spPr>
          <a:xfrm>
            <a:off x="8384147" y="4523103"/>
            <a:ext cx="669701" cy="254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3548008" y="1998487"/>
            <a:ext cx="669701" cy="254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8.1.2  </a:t>
            </a:r>
            <a:r>
              <a:rPr lang="zh-CN" altLang="en-US" dirty="0"/>
              <a:t>运行截屏</a:t>
            </a:r>
          </a:p>
        </p:txBody>
      </p:sp>
      <p:pic>
        <p:nvPicPr>
          <p:cNvPr id="41" name="图片 40" descr="8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49" y="1322393"/>
            <a:ext cx="2705634" cy="432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2" name="图片 41" descr="C:\Users\Administrator\Desktop\毕设图片\8-2.jpg8-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08617" y="1322393"/>
            <a:ext cx="2640988" cy="432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3" name="图片 42" descr="C:\Users\Administrator\Desktop\毕设图片\8-7.png8-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60222" y="1322393"/>
            <a:ext cx="2429852" cy="432000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057397" y="5774784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908617" y="5774784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侧滑界面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860222" y="5776439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尚待建设</a:t>
            </a:r>
          </a:p>
        </p:txBody>
      </p:sp>
    </p:spTree>
    <p:extLst>
      <p:ext uri="{BB962C8B-B14F-4D97-AF65-F5344CB8AC3E}">
        <p14:creationId xmlns:p14="http://schemas.microsoft.com/office/powerpoint/2010/main" val="25877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8.1.2  </a:t>
            </a:r>
            <a:r>
              <a:rPr lang="zh-CN" altLang="en-US" dirty="0"/>
              <a:t>运行截屏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057397" y="5774784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作品列表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908617" y="5774784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作品内容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860222" y="5776439"/>
            <a:ext cx="248660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作品内容</a:t>
            </a:r>
          </a:p>
        </p:txBody>
      </p:sp>
      <p:pic>
        <p:nvPicPr>
          <p:cNvPr id="9" name="图片 8" descr="C:\Users\Administrator\Desktop\毕设图片\8-3.jpg8-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7172" y="1316791"/>
            <a:ext cx="2677759" cy="432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图片 9" descr="C:\Users\Administrator\Desktop\毕设图片\8-4.jpg8-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08617" y="1316791"/>
            <a:ext cx="2702200" cy="432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图片 10" descr="C:\Users\Administrator\Desktop\毕设图片\8-10.png8-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60222" y="1316791"/>
            <a:ext cx="2430185" cy="432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30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3cdbae4-b1ac-48dc-a282-a627b159b48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2c1f3422-10bd-44b0-a651-0c200e1a736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80fb7fd-c53b-439c-a3cd-96224e6e46b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3119193-f028-485b-84d9-e3bba4e0d4e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f1d0f6d-59d1-4a80-a757-f0df026618a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heme/theme1.xml><?xml version="1.0" encoding="utf-8"?>
<a:theme xmlns:a="http://schemas.openxmlformats.org/drawingml/2006/main" name="Office Theme">
  <a:themeElements>
    <a:clrScheme name="自定义 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2D05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31689</TotalTime>
  <Words>3096</Words>
  <Application>Microsoft Office PowerPoint</Application>
  <PresentationFormat>宽屏</PresentationFormat>
  <Paragraphs>299</Paragraphs>
  <Slides>36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8.1.1  主要技术</vt:lpstr>
      <vt:lpstr>8.1.1  主要技术</vt:lpstr>
      <vt:lpstr>8.1.1  主要技术</vt:lpstr>
      <vt:lpstr>8.1.2  运行截屏</vt:lpstr>
      <vt:lpstr>8.1.2  运行截屏</vt:lpstr>
      <vt:lpstr>8.1.3  项目的图片资源</vt:lpstr>
      <vt:lpstr>SVG文件的导入方法</vt:lpstr>
      <vt:lpstr>8.1.4  项目的JSON资源</vt:lpstr>
      <vt:lpstr>PowerPoint 演示文稿</vt:lpstr>
      <vt:lpstr>8.1.5 项目的文件清单</vt:lpstr>
      <vt:lpstr>8.1.5 项目的文件清单</vt:lpstr>
      <vt:lpstr>8.1.6 工程准备</vt:lpstr>
      <vt:lpstr>8.1.6 工程准备</vt:lpstr>
      <vt:lpstr>PowerPoint 演示文稿</vt:lpstr>
      <vt:lpstr>PowerPoint 演示文稿</vt:lpstr>
      <vt:lpstr>8.2.1 完善主页布局文件</vt:lpstr>
      <vt:lpstr>8.2.1 完善主页布局文件</vt:lpstr>
      <vt:lpstr>8.2.1 完善主页布局文件</vt:lpstr>
      <vt:lpstr>8.2.2 点击侧滑栏菜单的跳转</vt:lpstr>
      <vt:lpstr>8.2.2 点击侧滑栏菜单的跳转</vt:lpstr>
      <vt:lpstr>8.2.3 设计作品列表布局文件</vt:lpstr>
      <vt:lpstr>8.2.4 完善主页控制文件</vt:lpstr>
      <vt:lpstr>8.2.5 ReyclerViewAdapter适配器</vt:lpstr>
      <vt:lpstr>8.2.6 作品列表控制文件</vt:lpstr>
      <vt:lpstr>8.2.7 作品内容控制文件</vt:lpstr>
      <vt:lpstr>8.2.7 完善配置文件</vt:lpstr>
      <vt:lpstr>PowerPoint 演示文稿</vt:lpstr>
      <vt:lpstr>PowerPoint 演示文稿</vt:lpstr>
      <vt:lpstr>PowerPoint 演示文稿</vt:lpstr>
      <vt:lpstr>如果读者使用的版本比教材案例的版本android 3.0更高</vt:lpstr>
      <vt:lpstr>本项目在android 3.4的配置情况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二月设计</dc:creator>
  <cp:lastModifiedBy>张 玮</cp:lastModifiedBy>
  <cp:revision>2338</cp:revision>
  <dcterms:created xsi:type="dcterms:W3CDTF">2014-11-26T08:06:19Z</dcterms:created>
  <dcterms:modified xsi:type="dcterms:W3CDTF">2021-05-07T07:01:34Z</dcterms:modified>
</cp:coreProperties>
</file>