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 userDrawn="1"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2710815" y="1994535"/>
            <a:ext cx="5640070" cy="3582035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345815" y="2281555"/>
            <a:ext cx="880110" cy="78549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5058410" y="2281555"/>
            <a:ext cx="974090" cy="78549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algn="ctr"/>
            <a:endParaRPr lang="zh-CN" altLang="en-US">
              <a:solidFill>
                <a:schemeClr val="accent4"/>
              </a:solidFill>
              <a:effectLst/>
            </a:endParaRPr>
          </a:p>
        </p:txBody>
      </p:sp>
      <p:sp>
        <p:nvSpPr>
          <p:cNvPr id="7" name="椭圆 6"/>
          <p:cNvSpPr/>
          <p:nvPr/>
        </p:nvSpPr>
        <p:spPr>
          <a:xfrm>
            <a:off x="4163060" y="4166870"/>
            <a:ext cx="1083945" cy="92646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9378950" y="3256280"/>
            <a:ext cx="1021080" cy="8642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163060" y="4448175"/>
            <a:ext cx="166243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namspce</a:t>
            </a:r>
            <a:endParaRPr lang="en-US" altLang="zh-CN"/>
          </a:p>
          <a:p>
            <a:r>
              <a:rPr lang="en-US" altLang="zh-CN"/>
              <a:t>   Route</a:t>
            </a:r>
            <a:endParaRPr lang="en-US" altLang="zh-CN"/>
          </a:p>
          <a:p>
            <a:endParaRPr lang="en-US" altLang="zh-CN"/>
          </a:p>
        </p:txBody>
      </p:sp>
      <p:sp>
        <p:nvSpPr>
          <p:cNvPr id="10" name="矩形 9"/>
          <p:cNvSpPr/>
          <p:nvPr/>
        </p:nvSpPr>
        <p:spPr>
          <a:xfrm>
            <a:off x="3738880" y="3592195"/>
            <a:ext cx="643890" cy="38608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5058410" y="3604260"/>
            <a:ext cx="767715" cy="36258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2" name="直接箭头连接符 11"/>
          <p:cNvCxnSpPr>
            <a:stCxn id="5" idx="2"/>
            <a:endCxn id="10" idx="0"/>
          </p:cNvCxnSpPr>
          <p:nvPr/>
        </p:nvCxnSpPr>
        <p:spPr>
          <a:xfrm>
            <a:off x="3785870" y="3067050"/>
            <a:ext cx="274955" cy="5251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6" idx="2"/>
            <a:endCxn id="11" idx="0"/>
          </p:cNvCxnSpPr>
          <p:nvPr/>
        </p:nvCxnSpPr>
        <p:spPr>
          <a:xfrm flipH="1">
            <a:off x="5442585" y="3067050"/>
            <a:ext cx="102870" cy="5372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11" idx="2"/>
            <a:endCxn id="7" idx="7"/>
          </p:cNvCxnSpPr>
          <p:nvPr/>
        </p:nvCxnSpPr>
        <p:spPr>
          <a:xfrm flipH="1">
            <a:off x="5088255" y="3966845"/>
            <a:ext cx="354330" cy="3359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10" idx="2"/>
            <a:endCxn id="7" idx="1"/>
          </p:cNvCxnSpPr>
          <p:nvPr/>
        </p:nvCxnSpPr>
        <p:spPr>
          <a:xfrm>
            <a:off x="4060825" y="3978275"/>
            <a:ext cx="260985" cy="3244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3503930" y="2673985"/>
            <a:ext cx="12414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vm1</a:t>
            </a:r>
            <a:endParaRPr lang="en-US" altLang="zh-CN"/>
          </a:p>
          <a:p>
            <a:endParaRPr lang="en-US" altLang="zh-CN"/>
          </a:p>
        </p:txBody>
      </p:sp>
      <p:sp>
        <p:nvSpPr>
          <p:cNvPr id="17" name="文本框 16"/>
          <p:cNvSpPr txBox="1"/>
          <p:nvPr/>
        </p:nvSpPr>
        <p:spPr>
          <a:xfrm>
            <a:off x="5058410" y="2705735"/>
            <a:ext cx="11582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vm2</a:t>
            </a:r>
            <a:endParaRPr lang="en-US" altLang="zh-CN"/>
          </a:p>
          <a:p>
            <a:endParaRPr lang="en-US" altLang="zh-CN"/>
          </a:p>
        </p:txBody>
      </p:sp>
      <p:sp>
        <p:nvSpPr>
          <p:cNvPr id="18" name="文本框 17"/>
          <p:cNvSpPr txBox="1"/>
          <p:nvPr/>
        </p:nvSpPr>
        <p:spPr>
          <a:xfrm>
            <a:off x="3738245" y="3820795"/>
            <a:ext cx="8197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br1</a:t>
            </a:r>
            <a:endParaRPr lang="en-US" altLang="zh-CN"/>
          </a:p>
        </p:txBody>
      </p:sp>
      <p:sp>
        <p:nvSpPr>
          <p:cNvPr id="19" name="文本框 18"/>
          <p:cNvSpPr txBox="1"/>
          <p:nvPr/>
        </p:nvSpPr>
        <p:spPr>
          <a:xfrm>
            <a:off x="5247005" y="3883660"/>
            <a:ext cx="5676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br2</a:t>
            </a:r>
            <a:endParaRPr lang="en-US" altLang="zh-CN"/>
          </a:p>
        </p:txBody>
      </p:sp>
      <p:sp>
        <p:nvSpPr>
          <p:cNvPr id="20" name="圆角矩形 19"/>
          <p:cNvSpPr/>
          <p:nvPr/>
        </p:nvSpPr>
        <p:spPr>
          <a:xfrm>
            <a:off x="7273925" y="3319145"/>
            <a:ext cx="911225" cy="8013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1" name="直接箭头连接符 20"/>
          <p:cNvCxnSpPr/>
          <p:nvPr/>
        </p:nvCxnSpPr>
        <p:spPr>
          <a:xfrm flipH="1">
            <a:off x="8218805" y="3688715"/>
            <a:ext cx="1193800" cy="311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20" idx="1"/>
            <a:endCxn id="9" idx="0"/>
          </p:cNvCxnSpPr>
          <p:nvPr/>
        </p:nvCxnSpPr>
        <p:spPr>
          <a:xfrm flipH="1">
            <a:off x="4994275" y="3719830"/>
            <a:ext cx="2279650" cy="7283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7651115" y="3663950"/>
            <a:ext cx="5676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br3</a:t>
            </a:r>
            <a:endParaRPr lang="en-US" altLang="zh-CN"/>
          </a:p>
        </p:txBody>
      </p:sp>
      <p:sp>
        <p:nvSpPr>
          <p:cNvPr id="24" name="文本框 23"/>
          <p:cNvSpPr txBox="1"/>
          <p:nvPr/>
        </p:nvSpPr>
        <p:spPr>
          <a:xfrm>
            <a:off x="9412605" y="3616960"/>
            <a:ext cx="15824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ea typeface="宋体" charset="0"/>
              </a:rPr>
              <a:t>外网路由</a:t>
            </a:r>
            <a:endParaRPr lang="zh-CN" altLang="en-US">
              <a:ea typeface="宋体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3927475" y="883285"/>
            <a:ext cx="324739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实现</a:t>
            </a:r>
            <a:r>
              <a:rPr lang="en-US" altLang="zh-CN"/>
              <a:t>vm1</a:t>
            </a:r>
            <a:r>
              <a:rPr lang="zh-CN" altLang="en-US">
                <a:ea typeface="宋体" charset="0"/>
              </a:rPr>
              <a:t>与</a:t>
            </a:r>
            <a:r>
              <a:rPr lang="en-US" altLang="zh-CN">
                <a:ea typeface="宋体" charset="0"/>
              </a:rPr>
              <a:t>vm2</a:t>
            </a:r>
            <a:r>
              <a:rPr lang="zh-CN" altLang="en-US">
                <a:ea typeface="宋体" charset="0"/>
              </a:rPr>
              <a:t>虚拟网络隔离</a:t>
            </a:r>
            <a:endParaRPr lang="zh-CN" altLang="en-US">
              <a:ea typeface="宋体" charset="0"/>
            </a:endParaRPr>
          </a:p>
          <a:p>
            <a:r>
              <a:rPr lang="zh-CN" altLang="en-US">
                <a:ea typeface="宋体" charset="0"/>
              </a:rPr>
              <a:t>同时限制</a:t>
            </a:r>
            <a:r>
              <a:rPr lang="en-US" altLang="zh-CN">
                <a:ea typeface="宋体" charset="0"/>
              </a:rPr>
              <a:t>vm2</a:t>
            </a:r>
            <a:r>
              <a:rPr lang="zh-CN" altLang="en-US">
                <a:ea typeface="宋体" charset="0"/>
              </a:rPr>
              <a:t>网络访问公网</a:t>
            </a:r>
            <a:endParaRPr lang="zh-CN" altLang="en-US">
              <a:ea typeface="宋体" charset="0"/>
            </a:endParaRPr>
          </a:p>
          <a:p>
            <a:r>
              <a:rPr lang="en-US" altLang="zh-CN">
                <a:ea typeface="宋体" charset="0"/>
              </a:rPr>
              <a:t>vm1</a:t>
            </a:r>
            <a:r>
              <a:rPr lang="zh-CN" altLang="en-US">
                <a:ea typeface="宋体" charset="0"/>
              </a:rPr>
              <a:t>可以实现访问外网需求</a:t>
            </a:r>
            <a:endParaRPr lang="zh-CN" altLang="en-US">
              <a:ea typeface="宋体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</Words>
  <Application>WPS 演示</Application>
  <PresentationFormat>宽屏</PresentationFormat>
  <Paragraphs>22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4" baseType="lpstr">
      <vt:lpstr>Arial</vt:lpstr>
      <vt:lpstr>宋体</vt:lpstr>
      <vt:lpstr>Wingdings</vt:lpstr>
      <vt:lpstr>DejaVu Sans</vt:lpstr>
      <vt:lpstr>宋体</vt:lpstr>
      <vt:lpstr>Amatic SC</vt:lpstr>
      <vt:lpstr>Noto Sans CJK JP</vt:lpstr>
      <vt:lpstr>黑体</vt:lpstr>
      <vt:lpstr>微软雅黑</vt:lpstr>
      <vt:lpstr>Monospace</vt:lpstr>
      <vt:lpstr>Arial Unicode MS</vt:lpstr>
      <vt:lpstr>Arial Black</vt:lpstr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yintiecheng</dc:creator>
  <cp:lastModifiedBy>百善孝为先。</cp:lastModifiedBy>
  <cp:revision>3</cp:revision>
  <dcterms:created xsi:type="dcterms:W3CDTF">2019-04-17T09:05:10Z</dcterms:created>
  <dcterms:modified xsi:type="dcterms:W3CDTF">2019-04-17T09:05:10Z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2052-11.1.0.8372</vt:lpwstr>
  </property>
</Properties>
</file>