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4" r:id="rId4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 userDrawn="1">
          <p15:clr>
            <a:srgbClr val="A4A3A4"/>
          </p15:clr>
        </p15:guide>
        <p15:guide id="2" pos="39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CBE"/>
    <a:srgbClr val="F5B7BF"/>
    <a:srgbClr val="F8CDAC"/>
    <a:srgbClr val="FFD965"/>
    <a:srgbClr val="7EA0D0"/>
    <a:srgbClr val="FEE695"/>
    <a:srgbClr val="FBF8E5"/>
    <a:srgbClr val="EECA40"/>
    <a:srgbClr val="E2EFD9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2736" y="-2676"/>
      </p:cViewPr>
      <p:guideLst>
        <p:guide orient="horz" pos="2197"/>
        <p:guide pos="390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56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160.xml"/><Relationship Id="rId98" Type="http://schemas.openxmlformats.org/officeDocument/2006/relationships/tags" Target="../tags/tag159.xml"/><Relationship Id="rId97" Type="http://schemas.openxmlformats.org/officeDocument/2006/relationships/tags" Target="../tags/tag158.xml"/><Relationship Id="rId96" Type="http://schemas.openxmlformats.org/officeDocument/2006/relationships/tags" Target="../tags/tag157.xml"/><Relationship Id="rId95" Type="http://schemas.openxmlformats.org/officeDocument/2006/relationships/tags" Target="../tags/tag156.xml"/><Relationship Id="rId94" Type="http://schemas.openxmlformats.org/officeDocument/2006/relationships/tags" Target="../tags/tag155.xml"/><Relationship Id="rId93" Type="http://schemas.openxmlformats.org/officeDocument/2006/relationships/tags" Target="../tags/tag154.xml"/><Relationship Id="rId92" Type="http://schemas.openxmlformats.org/officeDocument/2006/relationships/tags" Target="../tags/tag153.xml"/><Relationship Id="rId91" Type="http://schemas.openxmlformats.org/officeDocument/2006/relationships/tags" Target="../tags/tag152.xml"/><Relationship Id="rId90" Type="http://schemas.openxmlformats.org/officeDocument/2006/relationships/tags" Target="../tags/tag151.xml"/><Relationship Id="rId9" Type="http://schemas.openxmlformats.org/officeDocument/2006/relationships/tags" Target="../tags/tag71.xml"/><Relationship Id="rId89" Type="http://schemas.openxmlformats.org/officeDocument/2006/relationships/tags" Target="../tags/tag150.xml"/><Relationship Id="rId88" Type="http://schemas.openxmlformats.org/officeDocument/2006/relationships/tags" Target="../tags/tag149.xml"/><Relationship Id="rId87" Type="http://schemas.openxmlformats.org/officeDocument/2006/relationships/image" Target="../media/image1.png"/><Relationship Id="rId86" Type="http://schemas.openxmlformats.org/officeDocument/2006/relationships/tags" Target="../tags/tag148.xml"/><Relationship Id="rId85" Type="http://schemas.openxmlformats.org/officeDocument/2006/relationships/tags" Target="../tags/tag147.xml"/><Relationship Id="rId84" Type="http://schemas.openxmlformats.org/officeDocument/2006/relationships/tags" Target="../tags/tag146.xml"/><Relationship Id="rId83" Type="http://schemas.openxmlformats.org/officeDocument/2006/relationships/tags" Target="../tags/tag145.xml"/><Relationship Id="rId82" Type="http://schemas.openxmlformats.org/officeDocument/2006/relationships/tags" Target="../tags/tag144.xml"/><Relationship Id="rId81" Type="http://schemas.openxmlformats.org/officeDocument/2006/relationships/tags" Target="../tags/tag143.xml"/><Relationship Id="rId80" Type="http://schemas.openxmlformats.org/officeDocument/2006/relationships/tags" Target="../tags/tag142.xml"/><Relationship Id="rId8" Type="http://schemas.openxmlformats.org/officeDocument/2006/relationships/tags" Target="../tags/tag70.xml"/><Relationship Id="rId79" Type="http://schemas.openxmlformats.org/officeDocument/2006/relationships/tags" Target="../tags/tag141.xml"/><Relationship Id="rId78" Type="http://schemas.openxmlformats.org/officeDocument/2006/relationships/tags" Target="../tags/tag140.xml"/><Relationship Id="rId77" Type="http://schemas.openxmlformats.org/officeDocument/2006/relationships/tags" Target="../tags/tag139.xml"/><Relationship Id="rId76" Type="http://schemas.openxmlformats.org/officeDocument/2006/relationships/tags" Target="../tags/tag138.xml"/><Relationship Id="rId75" Type="http://schemas.openxmlformats.org/officeDocument/2006/relationships/tags" Target="../tags/tag137.xml"/><Relationship Id="rId74" Type="http://schemas.openxmlformats.org/officeDocument/2006/relationships/tags" Target="../tags/tag136.xml"/><Relationship Id="rId73" Type="http://schemas.openxmlformats.org/officeDocument/2006/relationships/tags" Target="../tags/tag135.xml"/><Relationship Id="rId72" Type="http://schemas.openxmlformats.org/officeDocument/2006/relationships/tags" Target="../tags/tag134.xml"/><Relationship Id="rId71" Type="http://schemas.openxmlformats.org/officeDocument/2006/relationships/tags" Target="../tags/tag133.xml"/><Relationship Id="rId70" Type="http://schemas.openxmlformats.org/officeDocument/2006/relationships/tags" Target="../tags/tag132.xml"/><Relationship Id="rId7" Type="http://schemas.openxmlformats.org/officeDocument/2006/relationships/tags" Target="../tags/tag69.xml"/><Relationship Id="rId69" Type="http://schemas.openxmlformats.org/officeDocument/2006/relationships/tags" Target="../tags/tag131.xml"/><Relationship Id="rId68" Type="http://schemas.openxmlformats.org/officeDocument/2006/relationships/tags" Target="../tags/tag130.xml"/><Relationship Id="rId67" Type="http://schemas.openxmlformats.org/officeDocument/2006/relationships/tags" Target="../tags/tag129.xml"/><Relationship Id="rId66" Type="http://schemas.openxmlformats.org/officeDocument/2006/relationships/tags" Target="../tags/tag128.xml"/><Relationship Id="rId65" Type="http://schemas.openxmlformats.org/officeDocument/2006/relationships/tags" Target="../tags/tag127.xml"/><Relationship Id="rId64" Type="http://schemas.openxmlformats.org/officeDocument/2006/relationships/tags" Target="../tags/tag126.xml"/><Relationship Id="rId63" Type="http://schemas.openxmlformats.org/officeDocument/2006/relationships/tags" Target="../tags/tag125.xml"/><Relationship Id="rId62" Type="http://schemas.openxmlformats.org/officeDocument/2006/relationships/tags" Target="../tags/tag124.xml"/><Relationship Id="rId61" Type="http://schemas.openxmlformats.org/officeDocument/2006/relationships/tags" Target="../tags/tag123.xml"/><Relationship Id="rId60" Type="http://schemas.openxmlformats.org/officeDocument/2006/relationships/tags" Target="../tags/tag122.xml"/><Relationship Id="rId6" Type="http://schemas.openxmlformats.org/officeDocument/2006/relationships/tags" Target="../tags/tag68.xml"/><Relationship Id="rId59" Type="http://schemas.openxmlformats.org/officeDocument/2006/relationships/tags" Target="../tags/tag121.xml"/><Relationship Id="rId58" Type="http://schemas.openxmlformats.org/officeDocument/2006/relationships/tags" Target="../tags/tag120.xml"/><Relationship Id="rId57" Type="http://schemas.openxmlformats.org/officeDocument/2006/relationships/tags" Target="../tags/tag119.xml"/><Relationship Id="rId56" Type="http://schemas.openxmlformats.org/officeDocument/2006/relationships/tags" Target="../tags/tag118.xml"/><Relationship Id="rId55" Type="http://schemas.openxmlformats.org/officeDocument/2006/relationships/tags" Target="../tags/tag117.xml"/><Relationship Id="rId54" Type="http://schemas.openxmlformats.org/officeDocument/2006/relationships/tags" Target="../tags/tag116.xml"/><Relationship Id="rId53" Type="http://schemas.openxmlformats.org/officeDocument/2006/relationships/tags" Target="../tags/tag115.xml"/><Relationship Id="rId52" Type="http://schemas.openxmlformats.org/officeDocument/2006/relationships/tags" Target="../tags/tag114.xml"/><Relationship Id="rId51" Type="http://schemas.openxmlformats.org/officeDocument/2006/relationships/tags" Target="../tags/tag113.xml"/><Relationship Id="rId50" Type="http://schemas.openxmlformats.org/officeDocument/2006/relationships/tags" Target="../tags/tag112.xml"/><Relationship Id="rId5" Type="http://schemas.openxmlformats.org/officeDocument/2006/relationships/tags" Target="../tags/tag67.xml"/><Relationship Id="rId49" Type="http://schemas.openxmlformats.org/officeDocument/2006/relationships/tags" Target="../tags/tag111.xml"/><Relationship Id="rId48" Type="http://schemas.openxmlformats.org/officeDocument/2006/relationships/tags" Target="../tags/tag110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4" Type="http://schemas.openxmlformats.org/officeDocument/2006/relationships/slideLayout" Target="../slideLayouts/slideLayout1.xml"/><Relationship Id="rId203" Type="http://schemas.openxmlformats.org/officeDocument/2006/relationships/tags" Target="../tags/tag264.xml"/><Relationship Id="rId202" Type="http://schemas.openxmlformats.org/officeDocument/2006/relationships/tags" Target="../tags/tag263.xml"/><Relationship Id="rId201" Type="http://schemas.openxmlformats.org/officeDocument/2006/relationships/tags" Target="../tags/tag262.xml"/><Relationship Id="rId200" Type="http://schemas.openxmlformats.org/officeDocument/2006/relationships/tags" Target="../tags/tag261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9" Type="http://schemas.openxmlformats.org/officeDocument/2006/relationships/tags" Target="../tags/tag260.xml"/><Relationship Id="rId198" Type="http://schemas.openxmlformats.org/officeDocument/2006/relationships/tags" Target="../tags/tag259.xml"/><Relationship Id="rId197" Type="http://schemas.openxmlformats.org/officeDocument/2006/relationships/tags" Target="../tags/tag258.xml"/><Relationship Id="rId196" Type="http://schemas.openxmlformats.org/officeDocument/2006/relationships/tags" Target="../tags/tag257.xml"/><Relationship Id="rId195" Type="http://schemas.openxmlformats.org/officeDocument/2006/relationships/tags" Target="../tags/tag256.xml"/><Relationship Id="rId194" Type="http://schemas.openxmlformats.org/officeDocument/2006/relationships/tags" Target="../tags/tag255.xml"/><Relationship Id="rId193" Type="http://schemas.openxmlformats.org/officeDocument/2006/relationships/tags" Target="../tags/tag254.xml"/><Relationship Id="rId192" Type="http://schemas.openxmlformats.org/officeDocument/2006/relationships/tags" Target="../tags/tag253.xml"/><Relationship Id="rId191" Type="http://schemas.openxmlformats.org/officeDocument/2006/relationships/tags" Target="../tags/tag252.xml"/><Relationship Id="rId190" Type="http://schemas.openxmlformats.org/officeDocument/2006/relationships/tags" Target="../tags/tag251.xml"/><Relationship Id="rId19" Type="http://schemas.openxmlformats.org/officeDocument/2006/relationships/tags" Target="../tags/tag81.xml"/><Relationship Id="rId189" Type="http://schemas.openxmlformats.org/officeDocument/2006/relationships/tags" Target="../tags/tag250.xml"/><Relationship Id="rId188" Type="http://schemas.openxmlformats.org/officeDocument/2006/relationships/tags" Target="../tags/tag249.xml"/><Relationship Id="rId187" Type="http://schemas.openxmlformats.org/officeDocument/2006/relationships/tags" Target="../tags/tag248.xml"/><Relationship Id="rId186" Type="http://schemas.openxmlformats.org/officeDocument/2006/relationships/tags" Target="../tags/tag247.xml"/><Relationship Id="rId185" Type="http://schemas.openxmlformats.org/officeDocument/2006/relationships/tags" Target="../tags/tag246.xml"/><Relationship Id="rId184" Type="http://schemas.openxmlformats.org/officeDocument/2006/relationships/tags" Target="../tags/tag245.xml"/><Relationship Id="rId183" Type="http://schemas.openxmlformats.org/officeDocument/2006/relationships/tags" Target="../tags/tag244.xml"/><Relationship Id="rId182" Type="http://schemas.openxmlformats.org/officeDocument/2006/relationships/tags" Target="../tags/tag243.xml"/><Relationship Id="rId181" Type="http://schemas.openxmlformats.org/officeDocument/2006/relationships/tags" Target="../tags/tag242.xml"/><Relationship Id="rId180" Type="http://schemas.openxmlformats.org/officeDocument/2006/relationships/tags" Target="../tags/tag241.xml"/><Relationship Id="rId18" Type="http://schemas.openxmlformats.org/officeDocument/2006/relationships/tags" Target="../tags/tag80.xml"/><Relationship Id="rId179" Type="http://schemas.openxmlformats.org/officeDocument/2006/relationships/tags" Target="../tags/tag240.xml"/><Relationship Id="rId178" Type="http://schemas.openxmlformats.org/officeDocument/2006/relationships/tags" Target="../tags/tag239.xml"/><Relationship Id="rId177" Type="http://schemas.openxmlformats.org/officeDocument/2006/relationships/tags" Target="../tags/tag238.xml"/><Relationship Id="rId176" Type="http://schemas.openxmlformats.org/officeDocument/2006/relationships/tags" Target="../tags/tag237.xml"/><Relationship Id="rId175" Type="http://schemas.openxmlformats.org/officeDocument/2006/relationships/tags" Target="../tags/tag236.xml"/><Relationship Id="rId174" Type="http://schemas.openxmlformats.org/officeDocument/2006/relationships/tags" Target="../tags/tag235.xml"/><Relationship Id="rId173" Type="http://schemas.openxmlformats.org/officeDocument/2006/relationships/tags" Target="../tags/tag234.xml"/><Relationship Id="rId172" Type="http://schemas.openxmlformats.org/officeDocument/2006/relationships/tags" Target="../tags/tag233.xml"/><Relationship Id="rId171" Type="http://schemas.openxmlformats.org/officeDocument/2006/relationships/tags" Target="../tags/tag232.xml"/><Relationship Id="rId170" Type="http://schemas.openxmlformats.org/officeDocument/2006/relationships/tags" Target="../tags/tag231.xml"/><Relationship Id="rId17" Type="http://schemas.openxmlformats.org/officeDocument/2006/relationships/tags" Target="../tags/tag79.xml"/><Relationship Id="rId169" Type="http://schemas.openxmlformats.org/officeDocument/2006/relationships/tags" Target="../tags/tag230.xml"/><Relationship Id="rId168" Type="http://schemas.openxmlformats.org/officeDocument/2006/relationships/tags" Target="../tags/tag229.xml"/><Relationship Id="rId167" Type="http://schemas.openxmlformats.org/officeDocument/2006/relationships/tags" Target="../tags/tag228.xml"/><Relationship Id="rId166" Type="http://schemas.openxmlformats.org/officeDocument/2006/relationships/tags" Target="../tags/tag227.xml"/><Relationship Id="rId165" Type="http://schemas.openxmlformats.org/officeDocument/2006/relationships/tags" Target="../tags/tag226.xml"/><Relationship Id="rId164" Type="http://schemas.openxmlformats.org/officeDocument/2006/relationships/tags" Target="../tags/tag225.xml"/><Relationship Id="rId163" Type="http://schemas.openxmlformats.org/officeDocument/2006/relationships/tags" Target="../tags/tag224.xml"/><Relationship Id="rId162" Type="http://schemas.openxmlformats.org/officeDocument/2006/relationships/tags" Target="../tags/tag223.xml"/><Relationship Id="rId161" Type="http://schemas.openxmlformats.org/officeDocument/2006/relationships/tags" Target="../tags/tag222.xml"/><Relationship Id="rId160" Type="http://schemas.openxmlformats.org/officeDocument/2006/relationships/tags" Target="../tags/tag221.xml"/><Relationship Id="rId16" Type="http://schemas.openxmlformats.org/officeDocument/2006/relationships/tags" Target="../tags/tag78.xml"/><Relationship Id="rId159" Type="http://schemas.openxmlformats.org/officeDocument/2006/relationships/tags" Target="../tags/tag220.xml"/><Relationship Id="rId158" Type="http://schemas.openxmlformats.org/officeDocument/2006/relationships/tags" Target="../tags/tag219.xml"/><Relationship Id="rId157" Type="http://schemas.openxmlformats.org/officeDocument/2006/relationships/tags" Target="../tags/tag218.xml"/><Relationship Id="rId156" Type="http://schemas.openxmlformats.org/officeDocument/2006/relationships/tags" Target="../tags/tag217.xml"/><Relationship Id="rId155" Type="http://schemas.openxmlformats.org/officeDocument/2006/relationships/tags" Target="../tags/tag216.xml"/><Relationship Id="rId154" Type="http://schemas.openxmlformats.org/officeDocument/2006/relationships/tags" Target="../tags/tag215.xml"/><Relationship Id="rId153" Type="http://schemas.openxmlformats.org/officeDocument/2006/relationships/tags" Target="../tags/tag214.xml"/><Relationship Id="rId152" Type="http://schemas.openxmlformats.org/officeDocument/2006/relationships/tags" Target="../tags/tag213.xml"/><Relationship Id="rId151" Type="http://schemas.openxmlformats.org/officeDocument/2006/relationships/tags" Target="../tags/tag212.xml"/><Relationship Id="rId150" Type="http://schemas.openxmlformats.org/officeDocument/2006/relationships/tags" Target="../tags/tag211.xml"/><Relationship Id="rId15" Type="http://schemas.openxmlformats.org/officeDocument/2006/relationships/tags" Target="../tags/tag77.xml"/><Relationship Id="rId149" Type="http://schemas.openxmlformats.org/officeDocument/2006/relationships/tags" Target="../tags/tag210.xml"/><Relationship Id="rId148" Type="http://schemas.openxmlformats.org/officeDocument/2006/relationships/tags" Target="../tags/tag209.xml"/><Relationship Id="rId147" Type="http://schemas.openxmlformats.org/officeDocument/2006/relationships/tags" Target="../tags/tag208.xml"/><Relationship Id="rId146" Type="http://schemas.openxmlformats.org/officeDocument/2006/relationships/tags" Target="../tags/tag207.xml"/><Relationship Id="rId145" Type="http://schemas.openxmlformats.org/officeDocument/2006/relationships/tags" Target="../tags/tag206.xml"/><Relationship Id="rId144" Type="http://schemas.openxmlformats.org/officeDocument/2006/relationships/tags" Target="../tags/tag205.xml"/><Relationship Id="rId143" Type="http://schemas.openxmlformats.org/officeDocument/2006/relationships/tags" Target="../tags/tag204.xml"/><Relationship Id="rId142" Type="http://schemas.openxmlformats.org/officeDocument/2006/relationships/tags" Target="../tags/tag203.xml"/><Relationship Id="rId141" Type="http://schemas.openxmlformats.org/officeDocument/2006/relationships/tags" Target="../tags/tag202.xml"/><Relationship Id="rId140" Type="http://schemas.openxmlformats.org/officeDocument/2006/relationships/tags" Target="../tags/tag201.xml"/><Relationship Id="rId14" Type="http://schemas.openxmlformats.org/officeDocument/2006/relationships/tags" Target="../tags/tag76.xml"/><Relationship Id="rId139" Type="http://schemas.openxmlformats.org/officeDocument/2006/relationships/tags" Target="../tags/tag200.xml"/><Relationship Id="rId138" Type="http://schemas.openxmlformats.org/officeDocument/2006/relationships/tags" Target="../tags/tag199.xml"/><Relationship Id="rId137" Type="http://schemas.openxmlformats.org/officeDocument/2006/relationships/tags" Target="../tags/tag198.xml"/><Relationship Id="rId136" Type="http://schemas.openxmlformats.org/officeDocument/2006/relationships/tags" Target="../tags/tag197.xml"/><Relationship Id="rId135" Type="http://schemas.openxmlformats.org/officeDocument/2006/relationships/tags" Target="../tags/tag196.xml"/><Relationship Id="rId134" Type="http://schemas.openxmlformats.org/officeDocument/2006/relationships/tags" Target="../tags/tag195.xml"/><Relationship Id="rId133" Type="http://schemas.openxmlformats.org/officeDocument/2006/relationships/tags" Target="../tags/tag194.xml"/><Relationship Id="rId132" Type="http://schemas.openxmlformats.org/officeDocument/2006/relationships/tags" Target="../tags/tag193.xml"/><Relationship Id="rId131" Type="http://schemas.openxmlformats.org/officeDocument/2006/relationships/tags" Target="../tags/tag192.xml"/><Relationship Id="rId130" Type="http://schemas.openxmlformats.org/officeDocument/2006/relationships/tags" Target="../tags/tag191.xml"/><Relationship Id="rId13" Type="http://schemas.openxmlformats.org/officeDocument/2006/relationships/tags" Target="../tags/tag75.xml"/><Relationship Id="rId129" Type="http://schemas.openxmlformats.org/officeDocument/2006/relationships/tags" Target="../tags/tag190.xml"/><Relationship Id="rId128" Type="http://schemas.openxmlformats.org/officeDocument/2006/relationships/tags" Target="../tags/tag189.xml"/><Relationship Id="rId127" Type="http://schemas.openxmlformats.org/officeDocument/2006/relationships/tags" Target="../tags/tag188.xml"/><Relationship Id="rId126" Type="http://schemas.openxmlformats.org/officeDocument/2006/relationships/tags" Target="../tags/tag187.xml"/><Relationship Id="rId125" Type="http://schemas.openxmlformats.org/officeDocument/2006/relationships/tags" Target="../tags/tag186.xml"/><Relationship Id="rId124" Type="http://schemas.openxmlformats.org/officeDocument/2006/relationships/tags" Target="../tags/tag185.xml"/><Relationship Id="rId123" Type="http://schemas.openxmlformats.org/officeDocument/2006/relationships/tags" Target="../tags/tag184.xml"/><Relationship Id="rId122" Type="http://schemas.openxmlformats.org/officeDocument/2006/relationships/tags" Target="../tags/tag183.xml"/><Relationship Id="rId121" Type="http://schemas.openxmlformats.org/officeDocument/2006/relationships/tags" Target="../tags/tag182.xml"/><Relationship Id="rId120" Type="http://schemas.openxmlformats.org/officeDocument/2006/relationships/tags" Target="../tags/tag181.xml"/><Relationship Id="rId12" Type="http://schemas.openxmlformats.org/officeDocument/2006/relationships/tags" Target="../tags/tag74.xml"/><Relationship Id="rId119" Type="http://schemas.openxmlformats.org/officeDocument/2006/relationships/tags" Target="../tags/tag180.xml"/><Relationship Id="rId118" Type="http://schemas.openxmlformats.org/officeDocument/2006/relationships/tags" Target="../tags/tag179.xml"/><Relationship Id="rId117" Type="http://schemas.openxmlformats.org/officeDocument/2006/relationships/tags" Target="../tags/tag178.xml"/><Relationship Id="rId116" Type="http://schemas.openxmlformats.org/officeDocument/2006/relationships/tags" Target="../tags/tag177.xml"/><Relationship Id="rId115" Type="http://schemas.openxmlformats.org/officeDocument/2006/relationships/tags" Target="../tags/tag176.xml"/><Relationship Id="rId114" Type="http://schemas.openxmlformats.org/officeDocument/2006/relationships/tags" Target="../tags/tag175.xml"/><Relationship Id="rId113" Type="http://schemas.openxmlformats.org/officeDocument/2006/relationships/tags" Target="../tags/tag174.xml"/><Relationship Id="rId112" Type="http://schemas.openxmlformats.org/officeDocument/2006/relationships/tags" Target="../tags/tag173.xml"/><Relationship Id="rId111" Type="http://schemas.openxmlformats.org/officeDocument/2006/relationships/tags" Target="../tags/tag172.xml"/><Relationship Id="rId110" Type="http://schemas.openxmlformats.org/officeDocument/2006/relationships/tags" Target="../tags/tag171.xml"/><Relationship Id="rId11" Type="http://schemas.openxmlformats.org/officeDocument/2006/relationships/tags" Target="../tags/tag73.xml"/><Relationship Id="rId109" Type="http://schemas.openxmlformats.org/officeDocument/2006/relationships/tags" Target="../tags/tag170.xml"/><Relationship Id="rId108" Type="http://schemas.openxmlformats.org/officeDocument/2006/relationships/tags" Target="../tags/tag169.xml"/><Relationship Id="rId107" Type="http://schemas.openxmlformats.org/officeDocument/2006/relationships/tags" Target="../tags/tag168.xml"/><Relationship Id="rId106" Type="http://schemas.openxmlformats.org/officeDocument/2006/relationships/tags" Target="../tags/tag167.xml"/><Relationship Id="rId105" Type="http://schemas.openxmlformats.org/officeDocument/2006/relationships/tags" Target="../tags/tag166.xml"/><Relationship Id="rId104" Type="http://schemas.openxmlformats.org/officeDocument/2006/relationships/tags" Target="../tags/tag165.xml"/><Relationship Id="rId103" Type="http://schemas.openxmlformats.org/officeDocument/2006/relationships/tags" Target="../tags/tag164.xml"/><Relationship Id="rId102" Type="http://schemas.openxmlformats.org/officeDocument/2006/relationships/tags" Target="../tags/tag163.xml"/><Relationship Id="rId101" Type="http://schemas.openxmlformats.org/officeDocument/2006/relationships/tags" Target="../tags/tag162.xml"/><Relationship Id="rId100" Type="http://schemas.openxmlformats.org/officeDocument/2006/relationships/tags" Target="../tags/tag161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3.wmf"/><Relationship Id="rId17" Type="http://schemas.openxmlformats.org/officeDocument/2006/relationships/notesSlide" Target="../notesSlides/notesSlide5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13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363.xml"/><Relationship Id="rId98" Type="http://schemas.openxmlformats.org/officeDocument/2006/relationships/tags" Target="../tags/tag362.xml"/><Relationship Id="rId97" Type="http://schemas.openxmlformats.org/officeDocument/2006/relationships/tags" Target="../tags/tag361.xml"/><Relationship Id="rId96" Type="http://schemas.openxmlformats.org/officeDocument/2006/relationships/tags" Target="../tags/tag360.xml"/><Relationship Id="rId95" Type="http://schemas.openxmlformats.org/officeDocument/2006/relationships/tags" Target="../tags/tag359.xml"/><Relationship Id="rId94" Type="http://schemas.openxmlformats.org/officeDocument/2006/relationships/tags" Target="../tags/tag358.xml"/><Relationship Id="rId93" Type="http://schemas.openxmlformats.org/officeDocument/2006/relationships/tags" Target="../tags/tag357.xml"/><Relationship Id="rId92" Type="http://schemas.openxmlformats.org/officeDocument/2006/relationships/tags" Target="../tags/tag356.xml"/><Relationship Id="rId91" Type="http://schemas.openxmlformats.org/officeDocument/2006/relationships/tags" Target="../tags/tag355.xml"/><Relationship Id="rId90" Type="http://schemas.openxmlformats.org/officeDocument/2006/relationships/tags" Target="../tags/tag354.xml"/><Relationship Id="rId9" Type="http://schemas.openxmlformats.org/officeDocument/2006/relationships/tags" Target="../tags/tag273.xml"/><Relationship Id="rId89" Type="http://schemas.openxmlformats.org/officeDocument/2006/relationships/tags" Target="../tags/tag353.xml"/><Relationship Id="rId88" Type="http://schemas.openxmlformats.org/officeDocument/2006/relationships/tags" Target="../tags/tag352.xml"/><Relationship Id="rId87" Type="http://schemas.openxmlformats.org/officeDocument/2006/relationships/tags" Target="../tags/tag351.xml"/><Relationship Id="rId86" Type="http://schemas.openxmlformats.org/officeDocument/2006/relationships/tags" Target="../tags/tag350.xml"/><Relationship Id="rId85" Type="http://schemas.openxmlformats.org/officeDocument/2006/relationships/tags" Target="../tags/tag349.xml"/><Relationship Id="rId84" Type="http://schemas.openxmlformats.org/officeDocument/2006/relationships/tags" Target="../tags/tag348.xml"/><Relationship Id="rId83" Type="http://schemas.openxmlformats.org/officeDocument/2006/relationships/tags" Target="../tags/tag347.xml"/><Relationship Id="rId82" Type="http://schemas.openxmlformats.org/officeDocument/2006/relationships/tags" Target="../tags/tag346.xml"/><Relationship Id="rId81" Type="http://schemas.openxmlformats.org/officeDocument/2006/relationships/tags" Target="../tags/tag345.xml"/><Relationship Id="rId80" Type="http://schemas.openxmlformats.org/officeDocument/2006/relationships/tags" Target="../tags/tag344.xml"/><Relationship Id="rId8" Type="http://schemas.openxmlformats.org/officeDocument/2006/relationships/tags" Target="../tags/tag272.xml"/><Relationship Id="rId79" Type="http://schemas.openxmlformats.org/officeDocument/2006/relationships/tags" Target="../tags/tag343.xml"/><Relationship Id="rId78" Type="http://schemas.openxmlformats.org/officeDocument/2006/relationships/tags" Target="../tags/tag342.xml"/><Relationship Id="rId77" Type="http://schemas.openxmlformats.org/officeDocument/2006/relationships/tags" Target="../tags/tag341.xml"/><Relationship Id="rId76" Type="http://schemas.openxmlformats.org/officeDocument/2006/relationships/tags" Target="../tags/tag340.xml"/><Relationship Id="rId75" Type="http://schemas.openxmlformats.org/officeDocument/2006/relationships/tags" Target="../tags/tag339.xml"/><Relationship Id="rId74" Type="http://schemas.openxmlformats.org/officeDocument/2006/relationships/tags" Target="../tags/tag338.xml"/><Relationship Id="rId73" Type="http://schemas.openxmlformats.org/officeDocument/2006/relationships/tags" Target="../tags/tag337.xml"/><Relationship Id="rId72" Type="http://schemas.openxmlformats.org/officeDocument/2006/relationships/tags" Target="../tags/tag336.xml"/><Relationship Id="rId71" Type="http://schemas.openxmlformats.org/officeDocument/2006/relationships/tags" Target="../tags/tag335.xml"/><Relationship Id="rId70" Type="http://schemas.openxmlformats.org/officeDocument/2006/relationships/tags" Target="../tags/tag334.xml"/><Relationship Id="rId7" Type="http://schemas.openxmlformats.org/officeDocument/2006/relationships/tags" Target="../tags/tag271.xml"/><Relationship Id="rId69" Type="http://schemas.openxmlformats.org/officeDocument/2006/relationships/tags" Target="../tags/tag333.xml"/><Relationship Id="rId68" Type="http://schemas.openxmlformats.org/officeDocument/2006/relationships/tags" Target="../tags/tag332.xml"/><Relationship Id="rId67" Type="http://schemas.openxmlformats.org/officeDocument/2006/relationships/tags" Target="../tags/tag331.xml"/><Relationship Id="rId66" Type="http://schemas.openxmlformats.org/officeDocument/2006/relationships/tags" Target="../tags/tag330.xml"/><Relationship Id="rId65" Type="http://schemas.openxmlformats.org/officeDocument/2006/relationships/tags" Target="../tags/tag329.xml"/><Relationship Id="rId64" Type="http://schemas.openxmlformats.org/officeDocument/2006/relationships/tags" Target="../tags/tag328.xml"/><Relationship Id="rId63" Type="http://schemas.openxmlformats.org/officeDocument/2006/relationships/tags" Target="../tags/tag327.xml"/><Relationship Id="rId62" Type="http://schemas.openxmlformats.org/officeDocument/2006/relationships/tags" Target="../tags/tag326.xml"/><Relationship Id="rId61" Type="http://schemas.openxmlformats.org/officeDocument/2006/relationships/tags" Target="../tags/tag325.xml"/><Relationship Id="rId60" Type="http://schemas.openxmlformats.org/officeDocument/2006/relationships/tags" Target="../tags/tag324.xml"/><Relationship Id="rId6" Type="http://schemas.openxmlformats.org/officeDocument/2006/relationships/tags" Target="../tags/tag270.xml"/><Relationship Id="rId59" Type="http://schemas.openxmlformats.org/officeDocument/2006/relationships/tags" Target="../tags/tag323.xml"/><Relationship Id="rId58" Type="http://schemas.openxmlformats.org/officeDocument/2006/relationships/tags" Target="../tags/tag322.xml"/><Relationship Id="rId57" Type="http://schemas.openxmlformats.org/officeDocument/2006/relationships/tags" Target="../tags/tag321.xml"/><Relationship Id="rId56" Type="http://schemas.openxmlformats.org/officeDocument/2006/relationships/tags" Target="../tags/tag320.xml"/><Relationship Id="rId55" Type="http://schemas.openxmlformats.org/officeDocument/2006/relationships/tags" Target="../tags/tag319.xml"/><Relationship Id="rId54" Type="http://schemas.openxmlformats.org/officeDocument/2006/relationships/tags" Target="../tags/tag318.xml"/><Relationship Id="rId53" Type="http://schemas.openxmlformats.org/officeDocument/2006/relationships/tags" Target="../tags/tag317.xml"/><Relationship Id="rId52" Type="http://schemas.openxmlformats.org/officeDocument/2006/relationships/tags" Target="../tags/tag316.xml"/><Relationship Id="rId51" Type="http://schemas.openxmlformats.org/officeDocument/2006/relationships/tags" Target="../tags/tag315.xml"/><Relationship Id="rId50" Type="http://schemas.openxmlformats.org/officeDocument/2006/relationships/tags" Target="../tags/tag314.xml"/><Relationship Id="rId5" Type="http://schemas.openxmlformats.org/officeDocument/2006/relationships/tags" Target="../tags/tag269.xml"/><Relationship Id="rId49" Type="http://schemas.openxmlformats.org/officeDocument/2006/relationships/tags" Target="../tags/tag313.xml"/><Relationship Id="rId48" Type="http://schemas.openxmlformats.org/officeDocument/2006/relationships/tags" Target="../tags/tag312.xml"/><Relationship Id="rId47" Type="http://schemas.openxmlformats.org/officeDocument/2006/relationships/tags" Target="../tags/tag311.xml"/><Relationship Id="rId46" Type="http://schemas.openxmlformats.org/officeDocument/2006/relationships/tags" Target="../tags/tag310.xml"/><Relationship Id="rId45" Type="http://schemas.openxmlformats.org/officeDocument/2006/relationships/tags" Target="../tags/tag309.xml"/><Relationship Id="rId44" Type="http://schemas.openxmlformats.org/officeDocument/2006/relationships/tags" Target="../tags/tag308.xml"/><Relationship Id="rId43" Type="http://schemas.openxmlformats.org/officeDocument/2006/relationships/tags" Target="../tags/tag307.xml"/><Relationship Id="rId42" Type="http://schemas.openxmlformats.org/officeDocument/2006/relationships/tags" Target="../tags/tag306.xml"/><Relationship Id="rId41" Type="http://schemas.openxmlformats.org/officeDocument/2006/relationships/tags" Target="../tags/tag305.xml"/><Relationship Id="rId40" Type="http://schemas.openxmlformats.org/officeDocument/2006/relationships/tags" Target="../tags/tag304.xml"/><Relationship Id="rId4" Type="http://schemas.openxmlformats.org/officeDocument/2006/relationships/tags" Target="../tags/tag268.xml"/><Relationship Id="rId39" Type="http://schemas.openxmlformats.org/officeDocument/2006/relationships/tags" Target="../tags/tag303.xml"/><Relationship Id="rId38" Type="http://schemas.openxmlformats.org/officeDocument/2006/relationships/tags" Target="../tags/tag302.xml"/><Relationship Id="rId37" Type="http://schemas.openxmlformats.org/officeDocument/2006/relationships/tags" Target="../tags/tag301.xml"/><Relationship Id="rId36" Type="http://schemas.openxmlformats.org/officeDocument/2006/relationships/tags" Target="../tags/tag300.xml"/><Relationship Id="rId35" Type="http://schemas.openxmlformats.org/officeDocument/2006/relationships/tags" Target="../tags/tag299.xml"/><Relationship Id="rId34" Type="http://schemas.openxmlformats.org/officeDocument/2006/relationships/tags" Target="../tags/tag298.xml"/><Relationship Id="rId33" Type="http://schemas.openxmlformats.org/officeDocument/2006/relationships/tags" Target="../tags/tag297.xml"/><Relationship Id="rId32" Type="http://schemas.openxmlformats.org/officeDocument/2006/relationships/tags" Target="../tags/tag296.xml"/><Relationship Id="rId31" Type="http://schemas.openxmlformats.org/officeDocument/2006/relationships/tags" Target="../tags/tag295.xml"/><Relationship Id="rId30" Type="http://schemas.openxmlformats.org/officeDocument/2006/relationships/tags" Target="../tags/tag294.xml"/><Relationship Id="rId3" Type="http://schemas.openxmlformats.org/officeDocument/2006/relationships/tags" Target="../tags/tag267.xml"/><Relationship Id="rId29" Type="http://schemas.openxmlformats.org/officeDocument/2006/relationships/tags" Target="../tags/tag293.xml"/><Relationship Id="rId28" Type="http://schemas.openxmlformats.org/officeDocument/2006/relationships/tags" Target="../tags/tag292.xml"/><Relationship Id="rId27" Type="http://schemas.openxmlformats.org/officeDocument/2006/relationships/tags" Target="../tags/tag291.xml"/><Relationship Id="rId26" Type="http://schemas.openxmlformats.org/officeDocument/2006/relationships/tags" Target="../tags/tag290.xml"/><Relationship Id="rId25" Type="http://schemas.openxmlformats.org/officeDocument/2006/relationships/tags" Target="../tags/tag289.xml"/><Relationship Id="rId24" Type="http://schemas.openxmlformats.org/officeDocument/2006/relationships/tags" Target="../tags/tag288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tags" Target="../tags/tag266.xml"/><Relationship Id="rId19" Type="http://schemas.openxmlformats.org/officeDocument/2006/relationships/tags" Target="../tags/tag283.xml"/><Relationship Id="rId18" Type="http://schemas.openxmlformats.org/officeDocument/2006/relationships/tags" Target="../tags/tag282.xml"/><Relationship Id="rId17" Type="http://schemas.openxmlformats.org/officeDocument/2006/relationships/tags" Target="../tags/tag281.xml"/><Relationship Id="rId16" Type="http://schemas.openxmlformats.org/officeDocument/2006/relationships/tags" Target="../tags/tag280.xml"/><Relationship Id="rId151" Type="http://schemas.openxmlformats.org/officeDocument/2006/relationships/notesSlide" Target="../notesSlides/notesSlide1.xml"/><Relationship Id="rId150" Type="http://schemas.openxmlformats.org/officeDocument/2006/relationships/slideLayout" Target="../slideLayouts/slideLayout2.xml"/><Relationship Id="rId15" Type="http://schemas.openxmlformats.org/officeDocument/2006/relationships/tags" Target="../tags/tag279.xml"/><Relationship Id="rId149" Type="http://schemas.openxmlformats.org/officeDocument/2006/relationships/tags" Target="../tags/tag413.xml"/><Relationship Id="rId148" Type="http://schemas.openxmlformats.org/officeDocument/2006/relationships/tags" Target="../tags/tag412.xml"/><Relationship Id="rId147" Type="http://schemas.openxmlformats.org/officeDocument/2006/relationships/tags" Target="../tags/tag411.xml"/><Relationship Id="rId146" Type="http://schemas.openxmlformats.org/officeDocument/2006/relationships/tags" Target="../tags/tag410.xml"/><Relationship Id="rId145" Type="http://schemas.openxmlformats.org/officeDocument/2006/relationships/tags" Target="../tags/tag409.xml"/><Relationship Id="rId144" Type="http://schemas.openxmlformats.org/officeDocument/2006/relationships/tags" Target="../tags/tag408.xml"/><Relationship Id="rId143" Type="http://schemas.openxmlformats.org/officeDocument/2006/relationships/tags" Target="../tags/tag407.xml"/><Relationship Id="rId142" Type="http://schemas.openxmlformats.org/officeDocument/2006/relationships/tags" Target="../tags/tag406.xml"/><Relationship Id="rId141" Type="http://schemas.openxmlformats.org/officeDocument/2006/relationships/tags" Target="../tags/tag405.xml"/><Relationship Id="rId140" Type="http://schemas.openxmlformats.org/officeDocument/2006/relationships/tags" Target="../tags/tag404.xml"/><Relationship Id="rId14" Type="http://schemas.openxmlformats.org/officeDocument/2006/relationships/tags" Target="../tags/tag278.xml"/><Relationship Id="rId139" Type="http://schemas.openxmlformats.org/officeDocument/2006/relationships/tags" Target="../tags/tag403.xml"/><Relationship Id="rId138" Type="http://schemas.openxmlformats.org/officeDocument/2006/relationships/tags" Target="../tags/tag402.xml"/><Relationship Id="rId137" Type="http://schemas.openxmlformats.org/officeDocument/2006/relationships/tags" Target="../tags/tag401.xml"/><Relationship Id="rId136" Type="http://schemas.openxmlformats.org/officeDocument/2006/relationships/tags" Target="../tags/tag400.xml"/><Relationship Id="rId135" Type="http://schemas.openxmlformats.org/officeDocument/2006/relationships/tags" Target="../tags/tag399.xml"/><Relationship Id="rId134" Type="http://schemas.openxmlformats.org/officeDocument/2006/relationships/tags" Target="../tags/tag398.xml"/><Relationship Id="rId133" Type="http://schemas.openxmlformats.org/officeDocument/2006/relationships/tags" Target="../tags/tag397.xml"/><Relationship Id="rId132" Type="http://schemas.openxmlformats.org/officeDocument/2006/relationships/tags" Target="../tags/tag396.xml"/><Relationship Id="rId131" Type="http://schemas.openxmlformats.org/officeDocument/2006/relationships/tags" Target="../tags/tag395.xml"/><Relationship Id="rId130" Type="http://schemas.openxmlformats.org/officeDocument/2006/relationships/tags" Target="../tags/tag394.xml"/><Relationship Id="rId13" Type="http://schemas.openxmlformats.org/officeDocument/2006/relationships/tags" Target="../tags/tag277.xml"/><Relationship Id="rId129" Type="http://schemas.openxmlformats.org/officeDocument/2006/relationships/tags" Target="../tags/tag393.xml"/><Relationship Id="rId128" Type="http://schemas.openxmlformats.org/officeDocument/2006/relationships/tags" Target="../tags/tag392.xml"/><Relationship Id="rId127" Type="http://schemas.openxmlformats.org/officeDocument/2006/relationships/tags" Target="../tags/tag391.xml"/><Relationship Id="rId126" Type="http://schemas.openxmlformats.org/officeDocument/2006/relationships/tags" Target="../tags/tag390.xml"/><Relationship Id="rId125" Type="http://schemas.openxmlformats.org/officeDocument/2006/relationships/tags" Target="../tags/tag389.xml"/><Relationship Id="rId124" Type="http://schemas.openxmlformats.org/officeDocument/2006/relationships/tags" Target="../tags/tag388.xml"/><Relationship Id="rId123" Type="http://schemas.openxmlformats.org/officeDocument/2006/relationships/tags" Target="../tags/tag387.xml"/><Relationship Id="rId122" Type="http://schemas.openxmlformats.org/officeDocument/2006/relationships/tags" Target="../tags/tag386.xml"/><Relationship Id="rId121" Type="http://schemas.openxmlformats.org/officeDocument/2006/relationships/tags" Target="../tags/tag385.xml"/><Relationship Id="rId120" Type="http://schemas.openxmlformats.org/officeDocument/2006/relationships/tags" Target="../tags/tag384.xml"/><Relationship Id="rId12" Type="http://schemas.openxmlformats.org/officeDocument/2006/relationships/tags" Target="../tags/tag276.xml"/><Relationship Id="rId119" Type="http://schemas.openxmlformats.org/officeDocument/2006/relationships/tags" Target="../tags/tag383.xml"/><Relationship Id="rId118" Type="http://schemas.openxmlformats.org/officeDocument/2006/relationships/tags" Target="../tags/tag382.xml"/><Relationship Id="rId117" Type="http://schemas.openxmlformats.org/officeDocument/2006/relationships/tags" Target="../tags/tag381.xml"/><Relationship Id="rId116" Type="http://schemas.openxmlformats.org/officeDocument/2006/relationships/tags" Target="../tags/tag380.xml"/><Relationship Id="rId115" Type="http://schemas.openxmlformats.org/officeDocument/2006/relationships/tags" Target="../tags/tag379.xml"/><Relationship Id="rId114" Type="http://schemas.openxmlformats.org/officeDocument/2006/relationships/tags" Target="../tags/tag378.xml"/><Relationship Id="rId113" Type="http://schemas.openxmlformats.org/officeDocument/2006/relationships/tags" Target="../tags/tag377.xml"/><Relationship Id="rId112" Type="http://schemas.openxmlformats.org/officeDocument/2006/relationships/tags" Target="../tags/tag376.xml"/><Relationship Id="rId111" Type="http://schemas.openxmlformats.org/officeDocument/2006/relationships/tags" Target="../tags/tag375.xml"/><Relationship Id="rId110" Type="http://schemas.openxmlformats.org/officeDocument/2006/relationships/tags" Target="../tags/tag374.xml"/><Relationship Id="rId11" Type="http://schemas.openxmlformats.org/officeDocument/2006/relationships/tags" Target="../tags/tag275.xml"/><Relationship Id="rId109" Type="http://schemas.openxmlformats.org/officeDocument/2006/relationships/tags" Target="../tags/tag373.xml"/><Relationship Id="rId108" Type="http://schemas.openxmlformats.org/officeDocument/2006/relationships/tags" Target="../tags/tag372.xml"/><Relationship Id="rId107" Type="http://schemas.openxmlformats.org/officeDocument/2006/relationships/tags" Target="../tags/tag371.xml"/><Relationship Id="rId106" Type="http://schemas.openxmlformats.org/officeDocument/2006/relationships/tags" Target="../tags/tag370.xml"/><Relationship Id="rId105" Type="http://schemas.openxmlformats.org/officeDocument/2006/relationships/tags" Target="../tags/tag369.xml"/><Relationship Id="rId104" Type="http://schemas.openxmlformats.org/officeDocument/2006/relationships/tags" Target="../tags/tag368.xml"/><Relationship Id="rId103" Type="http://schemas.openxmlformats.org/officeDocument/2006/relationships/tags" Target="../tags/tag367.xml"/><Relationship Id="rId102" Type="http://schemas.openxmlformats.org/officeDocument/2006/relationships/tags" Target="../tags/tag366.xml"/><Relationship Id="rId101" Type="http://schemas.openxmlformats.org/officeDocument/2006/relationships/tags" Target="../tags/tag365.xml"/><Relationship Id="rId100" Type="http://schemas.openxmlformats.org/officeDocument/2006/relationships/tags" Target="../tags/tag364.xml"/><Relationship Id="rId10" Type="http://schemas.openxmlformats.org/officeDocument/2006/relationships/tags" Target="../tags/tag274.xml"/><Relationship Id="rId1" Type="http://schemas.openxmlformats.org/officeDocument/2006/relationships/tags" Target="../tags/tag2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5.xml"/><Relationship Id="rId1" Type="http://schemas.openxmlformats.org/officeDocument/2006/relationships/tags" Target="../tags/tag414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514.xml"/><Relationship Id="rId98" Type="http://schemas.openxmlformats.org/officeDocument/2006/relationships/tags" Target="../tags/tag513.xml"/><Relationship Id="rId97" Type="http://schemas.openxmlformats.org/officeDocument/2006/relationships/tags" Target="../tags/tag512.xml"/><Relationship Id="rId96" Type="http://schemas.openxmlformats.org/officeDocument/2006/relationships/tags" Target="../tags/tag511.xml"/><Relationship Id="rId95" Type="http://schemas.openxmlformats.org/officeDocument/2006/relationships/tags" Target="../tags/tag510.xml"/><Relationship Id="rId94" Type="http://schemas.openxmlformats.org/officeDocument/2006/relationships/tags" Target="../tags/tag509.xml"/><Relationship Id="rId93" Type="http://schemas.openxmlformats.org/officeDocument/2006/relationships/tags" Target="../tags/tag508.xml"/><Relationship Id="rId92" Type="http://schemas.openxmlformats.org/officeDocument/2006/relationships/tags" Target="../tags/tag507.xml"/><Relationship Id="rId91" Type="http://schemas.openxmlformats.org/officeDocument/2006/relationships/tags" Target="../tags/tag506.xml"/><Relationship Id="rId90" Type="http://schemas.openxmlformats.org/officeDocument/2006/relationships/tags" Target="../tags/tag505.xml"/><Relationship Id="rId9" Type="http://schemas.openxmlformats.org/officeDocument/2006/relationships/tags" Target="../tags/tag424.xml"/><Relationship Id="rId89" Type="http://schemas.openxmlformats.org/officeDocument/2006/relationships/tags" Target="../tags/tag504.xml"/><Relationship Id="rId88" Type="http://schemas.openxmlformats.org/officeDocument/2006/relationships/tags" Target="../tags/tag503.xml"/><Relationship Id="rId87" Type="http://schemas.openxmlformats.org/officeDocument/2006/relationships/tags" Target="../tags/tag502.xml"/><Relationship Id="rId86" Type="http://schemas.openxmlformats.org/officeDocument/2006/relationships/tags" Target="../tags/tag501.xml"/><Relationship Id="rId85" Type="http://schemas.openxmlformats.org/officeDocument/2006/relationships/tags" Target="../tags/tag500.xml"/><Relationship Id="rId84" Type="http://schemas.openxmlformats.org/officeDocument/2006/relationships/tags" Target="../tags/tag499.xml"/><Relationship Id="rId83" Type="http://schemas.openxmlformats.org/officeDocument/2006/relationships/tags" Target="../tags/tag498.xml"/><Relationship Id="rId82" Type="http://schemas.openxmlformats.org/officeDocument/2006/relationships/tags" Target="../tags/tag497.xml"/><Relationship Id="rId81" Type="http://schemas.openxmlformats.org/officeDocument/2006/relationships/tags" Target="../tags/tag496.xml"/><Relationship Id="rId80" Type="http://schemas.openxmlformats.org/officeDocument/2006/relationships/tags" Target="../tags/tag495.xml"/><Relationship Id="rId8" Type="http://schemas.openxmlformats.org/officeDocument/2006/relationships/tags" Target="../tags/tag423.xml"/><Relationship Id="rId79" Type="http://schemas.openxmlformats.org/officeDocument/2006/relationships/tags" Target="../tags/tag494.xml"/><Relationship Id="rId78" Type="http://schemas.openxmlformats.org/officeDocument/2006/relationships/tags" Target="../tags/tag493.xml"/><Relationship Id="rId77" Type="http://schemas.openxmlformats.org/officeDocument/2006/relationships/tags" Target="../tags/tag492.xml"/><Relationship Id="rId76" Type="http://schemas.openxmlformats.org/officeDocument/2006/relationships/tags" Target="../tags/tag491.xml"/><Relationship Id="rId75" Type="http://schemas.openxmlformats.org/officeDocument/2006/relationships/tags" Target="../tags/tag490.xml"/><Relationship Id="rId74" Type="http://schemas.openxmlformats.org/officeDocument/2006/relationships/tags" Target="../tags/tag489.xml"/><Relationship Id="rId73" Type="http://schemas.openxmlformats.org/officeDocument/2006/relationships/tags" Target="../tags/tag488.xml"/><Relationship Id="rId72" Type="http://schemas.openxmlformats.org/officeDocument/2006/relationships/tags" Target="../tags/tag487.xml"/><Relationship Id="rId71" Type="http://schemas.openxmlformats.org/officeDocument/2006/relationships/tags" Target="../tags/tag486.xml"/><Relationship Id="rId70" Type="http://schemas.openxmlformats.org/officeDocument/2006/relationships/tags" Target="../tags/tag485.xml"/><Relationship Id="rId7" Type="http://schemas.openxmlformats.org/officeDocument/2006/relationships/tags" Target="../tags/tag422.xml"/><Relationship Id="rId69" Type="http://schemas.openxmlformats.org/officeDocument/2006/relationships/tags" Target="../tags/tag484.xml"/><Relationship Id="rId68" Type="http://schemas.openxmlformats.org/officeDocument/2006/relationships/tags" Target="../tags/tag483.xml"/><Relationship Id="rId67" Type="http://schemas.openxmlformats.org/officeDocument/2006/relationships/tags" Target="../tags/tag482.xml"/><Relationship Id="rId66" Type="http://schemas.openxmlformats.org/officeDocument/2006/relationships/tags" Target="../tags/tag481.xml"/><Relationship Id="rId65" Type="http://schemas.openxmlformats.org/officeDocument/2006/relationships/tags" Target="../tags/tag480.xml"/><Relationship Id="rId64" Type="http://schemas.openxmlformats.org/officeDocument/2006/relationships/tags" Target="../tags/tag479.xml"/><Relationship Id="rId63" Type="http://schemas.openxmlformats.org/officeDocument/2006/relationships/tags" Target="../tags/tag478.xml"/><Relationship Id="rId62" Type="http://schemas.openxmlformats.org/officeDocument/2006/relationships/tags" Target="../tags/tag477.xml"/><Relationship Id="rId61" Type="http://schemas.openxmlformats.org/officeDocument/2006/relationships/tags" Target="../tags/tag476.xml"/><Relationship Id="rId60" Type="http://schemas.openxmlformats.org/officeDocument/2006/relationships/tags" Target="../tags/tag475.xml"/><Relationship Id="rId6" Type="http://schemas.openxmlformats.org/officeDocument/2006/relationships/tags" Target="../tags/tag421.xml"/><Relationship Id="rId59" Type="http://schemas.openxmlformats.org/officeDocument/2006/relationships/tags" Target="../tags/tag474.xml"/><Relationship Id="rId58" Type="http://schemas.openxmlformats.org/officeDocument/2006/relationships/tags" Target="../tags/tag473.xml"/><Relationship Id="rId57" Type="http://schemas.openxmlformats.org/officeDocument/2006/relationships/tags" Target="../tags/tag472.xml"/><Relationship Id="rId56" Type="http://schemas.openxmlformats.org/officeDocument/2006/relationships/tags" Target="../tags/tag471.xml"/><Relationship Id="rId55" Type="http://schemas.openxmlformats.org/officeDocument/2006/relationships/tags" Target="../tags/tag470.xml"/><Relationship Id="rId54" Type="http://schemas.openxmlformats.org/officeDocument/2006/relationships/tags" Target="../tags/tag469.xml"/><Relationship Id="rId53" Type="http://schemas.openxmlformats.org/officeDocument/2006/relationships/tags" Target="../tags/tag468.xml"/><Relationship Id="rId52" Type="http://schemas.openxmlformats.org/officeDocument/2006/relationships/tags" Target="../tags/tag467.xml"/><Relationship Id="rId51" Type="http://schemas.openxmlformats.org/officeDocument/2006/relationships/tags" Target="../tags/tag466.xml"/><Relationship Id="rId50" Type="http://schemas.openxmlformats.org/officeDocument/2006/relationships/tags" Target="../tags/tag465.xml"/><Relationship Id="rId5" Type="http://schemas.openxmlformats.org/officeDocument/2006/relationships/tags" Target="../tags/tag420.xml"/><Relationship Id="rId49" Type="http://schemas.openxmlformats.org/officeDocument/2006/relationships/tags" Target="../tags/tag464.xml"/><Relationship Id="rId48" Type="http://schemas.openxmlformats.org/officeDocument/2006/relationships/tags" Target="../tags/tag463.xml"/><Relationship Id="rId47" Type="http://schemas.openxmlformats.org/officeDocument/2006/relationships/tags" Target="../tags/tag462.xml"/><Relationship Id="rId46" Type="http://schemas.openxmlformats.org/officeDocument/2006/relationships/tags" Target="../tags/tag461.xml"/><Relationship Id="rId45" Type="http://schemas.openxmlformats.org/officeDocument/2006/relationships/tags" Target="../tags/tag460.xml"/><Relationship Id="rId44" Type="http://schemas.openxmlformats.org/officeDocument/2006/relationships/tags" Target="../tags/tag459.xml"/><Relationship Id="rId43" Type="http://schemas.openxmlformats.org/officeDocument/2006/relationships/tags" Target="../tags/tag458.xml"/><Relationship Id="rId42" Type="http://schemas.openxmlformats.org/officeDocument/2006/relationships/tags" Target="../tags/tag457.xml"/><Relationship Id="rId41" Type="http://schemas.openxmlformats.org/officeDocument/2006/relationships/tags" Target="../tags/tag456.xml"/><Relationship Id="rId40" Type="http://schemas.openxmlformats.org/officeDocument/2006/relationships/tags" Target="../tags/tag455.xml"/><Relationship Id="rId4" Type="http://schemas.openxmlformats.org/officeDocument/2006/relationships/tags" Target="../tags/tag419.xml"/><Relationship Id="rId39" Type="http://schemas.openxmlformats.org/officeDocument/2006/relationships/tags" Target="../tags/tag454.xml"/><Relationship Id="rId38" Type="http://schemas.openxmlformats.org/officeDocument/2006/relationships/tags" Target="../tags/tag453.xml"/><Relationship Id="rId37" Type="http://schemas.openxmlformats.org/officeDocument/2006/relationships/tags" Target="../tags/tag452.xml"/><Relationship Id="rId36" Type="http://schemas.openxmlformats.org/officeDocument/2006/relationships/tags" Target="../tags/tag451.xml"/><Relationship Id="rId35" Type="http://schemas.openxmlformats.org/officeDocument/2006/relationships/tags" Target="../tags/tag450.xml"/><Relationship Id="rId34" Type="http://schemas.openxmlformats.org/officeDocument/2006/relationships/tags" Target="../tags/tag449.xml"/><Relationship Id="rId33" Type="http://schemas.openxmlformats.org/officeDocument/2006/relationships/tags" Target="../tags/tag448.xml"/><Relationship Id="rId32" Type="http://schemas.openxmlformats.org/officeDocument/2006/relationships/tags" Target="../tags/tag447.xml"/><Relationship Id="rId31" Type="http://schemas.openxmlformats.org/officeDocument/2006/relationships/tags" Target="../tags/tag446.xml"/><Relationship Id="rId30" Type="http://schemas.openxmlformats.org/officeDocument/2006/relationships/tags" Target="../tags/tag445.xml"/><Relationship Id="rId3" Type="http://schemas.openxmlformats.org/officeDocument/2006/relationships/tags" Target="../tags/tag418.xml"/><Relationship Id="rId29" Type="http://schemas.openxmlformats.org/officeDocument/2006/relationships/tags" Target="../tags/tag444.xml"/><Relationship Id="rId28" Type="http://schemas.openxmlformats.org/officeDocument/2006/relationships/tags" Target="../tags/tag443.xml"/><Relationship Id="rId27" Type="http://schemas.openxmlformats.org/officeDocument/2006/relationships/tags" Target="../tags/tag442.xml"/><Relationship Id="rId26" Type="http://schemas.openxmlformats.org/officeDocument/2006/relationships/tags" Target="../tags/tag441.xml"/><Relationship Id="rId25" Type="http://schemas.openxmlformats.org/officeDocument/2006/relationships/tags" Target="../tags/tag440.xml"/><Relationship Id="rId24" Type="http://schemas.openxmlformats.org/officeDocument/2006/relationships/tags" Target="../tags/tag439.xml"/><Relationship Id="rId23" Type="http://schemas.openxmlformats.org/officeDocument/2006/relationships/tags" Target="../tags/tag438.xml"/><Relationship Id="rId22" Type="http://schemas.openxmlformats.org/officeDocument/2006/relationships/tags" Target="../tags/tag437.xml"/><Relationship Id="rId21" Type="http://schemas.openxmlformats.org/officeDocument/2006/relationships/tags" Target="../tags/tag436.xml"/><Relationship Id="rId20" Type="http://schemas.openxmlformats.org/officeDocument/2006/relationships/tags" Target="../tags/tag435.xml"/><Relationship Id="rId2" Type="http://schemas.openxmlformats.org/officeDocument/2006/relationships/tags" Target="../tags/tag417.xml"/><Relationship Id="rId19" Type="http://schemas.openxmlformats.org/officeDocument/2006/relationships/tags" Target="../tags/tag434.xml"/><Relationship Id="rId18" Type="http://schemas.openxmlformats.org/officeDocument/2006/relationships/tags" Target="../tags/tag433.xml"/><Relationship Id="rId17" Type="http://schemas.openxmlformats.org/officeDocument/2006/relationships/tags" Target="../tags/tag432.xml"/><Relationship Id="rId16" Type="http://schemas.openxmlformats.org/officeDocument/2006/relationships/tags" Target="../tags/tag431.xml"/><Relationship Id="rId151" Type="http://schemas.openxmlformats.org/officeDocument/2006/relationships/notesSlide" Target="../notesSlides/notesSlide2.xml"/><Relationship Id="rId150" Type="http://schemas.openxmlformats.org/officeDocument/2006/relationships/slideLayout" Target="../slideLayouts/slideLayout2.xml"/><Relationship Id="rId15" Type="http://schemas.openxmlformats.org/officeDocument/2006/relationships/tags" Target="../tags/tag430.xml"/><Relationship Id="rId149" Type="http://schemas.openxmlformats.org/officeDocument/2006/relationships/tags" Target="../tags/tag564.xml"/><Relationship Id="rId148" Type="http://schemas.openxmlformats.org/officeDocument/2006/relationships/tags" Target="../tags/tag563.xml"/><Relationship Id="rId147" Type="http://schemas.openxmlformats.org/officeDocument/2006/relationships/tags" Target="../tags/tag562.xml"/><Relationship Id="rId146" Type="http://schemas.openxmlformats.org/officeDocument/2006/relationships/tags" Target="../tags/tag561.xml"/><Relationship Id="rId145" Type="http://schemas.openxmlformats.org/officeDocument/2006/relationships/tags" Target="../tags/tag560.xml"/><Relationship Id="rId144" Type="http://schemas.openxmlformats.org/officeDocument/2006/relationships/tags" Target="../tags/tag559.xml"/><Relationship Id="rId143" Type="http://schemas.openxmlformats.org/officeDocument/2006/relationships/tags" Target="../tags/tag558.xml"/><Relationship Id="rId142" Type="http://schemas.openxmlformats.org/officeDocument/2006/relationships/tags" Target="../tags/tag557.xml"/><Relationship Id="rId141" Type="http://schemas.openxmlformats.org/officeDocument/2006/relationships/tags" Target="../tags/tag556.xml"/><Relationship Id="rId140" Type="http://schemas.openxmlformats.org/officeDocument/2006/relationships/tags" Target="../tags/tag555.xml"/><Relationship Id="rId14" Type="http://schemas.openxmlformats.org/officeDocument/2006/relationships/tags" Target="../tags/tag429.xml"/><Relationship Id="rId139" Type="http://schemas.openxmlformats.org/officeDocument/2006/relationships/tags" Target="../tags/tag554.xml"/><Relationship Id="rId138" Type="http://schemas.openxmlformats.org/officeDocument/2006/relationships/tags" Target="../tags/tag553.xml"/><Relationship Id="rId137" Type="http://schemas.openxmlformats.org/officeDocument/2006/relationships/tags" Target="../tags/tag552.xml"/><Relationship Id="rId136" Type="http://schemas.openxmlformats.org/officeDocument/2006/relationships/tags" Target="../tags/tag551.xml"/><Relationship Id="rId135" Type="http://schemas.openxmlformats.org/officeDocument/2006/relationships/tags" Target="../tags/tag550.xml"/><Relationship Id="rId134" Type="http://schemas.openxmlformats.org/officeDocument/2006/relationships/tags" Target="../tags/tag549.xml"/><Relationship Id="rId133" Type="http://schemas.openxmlformats.org/officeDocument/2006/relationships/tags" Target="../tags/tag548.xml"/><Relationship Id="rId132" Type="http://schemas.openxmlformats.org/officeDocument/2006/relationships/tags" Target="../tags/tag547.xml"/><Relationship Id="rId131" Type="http://schemas.openxmlformats.org/officeDocument/2006/relationships/tags" Target="../tags/tag546.xml"/><Relationship Id="rId130" Type="http://schemas.openxmlformats.org/officeDocument/2006/relationships/tags" Target="../tags/tag545.xml"/><Relationship Id="rId13" Type="http://schemas.openxmlformats.org/officeDocument/2006/relationships/tags" Target="../tags/tag428.xml"/><Relationship Id="rId129" Type="http://schemas.openxmlformats.org/officeDocument/2006/relationships/tags" Target="../tags/tag544.xml"/><Relationship Id="rId128" Type="http://schemas.openxmlformats.org/officeDocument/2006/relationships/tags" Target="../tags/tag543.xml"/><Relationship Id="rId127" Type="http://schemas.openxmlformats.org/officeDocument/2006/relationships/tags" Target="../tags/tag542.xml"/><Relationship Id="rId126" Type="http://schemas.openxmlformats.org/officeDocument/2006/relationships/tags" Target="../tags/tag541.xml"/><Relationship Id="rId125" Type="http://schemas.openxmlformats.org/officeDocument/2006/relationships/tags" Target="../tags/tag540.xml"/><Relationship Id="rId124" Type="http://schemas.openxmlformats.org/officeDocument/2006/relationships/tags" Target="../tags/tag539.xml"/><Relationship Id="rId123" Type="http://schemas.openxmlformats.org/officeDocument/2006/relationships/tags" Target="../tags/tag538.xml"/><Relationship Id="rId122" Type="http://schemas.openxmlformats.org/officeDocument/2006/relationships/tags" Target="../tags/tag537.xml"/><Relationship Id="rId121" Type="http://schemas.openxmlformats.org/officeDocument/2006/relationships/tags" Target="../tags/tag536.xml"/><Relationship Id="rId120" Type="http://schemas.openxmlformats.org/officeDocument/2006/relationships/tags" Target="../tags/tag535.xml"/><Relationship Id="rId12" Type="http://schemas.openxmlformats.org/officeDocument/2006/relationships/tags" Target="../tags/tag427.xml"/><Relationship Id="rId119" Type="http://schemas.openxmlformats.org/officeDocument/2006/relationships/tags" Target="../tags/tag534.xml"/><Relationship Id="rId118" Type="http://schemas.openxmlformats.org/officeDocument/2006/relationships/tags" Target="../tags/tag533.xml"/><Relationship Id="rId117" Type="http://schemas.openxmlformats.org/officeDocument/2006/relationships/tags" Target="../tags/tag532.xml"/><Relationship Id="rId116" Type="http://schemas.openxmlformats.org/officeDocument/2006/relationships/tags" Target="../tags/tag531.xml"/><Relationship Id="rId115" Type="http://schemas.openxmlformats.org/officeDocument/2006/relationships/tags" Target="../tags/tag530.xml"/><Relationship Id="rId114" Type="http://schemas.openxmlformats.org/officeDocument/2006/relationships/tags" Target="../tags/tag529.xml"/><Relationship Id="rId113" Type="http://schemas.openxmlformats.org/officeDocument/2006/relationships/tags" Target="../tags/tag528.xml"/><Relationship Id="rId112" Type="http://schemas.openxmlformats.org/officeDocument/2006/relationships/tags" Target="../tags/tag527.xml"/><Relationship Id="rId111" Type="http://schemas.openxmlformats.org/officeDocument/2006/relationships/tags" Target="../tags/tag526.xml"/><Relationship Id="rId110" Type="http://schemas.openxmlformats.org/officeDocument/2006/relationships/tags" Target="../tags/tag525.xml"/><Relationship Id="rId11" Type="http://schemas.openxmlformats.org/officeDocument/2006/relationships/tags" Target="../tags/tag426.xml"/><Relationship Id="rId109" Type="http://schemas.openxmlformats.org/officeDocument/2006/relationships/tags" Target="../tags/tag524.xml"/><Relationship Id="rId108" Type="http://schemas.openxmlformats.org/officeDocument/2006/relationships/tags" Target="../tags/tag523.xml"/><Relationship Id="rId107" Type="http://schemas.openxmlformats.org/officeDocument/2006/relationships/tags" Target="../tags/tag522.xml"/><Relationship Id="rId106" Type="http://schemas.openxmlformats.org/officeDocument/2006/relationships/tags" Target="../tags/tag521.xml"/><Relationship Id="rId105" Type="http://schemas.openxmlformats.org/officeDocument/2006/relationships/tags" Target="../tags/tag520.xml"/><Relationship Id="rId104" Type="http://schemas.openxmlformats.org/officeDocument/2006/relationships/tags" Target="../tags/tag519.xml"/><Relationship Id="rId103" Type="http://schemas.openxmlformats.org/officeDocument/2006/relationships/tags" Target="../tags/tag518.xml"/><Relationship Id="rId102" Type="http://schemas.openxmlformats.org/officeDocument/2006/relationships/tags" Target="../tags/tag517.xml"/><Relationship Id="rId101" Type="http://schemas.openxmlformats.org/officeDocument/2006/relationships/tags" Target="../tags/tag516.xml"/><Relationship Id="rId100" Type="http://schemas.openxmlformats.org/officeDocument/2006/relationships/tags" Target="../tags/tag515.xml"/><Relationship Id="rId10" Type="http://schemas.openxmlformats.org/officeDocument/2006/relationships/tags" Target="../tags/tag425.xml"/><Relationship Id="rId1" Type="http://schemas.openxmlformats.org/officeDocument/2006/relationships/tags" Target="../tags/tag4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4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6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圆角矩形 272"/>
          <p:cNvSpPr/>
          <p:nvPr/>
        </p:nvSpPr>
        <p:spPr>
          <a:xfrm>
            <a:off x="9232900" y="3423920"/>
            <a:ext cx="2107565" cy="16840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489710" y="3512820"/>
            <a:ext cx="4198583" cy="1744253"/>
            <a:chOff x="3102" y="6826"/>
            <a:chExt cx="11829" cy="3177"/>
          </a:xfrm>
          <a:noFill/>
        </p:grpSpPr>
        <p:sp>
          <p:nvSpPr>
            <p:cNvPr id="4" name="圆角矩形 3"/>
            <p:cNvSpPr/>
            <p:nvPr/>
          </p:nvSpPr>
          <p:spPr>
            <a:xfrm>
              <a:off x="3102" y="6826"/>
              <a:ext cx="4288" cy="317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543" y="7568"/>
              <a:ext cx="570" cy="159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Conv1D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468" y="7566"/>
              <a:ext cx="570" cy="159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Pooling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384" y="7566"/>
              <a:ext cx="570" cy="159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LSTM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300" y="7566"/>
              <a:ext cx="570" cy="159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113" y="8407"/>
              <a:ext cx="356" cy="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040" y="8407"/>
              <a:ext cx="356" cy="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956" y="8407"/>
              <a:ext cx="356" cy="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9977" y="8282"/>
              <a:ext cx="3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13305" y="8281"/>
              <a:ext cx="3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14575" y="8281"/>
              <a:ext cx="3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56260" y="3318510"/>
            <a:ext cx="459740" cy="1997710"/>
            <a:chOff x="1287" y="5230"/>
            <a:chExt cx="724" cy="3146"/>
          </a:xfrm>
          <a:noFill/>
        </p:grpSpPr>
        <p:grpSp>
          <p:nvGrpSpPr>
            <p:cNvPr id="45" name="组合 44"/>
            <p:cNvGrpSpPr/>
            <p:nvPr/>
          </p:nvGrpSpPr>
          <p:grpSpPr>
            <a:xfrm>
              <a:off x="1359" y="5230"/>
              <a:ext cx="340" cy="3147"/>
              <a:chOff x="1597" y="5230"/>
              <a:chExt cx="340" cy="3147"/>
            </a:xfrm>
            <a:grpFill/>
          </p:grpSpPr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1597" y="5230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/>
            </p:nvSpPr>
            <p:spPr>
              <a:xfrm>
                <a:off x="1597" y="6598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1597" y="6142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/>
            </p:nvSpPr>
            <p:spPr>
              <a:xfrm>
                <a:off x="1597" y="7054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1597" y="5686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/>
            </p:nvSpPr>
            <p:spPr>
              <a:xfrm>
                <a:off x="1597" y="8037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287" y="7514"/>
              <a:ext cx="724" cy="761"/>
            </a:xfrm>
            <a:prstGeom prst="rect">
              <a:avLst/>
            </a:prstGeom>
            <a:grp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zh-CN"/>
                <a:t>...</a:t>
              </a:r>
              <a:endParaRPr lang="en-US" altLang="zh-CN"/>
            </a:p>
          </p:txBody>
        </p:sp>
      </p:grpSp>
      <p:sp>
        <p:nvSpPr>
          <p:cNvPr id="104" name="右箭头 103"/>
          <p:cNvSpPr/>
          <p:nvPr/>
        </p:nvSpPr>
        <p:spPr>
          <a:xfrm>
            <a:off x="927735" y="4187190"/>
            <a:ext cx="392430" cy="264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4" name="Google Shape;79;p16"/>
          <p:cNvCxnSpPr/>
          <p:nvPr>
            <p:custDataLst>
              <p:tags r:id="rId1"/>
            </p:custDataLst>
          </p:nvPr>
        </p:nvCxnSpPr>
        <p:spPr>
          <a:xfrm flipH="1">
            <a:off x="9867900" y="3752850"/>
            <a:ext cx="2540" cy="21526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81;p16"/>
          <p:cNvCxnSpPr/>
          <p:nvPr>
            <p:custDataLst>
              <p:tags r:id="rId2"/>
            </p:custDataLst>
          </p:nvPr>
        </p:nvCxnSpPr>
        <p:spPr>
          <a:xfrm flipH="1">
            <a:off x="10322560" y="3753485"/>
            <a:ext cx="2540" cy="21526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82;p16"/>
          <p:cNvCxnSpPr/>
          <p:nvPr>
            <p:custDataLst>
              <p:tags r:id="rId3"/>
            </p:custDataLst>
          </p:nvPr>
        </p:nvCxnSpPr>
        <p:spPr>
          <a:xfrm flipH="1">
            <a:off x="10549890" y="3753485"/>
            <a:ext cx="2540" cy="21526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83;p16"/>
          <p:cNvCxnSpPr/>
          <p:nvPr>
            <p:custDataLst>
              <p:tags r:id="rId4"/>
            </p:custDataLst>
          </p:nvPr>
        </p:nvCxnSpPr>
        <p:spPr>
          <a:xfrm flipH="1">
            <a:off x="10777220" y="3753485"/>
            <a:ext cx="2540" cy="21526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84;p16"/>
          <p:cNvCxnSpPr/>
          <p:nvPr>
            <p:custDataLst>
              <p:tags r:id="rId5"/>
            </p:custDataLst>
          </p:nvPr>
        </p:nvCxnSpPr>
        <p:spPr>
          <a:xfrm flipH="1">
            <a:off x="11005185" y="3753485"/>
            <a:ext cx="2540" cy="21526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80;p16"/>
          <p:cNvCxnSpPr/>
          <p:nvPr>
            <p:custDataLst>
              <p:tags r:id="rId6"/>
            </p:custDataLst>
          </p:nvPr>
        </p:nvCxnSpPr>
        <p:spPr>
          <a:xfrm flipH="1">
            <a:off x="10097770" y="3751580"/>
            <a:ext cx="2540" cy="21526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" name="组合 79"/>
          <p:cNvGrpSpPr/>
          <p:nvPr/>
        </p:nvGrpSpPr>
        <p:grpSpPr>
          <a:xfrm>
            <a:off x="7095490" y="3352800"/>
            <a:ext cx="1609090" cy="1997710"/>
            <a:chOff x="9833" y="5231"/>
            <a:chExt cx="2534" cy="3146"/>
          </a:xfrm>
        </p:grpSpPr>
        <p:sp>
          <p:nvSpPr>
            <p:cNvPr id="179" name="Google Shape;78;p16"/>
            <p:cNvSpPr/>
            <p:nvPr>
              <p:custDataLst>
                <p:tags r:id="rId7"/>
              </p:custDataLst>
            </p:nvPr>
          </p:nvSpPr>
          <p:spPr>
            <a:xfrm>
              <a:off x="9833" y="5231"/>
              <a:ext cx="2534" cy="339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80" name="Google Shape;79;p16"/>
            <p:cNvCxnSpPr/>
            <p:nvPr>
              <p:custDataLst>
                <p:tags r:id="rId8"/>
              </p:custDataLst>
            </p:nvPr>
          </p:nvCxnSpPr>
          <p:spPr>
            <a:xfrm flipH="1">
              <a:off x="10204" y="5233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80;p16"/>
            <p:cNvCxnSpPr/>
            <p:nvPr>
              <p:custDataLst>
                <p:tags r:id="rId9"/>
              </p:custDataLst>
            </p:nvPr>
          </p:nvCxnSpPr>
          <p:spPr>
            <a:xfrm flipH="1">
              <a:off x="10562" y="5234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81;p16"/>
            <p:cNvCxnSpPr/>
            <p:nvPr>
              <p:custDataLst>
                <p:tags r:id="rId10"/>
              </p:custDataLst>
            </p:nvPr>
          </p:nvCxnSpPr>
          <p:spPr>
            <a:xfrm flipH="1">
              <a:off x="10920" y="5234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82;p16"/>
            <p:cNvCxnSpPr/>
            <p:nvPr>
              <p:custDataLst>
                <p:tags r:id="rId11"/>
              </p:custDataLst>
            </p:nvPr>
          </p:nvCxnSpPr>
          <p:spPr>
            <a:xfrm flipH="1">
              <a:off x="11278" y="5234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83;p16"/>
            <p:cNvCxnSpPr/>
            <p:nvPr>
              <p:custDataLst>
                <p:tags r:id="rId12"/>
              </p:custDataLst>
            </p:nvPr>
          </p:nvCxnSpPr>
          <p:spPr>
            <a:xfrm flipH="1">
              <a:off x="11636" y="5234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84;p16"/>
            <p:cNvCxnSpPr/>
            <p:nvPr>
              <p:custDataLst>
                <p:tags r:id="rId13"/>
              </p:custDataLst>
            </p:nvPr>
          </p:nvCxnSpPr>
          <p:spPr>
            <a:xfrm flipH="1">
              <a:off x="11995" y="5234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79;p16"/>
            <p:cNvCxnSpPr/>
            <p:nvPr>
              <p:custDataLst>
                <p:tags r:id="rId14"/>
              </p:custDataLst>
            </p:nvPr>
          </p:nvCxnSpPr>
          <p:spPr>
            <a:xfrm flipH="1">
              <a:off x="10204" y="5689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80;p16"/>
            <p:cNvCxnSpPr/>
            <p:nvPr>
              <p:custDataLst>
                <p:tags r:id="rId15"/>
              </p:custDataLst>
            </p:nvPr>
          </p:nvCxnSpPr>
          <p:spPr>
            <a:xfrm flipH="1">
              <a:off x="10562" y="5690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81;p16"/>
            <p:cNvCxnSpPr/>
            <p:nvPr>
              <p:custDataLst>
                <p:tags r:id="rId16"/>
              </p:custDataLst>
            </p:nvPr>
          </p:nvCxnSpPr>
          <p:spPr>
            <a:xfrm flipH="1">
              <a:off x="10920" y="5690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82;p16"/>
            <p:cNvCxnSpPr/>
            <p:nvPr>
              <p:custDataLst>
                <p:tags r:id="rId17"/>
              </p:custDataLst>
            </p:nvPr>
          </p:nvCxnSpPr>
          <p:spPr>
            <a:xfrm flipH="1">
              <a:off x="11278" y="5690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83;p16"/>
            <p:cNvCxnSpPr/>
            <p:nvPr>
              <p:custDataLst>
                <p:tags r:id="rId18"/>
              </p:custDataLst>
            </p:nvPr>
          </p:nvCxnSpPr>
          <p:spPr>
            <a:xfrm flipH="1">
              <a:off x="11636" y="5690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84;p16"/>
            <p:cNvCxnSpPr/>
            <p:nvPr>
              <p:custDataLst>
                <p:tags r:id="rId19"/>
              </p:custDataLst>
            </p:nvPr>
          </p:nvCxnSpPr>
          <p:spPr>
            <a:xfrm flipH="1">
              <a:off x="11995" y="5690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79;p16"/>
            <p:cNvCxnSpPr/>
            <p:nvPr>
              <p:custDataLst>
                <p:tags r:id="rId20"/>
              </p:custDataLst>
            </p:nvPr>
          </p:nvCxnSpPr>
          <p:spPr>
            <a:xfrm flipH="1">
              <a:off x="10204" y="6145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80;p16"/>
            <p:cNvCxnSpPr/>
            <p:nvPr>
              <p:custDataLst>
                <p:tags r:id="rId21"/>
              </p:custDataLst>
            </p:nvPr>
          </p:nvCxnSpPr>
          <p:spPr>
            <a:xfrm flipH="1">
              <a:off x="10562" y="6146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81;p16"/>
            <p:cNvCxnSpPr/>
            <p:nvPr>
              <p:custDataLst>
                <p:tags r:id="rId22"/>
              </p:custDataLst>
            </p:nvPr>
          </p:nvCxnSpPr>
          <p:spPr>
            <a:xfrm flipH="1">
              <a:off x="10920" y="6146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82;p16"/>
            <p:cNvCxnSpPr/>
            <p:nvPr>
              <p:custDataLst>
                <p:tags r:id="rId23"/>
              </p:custDataLst>
            </p:nvPr>
          </p:nvCxnSpPr>
          <p:spPr>
            <a:xfrm flipH="1">
              <a:off x="11278" y="6146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83;p16"/>
            <p:cNvCxnSpPr/>
            <p:nvPr>
              <p:custDataLst>
                <p:tags r:id="rId24"/>
              </p:custDataLst>
            </p:nvPr>
          </p:nvCxnSpPr>
          <p:spPr>
            <a:xfrm flipH="1">
              <a:off x="11636" y="6146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84;p16"/>
            <p:cNvCxnSpPr/>
            <p:nvPr>
              <p:custDataLst>
                <p:tags r:id="rId25"/>
              </p:custDataLst>
            </p:nvPr>
          </p:nvCxnSpPr>
          <p:spPr>
            <a:xfrm flipH="1">
              <a:off x="11995" y="6146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79;p16"/>
            <p:cNvCxnSpPr/>
            <p:nvPr>
              <p:custDataLst>
                <p:tags r:id="rId26"/>
              </p:custDataLst>
            </p:nvPr>
          </p:nvCxnSpPr>
          <p:spPr>
            <a:xfrm flipH="1">
              <a:off x="10204" y="6601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80;p16"/>
            <p:cNvCxnSpPr/>
            <p:nvPr>
              <p:custDataLst>
                <p:tags r:id="rId27"/>
              </p:custDataLst>
            </p:nvPr>
          </p:nvCxnSpPr>
          <p:spPr>
            <a:xfrm flipH="1">
              <a:off x="10562" y="6602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81;p16"/>
            <p:cNvCxnSpPr/>
            <p:nvPr>
              <p:custDataLst>
                <p:tags r:id="rId28"/>
              </p:custDataLst>
            </p:nvPr>
          </p:nvCxnSpPr>
          <p:spPr>
            <a:xfrm flipH="1">
              <a:off x="10920" y="6602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82;p16"/>
            <p:cNvCxnSpPr/>
            <p:nvPr>
              <p:custDataLst>
                <p:tags r:id="rId29"/>
              </p:custDataLst>
            </p:nvPr>
          </p:nvCxnSpPr>
          <p:spPr>
            <a:xfrm flipH="1">
              <a:off x="11278" y="6602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83;p16"/>
            <p:cNvCxnSpPr/>
            <p:nvPr>
              <p:custDataLst>
                <p:tags r:id="rId30"/>
              </p:custDataLst>
            </p:nvPr>
          </p:nvCxnSpPr>
          <p:spPr>
            <a:xfrm flipH="1">
              <a:off x="11636" y="6602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84;p16"/>
            <p:cNvCxnSpPr/>
            <p:nvPr>
              <p:custDataLst>
                <p:tags r:id="rId31"/>
              </p:custDataLst>
            </p:nvPr>
          </p:nvCxnSpPr>
          <p:spPr>
            <a:xfrm flipH="1">
              <a:off x="11995" y="6602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79;p16"/>
            <p:cNvCxnSpPr/>
            <p:nvPr>
              <p:custDataLst>
                <p:tags r:id="rId32"/>
              </p:custDataLst>
            </p:nvPr>
          </p:nvCxnSpPr>
          <p:spPr>
            <a:xfrm flipH="1">
              <a:off x="10204" y="7057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80;p16"/>
            <p:cNvCxnSpPr/>
            <p:nvPr>
              <p:custDataLst>
                <p:tags r:id="rId33"/>
              </p:custDataLst>
            </p:nvPr>
          </p:nvCxnSpPr>
          <p:spPr>
            <a:xfrm flipH="1">
              <a:off x="10562" y="7058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81;p16"/>
            <p:cNvCxnSpPr/>
            <p:nvPr>
              <p:custDataLst>
                <p:tags r:id="rId34"/>
              </p:custDataLst>
            </p:nvPr>
          </p:nvCxnSpPr>
          <p:spPr>
            <a:xfrm flipH="1">
              <a:off x="10920" y="7058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82;p16"/>
            <p:cNvCxnSpPr/>
            <p:nvPr>
              <p:custDataLst>
                <p:tags r:id="rId35"/>
              </p:custDataLst>
            </p:nvPr>
          </p:nvCxnSpPr>
          <p:spPr>
            <a:xfrm flipH="1">
              <a:off x="11278" y="7058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83;p16"/>
            <p:cNvCxnSpPr/>
            <p:nvPr>
              <p:custDataLst>
                <p:tags r:id="rId36"/>
              </p:custDataLst>
            </p:nvPr>
          </p:nvCxnSpPr>
          <p:spPr>
            <a:xfrm flipH="1">
              <a:off x="11636" y="7058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84;p16"/>
            <p:cNvCxnSpPr/>
            <p:nvPr>
              <p:custDataLst>
                <p:tags r:id="rId37"/>
              </p:custDataLst>
            </p:nvPr>
          </p:nvCxnSpPr>
          <p:spPr>
            <a:xfrm flipH="1">
              <a:off x="11995" y="7058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79;p16"/>
            <p:cNvCxnSpPr/>
            <p:nvPr>
              <p:custDataLst>
                <p:tags r:id="rId38"/>
              </p:custDataLst>
            </p:nvPr>
          </p:nvCxnSpPr>
          <p:spPr>
            <a:xfrm flipH="1">
              <a:off x="10204" y="8038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80;p16"/>
            <p:cNvCxnSpPr/>
            <p:nvPr>
              <p:custDataLst>
                <p:tags r:id="rId39"/>
              </p:custDataLst>
            </p:nvPr>
          </p:nvCxnSpPr>
          <p:spPr>
            <a:xfrm flipH="1">
              <a:off x="10562" y="8039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81;p16"/>
            <p:cNvCxnSpPr/>
            <p:nvPr>
              <p:custDataLst>
                <p:tags r:id="rId40"/>
              </p:custDataLst>
            </p:nvPr>
          </p:nvCxnSpPr>
          <p:spPr>
            <a:xfrm flipH="1">
              <a:off x="10920" y="8039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82;p16"/>
            <p:cNvCxnSpPr/>
            <p:nvPr>
              <p:custDataLst>
                <p:tags r:id="rId41"/>
              </p:custDataLst>
            </p:nvPr>
          </p:nvCxnSpPr>
          <p:spPr>
            <a:xfrm flipH="1">
              <a:off x="11278" y="8039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83;p16"/>
            <p:cNvCxnSpPr/>
            <p:nvPr>
              <p:custDataLst>
                <p:tags r:id="rId42"/>
              </p:custDataLst>
            </p:nvPr>
          </p:nvCxnSpPr>
          <p:spPr>
            <a:xfrm flipH="1">
              <a:off x="11636" y="8039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84;p16"/>
            <p:cNvCxnSpPr/>
            <p:nvPr>
              <p:custDataLst>
                <p:tags r:id="rId43"/>
              </p:custDataLst>
            </p:nvPr>
          </p:nvCxnSpPr>
          <p:spPr>
            <a:xfrm flipH="1">
              <a:off x="11995" y="8039"/>
              <a:ext cx="4" cy="33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78;p16"/>
            <p:cNvSpPr/>
            <p:nvPr>
              <p:custDataLst>
                <p:tags r:id="rId44"/>
              </p:custDataLst>
            </p:nvPr>
          </p:nvSpPr>
          <p:spPr>
            <a:xfrm>
              <a:off x="9833" y="5687"/>
              <a:ext cx="2534" cy="339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78;p16"/>
            <p:cNvSpPr/>
            <p:nvPr>
              <p:custDataLst>
                <p:tags r:id="rId45"/>
              </p:custDataLst>
            </p:nvPr>
          </p:nvSpPr>
          <p:spPr>
            <a:xfrm>
              <a:off x="9833" y="6143"/>
              <a:ext cx="2534" cy="339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78;p16"/>
            <p:cNvSpPr/>
            <p:nvPr>
              <p:custDataLst>
                <p:tags r:id="rId46"/>
              </p:custDataLst>
            </p:nvPr>
          </p:nvSpPr>
          <p:spPr>
            <a:xfrm>
              <a:off x="9833" y="6599"/>
              <a:ext cx="2534" cy="339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78;p16"/>
            <p:cNvSpPr/>
            <p:nvPr>
              <p:custDataLst>
                <p:tags r:id="rId47"/>
              </p:custDataLst>
            </p:nvPr>
          </p:nvSpPr>
          <p:spPr>
            <a:xfrm>
              <a:off x="9833" y="7055"/>
              <a:ext cx="2534" cy="339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78;p16"/>
            <p:cNvSpPr/>
            <p:nvPr>
              <p:custDataLst>
                <p:tags r:id="rId48"/>
              </p:custDataLst>
            </p:nvPr>
          </p:nvSpPr>
          <p:spPr>
            <a:xfrm>
              <a:off x="9833" y="8036"/>
              <a:ext cx="2534" cy="339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3" name="Google Shape;78;p16"/>
          <p:cNvSpPr/>
          <p:nvPr>
            <p:custDataLst>
              <p:tags r:id="rId49"/>
            </p:custDataLst>
          </p:nvPr>
        </p:nvSpPr>
        <p:spPr>
          <a:xfrm>
            <a:off x="9632315" y="3751580"/>
            <a:ext cx="1609090" cy="21526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2" name="组合 151"/>
          <p:cNvGrpSpPr/>
          <p:nvPr/>
        </p:nvGrpSpPr>
        <p:grpSpPr>
          <a:xfrm>
            <a:off x="1167130" y="750570"/>
            <a:ext cx="1617980" cy="1546860"/>
            <a:chOff x="-20392" y="-17185"/>
            <a:chExt cx="8301" cy="8655"/>
          </a:xfrm>
          <a:noFill/>
        </p:grpSpPr>
        <p:sp>
          <p:nvSpPr>
            <p:cNvPr id="43" name="Google Shape;78;p16"/>
            <p:cNvSpPr/>
            <p:nvPr>
              <p:custDataLst>
                <p:tags r:id="rId50"/>
              </p:custDataLst>
            </p:nvPr>
          </p:nvSpPr>
          <p:spPr>
            <a:xfrm>
              <a:off x="-20382" y="-17185"/>
              <a:ext cx="8291" cy="120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0    1    0    0     1    0    1</a:t>
              </a:r>
              <a:endParaRPr lang="en-US" sz="1000"/>
            </a:p>
          </p:txBody>
        </p:sp>
        <p:cxnSp>
          <p:nvCxnSpPr>
            <p:cNvPr id="49" name="Google Shape;79;p16"/>
            <p:cNvCxnSpPr/>
            <p:nvPr>
              <p:custDataLst>
                <p:tags r:id="rId51"/>
              </p:custDataLst>
            </p:nvPr>
          </p:nvCxnSpPr>
          <p:spPr>
            <a:xfrm flipH="1">
              <a:off x="-19174" y="-17179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80;p16"/>
            <p:cNvCxnSpPr/>
            <p:nvPr>
              <p:custDataLst>
                <p:tags r:id="rId52"/>
              </p:custDataLst>
            </p:nvPr>
          </p:nvCxnSpPr>
          <p:spPr>
            <a:xfrm flipH="1">
              <a:off x="-18007" y="-17179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81;p16"/>
            <p:cNvCxnSpPr/>
            <p:nvPr>
              <p:custDataLst>
                <p:tags r:id="rId53"/>
              </p:custDataLst>
            </p:nvPr>
          </p:nvCxnSpPr>
          <p:spPr>
            <a:xfrm flipH="1">
              <a:off x="-16840" y="-17179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82;p16"/>
            <p:cNvCxnSpPr/>
            <p:nvPr>
              <p:custDataLst>
                <p:tags r:id="rId54"/>
              </p:custDataLst>
            </p:nvPr>
          </p:nvCxnSpPr>
          <p:spPr>
            <a:xfrm flipH="1">
              <a:off x="-15674" y="-17179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83;p16"/>
            <p:cNvCxnSpPr/>
            <p:nvPr>
              <p:custDataLst>
                <p:tags r:id="rId55"/>
              </p:custDataLst>
            </p:nvPr>
          </p:nvCxnSpPr>
          <p:spPr>
            <a:xfrm flipH="1">
              <a:off x="-14507" y="-17179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84;p16"/>
            <p:cNvCxnSpPr/>
            <p:nvPr>
              <p:custDataLst>
                <p:tags r:id="rId56"/>
              </p:custDataLst>
            </p:nvPr>
          </p:nvCxnSpPr>
          <p:spPr>
            <a:xfrm flipH="1">
              <a:off x="-13340" y="-17179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3" name="Google Shape;78;p16"/>
            <p:cNvSpPr/>
            <p:nvPr>
              <p:custDataLst>
                <p:tags r:id="rId57"/>
              </p:custDataLst>
            </p:nvPr>
          </p:nvSpPr>
          <p:spPr>
            <a:xfrm>
              <a:off x="-20379" y="-15427"/>
              <a:ext cx="8255" cy="1204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1    0    1    1     0    1    0</a:t>
              </a:r>
              <a:endParaRPr lang="en-US" sz="1000"/>
            </a:p>
          </p:txBody>
        </p:sp>
        <p:cxnSp>
          <p:nvCxnSpPr>
            <p:cNvPr id="294" name="Google Shape;79;p16"/>
            <p:cNvCxnSpPr/>
            <p:nvPr>
              <p:custDataLst>
                <p:tags r:id="rId58"/>
              </p:custDataLst>
            </p:nvPr>
          </p:nvCxnSpPr>
          <p:spPr>
            <a:xfrm flipH="1">
              <a:off x="-19171" y="-1542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80;p16"/>
            <p:cNvCxnSpPr/>
            <p:nvPr>
              <p:custDataLst>
                <p:tags r:id="rId59"/>
              </p:custDataLst>
            </p:nvPr>
          </p:nvCxnSpPr>
          <p:spPr>
            <a:xfrm flipH="1">
              <a:off x="-18004" y="-1542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81;p16"/>
            <p:cNvCxnSpPr/>
            <p:nvPr>
              <p:custDataLst>
                <p:tags r:id="rId60"/>
              </p:custDataLst>
            </p:nvPr>
          </p:nvCxnSpPr>
          <p:spPr>
            <a:xfrm flipH="1">
              <a:off x="-16837" y="-1542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82;p16"/>
            <p:cNvCxnSpPr/>
            <p:nvPr>
              <p:custDataLst>
                <p:tags r:id="rId61"/>
              </p:custDataLst>
            </p:nvPr>
          </p:nvCxnSpPr>
          <p:spPr>
            <a:xfrm flipH="1">
              <a:off x="-15671" y="-1542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83;p16"/>
            <p:cNvCxnSpPr/>
            <p:nvPr>
              <p:custDataLst>
                <p:tags r:id="rId62"/>
              </p:custDataLst>
            </p:nvPr>
          </p:nvCxnSpPr>
          <p:spPr>
            <a:xfrm flipH="1">
              <a:off x="-14504" y="-1542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84;p16"/>
            <p:cNvCxnSpPr/>
            <p:nvPr>
              <p:custDataLst>
                <p:tags r:id="rId63"/>
              </p:custDataLst>
            </p:nvPr>
          </p:nvCxnSpPr>
          <p:spPr>
            <a:xfrm flipH="1">
              <a:off x="-13337" y="-1542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78;p16"/>
            <p:cNvSpPr/>
            <p:nvPr>
              <p:custDataLst>
                <p:tags r:id="rId64"/>
              </p:custDataLst>
            </p:nvPr>
          </p:nvSpPr>
          <p:spPr>
            <a:xfrm>
              <a:off x="-20363" y="-13818"/>
              <a:ext cx="8255" cy="1204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0    1    0    1     1    0    1</a:t>
              </a:r>
              <a:endParaRPr lang="en-US" sz="1000"/>
            </a:p>
          </p:txBody>
        </p:sp>
        <p:cxnSp>
          <p:nvCxnSpPr>
            <p:cNvPr id="301" name="Google Shape;79;p16"/>
            <p:cNvCxnSpPr/>
            <p:nvPr>
              <p:custDataLst>
                <p:tags r:id="rId65"/>
              </p:custDataLst>
            </p:nvPr>
          </p:nvCxnSpPr>
          <p:spPr>
            <a:xfrm flipH="1">
              <a:off x="-19155" y="-13812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80;p16"/>
            <p:cNvCxnSpPr/>
            <p:nvPr>
              <p:custDataLst>
                <p:tags r:id="rId66"/>
              </p:custDataLst>
            </p:nvPr>
          </p:nvCxnSpPr>
          <p:spPr>
            <a:xfrm flipH="1">
              <a:off x="-17988" y="-13812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81;p16"/>
            <p:cNvCxnSpPr/>
            <p:nvPr>
              <p:custDataLst>
                <p:tags r:id="rId67"/>
              </p:custDataLst>
            </p:nvPr>
          </p:nvCxnSpPr>
          <p:spPr>
            <a:xfrm flipH="1">
              <a:off x="-16821" y="-13812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82;p16"/>
            <p:cNvCxnSpPr/>
            <p:nvPr>
              <p:custDataLst>
                <p:tags r:id="rId68"/>
              </p:custDataLst>
            </p:nvPr>
          </p:nvCxnSpPr>
          <p:spPr>
            <a:xfrm flipH="1">
              <a:off x="-15655" y="-13812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83;p16"/>
            <p:cNvCxnSpPr/>
            <p:nvPr>
              <p:custDataLst>
                <p:tags r:id="rId69"/>
              </p:custDataLst>
            </p:nvPr>
          </p:nvCxnSpPr>
          <p:spPr>
            <a:xfrm flipH="1">
              <a:off x="-14488" y="-13812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84;p16"/>
            <p:cNvCxnSpPr/>
            <p:nvPr>
              <p:custDataLst>
                <p:tags r:id="rId70"/>
              </p:custDataLst>
            </p:nvPr>
          </p:nvCxnSpPr>
          <p:spPr>
            <a:xfrm flipH="1">
              <a:off x="-13321" y="-13812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" name="Google Shape;78;p16"/>
            <p:cNvSpPr/>
            <p:nvPr>
              <p:custDataLst>
                <p:tags r:id="rId71"/>
              </p:custDataLst>
            </p:nvPr>
          </p:nvSpPr>
          <p:spPr>
            <a:xfrm>
              <a:off x="-20392" y="-12217"/>
              <a:ext cx="8255" cy="1204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1    1    1    0     1    0    0</a:t>
              </a:r>
              <a:endParaRPr lang="en-US" sz="1000"/>
            </a:p>
          </p:txBody>
        </p:sp>
        <p:cxnSp>
          <p:nvCxnSpPr>
            <p:cNvPr id="308" name="Google Shape;79;p16"/>
            <p:cNvCxnSpPr/>
            <p:nvPr>
              <p:custDataLst>
                <p:tags r:id="rId72"/>
              </p:custDataLst>
            </p:nvPr>
          </p:nvCxnSpPr>
          <p:spPr>
            <a:xfrm flipH="1">
              <a:off x="-19184" y="-1221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80;p16"/>
            <p:cNvCxnSpPr/>
            <p:nvPr>
              <p:custDataLst>
                <p:tags r:id="rId73"/>
              </p:custDataLst>
            </p:nvPr>
          </p:nvCxnSpPr>
          <p:spPr>
            <a:xfrm flipH="1">
              <a:off x="-18017" y="-1221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81;p16"/>
            <p:cNvCxnSpPr/>
            <p:nvPr>
              <p:custDataLst>
                <p:tags r:id="rId74"/>
              </p:custDataLst>
            </p:nvPr>
          </p:nvCxnSpPr>
          <p:spPr>
            <a:xfrm flipH="1">
              <a:off x="-16850" y="-1221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82;p16"/>
            <p:cNvCxnSpPr/>
            <p:nvPr>
              <p:custDataLst>
                <p:tags r:id="rId75"/>
              </p:custDataLst>
            </p:nvPr>
          </p:nvCxnSpPr>
          <p:spPr>
            <a:xfrm flipH="1">
              <a:off x="-15684" y="-1221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83;p16"/>
            <p:cNvCxnSpPr/>
            <p:nvPr>
              <p:custDataLst>
                <p:tags r:id="rId76"/>
              </p:custDataLst>
            </p:nvPr>
          </p:nvCxnSpPr>
          <p:spPr>
            <a:xfrm flipH="1">
              <a:off x="-14517" y="-1221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84;p16"/>
            <p:cNvCxnSpPr/>
            <p:nvPr>
              <p:custDataLst>
                <p:tags r:id="rId77"/>
              </p:custDataLst>
            </p:nvPr>
          </p:nvCxnSpPr>
          <p:spPr>
            <a:xfrm flipH="1">
              <a:off x="-13350" y="-12211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78;p16"/>
            <p:cNvSpPr/>
            <p:nvPr>
              <p:custDataLst>
                <p:tags r:id="rId78"/>
              </p:custDataLst>
            </p:nvPr>
          </p:nvSpPr>
          <p:spPr>
            <a:xfrm>
              <a:off x="-20346" y="-9740"/>
              <a:ext cx="8255" cy="1204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0    0    0    1     1    1    1</a:t>
              </a:r>
              <a:endParaRPr lang="en-US" sz="1000"/>
            </a:p>
          </p:txBody>
        </p:sp>
        <p:cxnSp>
          <p:nvCxnSpPr>
            <p:cNvPr id="315" name="Google Shape;79;p16"/>
            <p:cNvCxnSpPr/>
            <p:nvPr>
              <p:custDataLst>
                <p:tags r:id="rId79"/>
              </p:custDataLst>
            </p:nvPr>
          </p:nvCxnSpPr>
          <p:spPr>
            <a:xfrm flipH="1">
              <a:off x="-19138" y="-9734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80;p16"/>
            <p:cNvCxnSpPr/>
            <p:nvPr>
              <p:custDataLst>
                <p:tags r:id="rId80"/>
              </p:custDataLst>
            </p:nvPr>
          </p:nvCxnSpPr>
          <p:spPr>
            <a:xfrm flipH="1">
              <a:off x="-17971" y="-9734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81;p16"/>
            <p:cNvCxnSpPr/>
            <p:nvPr>
              <p:custDataLst>
                <p:tags r:id="rId81"/>
              </p:custDataLst>
            </p:nvPr>
          </p:nvCxnSpPr>
          <p:spPr>
            <a:xfrm flipH="1">
              <a:off x="-16804" y="-9734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82;p16"/>
            <p:cNvCxnSpPr/>
            <p:nvPr>
              <p:custDataLst>
                <p:tags r:id="rId82"/>
              </p:custDataLst>
            </p:nvPr>
          </p:nvCxnSpPr>
          <p:spPr>
            <a:xfrm flipH="1">
              <a:off x="-15638" y="-9734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83;p16"/>
            <p:cNvCxnSpPr/>
            <p:nvPr>
              <p:custDataLst>
                <p:tags r:id="rId83"/>
              </p:custDataLst>
            </p:nvPr>
          </p:nvCxnSpPr>
          <p:spPr>
            <a:xfrm flipH="1">
              <a:off x="-14471" y="-9734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84;p16"/>
            <p:cNvCxnSpPr/>
            <p:nvPr>
              <p:custDataLst>
                <p:tags r:id="rId84"/>
              </p:custDataLst>
            </p:nvPr>
          </p:nvCxnSpPr>
          <p:spPr>
            <a:xfrm flipH="1">
              <a:off x="-13304" y="-9734"/>
              <a:ext cx="12" cy="1204"/>
            </a:xfrm>
            <a:prstGeom prst="straightConnector1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文本框 170"/>
          <p:cNvSpPr txBox="1"/>
          <p:nvPr/>
        </p:nvSpPr>
        <p:spPr>
          <a:xfrm>
            <a:off x="7009130" y="3134995"/>
            <a:ext cx="2010410" cy="2197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/>
              <a:t>x1  x2  x3  x4  x5  x6  x7</a:t>
            </a:r>
            <a:endParaRPr lang="en-US" altLang="zh-CN" sz="1200"/>
          </a:p>
        </p:txBody>
      </p:sp>
      <p:grpSp>
        <p:nvGrpSpPr>
          <p:cNvPr id="277" name="组合 276"/>
          <p:cNvGrpSpPr/>
          <p:nvPr/>
        </p:nvGrpSpPr>
        <p:grpSpPr>
          <a:xfrm>
            <a:off x="10097770" y="4091940"/>
            <a:ext cx="376555" cy="376555"/>
            <a:chOff x="11816" y="4411"/>
            <a:chExt cx="842" cy="842"/>
          </a:xfrm>
          <a:noFill/>
        </p:grpSpPr>
        <p:sp>
          <p:nvSpPr>
            <p:cNvPr id="275" name="Google Shape;140;p20"/>
            <p:cNvSpPr/>
            <p:nvPr>
              <p:custDataLst>
                <p:tags r:id="rId85"/>
              </p:custDataLst>
            </p:nvPr>
          </p:nvSpPr>
          <p:spPr>
            <a:xfrm>
              <a:off x="11816" y="4411"/>
              <a:ext cx="843" cy="843"/>
            </a:xfrm>
            <a:prstGeom prst="ellips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pic>
          <p:nvPicPr>
            <p:cNvPr id="276" name="Google Shape;141;p20" descr="\times" title="MathEquation,#fefcff"/>
            <p:cNvPicPr preferRelativeResize="0"/>
            <p:nvPr>
              <p:custDataLst>
                <p:tags r:id="rId86"/>
              </p:custDataLst>
            </p:nvPr>
          </p:nvPicPr>
          <p:blipFill>
            <a:blip r:embed="rId87"/>
            <a:stretch>
              <a:fillRect/>
            </a:stretch>
          </p:blipFill>
          <p:spPr>
            <a:xfrm>
              <a:off x="12010" y="4636"/>
              <a:ext cx="446" cy="380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281" name="直接箭头连接符 280"/>
          <p:cNvCxnSpPr/>
          <p:nvPr/>
        </p:nvCxnSpPr>
        <p:spPr>
          <a:xfrm>
            <a:off x="10533380" y="4312920"/>
            <a:ext cx="918845" cy="11430"/>
          </a:xfrm>
          <a:prstGeom prst="straightConnector1">
            <a:avLst/>
          </a:prstGeom>
          <a:noFill/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圆角矩形 281"/>
          <p:cNvSpPr/>
          <p:nvPr/>
        </p:nvSpPr>
        <p:spPr>
          <a:xfrm>
            <a:off x="11452225" y="4217670"/>
            <a:ext cx="711835" cy="2641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>
              <a:solidFill>
                <a:srgbClr val="FAFAFA"/>
              </a:solidFill>
              <a:highlight>
                <a:srgbClr val="000000"/>
              </a:highlight>
            </a:endParaRPr>
          </a:p>
        </p:txBody>
      </p:sp>
      <p:cxnSp>
        <p:nvCxnSpPr>
          <p:cNvPr id="283" name="直接箭头连接符 282"/>
          <p:cNvCxnSpPr>
            <a:stCxn id="282" idx="2"/>
          </p:cNvCxnSpPr>
          <p:nvPr/>
        </p:nvCxnSpPr>
        <p:spPr>
          <a:xfrm>
            <a:off x="11808460" y="4481830"/>
            <a:ext cx="635" cy="694055"/>
          </a:xfrm>
          <a:prstGeom prst="straightConnector1">
            <a:avLst/>
          </a:prstGeom>
          <a:noFill/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/>
          <p:cNvSpPr txBox="1"/>
          <p:nvPr/>
        </p:nvSpPr>
        <p:spPr>
          <a:xfrm>
            <a:off x="11528425" y="5175885"/>
            <a:ext cx="1282065" cy="494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/>
              <a:t>预测</a:t>
            </a:r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27660" y="749935"/>
            <a:ext cx="688340" cy="1517650"/>
            <a:chOff x="1193" y="896"/>
            <a:chExt cx="1084" cy="2390"/>
          </a:xfrm>
          <a:noFill/>
        </p:grpSpPr>
        <p:grpSp>
          <p:nvGrpSpPr>
            <p:cNvPr id="36" name="组合 35"/>
            <p:cNvGrpSpPr/>
            <p:nvPr/>
          </p:nvGrpSpPr>
          <p:grpSpPr>
            <a:xfrm>
              <a:off x="1193" y="896"/>
              <a:ext cx="1084" cy="2390"/>
              <a:chOff x="1295" y="899"/>
              <a:chExt cx="1084" cy="2390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/>
            </p:nvSpPr>
            <p:spPr>
              <a:xfrm>
                <a:off x="1295" y="899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2039" y="899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1295" y="1815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1295" y="1351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2039" y="2255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/>
            </p:nvSpPr>
            <p:spPr>
              <a:xfrm>
                <a:off x="2039" y="1803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2039" y="2949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/>
            </p:nvSpPr>
            <p:spPr>
              <a:xfrm>
                <a:off x="2039" y="1351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1295" y="2255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/>
            </p:nvSpPr>
            <p:spPr>
              <a:xfrm>
                <a:off x="1295" y="2949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1635" y="1069"/>
                <a:ext cx="404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635" y="1521"/>
                <a:ext cx="404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635" y="1973"/>
                <a:ext cx="404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35" y="2425"/>
                <a:ext cx="404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635" y="3119"/>
                <a:ext cx="404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/>
            <p:cNvSpPr txBox="1"/>
            <p:nvPr/>
          </p:nvSpPr>
          <p:spPr>
            <a:xfrm>
              <a:off x="1498" y="2569"/>
              <a:ext cx="724" cy="547"/>
            </a:xfrm>
            <a:prstGeom prst="rect">
              <a:avLst/>
            </a:prstGeom>
            <a:grp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zh-CN"/>
                <a:t>...</a:t>
              </a:r>
              <a:endParaRPr lang="en-US" altLang="zh-CN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87875" y="711200"/>
            <a:ext cx="1404620" cy="1402080"/>
            <a:chOff x="7780" y="298"/>
            <a:chExt cx="2212" cy="2208"/>
          </a:xfrm>
          <a:noFill/>
        </p:grpSpPr>
        <p:grpSp>
          <p:nvGrpSpPr>
            <p:cNvPr id="50" name="组合 49"/>
            <p:cNvGrpSpPr/>
            <p:nvPr/>
          </p:nvGrpSpPr>
          <p:grpSpPr>
            <a:xfrm>
              <a:off x="7780" y="298"/>
              <a:ext cx="2212" cy="2209"/>
              <a:chOff x="2628" y="555"/>
              <a:chExt cx="2212" cy="2209"/>
            </a:xfrm>
            <a:grpFill/>
          </p:grpSpPr>
          <p:sp>
            <p:nvSpPr>
              <p:cNvPr id="51" name="椭圆 50"/>
              <p:cNvSpPr>
                <a:spLocks noChangeAspect="1"/>
              </p:cNvSpPr>
              <p:nvPr/>
            </p:nvSpPr>
            <p:spPr>
              <a:xfrm>
                <a:off x="4160" y="555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/>
            </p:nvSpPr>
            <p:spPr>
              <a:xfrm>
                <a:off x="3208" y="555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/>
            </p:nvSpPr>
            <p:spPr>
              <a:xfrm>
                <a:off x="2628" y="1471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/>
            </p:nvSpPr>
            <p:spPr>
              <a:xfrm>
                <a:off x="4500" y="1231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/>
            </p:nvSpPr>
            <p:spPr>
              <a:xfrm>
                <a:off x="3679" y="1181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/>
            </p:nvSpPr>
            <p:spPr>
              <a:xfrm>
                <a:off x="3018" y="2424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/>
            </p:nvSpPr>
            <p:spPr>
              <a:xfrm>
                <a:off x="4160" y="2424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/>
            </p:nvSpPr>
            <p:spPr>
              <a:xfrm>
                <a:off x="3679" y="1972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/>
            </p:nvSpPr>
            <p:spPr>
              <a:xfrm>
                <a:off x="4500" y="1860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/>
            </p:nvSpPr>
            <p:spPr>
              <a:xfrm>
                <a:off x="3208" y="1690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>
              <a:off x="8641" y="588"/>
              <a:ext cx="231" cy="386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8992" y="1220"/>
              <a:ext cx="7" cy="495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3" idx="4"/>
            </p:cNvCxnSpPr>
            <p:nvPr/>
          </p:nvCxnSpPr>
          <p:spPr>
            <a:xfrm>
              <a:off x="7950" y="1554"/>
              <a:ext cx="270" cy="663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602" y="588"/>
              <a:ext cx="220" cy="386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822" y="1314"/>
              <a:ext cx="0" cy="289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9" idx="4"/>
              <a:endCxn id="57" idx="6"/>
            </p:cNvCxnSpPr>
            <p:nvPr/>
          </p:nvCxnSpPr>
          <p:spPr>
            <a:xfrm flipH="1">
              <a:off x="9652" y="1943"/>
              <a:ext cx="170" cy="394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8" idx="5"/>
              <a:endCxn id="57" idx="1"/>
            </p:cNvCxnSpPr>
            <p:nvPr/>
          </p:nvCxnSpPr>
          <p:spPr>
            <a:xfrm>
              <a:off x="9121" y="2005"/>
              <a:ext cx="241" cy="212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6" idx="5"/>
              <a:endCxn id="57" idx="3"/>
            </p:cNvCxnSpPr>
            <p:nvPr/>
          </p:nvCxnSpPr>
          <p:spPr>
            <a:xfrm>
              <a:off x="8460" y="2457"/>
              <a:ext cx="902" cy="0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2" idx="3"/>
              <a:endCxn id="53" idx="0"/>
            </p:cNvCxnSpPr>
            <p:nvPr/>
          </p:nvCxnSpPr>
          <p:spPr>
            <a:xfrm flipH="1">
              <a:off x="7950" y="588"/>
              <a:ext cx="460" cy="626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8650" y="1214"/>
              <a:ext cx="231" cy="269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8" idx="2"/>
              <a:endCxn id="60" idx="5"/>
            </p:cNvCxnSpPr>
            <p:nvPr/>
          </p:nvCxnSpPr>
          <p:spPr>
            <a:xfrm flipH="1" flipV="1">
              <a:off x="8650" y="1723"/>
              <a:ext cx="181" cy="162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2" idx="6"/>
              <a:endCxn id="51" idx="2"/>
            </p:cNvCxnSpPr>
            <p:nvPr/>
          </p:nvCxnSpPr>
          <p:spPr>
            <a:xfrm>
              <a:off x="8700" y="468"/>
              <a:ext cx="612" cy="0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5" name="直接箭头连接符 284"/>
          <p:cNvCxnSpPr/>
          <p:nvPr/>
        </p:nvCxnSpPr>
        <p:spPr>
          <a:xfrm flipV="1">
            <a:off x="3336925" y="1431925"/>
            <a:ext cx="706120" cy="8890"/>
          </a:xfrm>
          <a:prstGeom prst="straightConnector1">
            <a:avLst/>
          </a:prstGeom>
          <a:noFill/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5357495" y="328295"/>
            <a:ext cx="1962785" cy="968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/>
              <a:t>蛋白</a:t>
            </a:r>
            <a:r>
              <a:rPr lang="en-US" altLang="zh-CN"/>
              <a:t>-</a:t>
            </a:r>
            <a:r>
              <a:rPr lang="zh-CN" altLang="en-US"/>
              <a:t>蛋白</a:t>
            </a:r>
            <a:endParaRPr lang="zh-CN" altLang="en-US"/>
          </a:p>
        </p:txBody>
      </p:sp>
      <p:cxnSp>
        <p:nvCxnSpPr>
          <p:cNvPr id="289" name="直接箭头连接符 288"/>
          <p:cNvCxnSpPr/>
          <p:nvPr/>
        </p:nvCxnSpPr>
        <p:spPr>
          <a:xfrm>
            <a:off x="681990" y="2245360"/>
            <a:ext cx="6350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/>
          <p:cNvSpPr txBox="1"/>
          <p:nvPr/>
        </p:nvSpPr>
        <p:spPr>
          <a:xfrm>
            <a:off x="637540" y="2350770"/>
            <a:ext cx="459740" cy="8636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/>
              <a:t>词嵌入</a:t>
            </a:r>
            <a:endParaRPr lang="zh-CN" altLang="en-US"/>
          </a:p>
        </p:txBody>
      </p:sp>
      <p:sp>
        <p:nvSpPr>
          <p:cNvPr id="291" name="文本框 290"/>
          <p:cNvSpPr txBox="1"/>
          <p:nvPr/>
        </p:nvSpPr>
        <p:spPr>
          <a:xfrm>
            <a:off x="4451350" y="2080895"/>
            <a:ext cx="2128520" cy="476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/>
              <a:t>蛋白质相互作用图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043045" y="3494405"/>
            <a:ext cx="1054100" cy="1883309"/>
            <a:chOff x="5984" y="5184"/>
            <a:chExt cx="2520" cy="3468"/>
          </a:xfrm>
          <a:noFill/>
        </p:grpSpPr>
        <p:sp>
          <p:nvSpPr>
            <p:cNvPr id="2" name="圆角矩形 1"/>
            <p:cNvSpPr/>
            <p:nvPr/>
          </p:nvSpPr>
          <p:spPr>
            <a:xfrm>
              <a:off x="5984" y="5184"/>
              <a:ext cx="2520" cy="346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209" y="5448"/>
              <a:ext cx="2022" cy="1580"/>
              <a:chOff x="6018" y="5092"/>
              <a:chExt cx="2022" cy="1580"/>
            </a:xfrm>
            <a:grpFill/>
          </p:grpSpPr>
          <p:sp>
            <p:nvSpPr>
              <p:cNvPr id="1915" name="Google Shape;1915;p46"/>
              <p:cNvSpPr/>
              <p:nvPr>
                <p:custDataLst>
                  <p:tags r:id="rId88"/>
                </p:custDataLst>
              </p:nvPr>
            </p:nvSpPr>
            <p:spPr>
              <a:xfrm flipH="1">
                <a:off x="6018" y="5092"/>
                <a:ext cx="2022" cy="526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for class1</a:t>
                </a:r>
                <a:endParaRPr lang="en-US" sz="1200"/>
              </a:p>
            </p:txBody>
          </p:sp>
          <p:sp>
            <p:nvSpPr>
              <p:cNvPr id="12" name="Google Shape;1915;p46"/>
              <p:cNvSpPr/>
              <p:nvPr>
                <p:custDataLst>
                  <p:tags r:id="rId89"/>
                </p:custDataLst>
              </p:nvPr>
            </p:nvSpPr>
            <p:spPr>
              <a:xfrm flipH="1">
                <a:off x="6018" y="5618"/>
                <a:ext cx="2022" cy="526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for class2</a:t>
                </a:r>
                <a:endParaRPr lang="en-US" sz="1200"/>
              </a:p>
            </p:txBody>
          </p:sp>
          <p:sp>
            <p:nvSpPr>
              <p:cNvPr id="13" name="Google Shape;1915;p46"/>
              <p:cNvSpPr/>
              <p:nvPr>
                <p:custDataLst>
                  <p:tags r:id="rId90"/>
                </p:custDataLst>
              </p:nvPr>
            </p:nvSpPr>
            <p:spPr>
              <a:xfrm flipH="1">
                <a:off x="6018" y="6146"/>
                <a:ext cx="2022" cy="526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for class3</a:t>
                </a:r>
                <a:endParaRPr lang="en-US" sz="1200"/>
              </a:p>
            </p:txBody>
          </p:sp>
        </p:grpSp>
        <p:sp>
          <p:nvSpPr>
            <p:cNvPr id="30" name="Google Shape;1915;p46"/>
            <p:cNvSpPr/>
            <p:nvPr>
              <p:custDataLst>
                <p:tags r:id="rId91"/>
              </p:custDataLst>
            </p:nvPr>
          </p:nvSpPr>
          <p:spPr>
            <a:xfrm flipH="1">
              <a:off x="6210" y="7500"/>
              <a:ext cx="2021" cy="513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for class7</a:t>
              </a:r>
              <a:endParaRPr lang="en-US" sz="12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346575" y="4380865"/>
            <a:ext cx="121539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21" name="文本框 320"/>
          <p:cNvSpPr txBox="1"/>
          <p:nvPr/>
        </p:nvSpPr>
        <p:spPr>
          <a:xfrm>
            <a:off x="3834765" y="342900"/>
            <a:ext cx="133731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22" name="文本框 321"/>
          <p:cNvSpPr txBox="1"/>
          <p:nvPr/>
        </p:nvSpPr>
        <p:spPr>
          <a:xfrm>
            <a:off x="121920" y="5377815"/>
            <a:ext cx="1829435" cy="599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/>
              <a:t>预定义特征</a:t>
            </a:r>
            <a:endParaRPr lang="zh-CN" altLang="en-US"/>
          </a:p>
        </p:txBody>
      </p:sp>
      <p:sp>
        <p:nvSpPr>
          <p:cNvPr id="324" name="文本框 323"/>
          <p:cNvSpPr txBox="1"/>
          <p:nvPr/>
        </p:nvSpPr>
        <p:spPr>
          <a:xfrm>
            <a:off x="4346575" y="5670550"/>
            <a:ext cx="1181100" cy="5721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/>
              <a:t>解耦模块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1528425" y="4192270"/>
            <a:ext cx="129540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/>
              <a:t>分类</a:t>
            </a:r>
            <a:endParaRPr lang="zh-CN" altLang="en-US" sz="1400"/>
          </a:p>
        </p:txBody>
      </p:sp>
      <p:sp>
        <p:nvSpPr>
          <p:cNvPr id="88" name="右箭头 87"/>
          <p:cNvSpPr/>
          <p:nvPr/>
        </p:nvSpPr>
        <p:spPr>
          <a:xfrm>
            <a:off x="3071495" y="4187190"/>
            <a:ext cx="392430" cy="264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4" name="组合 203"/>
          <p:cNvGrpSpPr/>
          <p:nvPr/>
        </p:nvGrpSpPr>
        <p:grpSpPr>
          <a:xfrm>
            <a:off x="6747510" y="3323590"/>
            <a:ext cx="2829560" cy="1998345"/>
            <a:chOff x="1287" y="5230"/>
            <a:chExt cx="4456" cy="3147"/>
          </a:xfrm>
          <a:noFill/>
        </p:grpSpPr>
        <p:grpSp>
          <p:nvGrpSpPr>
            <p:cNvPr id="205" name="组合 204"/>
            <p:cNvGrpSpPr/>
            <p:nvPr/>
          </p:nvGrpSpPr>
          <p:grpSpPr>
            <a:xfrm>
              <a:off x="1359" y="5230"/>
              <a:ext cx="4384" cy="3147"/>
              <a:chOff x="1597" y="5230"/>
              <a:chExt cx="4384" cy="3147"/>
            </a:xfrm>
            <a:grpFill/>
          </p:grpSpPr>
          <p:sp>
            <p:nvSpPr>
              <p:cNvPr id="206" name="椭圆 205"/>
              <p:cNvSpPr>
                <a:spLocks noChangeAspect="1"/>
              </p:cNvSpPr>
              <p:nvPr/>
            </p:nvSpPr>
            <p:spPr>
              <a:xfrm>
                <a:off x="1597" y="5230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>
                <a:spLocks noChangeAspect="1"/>
              </p:cNvSpPr>
              <p:nvPr/>
            </p:nvSpPr>
            <p:spPr>
              <a:xfrm>
                <a:off x="1597" y="6598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>
                <a:spLocks noChangeAspect="1"/>
              </p:cNvSpPr>
              <p:nvPr/>
            </p:nvSpPr>
            <p:spPr>
              <a:xfrm>
                <a:off x="1597" y="6142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>
                <a:spLocks noChangeAspect="1"/>
              </p:cNvSpPr>
              <p:nvPr/>
            </p:nvSpPr>
            <p:spPr>
              <a:xfrm>
                <a:off x="1597" y="7054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>
                <a:spLocks noChangeAspect="1"/>
              </p:cNvSpPr>
              <p:nvPr/>
            </p:nvSpPr>
            <p:spPr>
              <a:xfrm>
                <a:off x="1597" y="5686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>
                <a:spLocks noChangeAspect="1"/>
              </p:cNvSpPr>
              <p:nvPr/>
            </p:nvSpPr>
            <p:spPr>
              <a:xfrm>
                <a:off x="1597" y="8037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>
                <a:spLocks noChangeAspect="1"/>
              </p:cNvSpPr>
              <p:nvPr/>
            </p:nvSpPr>
            <p:spPr>
              <a:xfrm>
                <a:off x="5641" y="5903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>
                <a:spLocks noChangeAspect="1"/>
              </p:cNvSpPr>
              <p:nvPr/>
            </p:nvSpPr>
            <p:spPr>
              <a:xfrm>
                <a:off x="5641" y="7215"/>
                <a:ext cx="340" cy="3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2" name="文本框 211"/>
            <p:cNvSpPr txBox="1"/>
            <p:nvPr/>
          </p:nvSpPr>
          <p:spPr>
            <a:xfrm>
              <a:off x="1287" y="7514"/>
              <a:ext cx="724" cy="761"/>
            </a:xfrm>
            <a:prstGeom prst="rect">
              <a:avLst/>
            </a:prstGeom>
            <a:grp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zh-CN"/>
                <a:t>...</a:t>
              </a:r>
              <a:endParaRPr lang="en-US" altLang="zh-CN"/>
            </a:p>
          </p:txBody>
        </p:sp>
      </p:grpSp>
      <p:sp>
        <p:nvSpPr>
          <p:cNvPr id="252" name="右箭头 251"/>
          <p:cNvSpPr/>
          <p:nvPr/>
        </p:nvSpPr>
        <p:spPr>
          <a:xfrm>
            <a:off x="6307455" y="4144010"/>
            <a:ext cx="392430" cy="264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右箭头 252"/>
          <p:cNvSpPr/>
          <p:nvPr/>
        </p:nvSpPr>
        <p:spPr>
          <a:xfrm>
            <a:off x="8784590" y="4156710"/>
            <a:ext cx="392430" cy="264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Google Shape;79;p16"/>
          <p:cNvCxnSpPr/>
          <p:nvPr>
            <p:custDataLst>
              <p:tags r:id="rId92"/>
            </p:custDataLst>
          </p:nvPr>
        </p:nvCxnSpPr>
        <p:spPr>
          <a:xfrm flipH="1">
            <a:off x="9868852" y="4583238"/>
            <a:ext cx="2343" cy="21478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80;p16"/>
          <p:cNvCxnSpPr/>
          <p:nvPr>
            <p:custDataLst>
              <p:tags r:id="rId93"/>
            </p:custDataLst>
          </p:nvPr>
        </p:nvCxnSpPr>
        <p:spPr>
          <a:xfrm flipH="1">
            <a:off x="10096690" y="4583773"/>
            <a:ext cx="2343" cy="21478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81;p16"/>
          <p:cNvCxnSpPr/>
          <p:nvPr>
            <p:custDataLst>
              <p:tags r:id="rId94"/>
            </p:custDataLst>
          </p:nvPr>
        </p:nvCxnSpPr>
        <p:spPr>
          <a:xfrm flipH="1">
            <a:off x="10324528" y="4584130"/>
            <a:ext cx="2343" cy="21478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82;p16"/>
          <p:cNvCxnSpPr/>
          <p:nvPr>
            <p:custDataLst>
              <p:tags r:id="rId95"/>
            </p:custDataLst>
          </p:nvPr>
        </p:nvCxnSpPr>
        <p:spPr>
          <a:xfrm flipH="1">
            <a:off x="10552171" y="4584309"/>
            <a:ext cx="2343" cy="21478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83;p16"/>
          <p:cNvCxnSpPr/>
          <p:nvPr>
            <p:custDataLst>
              <p:tags r:id="rId96"/>
            </p:custDataLst>
          </p:nvPr>
        </p:nvCxnSpPr>
        <p:spPr>
          <a:xfrm flipH="1">
            <a:off x="10780010" y="4584309"/>
            <a:ext cx="2343" cy="21478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84;p16"/>
          <p:cNvCxnSpPr/>
          <p:nvPr>
            <p:custDataLst>
              <p:tags r:id="rId97"/>
            </p:custDataLst>
          </p:nvPr>
        </p:nvCxnSpPr>
        <p:spPr>
          <a:xfrm flipH="1">
            <a:off x="11007848" y="4584309"/>
            <a:ext cx="2343" cy="21478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78;p16"/>
          <p:cNvSpPr/>
          <p:nvPr>
            <p:custDataLst>
              <p:tags r:id="rId98"/>
            </p:custDataLst>
          </p:nvPr>
        </p:nvSpPr>
        <p:spPr>
          <a:xfrm>
            <a:off x="9632315" y="4582795"/>
            <a:ext cx="1609090" cy="21526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直接连接符 40"/>
          <p:cNvCxnSpPr/>
          <p:nvPr/>
        </p:nvCxnSpPr>
        <p:spPr>
          <a:xfrm>
            <a:off x="10153015" y="4147185"/>
            <a:ext cx="2667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10153015" y="4147185"/>
            <a:ext cx="2667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20" name="组合 419"/>
          <p:cNvGrpSpPr/>
          <p:nvPr/>
        </p:nvGrpSpPr>
        <p:grpSpPr>
          <a:xfrm>
            <a:off x="7077075" y="928370"/>
            <a:ext cx="1313180" cy="1083310"/>
            <a:chOff x="9872" y="1528"/>
            <a:chExt cx="2987" cy="2464"/>
          </a:xfrm>
        </p:grpSpPr>
        <p:grpSp>
          <p:nvGrpSpPr>
            <p:cNvPr id="202" name="Google Shape;211;p21"/>
            <p:cNvGrpSpPr/>
            <p:nvPr/>
          </p:nvGrpSpPr>
          <p:grpSpPr>
            <a:xfrm>
              <a:off x="9872" y="1537"/>
              <a:ext cx="2133" cy="1761"/>
              <a:chOff x="2854300" y="1168125"/>
              <a:chExt cx="2904000" cy="2668950"/>
            </a:xfrm>
            <a:solidFill>
              <a:schemeClr val="lt1"/>
            </a:solidFill>
          </p:grpSpPr>
          <p:sp>
            <p:nvSpPr>
              <p:cNvPr id="203" name="Google Shape;212;p21"/>
              <p:cNvSpPr/>
              <p:nvPr>
                <p:custDataLst>
                  <p:tags r:id="rId99"/>
                </p:custDataLst>
              </p:nvPr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13;p21"/>
              <p:cNvSpPr/>
              <p:nvPr>
                <p:custDataLst>
                  <p:tags r:id="rId100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14;p21"/>
              <p:cNvSpPr/>
              <p:nvPr>
                <p:custDataLst>
                  <p:tags r:id="rId101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15;p21"/>
              <p:cNvSpPr/>
              <p:nvPr>
                <p:custDataLst>
                  <p:tags r:id="rId102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16;p21"/>
              <p:cNvSpPr/>
              <p:nvPr>
                <p:custDataLst>
                  <p:tags r:id="rId103"/>
                </p:custDataLst>
              </p:nvPr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17;p21"/>
              <p:cNvSpPr/>
              <p:nvPr>
                <p:custDataLst>
                  <p:tags r:id="rId104"/>
                </p:custDataLst>
              </p:nvPr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18;p21"/>
              <p:cNvSpPr/>
              <p:nvPr>
                <p:custDataLst>
                  <p:tags r:id="rId105"/>
                </p:custDataLst>
              </p:nvPr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19;p21"/>
              <p:cNvSpPr/>
              <p:nvPr>
                <p:custDataLst>
                  <p:tags r:id="rId106"/>
                </p:custDataLst>
              </p:nvPr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20;p21"/>
              <p:cNvSpPr/>
              <p:nvPr>
                <p:custDataLst>
                  <p:tags r:id="rId107"/>
                </p:custDataLst>
              </p:nvPr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21;p21"/>
              <p:cNvSpPr/>
              <p:nvPr>
                <p:custDataLst>
                  <p:tags r:id="rId108"/>
                </p:custDataLst>
              </p:nvPr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22;p21"/>
              <p:cNvSpPr/>
              <p:nvPr>
                <p:custDataLst>
                  <p:tags r:id="rId109"/>
                </p:custDataLst>
              </p:nvPr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23;p21"/>
              <p:cNvSpPr/>
              <p:nvPr>
                <p:custDataLst>
                  <p:tags r:id="rId110"/>
                </p:custDataLst>
              </p:nvPr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24;p21"/>
              <p:cNvSpPr/>
              <p:nvPr>
                <p:custDataLst>
                  <p:tags r:id="rId111"/>
                </p:custDataLst>
              </p:nvPr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25;p21"/>
              <p:cNvSpPr/>
              <p:nvPr>
                <p:custDataLst>
                  <p:tags r:id="rId112"/>
                </p:custDataLst>
              </p:nvPr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26;p21"/>
              <p:cNvSpPr/>
              <p:nvPr>
                <p:custDataLst>
                  <p:tags r:id="rId113"/>
                </p:custDataLst>
              </p:nvPr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27;p21"/>
              <p:cNvSpPr/>
              <p:nvPr>
                <p:custDataLst>
                  <p:tags r:id="rId114"/>
                </p:custDataLst>
              </p:nvPr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28;p21"/>
              <p:cNvSpPr/>
              <p:nvPr>
                <p:custDataLst>
                  <p:tags r:id="rId115"/>
                </p:custDataLst>
              </p:nvPr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229;p21"/>
              <p:cNvSpPr/>
              <p:nvPr>
                <p:custDataLst>
                  <p:tags r:id="rId116"/>
                </p:custDataLst>
              </p:nvPr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30;p21"/>
              <p:cNvSpPr/>
              <p:nvPr>
                <p:custDataLst>
                  <p:tags r:id="rId117"/>
                </p:custDataLst>
              </p:nvPr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31;p21"/>
              <p:cNvSpPr/>
              <p:nvPr>
                <p:custDataLst>
                  <p:tags r:id="rId118"/>
                </p:custDataLst>
              </p:nvPr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232;p21"/>
              <p:cNvSpPr/>
              <p:nvPr>
                <p:custDataLst>
                  <p:tags r:id="rId119"/>
                </p:custDataLst>
              </p:nvPr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233;p21"/>
              <p:cNvSpPr/>
              <p:nvPr>
                <p:custDataLst>
                  <p:tags r:id="rId120"/>
                </p:custDataLst>
              </p:nvPr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" name="Google Shape;234;p21"/>
              <p:cNvSpPr/>
              <p:nvPr>
                <p:custDataLst>
                  <p:tags r:id="rId121"/>
                </p:custDataLst>
              </p:nvPr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" name="Google Shape;235;p21"/>
              <p:cNvSpPr/>
              <p:nvPr>
                <p:custDataLst>
                  <p:tags r:id="rId122"/>
                </p:custDataLst>
              </p:nvPr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236;p21"/>
              <p:cNvSpPr/>
              <p:nvPr>
                <p:custDataLst>
                  <p:tags r:id="rId123"/>
                </p:custDataLst>
              </p:nvPr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" name="Google Shape;237;p21"/>
              <p:cNvSpPr/>
              <p:nvPr>
                <p:custDataLst>
                  <p:tags r:id="rId124"/>
                </p:custDataLst>
              </p:nvPr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1" name="Google Shape;211;p21"/>
            <p:cNvGrpSpPr/>
            <p:nvPr/>
          </p:nvGrpSpPr>
          <p:grpSpPr>
            <a:xfrm>
              <a:off x="10727" y="1528"/>
              <a:ext cx="2133" cy="1761"/>
              <a:chOff x="2854300" y="1168125"/>
              <a:chExt cx="2904000" cy="2668950"/>
            </a:xfrm>
            <a:solidFill>
              <a:schemeClr val="lt1"/>
            </a:solidFill>
          </p:grpSpPr>
          <p:sp>
            <p:nvSpPr>
              <p:cNvPr id="332" name="Google Shape;212;p21"/>
              <p:cNvSpPr/>
              <p:nvPr>
                <p:custDataLst>
                  <p:tags r:id="rId125"/>
                </p:custDataLst>
              </p:nvPr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3" name="Google Shape;213;p21"/>
              <p:cNvSpPr/>
              <p:nvPr>
                <p:custDataLst>
                  <p:tags r:id="rId126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214;p21"/>
              <p:cNvSpPr/>
              <p:nvPr>
                <p:custDataLst>
                  <p:tags r:id="rId127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215;p21"/>
              <p:cNvSpPr/>
              <p:nvPr>
                <p:custDataLst>
                  <p:tags r:id="rId128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216;p21"/>
              <p:cNvSpPr/>
              <p:nvPr>
                <p:custDataLst>
                  <p:tags r:id="rId129"/>
                </p:custDataLst>
              </p:nvPr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217;p21"/>
              <p:cNvSpPr/>
              <p:nvPr>
                <p:custDataLst>
                  <p:tags r:id="rId130"/>
                </p:custDataLst>
              </p:nvPr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" name="Google Shape;218;p21"/>
              <p:cNvSpPr/>
              <p:nvPr>
                <p:custDataLst>
                  <p:tags r:id="rId131"/>
                </p:custDataLst>
              </p:nvPr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" name="Google Shape;219;p21"/>
              <p:cNvSpPr/>
              <p:nvPr>
                <p:custDataLst>
                  <p:tags r:id="rId132"/>
                </p:custDataLst>
              </p:nvPr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220;p21"/>
              <p:cNvSpPr/>
              <p:nvPr>
                <p:custDataLst>
                  <p:tags r:id="rId133"/>
                </p:custDataLst>
              </p:nvPr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221;p21"/>
              <p:cNvSpPr/>
              <p:nvPr>
                <p:custDataLst>
                  <p:tags r:id="rId134"/>
                </p:custDataLst>
              </p:nvPr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222;p21"/>
              <p:cNvSpPr/>
              <p:nvPr>
                <p:custDataLst>
                  <p:tags r:id="rId135"/>
                </p:custDataLst>
              </p:nvPr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223;p21"/>
              <p:cNvSpPr/>
              <p:nvPr>
                <p:custDataLst>
                  <p:tags r:id="rId136"/>
                </p:custDataLst>
              </p:nvPr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224;p21"/>
              <p:cNvSpPr/>
              <p:nvPr>
                <p:custDataLst>
                  <p:tags r:id="rId137"/>
                </p:custDataLst>
              </p:nvPr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225;p21"/>
              <p:cNvSpPr/>
              <p:nvPr>
                <p:custDataLst>
                  <p:tags r:id="rId138"/>
                </p:custDataLst>
              </p:nvPr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226;p21"/>
              <p:cNvSpPr/>
              <p:nvPr>
                <p:custDataLst>
                  <p:tags r:id="rId139"/>
                </p:custDataLst>
              </p:nvPr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227;p21"/>
              <p:cNvSpPr/>
              <p:nvPr>
                <p:custDataLst>
                  <p:tags r:id="rId140"/>
                </p:custDataLst>
              </p:nvPr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228;p21"/>
              <p:cNvSpPr/>
              <p:nvPr>
                <p:custDataLst>
                  <p:tags r:id="rId141"/>
                </p:custDataLst>
              </p:nvPr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229;p21"/>
              <p:cNvSpPr/>
              <p:nvPr>
                <p:custDataLst>
                  <p:tags r:id="rId142"/>
                </p:custDataLst>
              </p:nvPr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230;p21"/>
              <p:cNvSpPr/>
              <p:nvPr>
                <p:custDataLst>
                  <p:tags r:id="rId143"/>
                </p:custDataLst>
              </p:nvPr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231;p21"/>
              <p:cNvSpPr/>
              <p:nvPr>
                <p:custDataLst>
                  <p:tags r:id="rId144"/>
                </p:custDataLst>
              </p:nvPr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232;p21"/>
              <p:cNvSpPr/>
              <p:nvPr>
                <p:custDataLst>
                  <p:tags r:id="rId145"/>
                </p:custDataLst>
              </p:nvPr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233;p21"/>
              <p:cNvSpPr/>
              <p:nvPr>
                <p:custDataLst>
                  <p:tags r:id="rId146"/>
                </p:custDataLst>
              </p:nvPr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234;p21"/>
              <p:cNvSpPr/>
              <p:nvPr>
                <p:custDataLst>
                  <p:tags r:id="rId147"/>
                </p:custDataLst>
              </p:nvPr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235;p21"/>
              <p:cNvSpPr/>
              <p:nvPr>
                <p:custDataLst>
                  <p:tags r:id="rId148"/>
                </p:custDataLst>
              </p:nvPr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236;p21"/>
              <p:cNvSpPr/>
              <p:nvPr>
                <p:custDataLst>
                  <p:tags r:id="rId149"/>
                </p:custDataLst>
              </p:nvPr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" name="Google Shape;237;p21"/>
              <p:cNvSpPr/>
              <p:nvPr>
                <p:custDataLst>
                  <p:tags r:id="rId150"/>
                </p:custDataLst>
              </p:nvPr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5" name="Google Shape;211;p21"/>
            <p:cNvGrpSpPr/>
            <p:nvPr/>
          </p:nvGrpSpPr>
          <p:grpSpPr>
            <a:xfrm>
              <a:off x="9874" y="2232"/>
              <a:ext cx="2133" cy="1761"/>
              <a:chOff x="2854300" y="1168125"/>
              <a:chExt cx="2904000" cy="2668950"/>
            </a:xfrm>
            <a:solidFill>
              <a:schemeClr val="lt1"/>
            </a:solidFill>
          </p:grpSpPr>
          <p:sp>
            <p:nvSpPr>
              <p:cNvPr id="366" name="Google Shape;212;p21"/>
              <p:cNvSpPr/>
              <p:nvPr>
                <p:custDataLst>
                  <p:tags r:id="rId151"/>
                </p:custDataLst>
              </p:nvPr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" name="Google Shape;213;p21"/>
              <p:cNvSpPr/>
              <p:nvPr>
                <p:custDataLst>
                  <p:tags r:id="rId152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214;p21"/>
              <p:cNvSpPr/>
              <p:nvPr>
                <p:custDataLst>
                  <p:tags r:id="rId153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215;p21"/>
              <p:cNvSpPr/>
              <p:nvPr>
                <p:custDataLst>
                  <p:tags r:id="rId154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216;p21"/>
              <p:cNvSpPr/>
              <p:nvPr>
                <p:custDataLst>
                  <p:tags r:id="rId155"/>
                </p:custDataLst>
              </p:nvPr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217;p21"/>
              <p:cNvSpPr/>
              <p:nvPr>
                <p:custDataLst>
                  <p:tags r:id="rId156"/>
                </p:custDataLst>
              </p:nvPr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218;p21"/>
              <p:cNvSpPr/>
              <p:nvPr>
                <p:custDataLst>
                  <p:tags r:id="rId157"/>
                </p:custDataLst>
              </p:nvPr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219;p21"/>
              <p:cNvSpPr/>
              <p:nvPr>
                <p:custDataLst>
                  <p:tags r:id="rId158"/>
                </p:custDataLst>
              </p:nvPr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220;p21"/>
              <p:cNvSpPr/>
              <p:nvPr>
                <p:custDataLst>
                  <p:tags r:id="rId159"/>
                </p:custDataLst>
              </p:nvPr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221;p21"/>
              <p:cNvSpPr/>
              <p:nvPr>
                <p:custDataLst>
                  <p:tags r:id="rId160"/>
                </p:custDataLst>
              </p:nvPr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222;p21"/>
              <p:cNvSpPr/>
              <p:nvPr>
                <p:custDataLst>
                  <p:tags r:id="rId161"/>
                </p:custDataLst>
              </p:nvPr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223;p21"/>
              <p:cNvSpPr/>
              <p:nvPr>
                <p:custDataLst>
                  <p:tags r:id="rId162"/>
                </p:custDataLst>
              </p:nvPr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224;p21"/>
              <p:cNvSpPr/>
              <p:nvPr>
                <p:custDataLst>
                  <p:tags r:id="rId163"/>
                </p:custDataLst>
              </p:nvPr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225;p21"/>
              <p:cNvSpPr/>
              <p:nvPr>
                <p:custDataLst>
                  <p:tags r:id="rId164"/>
                </p:custDataLst>
              </p:nvPr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226;p21"/>
              <p:cNvSpPr/>
              <p:nvPr>
                <p:custDataLst>
                  <p:tags r:id="rId165"/>
                </p:custDataLst>
              </p:nvPr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227;p21"/>
              <p:cNvSpPr/>
              <p:nvPr>
                <p:custDataLst>
                  <p:tags r:id="rId166"/>
                </p:custDataLst>
              </p:nvPr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228;p21"/>
              <p:cNvSpPr/>
              <p:nvPr>
                <p:custDataLst>
                  <p:tags r:id="rId167"/>
                </p:custDataLst>
              </p:nvPr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229;p21"/>
              <p:cNvSpPr/>
              <p:nvPr>
                <p:custDataLst>
                  <p:tags r:id="rId168"/>
                </p:custDataLst>
              </p:nvPr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230;p21"/>
              <p:cNvSpPr/>
              <p:nvPr>
                <p:custDataLst>
                  <p:tags r:id="rId169"/>
                </p:custDataLst>
              </p:nvPr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231;p21"/>
              <p:cNvSpPr/>
              <p:nvPr>
                <p:custDataLst>
                  <p:tags r:id="rId170"/>
                </p:custDataLst>
              </p:nvPr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232;p21"/>
              <p:cNvSpPr/>
              <p:nvPr>
                <p:custDataLst>
                  <p:tags r:id="rId171"/>
                </p:custDataLst>
              </p:nvPr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233;p21"/>
              <p:cNvSpPr/>
              <p:nvPr>
                <p:custDataLst>
                  <p:tags r:id="rId172"/>
                </p:custDataLst>
              </p:nvPr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234;p21"/>
              <p:cNvSpPr/>
              <p:nvPr>
                <p:custDataLst>
                  <p:tags r:id="rId173"/>
                </p:custDataLst>
              </p:nvPr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235;p21"/>
              <p:cNvSpPr/>
              <p:nvPr>
                <p:custDataLst>
                  <p:tags r:id="rId174"/>
                </p:custDataLst>
              </p:nvPr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236;p21"/>
              <p:cNvSpPr/>
              <p:nvPr>
                <p:custDataLst>
                  <p:tags r:id="rId175"/>
                </p:custDataLst>
              </p:nvPr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237;p21"/>
              <p:cNvSpPr/>
              <p:nvPr>
                <p:custDataLst>
                  <p:tags r:id="rId176"/>
                </p:custDataLst>
              </p:nvPr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2" name="Google Shape;211;p21"/>
            <p:cNvGrpSpPr/>
            <p:nvPr/>
          </p:nvGrpSpPr>
          <p:grpSpPr>
            <a:xfrm>
              <a:off x="10727" y="2232"/>
              <a:ext cx="2133" cy="1761"/>
              <a:chOff x="2854300" y="1168125"/>
              <a:chExt cx="2904000" cy="2668950"/>
            </a:xfrm>
            <a:solidFill>
              <a:schemeClr val="lt1"/>
            </a:solidFill>
          </p:grpSpPr>
          <p:sp>
            <p:nvSpPr>
              <p:cNvPr id="393" name="Google Shape;212;p21"/>
              <p:cNvSpPr/>
              <p:nvPr>
                <p:custDataLst>
                  <p:tags r:id="rId177"/>
                </p:custDataLst>
              </p:nvPr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213;p21"/>
              <p:cNvSpPr/>
              <p:nvPr>
                <p:custDataLst>
                  <p:tags r:id="rId178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214;p21"/>
              <p:cNvSpPr/>
              <p:nvPr>
                <p:custDataLst>
                  <p:tags r:id="rId179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215;p21"/>
              <p:cNvSpPr/>
              <p:nvPr>
                <p:custDataLst>
                  <p:tags r:id="rId180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216;p21"/>
              <p:cNvSpPr/>
              <p:nvPr>
                <p:custDataLst>
                  <p:tags r:id="rId181"/>
                </p:custDataLst>
              </p:nvPr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217;p21"/>
              <p:cNvSpPr/>
              <p:nvPr>
                <p:custDataLst>
                  <p:tags r:id="rId182"/>
                </p:custDataLst>
              </p:nvPr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218;p21"/>
              <p:cNvSpPr/>
              <p:nvPr>
                <p:custDataLst>
                  <p:tags r:id="rId183"/>
                </p:custDataLst>
              </p:nvPr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219;p21"/>
              <p:cNvSpPr/>
              <p:nvPr>
                <p:custDataLst>
                  <p:tags r:id="rId184"/>
                </p:custDataLst>
              </p:nvPr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220;p21"/>
              <p:cNvSpPr/>
              <p:nvPr>
                <p:custDataLst>
                  <p:tags r:id="rId185"/>
                </p:custDataLst>
              </p:nvPr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221;p21"/>
              <p:cNvSpPr/>
              <p:nvPr>
                <p:custDataLst>
                  <p:tags r:id="rId186"/>
                </p:custDataLst>
              </p:nvPr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222;p21"/>
              <p:cNvSpPr/>
              <p:nvPr>
                <p:custDataLst>
                  <p:tags r:id="rId187"/>
                </p:custDataLst>
              </p:nvPr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223;p21"/>
              <p:cNvSpPr/>
              <p:nvPr>
                <p:custDataLst>
                  <p:tags r:id="rId188"/>
                </p:custDataLst>
              </p:nvPr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224;p21"/>
              <p:cNvSpPr/>
              <p:nvPr>
                <p:custDataLst>
                  <p:tags r:id="rId189"/>
                </p:custDataLst>
              </p:nvPr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225;p21"/>
              <p:cNvSpPr/>
              <p:nvPr>
                <p:custDataLst>
                  <p:tags r:id="rId190"/>
                </p:custDataLst>
              </p:nvPr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226;p21"/>
              <p:cNvSpPr/>
              <p:nvPr>
                <p:custDataLst>
                  <p:tags r:id="rId191"/>
                </p:custDataLst>
              </p:nvPr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227;p21"/>
              <p:cNvSpPr/>
              <p:nvPr>
                <p:custDataLst>
                  <p:tags r:id="rId192"/>
                </p:custDataLst>
              </p:nvPr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228;p21"/>
              <p:cNvSpPr/>
              <p:nvPr>
                <p:custDataLst>
                  <p:tags r:id="rId193"/>
                </p:custDataLst>
              </p:nvPr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229;p21"/>
              <p:cNvSpPr/>
              <p:nvPr>
                <p:custDataLst>
                  <p:tags r:id="rId194"/>
                </p:custDataLst>
              </p:nvPr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230;p21"/>
              <p:cNvSpPr/>
              <p:nvPr>
                <p:custDataLst>
                  <p:tags r:id="rId195"/>
                </p:custDataLst>
              </p:nvPr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231;p21"/>
              <p:cNvSpPr/>
              <p:nvPr>
                <p:custDataLst>
                  <p:tags r:id="rId196"/>
                </p:custDataLst>
              </p:nvPr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232;p21"/>
              <p:cNvSpPr/>
              <p:nvPr>
                <p:custDataLst>
                  <p:tags r:id="rId197"/>
                </p:custDataLst>
              </p:nvPr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233;p21"/>
              <p:cNvSpPr/>
              <p:nvPr>
                <p:custDataLst>
                  <p:tags r:id="rId198"/>
                </p:custDataLst>
              </p:nvPr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234;p21"/>
              <p:cNvSpPr/>
              <p:nvPr>
                <p:custDataLst>
                  <p:tags r:id="rId199"/>
                </p:custDataLst>
              </p:nvPr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235;p21"/>
              <p:cNvSpPr/>
              <p:nvPr>
                <p:custDataLst>
                  <p:tags r:id="rId200"/>
                </p:custDataLst>
              </p:nvPr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236;p21"/>
              <p:cNvSpPr/>
              <p:nvPr>
                <p:custDataLst>
                  <p:tags r:id="rId201"/>
                </p:custDataLst>
              </p:nvPr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237;p21"/>
              <p:cNvSpPr/>
              <p:nvPr>
                <p:custDataLst>
                  <p:tags r:id="rId202"/>
                </p:custDataLst>
              </p:nvPr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1489710" y="5377815"/>
            <a:ext cx="1635125" cy="571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特征编码模块</a:t>
            </a:r>
            <a:endParaRPr lang="zh-CN" altLang="en-US"/>
          </a:p>
        </p:txBody>
      </p:sp>
      <p:sp>
        <p:nvSpPr>
          <p:cNvPr id="423" name="文本框 422"/>
          <p:cNvSpPr txBox="1"/>
          <p:nvPr/>
        </p:nvSpPr>
        <p:spPr>
          <a:xfrm>
            <a:off x="7009130" y="2051685"/>
            <a:ext cx="195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标签条件概率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6217285" y="1417955"/>
            <a:ext cx="706120" cy="8890"/>
          </a:xfrm>
          <a:prstGeom prst="straightConnector1">
            <a:avLst/>
          </a:prstGeom>
          <a:noFill/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622675" y="3688715"/>
            <a:ext cx="304800" cy="13119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561080" y="3931920"/>
            <a:ext cx="459740" cy="1080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/>
              <a:t>Forward</a:t>
            </a:r>
            <a:endParaRPr lang="en-US" altLang="zh-CN"/>
          </a:p>
        </p:txBody>
      </p:sp>
      <p:sp>
        <p:nvSpPr>
          <p:cNvPr id="91" name="圆角矩形 90"/>
          <p:cNvSpPr/>
          <p:nvPr/>
        </p:nvSpPr>
        <p:spPr>
          <a:xfrm>
            <a:off x="5236845" y="3688715"/>
            <a:ext cx="304800" cy="13233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166995" y="4133215"/>
            <a:ext cx="459740" cy="867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/>
              <a:t>GIN</a:t>
            </a:r>
            <a:endParaRPr lang="en-US" altLang="zh-CN"/>
          </a:p>
        </p:txBody>
      </p:sp>
      <p:sp>
        <p:nvSpPr>
          <p:cNvPr id="94" name="圆角矩形 93"/>
          <p:cNvSpPr/>
          <p:nvPr/>
        </p:nvSpPr>
        <p:spPr>
          <a:xfrm>
            <a:off x="5687695" y="3688715"/>
            <a:ext cx="304800" cy="13233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626735" y="3966845"/>
            <a:ext cx="459740" cy="1080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/>
              <a:t>Update</a:t>
            </a:r>
            <a:endParaRPr lang="en-US" altLang="zh-CN"/>
          </a:p>
        </p:txBody>
      </p:sp>
      <p:sp>
        <p:nvSpPr>
          <p:cNvPr id="111" name="圆角矩形 110"/>
          <p:cNvSpPr/>
          <p:nvPr/>
        </p:nvSpPr>
        <p:spPr>
          <a:xfrm>
            <a:off x="3517265" y="3411220"/>
            <a:ext cx="2569210" cy="2066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5391785" y="2553970"/>
            <a:ext cx="0" cy="699135"/>
          </a:xfrm>
          <a:prstGeom prst="straightConnector1">
            <a:avLst/>
          </a:prstGeom>
          <a:noFill/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7922260" y="2515235"/>
            <a:ext cx="0" cy="699135"/>
          </a:xfrm>
          <a:prstGeom prst="straightConnector1">
            <a:avLst/>
          </a:prstGeom>
          <a:noFill/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4265295" y="5030470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MLP</a:t>
            </a:r>
            <a:endParaRPr lang="en-US" altLang="zh-CN"/>
          </a:p>
        </p:txBody>
      </p:sp>
    </p:spTree>
    <p:custDataLst>
      <p:tags r:id="rId20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" name="圆角矩形 123"/>
          <p:cNvSpPr/>
          <p:nvPr/>
        </p:nvSpPr>
        <p:spPr>
          <a:xfrm>
            <a:off x="71755" y="953770"/>
            <a:ext cx="11511915" cy="5284470"/>
          </a:xfrm>
          <a:prstGeom prst="round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lgDashDot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1" name="组合 210"/>
          <p:cNvGrpSpPr/>
          <p:nvPr/>
        </p:nvGrpSpPr>
        <p:grpSpPr>
          <a:xfrm>
            <a:off x="233680" y="2269490"/>
            <a:ext cx="2371725" cy="2342515"/>
            <a:chOff x="234" y="4263"/>
            <a:chExt cx="2754" cy="2718"/>
          </a:xfrm>
        </p:grpSpPr>
        <p:grpSp>
          <p:nvGrpSpPr>
            <p:cNvPr id="59" name="组合 58"/>
            <p:cNvGrpSpPr/>
            <p:nvPr/>
          </p:nvGrpSpPr>
          <p:grpSpPr>
            <a:xfrm>
              <a:off x="361" y="4381"/>
              <a:ext cx="2358" cy="2470"/>
              <a:chOff x="813" y="1745"/>
              <a:chExt cx="2424" cy="2539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535" y="190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758" y="202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0" y="283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93" y="2730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31" y="362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357" y="3706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>
                <a:stCxn id="7" idx="7"/>
                <a:endCxn id="5" idx="3"/>
              </p:cNvCxnSpPr>
              <p:nvPr/>
            </p:nvCxnSpPr>
            <p:spPr>
              <a:xfrm flipV="1">
                <a:off x="2341" y="2372"/>
                <a:ext cx="477" cy="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" idx="3"/>
                <a:endCxn id="6" idx="7"/>
              </p:cNvCxnSpPr>
              <p:nvPr/>
            </p:nvCxnSpPr>
            <p:spPr>
              <a:xfrm flipH="1">
                <a:off x="1238" y="2252"/>
                <a:ext cx="357" cy="6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7" idx="2"/>
                <a:endCxn id="6" idx="6"/>
              </p:cNvCxnSpPr>
              <p:nvPr/>
            </p:nvCxnSpPr>
            <p:spPr>
              <a:xfrm flipH="1">
                <a:off x="1298" y="2934"/>
                <a:ext cx="695" cy="10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endCxn id="7" idx="3"/>
              </p:cNvCxnSpPr>
              <p:nvPr/>
            </p:nvCxnSpPr>
            <p:spPr>
              <a:xfrm flipV="1">
                <a:off x="1705" y="3078"/>
                <a:ext cx="348" cy="6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7" idx="5"/>
                <a:endCxn id="8" idx="1"/>
              </p:cNvCxnSpPr>
              <p:nvPr/>
            </p:nvCxnSpPr>
            <p:spPr>
              <a:xfrm>
                <a:off x="2341" y="3078"/>
                <a:ext cx="450" cy="6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9" idx="6"/>
                <a:endCxn id="8" idx="2"/>
              </p:cNvCxnSpPr>
              <p:nvPr/>
            </p:nvCxnSpPr>
            <p:spPr>
              <a:xfrm flipV="1">
                <a:off x="1765" y="3832"/>
                <a:ext cx="966" cy="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8" name="组合 27"/>
              <p:cNvGrpSpPr/>
              <p:nvPr/>
            </p:nvGrpSpPr>
            <p:grpSpPr>
              <a:xfrm>
                <a:off x="1477" y="1745"/>
                <a:ext cx="552" cy="120"/>
                <a:chOff x="1471" y="1853"/>
                <a:chExt cx="552" cy="120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2685" y="1865"/>
                <a:ext cx="552" cy="120"/>
                <a:chOff x="1471" y="1853"/>
                <a:chExt cx="552" cy="120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813" y="3296"/>
                <a:ext cx="552" cy="120"/>
                <a:chOff x="1471" y="1853"/>
                <a:chExt cx="552" cy="120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rgbClr val="7E7E7E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823" y="2566"/>
                <a:ext cx="552" cy="120"/>
                <a:chOff x="1471" y="1853"/>
                <a:chExt cx="552" cy="120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rgbClr val="7E7E7E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284" y="4164"/>
                <a:ext cx="552" cy="120"/>
                <a:chOff x="1471" y="1853"/>
                <a:chExt cx="552" cy="120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2685" y="4084"/>
                <a:ext cx="552" cy="120"/>
                <a:chOff x="1471" y="1853"/>
                <a:chExt cx="552" cy="12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rgbClr val="7E7E7E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4" name="组合 183"/>
            <p:cNvGrpSpPr/>
            <p:nvPr/>
          </p:nvGrpSpPr>
          <p:grpSpPr>
            <a:xfrm rot="21360000">
              <a:off x="1611" y="6319"/>
              <a:ext cx="357" cy="90"/>
              <a:chOff x="3257" y="6074"/>
              <a:chExt cx="473" cy="119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 rot="3240000">
              <a:off x="1943" y="5859"/>
              <a:ext cx="357" cy="90"/>
              <a:chOff x="3257" y="6074"/>
              <a:chExt cx="473" cy="119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 rot="17760000">
              <a:off x="1161" y="5901"/>
              <a:ext cx="357" cy="90"/>
              <a:chOff x="3257" y="6074"/>
              <a:chExt cx="473" cy="119"/>
            </a:xfrm>
          </p:grpSpPr>
          <p:sp>
            <p:nvSpPr>
              <p:cNvPr id="192" name="矩形 191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 rot="21120000">
              <a:off x="1001" y="5463"/>
              <a:ext cx="357" cy="90"/>
              <a:chOff x="3257" y="6074"/>
              <a:chExt cx="473" cy="119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 rot="18000000">
              <a:off x="715" y="5074"/>
              <a:ext cx="357" cy="90"/>
              <a:chOff x="3257" y="6074"/>
              <a:chExt cx="473" cy="119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 rot="19140000">
              <a:off x="1966" y="5197"/>
              <a:ext cx="357" cy="90"/>
              <a:chOff x="3257" y="6074"/>
              <a:chExt cx="473" cy="119"/>
            </a:xfrm>
          </p:grpSpPr>
          <p:sp>
            <p:nvSpPr>
              <p:cNvPr id="207" name="矩形 206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0" name="圆角矩形 209"/>
            <p:cNvSpPr/>
            <p:nvPr/>
          </p:nvSpPr>
          <p:spPr>
            <a:xfrm>
              <a:off x="234" y="4263"/>
              <a:ext cx="2754" cy="2718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2961005" y="2660015"/>
            <a:ext cx="993140" cy="1590040"/>
            <a:chOff x="3713" y="4578"/>
            <a:chExt cx="1274" cy="2038"/>
          </a:xfrm>
        </p:grpSpPr>
        <p:cxnSp>
          <p:nvCxnSpPr>
            <p:cNvPr id="218" name="直接连接符 217"/>
            <p:cNvCxnSpPr>
              <a:stCxn id="213" idx="1"/>
              <a:endCxn id="213" idx="3"/>
            </p:cNvCxnSpPr>
            <p:nvPr/>
          </p:nvCxnSpPr>
          <p:spPr>
            <a:xfrm>
              <a:off x="3713" y="5597"/>
              <a:ext cx="12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3" name="圆角矩形 212"/>
            <p:cNvSpPr/>
            <p:nvPr/>
          </p:nvSpPr>
          <p:spPr>
            <a:xfrm>
              <a:off x="3713" y="4578"/>
              <a:ext cx="1275" cy="2038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3805" y="4979"/>
              <a:ext cx="304" cy="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Conv1D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4215" y="4979"/>
              <a:ext cx="304" cy="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BN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  <p:sp>
          <p:nvSpPr>
            <p:cNvPr id="216" name="圆角矩形 215"/>
            <p:cNvSpPr/>
            <p:nvPr/>
          </p:nvSpPr>
          <p:spPr>
            <a:xfrm>
              <a:off x="4599" y="4979"/>
              <a:ext cx="304" cy="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BiGRU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19" name="直接箭头连接符 218"/>
          <p:cNvCxnSpPr/>
          <p:nvPr/>
        </p:nvCxnSpPr>
        <p:spPr>
          <a:xfrm>
            <a:off x="2605405" y="3441065"/>
            <a:ext cx="39370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46" name="组合 245"/>
          <p:cNvGrpSpPr/>
          <p:nvPr/>
        </p:nvGrpSpPr>
        <p:grpSpPr>
          <a:xfrm rot="2040000">
            <a:off x="4859655" y="1146175"/>
            <a:ext cx="851535" cy="826770"/>
            <a:chOff x="11847" y="2634"/>
            <a:chExt cx="2276" cy="2210"/>
          </a:xfrm>
          <a:scene3d>
            <a:camera prst="orthographicFront">
              <a:rot lat="0" lon="0" rev="1800000"/>
            </a:camera>
            <a:lightRig rig="threePt" dir="t"/>
          </a:scene3d>
        </p:grpSpPr>
        <p:sp>
          <p:nvSpPr>
            <p:cNvPr id="156" name="椭圆 155"/>
            <p:cNvSpPr/>
            <p:nvPr/>
          </p:nvSpPr>
          <p:spPr>
            <a:xfrm>
              <a:off x="12492" y="2634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3715" y="2754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11847" y="3568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12950" y="3460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13688" y="4358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12314" y="4436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2" name="直接连接符 161"/>
            <p:cNvCxnSpPr>
              <a:stCxn id="159" idx="7"/>
              <a:endCxn id="157" idx="3"/>
            </p:cNvCxnSpPr>
            <p:nvPr/>
          </p:nvCxnSpPr>
          <p:spPr>
            <a:xfrm flipV="1">
              <a:off x="13298" y="3102"/>
              <a:ext cx="477" cy="4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56" idx="3"/>
              <a:endCxn id="158" idx="7"/>
            </p:cNvCxnSpPr>
            <p:nvPr/>
          </p:nvCxnSpPr>
          <p:spPr>
            <a:xfrm flipH="1">
              <a:off x="12195" y="2982"/>
              <a:ext cx="357" cy="6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9" idx="2"/>
              <a:endCxn id="158" idx="6"/>
            </p:cNvCxnSpPr>
            <p:nvPr/>
          </p:nvCxnSpPr>
          <p:spPr>
            <a:xfrm flipH="1">
              <a:off x="12255" y="3664"/>
              <a:ext cx="695" cy="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endCxn id="159" idx="3"/>
            </p:cNvCxnSpPr>
            <p:nvPr/>
          </p:nvCxnSpPr>
          <p:spPr>
            <a:xfrm flipV="1">
              <a:off x="12662" y="3808"/>
              <a:ext cx="348" cy="6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9" idx="5"/>
              <a:endCxn id="160" idx="1"/>
            </p:cNvCxnSpPr>
            <p:nvPr/>
          </p:nvCxnSpPr>
          <p:spPr>
            <a:xfrm>
              <a:off x="13298" y="3808"/>
              <a:ext cx="450" cy="6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61" idx="6"/>
              <a:endCxn id="160" idx="2"/>
            </p:cNvCxnSpPr>
            <p:nvPr/>
          </p:nvCxnSpPr>
          <p:spPr>
            <a:xfrm flipV="1">
              <a:off x="12722" y="4562"/>
              <a:ext cx="966" cy="7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52" name="组合 251"/>
          <p:cNvGrpSpPr/>
          <p:nvPr/>
        </p:nvGrpSpPr>
        <p:grpSpPr>
          <a:xfrm>
            <a:off x="4599305" y="2941955"/>
            <a:ext cx="1546860" cy="904875"/>
            <a:chOff x="6120" y="1950"/>
            <a:chExt cx="2436" cy="1425"/>
          </a:xfr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253" name="平行四边形 252"/>
            <p:cNvSpPr/>
            <p:nvPr/>
          </p:nvSpPr>
          <p:spPr>
            <a:xfrm>
              <a:off x="6120" y="1950"/>
              <a:ext cx="2436" cy="1425"/>
            </a:xfrm>
            <a:prstGeom prst="parallelogram">
              <a:avLst>
                <a:gd name="adj" fmla="val 4435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54" name="组合 253"/>
            <p:cNvGrpSpPr/>
            <p:nvPr/>
          </p:nvGrpSpPr>
          <p:grpSpPr>
            <a:xfrm rot="2040000">
              <a:off x="6530" y="1998"/>
              <a:ext cx="1341" cy="1302"/>
              <a:chOff x="11847" y="2634"/>
              <a:chExt cx="2276" cy="2210"/>
            </a:xfrm>
            <a:scene3d>
              <a:camera prst="orthographicFront">
                <a:rot lat="0" lon="0" rev="1800000"/>
              </a:camera>
              <a:lightRig rig="threePt" dir="t"/>
            </a:scene3d>
          </p:grpSpPr>
          <p:sp>
            <p:nvSpPr>
              <p:cNvPr id="255" name="椭圆 254"/>
              <p:cNvSpPr/>
              <p:nvPr/>
            </p:nvSpPr>
            <p:spPr>
              <a:xfrm>
                <a:off x="12492" y="263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13715" y="275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11847" y="356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12950" y="3460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13688" y="435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12314" y="4436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61" name="直接连接符 260"/>
              <p:cNvCxnSpPr>
                <a:stCxn id="258" idx="7"/>
                <a:endCxn id="256" idx="3"/>
              </p:cNvCxnSpPr>
              <p:nvPr/>
            </p:nvCxnSpPr>
            <p:spPr>
              <a:xfrm flipV="1">
                <a:off x="13298" y="3102"/>
                <a:ext cx="477" cy="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>
                <a:stCxn id="255" idx="3"/>
                <a:endCxn id="257" idx="7"/>
              </p:cNvCxnSpPr>
              <p:nvPr/>
            </p:nvCxnSpPr>
            <p:spPr>
              <a:xfrm flipH="1">
                <a:off x="12195" y="2982"/>
                <a:ext cx="357" cy="6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/>
              <p:cNvCxnSpPr>
                <a:stCxn id="258" idx="2"/>
                <a:endCxn id="257" idx="6"/>
              </p:cNvCxnSpPr>
              <p:nvPr/>
            </p:nvCxnSpPr>
            <p:spPr>
              <a:xfrm flipH="1">
                <a:off x="12255" y="3664"/>
                <a:ext cx="695" cy="10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>
                <a:endCxn id="258" idx="3"/>
              </p:cNvCxnSpPr>
              <p:nvPr/>
            </p:nvCxnSpPr>
            <p:spPr>
              <a:xfrm flipV="1">
                <a:off x="12662" y="3808"/>
                <a:ext cx="348" cy="6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>
                <a:stCxn id="258" idx="5"/>
                <a:endCxn id="259" idx="1"/>
              </p:cNvCxnSpPr>
              <p:nvPr/>
            </p:nvCxnSpPr>
            <p:spPr>
              <a:xfrm>
                <a:off x="13298" y="3808"/>
                <a:ext cx="450" cy="6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>
                <a:stCxn id="260" idx="6"/>
                <a:endCxn id="259" idx="2"/>
              </p:cNvCxnSpPr>
              <p:nvPr/>
            </p:nvCxnSpPr>
            <p:spPr>
              <a:xfrm flipV="1">
                <a:off x="12722" y="4562"/>
                <a:ext cx="966" cy="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3" name="直接箭头连接符 282"/>
          <p:cNvCxnSpPr/>
          <p:nvPr/>
        </p:nvCxnSpPr>
        <p:spPr>
          <a:xfrm flipV="1">
            <a:off x="6353175" y="1616710"/>
            <a:ext cx="242570" cy="63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 flipV="1">
            <a:off x="6306185" y="3460750"/>
            <a:ext cx="242570" cy="635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V="1">
            <a:off x="6305550" y="5126990"/>
            <a:ext cx="242570" cy="63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6" name="圆角矩形 285"/>
          <p:cNvSpPr/>
          <p:nvPr/>
        </p:nvSpPr>
        <p:spPr>
          <a:xfrm>
            <a:off x="6779260" y="1201420"/>
            <a:ext cx="237490" cy="810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7" name="圆角矩形 286"/>
          <p:cNvSpPr/>
          <p:nvPr/>
        </p:nvSpPr>
        <p:spPr>
          <a:xfrm>
            <a:off x="6779260" y="3039110"/>
            <a:ext cx="237490" cy="8102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8" name="圆角矩形 287"/>
          <p:cNvSpPr/>
          <p:nvPr/>
        </p:nvSpPr>
        <p:spPr>
          <a:xfrm>
            <a:off x="6779260" y="4721225"/>
            <a:ext cx="237490" cy="8102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9" name="直接箭头连接符 288"/>
          <p:cNvCxnSpPr/>
          <p:nvPr/>
        </p:nvCxnSpPr>
        <p:spPr>
          <a:xfrm flipV="1">
            <a:off x="7122795" y="1616710"/>
            <a:ext cx="242570" cy="63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7122795" y="3445510"/>
            <a:ext cx="242570" cy="635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/>
          <p:nvPr/>
        </p:nvCxnSpPr>
        <p:spPr>
          <a:xfrm flipV="1">
            <a:off x="7122795" y="5126990"/>
            <a:ext cx="242570" cy="63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圆角矩形 291"/>
          <p:cNvSpPr/>
          <p:nvPr/>
        </p:nvSpPr>
        <p:spPr>
          <a:xfrm>
            <a:off x="7500620" y="1055370"/>
            <a:ext cx="237490" cy="11315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classifier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5" name="圆角矩形 294"/>
          <p:cNvSpPr/>
          <p:nvPr/>
        </p:nvSpPr>
        <p:spPr>
          <a:xfrm>
            <a:off x="7500620" y="2875280"/>
            <a:ext cx="237490" cy="11315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classifier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7" name="圆角矩形 296"/>
          <p:cNvSpPr/>
          <p:nvPr/>
        </p:nvSpPr>
        <p:spPr>
          <a:xfrm>
            <a:off x="7500620" y="4558030"/>
            <a:ext cx="237490" cy="11315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classifier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98" name="直接箭头连接符 297"/>
          <p:cNvCxnSpPr/>
          <p:nvPr/>
        </p:nvCxnSpPr>
        <p:spPr>
          <a:xfrm flipH="1" flipV="1">
            <a:off x="7936230" y="1618615"/>
            <a:ext cx="640080" cy="4445"/>
          </a:xfrm>
          <a:prstGeom prst="straightConnector1">
            <a:avLst/>
          </a:prstGeom>
          <a:ln w="38100" cmpd="sng">
            <a:solidFill>
              <a:schemeClr val="accent2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 flipH="1" flipV="1">
            <a:off x="7936230" y="3460115"/>
            <a:ext cx="640080" cy="4445"/>
          </a:xfrm>
          <a:prstGeom prst="straightConnector1">
            <a:avLst/>
          </a:prstGeom>
          <a:ln w="38100" cmpd="sng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 flipH="1" flipV="1">
            <a:off x="7936230" y="5149215"/>
            <a:ext cx="640080" cy="4445"/>
          </a:xfrm>
          <a:prstGeom prst="straightConnector1">
            <a:avLst/>
          </a:prstGeom>
          <a:ln w="38100" cmpd="sng">
            <a:solidFill>
              <a:schemeClr val="accent6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4" name="圆角矩形 303"/>
          <p:cNvSpPr/>
          <p:nvPr/>
        </p:nvSpPr>
        <p:spPr>
          <a:xfrm>
            <a:off x="6816725" y="2267585"/>
            <a:ext cx="997585" cy="2514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5" name="圆角矩形 304"/>
          <p:cNvSpPr/>
          <p:nvPr/>
        </p:nvSpPr>
        <p:spPr>
          <a:xfrm>
            <a:off x="6779260" y="4068445"/>
            <a:ext cx="997585" cy="2514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6" name="圆角矩形 305"/>
          <p:cNvSpPr/>
          <p:nvPr/>
        </p:nvSpPr>
        <p:spPr>
          <a:xfrm>
            <a:off x="6779260" y="5767705"/>
            <a:ext cx="997585" cy="251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" name="圆角矩形 306"/>
          <p:cNvSpPr/>
          <p:nvPr/>
        </p:nvSpPr>
        <p:spPr>
          <a:xfrm>
            <a:off x="8522970" y="2229485"/>
            <a:ext cx="320040" cy="32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08" name="圆角矩形 307"/>
          <p:cNvSpPr/>
          <p:nvPr/>
        </p:nvSpPr>
        <p:spPr>
          <a:xfrm>
            <a:off x="8522970" y="4037965"/>
            <a:ext cx="320040" cy="32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1" name="圆角矩形 310"/>
          <p:cNvSpPr/>
          <p:nvPr/>
        </p:nvSpPr>
        <p:spPr>
          <a:xfrm>
            <a:off x="8522970" y="5744845"/>
            <a:ext cx="320040" cy="32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圆角矩形 312"/>
          <p:cNvSpPr/>
          <p:nvPr/>
        </p:nvSpPr>
        <p:spPr>
          <a:xfrm>
            <a:off x="9966325" y="4037965"/>
            <a:ext cx="320040" cy="32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rot="5400000" flipV="1">
            <a:off x="5927725" y="1503680"/>
            <a:ext cx="372745" cy="1405255"/>
          </a:xfrm>
          <a:prstGeom prst="curvedConnector2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5400000" flipV="1">
            <a:off x="5890260" y="3330575"/>
            <a:ext cx="372745" cy="1405255"/>
          </a:xfrm>
          <a:prstGeom prst="curved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5400000" flipV="1">
            <a:off x="5890260" y="4996815"/>
            <a:ext cx="372745" cy="1405255"/>
          </a:xfrm>
          <a:prstGeom prst="curvedConnector2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33825" y="3061970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EE695"/>
                </a:solidFill>
              </a:rPr>
              <a:t>MLP</a:t>
            </a:r>
            <a:endParaRPr lang="en-US" altLang="zh-CN" sz="2400">
              <a:solidFill>
                <a:srgbClr val="FEE69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18300000">
            <a:off x="3851910" y="2191385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8CDAC"/>
                </a:solidFill>
              </a:rPr>
              <a:t>MLP</a:t>
            </a:r>
            <a:endParaRPr lang="en-US" altLang="zh-CN" sz="2400">
              <a:solidFill>
                <a:srgbClr val="F8CDAC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 rot="3420000">
            <a:off x="3746500" y="4382770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5B7BF"/>
                </a:solidFill>
              </a:rPr>
              <a:t>MLP</a:t>
            </a:r>
            <a:endParaRPr lang="en-US" altLang="zh-CN" sz="2400">
              <a:solidFill>
                <a:srgbClr val="F5B7BF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7814310" y="2389505"/>
            <a:ext cx="708660" cy="3810"/>
          </a:xfrm>
          <a:prstGeom prst="straightConnector1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7776845" y="4194175"/>
            <a:ext cx="746125" cy="1143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06" idx="3"/>
            <a:endCxn id="311" idx="1"/>
          </p:cNvCxnSpPr>
          <p:nvPr/>
        </p:nvCxnSpPr>
        <p:spPr>
          <a:xfrm>
            <a:off x="7776845" y="5893435"/>
            <a:ext cx="746125" cy="1143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599305" y="1081405"/>
            <a:ext cx="1546860" cy="904875"/>
            <a:chOff x="6120" y="1950"/>
            <a:chExt cx="2436" cy="1425"/>
          </a:xfr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20" name="平行四边形 19"/>
            <p:cNvSpPr/>
            <p:nvPr/>
          </p:nvSpPr>
          <p:spPr>
            <a:xfrm>
              <a:off x="6120" y="1950"/>
              <a:ext cx="2436" cy="1425"/>
            </a:xfrm>
            <a:prstGeom prst="parallelogram">
              <a:avLst>
                <a:gd name="adj" fmla="val 44350"/>
              </a:avLst>
            </a:prstGeom>
            <a:solidFill>
              <a:srgbClr val="F8CDAC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 rot="2040000">
              <a:off x="6530" y="1998"/>
              <a:ext cx="1341" cy="1302"/>
              <a:chOff x="11847" y="2634"/>
              <a:chExt cx="2276" cy="2210"/>
            </a:xfrm>
            <a:scene3d>
              <a:camera prst="orthographicFront">
                <a:rot lat="0" lon="0" rev="1800000"/>
              </a:camera>
              <a:lightRig rig="threePt" dir="t"/>
            </a:scene3d>
          </p:grpSpPr>
          <p:sp>
            <p:nvSpPr>
              <p:cNvPr id="60" name="椭圆 59"/>
              <p:cNvSpPr/>
              <p:nvPr/>
            </p:nvSpPr>
            <p:spPr>
              <a:xfrm>
                <a:off x="12492" y="263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3715" y="275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1847" y="356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2950" y="3460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3688" y="435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2314" y="4436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/>
              <p:cNvCxnSpPr>
                <a:stCxn id="63" idx="7"/>
                <a:endCxn id="61" idx="3"/>
              </p:cNvCxnSpPr>
              <p:nvPr/>
            </p:nvCxnSpPr>
            <p:spPr>
              <a:xfrm flipV="1">
                <a:off x="13298" y="3102"/>
                <a:ext cx="477" cy="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60" idx="3"/>
                <a:endCxn id="62" idx="7"/>
              </p:cNvCxnSpPr>
              <p:nvPr/>
            </p:nvCxnSpPr>
            <p:spPr>
              <a:xfrm flipH="1">
                <a:off x="12195" y="2982"/>
                <a:ext cx="357" cy="6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63" idx="2"/>
                <a:endCxn id="62" idx="6"/>
              </p:cNvCxnSpPr>
              <p:nvPr/>
            </p:nvCxnSpPr>
            <p:spPr>
              <a:xfrm flipH="1">
                <a:off x="12255" y="3664"/>
                <a:ext cx="695" cy="10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endCxn id="63" idx="3"/>
              </p:cNvCxnSpPr>
              <p:nvPr/>
            </p:nvCxnSpPr>
            <p:spPr>
              <a:xfrm flipV="1">
                <a:off x="12662" y="3808"/>
                <a:ext cx="348" cy="6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3" idx="5"/>
                <a:endCxn id="64" idx="1"/>
              </p:cNvCxnSpPr>
              <p:nvPr/>
            </p:nvCxnSpPr>
            <p:spPr>
              <a:xfrm>
                <a:off x="13298" y="3808"/>
                <a:ext cx="450" cy="6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65" idx="6"/>
                <a:endCxn id="64" idx="2"/>
              </p:cNvCxnSpPr>
              <p:nvPr/>
            </p:nvCxnSpPr>
            <p:spPr>
              <a:xfrm flipV="1">
                <a:off x="12722" y="4562"/>
                <a:ext cx="966" cy="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组合 71"/>
          <p:cNvGrpSpPr/>
          <p:nvPr/>
        </p:nvGrpSpPr>
        <p:grpSpPr>
          <a:xfrm>
            <a:off x="4496435" y="4626610"/>
            <a:ext cx="1546860" cy="904875"/>
            <a:chOff x="6108" y="1950"/>
            <a:chExt cx="2436" cy="1425"/>
          </a:xfr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73" name="平行四边形 72"/>
            <p:cNvSpPr/>
            <p:nvPr/>
          </p:nvSpPr>
          <p:spPr>
            <a:xfrm>
              <a:off x="6108" y="1950"/>
              <a:ext cx="2436" cy="1425"/>
            </a:xfrm>
            <a:prstGeom prst="parallelogram">
              <a:avLst>
                <a:gd name="adj" fmla="val 44350"/>
              </a:avLst>
            </a:prstGeom>
            <a:solidFill>
              <a:srgbClr val="F5B7BF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 rot="2040000">
              <a:off x="6530" y="1998"/>
              <a:ext cx="1341" cy="1302"/>
              <a:chOff x="11847" y="2634"/>
              <a:chExt cx="2276" cy="2210"/>
            </a:xfrm>
            <a:scene3d>
              <a:camera prst="orthographicFront">
                <a:rot lat="0" lon="0" rev="1800000"/>
              </a:camera>
              <a:lightRig rig="threePt" dir="t"/>
            </a:scene3d>
          </p:grpSpPr>
          <p:sp>
            <p:nvSpPr>
              <p:cNvPr id="75" name="椭圆 74"/>
              <p:cNvSpPr/>
              <p:nvPr/>
            </p:nvSpPr>
            <p:spPr>
              <a:xfrm>
                <a:off x="12492" y="263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3715" y="275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1847" y="356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2950" y="3460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13688" y="435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2314" y="4436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78" idx="7"/>
                <a:endCxn id="76" idx="3"/>
              </p:cNvCxnSpPr>
              <p:nvPr/>
            </p:nvCxnSpPr>
            <p:spPr>
              <a:xfrm flipV="1">
                <a:off x="13298" y="3102"/>
                <a:ext cx="477" cy="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5" idx="3"/>
                <a:endCxn id="77" idx="7"/>
              </p:cNvCxnSpPr>
              <p:nvPr/>
            </p:nvCxnSpPr>
            <p:spPr>
              <a:xfrm flipH="1">
                <a:off x="12195" y="2982"/>
                <a:ext cx="357" cy="6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78" idx="2"/>
                <a:endCxn id="77" idx="6"/>
              </p:cNvCxnSpPr>
              <p:nvPr/>
            </p:nvCxnSpPr>
            <p:spPr>
              <a:xfrm flipH="1">
                <a:off x="12255" y="3664"/>
                <a:ext cx="695" cy="10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endCxn id="78" idx="3"/>
              </p:cNvCxnSpPr>
              <p:nvPr/>
            </p:nvCxnSpPr>
            <p:spPr>
              <a:xfrm flipV="1">
                <a:off x="12662" y="3808"/>
                <a:ext cx="348" cy="6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78" idx="5"/>
                <a:endCxn id="79" idx="1"/>
              </p:cNvCxnSpPr>
              <p:nvPr/>
            </p:nvCxnSpPr>
            <p:spPr>
              <a:xfrm>
                <a:off x="13298" y="3808"/>
                <a:ext cx="450" cy="6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80" idx="6"/>
                <a:endCxn id="79" idx="2"/>
              </p:cNvCxnSpPr>
              <p:nvPr/>
            </p:nvCxnSpPr>
            <p:spPr>
              <a:xfrm flipV="1">
                <a:off x="12722" y="4562"/>
                <a:ext cx="966" cy="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流程图: 汇总连接 86"/>
          <p:cNvSpPr/>
          <p:nvPr/>
        </p:nvSpPr>
        <p:spPr>
          <a:xfrm>
            <a:off x="9653905" y="4061460"/>
            <a:ext cx="255905" cy="255905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曲线连接符 89"/>
          <p:cNvCxnSpPr>
            <a:stCxn id="308" idx="3"/>
          </p:cNvCxnSpPr>
          <p:nvPr/>
        </p:nvCxnSpPr>
        <p:spPr>
          <a:xfrm>
            <a:off x="8843010" y="4197985"/>
            <a:ext cx="810895" cy="6350"/>
          </a:xfrm>
          <a:prstGeom prst="curvedConnector3">
            <a:avLst>
              <a:gd name="adj1" fmla="val 50039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4890" y="1406525"/>
          <a:ext cx="51308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4800" imgH="241300" progId="Equation.KSEE3">
                  <p:embed/>
                </p:oleObj>
              </mc:Choice>
              <mc:Fallback>
                <p:oleObj name="" r:id="rId1" imgW="304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44890" y="1406525"/>
                        <a:ext cx="51308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4890" y="3241675"/>
          <a:ext cx="51308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304800" imgH="241300" progId="Equation.KSEE3">
                  <p:embed/>
                </p:oleObj>
              </mc:Choice>
              <mc:Fallback>
                <p:oleObj name="" r:id="rId3" imgW="304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44890" y="3241675"/>
                        <a:ext cx="51308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4890" y="4937125"/>
          <a:ext cx="51308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5" imgW="304800" imgH="241300" progId="Equation.KSEE3">
                  <p:embed/>
                </p:oleObj>
              </mc:Choice>
              <mc:Fallback>
                <p:oleObj name="" r:id="rId5" imgW="304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44890" y="4937125"/>
                        <a:ext cx="51308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肘形连接符 96"/>
          <p:cNvCxnSpPr>
            <a:stCxn id="307" idx="3"/>
            <a:endCxn id="87" idx="0"/>
          </p:cNvCxnSpPr>
          <p:nvPr/>
        </p:nvCxnSpPr>
        <p:spPr>
          <a:xfrm>
            <a:off x="8843010" y="2389505"/>
            <a:ext cx="939165" cy="1671955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311" idx="3"/>
            <a:endCxn id="87" idx="4"/>
          </p:cNvCxnSpPr>
          <p:nvPr/>
        </p:nvCxnSpPr>
        <p:spPr>
          <a:xfrm flipV="1">
            <a:off x="8843010" y="4317365"/>
            <a:ext cx="939165" cy="1587500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11039475" y="4037965"/>
            <a:ext cx="320040" cy="32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313" idx="3"/>
            <a:endCxn id="99" idx="1"/>
          </p:cNvCxnSpPr>
          <p:nvPr/>
        </p:nvCxnSpPr>
        <p:spPr>
          <a:xfrm>
            <a:off x="10286365" y="4197985"/>
            <a:ext cx="75311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48925" y="3791585"/>
          <a:ext cx="42799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7" imgW="254000" imgH="254000" progId="Equation.KSEE3">
                  <p:embed/>
                </p:oleObj>
              </mc:Choice>
              <mc:Fallback>
                <p:oleObj name="" r:id="rId7" imgW="2540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48925" y="3791585"/>
                        <a:ext cx="42799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2653" y="2152650"/>
          <a:ext cx="299085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" name="" r:id="rId9" imgW="177165" imgH="241300" progId="Equation.KSEE3">
                  <p:embed/>
                </p:oleObj>
              </mc:Choice>
              <mc:Fallback>
                <p:oleObj name="" r:id="rId9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22653" y="2152650"/>
                        <a:ext cx="299085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2653" y="5675313"/>
          <a:ext cx="29908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" name="" r:id="rId11" imgW="177165" imgH="228600" progId="Equation.KSEE3">
                  <p:embed/>
                </p:oleObj>
              </mc:Choice>
              <mc:Fallback>
                <p:oleObj name="" r:id="rId1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22653" y="5675313"/>
                        <a:ext cx="29908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1383" y="3979228"/>
          <a:ext cx="34353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" name="" r:id="rId13" imgW="203200" imgH="228600" progId="Equation.KSEE3">
                  <p:embed/>
                </p:oleObj>
              </mc:Choice>
              <mc:Fallback>
                <p:oleObj name="" r:id="rId13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21383" y="3979228"/>
                        <a:ext cx="34353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" name="组合 114"/>
          <p:cNvGrpSpPr/>
          <p:nvPr/>
        </p:nvGrpSpPr>
        <p:grpSpPr>
          <a:xfrm>
            <a:off x="9664700" y="1690370"/>
            <a:ext cx="2305685" cy="694055"/>
            <a:chOff x="15767" y="2112"/>
            <a:chExt cx="3631" cy="1093"/>
          </a:xfrm>
        </p:grpSpPr>
        <p:sp>
          <p:nvSpPr>
            <p:cNvPr id="112" name="流程图: 汇总连接 111"/>
            <p:cNvSpPr/>
            <p:nvPr/>
          </p:nvSpPr>
          <p:spPr>
            <a:xfrm>
              <a:off x="16918" y="2112"/>
              <a:ext cx="403" cy="403"/>
            </a:xfrm>
            <a:prstGeom prst="flowChartSummingJunc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5767" y="2383"/>
              <a:ext cx="3631" cy="82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/>
              <a:r>
                <a:rPr lang="en-US" altLang="zh-CN" sz="1600" i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en-US" altLang="zh-CN" sz="1200" i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Correlation </a:t>
              </a:r>
              <a:endParaRPr lang="en-US" altLang="zh-CN" sz="120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/>
              <a:r>
                <a:rPr lang="en-US" altLang="zh-CN" sz="1200" i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coefficient calculation</a:t>
              </a:r>
              <a:endParaRPr lang="en-US" altLang="zh-CN" sz="120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6" name="圆角矩形 115"/>
          <p:cNvSpPr/>
          <p:nvPr/>
        </p:nvSpPr>
        <p:spPr>
          <a:xfrm>
            <a:off x="10400030" y="2544445"/>
            <a:ext cx="320040" cy="32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9892030" y="2778125"/>
            <a:ext cx="1582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>
                <a:latin typeface="+mn-ea"/>
              </a:rPr>
              <a:t> </a:t>
            </a:r>
            <a:r>
              <a:rPr lang="zh-CN" altLang="en-US" sz="1200">
                <a:latin typeface="+mn-ea"/>
              </a:rPr>
              <a:t>Conditional </a:t>
            </a:r>
            <a:endParaRPr lang="zh-CN" altLang="en-US" sz="1200">
              <a:latin typeface="+mn-ea"/>
            </a:endParaRPr>
          </a:p>
          <a:p>
            <a:r>
              <a:rPr lang="zh-CN" altLang="en-US" sz="1200">
                <a:latin typeface="+mn-ea"/>
              </a:rPr>
              <a:t>probability matrix</a:t>
            </a:r>
            <a:endParaRPr lang="zh-CN" altLang="en-US" sz="1200">
              <a:latin typeface="+mn-ea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 flipV="1">
            <a:off x="4058285" y="2103120"/>
            <a:ext cx="664210" cy="864235"/>
          </a:xfrm>
          <a:prstGeom prst="straightConnector1">
            <a:avLst/>
          </a:prstGeom>
          <a:ln w="44450" cap="sq">
            <a:solidFill>
              <a:srgbClr val="F8CDAC"/>
            </a:solidFill>
            <a:tailEnd type="arrow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4105910" y="4064000"/>
            <a:ext cx="544830" cy="872490"/>
          </a:xfrm>
          <a:prstGeom prst="straightConnector1">
            <a:avLst/>
          </a:prstGeom>
          <a:ln w="44450">
            <a:solidFill>
              <a:srgbClr val="F5B7BF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4106545" y="3488690"/>
            <a:ext cx="552450" cy="0"/>
          </a:xfrm>
          <a:prstGeom prst="straightConnector1">
            <a:avLst/>
          </a:prstGeom>
          <a:ln w="44450">
            <a:solidFill>
              <a:srgbClr val="FEE69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703580" y="4728210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PPI G</a:t>
            </a:r>
            <a:r>
              <a:rPr lang="en-US" altLang="zh-CN"/>
              <a:t>raph</a:t>
            </a:r>
            <a:endParaRPr lang="en-US" altLang="zh-CN"/>
          </a:p>
        </p:txBody>
      </p:sp>
      <p:cxnSp>
        <p:nvCxnSpPr>
          <p:cNvPr id="125" name="直接连接符 124"/>
          <p:cNvCxnSpPr/>
          <p:nvPr/>
        </p:nvCxnSpPr>
        <p:spPr>
          <a:xfrm>
            <a:off x="5330825" y="2291080"/>
            <a:ext cx="0" cy="392430"/>
          </a:xfrm>
          <a:prstGeom prst="line">
            <a:avLst/>
          </a:prstGeom>
          <a:ln w="254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309235" y="4037965"/>
            <a:ext cx="0" cy="392430"/>
          </a:xfrm>
          <a:prstGeom prst="line">
            <a:avLst/>
          </a:prstGeom>
          <a:ln w="254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" name="圆角矩形 94"/>
          <p:cNvSpPr/>
          <p:nvPr/>
        </p:nvSpPr>
        <p:spPr>
          <a:xfrm>
            <a:off x="72390" y="958850"/>
            <a:ext cx="7260590" cy="5291455"/>
          </a:xfrm>
          <a:prstGeom prst="round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3860800" y="934720"/>
            <a:ext cx="7754620" cy="5315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865880" y="942340"/>
            <a:ext cx="5749290" cy="531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2605405" y="3448685"/>
            <a:ext cx="125285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9375" y="927100"/>
            <a:ext cx="11527790" cy="530352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1" name="组合 210"/>
          <p:cNvGrpSpPr/>
          <p:nvPr/>
        </p:nvGrpSpPr>
        <p:grpSpPr>
          <a:xfrm>
            <a:off x="233680" y="2284730"/>
            <a:ext cx="2371725" cy="2342515"/>
            <a:chOff x="234" y="4263"/>
            <a:chExt cx="2754" cy="2718"/>
          </a:xfrm>
        </p:grpSpPr>
        <p:grpSp>
          <p:nvGrpSpPr>
            <p:cNvPr id="59" name="组合 58"/>
            <p:cNvGrpSpPr/>
            <p:nvPr/>
          </p:nvGrpSpPr>
          <p:grpSpPr>
            <a:xfrm>
              <a:off x="361" y="4381"/>
              <a:ext cx="2358" cy="2470"/>
              <a:chOff x="813" y="1745"/>
              <a:chExt cx="2424" cy="2539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535" y="190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758" y="202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0" y="283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93" y="2730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31" y="362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357" y="3706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>
                <a:stCxn id="7" idx="7"/>
                <a:endCxn id="5" idx="3"/>
              </p:cNvCxnSpPr>
              <p:nvPr/>
            </p:nvCxnSpPr>
            <p:spPr>
              <a:xfrm flipV="1">
                <a:off x="2341" y="2372"/>
                <a:ext cx="477" cy="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" idx="3"/>
                <a:endCxn id="6" idx="7"/>
              </p:cNvCxnSpPr>
              <p:nvPr/>
            </p:nvCxnSpPr>
            <p:spPr>
              <a:xfrm flipH="1">
                <a:off x="1238" y="2252"/>
                <a:ext cx="357" cy="6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7" idx="2"/>
                <a:endCxn id="6" idx="6"/>
              </p:cNvCxnSpPr>
              <p:nvPr/>
            </p:nvCxnSpPr>
            <p:spPr>
              <a:xfrm flipH="1">
                <a:off x="1298" y="2934"/>
                <a:ext cx="695" cy="10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endCxn id="7" idx="3"/>
              </p:cNvCxnSpPr>
              <p:nvPr/>
            </p:nvCxnSpPr>
            <p:spPr>
              <a:xfrm flipV="1">
                <a:off x="1705" y="3078"/>
                <a:ext cx="348" cy="6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7" idx="5"/>
                <a:endCxn id="8" idx="1"/>
              </p:cNvCxnSpPr>
              <p:nvPr/>
            </p:nvCxnSpPr>
            <p:spPr>
              <a:xfrm>
                <a:off x="2341" y="3078"/>
                <a:ext cx="450" cy="6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9" idx="6"/>
                <a:endCxn id="8" idx="2"/>
              </p:cNvCxnSpPr>
              <p:nvPr/>
            </p:nvCxnSpPr>
            <p:spPr>
              <a:xfrm flipV="1">
                <a:off x="1765" y="3832"/>
                <a:ext cx="966" cy="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8" name="组合 27"/>
              <p:cNvGrpSpPr/>
              <p:nvPr/>
            </p:nvGrpSpPr>
            <p:grpSpPr>
              <a:xfrm>
                <a:off x="1477" y="1745"/>
                <a:ext cx="552" cy="120"/>
                <a:chOff x="1471" y="1853"/>
                <a:chExt cx="552" cy="120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2685" y="1865"/>
                <a:ext cx="552" cy="120"/>
                <a:chOff x="1471" y="1853"/>
                <a:chExt cx="552" cy="120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813" y="3296"/>
                <a:ext cx="552" cy="120"/>
                <a:chOff x="1471" y="1853"/>
                <a:chExt cx="552" cy="120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rgbClr val="7E7E7E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823" y="2566"/>
                <a:ext cx="552" cy="120"/>
                <a:chOff x="1471" y="1853"/>
                <a:chExt cx="552" cy="120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rgbClr val="7E7E7E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284" y="4164"/>
                <a:ext cx="552" cy="120"/>
                <a:chOff x="1471" y="1853"/>
                <a:chExt cx="552" cy="120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2685" y="4084"/>
                <a:ext cx="552" cy="120"/>
                <a:chOff x="1471" y="1853"/>
                <a:chExt cx="552" cy="12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1471" y="1853"/>
                  <a:ext cx="120" cy="120"/>
                </a:xfrm>
                <a:prstGeom prst="ellipse">
                  <a:avLst/>
                </a:prstGeom>
                <a:solidFill>
                  <a:srgbClr val="7E7E7E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1615" y="1853"/>
                  <a:ext cx="120" cy="1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759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1903" y="1853"/>
                  <a:ext cx="120" cy="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4" name="组合 183"/>
            <p:cNvGrpSpPr/>
            <p:nvPr/>
          </p:nvGrpSpPr>
          <p:grpSpPr>
            <a:xfrm rot="21360000">
              <a:off x="1611" y="6319"/>
              <a:ext cx="357" cy="90"/>
              <a:chOff x="3257" y="6074"/>
              <a:chExt cx="473" cy="119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 rot="3240000">
              <a:off x="1943" y="5859"/>
              <a:ext cx="357" cy="90"/>
              <a:chOff x="3257" y="6074"/>
              <a:chExt cx="473" cy="119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 rot="17760000">
              <a:off x="1161" y="5901"/>
              <a:ext cx="357" cy="90"/>
              <a:chOff x="3257" y="6074"/>
              <a:chExt cx="473" cy="119"/>
            </a:xfrm>
          </p:grpSpPr>
          <p:sp>
            <p:nvSpPr>
              <p:cNvPr id="192" name="矩形 191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 rot="21120000">
              <a:off x="1001" y="5463"/>
              <a:ext cx="357" cy="90"/>
              <a:chOff x="3257" y="6074"/>
              <a:chExt cx="473" cy="119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 rot="18000000">
              <a:off x="715" y="5074"/>
              <a:ext cx="357" cy="90"/>
              <a:chOff x="3257" y="6074"/>
              <a:chExt cx="473" cy="119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 rot="19140000">
              <a:off x="1966" y="5197"/>
              <a:ext cx="357" cy="90"/>
              <a:chOff x="3257" y="6074"/>
              <a:chExt cx="473" cy="119"/>
            </a:xfrm>
          </p:grpSpPr>
          <p:sp>
            <p:nvSpPr>
              <p:cNvPr id="207" name="矩形 206"/>
              <p:cNvSpPr/>
              <p:nvPr/>
            </p:nvSpPr>
            <p:spPr>
              <a:xfrm>
                <a:off x="3257" y="6074"/>
                <a:ext cx="119" cy="1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3434" y="6074"/>
                <a:ext cx="119" cy="1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3611" y="6074"/>
                <a:ext cx="119" cy="1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0" name="圆角矩形 209"/>
            <p:cNvSpPr/>
            <p:nvPr/>
          </p:nvSpPr>
          <p:spPr>
            <a:xfrm>
              <a:off x="234" y="4263"/>
              <a:ext cx="2754" cy="2718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2785745" y="2660015"/>
            <a:ext cx="993140" cy="1590040"/>
            <a:chOff x="3713" y="4578"/>
            <a:chExt cx="1274" cy="2038"/>
          </a:xfrm>
        </p:grpSpPr>
        <p:cxnSp>
          <p:nvCxnSpPr>
            <p:cNvPr id="218" name="直接连接符 217"/>
            <p:cNvCxnSpPr>
              <a:stCxn id="213" idx="1"/>
              <a:endCxn id="213" idx="3"/>
            </p:cNvCxnSpPr>
            <p:nvPr/>
          </p:nvCxnSpPr>
          <p:spPr>
            <a:xfrm>
              <a:off x="3713" y="5597"/>
              <a:ext cx="12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3" name="圆角矩形 212"/>
            <p:cNvSpPr/>
            <p:nvPr/>
          </p:nvSpPr>
          <p:spPr>
            <a:xfrm>
              <a:off x="3713" y="4578"/>
              <a:ext cx="1275" cy="2038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3805" y="4979"/>
              <a:ext cx="304" cy="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Conv1D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4215" y="4979"/>
              <a:ext cx="304" cy="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BN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  <p:sp>
          <p:nvSpPr>
            <p:cNvPr id="216" name="圆角矩形 215"/>
            <p:cNvSpPr/>
            <p:nvPr/>
          </p:nvSpPr>
          <p:spPr>
            <a:xfrm>
              <a:off x="4599" y="4979"/>
              <a:ext cx="304" cy="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BiGRU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 rot="2040000">
            <a:off x="4859655" y="1146175"/>
            <a:ext cx="851535" cy="826770"/>
            <a:chOff x="11847" y="2634"/>
            <a:chExt cx="2276" cy="2210"/>
          </a:xfrm>
          <a:scene3d>
            <a:camera prst="orthographicFront">
              <a:rot lat="0" lon="0" rev="1800000"/>
            </a:camera>
            <a:lightRig rig="threePt" dir="t"/>
          </a:scene3d>
        </p:grpSpPr>
        <p:sp>
          <p:nvSpPr>
            <p:cNvPr id="156" name="椭圆 155"/>
            <p:cNvSpPr/>
            <p:nvPr/>
          </p:nvSpPr>
          <p:spPr>
            <a:xfrm>
              <a:off x="12492" y="2634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3715" y="2754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11847" y="3568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12950" y="3460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13688" y="4358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12314" y="4436"/>
              <a:ext cx="408" cy="4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2" name="直接连接符 161"/>
            <p:cNvCxnSpPr>
              <a:stCxn id="159" idx="7"/>
              <a:endCxn id="157" idx="3"/>
            </p:cNvCxnSpPr>
            <p:nvPr/>
          </p:nvCxnSpPr>
          <p:spPr>
            <a:xfrm flipV="1">
              <a:off x="13298" y="3102"/>
              <a:ext cx="477" cy="4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56" idx="3"/>
              <a:endCxn id="158" idx="7"/>
            </p:cNvCxnSpPr>
            <p:nvPr/>
          </p:nvCxnSpPr>
          <p:spPr>
            <a:xfrm flipH="1">
              <a:off x="12195" y="2982"/>
              <a:ext cx="357" cy="6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9" idx="2"/>
              <a:endCxn id="158" idx="6"/>
            </p:cNvCxnSpPr>
            <p:nvPr/>
          </p:nvCxnSpPr>
          <p:spPr>
            <a:xfrm flipH="1">
              <a:off x="12255" y="3664"/>
              <a:ext cx="695" cy="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endCxn id="159" idx="3"/>
            </p:cNvCxnSpPr>
            <p:nvPr/>
          </p:nvCxnSpPr>
          <p:spPr>
            <a:xfrm flipV="1">
              <a:off x="12662" y="3808"/>
              <a:ext cx="348" cy="6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9" idx="5"/>
              <a:endCxn id="160" idx="1"/>
            </p:cNvCxnSpPr>
            <p:nvPr/>
          </p:nvCxnSpPr>
          <p:spPr>
            <a:xfrm>
              <a:off x="13298" y="3808"/>
              <a:ext cx="450" cy="6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61" idx="6"/>
              <a:endCxn id="160" idx="2"/>
            </p:cNvCxnSpPr>
            <p:nvPr/>
          </p:nvCxnSpPr>
          <p:spPr>
            <a:xfrm flipV="1">
              <a:off x="12722" y="4562"/>
              <a:ext cx="966" cy="7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52" name="组合 251"/>
          <p:cNvGrpSpPr/>
          <p:nvPr/>
        </p:nvGrpSpPr>
        <p:grpSpPr>
          <a:xfrm>
            <a:off x="4599305" y="2941955"/>
            <a:ext cx="1546860" cy="904875"/>
            <a:chOff x="6120" y="1950"/>
            <a:chExt cx="2436" cy="1425"/>
          </a:xfr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253" name="平行四边形 252"/>
            <p:cNvSpPr/>
            <p:nvPr/>
          </p:nvSpPr>
          <p:spPr>
            <a:xfrm>
              <a:off x="6120" y="1950"/>
              <a:ext cx="2436" cy="1425"/>
            </a:xfrm>
            <a:prstGeom prst="parallelogram">
              <a:avLst>
                <a:gd name="adj" fmla="val 44350"/>
              </a:avLst>
            </a:prstGeom>
            <a:solidFill>
              <a:srgbClr val="FFD96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54" name="组合 253"/>
            <p:cNvGrpSpPr/>
            <p:nvPr/>
          </p:nvGrpSpPr>
          <p:grpSpPr>
            <a:xfrm rot="2040000">
              <a:off x="6530" y="1998"/>
              <a:ext cx="1341" cy="1302"/>
              <a:chOff x="11847" y="2634"/>
              <a:chExt cx="2276" cy="2210"/>
            </a:xfrm>
            <a:scene3d>
              <a:camera prst="orthographicFront">
                <a:rot lat="0" lon="0" rev="1800000"/>
              </a:camera>
              <a:lightRig rig="threePt" dir="t"/>
            </a:scene3d>
          </p:grpSpPr>
          <p:sp>
            <p:nvSpPr>
              <p:cNvPr id="255" name="椭圆 254"/>
              <p:cNvSpPr/>
              <p:nvPr/>
            </p:nvSpPr>
            <p:spPr>
              <a:xfrm>
                <a:off x="12492" y="263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13715" y="275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11847" y="356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12950" y="3460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13688" y="435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12314" y="4436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61" name="直接连接符 260"/>
              <p:cNvCxnSpPr>
                <a:stCxn id="258" idx="7"/>
                <a:endCxn id="256" idx="3"/>
              </p:cNvCxnSpPr>
              <p:nvPr/>
            </p:nvCxnSpPr>
            <p:spPr>
              <a:xfrm flipV="1">
                <a:off x="13298" y="3102"/>
                <a:ext cx="477" cy="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>
                <a:stCxn id="255" idx="3"/>
                <a:endCxn id="257" idx="7"/>
              </p:cNvCxnSpPr>
              <p:nvPr/>
            </p:nvCxnSpPr>
            <p:spPr>
              <a:xfrm flipH="1">
                <a:off x="12195" y="2982"/>
                <a:ext cx="357" cy="6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/>
              <p:cNvCxnSpPr>
                <a:stCxn id="258" idx="2"/>
                <a:endCxn id="257" idx="6"/>
              </p:cNvCxnSpPr>
              <p:nvPr/>
            </p:nvCxnSpPr>
            <p:spPr>
              <a:xfrm flipH="1">
                <a:off x="12255" y="3664"/>
                <a:ext cx="695" cy="10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>
                <a:endCxn id="258" idx="3"/>
              </p:cNvCxnSpPr>
              <p:nvPr/>
            </p:nvCxnSpPr>
            <p:spPr>
              <a:xfrm flipV="1">
                <a:off x="12662" y="3808"/>
                <a:ext cx="348" cy="6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>
                <a:stCxn id="258" idx="5"/>
                <a:endCxn id="259" idx="1"/>
              </p:cNvCxnSpPr>
              <p:nvPr/>
            </p:nvCxnSpPr>
            <p:spPr>
              <a:xfrm>
                <a:off x="13298" y="3808"/>
                <a:ext cx="450" cy="6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>
                <a:stCxn id="260" idx="6"/>
                <a:endCxn id="259" idx="2"/>
              </p:cNvCxnSpPr>
              <p:nvPr/>
            </p:nvCxnSpPr>
            <p:spPr>
              <a:xfrm flipV="1">
                <a:off x="12722" y="4562"/>
                <a:ext cx="966" cy="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3" name="直接箭头连接符 282"/>
          <p:cNvCxnSpPr/>
          <p:nvPr/>
        </p:nvCxnSpPr>
        <p:spPr>
          <a:xfrm flipV="1">
            <a:off x="6353175" y="1616710"/>
            <a:ext cx="242570" cy="63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 flipV="1">
            <a:off x="6306185" y="3460750"/>
            <a:ext cx="242570" cy="635"/>
          </a:xfrm>
          <a:prstGeom prst="straightConnector1">
            <a:avLst/>
          </a:prstGeom>
          <a:ln w="38100">
            <a:solidFill>
              <a:srgbClr val="FFD96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V="1">
            <a:off x="6305550" y="5126990"/>
            <a:ext cx="242570" cy="63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6" name="圆角矩形 285"/>
          <p:cNvSpPr/>
          <p:nvPr/>
        </p:nvSpPr>
        <p:spPr>
          <a:xfrm>
            <a:off x="6779260" y="1201420"/>
            <a:ext cx="237490" cy="810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7" name="圆角矩形 286"/>
          <p:cNvSpPr/>
          <p:nvPr/>
        </p:nvSpPr>
        <p:spPr>
          <a:xfrm>
            <a:off x="6779260" y="3039110"/>
            <a:ext cx="237490" cy="810260"/>
          </a:xfrm>
          <a:prstGeom prst="roundRect">
            <a:avLst/>
          </a:prstGeom>
          <a:solidFill>
            <a:srgbClr val="FFD96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8" name="圆角矩形 287"/>
          <p:cNvSpPr/>
          <p:nvPr/>
        </p:nvSpPr>
        <p:spPr>
          <a:xfrm>
            <a:off x="6779260" y="4721225"/>
            <a:ext cx="237490" cy="8102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9" name="直接箭头连接符 288"/>
          <p:cNvCxnSpPr/>
          <p:nvPr/>
        </p:nvCxnSpPr>
        <p:spPr>
          <a:xfrm flipV="1">
            <a:off x="7122795" y="1616710"/>
            <a:ext cx="242570" cy="63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7122795" y="3445510"/>
            <a:ext cx="242570" cy="635"/>
          </a:xfrm>
          <a:prstGeom prst="straightConnector1">
            <a:avLst/>
          </a:prstGeom>
          <a:ln w="38100">
            <a:solidFill>
              <a:srgbClr val="FFD96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/>
          <p:nvPr/>
        </p:nvCxnSpPr>
        <p:spPr>
          <a:xfrm flipV="1">
            <a:off x="7122795" y="5126990"/>
            <a:ext cx="242570" cy="63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圆角矩形 291"/>
          <p:cNvSpPr/>
          <p:nvPr/>
        </p:nvSpPr>
        <p:spPr>
          <a:xfrm>
            <a:off x="7500620" y="1055370"/>
            <a:ext cx="237490" cy="11315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classifier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5" name="圆角矩形 294"/>
          <p:cNvSpPr/>
          <p:nvPr/>
        </p:nvSpPr>
        <p:spPr>
          <a:xfrm>
            <a:off x="7500620" y="2875280"/>
            <a:ext cx="237490" cy="1131570"/>
          </a:xfrm>
          <a:prstGeom prst="roundRect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classifier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7" name="圆角矩形 296"/>
          <p:cNvSpPr/>
          <p:nvPr/>
        </p:nvSpPr>
        <p:spPr>
          <a:xfrm>
            <a:off x="7500620" y="4558030"/>
            <a:ext cx="237490" cy="11315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classifier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98" name="直接箭头连接符 297"/>
          <p:cNvCxnSpPr/>
          <p:nvPr/>
        </p:nvCxnSpPr>
        <p:spPr>
          <a:xfrm flipH="1" flipV="1">
            <a:off x="7936230" y="1618615"/>
            <a:ext cx="640080" cy="4445"/>
          </a:xfrm>
          <a:prstGeom prst="straightConnector1">
            <a:avLst/>
          </a:prstGeom>
          <a:ln w="38100" cmpd="sng">
            <a:solidFill>
              <a:schemeClr val="accent2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 flipH="1" flipV="1">
            <a:off x="7936230" y="3460115"/>
            <a:ext cx="640080" cy="4445"/>
          </a:xfrm>
          <a:prstGeom prst="straightConnector1">
            <a:avLst/>
          </a:prstGeom>
          <a:ln w="38100" cmpd="sng">
            <a:solidFill>
              <a:srgbClr val="FFD965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 flipH="1" flipV="1">
            <a:off x="7936230" y="5149215"/>
            <a:ext cx="640080" cy="4445"/>
          </a:xfrm>
          <a:prstGeom prst="straightConnector1">
            <a:avLst/>
          </a:prstGeom>
          <a:ln w="38100" cmpd="sng">
            <a:solidFill>
              <a:schemeClr val="accent6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4" name="圆角矩形 303"/>
          <p:cNvSpPr/>
          <p:nvPr/>
        </p:nvSpPr>
        <p:spPr>
          <a:xfrm>
            <a:off x="6816725" y="2267585"/>
            <a:ext cx="997585" cy="2514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5" name="圆角矩形 304"/>
          <p:cNvSpPr/>
          <p:nvPr/>
        </p:nvSpPr>
        <p:spPr>
          <a:xfrm>
            <a:off x="6779260" y="4068445"/>
            <a:ext cx="997585" cy="251460"/>
          </a:xfrm>
          <a:prstGeom prst="roundRect">
            <a:avLst/>
          </a:prstGeom>
          <a:solidFill>
            <a:srgbClr val="FFD96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6" name="圆角矩形 305"/>
          <p:cNvSpPr/>
          <p:nvPr/>
        </p:nvSpPr>
        <p:spPr>
          <a:xfrm>
            <a:off x="6779260" y="5767705"/>
            <a:ext cx="997585" cy="251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" name="圆角矩形 306"/>
          <p:cNvSpPr/>
          <p:nvPr/>
        </p:nvSpPr>
        <p:spPr>
          <a:xfrm>
            <a:off x="8522970" y="2229485"/>
            <a:ext cx="320040" cy="32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08" name="圆角矩形 307"/>
          <p:cNvSpPr/>
          <p:nvPr/>
        </p:nvSpPr>
        <p:spPr>
          <a:xfrm>
            <a:off x="8522970" y="4037965"/>
            <a:ext cx="320040" cy="320040"/>
          </a:xfrm>
          <a:prstGeom prst="roundRect">
            <a:avLst/>
          </a:prstGeom>
          <a:solidFill>
            <a:srgbClr val="FFD96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1" name="圆角矩形 310"/>
          <p:cNvSpPr/>
          <p:nvPr/>
        </p:nvSpPr>
        <p:spPr>
          <a:xfrm>
            <a:off x="8522970" y="5744845"/>
            <a:ext cx="320040" cy="32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圆角矩形 312"/>
          <p:cNvSpPr/>
          <p:nvPr/>
        </p:nvSpPr>
        <p:spPr>
          <a:xfrm>
            <a:off x="9966325" y="4037965"/>
            <a:ext cx="320040" cy="32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17880000">
            <a:off x="3768090" y="2240915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EFDCBE"/>
                </a:solidFill>
              </a:rPr>
              <a:t>MLP</a:t>
            </a:r>
            <a:endParaRPr lang="en-US" altLang="zh-CN" sz="2400">
              <a:solidFill>
                <a:srgbClr val="EFDCBE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7814310" y="2389505"/>
            <a:ext cx="708660" cy="381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7776845" y="4194175"/>
            <a:ext cx="746125" cy="1143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06" idx="3"/>
            <a:endCxn id="311" idx="1"/>
          </p:cNvCxnSpPr>
          <p:nvPr/>
        </p:nvCxnSpPr>
        <p:spPr>
          <a:xfrm>
            <a:off x="7776845" y="5893435"/>
            <a:ext cx="746125" cy="1143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4599305" y="1081405"/>
            <a:ext cx="1546860" cy="904875"/>
            <a:chOff x="6120" y="1950"/>
            <a:chExt cx="2436" cy="1425"/>
          </a:xfr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20" name="平行四边形 19"/>
            <p:cNvSpPr/>
            <p:nvPr/>
          </p:nvSpPr>
          <p:spPr>
            <a:xfrm>
              <a:off x="6120" y="1950"/>
              <a:ext cx="2436" cy="1425"/>
            </a:xfrm>
            <a:prstGeom prst="parallelogram">
              <a:avLst>
                <a:gd name="adj" fmla="val 44350"/>
              </a:avLst>
            </a:prstGeom>
            <a:solidFill>
              <a:srgbClr val="F8CDAC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 rot="2040000">
              <a:off x="6530" y="1998"/>
              <a:ext cx="1341" cy="1302"/>
              <a:chOff x="11847" y="2634"/>
              <a:chExt cx="2276" cy="2210"/>
            </a:xfrm>
            <a:scene3d>
              <a:camera prst="orthographicFront">
                <a:rot lat="0" lon="0" rev="1800000"/>
              </a:camera>
              <a:lightRig rig="threePt" dir="t"/>
            </a:scene3d>
          </p:grpSpPr>
          <p:sp>
            <p:nvSpPr>
              <p:cNvPr id="60" name="椭圆 59"/>
              <p:cNvSpPr/>
              <p:nvPr/>
            </p:nvSpPr>
            <p:spPr>
              <a:xfrm>
                <a:off x="12492" y="263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3715" y="275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1847" y="356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2950" y="3460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3688" y="435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2314" y="4436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/>
              <p:cNvCxnSpPr>
                <a:stCxn id="63" idx="7"/>
                <a:endCxn id="61" idx="3"/>
              </p:cNvCxnSpPr>
              <p:nvPr/>
            </p:nvCxnSpPr>
            <p:spPr>
              <a:xfrm flipV="1">
                <a:off x="13298" y="3102"/>
                <a:ext cx="477" cy="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60" idx="3"/>
                <a:endCxn id="62" idx="7"/>
              </p:cNvCxnSpPr>
              <p:nvPr/>
            </p:nvCxnSpPr>
            <p:spPr>
              <a:xfrm flipH="1">
                <a:off x="12195" y="2982"/>
                <a:ext cx="357" cy="6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63" idx="2"/>
                <a:endCxn id="62" idx="6"/>
              </p:cNvCxnSpPr>
              <p:nvPr/>
            </p:nvCxnSpPr>
            <p:spPr>
              <a:xfrm flipH="1">
                <a:off x="12255" y="3664"/>
                <a:ext cx="695" cy="10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endCxn id="63" idx="3"/>
              </p:cNvCxnSpPr>
              <p:nvPr/>
            </p:nvCxnSpPr>
            <p:spPr>
              <a:xfrm flipV="1">
                <a:off x="12662" y="3808"/>
                <a:ext cx="348" cy="6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3" idx="5"/>
                <a:endCxn id="64" idx="1"/>
              </p:cNvCxnSpPr>
              <p:nvPr/>
            </p:nvCxnSpPr>
            <p:spPr>
              <a:xfrm>
                <a:off x="13298" y="3808"/>
                <a:ext cx="450" cy="6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65" idx="6"/>
                <a:endCxn id="64" idx="2"/>
              </p:cNvCxnSpPr>
              <p:nvPr/>
            </p:nvCxnSpPr>
            <p:spPr>
              <a:xfrm flipV="1">
                <a:off x="12722" y="4562"/>
                <a:ext cx="966" cy="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组合 71"/>
          <p:cNvGrpSpPr/>
          <p:nvPr/>
        </p:nvGrpSpPr>
        <p:grpSpPr>
          <a:xfrm>
            <a:off x="4496435" y="4626610"/>
            <a:ext cx="1546860" cy="904875"/>
            <a:chOff x="6108" y="1950"/>
            <a:chExt cx="2436" cy="1425"/>
          </a:xfr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73" name="平行四边形 72"/>
            <p:cNvSpPr/>
            <p:nvPr/>
          </p:nvSpPr>
          <p:spPr>
            <a:xfrm>
              <a:off x="6108" y="1950"/>
              <a:ext cx="2436" cy="1425"/>
            </a:xfrm>
            <a:prstGeom prst="parallelogram">
              <a:avLst>
                <a:gd name="adj" fmla="val 44350"/>
              </a:avLst>
            </a:prstGeom>
            <a:solidFill>
              <a:srgbClr val="F5B7BF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 rot="2040000">
              <a:off x="6530" y="1998"/>
              <a:ext cx="1341" cy="1302"/>
              <a:chOff x="11847" y="2634"/>
              <a:chExt cx="2276" cy="2210"/>
            </a:xfrm>
            <a:scene3d>
              <a:camera prst="orthographicFront">
                <a:rot lat="0" lon="0" rev="1800000"/>
              </a:camera>
              <a:lightRig rig="threePt" dir="t"/>
            </a:scene3d>
          </p:grpSpPr>
          <p:sp>
            <p:nvSpPr>
              <p:cNvPr id="75" name="椭圆 74"/>
              <p:cNvSpPr/>
              <p:nvPr/>
            </p:nvSpPr>
            <p:spPr>
              <a:xfrm>
                <a:off x="12492" y="263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3715" y="2754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1847" y="356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2950" y="3460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13688" y="4358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2314" y="4436"/>
                <a:ext cx="408" cy="4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78" idx="7"/>
                <a:endCxn id="76" idx="3"/>
              </p:cNvCxnSpPr>
              <p:nvPr/>
            </p:nvCxnSpPr>
            <p:spPr>
              <a:xfrm flipV="1">
                <a:off x="13298" y="3102"/>
                <a:ext cx="477" cy="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5" idx="3"/>
                <a:endCxn id="77" idx="7"/>
              </p:cNvCxnSpPr>
              <p:nvPr/>
            </p:nvCxnSpPr>
            <p:spPr>
              <a:xfrm flipH="1">
                <a:off x="12195" y="2982"/>
                <a:ext cx="357" cy="6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78" idx="2"/>
                <a:endCxn id="77" idx="6"/>
              </p:cNvCxnSpPr>
              <p:nvPr/>
            </p:nvCxnSpPr>
            <p:spPr>
              <a:xfrm flipH="1">
                <a:off x="12255" y="3664"/>
                <a:ext cx="695" cy="10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endCxn id="78" idx="3"/>
              </p:cNvCxnSpPr>
              <p:nvPr/>
            </p:nvCxnSpPr>
            <p:spPr>
              <a:xfrm flipV="1">
                <a:off x="12662" y="3808"/>
                <a:ext cx="348" cy="6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78" idx="5"/>
                <a:endCxn id="79" idx="1"/>
              </p:cNvCxnSpPr>
              <p:nvPr/>
            </p:nvCxnSpPr>
            <p:spPr>
              <a:xfrm>
                <a:off x="13298" y="3808"/>
                <a:ext cx="450" cy="6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80" idx="6"/>
                <a:endCxn id="79" idx="2"/>
              </p:cNvCxnSpPr>
              <p:nvPr/>
            </p:nvCxnSpPr>
            <p:spPr>
              <a:xfrm flipV="1">
                <a:off x="12722" y="4562"/>
                <a:ext cx="966" cy="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流程图: 汇总连接 86"/>
          <p:cNvSpPr/>
          <p:nvPr/>
        </p:nvSpPr>
        <p:spPr>
          <a:xfrm>
            <a:off x="9653905" y="4061460"/>
            <a:ext cx="255905" cy="255905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曲线连接符 89"/>
          <p:cNvCxnSpPr>
            <a:stCxn id="308" idx="3"/>
          </p:cNvCxnSpPr>
          <p:nvPr/>
        </p:nvCxnSpPr>
        <p:spPr>
          <a:xfrm>
            <a:off x="8843010" y="4197985"/>
            <a:ext cx="810895" cy="6350"/>
          </a:xfrm>
          <a:prstGeom prst="curvedConnector3">
            <a:avLst>
              <a:gd name="adj1" fmla="val 50039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4890" y="1406525"/>
          <a:ext cx="51308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4800" imgH="241300" progId="Equation.KSEE3">
                  <p:embed/>
                </p:oleObj>
              </mc:Choice>
              <mc:Fallback>
                <p:oleObj name="" r:id="rId1" imgW="304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44890" y="1406525"/>
                        <a:ext cx="51308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4890" y="3241675"/>
          <a:ext cx="51308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304800" imgH="241300" progId="Equation.KSEE3">
                  <p:embed/>
                </p:oleObj>
              </mc:Choice>
              <mc:Fallback>
                <p:oleObj name="" r:id="rId3" imgW="304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44890" y="3241675"/>
                        <a:ext cx="51308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4890" y="4937125"/>
          <a:ext cx="51308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5" imgW="304800" imgH="241300" progId="Equation.KSEE3">
                  <p:embed/>
                </p:oleObj>
              </mc:Choice>
              <mc:Fallback>
                <p:oleObj name="" r:id="rId5" imgW="304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44890" y="4937125"/>
                        <a:ext cx="51308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肘形连接符 96"/>
          <p:cNvCxnSpPr>
            <a:stCxn id="307" idx="3"/>
            <a:endCxn id="87" idx="0"/>
          </p:cNvCxnSpPr>
          <p:nvPr/>
        </p:nvCxnSpPr>
        <p:spPr>
          <a:xfrm>
            <a:off x="8843010" y="2389505"/>
            <a:ext cx="939165" cy="1671955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311" idx="3"/>
            <a:endCxn id="87" idx="4"/>
          </p:cNvCxnSpPr>
          <p:nvPr/>
        </p:nvCxnSpPr>
        <p:spPr>
          <a:xfrm flipV="1">
            <a:off x="8843010" y="4317365"/>
            <a:ext cx="939165" cy="1587500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11039475" y="4037965"/>
            <a:ext cx="320040" cy="32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313" idx="3"/>
            <a:endCxn id="99" idx="1"/>
          </p:cNvCxnSpPr>
          <p:nvPr/>
        </p:nvCxnSpPr>
        <p:spPr>
          <a:xfrm>
            <a:off x="10286365" y="4197985"/>
            <a:ext cx="75311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48925" y="3791585"/>
          <a:ext cx="42799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7" imgW="254000" imgH="254000" progId="Equation.KSEE3">
                  <p:embed/>
                </p:oleObj>
              </mc:Choice>
              <mc:Fallback>
                <p:oleObj name="" r:id="rId7" imgW="2540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48925" y="3791585"/>
                        <a:ext cx="42799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2653" y="2152650"/>
          <a:ext cx="299085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" name="" r:id="rId9" imgW="177165" imgH="241300" progId="Equation.KSEE3">
                  <p:embed/>
                </p:oleObj>
              </mc:Choice>
              <mc:Fallback>
                <p:oleObj name="" r:id="rId9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22653" y="2152650"/>
                        <a:ext cx="299085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2653" y="5675313"/>
          <a:ext cx="29908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" name="" r:id="rId11" imgW="177165" imgH="228600" progId="Equation.KSEE3">
                  <p:embed/>
                </p:oleObj>
              </mc:Choice>
              <mc:Fallback>
                <p:oleObj name="" r:id="rId1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22653" y="5675313"/>
                        <a:ext cx="29908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2653" y="3985578"/>
          <a:ext cx="34353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" name="" r:id="rId13" imgW="203200" imgH="228600" progId="Equation.KSEE3">
                  <p:embed/>
                </p:oleObj>
              </mc:Choice>
              <mc:Fallback>
                <p:oleObj name="" r:id="rId13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22653" y="3985578"/>
                        <a:ext cx="34353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" name="组合 114"/>
          <p:cNvGrpSpPr/>
          <p:nvPr/>
        </p:nvGrpSpPr>
        <p:grpSpPr>
          <a:xfrm>
            <a:off x="9766300" y="1690370"/>
            <a:ext cx="2305685" cy="694055"/>
            <a:chOff x="15767" y="2112"/>
            <a:chExt cx="3631" cy="1093"/>
          </a:xfrm>
        </p:grpSpPr>
        <p:sp>
          <p:nvSpPr>
            <p:cNvPr id="112" name="流程图: 汇总连接 111"/>
            <p:cNvSpPr/>
            <p:nvPr/>
          </p:nvSpPr>
          <p:spPr>
            <a:xfrm>
              <a:off x="16918" y="2112"/>
              <a:ext cx="403" cy="403"/>
            </a:xfrm>
            <a:prstGeom prst="flowChartSummingJunc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5767" y="2383"/>
              <a:ext cx="3631" cy="82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/>
              <a:r>
                <a:rPr lang="en-US" altLang="zh-CN" sz="1600" i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en-US" altLang="zh-CN" sz="1200" i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Correlation </a:t>
              </a:r>
              <a:endParaRPr lang="en-US" altLang="zh-CN" sz="120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/>
              <a:r>
                <a:rPr lang="en-US" altLang="zh-CN" sz="1200" i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coefficient calculation</a:t>
              </a:r>
              <a:endParaRPr lang="en-US" altLang="zh-CN" sz="120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6" name="圆角矩形 115"/>
          <p:cNvSpPr/>
          <p:nvPr/>
        </p:nvSpPr>
        <p:spPr>
          <a:xfrm>
            <a:off x="10501630" y="2544445"/>
            <a:ext cx="320040" cy="32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9993630" y="2778125"/>
            <a:ext cx="1582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>
                <a:latin typeface="+mn-ea"/>
              </a:rPr>
              <a:t> </a:t>
            </a:r>
            <a:r>
              <a:rPr lang="zh-CN" altLang="en-US" sz="1200">
                <a:latin typeface="+mn-ea"/>
              </a:rPr>
              <a:t>Conditional </a:t>
            </a:r>
            <a:endParaRPr lang="zh-CN" altLang="en-US" sz="1200">
              <a:latin typeface="+mn-ea"/>
            </a:endParaRPr>
          </a:p>
          <a:p>
            <a:r>
              <a:rPr lang="zh-CN" altLang="en-US" sz="1200">
                <a:latin typeface="+mn-ea"/>
              </a:rPr>
              <a:t>probability matrix</a:t>
            </a:r>
            <a:endParaRPr lang="zh-CN" altLang="en-US" sz="1200">
              <a:latin typeface="+mn-ea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03580" y="4728210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PPI G</a:t>
            </a:r>
            <a:r>
              <a:rPr lang="en-US" altLang="zh-CN"/>
              <a:t>raph</a:t>
            </a:r>
            <a:endParaRPr lang="en-US" altLang="zh-CN"/>
          </a:p>
        </p:txBody>
      </p:sp>
      <p:cxnSp>
        <p:nvCxnSpPr>
          <p:cNvPr id="125" name="直接连接符 124"/>
          <p:cNvCxnSpPr/>
          <p:nvPr/>
        </p:nvCxnSpPr>
        <p:spPr>
          <a:xfrm>
            <a:off x="5285105" y="2291080"/>
            <a:ext cx="0" cy="392430"/>
          </a:xfrm>
          <a:prstGeom prst="line">
            <a:avLst/>
          </a:prstGeom>
          <a:ln w="254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271135" y="4037965"/>
            <a:ext cx="0" cy="392430"/>
          </a:xfrm>
          <a:prstGeom prst="line">
            <a:avLst/>
          </a:prstGeom>
          <a:ln w="254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20" idx="4"/>
            <a:endCxn id="304" idx="1"/>
          </p:cNvCxnSpPr>
          <p:nvPr/>
        </p:nvCxnSpPr>
        <p:spPr>
          <a:xfrm rot="5400000" flipV="1">
            <a:off x="5891530" y="1467485"/>
            <a:ext cx="407035" cy="1443990"/>
          </a:xfrm>
          <a:prstGeom prst="bentConnector2">
            <a:avLst/>
          </a:prstGeom>
          <a:ln w="25400">
            <a:solidFill>
              <a:schemeClr val="accent1"/>
            </a:solidFill>
            <a:tailEnd type="arrow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253" idx="4"/>
            <a:endCxn id="305" idx="1"/>
          </p:cNvCxnSpPr>
          <p:nvPr/>
        </p:nvCxnSpPr>
        <p:spPr>
          <a:xfrm rot="5400000" flipV="1">
            <a:off x="5902325" y="3316605"/>
            <a:ext cx="347345" cy="1406525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73" idx="4"/>
            <a:endCxn id="306" idx="1"/>
          </p:cNvCxnSpPr>
          <p:nvPr/>
        </p:nvCxnSpPr>
        <p:spPr>
          <a:xfrm rot="5400000" flipV="1">
            <a:off x="5843270" y="4957445"/>
            <a:ext cx="361950" cy="1509395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右箭头 113"/>
          <p:cNvSpPr/>
          <p:nvPr/>
        </p:nvSpPr>
        <p:spPr>
          <a:xfrm>
            <a:off x="4010025" y="3296285"/>
            <a:ext cx="680720" cy="272415"/>
          </a:xfrm>
          <a:prstGeom prst="rightArrow">
            <a:avLst/>
          </a:prstGeom>
          <a:solidFill>
            <a:srgbClr val="FFD96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右箭头 117"/>
          <p:cNvSpPr/>
          <p:nvPr/>
        </p:nvSpPr>
        <p:spPr>
          <a:xfrm rot="17880000">
            <a:off x="3831590" y="2439035"/>
            <a:ext cx="1064260" cy="264160"/>
          </a:xfrm>
          <a:prstGeom prst="rightArrow">
            <a:avLst/>
          </a:prstGeom>
          <a:solidFill>
            <a:srgbClr val="F8CDA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右箭头 119"/>
          <p:cNvSpPr/>
          <p:nvPr/>
        </p:nvSpPr>
        <p:spPr>
          <a:xfrm rot="2760000">
            <a:off x="3900805" y="4172585"/>
            <a:ext cx="1064260" cy="264160"/>
          </a:xfrm>
          <a:prstGeom prst="rightArrow">
            <a:avLst/>
          </a:prstGeom>
          <a:solidFill>
            <a:srgbClr val="F5B7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 rot="0">
            <a:off x="1213010" y="4107180"/>
            <a:ext cx="845660" cy="374650"/>
            <a:chOff x="1939" y="6666"/>
            <a:chExt cx="5291" cy="1506"/>
          </a:xfrm>
        </p:grpSpPr>
        <p:sp>
          <p:nvSpPr>
            <p:cNvPr id="87" name="圆角矩形 86"/>
            <p:cNvSpPr/>
            <p:nvPr>
              <p:custDataLst>
                <p:tags r:id="rId1"/>
              </p:custDataLst>
            </p:nvPr>
          </p:nvSpPr>
          <p:spPr>
            <a:xfrm>
              <a:off x="379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>
              <p:custDataLst>
                <p:tags r:id="rId2"/>
              </p:custDataLst>
            </p:nvPr>
          </p:nvSpPr>
          <p:spPr>
            <a:xfrm>
              <a:off x="565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>
              <p:custDataLst>
                <p:tags r:id="rId3"/>
              </p:custDataLst>
            </p:nvPr>
          </p:nvSpPr>
          <p:spPr>
            <a:xfrm>
              <a:off x="1939" y="6666"/>
              <a:ext cx="794" cy="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>
              <p:custDataLst>
                <p:tags r:id="rId4"/>
              </p:custDataLst>
            </p:nvPr>
          </p:nvSpPr>
          <p:spPr>
            <a:xfrm>
              <a:off x="5657" y="6666"/>
              <a:ext cx="794" cy="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367" name="文本框 366"/>
            <p:cNvSpPr txBox="1"/>
            <p:nvPr>
              <p:custDataLst>
                <p:tags r:id="rId5"/>
              </p:custDataLst>
            </p:nvPr>
          </p:nvSpPr>
          <p:spPr>
            <a:xfrm>
              <a:off x="2329" y="7017"/>
              <a:ext cx="62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"/>
            </a:p>
          </p:txBody>
        </p:sp>
        <p:sp>
          <p:nvSpPr>
            <p:cNvPr id="369" name="圆角矩形 368"/>
            <p:cNvSpPr/>
            <p:nvPr>
              <p:custDataLst>
                <p:tags r:id="rId6"/>
              </p:custDataLst>
            </p:nvPr>
          </p:nvSpPr>
          <p:spPr>
            <a:xfrm>
              <a:off x="1943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0" name="文本框 369"/>
            <p:cNvSpPr txBox="1"/>
            <p:nvPr>
              <p:custDataLst>
                <p:tags r:id="rId7"/>
              </p:custDataLst>
            </p:nvPr>
          </p:nvSpPr>
          <p:spPr>
            <a:xfrm>
              <a:off x="2417" y="7014"/>
              <a:ext cx="62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"/>
            </a:p>
          </p:txBody>
        </p:sp>
      </p:grpSp>
      <p:grpSp>
        <p:nvGrpSpPr>
          <p:cNvPr id="157" name="组合 156"/>
          <p:cNvGrpSpPr/>
          <p:nvPr/>
        </p:nvGrpSpPr>
        <p:grpSpPr>
          <a:xfrm rot="0">
            <a:off x="105410" y="4527550"/>
            <a:ext cx="1748155" cy="732790"/>
            <a:chOff x="2815" y="2046"/>
            <a:chExt cx="4398" cy="1796"/>
          </a:xfrm>
        </p:grpSpPr>
        <p:grpSp>
          <p:nvGrpSpPr>
            <p:cNvPr id="158" name="组合 157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159" name="Google Shape;108;p18"/>
              <p:cNvSpPr/>
              <p:nvPr>
                <p:custDataLst>
                  <p:tags r:id="rId8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60" name="平行四边形 159"/>
              <p:cNvSpPr/>
              <p:nvPr>
                <p:custDataLst>
                  <p:tags r:id="rId9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Google Shape;108;p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62" name="直接连接符 161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3" name="Google Shape;108;p18"/>
              <p:cNvSpPr/>
              <p:nvPr>
                <p:custDataLst>
                  <p:tags r:id="rId12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64" name="Google Shape;108;p18"/>
              <p:cNvSpPr/>
              <p:nvPr>
                <p:custDataLst>
                  <p:tags r:id="rId13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65" name="直接连接符 164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6" name="Google Shape;108;p18"/>
              <p:cNvSpPr/>
              <p:nvPr>
                <p:custDataLst>
                  <p:tags r:id="rId15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67" name="直接连接符 166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>
                <a:stCxn id="164" idx="6"/>
                <a:endCxn id="166" idx="3"/>
              </p:cNvCxnSpPr>
              <p:nvPr>
                <p:custDataLst>
                  <p:tags r:id="rId17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直接连接符 170"/>
            <p:cNvCxnSpPr>
              <a:stCxn id="159" idx="5"/>
              <a:endCxn id="164" idx="1"/>
            </p:cNvCxnSpPr>
            <p:nvPr>
              <p:custDataLst>
                <p:tags r:id="rId20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1304925" y="3749675"/>
            <a:ext cx="845820" cy="374650"/>
            <a:chOff x="1938" y="6666"/>
            <a:chExt cx="5292" cy="1506"/>
          </a:xfrm>
        </p:grpSpPr>
        <p:sp>
          <p:nvSpPr>
            <p:cNvPr id="54" name="圆角矩形 53"/>
            <p:cNvSpPr/>
            <p:nvPr>
              <p:custDataLst>
                <p:tags r:id="rId21"/>
              </p:custDataLst>
            </p:nvPr>
          </p:nvSpPr>
          <p:spPr>
            <a:xfrm>
              <a:off x="193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>
              <p:custDataLst>
                <p:tags r:id="rId22"/>
              </p:custDataLst>
            </p:nvPr>
          </p:nvSpPr>
          <p:spPr>
            <a:xfrm>
              <a:off x="379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>
              <p:custDataLst>
                <p:tags r:id="rId23"/>
              </p:custDataLst>
            </p:nvPr>
          </p:nvSpPr>
          <p:spPr>
            <a:xfrm>
              <a:off x="565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>
              <p:custDataLst>
                <p:tags r:id="rId24"/>
              </p:custDataLst>
            </p:nvPr>
          </p:nvSpPr>
          <p:spPr>
            <a:xfrm>
              <a:off x="1939" y="6666"/>
              <a:ext cx="794" cy="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71" name="文本框 70"/>
            <p:cNvSpPr txBox="1"/>
            <p:nvPr>
              <p:custDataLst>
                <p:tags r:id="rId25"/>
              </p:custDataLst>
            </p:nvPr>
          </p:nvSpPr>
          <p:spPr>
            <a:xfrm>
              <a:off x="5657" y="6666"/>
              <a:ext cx="794" cy="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96" name="曲线连接符 95"/>
          <p:cNvCxnSpPr/>
          <p:nvPr/>
        </p:nvCxnSpPr>
        <p:spPr>
          <a:xfrm rot="16200000">
            <a:off x="534035" y="3933825"/>
            <a:ext cx="817880" cy="722630"/>
          </a:xfrm>
          <a:prstGeom prst="curvedConnector2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 rot="16200000">
            <a:off x="404495" y="4252595"/>
            <a:ext cx="817245" cy="797560"/>
          </a:xfrm>
          <a:prstGeom prst="curvedConnector2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曲线连接符 97"/>
          <p:cNvCxnSpPr/>
          <p:nvPr/>
        </p:nvCxnSpPr>
        <p:spPr>
          <a:xfrm>
            <a:off x="2150745" y="3872230"/>
            <a:ext cx="690880" cy="748665"/>
          </a:xfrm>
          <a:prstGeom prst="curvedConnector2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曲线连接符 98"/>
          <p:cNvCxnSpPr/>
          <p:nvPr/>
        </p:nvCxnSpPr>
        <p:spPr>
          <a:xfrm>
            <a:off x="2058670" y="4229735"/>
            <a:ext cx="668020" cy="727075"/>
          </a:xfrm>
          <a:prstGeom prst="curvedConnector2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261485" y="4351655"/>
            <a:ext cx="278765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815840" y="3180715"/>
            <a:ext cx="588010" cy="30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/>
          <p:cNvGrpSpPr/>
          <p:nvPr/>
        </p:nvGrpSpPr>
        <p:grpSpPr>
          <a:xfrm rot="0">
            <a:off x="2365375" y="4464685"/>
            <a:ext cx="1748155" cy="733425"/>
            <a:chOff x="2815" y="2046"/>
            <a:chExt cx="4398" cy="1796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174" name="Google Shape;108;p18"/>
              <p:cNvSpPr/>
              <p:nvPr>
                <p:custDataLst>
                  <p:tags r:id="rId26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75" name="平行四边形 174"/>
              <p:cNvSpPr/>
              <p:nvPr>
                <p:custDataLst>
                  <p:tags r:id="rId27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Google Shape;108;p18"/>
              <p:cNvSpPr/>
              <p:nvPr>
                <p:custDataLst>
                  <p:tags r:id="rId28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77" name="直接连接符 176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8" name="Google Shape;108;p18"/>
              <p:cNvSpPr/>
              <p:nvPr>
                <p:custDataLst>
                  <p:tags r:id="rId30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79" name="Google Shape;108;p18"/>
              <p:cNvSpPr/>
              <p:nvPr>
                <p:custDataLst>
                  <p:tags r:id="rId31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80" name="直接连接符 179"/>
              <p:cNvCxnSpPr/>
              <p:nvPr>
                <p:custDataLst>
                  <p:tags r:id="rId32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81" name="Google Shape;108;p18"/>
              <p:cNvSpPr/>
              <p:nvPr>
                <p:custDataLst>
                  <p:tags r:id="rId33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82" name="直接连接符 181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>
                <a:stCxn id="179" idx="6"/>
                <a:endCxn id="181" idx="3"/>
              </p:cNvCxnSpPr>
              <p:nvPr>
                <p:custDataLst>
                  <p:tags r:id="rId35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>
                <p:custDataLst>
                  <p:tags r:id="rId36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直接连接符 185"/>
            <p:cNvCxnSpPr>
              <a:stCxn id="174" idx="5"/>
              <a:endCxn id="179" idx="1"/>
            </p:cNvCxnSpPr>
            <p:nvPr>
              <p:custDataLst>
                <p:tags r:id="rId38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582920" y="2957195"/>
            <a:ext cx="1747520" cy="732790"/>
            <a:chOff x="8792" y="4372"/>
            <a:chExt cx="2752" cy="1154"/>
          </a:xfrm>
        </p:grpSpPr>
        <p:sp>
          <p:nvSpPr>
            <p:cNvPr id="189" name="Google Shape;108;p18"/>
            <p:cNvSpPr/>
            <p:nvPr>
              <p:custDataLst>
                <p:tags r:id="rId39"/>
              </p:custDataLst>
            </p:nvPr>
          </p:nvSpPr>
          <p:spPr>
            <a:xfrm>
              <a:off x="9508" y="4585"/>
              <a:ext cx="230" cy="22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90" name="平行四边形 189"/>
            <p:cNvSpPr/>
            <p:nvPr>
              <p:custDataLst>
                <p:tags r:id="rId40"/>
              </p:custDataLst>
            </p:nvPr>
          </p:nvSpPr>
          <p:spPr>
            <a:xfrm>
              <a:off x="8792" y="4372"/>
              <a:ext cx="2753" cy="1155"/>
            </a:xfrm>
            <a:prstGeom prst="parallelogram">
              <a:avLst>
                <a:gd name="adj" fmla="val 502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Google Shape;108;p18"/>
            <p:cNvSpPr/>
            <p:nvPr>
              <p:custDataLst>
                <p:tags r:id="rId41"/>
              </p:custDataLst>
            </p:nvPr>
          </p:nvSpPr>
          <p:spPr>
            <a:xfrm>
              <a:off x="9245" y="5146"/>
              <a:ext cx="230" cy="22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92" name="直接连接符 191"/>
            <p:cNvCxnSpPr/>
            <p:nvPr>
              <p:custDataLst>
                <p:tags r:id="rId42"/>
              </p:custDataLst>
            </p:nvPr>
          </p:nvCxnSpPr>
          <p:spPr>
            <a:xfrm flipH="1">
              <a:off x="9360" y="4781"/>
              <a:ext cx="182" cy="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3" name="Google Shape;108;p18"/>
            <p:cNvSpPr/>
            <p:nvPr>
              <p:custDataLst>
                <p:tags r:id="rId43"/>
              </p:custDataLst>
            </p:nvPr>
          </p:nvSpPr>
          <p:spPr>
            <a:xfrm>
              <a:off x="10221" y="4585"/>
              <a:ext cx="230" cy="22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94" name="Google Shape;108;p18"/>
            <p:cNvSpPr/>
            <p:nvPr>
              <p:custDataLst>
                <p:tags r:id="rId44"/>
              </p:custDataLst>
            </p:nvPr>
          </p:nvSpPr>
          <p:spPr>
            <a:xfrm>
              <a:off x="9959" y="5146"/>
              <a:ext cx="230" cy="22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95" name="直接连接符 194"/>
            <p:cNvCxnSpPr/>
            <p:nvPr>
              <p:custDataLst>
                <p:tags r:id="rId45"/>
              </p:custDataLst>
            </p:nvPr>
          </p:nvCxnSpPr>
          <p:spPr>
            <a:xfrm flipH="1">
              <a:off x="10074" y="4781"/>
              <a:ext cx="182" cy="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6" name="Google Shape;108;p18"/>
            <p:cNvSpPr/>
            <p:nvPr>
              <p:custDataLst>
                <p:tags r:id="rId46"/>
              </p:custDataLst>
            </p:nvPr>
          </p:nvSpPr>
          <p:spPr>
            <a:xfrm>
              <a:off x="10739" y="4813"/>
              <a:ext cx="230" cy="22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97" name="直接连接符 196"/>
            <p:cNvCxnSpPr/>
            <p:nvPr>
              <p:custDataLst>
                <p:tags r:id="rId47"/>
              </p:custDataLst>
            </p:nvPr>
          </p:nvCxnSpPr>
          <p:spPr>
            <a:xfrm>
              <a:off x="10452" y="4699"/>
              <a:ext cx="322" cy="14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94" idx="6"/>
              <a:endCxn id="196" idx="3"/>
            </p:cNvCxnSpPr>
            <p:nvPr>
              <p:custDataLst>
                <p:tags r:id="rId48"/>
              </p:custDataLst>
            </p:nvPr>
          </p:nvCxnSpPr>
          <p:spPr>
            <a:xfrm flipV="1">
              <a:off x="10189" y="5008"/>
              <a:ext cx="584" cy="2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49"/>
              </p:custDataLst>
            </p:nvPr>
          </p:nvCxnSpPr>
          <p:spPr>
            <a:xfrm flipH="1">
              <a:off x="9739" y="4699"/>
              <a:ext cx="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>
              <p:custDataLst>
                <p:tags r:id="rId50"/>
              </p:custDataLst>
            </p:nvPr>
          </p:nvCxnSpPr>
          <p:spPr>
            <a:xfrm flipH="1">
              <a:off x="9475" y="5261"/>
              <a:ext cx="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89" idx="5"/>
              <a:endCxn id="194" idx="1"/>
            </p:cNvCxnSpPr>
            <p:nvPr>
              <p:custDataLst>
                <p:tags r:id="rId51"/>
              </p:custDataLst>
            </p:nvPr>
          </p:nvCxnSpPr>
          <p:spPr>
            <a:xfrm>
              <a:off x="9705" y="4781"/>
              <a:ext cx="288" cy="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02" name="组合 201"/>
          <p:cNvGrpSpPr/>
          <p:nvPr/>
        </p:nvGrpSpPr>
        <p:grpSpPr>
          <a:xfrm rot="0">
            <a:off x="5582920" y="4464685"/>
            <a:ext cx="1748155" cy="733425"/>
            <a:chOff x="2815" y="2046"/>
            <a:chExt cx="4398" cy="1796"/>
          </a:xfrm>
        </p:grpSpPr>
        <p:grpSp>
          <p:nvGrpSpPr>
            <p:cNvPr id="203" name="组合 202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204" name="Google Shape;108;p18"/>
              <p:cNvSpPr/>
              <p:nvPr>
                <p:custDataLst>
                  <p:tags r:id="rId52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05" name="平行四边形 204"/>
              <p:cNvSpPr/>
              <p:nvPr>
                <p:custDataLst>
                  <p:tags r:id="rId53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Google Shape;108;p18"/>
              <p:cNvSpPr/>
              <p:nvPr>
                <p:custDataLst>
                  <p:tags r:id="rId54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07" name="直接连接符 206"/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08" name="Google Shape;108;p18"/>
              <p:cNvSpPr/>
              <p:nvPr>
                <p:custDataLst>
                  <p:tags r:id="rId56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09" name="Google Shape;108;p18"/>
              <p:cNvSpPr/>
              <p:nvPr>
                <p:custDataLst>
                  <p:tags r:id="rId57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10" name="直接连接符 209"/>
              <p:cNvCxnSpPr/>
              <p:nvPr>
                <p:custDataLst>
                  <p:tags r:id="rId58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11" name="Google Shape;108;p18"/>
              <p:cNvSpPr/>
              <p:nvPr>
                <p:custDataLst>
                  <p:tags r:id="rId59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12" name="直接连接符 211"/>
              <p:cNvCxnSpPr/>
              <p:nvPr>
                <p:custDataLst>
                  <p:tags r:id="rId60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209" idx="6"/>
                <a:endCxn id="211" idx="3"/>
              </p:cNvCxnSpPr>
              <p:nvPr>
                <p:custDataLst>
                  <p:tags r:id="rId61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>
                <p:custDataLst>
                  <p:tags r:id="rId62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>
                <p:custDataLst>
                  <p:tags r:id="rId63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直接连接符 215"/>
            <p:cNvCxnSpPr>
              <a:stCxn id="204" idx="5"/>
              <a:endCxn id="209" idx="1"/>
            </p:cNvCxnSpPr>
            <p:nvPr>
              <p:custDataLst>
                <p:tags r:id="rId64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 rot="0">
            <a:off x="5582920" y="5946140"/>
            <a:ext cx="1748155" cy="733425"/>
            <a:chOff x="2815" y="2046"/>
            <a:chExt cx="4398" cy="1796"/>
          </a:xfrm>
        </p:grpSpPr>
        <p:grpSp>
          <p:nvGrpSpPr>
            <p:cNvPr id="219" name="组合 218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220" name="Google Shape;108;p18"/>
              <p:cNvSpPr/>
              <p:nvPr>
                <p:custDataLst>
                  <p:tags r:id="rId65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21" name="平行四边形 220"/>
              <p:cNvSpPr/>
              <p:nvPr>
                <p:custDataLst>
                  <p:tags r:id="rId66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Google Shape;108;p18"/>
              <p:cNvSpPr/>
              <p:nvPr>
                <p:custDataLst>
                  <p:tags r:id="rId67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23" name="直接连接符 222"/>
              <p:cNvCxnSpPr/>
              <p:nvPr>
                <p:custDataLst>
                  <p:tags r:id="rId68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24" name="Google Shape;108;p18"/>
              <p:cNvSpPr/>
              <p:nvPr>
                <p:custDataLst>
                  <p:tags r:id="rId69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25" name="Google Shape;108;p18"/>
              <p:cNvSpPr/>
              <p:nvPr>
                <p:custDataLst>
                  <p:tags r:id="rId70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26" name="直接连接符 225"/>
              <p:cNvCxnSpPr/>
              <p:nvPr>
                <p:custDataLst>
                  <p:tags r:id="rId71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27" name="Google Shape;108;p18"/>
              <p:cNvSpPr/>
              <p:nvPr>
                <p:custDataLst>
                  <p:tags r:id="rId72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28" name="直接连接符 227"/>
              <p:cNvCxnSpPr/>
              <p:nvPr>
                <p:custDataLst>
                  <p:tags r:id="rId73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>
                <a:stCxn id="225" idx="6"/>
                <a:endCxn id="227" idx="3"/>
              </p:cNvCxnSpPr>
              <p:nvPr>
                <p:custDataLst>
                  <p:tags r:id="rId74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>
                <p:custDataLst>
                  <p:tags r:id="rId75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直接连接符 231"/>
            <p:cNvCxnSpPr>
              <a:stCxn id="220" idx="5"/>
              <a:endCxn id="225" idx="1"/>
            </p:cNvCxnSpPr>
            <p:nvPr>
              <p:custDataLst>
                <p:tags r:id="rId77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8" name="右箭头 247"/>
          <p:cNvSpPr/>
          <p:nvPr/>
        </p:nvSpPr>
        <p:spPr>
          <a:xfrm>
            <a:off x="3993515" y="4732655"/>
            <a:ext cx="250825" cy="1562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0" name="曲线连接符 249"/>
          <p:cNvCxnSpPr>
            <a:stCxn id="100" idx="3"/>
            <a:endCxn id="105" idx="1"/>
          </p:cNvCxnSpPr>
          <p:nvPr/>
        </p:nvCxnSpPr>
        <p:spPr>
          <a:xfrm flipV="1">
            <a:off x="4540250" y="3335020"/>
            <a:ext cx="275590" cy="148907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endCxn id="300" idx="1"/>
          </p:cNvCxnSpPr>
          <p:nvPr/>
        </p:nvCxnSpPr>
        <p:spPr>
          <a:xfrm flipV="1">
            <a:off x="4526280" y="4810760"/>
            <a:ext cx="289560" cy="127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4" name="曲线连接符 253"/>
          <p:cNvCxnSpPr/>
          <p:nvPr/>
        </p:nvCxnSpPr>
        <p:spPr>
          <a:xfrm>
            <a:off x="4540250" y="4824095"/>
            <a:ext cx="275590" cy="148399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>
            <a:off x="5403850" y="4825365"/>
            <a:ext cx="363220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111" idx="3"/>
            <a:endCxn id="221" idx="5"/>
          </p:cNvCxnSpPr>
          <p:nvPr/>
        </p:nvCxnSpPr>
        <p:spPr>
          <a:xfrm flipV="1">
            <a:off x="5403850" y="6313170"/>
            <a:ext cx="363220" cy="1206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16" name="组合 315"/>
          <p:cNvGrpSpPr/>
          <p:nvPr/>
        </p:nvGrpSpPr>
        <p:grpSpPr>
          <a:xfrm>
            <a:off x="8821420" y="3749675"/>
            <a:ext cx="283210" cy="2081530"/>
            <a:chOff x="13892" y="5905"/>
            <a:chExt cx="446" cy="3278"/>
          </a:xfrm>
        </p:grpSpPr>
        <p:sp>
          <p:nvSpPr>
            <p:cNvPr id="436" name="圆角矩形 435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62915" y="487045"/>
            <a:ext cx="1250315" cy="1070610"/>
            <a:chOff x="785" y="1708"/>
            <a:chExt cx="1591" cy="1362"/>
          </a:xfrm>
        </p:grpSpPr>
        <p:grpSp>
          <p:nvGrpSpPr>
            <p:cNvPr id="47" name="组合 46"/>
            <p:cNvGrpSpPr/>
            <p:nvPr/>
          </p:nvGrpSpPr>
          <p:grpSpPr>
            <a:xfrm>
              <a:off x="785" y="1708"/>
              <a:ext cx="756" cy="1362"/>
              <a:chOff x="967" y="896"/>
              <a:chExt cx="1310" cy="2390"/>
            </a:xfrm>
            <a:no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1193" y="896"/>
                <a:ext cx="1084" cy="2390"/>
                <a:chOff x="1295" y="899"/>
                <a:chExt cx="1084" cy="2390"/>
              </a:xfrm>
              <a:grpFill/>
            </p:grpSpPr>
            <p:sp>
              <p:nvSpPr>
                <p:cNvPr id="14" name="椭圆 13"/>
                <p:cNvSpPr>
                  <a:spLocks noChangeAspect="1"/>
                </p:cNvSpPr>
                <p:nvPr>
                  <p:custDataLst>
                    <p:tags r:id="rId78"/>
                  </p:custDataLst>
                </p:nvPr>
              </p:nvSpPr>
              <p:spPr>
                <a:xfrm>
                  <a:off x="1295" y="899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>
                  <a:spLocks noChangeAspect="1"/>
                </p:cNvSpPr>
                <p:nvPr>
                  <p:custDataLst>
                    <p:tags r:id="rId79"/>
                  </p:custDataLst>
                </p:nvPr>
              </p:nvSpPr>
              <p:spPr>
                <a:xfrm>
                  <a:off x="2039" y="899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>
                  <a:spLocks noChangeAspect="1"/>
                </p:cNvSpPr>
                <p:nvPr>
                  <p:custDataLst>
                    <p:tags r:id="rId80"/>
                  </p:custDataLst>
                </p:nvPr>
              </p:nvSpPr>
              <p:spPr>
                <a:xfrm>
                  <a:off x="1295" y="1815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>
                  <a:spLocks noChangeAspect="1"/>
                </p:cNvSpPr>
                <p:nvPr>
                  <p:custDataLst>
                    <p:tags r:id="rId81"/>
                  </p:custDataLst>
                </p:nvPr>
              </p:nvSpPr>
              <p:spPr>
                <a:xfrm>
                  <a:off x="1295" y="1351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>
                  <a:spLocks noChangeAspect="1"/>
                </p:cNvSpPr>
                <p:nvPr>
                  <p:custDataLst>
                    <p:tags r:id="rId82"/>
                  </p:custDataLst>
                </p:nvPr>
              </p:nvSpPr>
              <p:spPr>
                <a:xfrm>
                  <a:off x="2039" y="2255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>
                  <a:spLocks noChangeAspect="1"/>
                </p:cNvSpPr>
                <p:nvPr>
                  <p:custDataLst>
                    <p:tags r:id="rId83"/>
                  </p:custDataLst>
                </p:nvPr>
              </p:nvSpPr>
              <p:spPr>
                <a:xfrm>
                  <a:off x="2039" y="1803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>
                  <a:spLocks noChangeAspect="1"/>
                </p:cNvSpPr>
                <p:nvPr>
                  <p:custDataLst>
                    <p:tags r:id="rId84"/>
                  </p:custDataLst>
                </p:nvPr>
              </p:nvSpPr>
              <p:spPr>
                <a:xfrm>
                  <a:off x="2039" y="2949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>
                  <a:spLocks noChangeAspect="1"/>
                </p:cNvSpPr>
                <p:nvPr>
                  <p:custDataLst>
                    <p:tags r:id="rId85"/>
                  </p:custDataLst>
                </p:nvPr>
              </p:nvSpPr>
              <p:spPr>
                <a:xfrm>
                  <a:off x="2039" y="1351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>
                  <a:spLocks noChangeAspect="1"/>
                </p:cNvSpPr>
                <p:nvPr>
                  <p:custDataLst>
                    <p:tags r:id="rId86"/>
                  </p:custDataLst>
                </p:nvPr>
              </p:nvSpPr>
              <p:spPr>
                <a:xfrm>
                  <a:off x="1295" y="2255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>
                  <a:spLocks noChangeAspect="1"/>
                </p:cNvSpPr>
                <p:nvPr>
                  <p:custDataLst>
                    <p:tags r:id="rId87"/>
                  </p:custDataLst>
                </p:nvPr>
              </p:nvSpPr>
              <p:spPr>
                <a:xfrm>
                  <a:off x="1295" y="2949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>
                  <p:custDataLst>
                    <p:tags r:id="rId88"/>
                  </p:custDataLst>
                </p:nvPr>
              </p:nvCxnSpPr>
              <p:spPr>
                <a:xfrm>
                  <a:off x="1635" y="1069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>
                  <p:custDataLst>
                    <p:tags r:id="rId89"/>
                  </p:custDataLst>
                </p:nvPr>
              </p:nvCxnSpPr>
              <p:spPr>
                <a:xfrm>
                  <a:off x="1635" y="1521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>
                  <p:custDataLst>
                    <p:tags r:id="rId90"/>
                  </p:custDataLst>
                </p:nvPr>
              </p:nvCxnSpPr>
              <p:spPr>
                <a:xfrm>
                  <a:off x="1635" y="1973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>
                  <p:custDataLst>
                    <p:tags r:id="rId91"/>
                  </p:custDataLst>
                </p:nvPr>
              </p:nvCxnSpPr>
              <p:spPr>
                <a:xfrm>
                  <a:off x="1635" y="2425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>
                  <p:custDataLst>
                    <p:tags r:id="rId92"/>
                  </p:custDataLst>
                </p:nvPr>
              </p:nvCxnSpPr>
              <p:spPr>
                <a:xfrm>
                  <a:off x="1635" y="3119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/>
              <p:cNvSpPr txBox="1"/>
              <p:nvPr>
                <p:custDataLst>
                  <p:tags r:id="rId93"/>
                </p:custDataLst>
              </p:nvPr>
            </p:nvSpPr>
            <p:spPr>
              <a:xfrm>
                <a:off x="967" y="2569"/>
                <a:ext cx="1255" cy="54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endParaRPr lang="en-US" altLang="zh-CN"/>
              </a:p>
            </p:txBody>
          </p:sp>
        </p:grpSp>
        <p:grpSp>
          <p:nvGrpSpPr>
            <p:cNvPr id="89" name="Google Shape;89;p17"/>
            <p:cNvGrpSpPr/>
            <p:nvPr/>
          </p:nvGrpSpPr>
          <p:grpSpPr>
            <a:xfrm>
              <a:off x="1818" y="1708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52" name="Google Shape;90;p17"/>
              <p:cNvSpPr/>
              <p:nvPr>
                <p:custDataLst>
                  <p:tags r:id="rId94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91;p17"/>
              <p:cNvSpPr/>
              <p:nvPr>
                <p:custDataLst>
                  <p:tags r:id="rId95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7"/>
              <p:cNvSpPr/>
              <p:nvPr>
                <p:custDataLst>
                  <p:tags r:id="rId96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89;p17"/>
            <p:cNvGrpSpPr/>
            <p:nvPr/>
          </p:nvGrpSpPr>
          <p:grpSpPr>
            <a:xfrm>
              <a:off x="1818" y="1966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59" name="Google Shape;90;p17"/>
              <p:cNvSpPr/>
              <p:nvPr>
                <p:custDataLst>
                  <p:tags r:id="rId97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91;p17"/>
              <p:cNvSpPr/>
              <p:nvPr>
                <p:custDataLst>
                  <p:tags r:id="rId98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92;p17"/>
              <p:cNvSpPr/>
              <p:nvPr>
                <p:custDataLst>
                  <p:tags r:id="rId99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" name="Google Shape;89;p17"/>
            <p:cNvGrpSpPr/>
            <p:nvPr/>
          </p:nvGrpSpPr>
          <p:grpSpPr>
            <a:xfrm>
              <a:off x="1818" y="2223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74" name="Google Shape;90;p17"/>
              <p:cNvSpPr/>
              <p:nvPr>
                <p:custDataLst>
                  <p:tags r:id="rId100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91;p17"/>
              <p:cNvSpPr/>
              <p:nvPr>
                <p:custDataLst>
                  <p:tags r:id="rId101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92;p17"/>
              <p:cNvSpPr/>
              <p:nvPr>
                <p:custDataLst>
                  <p:tags r:id="rId102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" name="Google Shape;89;p17"/>
            <p:cNvGrpSpPr/>
            <p:nvPr/>
          </p:nvGrpSpPr>
          <p:grpSpPr>
            <a:xfrm>
              <a:off x="1818" y="2481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86" name="Google Shape;90;p17"/>
              <p:cNvSpPr/>
              <p:nvPr>
                <p:custDataLst>
                  <p:tags r:id="rId103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91;p17"/>
              <p:cNvSpPr/>
              <p:nvPr>
                <p:custDataLst>
                  <p:tags r:id="rId104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92;p17"/>
              <p:cNvSpPr/>
              <p:nvPr>
                <p:custDataLst>
                  <p:tags r:id="rId105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6" name="Google Shape;89;p17"/>
            <p:cNvGrpSpPr/>
            <p:nvPr/>
          </p:nvGrpSpPr>
          <p:grpSpPr>
            <a:xfrm>
              <a:off x="1818" y="2857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108" name="Google Shape;90;p17"/>
              <p:cNvSpPr/>
              <p:nvPr>
                <p:custDataLst>
                  <p:tags r:id="rId106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91;p17"/>
              <p:cNvSpPr/>
              <p:nvPr>
                <p:custDataLst>
                  <p:tags r:id="rId107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92;p17"/>
              <p:cNvSpPr/>
              <p:nvPr>
                <p:custDataLst>
                  <p:tags r:id="rId108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 rot="0">
            <a:off x="3002915" y="654685"/>
            <a:ext cx="1748155" cy="732790"/>
            <a:chOff x="2815" y="2046"/>
            <a:chExt cx="4398" cy="1796"/>
          </a:xfrm>
        </p:grpSpPr>
        <p:grpSp>
          <p:nvGrpSpPr>
            <p:cNvPr id="4" name="组合 3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5" name="Google Shape;108;p18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6" name="平行四边形 5"/>
              <p:cNvSpPr/>
              <p:nvPr>
                <p:custDataLst>
                  <p:tags r:id="rId110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Google Shape;108;p18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1" name="直接连接符 10"/>
              <p:cNvCxnSpPr/>
              <p:nvPr>
                <p:custDataLst>
                  <p:tags r:id="rId112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" name="Google Shape;108;p18"/>
              <p:cNvSpPr/>
              <p:nvPr>
                <p:custDataLst>
                  <p:tags r:id="rId113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3" name="Google Shape;108;p18"/>
              <p:cNvSpPr/>
              <p:nvPr>
                <p:custDataLst>
                  <p:tags r:id="rId114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5" name="直接连接符 24"/>
              <p:cNvCxnSpPr/>
              <p:nvPr>
                <p:custDataLst>
                  <p:tags r:id="rId115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6" name="Google Shape;108;p18"/>
              <p:cNvSpPr/>
              <p:nvPr>
                <p:custDataLst>
                  <p:tags r:id="rId116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7" name="直接连接符 26"/>
              <p:cNvCxnSpPr/>
              <p:nvPr>
                <p:custDataLst>
                  <p:tags r:id="rId117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3" idx="6"/>
                <a:endCxn id="26" idx="3"/>
              </p:cNvCxnSpPr>
              <p:nvPr>
                <p:custDataLst>
                  <p:tags r:id="rId118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>
                <p:custDataLst>
                  <p:tags r:id="rId119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>
                <p:custDataLst>
                  <p:tags r:id="rId120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>
              <a:stCxn id="5" idx="5"/>
              <a:endCxn id="13" idx="1"/>
            </p:cNvCxnSpPr>
            <p:nvPr>
              <p:custDataLst>
                <p:tags r:id="rId121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 rot="0">
            <a:off x="5902960" y="709295"/>
            <a:ext cx="4731000" cy="2981181"/>
            <a:chOff x="2815" y="2046"/>
            <a:chExt cx="11902" cy="7307"/>
          </a:xfrm>
        </p:grpSpPr>
        <p:grpSp>
          <p:nvGrpSpPr>
            <p:cNvPr id="44" name="组合 43"/>
            <p:cNvGrpSpPr/>
            <p:nvPr/>
          </p:nvGrpSpPr>
          <p:grpSpPr>
            <a:xfrm>
              <a:off x="2815" y="2046"/>
              <a:ext cx="11902" cy="7307"/>
              <a:chOff x="3604" y="2129"/>
              <a:chExt cx="19128" cy="11741"/>
            </a:xfrm>
          </p:grpSpPr>
          <p:sp>
            <p:nvSpPr>
              <p:cNvPr id="45" name="Google Shape;108;p18"/>
              <p:cNvSpPr/>
              <p:nvPr>
                <p:custDataLst>
                  <p:tags r:id="rId122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48" name="平行四边形 47"/>
              <p:cNvSpPr/>
              <p:nvPr>
                <p:custDataLst>
                  <p:tags r:id="rId123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Google Shape;108;p18"/>
              <p:cNvSpPr/>
              <p:nvPr>
                <p:custDataLst>
                  <p:tags r:id="rId124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50" name="直接连接符 49"/>
              <p:cNvCxnSpPr/>
              <p:nvPr>
                <p:custDataLst>
                  <p:tags r:id="rId125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6" name="Google Shape;108;p18"/>
              <p:cNvSpPr/>
              <p:nvPr>
                <p:custDataLst>
                  <p:tags r:id="rId126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62" name="Google Shape;108;p18"/>
              <p:cNvSpPr/>
              <p:nvPr>
                <p:custDataLst>
                  <p:tags r:id="rId127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63" name="直接连接符 62"/>
              <p:cNvCxnSpPr/>
              <p:nvPr>
                <p:custDataLst>
                  <p:tags r:id="rId128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4" name="Google Shape;108;p18"/>
              <p:cNvSpPr/>
              <p:nvPr>
                <p:custDataLst>
                  <p:tags r:id="rId129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65" name="直接连接符 64"/>
              <p:cNvCxnSpPr/>
              <p:nvPr>
                <p:custDataLst>
                  <p:tags r:id="rId130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62" idx="6"/>
                <a:endCxn id="64" idx="3"/>
              </p:cNvCxnSpPr>
              <p:nvPr>
                <p:custDataLst>
                  <p:tags r:id="rId131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>
                <p:custDataLst>
                  <p:tags r:id="rId132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>
                <p:custDataLst>
                  <p:tags r:id="rId133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50" name="Google Shape;108;p18"/>
              <p:cNvSpPr/>
              <p:nvPr>
                <p:custDataLst>
                  <p:tags r:id="rId134"/>
                </p:custDataLst>
              </p:nvPr>
            </p:nvSpPr>
            <p:spPr>
              <a:xfrm>
                <a:off x="15691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1" name="Google Shape;108;p18"/>
              <p:cNvSpPr/>
              <p:nvPr>
                <p:custDataLst>
                  <p:tags r:id="rId135"/>
                </p:custDataLst>
              </p:nvPr>
            </p:nvSpPr>
            <p:spPr>
              <a:xfrm>
                <a:off x="16975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2" name="Google Shape;108;p18"/>
              <p:cNvSpPr/>
              <p:nvPr>
                <p:custDataLst>
                  <p:tags r:id="rId136"/>
                </p:custDataLst>
              </p:nvPr>
            </p:nvSpPr>
            <p:spPr>
              <a:xfrm>
                <a:off x="18292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3" name="Google Shape;108;p18"/>
              <p:cNvSpPr/>
              <p:nvPr>
                <p:custDataLst>
                  <p:tags r:id="rId137"/>
                </p:custDataLst>
              </p:nvPr>
            </p:nvSpPr>
            <p:spPr>
              <a:xfrm>
                <a:off x="19596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4" name="Google Shape;108;p18"/>
              <p:cNvSpPr/>
              <p:nvPr>
                <p:custDataLst>
                  <p:tags r:id="rId138"/>
                </p:custDataLst>
              </p:nvPr>
            </p:nvSpPr>
            <p:spPr>
              <a:xfrm>
                <a:off x="20846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5" name="Google Shape;108;p18"/>
              <p:cNvSpPr/>
              <p:nvPr>
                <p:custDataLst>
                  <p:tags r:id="rId139"/>
                </p:custDataLst>
              </p:nvPr>
            </p:nvSpPr>
            <p:spPr>
              <a:xfrm>
                <a:off x="22140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80" name="直接连接符 79"/>
            <p:cNvCxnSpPr>
              <a:stCxn id="45" idx="5"/>
              <a:endCxn id="62" idx="1"/>
            </p:cNvCxnSpPr>
            <p:nvPr>
              <p:custDataLst>
                <p:tags r:id="rId140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33" name="组合 432"/>
          <p:cNvGrpSpPr/>
          <p:nvPr/>
        </p:nvGrpSpPr>
        <p:grpSpPr>
          <a:xfrm>
            <a:off x="10907395" y="2150110"/>
            <a:ext cx="721995" cy="806450"/>
            <a:chOff x="14463" y="3780"/>
            <a:chExt cx="885" cy="729"/>
          </a:xfrm>
        </p:grpSpPr>
        <p:sp>
          <p:nvSpPr>
            <p:cNvPr id="290" name="Google Shape;213;p21"/>
            <p:cNvSpPr/>
            <p:nvPr>
              <p:custDataLst>
                <p:tags r:id="rId141"/>
              </p:custDataLst>
            </p:nvPr>
          </p:nvSpPr>
          <p:spPr>
            <a:xfrm flipH="1">
              <a:off x="14463" y="3780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14;p21"/>
            <p:cNvSpPr/>
            <p:nvPr>
              <p:custDataLst>
                <p:tags r:id="rId142"/>
              </p:custDataLst>
            </p:nvPr>
          </p:nvSpPr>
          <p:spPr>
            <a:xfrm flipH="1">
              <a:off x="14758" y="3780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15;p21"/>
            <p:cNvSpPr/>
            <p:nvPr>
              <p:custDataLst>
                <p:tags r:id="rId143"/>
              </p:custDataLst>
            </p:nvPr>
          </p:nvSpPr>
          <p:spPr>
            <a:xfrm flipH="1">
              <a:off x="15054" y="3780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218;p21"/>
            <p:cNvSpPr/>
            <p:nvPr>
              <p:custDataLst>
                <p:tags r:id="rId144"/>
              </p:custDataLst>
            </p:nvPr>
          </p:nvSpPr>
          <p:spPr>
            <a:xfrm flipH="1">
              <a:off x="14463" y="4023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219;p21"/>
            <p:cNvSpPr/>
            <p:nvPr>
              <p:custDataLst>
                <p:tags r:id="rId145"/>
              </p:custDataLst>
            </p:nvPr>
          </p:nvSpPr>
          <p:spPr>
            <a:xfrm flipH="1">
              <a:off x="14758" y="4023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220;p21"/>
            <p:cNvSpPr/>
            <p:nvPr>
              <p:custDataLst>
                <p:tags r:id="rId146"/>
              </p:custDataLst>
            </p:nvPr>
          </p:nvSpPr>
          <p:spPr>
            <a:xfrm flipH="1">
              <a:off x="15054" y="4023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223;p21"/>
            <p:cNvSpPr/>
            <p:nvPr>
              <p:custDataLst>
                <p:tags r:id="rId147"/>
              </p:custDataLst>
            </p:nvPr>
          </p:nvSpPr>
          <p:spPr>
            <a:xfrm flipH="1">
              <a:off x="14463" y="4267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224;p21"/>
            <p:cNvSpPr/>
            <p:nvPr>
              <p:custDataLst>
                <p:tags r:id="rId148"/>
              </p:custDataLst>
            </p:nvPr>
          </p:nvSpPr>
          <p:spPr>
            <a:xfrm flipH="1">
              <a:off x="14758" y="4267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225;p21"/>
            <p:cNvSpPr/>
            <p:nvPr>
              <p:custDataLst>
                <p:tags r:id="rId149"/>
              </p:custDataLst>
            </p:nvPr>
          </p:nvSpPr>
          <p:spPr>
            <a:xfrm flipH="1">
              <a:off x="15054" y="4267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5" name="椭圆 774"/>
          <p:cNvSpPr/>
          <p:nvPr/>
        </p:nvSpPr>
        <p:spPr>
          <a:xfrm>
            <a:off x="11151235" y="3851275"/>
            <a:ext cx="274320" cy="27432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76" name="直接连接符 775"/>
          <p:cNvCxnSpPr/>
          <p:nvPr/>
        </p:nvCxnSpPr>
        <p:spPr>
          <a:xfrm>
            <a:off x="11191240" y="3891280"/>
            <a:ext cx="194310" cy="19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5" idx="3"/>
            <a:endCxn id="775" idx="7"/>
          </p:cNvCxnSpPr>
          <p:nvPr/>
        </p:nvCxnSpPr>
        <p:spPr>
          <a:xfrm flipV="1">
            <a:off x="11191240" y="3891280"/>
            <a:ext cx="194310" cy="19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2" name="直接箭头连接符 791"/>
          <p:cNvCxnSpPr>
            <a:stCxn id="775" idx="4"/>
          </p:cNvCxnSpPr>
          <p:nvPr/>
        </p:nvCxnSpPr>
        <p:spPr>
          <a:xfrm flipH="1">
            <a:off x="11284585" y="4125595"/>
            <a:ext cx="3810" cy="1419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0" name="圆角矩形 809"/>
          <p:cNvSpPr/>
          <p:nvPr/>
        </p:nvSpPr>
        <p:spPr>
          <a:xfrm>
            <a:off x="953135" y="3361055"/>
            <a:ext cx="1409700" cy="103632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1" name="直接箭头连接符 810"/>
          <p:cNvCxnSpPr/>
          <p:nvPr/>
        </p:nvCxnSpPr>
        <p:spPr>
          <a:xfrm flipV="1">
            <a:off x="1868170" y="1082040"/>
            <a:ext cx="1104900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2" name="直接箭头连接符 811"/>
          <p:cNvCxnSpPr/>
          <p:nvPr/>
        </p:nvCxnSpPr>
        <p:spPr>
          <a:xfrm flipV="1">
            <a:off x="4697095" y="1089660"/>
            <a:ext cx="1104900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9" name="文本框 818"/>
          <p:cNvSpPr txBox="1"/>
          <p:nvPr/>
        </p:nvSpPr>
        <p:spPr>
          <a:xfrm>
            <a:off x="1309370" y="3353435"/>
            <a:ext cx="2243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LSTM</a:t>
            </a:r>
            <a:endParaRPr lang="en-US" altLang="zh-CN" sz="1600"/>
          </a:p>
        </p:txBody>
      </p:sp>
      <p:sp>
        <p:nvSpPr>
          <p:cNvPr id="828" name="文本框 827"/>
          <p:cNvSpPr txBox="1"/>
          <p:nvPr/>
        </p:nvSpPr>
        <p:spPr>
          <a:xfrm>
            <a:off x="10235565" y="1781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标签条件</a:t>
            </a:r>
            <a:r>
              <a:rPr lang="zh-CN" altLang="en-US"/>
              <a:t>概率矩阵</a:t>
            </a:r>
            <a:endParaRPr lang="zh-CN" altLang="en-US"/>
          </a:p>
        </p:txBody>
      </p:sp>
      <p:sp>
        <p:nvSpPr>
          <p:cNvPr id="830" name="文本框 829"/>
          <p:cNvSpPr txBox="1"/>
          <p:nvPr/>
        </p:nvSpPr>
        <p:spPr>
          <a:xfrm>
            <a:off x="247015" y="118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蛋白质相互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831" name="文本框 830"/>
          <p:cNvSpPr txBox="1"/>
          <p:nvPr/>
        </p:nvSpPr>
        <p:spPr>
          <a:xfrm>
            <a:off x="2087880" y="762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构图</a:t>
            </a:r>
            <a:endParaRPr lang="zh-CN" altLang="en-US"/>
          </a:p>
        </p:txBody>
      </p:sp>
      <p:sp>
        <p:nvSpPr>
          <p:cNvPr id="832" name="文本框 831"/>
          <p:cNvSpPr txBox="1"/>
          <p:nvPr/>
        </p:nvSpPr>
        <p:spPr>
          <a:xfrm>
            <a:off x="4815840" y="764540"/>
            <a:ext cx="935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划分</a:t>
            </a:r>
            <a:endParaRPr lang="zh-CN" altLang="en-US"/>
          </a:p>
          <a:p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833" name="文本框 832"/>
          <p:cNvSpPr txBox="1"/>
          <p:nvPr/>
        </p:nvSpPr>
        <p:spPr>
          <a:xfrm>
            <a:off x="10975340" y="5544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156960" y="735965"/>
            <a:ext cx="856615" cy="668655"/>
          </a:xfrm>
          <a:custGeom>
            <a:avLst/>
            <a:gdLst>
              <a:gd name="connisteX0" fmla="*/ 804092 w 856455"/>
              <a:gd name="connsiteY0" fmla="*/ 43913 h 668879"/>
              <a:gd name="connisteX1" fmla="*/ 738052 w 856455"/>
              <a:gd name="connsiteY1" fmla="*/ 21053 h 668879"/>
              <a:gd name="connisteX2" fmla="*/ 672012 w 856455"/>
              <a:gd name="connsiteY2" fmla="*/ 5813 h 668879"/>
              <a:gd name="connisteX3" fmla="*/ 605972 w 856455"/>
              <a:gd name="connsiteY3" fmla="*/ 733 h 668879"/>
              <a:gd name="connisteX4" fmla="*/ 539932 w 856455"/>
              <a:gd name="connsiteY4" fmla="*/ 733 h 668879"/>
              <a:gd name="connisteX5" fmla="*/ 473892 w 856455"/>
              <a:gd name="connsiteY5" fmla="*/ 3273 h 668879"/>
              <a:gd name="connisteX6" fmla="*/ 400232 w 856455"/>
              <a:gd name="connsiteY6" fmla="*/ 3273 h 668879"/>
              <a:gd name="connisteX7" fmla="*/ 334192 w 856455"/>
              <a:gd name="connsiteY7" fmla="*/ 8353 h 668879"/>
              <a:gd name="connisteX8" fmla="*/ 268152 w 856455"/>
              <a:gd name="connsiteY8" fmla="*/ 41373 h 668879"/>
              <a:gd name="connisteX9" fmla="*/ 202112 w 856455"/>
              <a:gd name="connsiteY9" fmla="*/ 82013 h 668879"/>
              <a:gd name="connisteX10" fmla="*/ 136072 w 856455"/>
              <a:gd name="connsiteY10" fmla="*/ 137893 h 668879"/>
              <a:gd name="connisteX11" fmla="*/ 87812 w 856455"/>
              <a:gd name="connsiteY11" fmla="*/ 203933 h 668879"/>
              <a:gd name="connisteX12" fmla="*/ 67492 w 856455"/>
              <a:gd name="connsiteY12" fmla="*/ 269973 h 668879"/>
              <a:gd name="connisteX13" fmla="*/ 54792 w 856455"/>
              <a:gd name="connsiteY13" fmla="*/ 336013 h 668879"/>
              <a:gd name="connisteX14" fmla="*/ 37012 w 856455"/>
              <a:gd name="connsiteY14" fmla="*/ 402053 h 668879"/>
              <a:gd name="connisteX15" fmla="*/ 19232 w 856455"/>
              <a:gd name="connsiteY15" fmla="*/ 468093 h 668879"/>
              <a:gd name="connisteX16" fmla="*/ 6532 w 856455"/>
              <a:gd name="connsiteY16" fmla="*/ 534133 h 668879"/>
              <a:gd name="connisteX17" fmla="*/ 6532 w 856455"/>
              <a:gd name="connsiteY17" fmla="*/ 600173 h 668879"/>
              <a:gd name="connisteX18" fmla="*/ 72572 w 856455"/>
              <a:gd name="connsiteY18" fmla="*/ 643353 h 668879"/>
              <a:gd name="connisteX19" fmla="*/ 138612 w 856455"/>
              <a:gd name="connsiteY19" fmla="*/ 650973 h 668879"/>
              <a:gd name="connisteX20" fmla="*/ 207192 w 856455"/>
              <a:gd name="connsiteY20" fmla="*/ 653513 h 668879"/>
              <a:gd name="connisteX21" fmla="*/ 273232 w 856455"/>
              <a:gd name="connsiteY21" fmla="*/ 663673 h 668879"/>
              <a:gd name="connisteX22" fmla="*/ 339272 w 856455"/>
              <a:gd name="connsiteY22" fmla="*/ 663673 h 668879"/>
              <a:gd name="connisteX23" fmla="*/ 405312 w 856455"/>
              <a:gd name="connsiteY23" fmla="*/ 666213 h 668879"/>
              <a:gd name="connisteX24" fmla="*/ 484052 w 856455"/>
              <a:gd name="connsiteY24" fmla="*/ 668753 h 668879"/>
              <a:gd name="connisteX25" fmla="*/ 550092 w 856455"/>
              <a:gd name="connsiteY25" fmla="*/ 663673 h 668879"/>
              <a:gd name="connisteX26" fmla="*/ 616132 w 856455"/>
              <a:gd name="connsiteY26" fmla="*/ 653513 h 668879"/>
              <a:gd name="connisteX27" fmla="*/ 687252 w 856455"/>
              <a:gd name="connsiteY27" fmla="*/ 633193 h 668879"/>
              <a:gd name="connisteX28" fmla="*/ 753292 w 856455"/>
              <a:gd name="connsiteY28" fmla="*/ 595093 h 668879"/>
              <a:gd name="connisteX29" fmla="*/ 804092 w 856455"/>
              <a:gd name="connsiteY29" fmla="*/ 526513 h 668879"/>
              <a:gd name="connisteX30" fmla="*/ 824412 w 856455"/>
              <a:gd name="connsiteY30" fmla="*/ 460473 h 668879"/>
              <a:gd name="connisteX31" fmla="*/ 837112 w 856455"/>
              <a:gd name="connsiteY31" fmla="*/ 394433 h 668879"/>
              <a:gd name="connisteX32" fmla="*/ 849812 w 856455"/>
              <a:gd name="connsiteY32" fmla="*/ 323313 h 668879"/>
              <a:gd name="connisteX33" fmla="*/ 852352 w 856455"/>
              <a:gd name="connsiteY33" fmla="*/ 257273 h 668879"/>
              <a:gd name="connisteX34" fmla="*/ 854892 w 856455"/>
              <a:gd name="connsiteY34" fmla="*/ 191233 h 668879"/>
              <a:gd name="connisteX35" fmla="*/ 854892 w 856455"/>
              <a:gd name="connsiteY35" fmla="*/ 125193 h 668879"/>
              <a:gd name="connisteX36" fmla="*/ 839652 w 856455"/>
              <a:gd name="connsiteY36" fmla="*/ 59153 h 668879"/>
              <a:gd name="connisteX37" fmla="*/ 773612 w 856455"/>
              <a:gd name="connsiteY37" fmla="*/ 31213 h 6688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856456" h="668879">
                <a:moveTo>
                  <a:pt x="804093" y="43913"/>
                </a:moveTo>
                <a:cubicBezTo>
                  <a:pt x="792028" y="39468"/>
                  <a:pt x="764723" y="28673"/>
                  <a:pt x="738053" y="21053"/>
                </a:cubicBezTo>
                <a:cubicBezTo>
                  <a:pt x="711383" y="13433"/>
                  <a:pt x="698683" y="9623"/>
                  <a:pt x="672013" y="5813"/>
                </a:cubicBezTo>
                <a:cubicBezTo>
                  <a:pt x="645343" y="2003"/>
                  <a:pt x="632643" y="2003"/>
                  <a:pt x="605973" y="733"/>
                </a:cubicBezTo>
                <a:cubicBezTo>
                  <a:pt x="579303" y="-537"/>
                  <a:pt x="566603" y="98"/>
                  <a:pt x="539933" y="733"/>
                </a:cubicBezTo>
                <a:cubicBezTo>
                  <a:pt x="513263" y="1368"/>
                  <a:pt x="501833" y="2638"/>
                  <a:pt x="473893" y="3273"/>
                </a:cubicBezTo>
                <a:cubicBezTo>
                  <a:pt x="445953" y="3908"/>
                  <a:pt x="428173" y="2003"/>
                  <a:pt x="400233" y="3273"/>
                </a:cubicBezTo>
                <a:cubicBezTo>
                  <a:pt x="372293" y="4543"/>
                  <a:pt x="360863" y="733"/>
                  <a:pt x="334193" y="8353"/>
                </a:cubicBezTo>
                <a:cubicBezTo>
                  <a:pt x="307523" y="15973"/>
                  <a:pt x="294823" y="26768"/>
                  <a:pt x="268153" y="41373"/>
                </a:cubicBezTo>
                <a:cubicBezTo>
                  <a:pt x="241483" y="55978"/>
                  <a:pt x="228783" y="62963"/>
                  <a:pt x="202113" y="82013"/>
                </a:cubicBezTo>
                <a:cubicBezTo>
                  <a:pt x="175443" y="101063"/>
                  <a:pt x="158933" y="113763"/>
                  <a:pt x="136073" y="137893"/>
                </a:cubicBezTo>
                <a:cubicBezTo>
                  <a:pt x="113213" y="162023"/>
                  <a:pt x="101783" y="177263"/>
                  <a:pt x="87813" y="203933"/>
                </a:cubicBezTo>
                <a:cubicBezTo>
                  <a:pt x="73843" y="230603"/>
                  <a:pt x="73843" y="243303"/>
                  <a:pt x="67493" y="269973"/>
                </a:cubicBezTo>
                <a:cubicBezTo>
                  <a:pt x="61143" y="296643"/>
                  <a:pt x="61143" y="309343"/>
                  <a:pt x="54793" y="336013"/>
                </a:cubicBezTo>
                <a:cubicBezTo>
                  <a:pt x="48443" y="362683"/>
                  <a:pt x="43998" y="375383"/>
                  <a:pt x="37013" y="402053"/>
                </a:cubicBezTo>
                <a:cubicBezTo>
                  <a:pt x="30028" y="428723"/>
                  <a:pt x="25583" y="441423"/>
                  <a:pt x="19233" y="468093"/>
                </a:cubicBezTo>
                <a:cubicBezTo>
                  <a:pt x="12883" y="494763"/>
                  <a:pt x="9073" y="507463"/>
                  <a:pt x="6533" y="534133"/>
                </a:cubicBezTo>
                <a:cubicBezTo>
                  <a:pt x="3993" y="560803"/>
                  <a:pt x="-6802" y="578583"/>
                  <a:pt x="6533" y="600173"/>
                </a:cubicBezTo>
                <a:cubicBezTo>
                  <a:pt x="19868" y="621763"/>
                  <a:pt x="45903" y="633193"/>
                  <a:pt x="72573" y="643353"/>
                </a:cubicBezTo>
                <a:cubicBezTo>
                  <a:pt x="99243" y="653513"/>
                  <a:pt x="111943" y="649068"/>
                  <a:pt x="138613" y="650973"/>
                </a:cubicBezTo>
                <a:cubicBezTo>
                  <a:pt x="165283" y="652878"/>
                  <a:pt x="180523" y="650973"/>
                  <a:pt x="207193" y="653513"/>
                </a:cubicBezTo>
                <a:cubicBezTo>
                  <a:pt x="233863" y="656053"/>
                  <a:pt x="246563" y="661768"/>
                  <a:pt x="273233" y="663673"/>
                </a:cubicBezTo>
                <a:cubicBezTo>
                  <a:pt x="299903" y="665578"/>
                  <a:pt x="312603" y="663038"/>
                  <a:pt x="339273" y="663673"/>
                </a:cubicBezTo>
                <a:cubicBezTo>
                  <a:pt x="365943" y="664308"/>
                  <a:pt x="376103" y="664943"/>
                  <a:pt x="405313" y="666213"/>
                </a:cubicBezTo>
                <a:cubicBezTo>
                  <a:pt x="434523" y="667483"/>
                  <a:pt x="454843" y="669388"/>
                  <a:pt x="484053" y="668753"/>
                </a:cubicBezTo>
                <a:cubicBezTo>
                  <a:pt x="513263" y="668118"/>
                  <a:pt x="523423" y="666848"/>
                  <a:pt x="550093" y="663673"/>
                </a:cubicBezTo>
                <a:cubicBezTo>
                  <a:pt x="576763" y="660498"/>
                  <a:pt x="588828" y="659863"/>
                  <a:pt x="616133" y="653513"/>
                </a:cubicBezTo>
                <a:cubicBezTo>
                  <a:pt x="643438" y="647163"/>
                  <a:pt x="659948" y="644623"/>
                  <a:pt x="687253" y="633193"/>
                </a:cubicBezTo>
                <a:cubicBezTo>
                  <a:pt x="714558" y="621763"/>
                  <a:pt x="729798" y="616683"/>
                  <a:pt x="753293" y="595093"/>
                </a:cubicBezTo>
                <a:cubicBezTo>
                  <a:pt x="776788" y="573503"/>
                  <a:pt x="790123" y="553183"/>
                  <a:pt x="804093" y="526513"/>
                </a:cubicBezTo>
                <a:cubicBezTo>
                  <a:pt x="818063" y="499843"/>
                  <a:pt x="818063" y="487143"/>
                  <a:pt x="824413" y="460473"/>
                </a:cubicBezTo>
                <a:cubicBezTo>
                  <a:pt x="830763" y="433803"/>
                  <a:pt x="832033" y="421738"/>
                  <a:pt x="837113" y="394433"/>
                </a:cubicBezTo>
                <a:cubicBezTo>
                  <a:pt x="842193" y="367128"/>
                  <a:pt x="846638" y="350618"/>
                  <a:pt x="849813" y="323313"/>
                </a:cubicBezTo>
                <a:cubicBezTo>
                  <a:pt x="852988" y="296008"/>
                  <a:pt x="851083" y="283943"/>
                  <a:pt x="852353" y="257273"/>
                </a:cubicBezTo>
                <a:cubicBezTo>
                  <a:pt x="853623" y="230603"/>
                  <a:pt x="854258" y="217903"/>
                  <a:pt x="854893" y="191233"/>
                </a:cubicBezTo>
                <a:cubicBezTo>
                  <a:pt x="855528" y="164563"/>
                  <a:pt x="858068" y="151863"/>
                  <a:pt x="854893" y="125193"/>
                </a:cubicBezTo>
                <a:cubicBezTo>
                  <a:pt x="851718" y="98523"/>
                  <a:pt x="856163" y="78203"/>
                  <a:pt x="839653" y="59153"/>
                </a:cubicBezTo>
                <a:cubicBezTo>
                  <a:pt x="823143" y="40103"/>
                  <a:pt x="786313" y="35658"/>
                  <a:pt x="773613" y="31213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403850" y="3347085"/>
            <a:ext cx="363220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 rot="16200000" flipH="1" flipV="1">
            <a:off x="6336665" y="2866390"/>
            <a:ext cx="3175" cy="452755"/>
          </a:xfrm>
          <a:prstGeom prst="curvedConnector3">
            <a:avLst>
              <a:gd name="adj1" fmla="val -11860000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 rot="5400000">
            <a:off x="6311265" y="3179445"/>
            <a:ext cx="346075" cy="175260"/>
          </a:xfrm>
          <a:prstGeom prst="curvedConnector3">
            <a:avLst>
              <a:gd name="adj1" fmla="val -116238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 rot="16200000" flipH="1">
            <a:off x="6655435" y="3000375"/>
            <a:ext cx="144780" cy="328930"/>
          </a:xfrm>
          <a:prstGeom prst="curvedConnector3">
            <a:avLst>
              <a:gd name="adj1" fmla="val -271491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/>
          <p:nvPr/>
        </p:nvCxnSpPr>
        <p:spPr>
          <a:xfrm rot="16200000" flipH="1" flipV="1">
            <a:off x="6336665" y="4378960"/>
            <a:ext cx="3175" cy="452755"/>
          </a:xfrm>
          <a:prstGeom prst="curvedConnector3">
            <a:avLst>
              <a:gd name="adj1" fmla="val -11860000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/>
          <p:nvPr/>
        </p:nvCxnSpPr>
        <p:spPr>
          <a:xfrm rot="5400000">
            <a:off x="6311265" y="4692015"/>
            <a:ext cx="346075" cy="175260"/>
          </a:xfrm>
          <a:prstGeom prst="curvedConnector3">
            <a:avLst>
              <a:gd name="adj1" fmla="val -116238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曲线连接符 268"/>
          <p:cNvCxnSpPr/>
          <p:nvPr/>
        </p:nvCxnSpPr>
        <p:spPr>
          <a:xfrm rot="16200000" flipH="1">
            <a:off x="6655435" y="4512945"/>
            <a:ext cx="144780" cy="328930"/>
          </a:xfrm>
          <a:prstGeom prst="curvedConnector3">
            <a:avLst>
              <a:gd name="adj1" fmla="val -271491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5" name="曲线连接符 284"/>
          <p:cNvCxnSpPr/>
          <p:nvPr/>
        </p:nvCxnSpPr>
        <p:spPr>
          <a:xfrm rot="16200000" flipH="1" flipV="1">
            <a:off x="6336665" y="5876925"/>
            <a:ext cx="3175" cy="452755"/>
          </a:xfrm>
          <a:prstGeom prst="curvedConnector3">
            <a:avLst>
              <a:gd name="adj1" fmla="val -11860000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8" name="曲线连接符 287"/>
          <p:cNvCxnSpPr/>
          <p:nvPr/>
        </p:nvCxnSpPr>
        <p:spPr>
          <a:xfrm rot="5400000">
            <a:off x="6311265" y="6189980"/>
            <a:ext cx="346075" cy="175260"/>
          </a:xfrm>
          <a:prstGeom prst="curvedConnector3">
            <a:avLst>
              <a:gd name="adj1" fmla="val -116238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9" name="曲线连接符 288"/>
          <p:cNvCxnSpPr/>
          <p:nvPr/>
        </p:nvCxnSpPr>
        <p:spPr>
          <a:xfrm rot="16200000" flipH="1">
            <a:off x="6655435" y="6010910"/>
            <a:ext cx="144780" cy="328930"/>
          </a:xfrm>
          <a:prstGeom prst="curvedConnector3">
            <a:avLst>
              <a:gd name="adj1" fmla="val -271491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4815840" y="4656455"/>
            <a:ext cx="588010" cy="30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4815840" y="6153785"/>
            <a:ext cx="588010" cy="30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7651115" y="2745740"/>
            <a:ext cx="278765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7651115" y="4253230"/>
            <a:ext cx="278765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7651115" y="5734685"/>
            <a:ext cx="278765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2" name="组合 321"/>
          <p:cNvGrpSpPr/>
          <p:nvPr/>
        </p:nvGrpSpPr>
        <p:grpSpPr>
          <a:xfrm>
            <a:off x="9141460" y="3749675"/>
            <a:ext cx="283210" cy="2081530"/>
            <a:chOff x="13892" y="5905"/>
            <a:chExt cx="446" cy="3278"/>
          </a:xfrm>
        </p:grpSpPr>
        <p:sp>
          <p:nvSpPr>
            <p:cNvPr id="323" name="圆角矩形 322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9466580" y="3749675"/>
            <a:ext cx="283210" cy="2081530"/>
            <a:chOff x="13892" y="5905"/>
            <a:chExt cx="446" cy="3278"/>
          </a:xfrm>
        </p:grpSpPr>
        <p:sp>
          <p:nvSpPr>
            <p:cNvPr id="329" name="圆角矩形 328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9786620" y="3749675"/>
            <a:ext cx="283210" cy="2081530"/>
            <a:chOff x="13892" y="5905"/>
            <a:chExt cx="446" cy="3278"/>
          </a:xfrm>
        </p:grpSpPr>
        <p:sp>
          <p:nvSpPr>
            <p:cNvPr id="336" name="圆角矩形 335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096500" y="3749675"/>
            <a:ext cx="283210" cy="2081530"/>
            <a:chOff x="13892" y="5905"/>
            <a:chExt cx="446" cy="3278"/>
          </a:xfrm>
        </p:grpSpPr>
        <p:sp>
          <p:nvSpPr>
            <p:cNvPr id="341" name="圆角矩形 340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5" name="组合 344"/>
          <p:cNvGrpSpPr/>
          <p:nvPr/>
        </p:nvGrpSpPr>
        <p:grpSpPr>
          <a:xfrm>
            <a:off x="10416540" y="3749675"/>
            <a:ext cx="283210" cy="2081530"/>
            <a:chOff x="13892" y="5905"/>
            <a:chExt cx="446" cy="3278"/>
          </a:xfrm>
        </p:grpSpPr>
        <p:sp>
          <p:nvSpPr>
            <p:cNvPr id="346" name="圆角矩形 345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56" name="曲线连接符 355"/>
          <p:cNvCxnSpPr/>
          <p:nvPr/>
        </p:nvCxnSpPr>
        <p:spPr>
          <a:xfrm rot="16200000" flipH="1">
            <a:off x="9973945" y="2536825"/>
            <a:ext cx="305435" cy="2322830"/>
          </a:xfrm>
          <a:prstGeom prst="curvedConnector3">
            <a:avLst>
              <a:gd name="adj1" fmla="val -78067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8" name="曲线连接符 357"/>
          <p:cNvCxnSpPr/>
          <p:nvPr/>
        </p:nvCxnSpPr>
        <p:spPr>
          <a:xfrm rot="16200000" flipH="1">
            <a:off x="10771505" y="3334385"/>
            <a:ext cx="305435" cy="727710"/>
          </a:xfrm>
          <a:prstGeom prst="curvedConnector3">
            <a:avLst>
              <a:gd name="adj1" fmla="val -78067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9" name="曲线连接符 358"/>
          <p:cNvCxnSpPr/>
          <p:nvPr/>
        </p:nvCxnSpPr>
        <p:spPr>
          <a:xfrm rot="5400000" flipV="1">
            <a:off x="10835005" y="3394075"/>
            <a:ext cx="871855" cy="12065"/>
          </a:xfrm>
          <a:prstGeom prst="curvedConnector3">
            <a:avLst>
              <a:gd name="adj1" fmla="val 50036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0" name="曲线连接符 359"/>
          <p:cNvCxnSpPr/>
          <p:nvPr/>
        </p:nvCxnSpPr>
        <p:spPr>
          <a:xfrm>
            <a:off x="7929880" y="3218180"/>
            <a:ext cx="913765" cy="744855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1" name="曲线连接符 360"/>
          <p:cNvCxnSpPr/>
          <p:nvPr/>
        </p:nvCxnSpPr>
        <p:spPr>
          <a:xfrm>
            <a:off x="7929880" y="4725670"/>
            <a:ext cx="913765" cy="33020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2" name="曲线连接符 361"/>
          <p:cNvCxnSpPr>
            <a:stCxn id="315" idx="3"/>
          </p:cNvCxnSpPr>
          <p:nvPr/>
        </p:nvCxnSpPr>
        <p:spPr>
          <a:xfrm flipV="1">
            <a:off x="7929880" y="5577840"/>
            <a:ext cx="913765" cy="629285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4" name="右箭头 363"/>
          <p:cNvSpPr/>
          <p:nvPr/>
        </p:nvSpPr>
        <p:spPr>
          <a:xfrm>
            <a:off x="7285990" y="3258185"/>
            <a:ext cx="250825" cy="1562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右箭头 364"/>
          <p:cNvSpPr/>
          <p:nvPr/>
        </p:nvSpPr>
        <p:spPr>
          <a:xfrm>
            <a:off x="7285990" y="4749800"/>
            <a:ext cx="250825" cy="1562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右箭头 365"/>
          <p:cNvSpPr/>
          <p:nvPr/>
        </p:nvSpPr>
        <p:spPr>
          <a:xfrm>
            <a:off x="7285990" y="6247765"/>
            <a:ext cx="250825" cy="1562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1387475" y="3836035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1682115" y="3836035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1979295" y="3836035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1296670" y="4197350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1591310" y="4197350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1888490" y="4197350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7" name="直接连接符 376"/>
          <p:cNvCxnSpPr/>
          <p:nvPr/>
        </p:nvCxnSpPr>
        <p:spPr>
          <a:xfrm>
            <a:off x="1466850" y="3874135"/>
            <a:ext cx="215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8" name="直接连接符 377"/>
          <p:cNvCxnSpPr/>
          <p:nvPr/>
        </p:nvCxnSpPr>
        <p:spPr>
          <a:xfrm>
            <a:off x="1387475" y="4229735"/>
            <a:ext cx="20002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9" name="直接连接符 378"/>
          <p:cNvCxnSpPr/>
          <p:nvPr/>
        </p:nvCxnSpPr>
        <p:spPr>
          <a:xfrm>
            <a:off x="1764030" y="3872230"/>
            <a:ext cx="215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0" name="直接连接符 379"/>
          <p:cNvCxnSpPr/>
          <p:nvPr/>
        </p:nvCxnSpPr>
        <p:spPr>
          <a:xfrm flipV="1">
            <a:off x="1684655" y="4227195"/>
            <a:ext cx="207645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endCxn id="55" idx="2"/>
          </p:cNvCxnSpPr>
          <p:nvPr/>
        </p:nvCxnSpPr>
        <p:spPr>
          <a:xfrm>
            <a:off x="1722120" y="3911600"/>
            <a:ext cx="5715" cy="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5" idx="2"/>
          </p:cNvCxnSpPr>
          <p:nvPr/>
        </p:nvCxnSpPr>
        <p:spPr>
          <a:xfrm>
            <a:off x="1631315" y="4272915"/>
            <a:ext cx="2540" cy="7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3" name="文本框 382"/>
          <p:cNvSpPr txBox="1"/>
          <p:nvPr/>
        </p:nvSpPr>
        <p:spPr>
          <a:xfrm>
            <a:off x="4193540" y="4404360"/>
            <a:ext cx="398145" cy="1769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/>
              <a:t>特征解耦</a:t>
            </a:r>
            <a:endParaRPr lang="zh-CN" altLang="en-US" sz="1400"/>
          </a:p>
        </p:txBody>
      </p:sp>
      <p:sp>
        <p:nvSpPr>
          <p:cNvPr id="384" name="文本框 383"/>
          <p:cNvSpPr txBox="1"/>
          <p:nvPr/>
        </p:nvSpPr>
        <p:spPr>
          <a:xfrm>
            <a:off x="4763770" y="319532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解耦模块</a:t>
            </a:r>
            <a:endParaRPr lang="zh-CN" altLang="en-US" sz="1000"/>
          </a:p>
        </p:txBody>
      </p:sp>
      <p:sp>
        <p:nvSpPr>
          <p:cNvPr id="385" name="文本框 384"/>
          <p:cNvSpPr txBox="1"/>
          <p:nvPr/>
        </p:nvSpPr>
        <p:spPr>
          <a:xfrm>
            <a:off x="4765040" y="467233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解耦模块</a:t>
            </a:r>
            <a:endParaRPr lang="zh-CN" altLang="en-US" sz="1000"/>
          </a:p>
        </p:txBody>
      </p:sp>
      <p:sp>
        <p:nvSpPr>
          <p:cNvPr id="386" name="文本框 385"/>
          <p:cNvSpPr txBox="1"/>
          <p:nvPr/>
        </p:nvSpPr>
        <p:spPr>
          <a:xfrm>
            <a:off x="4767580" y="617220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解耦模块</a:t>
            </a:r>
            <a:endParaRPr lang="zh-CN" altLang="en-US" sz="1000"/>
          </a:p>
        </p:txBody>
      </p:sp>
      <p:sp>
        <p:nvSpPr>
          <p:cNvPr id="387" name="文本框 386"/>
          <p:cNvSpPr txBox="1"/>
          <p:nvPr/>
        </p:nvSpPr>
        <p:spPr>
          <a:xfrm>
            <a:off x="7545070" y="3002280"/>
            <a:ext cx="45974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FC</a:t>
            </a:r>
            <a:endParaRPr lang="en-US" altLang="zh-CN"/>
          </a:p>
        </p:txBody>
      </p:sp>
      <p:sp>
        <p:nvSpPr>
          <p:cNvPr id="388" name="文本框 387"/>
          <p:cNvSpPr txBox="1"/>
          <p:nvPr/>
        </p:nvSpPr>
        <p:spPr>
          <a:xfrm>
            <a:off x="7546975" y="4527550"/>
            <a:ext cx="45974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FC</a:t>
            </a:r>
            <a:endParaRPr lang="en-US" altLang="zh-CN"/>
          </a:p>
        </p:txBody>
      </p:sp>
      <p:sp>
        <p:nvSpPr>
          <p:cNvPr id="389" name="文本框 388"/>
          <p:cNvSpPr txBox="1"/>
          <p:nvPr/>
        </p:nvSpPr>
        <p:spPr>
          <a:xfrm>
            <a:off x="7557135" y="5993765"/>
            <a:ext cx="45974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FC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60220" y="1739265"/>
          <a:ext cx="8523605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2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Partion Scheme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PIPR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GNN_PPI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OURS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SHS27K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Random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83.31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87.91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88.61,87.50</a:t>
                      </a:r>
                      <a:endParaRPr lang="en-US" altLang="zh-CN"/>
                    </a:p>
                  </a:txBody>
                  <a:tcPr/>
                </a:tc>
              </a:tr>
              <a:tr h="11036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BFS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44.48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63.81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66.83,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75.82,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68.89,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76.98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DFS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57.80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74.72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71.35,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77.34,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76.61,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77.22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 rot="0">
            <a:off x="1213010" y="4107180"/>
            <a:ext cx="845660" cy="374650"/>
            <a:chOff x="1939" y="6666"/>
            <a:chExt cx="5291" cy="1506"/>
          </a:xfrm>
        </p:grpSpPr>
        <p:sp>
          <p:nvSpPr>
            <p:cNvPr id="87" name="圆角矩形 86"/>
            <p:cNvSpPr/>
            <p:nvPr>
              <p:custDataLst>
                <p:tags r:id="rId1"/>
              </p:custDataLst>
            </p:nvPr>
          </p:nvSpPr>
          <p:spPr>
            <a:xfrm>
              <a:off x="379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>
              <p:custDataLst>
                <p:tags r:id="rId2"/>
              </p:custDataLst>
            </p:nvPr>
          </p:nvSpPr>
          <p:spPr>
            <a:xfrm>
              <a:off x="565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>
              <p:custDataLst>
                <p:tags r:id="rId3"/>
              </p:custDataLst>
            </p:nvPr>
          </p:nvSpPr>
          <p:spPr>
            <a:xfrm>
              <a:off x="1939" y="6666"/>
              <a:ext cx="794" cy="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>
              <p:custDataLst>
                <p:tags r:id="rId4"/>
              </p:custDataLst>
            </p:nvPr>
          </p:nvSpPr>
          <p:spPr>
            <a:xfrm>
              <a:off x="5657" y="6666"/>
              <a:ext cx="794" cy="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367" name="文本框 366"/>
            <p:cNvSpPr txBox="1"/>
            <p:nvPr>
              <p:custDataLst>
                <p:tags r:id="rId5"/>
              </p:custDataLst>
            </p:nvPr>
          </p:nvSpPr>
          <p:spPr>
            <a:xfrm>
              <a:off x="2329" y="7017"/>
              <a:ext cx="62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"/>
            </a:p>
          </p:txBody>
        </p:sp>
        <p:sp>
          <p:nvSpPr>
            <p:cNvPr id="369" name="圆角矩形 368"/>
            <p:cNvSpPr/>
            <p:nvPr>
              <p:custDataLst>
                <p:tags r:id="rId6"/>
              </p:custDataLst>
            </p:nvPr>
          </p:nvSpPr>
          <p:spPr>
            <a:xfrm>
              <a:off x="1943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0" name="文本框 369"/>
            <p:cNvSpPr txBox="1"/>
            <p:nvPr>
              <p:custDataLst>
                <p:tags r:id="rId7"/>
              </p:custDataLst>
            </p:nvPr>
          </p:nvSpPr>
          <p:spPr>
            <a:xfrm>
              <a:off x="2417" y="7014"/>
              <a:ext cx="62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"/>
            </a:p>
          </p:txBody>
        </p:sp>
      </p:grpSp>
      <p:grpSp>
        <p:nvGrpSpPr>
          <p:cNvPr id="157" name="组合 156"/>
          <p:cNvGrpSpPr/>
          <p:nvPr/>
        </p:nvGrpSpPr>
        <p:grpSpPr>
          <a:xfrm rot="0">
            <a:off x="105410" y="4527550"/>
            <a:ext cx="1748155" cy="732790"/>
            <a:chOff x="2815" y="2046"/>
            <a:chExt cx="4398" cy="1796"/>
          </a:xfrm>
        </p:grpSpPr>
        <p:grpSp>
          <p:nvGrpSpPr>
            <p:cNvPr id="158" name="组合 157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159" name="Google Shape;108;p18"/>
              <p:cNvSpPr/>
              <p:nvPr>
                <p:custDataLst>
                  <p:tags r:id="rId8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60" name="平行四边形 159"/>
              <p:cNvSpPr/>
              <p:nvPr>
                <p:custDataLst>
                  <p:tags r:id="rId9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Google Shape;108;p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62" name="直接连接符 161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3" name="Google Shape;108;p18"/>
              <p:cNvSpPr/>
              <p:nvPr>
                <p:custDataLst>
                  <p:tags r:id="rId12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64" name="Google Shape;108;p18"/>
              <p:cNvSpPr/>
              <p:nvPr>
                <p:custDataLst>
                  <p:tags r:id="rId13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65" name="直接连接符 164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6" name="Google Shape;108;p18"/>
              <p:cNvSpPr/>
              <p:nvPr>
                <p:custDataLst>
                  <p:tags r:id="rId15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67" name="直接连接符 166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>
                <a:stCxn id="164" idx="6"/>
                <a:endCxn id="166" idx="3"/>
              </p:cNvCxnSpPr>
              <p:nvPr>
                <p:custDataLst>
                  <p:tags r:id="rId17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直接连接符 170"/>
            <p:cNvCxnSpPr>
              <a:stCxn id="159" idx="5"/>
              <a:endCxn id="164" idx="1"/>
            </p:cNvCxnSpPr>
            <p:nvPr>
              <p:custDataLst>
                <p:tags r:id="rId20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1304925" y="3749675"/>
            <a:ext cx="845820" cy="374650"/>
            <a:chOff x="1938" y="6666"/>
            <a:chExt cx="5292" cy="1506"/>
          </a:xfrm>
        </p:grpSpPr>
        <p:sp>
          <p:nvSpPr>
            <p:cNvPr id="54" name="圆角矩形 53"/>
            <p:cNvSpPr/>
            <p:nvPr>
              <p:custDataLst>
                <p:tags r:id="rId21"/>
              </p:custDataLst>
            </p:nvPr>
          </p:nvSpPr>
          <p:spPr>
            <a:xfrm>
              <a:off x="193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>
              <p:custDataLst>
                <p:tags r:id="rId22"/>
              </p:custDataLst>
            </p:nvPr>
          </p:nvSpPr>
          <p:spPr>
            <a:xfrm>
              <a:off x="379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>
              <p:custDataLst>
                <p:tags r:id="rId23"/>
              </p:custDataLst>
            </p:nvPr>
          </p:nvSpPr>
          <p:spPr>
            <a:xfrm>
              <a:off x="5658" y="6666"/>
              <a:ext cx="1572" cy="9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>
              <p:custDataLst>
                <p:tags r:id="rId24"/>
              </p:custDataLst>
            </p:nvPr>
          </p:nvSpPr>
          <p:spPr>
            <a:xfrm>
              <a:off x="1939" y="6666"/>
              <a:ext cx="794" cy="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71" name="文本框 70"/>
            <p:cNvSpPr txBox="1"/>
            <p:nvPr>
              <p:custDataLst>
                <p:tags r:id="rId25"/>
              </p:custDataLst>
            </p:nvPr>
          </p:nvSpPr>
          <p:spPr>
            <a:xfrm>
              <a:off x="5657" y="6666"/>
              <a:ext cx="794" cy="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96" name="曲线连接符 95"/>
          <p:cNvCxnSpPr/>
          <p:nvPr/>
        </p:nvCxnSpPr>
        <p:spPr>
          <a:xfrm rot="16200000">
            <a:off x="534035" y="3933825"/>
            <a:ext cx="817880" cy="722630"/>
          </a:xfrm>
          <a:prstGeom prst="curvedConnector2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 rot="16200000">
            <a:off x="404495" y="4252595"/>
            <a:ext cx="817245" cy="797560"/>
          </a:xfrm>
          <a:prstGeom prst="curvedConnector2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曲线连接符 97"/>
          <p:cNvCxnSpPr/>
          <p:nvPr/>
        </p:nvCxnSpPr>
        <p:spPr>
          <a:xfrm>
            <a:off x="2150745" y="3872230"/>
            <a:ext cx="690880" cy="748665"/>
          </a:xfrm>
          <a:prstGeom prst="curvedConnector2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曲线连接符 98"/>
          <p:cNvCxnSpPr/>
          <p:nvPr/>
        </p:nvCxnSpPr>
        <p:spPr>
          <a:xfrm>
            <a:off x="2058670" y="4229735"/>
            <a:ext cx="668020" cy="727075"/>
          </a:xfrm>
          <a:prstGeom prst="curvedConnector2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261485" y="4351655"/>
            <a:ext cx="278765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815840" y="3180715"/>
            <a:ext cx="588010" cy="30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/>
          <p:cNvGrpSpPr/>
          <p:nvPr/>
        </p:nvGrpSpPr>
        <p:grpSpPr>
          <a:xfrm rot="0">
            <a:off x="2365375" y="4464685"/>
            <a:ext cx="1748155" cy="733425"/>
            <a:chOff x="2815" y="2046"/>
            <a:chExt cx="4398" cy="1796"/>
          </a:xfrm>
        </p:grpSpPr>
        <p:grpSp>
          <p:nvGrpSpPr>
            <p:cNvPr id="173" name="组合 172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174" name="Google Shape;108;p18"/>
              <p:cNvSpPr/>
              <p:nvPr>
                <p:custDataLst>
                  <p:tags r:id="rId26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75" name="平行四边形 174"/>
              <p:cNvSpPr/>
              <p:nvPr>
                <p:custDataLst>
                  <p:tags r:id="rId27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Google Shape;108;p18"/>
              <p:cNvSpPr/>
              <p:nvPr>
                <p:custDataLst>
                  <p:tags r:id="rId28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77" name="直接连接符 176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8" name="Google Shape;108;p18"/>
              <p:cNvSpPr/>
              <p:nvPr>
                <p:custDataLst>
                  <p:tags r:id="rId30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79" name="Google Shape;108;p18"/>
              <p:cNvSpPr/>
              <p:nvPr>
                <p:custDataLst>
                  <p:tags r:id="rId31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80" name="直接连接符 179"/>
              <p:cNvCxnSpPr/>
              <p:nvPr>
                <p:custDataLst>
                  <p:tags r:id="rId32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81" name="Google Shape;108;p18"/>
              <p:cNvSpPr/>
              <p:nvPr>
                <p:custDataLst>
                  <p:tags r:id="rId33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82" name="直接连接符 181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>
                <a:stCxn id="179" idx="6"/>
                <a:endCxn id="181" idx="3"/>
              </p:cNvCxnSpPr>
              <p:nvPr>
                <p:custDataLst>
                  <p:tags r:id="rId35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>
                <p:custDataLst>
                  <p:tags r:id="rId36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直接连接符 185"/>
            <p:cNvCxnSpPr>
              <a:stCxn id="174" idx="5"/>
              <a:endCxn id="179" idx="1"/>
            </p:cNvCxnSpPr>
            <p:nvPr>
              <p:custDataLst>
                <p:tags r:id="rId38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582920" y="2957195"/>
            <a:ext cx="1747520" cy="732790"/>
            <a:chOff x="8792" y="4372"/>
            <a:chExt cx="2752" cy="1154"/>
          </a:xfrm>
        </p:grpSpPr>
        <p:sp>
          <p:nvSpPr>
            <p:cNvPr id="189" name="Google Shape;108;p18"/>
            <p:cNvSpPr/>
            <p:nvPr>
              <p:custDataLst>
                <p:tags r:id="rId39"/>
              </p:custDataLst>
            </p:nvPr>
          </p:nvSpPr>
          <p:spPr>
            <a:xfrm>
              <a:off x="9508" y="4585"/>
              <a:ext cx="230" cy="22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90" name="平行四边形 189"/>
            <p:cNvSpPr/>
            <p:nvPr>
              <p:custDataLst>
                <p:tags r:id="rId40"/>
              </p:custDataLst>
            </p:nvPr>
          </p:nvSpPr>
          <p:spPr>
            <a:xfrm>
              <a:off x="8792" y="4372"/>
              <a:ext cx="2753" cy="1155"/>
            </a:xfrm>
            <a:prstGeom prst="parallelogram">
              <a:avLst>
                <a:gd name="adj" fmla="val 502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Google Shape;108;p18"/>
            <p:cNvSpPr/>
            <p:nvPr>
              <p:custDataLst>
                <p:tags r:id="rId41"/>
              </p:custDataLst>
            </p:nvPr>
          </p:nvSpPr>
          <p:spPr>
            <a:xfrm>
              <a:off x="9245" y="5146"/>
              <a:ext cx="230" cy="22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92" name="直接连接符 191"/>
            <p:cNvCxnSpPr/>
            <p:nvPr>
              <p:custDataLst>
                <p:tags r:id="rId42"/>
              </p:custDataLst>
            </p:nvPr>
          </p:nvCxnSpPr>
          <p:spPr>
            <a:xfrm flipH="1">
              <a:off x="9360" y="4781"/>
              <a:ext cx="182" cy="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3" name="Google Shape;108;p18"/>
            <p:cNvSpPr/>
            <p:nvPr>
              <p:custDataLst>
                <p:tags r:id="rId43"/>
              </p:custDataLst>
            </p:nvPr>
          </p:nvSpPr>
          <p:spPr>
            <a:xfrm>
              <a:off x="10221" y="4585"/>
              <a:ext cx="230" cy="22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94" name="Google Shape;108;p18"/>
            <p:cNvSpPr/>
            <p:nvPr>
              <p:custDataLst>
                <p:tags r:id="rId44"/>
              </p:custDataLst>
            </p:nvPr>
          </p:nvSpPr>
          <p:spPr>
            <a:xfrm>
              <a:off x="9959" y="5146"/>
              <a:ext cx="230" cy="22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95" name="直接连接符 194"/>
            <p:cNvCxnSpPr/>
            <p:nvPr>
              <p:custDataLst>
                <p:tags r:id="rId45"/>
              </p:custDataLst>
            </p:nvPr>
          </p:nvCxnSpPr>
          <p:spPr>
            <a:xfrm flipH="1">
              <a:off x="10074" y="4781"/>
              <a:ext cx="182" cy="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6" name="Google Shape;108;p18"/>
            <p:cNvSpPr/>
            <p:nvPr>
              <p:custDataLst>
                <p:tags r:id="rId46"/>
              </p:custDataLst>
            </p:nvPr>
          </p:nvSpPr>
          <p:spPr>
            <a:xfrm>
              <a:off x="10739" y="4813"/>
              <a:ext cx="230" cy="22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97" name="直接连接符 196"/>
            <p:cNvCxnSpPr/>
            <p:nvPr>
              <p:custDataLst>
                <p:tags r:id="rId47"/>
              </p:custDataLst>
            </p:nvPr>
          </p:nvCxnSpPr>
          <p:spPr>
            <a:xfrm>
              <a:off x="10452" y="4699"/>
              <a:ext cx="322" cy="14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94" idx="6"/>
              <a:endCxn id="196" idx="3"/>
            </p:cNvCxnSpPr>
            <p:nvPr>
              <p:custDataLst>
                <p:tags r:id="rId48"/>
              </p:custDataLst>
            </p:nvPr>
          </p:nvCxnSpPr>
          <p:spPr>
            <a:xfrm flipV="1">
              <a:off x="10189" y="5008"/>
              <a:ext cx="584" cy="2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49"/>
              </p:custDataLst>
            </p:nvPr>
          </p:nvCxnSpPr>
          <p:spPr>
            <a:xfrm flipH="1">
              <a:off x="9739" y="4699"/>
              <a:ext cx="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>
              <p:custDataLst>
                <p:tags r:id="rId50"/>
              </p:custDataLst>
            </p:nvPr>
          </p:nvCxnSpPr>
          <p:spPr>
            <a:xfrm flipH="1">
              <a:off x="9475" y="5261"/>
              <a:ext cx="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89" idx="5"/>
              <a:endCxn id="194" idx="1"/>
            </p:cNvCxnSpPr>
            <p:nvPr>
              <p:custDataLst>
                <p:tags r:id="rId51"/>
              </p:custDataLst>
            </p:nvPr>
          </p:nvCxnSpPr>
          <p:spPr>
            <a:xfrm>
              <a:off x="9705" y="4781"/>
              <a:ext cx="288" cy="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02" name="组合 201"/>
          <p:cNvGrpSpPr/>
          <p:nvPr/>
        </p:nvGrpSpPr>
        <p:grpSpPr>
          <a:xfrm rot="0">
            <a:off x="5582920" y="4464685"/>
            <a:ext cx="1748155" cy="733425"/>
            <a:chOff x="2815" y="2046"/>
            <a:chExt cx="4398" cy="1796"/>
          </a:xfrm>
        </p:grpSpPr>
        <p:grpSp>
          <p:nvGrpSpPr>
            <p:cNvPr id="203" name="组合 202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204" name="Google Shape;108;p18"/>
              <p:cNvSpPr/>
              <p:nvPr>
                <p:custDataLst>
                  <p:tags r:id="rId52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05" name="平行四边形 204"/>
              <p:cNvSpPr/>
              <p:nvPr>
                <p:custDataLst>
                  <p:tags r:id="rId53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Google Shape;108;p18"/>
              <p:cNvSpPr/>
              <p:nvPr>
                <p:custDataLst>
                  <p:tags r:id="rId54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07" name="直接连接符 206"/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08" name="Google Shape;108;p18"/>
              <p:cNvSpPr/>
              <p:nvPr>
                <p:custDataLst>
                  <p:tags r:id="rId56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09" name="Google Shape;108;p18"/>
              <p:cNvSpPr/>
              <p:nvPr>
                <p:custDataLst>
                  <p:tags r:id="rId57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10" name="直接连接符 209"/>
              <p:cNvCxnSpPr/>
              <p:nvPr>
                <p:custDataLst>
                  <p:tags r:id="rId58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11" name="Google Shape;108;p18"/>
              <p:cNvSpPr/>
              <p:nvPr>
                <p:custDataLst>
                  <p:tags r:id="rId59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12" name="直接连接符 211"/>
              <p:cNvCxnSpPr/>
              <p:nvPr>
                <p:custDataLst>
                  <p:tags r:id="rId60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209" idx="6"/>
                <a:endCxn id="211" idx="3"/>
              </p:cNvCxnSpPr>
              <p:nvPr>
                <p:custDataLst>
                  <p:tags r:id="rId61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>
                <p:custDataLst>
                  <p:tags r:id="rId62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>
                <p:custDataLst>
                  <p:tags r:id="rId63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直接连接符 215"/>
            <p:cNvCxnSpPr>
              <a:stCxn id="204" idx="5"/>
              <a:endCxn id="209" idx="1"/>
            </p:cNvCxnSpPr>
            <p:nvPr>
              <p:custDataLst>
                <p:tags r:id="rId64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 rot="0">
            <a:off x="5582920" y="5946140"/>
            <a:ext cx="1748155" cy="733425"/>
            <a:chOff x="2815" y="2046"/>
            <a:chExt cx="4398" cy="1796"/>
          </a:xfrm>
        </p:grpSpPr>
        <p:grpSp>
          <p:nvGrpSpPr>
            <p:cNvPr id="219" name="组合 218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220" name="Google Shape;108;p18"/>
              <p:cNvSpPr/>
              <p:nvPr>
                <p:custDataLst>
                  <p:tags r:id="rId65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21" name="平行四边形 220"/>
              <p:cNvSpPr/>
              <p:nvPr>
                <p:custDataLst>
                  <p:tags r:id="rId66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Google Shape;108;p18"/>
              <p:cNvSpPr/>
              <p:nvPr>
                <p:custDataLst>
                  <p:tags r:id="rId67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23" name="直接连接符 222"/>
              <p:cNvCxnSpPr/>
              <p:nvPr>
                <p:custDataLst>
                  <p:tags r:id="rId68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24" name="Google Shape;108;p18"/>
              <p:cNvSpPr/>
              <p:nvPr>
                <p:custDataLst>
                  <p:tags r:id="rId69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25" name="Google Shape;108;p18"/>
              <p:cNvSpPr/>
              <p:nvPr>
                <p:custDataLst>
                  <p:tags r:id="rId70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26" name="直接连接符 225"/>
              <p:cNvCxnSpPr/>
              <p:nvPr>
                <p:custDataLst>
                  <p:tags r:id="rId71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27" name="Google Shape;108;p18"/>
              <p:cNvSpPr/>
              <p:nvPr>
                <p:custDataLst>
                  <p:tags r:id="rId72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28" name="直接连接符 227"/>
              <p:cNvCxnSpPr/>
              <p:nvPr>
                <p:custDataLst>
                  <p:tags r:id="rId73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>
                <a:stCxn id="225" idx="6"/>
                <a:endCxn id="227" idx="3"/>
              </p:cNvCxnSpPr>
              <p:nvPr>
                <p:custDataLst>
                  <p:tags r:id="rId74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>
                <p:custDataLst>
                  <p:tags r:id="rId75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直接连接符 231"/>
            <p:cNvCxnSpPr>
              <a:stCxn id="220" idx="5"/>
              <a:endCxn id="225" idx="1"/>
            </p:cNvCxnSpPr>
            <p:nvPr>
              <p:custDataLst>
                <p:tags r:id="rId77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8" name="右箭头 247"/>
          <p:cNvSpPr/>
          <p:nvPr/>
        </p:nvSpPr>
        <p:spPr>
          <a:xfrm>
            <a:off x="3993515" y="4732655"/>
            <a:ext cx="250825" cy="1562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0" name="曲线连接符 249"/>
          <p:cNvCxnSpPr>
            <a:stCxn id="100" idx="3"/>
            <a:endCxn id="105" idx="1"/>
          </p:cNvCxnSpPr>
          <p:nvPr/>
        </p:nvCxnSpPr>
        <p:spPr>
          <a:xfrm flipV="1">
            <a:off x="4540250" y="3335020"/>
            <a:ext cx="275590" cy="148907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endCxn id="300" idx="1"/>
          </p:cNvCxnSpPr>
          <p:nvPr/>
        </p:nvCxnSpPr>
        <p:spPr>
          <a:xfrm flipV="1">
            <a:off x="4526280" y="4810760"/>
            <a:ext cx="289560" cy="127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4" name="曲线连接符 253"/>
          <p:cNvCxnSpPr/>
          <p:nvPr/>
        </p:nvCxnSpPr>
        <p:spPr>
          <a:xfrm>
            <a:off x="4540250" y="4824095"/>
            <a:ext cx="275590" cy="148399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>
            <a:off x="5403850" y="4825365"/>
            <a:ext cx="363220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111" idx="3"/>
            <a:endCxn id="221" idx="5"/>
          </p:cNvCxnSpPr>
          <p:nvPr/>
        </p:nvCxnSpPr>
        <p:spPr>
          <a:xfrm flipV="1">
            <a:off x="5403850" y="6313170"/>
            <a:ext cx="363220" cy="1206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16" name="组合 315"/>
          <p:cNvGrpSpPr/>
          <p:nvPr/>
        </p:nvGrpSpPr>
        <p:grpSpPr>
          <a:xfrm>
            <a:off x="8821420" y="3749675"/>
            <a:ext cx="283210" cy="2081530"/>
            <a:chOff x="13892" y="5905"/>
            <a:chExt cx="446" cy="3278"/>
          </a:xfrm>
        </p:grpSpPr>
        <p:sp>
          <p:nvSpPr>
            <p:cNvPr id="436" name="圆角矩形 435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62915" y="487045"/>
            <a:ext cx="1250315" cy="1070610"/>
            <a:chOff x="785" y="1708"/>
            <a:chExt cx="1591" cy="1362"/>
          </a:xfrm>
        </p:grpSpPr>
        <p:grpSp>
          <p:nvGrpSpPr>
            <p:cNvPr id="47" name="组合 46"/>
            <p:cNvGrpSpPr/>
            <p:nvPr/>
          </p:nvGrpSpPr>
          <p:grpSpPr>
            <a:xfrm>
              <a:off x="785" y="1708"/>
              <a:ext cx="756" cy="1362"/>
              <a:chOff x="967" y="896"/>
              <a:chExt cx="1310" cy="2390"/>
            </a:xfrm>
            <a:no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1193" y="896"/>
                <a:ext cx="1084" cy="2390"/>
                <a:chOff x="1295" y="899"/>
                <a:chExt cx="1084" cy="2390"/>
              </a:xfrm>
              <a:grpFill/>
            </p:grpSpPr>
            <p:sp>
              <p:nvSpPr>
                <p:cNvPr id="14" name="椭圆 13"/>
                <p:cNvSpPr>
                  <a:spLocks noChangeAspect="1"/>
                </p:cNvSpPr>
                <p:nvPr>
                  <p:custDataLst>
                    <p:tags r:id="rId78"/>
                  </p:custDataLst>
                </p:nvPr>
              </p:nvSpPr>
              <p:spPr>
                <a:xfrm>
                  <a:off x="1295" y="899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>
                  <a:spLocks noChangeAspect="1"/>
                </p:cNvSpPr>
                <p:nvPr>
                  <p:custDataLst>
                    <p:tags r:id="rId79"/>
                  </p:custDataLst>
                </p:nvPr>
              </p:nvSpPr>
              <p:spPr>
                <a:xfrm>
                  <a:off x="2039" y="899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>
                  <a:spLocks noChangeAspect="1"/>
                </p:cNvSpPr>
                <p:nvPr>
                  <p:custDataLst>
                    <p:tags r:id="rId80"/>
                  </p:custDataLst>
                </p:nvPr>
              </p:nvSpPr>
              <p:spPr>
                <a:xfrm>
                  <a:off x="1295" y="1815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>
                  <a:spLocks noChangeAspect="1"/>
                </p:cNvSpPr>
                <p:nvPr>
                  <p:custDataLst>
                    <p:tags r:id="rId81"/>
                  </p:custDataLst>
                </p:nvPr>
              </p:nvSpPr>
              <p:spPr>
                <a:xfrm>
                  <a:off x="1295" y="1351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>
                  <a:spLocks noChangeAspect="1"/>
                </p:cNvSpPr>
                <p:nvPr>
                  <p:custDataLst>
                    <p:tags r:id="rId82"/>
                  </p:custDataLst>
                </p:nvPr>
              </p:nvSpPr>
              <p:spPr>
                <a:xfrm>
                  <a:off x="2039" y="2255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>
                  <a:spLocks noChangeAspect="1"/>
                </p:cNvSpPr>
                <p:nvPr>
                  <p:custDataLst>
                    <p:tags r:id="rId83"/>
                  </p:custDataLst>
                </p:nvPr>
              </p:nvSpPr>
              <p:spPr>
                <a:xfrm>
                  <a:off x="2039" y="1803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>
                  <a:spLocks noChangeAspect="1"/>
                </p:cNvSpPr>
                <p:nvPr>
                  <p:custDataLst>
                    <p:tags r:id="rId84"/>
                  </p:custDataLst>
                </p:nvPr>
              </p:nvSpPr>
              <p:spPr>
                <a:xfrm>
                  <a:off x="2039" y="2949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>
                  <a:spLocks noChangeAspect="1"/>
                </p:cNvSpPr>
                <p:nvPr>
                  <p:custDataLst>
                    <p:tags r:id="rId85"/>
                  </p:custDataLst>
                </p:nvPr>
              </p:nvSpPr>
              <p:spPr>
                <a:xfrm>
                  <a:off x="2039" y="1351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>
                  <a:spLocks noChangeAspect="1"/>
                </p:cNvSpPr>
                <p:nvPr>
                  <p:custDataLst>
                    <p:tags r:id="rId86"/>
                  </p:custDataLst>
                </p:nvPr>
              </p:nvSpPr>
              <p:spPr>
                <a:xfrm>
                  <a:off x="1295" y="2255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>
                  <a:spLocks noChangeAspect="1"/>
                </p:cNvSpPr>
                <p:nvPr>
                  <p:custDataLst>
                    <p:tags r:id="rId87"/>
                  </p:custDataLst>
                </p:nvPr>
              </p:nvSpPr>
              <p:spPr>
                <a:xfrm>
                  <a:off x="1295" y="2949"/>
                  <a:ext cx="340" cy="3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>
                  <p:custDataLst>
                    <p:tags r:id="rId88"/>
                  </p:custDataLst>
                </p:nvPr>
              </p:nvCxnSpPr>
              <p:spPr>
                <a:xfrm>
                  <a:off x="1635" y="1069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>
                  <p:custDataLst>
                    <p:tags r:id="rId89"/>
                  </p:custDataLst>
                </p:nvPr>
              </p:nvCxnSpPr>
              <p:spPr>
                <a:xfrm>
                  <a:off x="1635" y="1521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>
                  <p:custDataLst>
                    <p:tags r:id="rId90"/>
                  </p:custDataLst>
                </p:nvPr>
              </p:nvCxnSpPr>
              <p:spPr>
                <a:xfrm>
                  <a:off x="1635" y="1973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>
                  <p:custDataLst>
                    <p:tags r:id="rId91"/>
                  </p:custDataLst>
                </p:nvPr>
              </p:nvCxnSpPr>
              <p:spPr>
                <a:xfrm>
                  <a:off x="1635" y="2425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>
                  <p:custDataLst>
                    <p:tags r:id="rId92"/>
                  </p:custDataLst>
                </p:nvPr>
              </p:nvCxnSpPr>
              <p:spPr>
                <a:xfrm>
                  <a:off x="1635" y="3119"/>
                  <a:ext cx="404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/>
              <p:cNvSpPr txBox="1"/>
              <p:nvPr>
                <p:custDataLst>
                  <p:tags r:id="rId93"/>
                </p:custDataLst>
              </p:nvPr>
            </p:nvSpPr>
            <p:spPr>
              <a:xfrm>
                <a:off x="967" y="2569"/>
                <a:ext cx="1255" cy="54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endParaRPr lang="en-US" altLang="zh-CN"/>
              </a:p>
            </p:txBody>
          </p:sp>
        </p:grpSp>
        <p:grpSp>
          <p:nvGrpSpPr>
            <p:cNvPr id="89" name="Google Shape;89;p17"/>
            <p:cNvGrpSpPr/>
            <p:nvPr/>
          </p:nvGrpSpPr>
          <p:grpSpPr>
            <a:xfrm>
              <a:off x="1818" y="1708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52" name="Google Shape;90;p17"/>
              <p:cNvSpPr/>
              <p:nvPr>
                <p:custDataLst>
                  <p:tags r:id="rId94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91;p17"/>
              <p:cNvSpPr/>
              <p:nvPr>
                <p:custDataLst>
                  <p:tags r:id="rId95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7"/>
              <p:cNvSpPr/>
              <p:nvPr>
                <p:custDataLst>
                  <p:tags r:id="rId96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89;p17"/>
            <p:cNvGrpSpPr/>
            <p:nvPr/>
          </p:nvGrpSpPr>
          <p:grpSpPr>
            <a:xfrm>
              <a:off x="1818" y="1966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59" name="Google Shape;90;p17"/>
              <p:cNvSpPr/>
              <p:nvPr>
                <p:custDataLst>
                  <p:tags r:id="rId97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91;p17"/>
              <p:cNvSpPr/>
              <p:nvPr>
                <p:custDataLst>
                  <p:tags r:id="rId98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92;p17"/>
              <p:cNvSpPr/>
              <p:nvPr>
                <p:custDataLst>
                  <p:tags r:id="rId99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" name="Google Shape;89;p17"/>
            <p:cNvGrpSpPr/>
            <p:nvPr/>
          </p:nvGrpSpPr>
          <p:grpSpPr>
            <a:xfrm>
              <a:off x="1818" y="2223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74" name="Google Shape;90;p17"/>
              <p:cNvSpPr/>
              <p:nvPr>
                <p:custDataLst>
                  <p:tags r:id="rId100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91;p17"/>
              <p:cNvSpPr/>
              <p:nvPr>
                <p:custDataLst>
                  <p:tags r:id="rId101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92;p17"/>
              <p:cNvSpPr/>
              <p:nvPr>
                <p:custDataLst>
                  <p:tags r:id="rId102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" name="Google Shape;89;p17"/>
            <p:cNvGrpSpPr/>
            <p:nvPr/>
          </p:nvGrpSpPr>
          <p:grpSpPr>
            <a:xfrm>
              <a:off x="1818" y="2481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86" name="Google Shape;90;p17"/>
              <p:cNvSpPr/>
              <p:nvPr>
                <p:custDataLst>
                  <p:tags r:id="rId103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91;p17"/>
              <p:cNvSpPr/>
              <p:nvPr>
                <p:custDataLst>
                  <p:tags r:id="rId104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92;p17"/>
              <p:cNvSpPr/>
              <p:nvPr>
                <p:custDataLst>
                  <p:tags r:id="rId105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6" name="Google Shape;89;p17"/>
            <p:cNvGrpSpPr/>
            <p:nvPr/>
          </p:nvGrpSpPr>
          <p:grpSpPr>
            <a:xfrm>
              <a:off x="1818" y="2857"/>
              <a:ext cx="559" cy="213"/>
              <a:chOff x="2854300" y="1168125"/>
              <a:chExt cx="1742400" cy="532800"/>
            </a:xfrm>
            <a:noFill/>
          </p:grpSpPr>
          <p:sp>
            <p:nvSpPr>
              <p:cNvPr id="108" name="Google Shape;90;p17"/>
              <p:cNvSpPr/>
              <p:nvPr>
                <p:custDataLst>
                  <p:tags r:id="rId106"/>
                </p:custDataLst>
              </p:nvPr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91;p17"/>
              <p:cNvSpPr/>
              <p:nvPr>
                <p:custDataLst>
                  <p:tags r:id="rId107"/>
                </p:custDataLst>
              </p:nvPr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92;p17"/>
              <p:cNvSpPr/>
              <p:nvPr>
                <p:custDataLst>
                  <p:tags r:id="rId108"/>
                </p:custDataLst>
              </p:nvPr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 rot="0">
            <a:off x="3002915" y="654685"/>
            <a:ext cx="1748155" cy="732790"/>
            <a:chOff x="2815" y="2046"/>
            <a:chExt cx="4398" cy="1796"/>
          </a:xfrm>
        </p:grpSpPr>
        <p:grpSp>
          <p:nvGrpSpPr>
            <p:cNvPr id="4" name="组合 3"/>
            <p:cNvGrpSpPr/>
            <p:nvPr/>
          </p:nvGrpSpPr>
          <p:grpSpPr>
            <a:xfrm>
              <a:off x="2815" y="2046"/>
              <a:ext cx="4398" cy="1796"/>
              <a:chOff x="3604" y="2129"/>
              <a:chExt cx="7068" cy="2886"/>
            </a:xfrm>
          </p:grpSpPr>
          <p:sp>
            <p:nvSpPr>
              <p:cNvPr id="5" name="Google Shape;108;p18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6" name="平行四边形 5"/>
              <p:cNvSpPr/>
              <p:nvPr>
                <p:custDataLst>
                  <p:tags r:id="rId110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Google Shape;108;p18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1" name="直接连接符 10"/>
              <p:cNvCxnSpPr/>
              <p:nvPr>
                <p:custDataLst>
                  <p:tags r:id="rId112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" name="Google Shape;108;p18"/>
              <p:cNvSpPr/>
              <p:nvPr>
                <p:custDataLst>
                  <p:tags r:id="rId113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13" name="Google Shape;108;p18"/>
              <p:cNvSpPr/>
              <p:nvPr>
                <p:custDataLst>
                  <p:tags r:id="rId114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5" name="直接连接符 24"/>
              <p:cNvCxnSpPr/>
              <p:nvPr>
                <p:custDataLst>
                  <p:tags r:id="rId115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6" name="Google Shape;108;p18"/>
              <p:cNvSpPr/>
              <p:nvPr>
                <p:custDataLst>
                  <p:tags r:id="rId116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7" name="直接连接符 26"/>
              <p:cNvCxnSpPr/>
              <p:nvPr>
                <p:custDataLst>
                  <p:tags r:id="rId117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3" idx="6"/>
                <a:endCxn id="26" idx="3"/>
              </p:cNvCxnSpPr>
              <p:nvPr>
                <p:custDataLst>
                  <p:tags r:id="rId118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>
                <p:custDataLst>
                  <p:tags r:id="rId119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>
                <p:custDataLst>
                  <p:tags r:id="rId120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>
              <a:stCxn id="5" idx="5"/>
              <a:endCxn id="13" idx="1"/>
            </p:cNvCxnSpPr>
            <p:nvPr>
              <p:custDataLst>
                <p:tags r:id="rId121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 rot="0">
            <a:off x="5902960" y="709295"/>
            <a:ext cx="4731000" cy="2981181"/>
            <a:chOff x="2815" y="2046"/>
            <a:chExt cx="11902" cy="7307"/>
          </a:xfrm>
        </p:grpSpPr>
        <p:grpSp>
          <p:nvGrpSpPr>
            <p:cNvPr id="44" name="组合 43"/>
            <p:cNvGrpSpPr/>
            <p:nvPr/>
          </p:nvGrpSpPr>
          <p:grpSpPr>
            <a:xfrm>
              <a:off x="2815" y="2046"/>
              <a:ext cx="11902" cy="7307"/>
              <a:chOff x="3604" y="2129"/>
              <a:chExt cx="19128" cy="11741"/>
            </a:xfrm>
          </p:grpSpPr>
          <p:sp>
            <p:nvSpPr>
              <p:cNvPr id="45" name="Google Shape;108;p18"/>
              <p:cNvSpPr/>
              <p:nvPr>
                <p:custDataLst>
                  <p:tags r:id="rId122"/>
                </p:custDataLst>
              </p:nvPr>
            </p:nvSpPr>
            <p:spPr>
              <a:xfrm>
                <a:off x="5443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48" name="平行四边形 47"/>
              <p:cNvSpPr/>
              <p:nvPr>
                <p:custDataLst>
                  <p:tags r:id="rId123"/>
                </p:custDataLst>
              </p:nvPr>
            </p:nvSpPr>
            <p:spPr>
              <a:xfrm>
                <a:off x="3604" y="2129"/>
                <a:ext cx="7068" cy="2886"/>
              </a:xfrm>
              <a:prstGeom prst="parallelogram">
                <a:avLst>
                  <a:gd name="adj" fmla="val 5024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Google Shape;108;p18"/>
              <p:cNvSpPr/>
              <p:nvPr>
                <p:custDataLst>
                  <p:tags r:id="rId124"/>
                </p:custDataLst>
              </p:nvPr>
            </p:nvSpPr>
            <p:spPr>
              <a:xfrm>
                <a:off x="4767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50" name="直接连接符 49"/>
              <p:cNvCxnSpPr/>
              <p:nvPr>
                <p:custDataLst>
                  <p:tags r:id="rId125"/>
                </p:custDataLst>
              </p:nvPr>
            </p:nvCxnSpPr>
            <p:spPr>
              <a:xfrm flipH="1">
                <a:off x="5063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6" name="Google Shape;108;p18"/>
              <p:cNvSpPr/>
              <p:nvPr>
                <p:custDataLst>
                  <p:tags r:id="rId126"/>
                </p:custDataLst>
              </p:nvPr>
            </p:nvSpPr>
            <p:spPr>
              <a:xfrm>
                <a:off x="7275" y="266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62" name="Google Shape;108;p18"/>
              <p:cNvSpPr/>
              <p:nvPr>
                <p:custDataLst>
                  <p:tags r:id="rId127"/>
                </p:custDataLst>
              </p:nvPr>
            </p:nvSpPr>
            <p:spPr>
              <a:xfrm>
                <a:off x="6599" y="4064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63" name="直接连接符 62"/>
              <p:cNvCxnSpPr/>
              <p:nvPr>
                <p:custDataLst>
                  <p:tags r:id="rId128"/>
                </p:custDataLst>
              </p:nvPr>
            </p:nvCxnSpPr>
            <p:spPr>
              <a:xfrm flipH="1">
                <a:off x="6895" y="3149"/>
                <a:ext cx="467" cy="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4" name="Google Shape;108;p18"/>
              <p:cNvSpPr/>
              <p:nvPr>
                <p:custDataLst>
                  <p:tags r:id="rId129"/>
                </p:custDataLst>
              </p:nvPr>
            </p:nvSpPr>
            <p:spPr>
              <a:xfrm>
                <a:off x="8605" y="3232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65" name="直接连接符 64"/>
              <p:cNvCxnSpPr/>
              <p:nvPr>
                <p:custDataLst>
                  <p:tags r:id="rId130"/>
                </p:custDataLst>
              </p:nvPr>
            </p:nvCxnSpPr>
            <p:spPr>
              <a:xfrm>
                <a:off x="7867" y="2947"/>
                <a:ext cx="825" cy="3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62" idx="6"/>
                <a:endCxn id="64" idx="3"/>
              </p:cNvCxnSpPr>
              <p:nvPr>
                <p:custDataLst>
                  <p:tags r:id="rId131"/>
                </p:custDataLst>
              </p:nvPr>
            </p:nvCxnSpPr>
            <p:spPr>
              <a:xfrm flipV="1">
                <a:off x="7191" y="3719"/>
                <a:ext cx="1501" cy="63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>
                <p:custDataLst>
                  <p:tags r:id="rId132"/>
                </p:custDataLst>
              </p:nvPr>
            </p:nvCxnSpPr>
            <p:spPr>
              <a:xfrm flipH="1">
                <a:off x="6035" y="2947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>
                <p:custDataLst>
                  <p:tags r:id="rId133"/>
                </p:custDataLst>
              </p:nvPr>
            </p:nvCxnSpPr>
            <p:spPr>
              <a:xfrm flipH="1">
                <a:off x="5359" y="4349"/>
                <a:ext cx="1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50" name="Google Shape;108;p18"/>
              <p:cNvSpPr/>
              <p:nvPr>
                <p:custDataLst>
                  <p:tags r:id="rId134"/>
                </p:custDataLst>
              </p:nvPr>
            </p:nvSpPr>
            <p:spPr>
              <a:xfrm>
                <a:off x="15691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1" name="Google Shape;108;p18"/>
              <p:cNvSpPr/>
              <p:nvPr>
                <p:custDataLst>
                  <p:tags r:id="rId135"/>
                </p:custDataLst>
              </p:nvPr>
            </p:nvSpPr>
            <p:spPr>
              <a:xfrm>
                <a:off x="16975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2" name="Google Shape;108;p18"/>
              <p:cNvSpPr/>
              <p:nvPr>
                <p:custDataLst>
                  <p:tags r:id="rId136"/>
                </p:custDataLst>
              </p:nvPr>
            </p:nvSpPr>
            <p:spPr>
              <a:xfrm>
                <a:off x="18292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3" name="Google Shape;108;p18"/>
              <p:cNvSpPr/>
              <p:nvPr>
                <p:custDataLst>
                  <p:tags r:id="rId137"/>
                </p:custDataLst>
              </p:nvPr>
            </p:nvSpPr>
            <p:spPr>
              <a:xfrm>
                <a:off x="19596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4" name="Google Shape;108;p18"/>
              <p:cNvSpPr/>
              <p:nvPr>
                <p:custDataLst>
                  <p:tags r:id="rId138"/>
                </p:custDataLst>
              </p:nvPr>
            </p:nvSpPr>
            <p:spPr>
              <a:xfrm>
                <a:off x="20846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55" name="Google Shape;108;p18"/>
              <p:cNvSpPr/>
              <p:nvPr>
                <p:custDataLst>
                  <p:tags r:id="rId139"/>
                </p:custDataLst>
              </p:nvPr>
            </p:nvSpPr>
            <p:spPr>
              <a:xfrm>
                <a:off x="22140" y="13300"/>
                <a:ext cx="592" cy="57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80" name="直接连接符 79"/>
            <p:cNvCxnSpPr>
              <a:stCxn id="45" idx="5"/>
              <a:endCxn id="62" idx="1"/>
            </p:cNvCxnSpPr>
            <p:nvPr>
              <p:custDataLst>
                <p:tags r:id="rId140"/>
              </p:custDataLst>
            </p:nvPr>
          </p:nvCxnSpPr>
          <p:spPr>
            <a:xfrm>
              <a:off x="4273" y="2681"/>
              <a:ext cx="460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33" name="组合 432"/>
          <p:cNvGrpSpPr/>
          <p:nvPr/>
        </p:nvGrpSpPr>
        <p:grpSpPr>
          <a:xfrm>
            <a:off x="10907395" y="2150110"/>
            <a:ext cx="721995" cy="806450"/>
            <a:chOff x="14463" y="3780"/>
            <a:chExt cx="885" cy="729"/>
          </a:xfrm>
        </p:grpSpPr>
        <p:sp>
          <p:nvSpPr>
            <p:cNvPr id="290" name="Google Shape;213;p21"/>
            <p:cNvSpPr/>
            <p:nvPr>
              <p:custDataLst>
                <p:tags r:id="rId141"/>
              </p:custDataLst>
            </p:nvPr>
          </p:nvSpPr>
          <p:spPr>
            <a:xfrm flipH="1">
              <a:off x="14463" y="3780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14;p21"/>
            <p:cNvSpPr/>
            <p:nvPr>
              <p:custDataLst>
                <p:tags r:id="rId142"/>
              </p:custDataLst>
            </p:nvPr>
          </p:nvSpPr>
          <p:spPr>
            <a:xfrm flipH="1">
              <a:off x="14758" y="3780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15;p21"/>
            <p:cNvSpPr/>
            <p:nvPr>
              <p:custDataLst>
                <p:tags r:id="rId143"/>
              </p:custDataLst>
            </p:nvPr>
          </p:nvSpPr>
          <p:spPr>
            <a:xfrm flipH="1">
              <a:off x="15054" y="3780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218;p21"/>
            <p:cNvSpPr/>
            <p:nvPr>
              <p:custDataLst>
                <p:tags r:id="rId144"/>
              </p:custDataLst>
            </p:nvPr>
          </p:nvSpPr>
          <p:spPr>
            <a:xfrm flipH="1">
              <a:off x="14463" y="4023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219;p21"/>
            <p:cNvSpPr/>
            <p:nvPr>
              <p:custDataLst>
                <p:tags r:id="rId145"/>
              </p:custDataLst>
            </p:nvPr>
          </p:nvSpPr>
          <p:spPr>
            <a:xfrm flipH="1">
              <a:off x="14758" y="4023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220;p21"/>
            <p:cNvSpPr/>
            <p:nvPr>
              <p:custDataLst>
                <p:tags r:id="rId146"/>
              </p:custDataLst>
            </p:nvPr>
          </p:nvSpPr>
          <p:spPr>
            <a:xfrm flipH="1">
              <a:off x="15054" y="4023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223;p21"/>
            <p:cNvSpPr/>
            <p:nvPr>
              <p:custDataLst>
                <p:tags r:id="rId147"/>
              </p:custDataLst>
            </p:nvPr>
          </p:nvSpPr>
          <p:spPr>
            <a:xfrm flipH="1">
              <a:off x="14463" y="4267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224;p21"/>
            <p:cNvSpPr/>
            <p:nvPr>
              <p:custDataLst>
                <p:tags r:id="rId148"/>
              </p:custDataLst>
            </p:nvPr>
          </p:nvSpPr>
          <p:spPr>
            <a:xfrm flipH="1">
              <a:off x="14758" y="4267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225;p21"/>
            <p:cNvSpPr/>
            <p:nvPr>
              <p:custDataLst>
                <p:tags r:id="rId149"/>
              </p:custDataLst>
            </p:nvPr>
          </p:nvSpPr>
          <p:spPr>
            <a:xfrm flipH="1">
              <a:off x="15054" y="4267"/>
              <a:ext cx="295" cy="24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5" name="椭圆 774"/>
          <p:cNvSpPr/>
          <p:nvPr/>
        </p:nvSpPr>
        <p:spPr>
          <a:xfrm>
            <a:off x="11151235" y="3851275"/>
            <a:ext cx="274320" cy="274320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76" name="直接连接符 775"/>
          <p:cNvCxnSpPr/>
          <p:nvPr/>
        </p:nvCxnSpPr>
        <p:spPr>
          <a:xfrm>
            <a:off x="11191240" y="3891280"/>
            <a:ext cx="194310" cy="19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5" idx="3"/>
            <a:endCxn id="775" idx="7"/>
          </p:cNvCxnSpPr>
          <p:nvPr/>
        </p:nvCxnSpPr>
        <p:spPr>
          <a:xfrm flipV="1">
            <a:off x="11191240" y="3891280"/>
            <a:ext cx="194310" cy="19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2" name="直接箭头连接符 791"/>
          <p:cNvCxnSpPr>
            <a:stCxn id="775" idx="4"/>
          </p:cNvCxnSpPr>
          <p:nvPr/>
        </p:nvCxnSpPr>
        <p:spPr>
          <a:xfrm flipH="1">
            <a:off x="11284585" y="4125595"/>
            <a:ext cx="3810" cy="1419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0" name="圆角矩形 809"/>
          <p:cNvSpPr/>
          <p:nvPr/>
        </p:nvSpPr>
        <p:spPr>
          <a:xfrm>
            <a:off x="953135" y="3361055"/>
            <a:ext cx="1409700" cy="103632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1" name="直接箭头连接符 810"/>
          <p:cNvCxnSpPr/>
          <p:nvPr/>
        </p:nvCxnSpPr>
        <p:spPr>
          <a:xfrm flipV="1">
            <a:off x="1868170" y="1082040"/>
            <a:ext cx="1104900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2" name="直接箭头连接符 811"/>
          <p:cNvCxnSpPr/>
          <p:nvPr/>
        </p:nvCxnSpPr>
        <p:spPr>
          <a:xfrm flipV="1">
            <a:off x="4697095" y="1089660"/>
            <a:ext cx="1104900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9" name="文本框 818"/>
          <p:cNvSpPr txBox="1"/>
          <p:nvPr/>
        </p:nvSpPr>
        <p:spPr>
          <a:xfrm>
            <a:off x="1309370" y="3353435"/>
            <a:ext cx="2243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LSTM</a:t>
            </a:r>
            <a:endParaRPr lang="en-US" altLang="zh-CN" sz="1600"/>
          </a:p>
        </p:txBody>
      </p:sp>
      <p:sp>
        <p:nvSpPr>
          <p:cNvPr id="828" name="文本框 827"/>
          <p:cNvSpPr txBox="1"/>
          <p:nvPr/>
        </p:nvSpPr>
        <p:spPr>
          <a:xfrm>
            <a:off x="10235565" y="1781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标签条件</a:t>
            </a:r>
            <a:r>
              <a:rPr lang="zh-CN" altLang="en-US"/>
              <a:t>概率矩阵</a:t>
            </a:r>
            <a:endParaRPr lang="zh-CN" altLang="en-US"/>
          </a:p>
        </p:txBody>
      </p:sp>
      <p:sp>
        <p:nvSpPr>
          <p:cNvPr id="830" name="文本框 829"/>
          <p:cNvSpPr txBox="1"/>
          <p:nvPr/>
        </p:nvSpPr>
        <p:spPr>
          <a:xfrm>
            <a:off x="247015" y="118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蛋白质相互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831" name="文本框 830"/>
          <p:cNvSpPr txBox="1"/>
          <p:nvPr/>
        </p:nvSpPr>
        <p:spPr>
          <a:xfrm>
            <a:off x="2087880" y="762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构图</a:t>
            </a:r>
            <a:endParaRPr lang="zh-CN" altLang="en-US"/>
          </a:p>
        </p:txBody>
      </p:sp>
      <p:sp>
        <p:nvSpPr>
          <p:cNvPr id="832" name="文本框 831"/>
          <p:cNvSpPr txBox="1"/>
          <p:nvPr/>
        </p:nvSpPr>
        <p:spPr>
          <a:xfrm>
            <a:off x="4815840" y="764540"/>
            <a:ext cx="935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划分</a:t>
            </a:r>
            <a:endParaRPr lang="zh-CN" altLang="en-US"/>
          </a:p>
          <a:p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833" name="文本框 832"/>
          <p:cNvSpPr txBox="1"/>
          <p:nvPr/>
        </p:nvSpPr>
        <p:spPr>
          <a:xfrm>
            <a:off x="10975340" y="5544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156960" y="735965"/>
            <a:ext cx="856615" cy="668655"/>
          </a:xfrm>
          <a:custGeom>
            <a:avLst/>
            <a:gdLst>
              <a:gd name="connisteX0" fmla="*/ 804092 w 856455"/>
              <a:gd name="connsiteY0" fmla="*/ 43913 h 668879"/>
              <a:gd name="connisteX1" fmla="*/ 738052 w 856455"/>
              <a:gd name="connsiteY1" fmla="*/ 21053 h 668879"/>
              <a:gd name="connisteX2" fmla="*/ 672012 w 856455"/>
              <a:gd name="connsiteY2" fmla="*/ 5813 h 668879"/>
              <a:gd name="connisteX3" fmla="*/ 605972 w 856455"/>
              <a:gd name="connsiteY3" fmla="*/ 733 h 668879"/>
              <a:gd name="connisteX4" fmla="*/ 539932 w 856455"/>
              <a:gd name="connsiteY4" fmla="*/ 733 h 668879"/>
              <a:gd name="connisteX5" fmla="*/ 473892 w 856455"/>
              <a:gd name="connsiteY5" fmla="*/ 3273 h 668879"/>
              <a:gd name="connisteX6" fmla="*/ 400232 w 856455"/>
              <a:gd name="connsiteY6" fmla="*/ 3273 h 668879"/>
              <a:gd name="connisteX7" fmla="*/ 334192 w 856455"/>
              <a:gd name="connsiteY7" fmla="*/ 8353 h 668879"/>
              <a:gd name="connisteX8" fmla="*/ 268152 w 856455"/>
              <a:gd name="connsiteY8" fmla="*/ 41373 h 668879"/>
              <a:gd name="connisteX9" fmla="*/ 202112 w 856455"/>
              <a:gd name="connsiteY9" fmla="*/ 82013 h 668879"/>
              <a:gd name="connisteX10" fmla="*/ 136072 w 856455"/>
              <a:gd name="connsiteY10" fmla="*/ 137893 h 668879"/>
              <a:gd name="connisteX11" fmla="*/ 87812 w 856455"/>
              <a:gd name="connsiteY11" fmla="*/ 203933 h 668879"/>
              <a:gd name="connisteX12" fmla="*/ 67492 w 856455"/>
              <a:gd name="connsiteY12" fmla="*/ 269973 h 668879"/>
              <a:gd name="connisteX13" fmla="*/ 54792 w 856455"/>
              <a:gd name="connsiteY13" fmla="*/ 336013 h 668879"/>
              <a:gd name="connisteX14" fmla="*/ 37012 w 856455"/>
              <a:gd name="connsiteY14" fmla="*/ 402053 h 668879"/>
              <a:gd name="connisteX15" fmla="*/ 19232 w 856455"/>
              <a:gd name="connsiteY15" fmla="*/ 468093 h 668879"/>
              <a:gd name="connisteX16" fmla="*/ 6532 w 856455"/>
              <a:gd name="connsiteY16" fmla="*/ 534133 h 668879"/>
              <a:gd name="connisteX17" fmla="*/ 6532 w 856455"/>
              <a:gd name="connsiteY17" fmla="*/ 600173 h 668879"/>
              <a:gd name="connisteX18" fmla="*/ 72572 w 856455"/>
              <a:gd name="connsiteY18" fmla="*/ 643353 h 668879"/>
              <a:gd name="connisteX19" fmla="*/ 138612 w 856455"/>
              <a:gd name="connsiteY19" fmla="*/ 650973 h 668879"/>
              <a:gd name="connisteX20" fmla="*/ 207192 w 856455"/>
              <a:gd name="connsiteY20" fmla="*/ 653513 h 668879"/>
              <a:gd name="connisteX21" fmla="*/ 273232 w 856455"/>
              <a:gd name="connsiteY21" fmla="*/ 663673 h 668879"/>
              <a:gd name="connisteX22" fmla="*/ 339272 w 856455"/>
              <a:gd name="connsiteY22" fmla="*/ 663673 h 668879"/>
              <a:gd name="connisteX23" fmla="*/ 405312 w 856455"/>
              <a:gd name="connsiteY23" fmla="*/ 666213 h 668879"/>
              <a:gd name="connisteX24" fmla="*/ 484052 w 856455"/>
              <a:gd name="connsiteY24" fmla="*/ 668753 h 668879"/>
              <a:gd name="connisteX25" fmla="*/ 550092 w 856455"/>
              <a:gd name="connsiteY25" fmla="*/ 663673 h 668879"/>
              <a:gd name="connisteX26" fmla="*/ 616132 w 856455"/>
              <a:gd name="connsiteY26" fmla="*/ 653513 h 668879"/>
              <a:gd name="connisteX27" fmla="*/ 687252 w 856455"/>
              <a:gd name="connsiteY27" fmla="*/ 633193 h 668879"/>
              <a:gd name="connisteX28" fmla="*/ 753292 w 856455"/>
              <a:gd name="connsiteY28" fmla="*/ 595093 h 668879"/>
              <a:gd name="connisteX29" fmla="*/ 804092 w 856455"/>
              <a:gd name="connsiteY29" fmla="*/ 526513 h 668879"/>
              <a:gd name="connisteX30" fmla="*/ 824412 w 856455"/>
              <a:gd name="connsiteY30" fmla="*/ 460473 h 668879"/>
              <a:gd name="connisteX31" fmla="*/ 837112 w 856455"/>
              <a:gd name="connsiteY31" fmla="*/ 394433 h 668879"/>
              <a:gd name="connisteX32" fmla="*/ 849812 w 856455"/>
              <a:gd name="connsiteY32" fmla="*/ 323313 h 668879"/>
              <a:gd name="connisteX33" fmla="*/ 852352 w 856455"/>
              <a:gd name="connsiteY33" fmla="*/ 257273 h 668879"/>
              <a:gd name="connisteX34" fmla="*/ 854892 w 856455"/>
              <a:gd name="connsiteY34" fmla="*/ 191233 h 668879"/>
              <a:gd name="connisteX35" fmla="*/ 854892 w 856455"/>
              <a:gd name="connsiteY35" fmla="*/ 125193 h 668879"/>
              <a:gd name="connisteX36" fmla="*/ 839652 w 856455"/>
              <a:gd name="connsiteY36" fmla="*/ 59153 h 668879"/>
              <a:gd name="connisteX37" fmla="*/ 773612 w 856455"/>
              <a:gd name="connsiteY37" fmla="*/ 31213 h 6688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856456" h="668879">
                <a:moveTo>
                  <a:pt x="804093" y="43913"/>
                </a:moveTo>
                <a:cubicBezTo>
                  <a:pt x="792028" y="39468"/>
                  <a:pt x="764723" y="28673"/>
                  <a:pt x="738053" y="21053"/>
                </a:cubicBezTo>
                <a:cubicBezTo>
                  <a:pt x="711383" y="13433"/>
                  <a:pt x="698683" y="9623"/>
                  <a:pt x="672013" y="5813"/>
                </a:cubicBezTo>
                <a:cubicBezTo>
                  <a:pt x="645343" y="2003"/>
                  <a:pt x="632643" y="2003"/>
                  <a:pt x="605973" y="733"/>
                </a:cubicBezTo>
                <a:cubicBezTo>
                  <a:pt x="579303" y="-537"/>
                  <a:pt x="566603" y="98"/>
                  <a:pt x="539933" y="733"/>
                </a:cubicBezTo>
                <a:cubicBezTo>
                  <a:pt x="513263" y="1368"/>
                  <a:pt x="501833" y="2638"/>
                  <a:pt x="473893" y="3273"/>
                </a:cubicBezTo>
                <a:cubicBezTo>
                  <a:pt x="445953" y="3908"/>
                  <a:pt x="428173" y="2003"/>
                  <a:pt x="400233" y="3273"/>
                </a:cubicBezTo>
                <a:cubicBezTo>
                  <a:pt x="372293" y="4543"/>
                  <a:pt x="360863" y="733"/>
                  <a:pt x="334193" y="8353"/>
                </a:cubicBezTo>
                <a:cubicBezTo>
                  <a:pt x="307523" y="15973"/>
                  <a:pt x="294823" y="26768"/>
                  <a:pt x="268153" y="41373"/>
                </a:cubicBezTo>
                <a:cubicBezTo>
                  <a:pt x="241483" y="55978"/>
                  <a:pt x="228783" y="62963"/>
                  <a:pt x="202113" y="82013"/>
                </a:cubicBezTo>
                <a:cubicBezTo>
                  <a:pt x="175443" y="101063"/>
                  <a:pt x="158933" y="113763"/>
                  <a:pt x="136073" y="137893"/>
                </a:cubicBezTo>
                <a:cubicBezTo>
                  <a:pt x="113213" y="162023"/>
                  <a:pt x="101783" y="177263"/>
                  <a:pt x="87813" y="203933"/>
                </a:cubicBezTo>
                <a:cubicBezTo>
                  <a:pt x="73843" y="230603"/>
                  <a:pt x="73843" y="243303"/>
                  <a:pt x="67493" y="269973"/>
                </a:cubicBezTo>
                <a:cubicBezTo>
                  <a:pt x="61143" y="296643"/>
                  <a:pt x="61143" y="309343"/>
                  <a:pt x="54793" y="336013"/>
                </a:cubicBezTo>
                <a:cubicBezTo>
                  <a:pt x="48443" y="362683"/>
                  <a:pt x="43998" y="375383"/>
                  <a:pt x="37013" y="402053"/>
                </a:cubicBezTo>
                <a:cubicBezTo>
                  <a:pt x="30028" y="428723"/>
                  <a:pt x="25583" y="441423"/>
                  <a:pt x="19233" y="468093"/>
                </a:cubicBezTo>
                <a:cubicBezTo>
                  <a:pt x="12883" y="494763"/>
                  <a:pt x="9073" y="507463"/>
                  <a:pt x="6533" y="534133"/>
                </a:cubicBezTo>
                <a:cubicBezTo>
                  <a:pt x="3993" y="560803"/>
                  <a:pt x="-6802" y="578583"/>
                  <a:pt x="6533" y="600173"/>
                </a:cubicBezTo>
                <a:cubicBezTo>
                  <a:pt x="19868" y="621763"/>
                  <a:pt x="45903" y="633193"/>
                  <a:pt x="72573" y="643353"/>
                </a:cubicBezTo>
                <a:cubicBezTo>
                  <a:pt x="99243" y="653513"/>
                  <a:pt x="111943" y="649068"/>
                  <a:pt x="138613" y="650973"/>
                </a:cubicBezTo>
                <a:cubicBezTo>
                  <a:pt x="165283" y="652878"/>
                  <a:pt x="180523" y="650973"/>
                  <a:pt x="207193" y="653513"/>
                </a:cubicBezTo>
                <a:cubicBezTo>
                  <a:pt x="233863" y="656053"/>
                  <a:pt x="246563" y="661768"/>
                  <a:pt x="273233" y="663673"/>
                </a:cubicBezTo>
                <a:cubicBezTo>
                  <a:pt x="299903" y="665578"/>
                  <a:pt x="312603" y="663038"/>
                  <a:pt x="339273" y="663673"/>
                </a:cubicBezTo>
                <a:cubicBezTo>
                  <a:pt x="365943" y="664308"/>
                  <a:pt x="376103" y="664943"/>
                  <a:pt x="405313" y="666213"/>
                </a:cubicBezTo>
                <a:cubicBezTo>
                  <a:pt x="434523" y="667483"/>
                  <a:pt x="454843" y="669388"/>
                  <a:pt x="484053" y="668753"/>
                </a:cubicBezTo>
                <a:cubicBezTo>
                  <a:pt x="513263" y="668118"/>
                  <a:pt x="523423" y="666848"/>
                  <a:pt x="550093" y="663673"/>
                </a:cubicBezTo>
                <a:cubicBezTo>
                  <a:pt x="576763" y="660498"/>
                  <a:pt x="588828" y="659863"/>
                  <a:pt x="616133" y="653513"/>
                </a:cubicBezTo>
                <a:cubicBezTo>
                  <a:pt x="643438" y="647163"/>
                  <a:pt x="659948" y="644623"/>
                  <a:pt x="687253" y="633193"/>
                </a:cubicBezTo>
                <a:cubicBezTo>
                  <a:pt x="714558" y="621763"/>
                  <a:pt x="729798" y="616683"/>
                  <a:pt x="753293" y="595093"/>
                </a:cubicBezTo>
                <a:cubicBezTo>
                  <a:pt x="776788" y="573503"/>
                  <a:pt x="790123" y="553183"/>
                  <a:pt x="804093" y="526513"/>
                </a:cubicBezTo>
                <a:cubicBezTo>
                  <a:pt x="818063" y="499843"/>
                  <a:pt x="818063" y="487143"/>
                  <a:pt x="824413" y="460473"/>
                </a:cubicBezTo>
                <a:cubicBezTo>
                  <a:pt x="830763" y="433803"/>
                  <a:pt x="832033" y="421738"/>
                  <a:pt x="837113" y="394433"/>
                </a:cubicBezTo>
                <a:cubicBezTo>
                  <a:pt x="842193" y="367128"/>
                  <a:pt x="846638" y="350618"/>
                  <a:pt x="849813" y="323313"/>
                </a:cubicBezTo>
                <a:cubicBezTo>
                  <a:pt x="852988" y="296008"/>
                  <a:pt x="851083" y="283943"/>
                  <a:pt x="852353" y="257273"/>
                </a:cubicBezTo>
                <a:cubicBezTo>
                  <a:pt x="853623" y="230603"/>
                  <a:pt x="854258" y="217903"/>
                  <a:pt x="854893" y="191233"/>
                </a:cubicBezTo>
                <a:cubicBezTo>
                  <a:pt x="855528" y="164563"/>
                  <a:pt x="858068" y="151863"/>
                  <a:pt x="854893" y="125193"/>
                </a:cubicBezTo>
                <a:cubicBezTo>
                  <a:pt x="851718" y="98523"/>
                  <a:pt x="856163" y="78203"/>
                  <a:pt x="839653" y="59153"/>
                </a:cubicBezTo>
                <a:cubicBezTo>
                  <a:pt x="823143" y="40103"/>
                  <a:pt x="786313" y="35658"/>
                  <a:pt x="773613" y="31213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403850" y="3347085"/>
            <a:ext cx="363220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 rot="16200000" flipH="1" flipV="1">
            <a:off x="6336665" y="2866390"/>
            <a:ext cx="3175" cy="452755"/>
          </a:xfrm>
          <a:prstGeom prst="curvedConnector3">
            <a:avLst>
              <a:gd name="adj1" fmla="val -11860000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 rot="5400000">
            <a:off x="6311265" y="3179445"/>
            <a:ext cx="346075" cy="175260"/>
          </a:xfrm>
          <a:prstGeom prst="curvedConnector3">
            <a:avLst>
              <a:gd name="adj1" fmla="val -116238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 rot="16200000" flipH="1">
            <a:off x="6655435" y="3000375"/>
            <a:ext cx="144780" cy="328930"/>
          </a:xfrm>
          <a:prstGeom prst="curvedConnector3">
            <a:avLst>
              <a:gd name="adj1" fmla="val -271491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/>
          <p:nvPr/>
        </p:nvCxnSpPr>
        <p:spPr>
          <a:xfrm rot="16200000" flipH="1" flipV="1">
            <a:off x="6336665" y="4378960"/>
            <a:ext cx="3175" cy="452755"/>
          </a:xfrm>
          <a:prstGeom prst="curvedConnector3">
            <a:avLst>
              <a:gd name="adj1" fmla="val -11860000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/>
          <p:nvPr/>
        </p:nvCxnSpPr>
        <p:spPr>
          <a:xfrm rot="5400000">
            <a:off x="6311265" y="4692015"/>
            <a:ext cx="346075" cy="175260"/>
          </a:xfrm>
          <a:prstGeom prst="curvedConnector3">
            <a:avLst>
              <a:gd name="adj1" fmla="val -116238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曲线连接符 268"/>
          <p:cNvCxnSpPr/>
          <p:nvPr/>
        </p:nvCxnSpPr>
        <p:spPr>
          <a:xfrm rot="16200000" flipH="1">
            <a:off x="6655435" y="4512945"/>
            <a:ext cx="144780" cy="328930"/>
          </a:xfrm>
          <a:prstGeom prst="curvedConnector3">
            <a:avLst>
              <a:gd name="adj1" fmla="val -271491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5" name="曲线连接符 284"/>
          <p:cNvCxnSpPr/>
          <p:nvPr/>
        </p:nvCxnSpPr>
        <p:spPr>
          <a:xfrm rot="16200000" flipH="1" flipV="1">
            <a:off x="6336665" y="5876925"/>
            <a:ext cx="3175" cy="452755"/>
          </a:xfrm>
          <a:prstGeom prst="curvedConnector3">
            <a:avLst>
              <a:gd name="adj1" fmla="val -11860000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8" name="曲线连接符 287"/>
          <p:cNvCxnSpPr/>
          <p:nvPr/>
        </p:nvCxnSpPr>
        <p:spPr>
          <a:xfrm rot="5400000">
            <a:off x="6311265" y="6189980"/>
            <a:ext cx="346075" cy="175260"/>
          </a:xfrm>
          <a:prstGeom prst="curvedConnector3">
            <a:avLst>
              <a:gd name="adj1" fmla="val -116238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9" name="曲线连接符 288"/>
          <p:cNvCxnSpPr/>
          <p:nvPr/>
        </p:nvCxnSpPr>
        <p:spPr>
          <a:xfrm rot="16200000" flipH="1">
            <a:off x="6655435" y="6010910"/>
            <a:ext cx="144780" cy="328930"/>
          </a:xfrm>
          <a:prstGeom prst="curvedConnector3">
            <a:avLst>
              <a:gd name="adj1" fmla="val -271491"/>
            </a:avLst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4815840" y="4656455"/>
            <a:ext cx="588010" cy="30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4815840" y="6153785"/>
            <a:ext cx="588010" cy="30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7651115" y="2745740"/>
            <a:ext cx="278765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7651115" y="4253230"/>
            <a:ext cx="278765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7651115" y="5734685"/>
            <a:ext cx="278765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2" name="组合 321"/>
          <p:cNvGrpSpPr/>
          <p:nvPr/>
        </p:nvGrpSpPr>
        <p:grpSpPr>
          <a:xfrm>
            <a:off x="9141460" y="3749675"/>
            <a:ext cx="283210" cy="2081530"/>
            <a:chOff x="13892" y="5905"/>
            <a:chExt cx="446" cy="3278"/>
          </a:xfrm>
        </p:grpSpPr>
        <p:sp>
          <p:nvSpPr>
            <p:cNvPr id="323" name="圆角矩形 322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9466580" y="3749675"/>
            <a:ext cx="283210" cy="2081530"/>
            <a:chOff x="13892" y="5905"/>
            <a:chExt cx="446" cy="3278"/>
          </a:xfrm>
        </p:grpSpPr>
        <p:sp>
          <p:nvSpPr>
            <p:cNvPr id="329" name="圆角矩形 328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9786620" y="3749675"/>
            <a:ext cx="283210" cy="2081530"/>
            <a:chOff x="13892" y="5905"/>
            <a:chExt cx="446" cy="3278"/>
          </a:xfrm>
        </p:grpSpPr>
        <p:sp>
          <p:nvSpPr>
            <p:cNvPr id="336" name="圆角矩形 335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0096500" y="3749675"/>
            <a:ext cx="283210" cy="2081530"/>
            <a:chOff x="13892" y="5905"/>
            <a:chExt cx="446" cy="3278"/>
          </a:xfrm>
        </p:grpSpPr>
        <p:sp>
          <p:nvSpPr>
            <p:cNvPr id="341" name="圆角矩形 340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5" name="组合 344"/>
          <p:cNvGrpSpPr/>
          <p:nvPr/>
        </p:nvGrpSpPr>
        <p:grpSpPr>
          <a:xfrm>
            <a:off x="10416540" y="3749675"/>
            <a:ext cx="283210" cy="2081530"/>
            <a:chOff x="13892" y="5905"/>
            <a:chExt cx="446" cy="3278"/>
          </a:xfrm>
        </p:grpSpPr>
        <p:sp>
          <p:nvSpPr>
            <p:cNvPr id="346" name="圆角矩形 345"/>
            <p:cNvSpPr/>
            <p:nvPr/>
          </p:nvSpPr>
          <p:spPr>
            <a:xfrm>
              <a:off x="13892" y="5905"/>
              <a:ext cx="447" cy="32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13927" y="6048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927" y="7301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927" y="8605"/>
              <a:ext cx="384" cy="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56" name="曲线连接符 355"/>
          <p:cNvCxnSpPr/>
          <p:nvPr/>
        </p:nvCxnSpPr>
        <p:spPr>
          <a:xfrm rot="16200000" flipH="1">
            <a:off x="9973945" y="2536825"/>
            <a:ext cx="305435" cy="2322830"/>
          </a:xfrm>
          <a:prstGeom prst="curvedConnector3">
            <a:avLst>
              <a:gd name="adj1" fmla="val -78067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8" name="曲线连接符 357"/>
          <p:cNvCxnSpPr/>
          <p:nvPr/>
        </p:nvCxnSpPr>
        <p:spPr>
          <a:xfrm rot="16200000" flipH="1">
            <a:off x="10771505" y="3334385"/>
            <a:ext cx="305435" cy="727710"/>
          </a:xfrm>
          <a:prstGeom prst="curvedConnector3">
            <a:avLst>
              <a:gd name="adj1" fmla="val -78067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9" name="曲线连接符 358"/>
          <p:cNvCxnSpPr/>
          <p:nvPr/>
        </p:nvCxnSpPr>
        <p:spPr>
          <a:xfrm rot="5400000" flipV="1">
            <a:off x="10835005" y="3394075"/>
            <a:ext cx="871855" cy="12065"/>
          </a:xfrm>
          <a:prstGeom prst="curvedConnector3">
            <a:avLst>
              <a:gd name="adj1" fmla="val 50036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0" name="曲线连接符 359"/>
          <p:cNvCxnSpPr/>
          <p:nvPr/>
        </p:nvCxnSpPr>
        <p:spPr>
          <a:xfrm>
            <a:off x="7929880" y="3218180"/>
            <a:ext cx="913765" cy="744855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1" name="曲线连接符 360"/>
          <p:cNvCxnSpPr/>
          <p:nvPr/>
        </p:nvCxnSpPr>
        <p:spPr>
          <a:xfrm>
            <a:off x="7929880" y="4725670"/>
            <a:ext cx="913765" cy="33020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2" name="曲线连接符 361"/>
          <p:cNvCxnSpPr>
            <a:stCxn id="315" idx="3"/>
          </p:cNvCxnSpPr>
          <p:nvPr/>
        </p:nvCxnSpPr>
        <p:spPr>
          <a:xfrm flipV="1">
            <a:off x="7929880" y="5577840"/>
            <a:ext cx="913765" cy="629285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4" name="右箭头 363"/>
          <p:cNvSpPr/>
          <p:nvPr/>
        </p:nvSpPr>
        <p:spPr>
          <a:xfrm>
            <a:off x="7285990" y="3258185"/>
            <a:ext cx="250825" cy="1562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右箭头 364"/>
          <p:cNvSpPr/>
          <p:nvPr/>
        </p:nvSpPr>
        <p:spPr>
          <a:xfrm>
            <a:off x="7285990" y="4749800"/>
            <a:ext cx="250825" cy="1562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右箭头 365"/>
          <p:cNvSpPr/>
          <p:nvPr/>
        </p:nvSpPr>
        <p:spPr>
          <a:xfrm>
            <a:off x="7285990" y="6247765"/>
            <a:ext cx="250825" cy="1562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1387475" y="3836035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1682115" y="3836035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1979295" y="3836035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1296670" y="4197350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1591310" y="4197350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1888490" y="4197350"/>
            <a:ext cx="79375" cy="7556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7" name="直接连接符 376"/>
          <p:cNvCxnSpPr/>
          <p:nvPr/>
        </p:nvCxnSpPr>
        <p:spPr>
          <a:xfrm>
            <a:off x="1466850" y="3874135"/>
            <a:ext cx="215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8" name="直接连接符 377"/>
          <p:cNvCxnSpPr/>
          <p:nvPr/>
        </p:nvCxnSpPr>
        <p:spPr>
          <a:xfrm>
            <a:off x="1387475" y="4229735"/>
            <a:ext cx="20002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9" name="直接连接符 378"/>
          <p:cNvCxnSpPr/>
          <p:nvPr/>
        </p:nvCxnSpPr>
        <p:spPr>
          <a:xfrm>
            <a:off x="1764030" y="3872230"/>
            <a:ext cx="215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0" name="直接连接符 379"/>
          <p:cNvCxnSpPr/>
          <p:nvPr/>
        </p:nvCxnSpPr>
        <p:spPr>
          <a:xfrm flipV="1">
            <a:off x="1684655" y="4227195"/>
            <a:ext cx="207645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endCxn id="55" idx="2"/>
          </p:cNvCxnSpPr>
          <p:nvPr/>
        </p:nvCxnSpPr>
        <p:spPr>
          <a:xfrm>
            <a:off x="1722120" y="3911600"/>
            <a:ext cx="5715" cy="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5" idx="2"/>
          </p:cNvCxnSpPr>
          <p:nvPr/>
        </p:nvCxnSpPr>
        <p:spPr>
          <a:xfrm>
            <a:off x="1631315" y="4272915"/>
            <a:ext cx="2540" cy="7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3" name="文本框 382"/>
          <p:cNvSpPr txBox="1"/>
          <p:nvPr/>
        </p:nvSpPr>
        <p:spPr>
          <a:xfrm>
            <a:off x="4193540" y="4404360"/>
            <a:ext cx="398145" cy="1769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/>
              <a:t>特征解耦</a:t>
            </a:r>
            <a:endParaRPr lang="zh-CN" altLang="en-US" sz="1400"/>
          </a:p>
        </p:txBody>
      </p:sp>
      <p:sp>
        <p:nvSpPr>
          <p:cNvPr id="384" name="文本框 383"/>
          <p:cNvSpPr txBox="1"/>
          <p:nvPr/>
        </p:nvSpPr>
        <p:spPr>
          <a:xfrm>
            <a:off x="4763770" y="319532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解耦模块</a:t>
            </a:r>
            <a:endParaRPr lang="zh-CN" altLang="en-US" sz="1000"/>
          </a:p>
        </p:txBody>
      </p:sp>
      <p:sp>
        <p:nvSpPr>
          <p:cNvPr id="385" name="文本框 384"/>
          <p:cNvSpPr txBox="1"/>
          <p:nvPr/>
        </p:nvSpPr>
        <p:spPr>
          <a:xfrm>
            <a:off x="4765040" y="467233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解耦模块</a:t>
            </a:r>
            <a:endParaRPr lang="zh-CN" altLang="en-US" sz="1000"/>
          </a:p>
        </p:txBody>
      </p:sp>
      <p:sp>
        <p:nvSpPr>
          <p:cNvPr id="386" name="文本框 385"/>
          <p:cNvSpPr txBox="1"/>
          <p:nvPr/>
        </p:nvSpPr>
        <p:spPr>
          <a:xfrm>
            <a:off x="4767580" y="617220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解耦模块</a:t>
            </a:r>
            <a:endParaRPr lang="zh-CN" altLang="en-US" sz="1000"/>
          </a:p>
        </p:txBody>
      </p:sp>
      <p:sp>
        <p:nvSpPr>
          <p:cNvPr id="387" name="文本框 386"/>
          <p:cNvSpPr txBox="1"/>
          <p:nvPr/>
        </p:nvSpPr>
        <p:spPr>
          <a:xfrm>
            <a:off x="7545070" y="3002280"/>
            <a:ext cx="45974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FC</a:t>
            </a:r>
            <a:endParaRPr lang="en-US" altLang="zh-CN"/>
          </a:p>
        </p:txBody>
      </p:sp>
      <p:sp>
        <p:nvSpPr>
          <p:cNvPr id="388" name="文本框 387"/>
          <p:cNvSpPr txBox="1"/>
          <p:nvPr/>
        </p:nvSpPr>
        <p:spPr>
          <a:xfrm>
            <a:off x="7546975" y="4527550"/>
            <a:ext cx="45974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FC</a:t>
            </a:r>
            <a:endParaRPr lang="en-US" altLang="zh-CN"/>
          </a:p>
        </p:txBody>
      </p:sp>
      <p:sp>
        <p:nvSpPr>
          <p:cNvPr id="389" name="文本框 388"/>
          <p:cNvSpPr txBox="1"/>
          <p:nvPr/>
        </p:nvSpPr>
        <p:spPr>
          <a:xfrm>
            <a:off x="7557135" y="5993765"/>
            <a:ext cx="45974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FC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4" name="直接箭头连接符 13"/>
          <p:cNvCxnSpPr>
            <a:endCxn id="199" idx="2"/>
          </p:cNvCxnSpPr>
          <p:nvPr/>
        </p:nvCxnSpPr>
        <p:spPr>
          <a:xfrm flipV="1">
            <a:off x="6456680" y="3380740"/>
            <a:ext cx="20320" cy="10591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32" idx="4"/>
            <a:endCxn id="199" idx="0"/>
          </p:cNvCxnSpPr>
          <p:nvPr/>
        </p:nvCxnSpPr>
        <p:spPr>
          <a:xfrm flipH="1">
            <a:off x="6477000" y="1931035"/>
            <a:ext cx="11430" cy="106108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81170" y="3636645"/>
            <a:ext cx="1631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Decoupling module</a:t>
            </a:r>
            <a:endParaRPr lang="en-US" altLang="zh-CN" sz="1000" b="1"/>
          </a:p>
        </p:txBody>
      </p:sp>
      <p:grpSp>
        <p:nvGrpSpPr>
          <p:cNvPr id="2" name="组合 1"/>
          <p:cNvGrpSpPr/>
          <p:nvPr/>
        </p:nvGrpSpPr>
        <p:grpSpPr>
          <a:xfrm>
            <a:off x="8731250" y="3050540"/>
            <a:ext cx="2461260" cy="1945640"/>
            <a:chOff x="13206" y="4855"/>
            <a:chExt cx="3876" cy="3064"/>
          </a:xfrm>
        </p:grpSpPr>
        <p:sp>
          <p:nvSpPr>
            <p:cNvPr id="222" name="矩形 221"/>
            <p:cNvSpPr/>
            <p:nvPr/>
          </p:nvSpPr>
          <p:spPr>
            <a:xfrm>
              <a:off x="15150" y="4856"/>
              <a:ext cx="1605" cy="5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13206" y="4855"/>
              <a:ext cx="1487" cy="5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CONCAT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>
            <a:xfrm flipV="1">
              <a:off x="14693" y="5142"/>
              <a:ext cx="421" cy="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5" name="矩形 214"/>
            <p:cNvSpPr/>
            <p:nvPr/>
          </p:nvSpPr>
          <p:spPr>
            <a:xfrm>
              <a:off x="15522" y="5778"/>
              <a:ext cx="966" cy="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MUL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18" name="直接箭头连接符 217"/>
            <p:cNvCxnSpPr/>
            <p:nvPr/>
          </p:nvCxnSpPr>
          <p:spPr>
            <a:xfrm>
              <a:off x="16005" y="6162"/>
              <a:ext cx="9" cy="3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9" name="矩形 218"/>
            <p:cNvSpPr/>
            <p:nvPr/>
          </p:nvSpPr>
          <p:spPr>
            <a:xfrm>
              <a:off x="15279" y="6474"/>
              <a:ext cx="1476" cy="3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Classifier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20" name="直接箭头连接符 219"/>
            <p:cNvCxnSpPr>
              <a:stCxn id="219" idx="2"/>
            </p:cNvCxnSpPr>
            <p:nvPr/>
          </p:nvCxnSpPr>
          <p:spPr>
            <a:xfrm flipH="1">
              <a:off x="16014" y="6822"/>
              <a:ext cx="3" cy="45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1" name="文本框 220"/>
            <p:cNvSpPr txBox="1"/>
            <p:nvPr/>
          </p:nvSpPr>
          <p:spPr>
            <a:xfrm>
              <a:off x="15114" y="7339"/>
              <a:ext cx="19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Prediction</a:t>
              </a:r>
              <a:endParaRPr lang="en-US" altLang="zh-CN"/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6017" y="5466"/>
              <a:ext cx="9" cy="3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267970" y="2999105"/>
            <a:ext cx="1551940" cy="800735"/>
            <a:chOff x="280" y="4901"/>
            <a:chExt cx="2144" cy="1106"/>
          </a:xfrm>
        </p:grpSpPr>
        <p:sp>
          <p:nvSpPr>
            <p:cNvPr id="83" name="平行四边形 82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33" name="平行四边形 32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22" idx="6"/>
                <a:endCxn id="23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组合 92"/>
          <p:cNvGrpSpPr/>
          <p:nvPr/>
        </p:nvGrpSpPr>
        <p:grpSpPr>
          <a:xfrm>
            <a:off x="2471420" y="2908300"/>
            <a:ext cx="1551940" cy="800735"/>
            <a:chOff x="280" y="4901"/>
            <a:chExt cx="2144" cy="1106"/>
          </a:xfrm>
        </p:grpSpPr>
        <p:sp>
          <p:nvSpPr>
            <p:cNvPr id="94" name="平行四边形 93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96" name="平行四边形 95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00" idx="6"/>
                <a:endCxn id="101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组合 122"/>
          <p:cNvGrpSpPr/>
          <p:nvPr/>
        </p:nvGrpSpPr>
        <p:grpSpPr>
          <a:xfrm>
            <a:off x="1275080" y="2136140"/>
            <a:ext cx="951230" cy="601980"/>
            <a:chOff x="2348" y="3121"/>
            <a:chExt cx="1498" cy="948"/>
          </a:xfrm>
        </p:grpSpPr>
        <p:sp>
          <p:nvSpPr>
            <p:cNvPr id="104" name="圆角矩形 103"/>
            <p:cNvSpPr/>
            <p:nvPr/>
          </p:nvSpPr>
          <p:spPr>
            <a:xfrm>
              <a:off x="2348" y="3121"/>
              <a:ext cx="1498" cy="9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2735" y="3464"/>
              <a:ext cx="818" cy="196"/>
              <a:chOff x="2735" y="3464"/>
              <a:chExt cx="818" cy="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2735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046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3357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105" idx="3"/>
                <a:endCxn id="107" idx="1"/>
              </p:cNvCxnSpPr>
              <p:nvPr/>
            </p:nvCxnSpPr>
            <p:spPr>
              <a:xfrm>
                <a:off x="2931" y="3562"/>
                <a:ext cx="426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endCxn id="106" idx="2"/>
              </p:cNvCxnSpPr>
              <p:nvPr/>
            </p:nvCxnSpPr>
            <p:spPr>
              <a:xfrm>
                <a:off x="3144" y="3558"/>
                <a:ext cx="0" cy="102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2620" y="3731"/>
              <a:ext cx="818" cy="196"/>
              <a:chOff x="2735" y="3464"/>
              <a:chExt cx="818" cy="19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2735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3046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3357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>
                <a:stCxn id="118" idx="3"/>
                <a:endCxn id="120" idx="1"/>
              </p:cNvCxnSpPr>
              <p:nvPr/>
            </p:nvCxnSpPr>
            <p:spPr>
              <a:xfrm>
                <a:off x="2931" y="3562"/>
                <a:ext cx="426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endCxn id="119" idx="2"/>
              </p:cNvCxnSpPr>
              <p:nvPr/>
            </p:nvCxnSpPr>
            <p:spPr>
              <a:xfrm>
                <a:off x="3144" y="3558"/>
                <a:ext cx="0" cy="102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曲线连接符 123"/>
          <p:cNvCxnSpPr/>
          <p:nvPr/>
        </p:nvCxnSpPr>
        <p:spPr>
          <a:xfrm rot="16200000">
            <a:off x="719455" y="2308225"/>
            <a:ext cx="693420" cy="909320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曲线连接符 124"/>
          <p:cNvCxnSpPr/>
          <p:nvPr/>
        </p:nvCxnSpPr>
        <p:spPr>
          <a:xfrm rot="16200000">
            <a:off x="531495" y="2574290"/>
            <a:ext cx="904875" cy="927735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曲线连接符 125"/>
          <p:cNvCxnSpPr/>
          <p:nvPr/>
        </p:nvCxnSpPr>
        <p:spPr>
          <a:xfrm>
            <a:off x="1967230" y="2585720"/>
            <a:ext cx="678815" cy="845185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曲线连接符 126"/>
          <p:cNvCxnSpPr/>
          <p:nvPr/>
        </p:nvCxnSpPr>
        <p:spPr>
          <a:xfrm>
            <a:off x="2040255" y="2416175"/>
            <a:ext cx="697865" cy="634365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711825" y="1130300"/>
            <a:ext cx="1551940" cy="800100"/>
            <a:chOff x="8272" y="1457"/>
            <a:chExt cx="2444" cy="1260"/>
          </a:xfrm>
        </p:grpSpPr>
        <p:grpSp>
          <p:nvGrpSpPr>
            <p:cNvPr id="131" name="组合 130"/>
            <p:cNvGrpSpPr/>
            <p:nvPr/>
          </p:nvGrpSpPr>
          <p:grpSpPr>
            <a:xfrm>
              <a:off x="8272" y="1457"/>
              <a:ext cx="2445" cy="1261"/>
              <a:chOff x="280" y="4901"/>
              <a:chExt cx="2145" cy="1106"/>
            </a:xfrm>
          </p:grpSpPr>
          <p:sp>
            <p:nvSpPr>
              <p:cNvPr id="132" name="平行四边形 131"/>
              <p:cNvSpPr/>
              <p:nvPr/>
            </p:nvSpPr>
            <p:spPr>
              <a:xfrm>
                <a:off x="280" y="4901"/>
                <a:ext cx="2145" cy="1106"/>
              </a:xfrm>
              <a:prstGeom prst="parallelogram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33" name="组合 132"/>
              <p:cNvGrpSpPr/>
              <p:nvPr/>
            </p:nvGrpSpPr>
            <p:grpSpPr>
              <a:xfrm>
                <a:off x="477" y="5053"/>
                <a:ext cx="1677" cy="828"/>
                <a:chOff x="1090" y="4862"/>
                <a:chExt cx="2059" cy="1017"/>
              </a:xfrm>
            </p:grpSpPr>
            <p:sp>
              <p:nvSpPr>
                <p:cNvPr id="134" name="平行四边形 133"/>
                <p:cNvSpPr/>
                <p:nvPr/>
              </p:nvSpPr>
              <p:spPr>
                <a:xfrm>
                  <a:off x="1273" y="5058"/>
                  <a:ext cx="1012" cy="642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1246" y="4862"/>
                  <a:ext cx="371" cy="37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2099" y="4888"/>
                  <a:ext cx="371" cy="3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1090" y="5508"/>
                  <a:ext cx="371" cy="371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1934" y="5508"/>
                  <a:ext cx="371" cy="371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2778" y="5137"/>
                  <a:ext cx="371" cy="37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2470" y="5074"/>
                  <a:ext cx="308" cy="24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>
                  <a:stCxn id="138" idx="6"/>
                  <a:endCxn id="139" idx="2"/>
                </p:cNvCxnSpPr>
                <p:nvPr/>
              </p:nvCxnSpPr>
              <p:spPr>
                <a:xfrm flipV="1">
                  <a:off x="2305" y="5323"/>
                  <a:ext cx="473" cy="37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9" name="曲线连接符 178"/>
            <p:cNvCxnSpPr/>
            <p:nvPr/>
          </p:nvCxnSpPr>
          <p:spPr>
            <a:xfrm rot="16200000" flipV="1">
              <a:off x="9217" y="1270"/>
              <a:ext cx="24" cy="792"/>
            </a:xfrm>
            <a:prstGeom prst="curvedConnector3">
              <a:avLst>
                <a:gd name="adj1" fmla="val 3212500"/>
              </a:avLst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0" name="曲线连接符 179"/>
            <p:cNvCxnSpPr/>
            <p:nvPr/>
          </p:nvCxnSpPr>
          <p:spPr>
            <a:xfrm rot="5400000">
              <a:off x="9244" y="1869"/>
              <a:ext cx="580" cy="142"/>
            </a:xfrm>
            <a:prstGeom prst="curvedConnector3">
              <a:avLst>
                <a:gd name="adj1" fmla="val -127758"/>
              </a:avLst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1" name="曲线连接符 180"/>
            <p:cNvCxnSpPr/>
            <p:nvPr/>
          </p:nvCxnSpPr>
          <p:spPr>
            <a:xfrm rot="16200000" flipH="1">
              <a:off x="9824" y="1454"/>
              <a:ext cx="232" cy="631"/>
            </a:xfrm>
            <a:prstGeom prst="curvedConnector3">
              <a:avLst>
                <a:gd name="adj1" fmla="val -306250"/>
              </a:avLst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812155" y="3124045"/>
            <a:ext cx="5003508" cy="2493800"/>
            <a:chOff x="8272" y="3900"/>
            <a:chExt cx="7880" cy="3927"/>
          </a:xfrm>
        </p:grpSpPr>
        <p:grpSp>
          <p:nvGrpSpPr>
            <p:cNvPr id="182" name="组合 181"/>
            <p:cNvGrpSpPr/>
            <p:nvPr/>
          </p:nvGrpSpPr>
          <p:grpSpPr>
            <a:xfrm>
              <a:off x="8272" y="3900"/>
              <a:ext cx="7880" cy="3927"/>
              <a:chOff x="280" y="2562"/>
              <a:chExt cx="6912" cy="3445"/>
            </a:xfrm>
          </p:grpSpPr>
          <p:sp>
            <p:nvSpPr>
              <p:cNvPr id="183" name="平行四边形 182"/>
              <p:cNvSpPr/>
              <p:nvPr/>
            </p:nvSpPr>
            <p:spPr>
              <a:xfrm>
                <a:off x="280" y="4901"/>
                <a:ext cx="2145" cy="1106"/>
              </a:xfrm>
              <a:prstGeom prst="parallelogram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84" name="组合 183"/>
              <p:cNvGrpSpPr/>
              <p:nvPr/>
            </p:nvGrpSpPr>
            <p:grpSpPr>
              <a:xfrm>
                <a:off x="477" y="2562"/>
                <a:ext cx="6715" cy="3319"/>
                <a:chOff x="1090" y="1803"/>
                <a:chExt cx="8245" cy="4076"/>
              </a:xfrm>
            </p:grpSpPr>
            <p:sp>
              <p:nvSpPr>
                <p:cNvPr id="185" name="平行四边形 184"/>
                <p:cNvSpPr/>
                <p:nvPr/>
              </p:nvSpPr>
              <p:spPr>
                <a:xfrm>
                  <a:off x="1273" y="5058"/>
                  <a:ext cx="1012" cy="642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1246" y="4862"/>
                  <a:ext cx="371" cy="37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2099" y="4888"/>
                  <a:ext cx="371" cy="3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/>
                <p:cNvSpPr/>
                <p:nvPr/>
              </p:nvSpPr>
              <p:spPr>
                <a:xfrm>
                  <a:off x="1090" y="5508"/>
                  <a:ext cx="371" cy="371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/>
                <p:cNvSpPr/>
                <p:nvPr/>
              </p:nvSpPr>
              <p:spPr>
                <a:xfrm>
                  <a:off x="1934" y="5508"/>
                  <a:ext cx="371" cy="371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2778" y="5137"/>
                  <a:ext cx="371" cy="37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91" name="直接连接符 190"/>
                <p:cNvCxnSpPr/>
                <p:nvPr/>
              </p:nvCxnSpPr>
              <p:spPr>
                <a:xfrm>
                  <a:off x="2470" y="5074"/>
                  <a:ext cx="308" cy="24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/>
                <p:cNvCxnSpPr>
                  <a:stCxn id="189" idx="6"/>
                  <a:endCxn id="190" idx="2"/>
                </p:cNvCxnSpPr>
                <p:nvPr/>
              </p:nvCxnSpPr>
              <p:spPr>
                <a:xfrm flipV="1">
                  <a:off x="2305" y="5323"/>
                  <a:ext cx="473" cy="37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67" name="椭圆 66"/>
                <p:cNvSpPr/>
                <p:nvPr/>
              </p:nvSpPr>
              <p:spPr>
                <a:xfrm>
                  <a:off x="8201" y="1809"/>
                  <a:ext cx="371" cy="3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8964" y="1803"/>
                  <a:ext cx="371" cy="37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93" name="曲线连接符 192"/>
            <p:cNvCxnSpPr/>
            <p:nvPr/>
          </p:nvCxnSpPr>
          <p:spPr>
            <a:xfrm rot="16200000" flipV="1">
              <a:off x="9197" y="6355"/>
              <a:ext cx="24" cy="792"/>
            </a:xfrm>
            <a:prstGeom prst="curvedConnector3">
              <a:avLst>
                <a:gd name="adj1" fmla="val 3212500"/>
              </a:avLst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4" name="曲线连接符 193"/>
            <p:cNvCxnSpPr/>
            <p:nvPr/>
          </p:nvCxnSpPr>
          <p:spPr>
            <a:xfrm rot="5400000">
              <a:off x="9233" y="6978"/>
              <a:ext cx="580" cy="142"/>
            </a:xfrm>
            <a:prstGeom prst="curvedConnector3">
              <a:avLst>
                <a:gd name="adj1" fmla="val -127758"/>
              </a:avLst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5" name="曲线连接符 194"/>
            <p:cNvCxnSpPr/>
            <p:nvPr/>
          </p:nvCxnSpPr>
          <p:spPr>
            <a:xfrm rot="16200000" flipH="1">
              <a:off x="9804" y="6564"/>
              <a:ext cx="232" cy="631"/>
            </a:xfrm>
            <a:prstGeom prst="curvedConnector3">
              <a:avLst>
                <a:gd name="adj1" fmla="val -306250"/>
              </a:avLst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97" name="右箭头 196"/>
          <p:cNvSpPr/>
          <p:nvPr/>
        </p:nvSpPr>
        <p:spPr>
          <a:xfrm>
            <a:off x="4100195" y="3191510"/>
            <a:ext cx="372745" cy="287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6282690" y="2992120"/>
            <a:ext cx="388620" cy="388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319010" y="2992120"/>
            <a:ext cx="388620" cy="3886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1405890" y="2103755"/>
            <a:ext cx="960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BiGRU</a:t>
            </a:r>
            <a:endParaRPr lang="en-US" altLang="zh-CN" sz="1400"/>
          </a:p>
        </p:txBody>
      </p:sp>
      <p:grpSp>
        <p:nvGrpSpPr>
          <p:cNvPr id="31" name="组合 30"/>
          <p:cNvGrpSpPr/>
          <p:nvPr/>
        </p:nvGrpSpPr>
        <p:grpSpPr>
          <a:xfrm>
            <a:off x="4557395" y="2736850"/>
            <a:ext cx="1075690" cy="880745"/>
            <a:chOff x="6837" y="4536"/>
            <a:chExt cx="1694" cy="1387"/>
          </a:xfrm>
        </p:grpSpPr>
        <p:sp>
          <p:nvSpPr>
            <p:cNvPr id="30" name="平行四边形 29"/>
            <p:cNvSpPr/>
            <p:nvPr/>
          </p:nvSpPr>
          <p:spPr>
            <a:xfrm>
              <a:off x="6837" y="4907"/>
              <a:ext cx="1694" cy="1016"/>
            </a:xfrm>
            <a:prstGeom prst="parallelogram">
              <a:avLst>
                <a:gd name="adj" fmla="val 627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460" y="4536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03" y="4628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340" y="4730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983" y="5298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H="1">
            <a:off x="5042535" y="3089275"/>
            <a:ext cx="51435" cy="908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4715" y="3324860"/>
          <a:ext cx="431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31800" imgH="165100" progId="Equation.KSEE3">
                  <p:embed/>
                </p:oleObj>
              </mc:Choice>
              <mc:Fallback>
                <p:oleObj name="" r:id="rId1" imgW="4318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04715" y="3324860"/>
                        <a:ext cx="4318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9823" y="2929890"/>
          <a:ext cx="40576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05765" imgH="165100" progId="Equation.KSEE3">
                  <p:embed/>
                </p:oleObj>
              </mc:Choice>
              <mc:Fallback>
                <p:oleObj name="" r:id="rId3" imgW="4057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9823" y="2929890"/>
                        <a:ext cx="405765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/>
          <p:cNvSpPr/>
          <p:nvPr/>
        </p:nvSpPr>
        <p:spPr>
          <a:xfrm>
            <a:off x="6011545" y="3751580"/>
            <a:ext cx="960120" cy="289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9" name="曲线连接符 48"/>
          <p:cNvCxnSpPr/>
          <p:nvPr/>
        </p:nvCxnSpPr>
        <p:spPr>
          <a:xfrm rot="16200000">
            <a:off x="4836160" y="1744980"/>
            <a:ext cx="1189355" cy="76136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 flipV="1">
            <a:off x="4648200" y="3953510"/>
            <a:ext cx="1659255" cy="86931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曲线连接符 55"/>
          <p:cNvCxnSpPr/>
          <p:nvPr/>
        </p:nvCxnSpPr>
        <p:spPr>
          <a:xfrm>
            <a:off x="7164070" y="1530985"/>
            <a:ext cx="1567180" cy="1706245"/>
          </a:xfrm>
          <a:prstGeom prst="curvedConnector3">
            <a:avLst>
              <a:gd name="adj1" fmla="val 5320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曲线连接符 60"/>
          <p:cNvCxnSpPr/>
          <p:nvPr/>
        </p:nvCxnSpPr>
        <p:spPr>
          <a:xfrm flipV="1">
            <a:off x="7264400" y="3237230"/>
            <a:ext cx="1466850" cy="1980565"/>
          </a:xfrm>
          <a:prstGeom prst="curvedConnector3">
            <a:avLst>
              <a:gd name="adj1" fmla="val 534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011545" y="2358390"/>
            <a:ext cx="960120" cy="289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199" idx="3"/>
            <a:endCxn id="200" idx="1"/>
          </p:cNvCxnSpPr>
          <p:nvPr/>
        </p:nvCxnSpPr>
        <p:spPr>
          <a:xfrm>
            <a:off x="6671310" y="3186430"/>
            <a:ext cx="6477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11315" y="462280"/>
            <a:ext cx="60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1315" y="4078605"/>
            <a:ext cx="60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GIN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8465" y="2847340"/>
          <a:ext cx="414020" cy="29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66700" imgH="190500" progId="Equation.KSEE3">
                  <p:embed/>
                </p:oleObj>
              </mc:Choice>
              <mc:Fallback>
                <p:oleObj name="" r:id="rId5" imgW="266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8465" y="2847340"/>
                        <a:ext cx="414020" cy="29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07993" y="4342130"/>
          <a:ext cx="492125" cy="27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16865" imgH="177165" progId="Equation.KSEE3">
                  <p:embed/>
                </p:oleObj>
              </mc:Choice>
              <mc:Fallback>
                <p:oleObj name="" r:id="rId7" imgW="3168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07993" y="4342130"/>
                        <a:ext cx="492125" cy="27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4" name="组合 113"/>
          <p:cNvGrpSpPr/>
          <p:nvPr/>
        </p:nvGrpSpPr>
        <p:grpSpPr>
          <a:xfrm>
            <a:off x="6161405" y="4014470"/>
            <a:ext cx="3561080" cy="2221230"/>
            <a:chOff x="10699" y="4062"/>
            <a:chExt cx="5608" cy="3498"/>
          </a:xfrm>
        </p:grpSpPr>
        <p:sp>
          <p:nvSpPr>
            <p:cNvPr id="89" name="平行四边形 88"/>
            <p:cNvSpPr/>
            <p:nvPr/>
          </p:nvSpPr>
          <p:spPr>
            <a:xfrm>
              <a:off x="10699" y="4062"/>
              <a:ext cx="4012" cy="3498"/>
            </a:xfrm>
            <a:prstGeom prst="parallelogram">
              <a:avLst>
                <a:gd name="adj" fmla="val 6177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776" y="4142"/>
              <a:ext cx="1512" cy="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pooling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4063" y="5682"/>
              <a:ext cx="2244" cy="840"/>
              <a:chOff x="9894" y="4484"/>
              <a:chExt cx="2244" cy="84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9894" y="4712"/>
                <a:ext cx="612" cy="61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Q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526" y="4712"/>
                <a:ext cx="612" cy="61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P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直接箭头连接符 70"/>
              <p:cNvCxnSpPr>
                <a:stCxn id="199" idx="3"/>
                <a:endCxn id="200" idx="1"/>
              </p:cNvCxnSpPr>
              <p:nvPr/>
            </p:nvCxnSpPr>
            <p:spPr>
              <a:xfrm>
                <a:off x="10506" y="5018"/>
                <a:ext cx="102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aphicFrame>
            <p:nvGraphicFramePr>
              <p:cNvPr id="10" name="对象 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659" y="4484"/>
              <a:ext cx="652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" r:id="rId1" imgW="266700" imgH="190500" progId="Equation.KSEE3">
                      <p:embed/>
                    </p:oleObj>
                  </mc:Choice>
                  <mc:Fallback>
                    <p:oleObj name="" r:id="rId1" imgW="266700" imgH="1905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659" y="4484"/>
                            <a:ext cx="652" cy="46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0" name="矩形 79"/>
            <p:cNvSpPr/>
            <p:nvPr/>
          </p:nvSpPr>
          <p:spPr>
            <a:xfrm>
              <a:off x="12461" y="4641"/>
              <a:ext cx="1512" cy="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pooling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2149" y="5147"/>
              <a:ext cx="1512" cy="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pooling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1157" y="6804"/>
              <a:ext cx="1479" cy="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pooling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1" name="右箭头 90"/>
            <p:cNvSpPr/>
            <p:nvPr/>
          </p:nvSpPr>
          <p:spPr>
            <a:xfrm>
              <a:off x="13476" y="5994"/>
              <a:ext cx="587" cy="45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30" name="曲线连接符 129"/>
          <p:cNvCxnSpPr>
            <a:endCxn id="82" idx="1"/>
          </p:cNvCxnSpPr>
          <p:nvPr/>
        </p:nvCxnSpPr>
        <p:spPr>
          <a:xfrm rot="5400000" flipV="1">
            <a:off x="5503545" y="4951730"/>
            <a:ext cx="1480820" cy="41592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65" idx="4"/>
            <a:endCxn id="81" idx="1"/>
          </p:cNvCxnSpPr>
          <p:nvPr/>
        </p:nvCxnSpPr>
        <p:spPr>
          <a:xfrm rot="5400000" flipV="1">
            <a:off x="6174423" y="3940493"/>
            <a:ext cx="1503045" cy="31242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endCxn id="80" idx="1"/>
          </p:cNvCxnSpPr>
          <p:nvPr/>
        </p:nvCxnSpPr>
        <p:spPr>
          <a:xfrm rot="5400000" flipV="1">
            <a:off x="6388100" y="3634740"/>
            <a:ext cx="1631315" cy="15240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5" name="曲线连接符 114"/>
          <p:cNvCxnSpPr/>
          <p:nvPr/>
        </p:nvCxnSpPr>
        <p:spPr>
          <a:xfrm rot="5400000" flipV="1">
            <a:off x="6684645" y="3414395"/>
            <a:ext cx="1550670" cy="4000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平行四边形 76"/>
          <p:cNvSpPr/>
          <p:nvPr/>
        </p:nvSpPr>
        <p:spPr>
          <a:xfrm>
            <a:off x="4950460" y="2563495"/>
            <a:ext cx="3037205" cy="2388870"/>
          </a:xfrm>
          <a:prstGeom prst="parallelogram">
            <a:avLst>
              <a:gd name="adj" fmla="val 6177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30650" y="3642360"/>
            <a:ext cx="1631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Decoupling module</a:t>
            </a:r>
            <a:endParaRPr lang="en-US" altLang="zh-CN" sz="1000" b="1"/>
          </a:p>
        </p:txBody>
      </p:sp>
      <p:grpSp>
        <p:nvGrpSpPr>
          <p:cNvPr id="2" name="组合 1"/>
          <p:cNvGrpSpPr/>
          <p:nvPr/>
        </p:nvGrpSpPr>
        <p:grpSpPr>
          <a:xfrm>
            <a:off x="8907780" y="3230245"/>
            <a:ext cx="2461260" cy="1945640"/>
            <a:chOff x="13206" y="4855"/>
            <a:chExt cx="3876" cy="3064"/>
          </a:xfrm>
        </p:grpSpPr>
        <p:sp>
          <p:nvSpPr>
            <p:cNvPr id="222" name="矩形 221"/>
            <p:cNvSpPr/>
            <p:nvPr/>
          </p:nvSpPr>
          <p:spPr>
            <a:xfrm>
              <a:off x="15150" y="4856"/>
              <a:ext cx="1605" cy="5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13206" y="4855"/>
              <a:ext cx="1487" cy="5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CONCAT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>
            <a:xfrm flipV="1">
              <a:off x="14693" y="5142"/>
              <a:ext cx="421" cy="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5" name="矩形 214"/>
            <p:cNvSpPr/>
            <p:nvPr/>
          </p:nvSpPr>
          <p:spPr>
            <a:xfrm>
              <a:off x="15522" y="5778"/>
              <a:ext cx="966" cy="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MUL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18" name="直接箭头连接符 217"/>
            <p:cNvCxnSpPr/>
            <p:nvPr/>
          </p:nvCxnSpPr>
          <p:spPr>
            <a:xfrm>
              <a:off x="16005" y="6162"/>
              <a:ext cx="9" cy="3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9" name="矩形 218"/>
            <p:cNvSpPr/>
            <p:nvPr/>
          </p:nvSpPr>
          <p:spPr>
            <a:xfrm>
              <a:off x="15279" y="6474"/>
              <a:ext cx="1476" cy="3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Classifier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20" name="直接箭头连接符 219"/>
            <p:cNvCxnSpPr>
              <a:stCxn id="219" idx="2"/>
            </p:cNvCxnSpPr>
            <p:nvPr/>
          </p:nvCxnSpPr>
          <p:spPr>
            <a:xfrm flipH="1">
              <a:off x="16014" y="6822"/>
              <a:ext cx="3" cy="45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1" name="文本框 220"/>
            <p:cNvSpPr txBox="1"/>
            <p:nvPr/>
          </p:nvSpPr>
          <p:spPr>
            <a:xfrm>
              <a:off x="15114" y="7339"/>
              <a:ext cx="19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Prediction</a:t>
              </a:r>
              <a:endParaRPr lang="en-US" altLang="zh-CN"/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6017" y="5466"/>
              <a:ext cx="9" cy="3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1755" y="3004820"/>
            <a:ext cx="1551940" cy="800735"/>
            <a:chOff x="280" y="4901"/>
            <a:chExt cx="2144" cy="1106"/>
          </a:xfrm>
        </p:grpSpPr>
        <p:sp>
          <p:nvSpPr>
            <p:cNvPr id="83" name="平行四边形 82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33" name="平行四边形 32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22" idx="6"/>
                <a:endCxn id="23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组合 92"/>
          <p:cNvGrpSpPr/>
          <p:nvPr/>
        </p:nvGrpSpPr>
        <p:grpSpPr>
          <a:xfrm>
            <a:off x="2275205" y="2914015"/>
            <a:ext cx="1551940" cy="800735"/>
            <a:chOff x="280" y="4901"/>
            <a:chExt cx="2144" cy="1106"/>
          </a:xfrm>
        </p:grpSpPr>
        <p:sp>
          <p:nvSpPr>
            <p:cNvPr id="94" name="平行四边形 93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96" name="平行四边形 95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00" idx="6"/>
                <a:endCxn id="101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组合 122"/>
          <p:cNvGrpSpPr/>
          <p:nvPr/>
        </p:nvGrpSpPr>
        <p:grpSpPr>
          <a:xfrm>
            <a:off x="1078865" y="2141855"/>
            <a:ext cx="951230" cy="601980"/>
            <a:chOff x="2348" y="3121"/>
            <a:chExt cx="1498" cy="948"/>
          </a:xfrm>
        </p:grpSpPr>
        <p:sp>
          <p:nvSpPr>
            <p:cNvPr id="104" name="圆角矩形 103"/>
            <p:cNvSpPr/>
            <p:nvPr/>
          </p:nvSpPr>
          <p:spPr>
            <a:xfrm>
              <a:off x="2348" y="3121"/>
              <a:ext cx="1498" cy="9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2735" y="3464"/>
              <a:ext cx="818" cy="196"/>
              <a:chOff x="2735" y="3464"/>
              <a:chExt cx="818" cy="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2735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046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3357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105" idx="3"/>
                <a:endCxn id="107" idx="1"/>
              </p:cNvCxnSpPr>
              <p:nvPr/>
            </p:nvCxnSpPr>
            <p:spPr>
              <a:xfrm>
                <a:off x="2931" y="3562"/>
                <a:ext cx="426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endCxn id="106" idx="2"/>
              </p:cNvCxnSpPr>
              <p:nvPr/>
            </p:nvCxnSpPr>
            <p:spPr>
              <a:xfrm>
                <a:off x="3144" y="3558"/>
                <a:ext cx="0" cy="102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2620" y="3731"/>
              <a:ext cx="818" cy="196"/>
              <a:chOff x="2735" y="3464"/>
              <a:chExt cx="818" cy="19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2735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3046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3357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>
                <a:stCxn id="118" idx="3"/>
                <a:endCxn id="120" idx="1"/>
              </p:cNvCxnSpPr>
              <p:nvPr/>
            </p:nvCxnSpPr>
            <p:spPr>
              <a:xfrm>
                <a:off x="2931" y="3562"/>
                <a:ext cx="426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endCxn id="119" idx="2"/>
              </p:cNvCxnSpPr>
              <p:nvPr/>
            </p:nvCxnSpPr>
            <p:spPr>
              <a:xfrm>
                <a:off x="3144" y="3558"/>
                <a:ext cx="0" cy="102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曲线连接符 123"/>
          <p:cNvCxnSpPr/>
          <p:nvPr/>
        </p:nvCxnSpPr>
        <p:spPr>
          <a:xfrm rot="16200000">
            <a:off x="523240" y="2313940"/>
            <a:ext cx="693420" cy="909320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曲线连接符 124"/>
          <p:cNvCxnSpPr/>
          <p:nvPr/>
        </p:nvCxnSpPr>
        <p:spPr>
          <a:xfrm rot="16200000">
            <a:off x="335280" y="2580005"/>
            <a:ext cx="904875" cy="927735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曲线连接符 125"/>
          <p:cNvCxnSpPr/>
          <p:nvPr/>
        </p:nvCxnSpPr>
        <p:spPr>
          <a:xfrm>
            <a:off x="1771015" y="2591435"/>
            <a:ext cx="678815" cy="845185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曲线连接符 126"/>
          <p:cNvCxnSpPr/>
          <p:nvPr/>
        </p:nvCxnSpPr>
        <p:spPr>
          <a:xfrm>
            <a:off x="1844040" y="2421890"/>
            <a:ext cx="697865" cy="634365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 rot="0">
            <a:off x="6435090" y="1962785"/>
            <a:ext cx="1552575" cy="800735"/>
            <a:chOff x="280" y="4901"/>
            <a:chExt cx="2145" cy="1106"/>
          </a:xfrm>
        </p:grpSpPr>
        <p:sp>
          <p:nvSpPr>
            <p:cNvPr id="132" name="平行四边形 131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134" name="平行四边形 133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0" name="直接连接符 139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38" idx="6"/>
                <a:endCxn id="139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组合 181"/>
          <p:cNvGrpSpPr/>
          <p:nvPr/>
        </p:nvGrpSpPr>
        <p:grpSpPr>
          <a:xfrm rot="0">
            <a:off x="6238875" y="2306955"/>
            <a:ext cx="1552575" cy="800735"/>
            <a:chOff x="280" y="4901"/>
            <a:chExt cx="2145" cy="1106"/>
          </a:xfrm>
        </p:grpSpPr>
        <p:sp>
          <p:nvSpPr>
            <p:cNvPr id="183" name="平行四边形 182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185" name="平行四边形 184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1" name="直接连接符 190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>
                <a:stCxn id="189" idx="6"/>
                <a:endCxn id="190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97" name="右箭头 196"/>
          <p:cNvSpPr/>
          <p:nvPr/>
        </p:nvSpPr>
        <p:spPr>
          <a:xfrm>
            <a:off x="3827780" y="3208655"/>
            <a:ext cx="372745" cy="287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文本框 224"/>
          <p:cNvSpPr txBox="1"/>
          <p:nvPr/>
        </p:nvSpPr>
        <p:spPr>
          <a:xfrm>
            <a:off x="1209675" y="2109470"/>
            <a:ext cx="960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BiGRU</a:t>
            </a:r>
            <a:endParaRPr lang="en-US" altLang="zh-CN" sz="1400"/>
          </a:p>
        </p:txBody>
      </p:sp>
      <p:grpSp>
        <p:nvGrpSpPr>
          <p:cNvPr id="31" name="组合 30"/>
          <p:cNvGrpSpPr/>
          <p:nvPr/>
        </p:nvGrpSpPr>
        <p:grpSpPr>
          <a:xfrm>
            <a:off x="4222115" y="2762250"/>
            <a:ext cx="1075690" cy="880745"/>
            <a:chOff x="6837" y="4536"/>
            <a:chExt cx="1694" cy="1387"/>
          </a:xfrm>
        </p:grpSpPr>
        <p:sp>
          <p:nvSpPr>
            <p:cNvPr id="30" name="平行四边形 29"/>
            <p:cNvSpPr/>
            <p:nvPr/>
          </p:nvSpPr>
          <p:spPr>
            <a:xfrm>
              <a:off x="6837" y="4907"/>
              <a:ext cx="1694" cy="1016"/>
            </a:xfrm>
            <a:prstGeom prst="parallelogram">
              <a:avLst>
                <a:gd name="adj" fmla="val 627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460" y="4536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03" y="4628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340" y="4730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983" y="5298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H="1">
            <a:off x="4723765" y="3094990"/>
            <a:ext cx="51435" cy="908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5945" y="3330575"/>
          <a:ext cx="431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31800" imgH="165100" progId="Equation.KSEE3">
                  <p:embed/>
                </p:oleObj>
              </mc:Choice>
              <mc:Fallback>
                <p:oleObj name="" r:id="rId3" imgW="4318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5945" y="3330575"/>
                        <a:ext cx="4318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11053" y="2935605"/>
          <a:ext cx="40576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05765" imgH="165100" progId="Equation.KSEE3">
                  <p:embed/>
                </p:oleObj>
              </mc:Choice>
              <mc:Fallback>
                <p:oleObj name="" r:id="rId5" imgW="4057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1053" y="2935605"/>
                        <a:ext cx="405765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08018" y="4531995"/>
          <a:ext cx="492125" cy="27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16865" imgH="177165" progId="Equation.KSEE3">
                  <p:embed/>
                </p:oleObj>
              </mc:Choice>
              <mc:Fallback>
                <p:oleObj name="" r:id="rId7" imgW="3168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08018" y="4531995"/>
                        <a:ext cx="492125" cy="27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5205095" y="3330314"/>
            <a:ext cx="5822093" cy="1437901"/>
            <a:chOff x="8272" y="5562"/>
            <a:chExt cx="9168" cy="2265"/>
          </a:xfrm>
        </p:grpSpPr>
        <p:grpSp>
          <p:nvGrpSpPr>
            <p:cNvPr id="20" name="组合 19"/>
            <p:cNvGrpSpPr/>
            <p:nvPr/>
          </p:nvGrpSpPr>
          <p:grpSpPr>
            <a:xfrm>
              <a:off x="8272" y="5562"/>
              <a:ext cx="9168" cy="2265"/>
              <a:chOff x="280" y="4021"/>
              <a:chExt cx="8043" cy="1986"/>
            </a:xfrm>
          </p:grpSpPr>
          <p:sp>
            <p:nvSpPr>
              <p:cNvPr id="25" name="平行四边形 24"/>
              <p:cNvSpPr/>
              <p:nvPr/>
            </p:nvSpPr>
            <p:spPr>
              <a:xfrm>
                <a:off x="280" y="4901"/>
                <a:ext cx="2145" cy="1106"/>
              </a:xfrm>
              <a:prstGeom prst="parallelogram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77" y="4021"/>
                <a:ext cx="7846" cy="1860"/>
                <a:chOff x="1090" y="3594"/>
                <a:chExt cx="9633" cy="2285"/>
              </a:xfrm>
            </p:grpSpPr>
            <p:sp>
              <p:nvSpPr>
                <p:cNvPr id="38" name="平行四边形 37"/>
                <p:cNvSpPr/>
                <p:nvPr/>
              </p:nvSpPr>
              <p:spPr>
                <a:xfrm>
                  <a:off x="1273" y="5058"/>
                  <a:ext cx="1012" cy="642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246" y="4862"/>
                  <a:ext cx="371" cy="37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2099" y="4888"/>
                  <a:ext cx="371" cy="3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1090" y="5508"/>
                  <a:ext cx="371" cy="371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1934" y="5508"/>
                  <a:ext cx="371" cy="371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778" y="5137"/>
                  <a:ext cx="371" cy="37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>
                  <a:off x="2470" y="5074"/>
                  <a:ext cx="308" cy="24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43" idx="6"/>
                  <a:endCxn id="44" idx="2"/>
                </p:cNvCxnSpPr>
                <p:nvPr/>
              </p:nvCxnSpPr>
              <p:spPr>
                <a:xfrm flipV="1">
                  <a:off x="2305" y="5323"/>
                  <a:ext cx="473" cy="37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47" name="椭圆 146"/>
                <p:cNvSpPr/>
                <p:nvPr/>
              </p:nvSpPr>
              <p:spPr>
                <a:xfrm>
                  <a:off x="10352" y="3594"/>
                  <a:ext cx="371" cy="37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9441" y="3594"/>
                  <a:ext cx="371" cy="3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47" name="曲线连接符 46"/>
            <p:cNvCxnSpPr/>
            <p:nvPr/>
          </p:nvCxnSpPr>
          <p:spPr>
            <a:xfrm rot="16200000" flipV="1">
              <a:off x="9197" y="6355"/>
              <a:ext cx="24" cy="792"/>
            </a:xfrm>
            <a:prstGeom prst="curvedConnector3">
              <a:avLst>
                <a:gd name="adj1" fmla="val 3212500"/>
              </a:avLst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曲线连接符 50"/>
            <p:cNvCxnSpPr/>
            <p:nvPr/>
          </p:nvCxnSpPr>
          <p:spPr>
            <a:xfrm rot="5400000">
              <a:off x="9233" y="6978"/>
              <a:ext cx="580" cy="142"/>
            </a:xfrm>
            <a:prstGeom prst="curvedConnector3">
              <a:avLst>
                <a:gd name="adj1" fmla="val -127758"/>
              </a:avLst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/>
            <p:nvPr/>
          </p:nvCxnSpPr>
          <p:spPr>
            <a:xfrm rot="16200000" flipH="1">
              <a:off x="9804" y="6564"/>
              <a:ext cx="232" cy="631"/>
            </a:xfrm>
            <a:prstGeom prst="curvedConnector3">
              <a:avLst>
                <a:gd name="adj1" fmla="val -306250"/>
              </a:avLst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0">
            <a:off x="6020435" y="2635885"/>
            <a:ext cx="1552575" cy="800735"/>
            <a:chOff x="280" y="4901"/>
            <a:chExt cx="2145" cy="1106"/>
          </a:xfrm>
        </p:grpSpPr>
        <p:sp>
          <p:nvSpPr>
            <p:cNvPr id="57" name="平行四边形 56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59" name="平行四边形 58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65" idx="6"/>
                <a:endCxn id="66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右箭头 77"/>
          <p:cNvSpPr/>
          <p:nvPr/>
        </p:nvSpPr>
        <p:spPr>
          <a:xfrm>
            <a:off x="5205095" y="3239770"/>
            <a:ext cx="372745" cy="287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6328410" y="3295650"/>
            <a:ext cx="233045" cy="38481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7195185" y="5100955"/>
            <a:ext cx="233045" cy="38481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7614920" y="3277235"/>
            <a:ext cx="1012190" cy="287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文本框 148"/>
          <p:cNvSpPr txBox="1"/>
          <p:nvPr/>
        </p:nvSpPr>
        <p:spPr>
          <a:xfrm>
            <a:off x="6343015" y="364236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" name="平行四边形 88"/>
          <p:cNvSpPr/>
          <p:nvPr/>
        </p:nvSpPr>
        <p:spPr>
          <a:xfrm>
            <a:off x="6177915" y="4561840"/>
            <a:ext cx="2547620" cy="2221230"/>
          </a:xfrm>
          <a:prstGeom prst="parallelogram">
            <a:avLst>
              <a:gd name="adj" fmla="val 6177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496810" y="4612640"/>
            <a:ext cx="960120" cy="289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8314055" y="5590540"/>
            <a:ext cx="1424940" cy="533400"/>
            <a:chOff x="9894" y="4484"/>
            <a:chExt cx="2244" cy="840"/>
          </a:xfrm>
        </p:grpSpPr>
        <p:sp>
          <p:nvSpPr>
            <p:cNvPr id="199" name="矩形 198"/>
            <p:cNvSpPr/>
            <p:nvPr/>
          </p:nvSpPr>
          <p:spPr>
            <a:xfrm>
              <a:off x="9894" y="4712"/>
              <a:ext cx="612" cy="6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11526" y="4712"/>
              <a:ext cx="612" cy="6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199" idx="3"/>
              <a:endCxn id="200" idx="1"/>
            </p:cNvCxnSpPr>
            <p:nvPr/>
          </p:nvCxnSpPr>
          <p:spPr>
            <a:xfrm>
              <a:off x="10506" y="5018"/>
              <a:ext cx="102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59" y="4484"/>
            <a:ext cx="65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266700" imgH="190500" progId="Equation.KSEE3">
                    <p:embed/>
                  </p:oleObj>
                </mc:Choice>
                <mc:Fallback>
                  <p:oleObj name="" r:id="rId1" imgW="2667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659" y="4484"/>
                          <a:ext cx="652" cy="4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" name="矩形 79"/>
          <p:cNvSpPr/>
          <p:nvPr/>
        </p:nvSpPr>
        <p:spPr>
          <a:xfrm>
            <a:off x="7296785" y="4929505"/>
            <a:ext cx="960120" cy="289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098665" y="5250815"/>
            <a:ext cx="960120" cy="289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468745" y="6303010"/>
            <a:ext cx="939165" cy="289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7941310" y="5788660"/>
            <a:ext cx="372745" cy="287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0" name="曲线连接符 129"/>
          <p:cNvCxnSpPr/>
          <p:nvPr/>
        </p:nvCxnSpPr>
        <p:spPr>
          <a:xfrm rot="5400000" flipV="1">
            <a:off x="5520055" y="5499100"/>
            <a:ext cx="1480820" cy="41592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曲线连接符 128"/>
          <p:cNvCxnSpPr/>
          <p:nvPr/>
        </p:nvCxnSpPr>
        <p:spPr>
          <a:xfrm rot="5400000" flipV="1">
            <a:off x="6190933" y="4487863"/>
            <a:ext cx="1503045" cy="31242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曲线连接符 127"/>
          <p:cNvCxnSpPr/>
          <p:nvPr/>
        </p:nvCxnSpPr>
        <p:spPr>
          <a:xfrm rot="5400000" flipV="1">
            <a:off x="6404610" y="4182110"/>
            <a:ext cx="1631315" cy="15240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5" name="曲线连接符 114"/>
          <p:cNvCxnSpPr/>
          <p:nvPr/>
        </p:nvCxnSpPr>
        <p:spPr>
          <a:xfrm rot="5400000" flipV="1">
            <a:off x="6701155" y="3961765"/>
            <a:ext cx="1550670" cy="4000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平行四边形 76"/>
          <p:cNvSpPr/>
          <p:nvPr/>
        </p:nvSpPr>
        <p:spPr>
          <a:xfrm>
            <a:off x="4966970" y="3110865"/>
            <a:ext cx="3037205" cy="2388870"/>
          </a:xfrm>
          <a:prstGeom prst="parallelogram">
            <a:avLst>
              <a:gd name="adj" fmla="val 6177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47160" y="4189730"/>
            <a:ext cx="1631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Decoupling module</a:t>
            </a:r>
            <a:endParaRPr lang="en-US" altLang="zh-CN" sz="1000" b="1"/>
          </a:p>
        </p:txBody>
      </p:sp>
      <p:grpSp>
        <p:nvGrpSpPr>
          <p:cNvPr id="4" name="组合 3"/>
          <p:cNvGrpSpPr/>
          <p:nvPr/>
        </p:nvGrpSpPr>
        <p:grpSpPr>
          <a:xfrm>
            <a:off x="9214485" y="828040"/>
            <a:ext cx="2461260" cy="1945640"/>
            <a:chOff x="13206" y="4855"/>
            <a:chExt cx="3876" cy="3064"/>
          </a:xfrm>
        </p:grpSpPr>
        <p:sp>
          <p:nvSpPr>
            <p:cNvPr id="222" name="矩形 221"/>
            <p:cNvSpPr/>
            <p:nvPr/>
          </p:nvSpPr>
          <p:spPr>
            <a:xfrm>
              <a:off x="15150" y="4856"/>
              <a:ext cx="1605" cy="5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13206" y="4855"/>
              <a:ext cx="1487" cy="5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CONCAT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>
            <a:xfrm flipV="1">
              <a:off x="14693" y="5142"/>
              <a:ext cx="421" cy="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5" name="矩形 214"/>
            <p:cNvSpPr/>
            <p:nvPr/>
          </p:nvSpPr>
          <p:spPr>
            <a:xfrm>
              <a:off x="15522" y="5778"/>
              <a:ext cx="966" cy="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MUL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18" name="直接箭头连接符 217"/>
            <p:cNvCxnSpPr/>
            <p:nvPr/>
          </p:nvCxnSpPr>
          <p:spPr>
            <a:xfrm>
              <a:off x="16005" y="6162"/>
              <a:ext cx="9" cy="3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9" name="矩形 218"/>
            <p:cNvSpPr/>
            <p:nvPr/>
          </p:nvSpPr>
          <p:spPr>
            <a:xfrm>
              <a:off x="15279" y="6474"/>
              <a:ext cx="1476" cy="3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Classifier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220" name="直接箭头连接符 219"/>
            <p:cNvCxnSpPr>
              <a:stCxn id="219" idx="2"/>
            </p:cNvCxnSpPr>
            <p:nvPr/>
          </p:nvCxnSpPr>
          <p:spPr>
            <a:xfrm flipH="1">
              <a:off x="16014" y="6822"/>
              <a:ext cx="3" cy="45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1" name="文本框 220"/>
            <p:cNvSpPr txBox="1"/>
            <p:nvPr/>
          </p:nvSpPr>
          <p:spPr>
            <a:xfrm>
              <a:off x="15114" y="7339"/>
              <a:ext cx="19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Prediction</a:t>
              </a:r>
              <a:endParaRPr lang="en-US" altLang="zh-CN"/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6017" y="5466"/>
              <a:ext cx="9" cy="3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88265" y="3552190"/>
            <a:ext cx="1551940" cy="800735"/>
            <a:chOff x="280" y="4901"/>
            <a:chExt cx="2144" cy="1106"/>
          </a:xfrm>
        </p:grpSpPr>
        <p:sp>
          <p:nvSpPr>
            <p:cNvPr id="83" name="平行四边形 82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33" name="平行四边形 32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22" idx="6"/>
                <a:endCxn id="23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组合 92"/>
          <p:cNvGrpSpPr/>
          <p:nvPr/>
        </p:nvGrpSpPr>
        <p:grpSpPr>
          <a:xfrm>
            <a:off x="2291715" y="3461385"/>
            <a:ext cx="1551940" cy="800735"/>
            <a:chOff x="280" y="4901"/>
            <a:chExt cx="2144" cy="1106"/>
          </a:xfrm>
        </p:grpSpPr>
        <p:sp>
          <p:nvSpPr>
            <p:cNvPr id="94" name="平行四边形 93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96" name="平行四边形 95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00" idx="6"/>
                <a:endCxn id="101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组合 122"/>
          <p:cNvGrpSpPr/>
          <p:nvPr/>
        </p:nvGrpSpPr>
        <p:grpSpPr>
          <a:xfrm>
            <a:off x="1095375" y="2689225"/>
            <a:ext cx="951230" cy="601980"/>
            <a:chOff x="2348" y="3121"/>
            <a:chExt cx="1498" cy="948"/>
          </a:xfrm>
        </p:grpSpPr>
        <p:sp>
          <p:nvSpPr>
            <p:cNvPr id="104" name="圆角矩形 103"/>
            <p:cNvSpPr/>
            <p:nvPr/>
          </p:nvSpPr>
          <p:spPr>
            <a:xfrm>
              <a:off x="2348" y="3121"/>
              <a:ext cx="1498" cy="9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2735" y="3464"/>
              <a:ext cx="818" cy="196"/>
              <a:chOff x="2735" y="3464"/>
              <a:chExt cx="818" cy="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2735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046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3357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105" idx="3"/>
                <a:endCxn id="107" idx="1"/>
              </p:cNvCxnSpPr>
              <p:nvPr/>
            </p:nvCxnSpPr>
            <p:spPr>
              <a:xfrm>
                <a:off x="2931" y="3562"/>
                <a:ext cx="426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endCxn id="106" idx="2"/>
              </p:cNvCxnSpPr>
              <p:nvPr/>
            </p:nvCxnSpPr>
            <p:spPr>
              <a:xfrm>
                <a:off x="3144" y="3558"/>
                <a:ext cx="0" cy="102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2620" y="3731"/>
              <a:ext cx="818" cy="196"/>
              <a:chOff x="2735" y="3464"/>
              <a:chExt cx="818" cy="19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2735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3046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3357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>
                <a:stCxn id="118" idx="3"/>
                <a:endCxn id="120" idx="1"/>
              </p:cNvCxnSpPr>
              <p:nvPr/>
            </p:nvCxnSpPr>
            <p:spPr>
              <a:xfrm>
                <a:off x="2931" y="3562"/>
                <a:ext cx="426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endCxn id="119" idx="2"/>
              </p:cNvCxnSpPr>
              <p:nvPr/>
            </p:nvCxnSpPr>
            <p:spPr>
              <a:xfrm>
                <a:off x="3144" y="3558"/>
                <a:ext cx="0" cy="102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曲线连接符 123"/>
          <p:cNvCxnSpPr/>
          <p:nvPr/>
        </p:nvCxnSpPr>
        <p:spPr>
          <a:xfrm rot="16200000">
            <a:off x="539750" y="2861310"/>
            <a:ext cx="693420" cy="909320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曲线连接符 124"/>
          <p:cNvCxnSpPr/>
          <p:nvPr/>
        </p:nvCxnSpPr>
        <p:spPr>
          <a:xfrm rot="16200000">
            <a:off x="351790" y="3127375"/>
            <a:ext cx="904875" cy="927735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曲线连接符 125"/>
          <p:cNvCxnSpPr/>
          <p:nvPr/>
        </p:nvCxnSpPr>
        <p:spPr>
          <a:xfrm>
            <a:off x="1787525" y="3138805"/>
            <a:ext cx="678815" cy="845185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曲线连接符 126"/>
          <p:cNvCxnSpPr/>
          <p:nvPr/>
        </p:nvCxnSpPr>
        <p:spPr>
          <a:xfrm>
            <a:off x="1860550" y="2969260"/>
            <a:ext cx="697865" cy="634365"/>
          </a:xfrm>
          <a:prstGeom prst="curvedConnector2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 rot="0">
            <a:off x="6451600" y="2510155"/>
            <a:ext cx="1552575" cy="800735"/>
            <a:chOff x="280" y="4901"/>
            <a:chExt cx="2145" cy="1106"/>
          </a:xfrm>
        </p:grpSpPr>
        <p:sp>
          <p:nvSpPr>
            <p:cNvPr id="132" name="平行四边形 131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134" name="平行四边形 133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0" name="直接连接符 139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38" idx="6"/>
                <a:endCxn id="139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组合 181"/>
          <p:cNvGrpSpPr/>
          <p:nvPr/>
        </p:nvGrpSpPr>
        <p:grpSpPr>
          <a:xfrm rot="0">
            <a:off x="6255385" y="2854325"/>
            <a:ext cx="1552575" cy="800735"/>
            <a:chOff x="280" y="4901"/>
            <a:chExt cx="2145" cy="1106"/>
          </a:xfrm>
        </p:grpSpPr>
        <p:sp>
          <p:nvSpPr>
            <p:cNvPr id="183" name="平行四边形 182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185" name="平行四边形 184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1" name="直接连接符 190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>
                <a:stCxn id="189" idx="6"/>
                <a:endCxn id="190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97" name="右箭头 196"/>
          <p:cNvSpPr/>
          <p:nvPr/>
        </p:nvSpPr>
        <p:spPr>
          <a:xfrm>
            <a:off x="3844290" y="3756025"/>
            <a:ext cx="372745" cy="287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文本框 224"/>
          <p:cNvSpPr txBox="1"/>
          <p:nvPr/>
        </p:nvSpPr>
        <p:spPr>
          <a:xfrm>
            <a:off x="1226185" y="2656840"/>
            <a:ext cx="960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BiGRU</a:t>
            </a:r>
            <a:endParaRPr lang="en-US" altLang="zh-CN" sz="1400"/>
          </a:p>
        </p:txBody>
      </p:sp>
      <p:grpSp>
        <p:nvGrpSpPr>
          <p:cNvPr id="31" name="组合 30"/>
          <p:cNvGrpSpPr/>
          <p:nvPr/>
        </p:nvGrpSpPr>
        <p:grpSpPr>
          <a:xfrm>
            <a:off x="4238625" y="3309620"/>
            <a:ext cx="1075690" cy="880745"/>
            <a:chOff x="6837" y="4536"/>
            <a:chExt cx="1694" cy="1387"/>
          </a:xfrm>
        </p:grpSpPr>
        <p:sp>
          <p:nvSpPr>
            <p:cNvPr id="30" name="平行四边形 29"/>
            <p:cNvSpPr/>
            <p:nvPr/>
          </p:nvSpPr>
          <p:spPr>
            <a:xfrm>
              <a:off x="6837" y="4907"/>
              <a:ext cx="1694" cy="1016"/>
            </a:xfrm>
            <a:prstGeom prst="parallelogram">
              <a:avLst>
                <a:gd name="adj" fmla="val 627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460" y="4536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03" y="4628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340" y="4730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983" y="5298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H="1">
            <a:off x="4740275" y="3642360"/>
            <a:ext cx="51435" cy="908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02455" y="3877945"/>
          <a:ext cx="431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31800" imgH="165100" progId="Equation.KSEE3">
                  <p:embed/>
                </p:oleObj>
              </mc:Choice>
              <mc:Fallback>
                <p:oleObj name="" r:id="rId3" imgW="4318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2455" y="3877945"/>
                        <a:ext cx="4318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7563" y="3482975"/>
          <a:ext cx="40576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405765" imgH="165100" progId="Equation.KSEE3">
                  <p:embed/>
                </p:oleObj>
              </mc:Choice>
              <mc:Fallback>
                <p:oleObj name="" r:id="rId5" imgW="4057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7563" y="3482975"/>
                        <a:ext cx="405765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平行四边形 24"/>
          <p:cNvSpPr/>
          <p:nvPr/>
        </p:nvSpPr>
        <p:spPr>
          <a:xfrm>
            <a:off x="5221605" y="4514850"/>
            <a:ext cx="1552575" cy="800735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平行四边形 37"/>
          <p:cNvSpPr/>
          <p:nvPr/>
        </p:nvSpPr>
        <p:spPr>
          <a:xfrm>
            <a:off x="5472430" y="4740275"/>
            <a:ext cx="596900" cy="37846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56555" y="4624705"/>
            <a:ext cx="218440" cy="218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959475" y="4640580"/>
            <a:ext cx="218440" cy="2184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364480" y="5005705"/>
            <a:ext cx="218440" cy="2184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862320" y="5005705"/>
            <a:ext cx="218440" cy="2184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59525" y="4787265"/>
            <a:ext cx="218440" cy="218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6177915" y="4749800"/>
            <a:ext cx="181610" cy="14668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3" idx="6"/>
            <a:endCxn id="44" idx="2"/>
          </p:cNvCxnSpPr>
          <p:nvPr/>
        </p:nvCxnSpPr>
        <p:spPr>
          <a:xfrm flipV="1">
            <a:off x="6080760" y="4896485"/>
            <a:ext cx="278765" cy="218440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0294620" y="3641090"/>
            <a:ext cx="914400" cy="289560"/>
            <a:chOff x="16082" y="6040"/>
            <a:chExt cx="1440" cy="456"/>
          </a:xfrm>
        </p:grpSpPr>
        <p:sp>
          <p:nvSpPr>
            <p:cNvPr id="8" name="矩形 7"/>
            <p:cNvSpPr/>
            <p:nvPr/>
          </p:nvSpPr>
          <p:spPr>
            <a:xfrm>
              <a:off x="16082" y="6040"/>
              <a:ext cx="1440" cy="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17048" y="6107"/>
              <a:ext cx="344" cy="34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6202" y="6107"/>
              <a:ext cx="344" cy="34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7" name="曲线连接符 46"/>
          <p:cNvCxnSpPr/>
          <p:nvPr/>
        </p:nvCxnSpPr>
        <p:spPr>
          <a:xfrm rot="16200000" flipV="1">
            <a:off x="5808980" y="4380865"/>
            <a:ext cx="15240" cy="502920"/>
          </a:xfrm>
          <a:prstGeom prst="curvedConnector3">
            <a:avLst>
              <a:gd name="adj1" fmla="val 3212500"/>
            </a:avLst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rot="5400000">
            <a:off x="5831840" y="4776470"/>
            <a:ext cx="368300" cy="90170"/>
          </a:xfrm>
          <a:prstGeom prst="curvedConnector3">
            <a:avLst>
              <a:gd name="adj1" fmla="val -127758"/>
            </a:avLst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曲线连接符 52"/>
          <p:cNvCxnSpPr/>
          <p:nvPr/>
        </p:nvCxnSpPr>
        <p:spPr>
          <a:xfrm rot="16200000" flipH="1">
            <a:off x="6194425" y="4513580"/>
            <a:ext cx="147320" cy="400685"/>
          </a:xfrm>
          <a:prstGeom prst="curvedConnector3">
            <a:avLst>
              <a:gd name="adj1" fmla="val -306250"/>
            </a:avLst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0">
            <a:off x="6036945" y="3183255"/>
            <a:ext cx="1552575" cy="800735"/>
            <a:chOff x="280" y="4901"/>
            <a:chExt cx="2145" cy="1106"/>
          </a:xfrm>
        </p:grpSpPr>
        <p:sp>
          <p:nvSpPr>
            <p:cNvPr id="57" name="平行四边形 56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59" name="平行四边形 58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65" idx="6"/>
                <a:endCxn id="66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右箭头 77"/>
          <p:cNvSpPr/>
          <p:nvPr/>
        </p:nvSpPr>
        <p:spPr>
          <a:xfrm>
            <a:off x="5221605" y="3787140"/>
            <a:ext cx="372745" cy="287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6344920" y="3843020"/>
            <a:ext cx="233045" cy="38481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7211695" y="5648325"/>
            <a:ext cx="233045" cy="38481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6359525" y="418973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GIN</a:t>
            </a:r>
            <a:endParaRPr lang="en-US" altLang="zh-CN"/>
          </a:p>
        </p:txBody>
      </p:sp>
      <p:sp>
        <p:nvSpPr>
          <p:cNvPr id="85" name="平行四边形 84"/>
          <p:cNvSpPr/>
          <p:nvPr/>
        </p:nvSpPr>
        <p:spPr>
          <a:xfrm>
            <a:off x="7667625" y="2006600"/>
            <a:ext cx="2547620" cy="2221230"/>
          </a:xfrm>
          <a:prstGeom prst="parallelogram">
            <a:avLst>
              <a:gd name="adj" fmla="val 6177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6" name="右箭头 435"/>
          <p:cNvSpPr/>
          <p:nvPr/>
        </p:nvSpPr>
        <p:spPr>
          <a:xfrm>
            <a:off x="4545330" y="4589145"/>
            <a:ext cx="255905" cy="16827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57" name="组合 456"/>
          <p:cNvGrpSpPr/>
          <p:nvPr/>
        </p:nvGrpSpPr>
        <p:grpSpPr>
          <a:xfrm>
            <a:off x="6960235" y="5541010"/>
            <a:ext cx="825500" cy="761365"/>
            <a:chOff x="10388" y="8519"/>
            <a:chExt cx="1300" cy="1199"/>
          </a:xfrm>
        </p:grpSpPr>
        <p:sp>
          <p:nvSpPr>
            <p:cNvPr id="394" name="上弧形箭头 393"/>
            <p:cNvSpPr/>
            <p:nvPr/>
          </p:nvSpPr>
          <p:spPr>
            <a:xfrm rot="240000">
              <a:off x="10528" y="8519"/>
              <a:ext cx="1161" cy="800"/>
            </a:xfrm>
            <a:prstGeom prst="curvedDownArrow">
              <a:avLst/>
            </a:prstGeom>
            <a:solidFill>
              <a:schemeClr val="bg2">
                <a:lumMod val="75000"/>
                <a:alpha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10800000"/>
              </a:camera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9" name="文本框 438"/>
            <p:cNvSpPr txBox="1"/>
            <p:nvPr/>
          </p:nvSpPr>
          <p:spPr>
            <a:xfrm>
              <a:off x="10388" y="9284"/>
              <a:ext cx="128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Pooling</a:t>
              </a:r>
              <a:endParaRPr lang="en-US" altLang="zh-CN" sz="1200" b="1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427480" y="659765"/>
            <a:ext cx="9556115" cy="1649730"/>
            <a:chOff x="931" y="756"/>
            <a:chExt cx="15049" cy="2598"/>
          </a:xfrm>
        </p:grpSpPr>
        <p:sp>
          <p:nvSpPr>
            <p:cNvPr id="45" name="圆角矩形 44"/>
            <p:cNvSpPr/>
            <p:nvPr/>
          </p:nvSpPr>
          <p:spPr>
            <a:xfrm>
              <a:off x="931" y="1190"/>
              <a:ext cx="2641" cy="2165"/>
            </a:xfrm>
            <a:prstGeom prst="roundRect">
              <a:avLst/>
            </a:prstGeom>
            <a:solidFill>
              <a:srgbClr val="FCE6D5"/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6720" y="1638"/>
              <a:ext cx="2445" cy="1261"/>
              <a:chOff x="280" y="4901"/>
              <a:chExt cx="2145" cy="1106"/>
            </a:xfrm>
          </p:grpSpPr>
          <p:sp>
            <p:nvSpPr>
              <p:cNvPr id="83" name="平行四边形 82"/>
              <p:cNvSpPr/>
              <p:nvPr/>
            </p:nvSpPr>
            <p:spPr>
              <a:xfrm>
                <a:off x="280" y="4901"/>
                <a:ext cx="2145" cy="1106"/>
              </a:xfrm>
              <a:prstGeom prst="parallelogram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477" y="5053"/>
                <a:ext cx="1677" cy="828"/>
                <a:chOff x="1090" y="4862"/>
                <a:chExt cx="2059" cy="1017"/>
              </a:xfrm>
            </p:grpSpPr>
            <p:sp>
              <p:nvSpPr>
                <p:cNvPr id="33" name="平行四边形 32"/>
                <p:cNvSpPr/>
                <p:nvPr/>
              </p:nvSpPr>
              <p:spPr>
                <a:xfrm>
                  <a:off x="1273" y="5058"/>
                  <a:ext cx="1012" cy="642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246" y="4862"/>
                  <a:ext cx="371" cy="37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099" y="4888"/>
                  <a:ext cx="371" cy="3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1090" y="5508"/>
                  <a:ext cx="371" cy="371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934" y="5508"/>
                  <a:ext cx="371" cy="371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2778" y="5137"/>
                  <a:ext cx="371" cy="37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4" name="直接连接符 33"/>
                <p:cNvCxnSpPr/>
                <p:nvPr/>
              </p:nvCxnSpPr>
              <p:spPr>
                <a:xfrm>
                  <a:off x="2470" y="5074"/>
                  <a:ext cx="308" cy="24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22" idx="6"/>
                  <a:endCxn id="23" idx="2"/>
                </p:cNvCxnSpPr>
                <p:nvPr/>
              </p:nvCxnSpPr>
              <p:spPr>
                <a:xfrm flipV="1">
                  <a:off x="2305" y="5323"/>
                  <a:ext cx="473" cy="37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椭圆 14"/>
            <p:cNvSpPr/>
            <p:nvPr/>
          </p:nvSpPr>
          <p:spPr>
            <a:xfrm>
              <a:off x="1119" y="1283"/>
              <a:ext cx="345" cy="3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30" y="1283"/>
              <a:ext cx="345" cy="34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64" y="1455"/>
              <a:ext cx="156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 rot="0">
              <a:off x="1117" y="1697"/>
              <a:ext cx="2256" cy="344"/>
              <a:chOff x="1319" y="1948"/>
              <a:chExt cx="2256" cy="34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31" y="1948"/>
                <a:ext cx="345" cy="34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319" y="1948"/>
                <a:ext cx="345" cy="34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1665" y="2120"/>
                <a:ext cx="156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 rot="0">
              <a:off x="1121" y="2111"/>
              <a:ext cx="2255" cy="344"/>
              <a:chOff x="1320" y="2604"/>
              <a:chExt cx="2255" cy="344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320" y="2604"/>
                <a:ext cx="345" cy="34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231" y="2604"/>
                <a:ext cx="345" cy="34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1664" y="2776"/>
                <a:ext cx="156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 rot="0">
              <a:off x="1117" y="2525"/>
              <a:ext cx="2255" cy="344"/>
              <a:chOff x="1319" y="3260"/>
              <a:chExt cx="2255" cy="34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230" y="3260"/>
                <a:ext cx="345" cy="34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319" y="3260"/>
                <a:ext cx="345" cy="34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1664" y="3432"/>
                <a:ext cx="156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 rot="0">
              <a:off x="1122" y="2939"/>
              <a:ext cx="2254" cy="344"/>
              <a:chOff x="1320" y="3916"/>
              <a:chExt cx="2254" cy="34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320" y="3916"/>
                <a:ext cx="345" cy="34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230" y="3916"/>
                <a:ext cx="345" cy="34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1664" y="4088"/>
                <a:ext cx="156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 rot="0">
              <a:off x="1927" y="2939"/>
              <a:ext cx="641" cy="141"/>
              <a:chOff x="7200" y="4656"/>
              <a:chExt cx="1952" cy="488"/>
            </a:xfrm>
            <a:noFill/>
          </p:grpSpPr>
          <p:sp>
            <p:nvSpPr>
              <p:cNvPr id="57" name="矩形 56"/>
              <p:cNvSpPr/>
              <p:nvPr/>
            </p:nvSpPr>
            <p:spPr>
              <a:xfrm>
                <a:off x="7200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688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176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664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928" y="2525"/>
              <a:ext cx="641" cy="141"/>
              <a:chOff x="7200" y="4656"/>
              <a:chExt cx="1952" cy="488"/>
            </a:xfrm>
            <a:noFill/>
          </p:grpSpPr>
          <p:sp>
            <p:nvSpPr>
              <p:cNvPr id="64" name="矩形 63"/>
              <p:cNvSpPr/>
              <p:nvPr/>
            </p:nvSpPr>
            <p:spPr>
              <a:xfrm>
                <a:off x="7200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688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8176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664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 rot="0">
              <a:off x="1927" y="2111"/>
              <a:ext cx="641" cy="141"/>
              <a:chOff x="7200" y="4656"/>
              <a:chExt cx="1952" cy="488"/>
            </a:xfrm>
            <a:noFill/>
          </p:grpSpPr>
          <p:sp>
            <p:nvSpPr>
              <p:cNvPr id="69" name="矩形 68"/>
              <p:cNvSpPr/>
              <p:nvPr/>
            </p:nvSpPr>
            <p:spPr>
              <a:xfrm>
                <a:off x="7200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7688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176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664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0">
              <a:off x="1927" y="1697"/>
              <a:ext cx="641" cy="141"/>
              <a:chOff x="7200" y="4656"/>
              <a:chExt cx="1952" cy="488"/>
            </a:xfrm>
            <a:noFill/>
          </p:grpSpPr>
          <p:sp>
            <p:nvSpPr>
              <p:cNvPr id="74" name="矩形 73"/>
              <p:cNvSpPr/>
              <p:nvPr/>
            </p:nvSpPr>
            <p:spPr>
              <a:xfrm>
                <a:off x="7200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688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176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664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rot="0">
              <a:off x="1927" y="1283"/>
              <a:ext cx="641" cy="141"/>
              <a:chOff x="7200" y="4656"/>
              <a:chExt cx="1952" cy="488"/>
            </a:xfrm>
            <a:noFill/>
          </p:grpSpPr>
          <p:sp>
            <p:nvSpPr>
              <p:cNvPr id="79" name="矩形 78"/>
              <p:cNvSpPr/>
              <p:nvPr/>
            </p:nvSpPr>
            <p:spPr>
              <a:xfrm>
                <a:off x="7200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8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176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664" y="4656"/>
                <a:ext cx="488" cy="488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1462" y="756"/>
              <a:ext cx="64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PPI &amp; Labels</a:t>
              </a:r>
              <a:endParaRPr lang="en-US" altLang="zh-CN" sz="1200" b="1"/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V="1">
              <a:off x="4050" y="2208"/>
              <a:ext cx="2352" cy="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11905" y="1638"/>
              <a:ext cx="2445" cy="1261"/>
              <a:chOff x="280" y="4901"/>
              <a:chExt cx="2145" cy="1106"/>
            </a:xfrm>
          </p:grpSpPr>
          <p:sp>
            <p:nvSpPr>
              <p:cNvPr id="93" name="平行四边形 92"/>
              <p:cNvSpPr/>
              <p:nvPr/>
            </p:nvSpPr>
            <p:spPr>
              <a:xfrm>
                <a:off x="280" y="4901"/>
                <a:ext cx="2145" cy="1106"/>
              </a:xfrm>
              <a:prstGeom prst="parallelogram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4" name="组合 93"/>
              <p:cNvGrpSpPr/>
              <p:nvPr/>
            </p:nvGrpSpPr>
            <p:grpSpPr>
              <a:xfrm>
                <a:off x="477" y="5053"/>
                <a:ext cx="1677" cy="828"/>
                <a:chOff x="1090" y="4862"/>
                <a:chExt cx="2059" cy="1017"/>
              </a:xfrm>
            </p:grpSpPr>
            <p:sp>
              <p:nvSpPr>
                <p:cNvPr id="95" name="平行四边形 94"/>
                <p:cNvSpPr/>
                <p:nvPr/>
              </p:nvSpPr>
              <p:spPr>
                <a:xfrm>
                  <a:off x="1273" y="5058"/>
                  <a:ext cx="1012" cy="642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246" y="4862"/>
                  <a:ext cx="371" cy="37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2099" y="4888"/>
                  <a:ext cx="371" cy="37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1090" y="5508"/>
                  <a:ext cx="371" cy="371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1934" y="5508"/>
                  <a:ext cx="371" cy="371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2778" y="5137"/>
                  <a:ext cx="371" cy="37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2470" y="5074"/>
                  <a:ext cx="308" cy="24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 flipV="1">
                  <a:off x="2305" y="5323"/>
                  <a:ext cx="473" cy="37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直接箭头连接符 102"/>
            <p:cNvCxnSpPr/>
            <p:nvPr/>
          </p:nvCxnSpPr>
          <p:spPr>
            <a:xfrm flipV="1">
              <a:off x="9366" y="2208"/>
              <a:ext cx="2352" cy="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4530" y="1713"/>
              <a:ext cx="1728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</a:t>
              </a:r>
              <a:r>
                <a:rPr lang="en-US" altLang="zh-CN" sz="1200" b="1"/>
                <a:t> Build</a:t>
              </a:r>
              <a:endParaRPr lang="en-US" altLang="zh-CN" sz="1200" b="1"/>
            </a:p>
            <a:p>
              <a:r>
                <a:rPr lang="en-US" altLang="zh-CN" sz="1200" b="1"/>
                <a:t>The Graph</a:t>
              </a:r>
              <a:endParaRPr lang="en-US" altLang="zh-CN" sz="1200" b="1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8610" y="1859"/>
              <a:ext cx="310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/>
              <a:r>
                <a:rPr lang="en-US" altLang="zh-CN" sz="1200" b="1"/>
                <a:t>       Construct</a:t>
              </a:r>
              <a:endParaRPr lang="en-US" altLang="zh-CN" sz="1200" b="1"/>
            </a:p>
            <a:p>
              <a:pPr indent="457200"/>
              <a:r>
                <a:rPr lang="en-US" altLang="zh-CN" sz="1200" b="1"/>
                <a:t>Trainset / Testset</a:t>
              </a:r>
              <a:endParaRPr lang="en-US" altLang="zh-CN" sz="1200" b="1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4678" y="939"/>
              <a:ext cx="1302" cy="730"/>
              <a:chOff x="15282" y="897"/>
              <a:chExt cx="1302" cy="730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15282" y="1116"/>
                <a:ext cx="5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15282" y="1424"/>
                <a:ext cx="54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9" name="文本框 108"/>
              <p:cNvSpPr txBox="1"/>
              <p:nvPr/>
            </p:nvSpPr>
            <p:spPr>
              <a:xfrm>
                <a:off x="15726" y="897"/>
                <a:ext cx="859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Train</a:t>
                </a:r>
                <a:endParaRPr lang="en-US" altLang="zh-CN" sz="100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15726" y="1241"/>
                <a:ext cx="859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Test</a:t>
                </a:r>
                <a:endParaRPr lang="en-US" altLang="zh-CN" sz="1000"/>
              </a:p>
            </p:txBody>
          </p:sp>
        </p:grpSp>
        <p:cxnSp>
          <p:nvCxnSpPr>
            <p:cNvPr id="111" name="直接箭头连接符 110"/>
            <p:cNvCxnSpPr/>
            <p:nvPr/>
          </p:nvCxnSpPr>
          <p:spPr>
            <a:xfrm flipH="1">
              <a:off x="12568" y="1190"/>
              <a:ext cx="422" cy="6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12913" y="897"/>
              <a:ext cx="12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Root node</a:t>
              </a:r>
              <a:endParaRPr lang="en-US" altLang="zh-CN" sz="1000"/>
            </a:p>
          </p:txBody>
        </p:sp>
      </p:grpSp>
      <p:sp>
        <p:nvSpPr>
          <p:cNvPr id="115" name="圆角矩形 114"/>
          <p:cNvSpPr/>
          <p:nvPr/>
        </p:nvSpPr>
        <p:spPr>
          <a:xfrm>
            <a:off x="683895" y="485775"/>
            <a:ext cx="10666095" cy="208280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lgDashDot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838835" y="4371975"/>
            <a:ext cx="1551940" cy="800735"/>
            <a:chOff x="280" y="4901"/>
            <a:chExt cx="2144" cy="1106"/>
          </a:xfrm>
        </p:grpSpPr>
        <p:sp>
          <p:nvSpPr>
            <p:cNvPr id="134" name="平行四边形 133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136" name="平行四边形 135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连接符 141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>
                <a:stCxn id="140" idx="6"/>
                <a:endCxn id="141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组合 143"/>
          <p:cNvGrpSpPr/>
          <p:nvPr/>
        </p:nvGrpSpPr>
        <p:grpSpPr>
          <a:xfrm>
            <a:off x="3042285" y="4281170"/>
            <a:ext cx="1551940" cy="800735"/>
            <a:chOff x="280" y="4901"/>
            <a:chExt cx="2144" cy="1106"/>
          </a:xfrm>
        </p:grpSpPr>
        <p:sp>
          <p:nvSpPr>
            <p:cNvPr id="145" name="平行四边形 144"/>
            <p:cNvSpPr/>
            <p:nvPr/>
          </p:nvSpPr>
          <p:spPr>
            <a:xfrm>
              <a:off x="280" y="4901"/>
              <a:ext cx="2145" cy="1106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77" y="5053"/>
              <a:ext cx="1677" cy="828"/>
              <a:chOff x="1090" y="4862"/>
              <a:chExt cx="2059" cy="1017"/>
            </a:xfrm>
          </p:grpSpPr>
          <p:sp>
            <p:nvSpPr>
              <p:cNvPr id="147" name="平行四边形 146"/>
              <p:cNvSpPr/>
              <p:nvPr/>
            </p:nvSpPr>
            <p:spPr>
              <a:xfrm>
                <a:off x="1273" y="5058"/>
                <a:ext cx="1012" cy="64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1246" y="4862"/>
                <a:ext cx="371" cy="3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2099" y="4888"/>
                <a:ext cx="371" cy="3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1090" y="5508"/>
                <a:ext cx="371" cy="37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1934" y="5508"/>
                <a:ext cx="371" cy="37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778" y="5137"/>
                <a:ext cx="371" cy="37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>
                <a:off x="2470" y="5074"/>
                <a:ext cx="308" cy="24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51" idx="6"/>
                <a:endCxn id="152" idx="2"/>
              </p:cNvCxnSpPr>
              <p:nvPr/>
            </p:nvCxnSpPr>
            <p:spPr>
              <a:xfrm flipV="1">
                <a:off x="2305" y="5323"/>
                <a:ext cx="473" cy="37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组合 154"/>
          <p:cNvGrpSpPr/>
          <p:nvPr/>
        </p:nvGrpSpPr>
        <p:grpSpPr>
          <a:xfrm>
            <a:off x="1845945" y="3509010"/>
            <a:ext cx="951230" cy="601980"/>
            <a:chOff x="2348" y="3121"/>
            <a:chExt cx="1498" cy="948"/>
          </a:xfrm>
        </p:grpSpPr>
        <p:sp>
          <p:nvSpPr>
            <p:cNvPr id="156" name="圆角矩形 155"/>
            <p:cNvSpPr/>
            <p:nvPr/>
          </p:nvSpPr>
          <p:spPr>
            <a:xfrm>
              <a:off x="2348" y="3121"/>
              <a:ext cx="1498" cy="9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2735" y="3464"/>
              <a:ext cx="818" cy="196"/>
              <a:chOff x="2735" y="3464"/>
              <a:chExt cx="818" cy="196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2735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046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3357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/>
              <p:cNvCxnSpPr>
                <a:stCxn id="158" idx="3"/>
                <a:endCxn id="160" idx="1"/>
              </p:cNvCxnSpPr>
              <p:nvPr/>
            </p:nvCxnSpPr>
            <p:spPr>
              <a:xfrm>
                <a:off x="2931" y="3562"/>
                <a:ext cx="426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endCxn id="159" idx="2"/>
              </p:cNvCxnSpPr>
              <p:nvPr/>
            </p:nvCxnSpPr>
            <p:spPr>
              <a:xfrm>
                <a:off x="3144" y="3558"/>
                <a:ext cx="0" cy="102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/>
            <p:cNvGrpSpPr/>
            <p:nvPr/>
          </p:nvGrpSpPr>
          <p:grpSpPr>
            <a:xfrm>
              <a:off x="2620" y="3731"/>
              <a:ext cx="818" cy="196"/>
              <a:chOff x="2735" y="3464"/>
              <a:chExt cx="818" cy="196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2735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046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357" y="3464"/>
                <a:ext cx="196" cy="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7" name="直接连接符 166"/>
              <p:cNvCxnSpPr>
                <a:stCxn id="164" idx="3"/>
                <a:endCxn id="166" idx="1"/>
              </p:cNvCxnSpPr>
              <p:nvPr/>
            </p:nvCxnSpPr>
            <p:spPr>
              <a:xfrm>
                <a:off x="2931" y="3562"/>
                <a:ext cx="426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>
                <a:endCxn id="165" idx="2"/>
              </p:cNvCxnSpPr>
              <p:nvPr/>
            </p:nvCxnSpPr>
            <p:spPr>
              <a:xfrm>
                <a:off x="3144" y="3558"/>
                <a:ext cx="0" cy="102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9" name="曲线连接符 168"/>
          <p:cNvCxnSpPr/>
          <p:nvPr/>
        </p:nvCxnSpPr>
        <p:spPr>
          <a:xfrm rot="16200000">
            <a:off x="1290320" y="3681095"/>
            <a:ext cx="693420" cy="909320"/>
          </a:xfrm>
          <a:prstGeom prst="curvedConnector2">
            <a:avLst/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曲线连接符 169"/>
          <p:cNvCxnSpPr/>
          <p:nvPr/>
        </p:nvCxnSpPr>
        <p:spPr>
          <a:xfrm rot="16200000">
            <a:off x="1102360" y="3947160"/>
            <a:ext cx="904875" cy="927735"/>
          </a:xfrm>
          <a:prstGeom prst="curvedConnector2">
            <a:avLst/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1" name="曲线连接符 170"/>
          <p:cNvCxnSpPr/>
          <p:nvPr/>
        </p:nvCxnSpPr>
        <p:spPr>
          <a:xfrm>
            <a:off x="2538095" y="3958590"/>
            <a:ext cx="678815" cy="845185"/>
          </a:xfrm>
          <a:prstGeom prst="curvedConnector2">
            <a:avLst/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2" name="曲线连接符 171"/>
          <p:cNvCxnSpPr/>
          <p:nvPr/>
        </p:nvCxnSpPr>
        <p:spPr>
          <a:xfrm>
            <a:off x="2611120" y="3789045"/>
            <a:ext cx="697865" cy="634365"/>
          </a:xfrm>
          <a:prstGeom prst="curvedConnector2">
            <a:avLst/>
          </a:prstGeom>
          <a:ln w="25400" cmpd="sng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1976755" y="3476625"/>
            <a:ext cx="960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BiGRU</a:t>
            </a:r>
            <a:endParaRPr lang="en-US" altLang="zh-CN" sz="1400"/>
          </a:p>
        </p:txBody>
      </p:sp>
      <p:grpSp>
        <p:nvGrpSpPr>
          <p:cNvPr id="273" name="组合 272"/>
          <p:cNvGrpSpPr/>
          <p:nvPr/>
        </p:nvGrpSpPr>
        <p:grpSpPr>
          <a:xfrm>
            <a:off x="4625975" y="4347210"/>
            <a:ext cx="1290955" cy="784860"/>
            <a:chOff x="7124" y="6768"/>
            <a:chExt cx="2033" cy="1236"/>
          </a:xfrm>
        </p:grpSpPr>
        <p:sp>
          <p:nvSpPr>
            <p:cNvPr id="259" name="平行四边形 258"/>
            <p:cNvSpPr/>
            <p:nvPr/>
          </p:nvSpPr>
          <p:spPr>
            <a:xfrm>
              <a:off x="7124" y="7112"/>
              <a:ext cx="2033" cy="892"/>
            </a:xfrm>
            <a:prstGeom prst="parallelogram">
              <a:avLst>
                <a:gd name="adj" fmla="val 11027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50000"/>
                </a:srgbClr>
              </a:outerShdw>
              <a:reflection endPos="0" dist="50800" dir="5400000" sy="-100000" algn="bl" rotWithShape="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8037" y="6768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7928" y="6859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7817" y="6965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7349" y="7381"/>
              <a:ext cx="852" cy="52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6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65" name="对象 26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35" y="7516"/>
            <a:ext cx="6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" name="" r:id="rId1" imgW="405765" imgH="165100" progId="Equation.KSEE3">
                    <p:embed/>
                  </p:oleObj>
                </mc:Choice>
                <mc:Fallback>
                  <p:oleObj name="" r:id="rId1" imgW="405765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435" y="7516"/>
                          <a:ext cx="639" cy="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" name="对象 26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908" y="7084"/>
            <a:ext cx="6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" name="" r:id="rId3" imgW="431800" imgH="165100" progId="Equation.KSEE3">
                    <p:embed/>
                  </p:oleObj>
                </mc:Choice>
                <mc:Fallback>
                  <p:oleObj name="" r:id="rId3" imgW="431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908" y="7084"/>
                          <a:ext cx="680" cy="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4" name="直接连接符 263"/>
            <p:cNvCxnSpPr/>
            <p:nvPr/>
          </p:nvCxnSpPr>
          <p:spPr>
            <a:xfrm flipH="1">
              <a:off x="7986" y="7373"/>
              <a:ext cx="81" cy="14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89" name="组合 388"/>
          <p:cNvGrpSpPr/>
          <p:nvPr/>
        </p:nvGrpSpPr>
        <p:grpSpPr>
          <a:xfrm>
            <a:off x="5881370" y="4111625"/>
            <a:ext cx="4542155" cy="1612265"/>
            <a:chOff x="9031" y="6553"/>
            <a:chExt cx="7153" cy="2539"/>
          </a:xfrm>
        </p:grpSpPr>
        <p:grpSp>
          <p:nvGrpSpPr>
            <p:cNvPr id="380" name="组合 379"/>
            <p:cNvGrpSpPr/>
            <p:nvPr/>
          </p:nvGrpSpPr>
          <p:grpSpPr>
            <a:xfrm>
              <a:off x="9031" y="6553"/>
              <a:ext cx="3350" cy="2089"/>
              <a:chOff x="9332" y="6724"/>
              <a:chExt cx="2672" cy="1666"/>
            </a:xfrm>
          </p:grpSpPr>
          <p:sp>
            <p:nvSpPr>
              <p:cNvPr id="272" name="平行四边形 271"/>
              <p:cNvSpPr/>
              <p:nvPr/>
            </p:nvSpPr>
            <p:spPr>
              <a:xfrm>
                <a:off x="9332" y="7212"/>
                <a:ext cx="2673" cy="1178"/>
              </a:xfrm>
              <a:prstGeom prst="parallelogram">
                <a:avLst>
                  <a:gd name="adj" fmla="val 11027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02" name="组合 301"/>
              <p:cNvGrpSpPr/>
              <p:nvPr/>
            </p:nvGrpSpPr>
            <p:grpSpPr>
              <a:xfrm rot="0">
                <a:off x="10597" y="6724"/>
                <a:ext cx="1246" cy="651"/>
                <a:chOff x="12796" y="5961"/>
                <a:chExt cx="2445" cy="1261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277" name="平行四边形 276"/>
                <p:cNvSpPr/>
                <p:nvPr/>
              </p:nvSpPr>
              <p:spPr>
                <a:xfrm>
                  <a:off x="12796" y="5961"/>
                  <a:ext cx="2445" cy="1261"/>
                </a:xfrm>
                <a:prstGeom prst="parallelogram">
                  <a:avLst>
                    <a:gd name="adj" fmla="val 1337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8" name="平行四边形 277"/>
                <p:cNvSpPr/>
                <p:nvPr/>
              </p:nvSpPr>
              <p:spPr>
                <a:xfrm>
                  <a:off x="13133" y="6275"/>
                  <a:ext cx="940" cy="596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9" name="椭圆 278"/>
                <p:cNvSpPr/>
                <p:nvPr/>
              </p:nvSpPr>
              <p:spPr>
                <a:xfrm>
                  <a:off x="13108" y="6093"/>
                  <a:ext cx="344" cy="344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0" name="椭圆 279"/>
                <p:cNvSpPr/>
                <p:nvPr/>
              </p:nvSpPr>
              <p:spPr>
                <a:xfrm>
                  <a:off x="13900" y="6118"/>
                  <a:ext cx="344" cy="34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1" name="椭圆 280"/>
                <p:cNvSpPr/>
                <p:nvPr/>
              </p:nvSpPr>
              <p:spPr>
                <a:xfrm>
                  <a:off x="12963" y="6693"/>
                  <a:ext cx="344" cy="344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2" name="椭圆 281"/>
                <p:cNvSpPr/>
                <p:nvPr/>
              </p:nvSpPr>
              <p:spPr>
                <a:xfrm>
                  <a:off x="13747" y="6693"/>
                  <a:ext cx="344" cy="34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3" name="椭圆 282"/>
                <p:cNvSpPr/>
                <p:nvPr/>
              </p:nvSpPr>
              <p:spPr>
                <a:xfrm>
                  <a:off x="14530" y="6349"/>
                  <a:ext cx="344" cy="34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84" name="直接连接符 283"/>
                <p:cNvCxnSpPr/>
                <p:nvPr/>
              </p:nvCxnSpPr>
              <p:spPr>
                <a:xfrm>
                  <a:off x="14244" y="6290"/>
                  <a:ext cx="286" cy="23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接连接符 284"/>
                <p:cNvCxnSpPr>
                  <a:stCxn id="282" idx="6"/>
                  <a:endCxn id="283" idx="2"/>
                </p:cNvCxnSpPr>
                <p:nvPr/>
              </p:nvCxnSpPr>
              <p:spPr>
                <a:xfrm flipV="1">
                  <a:off x="14091" y="6521"/>
                  <a:ext cx="439" cy="344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组合 304"/>
              <p:cNvGrpSpPr/>
              <p:nvPr/>
            </p:nvGrpSpPr>
            <p:grpSpPr>
              <a:xfrm rot="0">
                <a:off x="10410" y="6894"/>
                <a:ext cx="1246" cy="651"/>
                <a:chOff x="12796" y="5961"/>
                <a:chExt cx="2445" cy="1261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306" name="平行四边形 305"/>
                <p:cNvSpPr/>
                <p:nvPr/>
              </p:nvSpPr>
              <p:spPr>
                <a:xfrm>
                  <a:off x="12796" y="5961"/>
                  <a:ext cx="2445" cy="1261"/>
                </a:xfrm>
                <a:prstGeom prst="parallelogram">
                  <a:avLst>
                    <a:gd name="adj" fmla="val 1337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7" name="平行四边形 306"/>
                <p:cNvSpPr/>
                <p:nvPr/>
              </p:nvSpPr>
              <p:spPr>
                <a:xfrm>
                  <a:off x="13133" y="6275"/>
                  <a:ext cx="940" cy="596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13108" y="6093"/>
                  <a:ext cx="344" cy="344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13900" y="6118"/>
                  <a:ext cx="344" cy="34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12963" y="6693"/>
                  <a:ext cx="344" cy="344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13747" y="6693"/>
                  <a:ext cx="344" cy="34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2" name="椭圆 311"/>
                <p:cNvSpPr/>
                <p:nvPr/>
              </p:nvSpPr>
              <p:spPr>
                <a:xfrm>
                  <a:off x="14530" y="6349"/>
                  <a:ext cx="344" cy="34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13" name="直接连接符 312"/>
                <p:cNvCxnSpPr/>
                <p:nvPr/>
              </p:nvCxnSpPr>
              <p:spPr>
                <a:xfrm>
                  <a:off x="14244" y="6290"/>
                  <a:ext cx="286" cy="23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连接符 313"/>
                <p:cNvCxnSpPr>
                  <a:stCxn id="311" idx="6"/>
                  <a:endCxn id="312" idx="2"/>
                </p:cNvCxnSpPr>
                <p:nvPr/>
              </p:nvCxnSpPr>
              <p:spPr>
                <a:xfrm flipV="1">
                  <a:off x="14091" y="6521"/>
                  <a:ext cx="439" cy="344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组合 315"/>
              <p:cNvGrpSpPr/>
              <p:nvPr/>
            </p:nvGrpSpPr>
            <p:grpSpPr>
              <a:xfrm rot="0">
                <a:off x="10223" y="7064"/>
                <a:ext cx="1246" cy="651"/>
                <a:chOff x="12796" y="5961"/>
                <a:chExt cx="2445" cy="1261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317" name="平行四边形 316"/>
                <p:cNvSpPr/>
                <p:nvPr/>
              </p:nvSpPr>
              <p:spPr>
                <a:xfrm>
                  <a:off x="12796" y="5961"/>
                  <a:ext cx="2445" cy="1261"/>
                </a:xfrm>
                <a:prstGeom prst="parallelogram">
                  <a:avLst>
                    <a:gd name="adj" fmla="val 1337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8" name="平行四边形 317"/>
                <p:cNvSpPr/>
                <p:nvPr/>
              </p:nvSpPr>
              <p:spPr>
                <a:xfrm>
                  <a:off x="13133" y="6275"/>
                  <a:ext cx="940" cy="596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9" name="椭圆 318"/>
                <p:cNvSpPr/>
                <p:nvPr/>
              </p:nvSpPr>
              <p:spPr>
                <a:xfrm>
                  <a:off x="13108" y="6093"/>
                  <a:ext cx="344" cy="344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0" name="椭圆 319"/>
                <p:cNvSpPr/>
                <p:nvPr/>
              </p:nvSpPr>
              <p:spPr>
                <a:xfrm>
                  <a:off x="13900" y="6118"/>
                  <a:ext cx="344" cy="34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1" name="椭圆 320"/>
                <p:cNvSpPr/>
                <p:nvPr/>
              </p:nvSpPr>
              <p:spPr>
                <a:xfrm>
                  <a:off x="12963" y="6693"/>
                  <a:ext cx="344" cy="344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2" name="椭圆 321"/>
                <p:cNvSpPr/>
                <p:nvPr/>
              </p:nvSpPr>
              <p:spPr>
                <a:xfrm>
                  <a:off x="13747" y="6693"/>
                  <a:ext cx="344" cy="34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椭圆 322"/>
                <p:cNvSpPr/>
                <p:nvPr/>
              </p:nvSpPr>
              <p:spPr>
                <a:xfrm>
                  <a:off x="14530" y="6349"/>
                  <a:ext cx="344" cy="34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24" name="直接连接符 323"/>
                <p:cNvCxnSpPr/>
                <p:nvPr/>
              </p:nvCxnSpPr>
              <p:spPr>
                <a:xfrm>
                  <a:off x="14244" y="6290"/>
                  <a:ext cx="286" cy="23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/>
                <p:cNvCxnSpPr>
                  <a:stCxn id="322" idx="6"/>
                  <a:endCxn id="323" idx="2"/>
                </p:cNvCxnSpPr>
                <p:nvPr/>
              </p:nvCxnSpPr>
              <p:spPr>
                <a:xfrm flipV="1">
                  <a:off x="14091" y="6521"/>
                  <a:ext cx="439" cy="344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组合 325"/>
              <p:cNvGrpSpPr/>
              <p:nvPr/>
            </p:nvGrpSpPr>
            <p:grpSpPr>
              <a:xfrm rot="0">
                <a:off x="9598" y="7641"/>
                <a:ext cx="1246" cy="651"/>
                <a:chOff x="12796" y="5961"/>
                <a:chExt cx="2445" cy="1261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327" name="平行四边形 326"/>
                <p:cNvSpPr/>
                <p:nvPr/>
              </p:nvSpPr>
              <p:spPr>
                <a:xfrm>
                  <a:off x="12796" y="5961"/>
                  <a:ext cx="2445" cy="1261"/>
                </a:xfrm>
                <a:prstGeom prst="parallelogram">
                  <a:avLst>
                    <a:gd name="adj" fmla="val 13374"/>
                  </a:avLst>
                </a:prstGeom>
                <a:solidFill>
                  <a:schemeClr val="accent2">
                    <a:lumMod val="20000"/>
                    <a:lumOff val="80000"/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8" name="平行四边形 327"/>
                <p:cNvSpPr/>
                <p:nvPr/>
              </p:nvSpPr>
              <p:spPr>
                <a:xfrm>
                  <a:off x="13133" y="6275"/>
                  <a:ext cx="940" cy="596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13108" y="6093"/>
                  <a:ext cx="344" cy="344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0" name="椭圆 329"/>
                <p:cNvSpPr/>
                <p:nvPr/>
              </p:nvSpPr>
              <p:spPr>
                <a:xfrm>
                  <a:off x="13900" y="6118"/>
                  <a:ext cx="344" cy="34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12963" y="6693"/>
                  <a:ext cx="344" cy="344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2" name="椭圆 331"/>
                <p:cNvSpPr/>
                <p:nvPr/>
              </p:nvSpPr>
              <p:spPr>
                <a:xfrm>
                  <a:off x="13747" y="6693"/>
                  <a:ext cx="344" cy="34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3" name="椭圆 332"/>
                <p:cNvSpPr/>
                <p:nvPr/>
              </p:nvSpPr>
              <p:spPr>
                <a:xfrm>
                  <a:off x="14530" y="6349"/>
                  <a:ext cx="344" cy="34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34" name="直接连接符 333"/>
                <p:cNvCxnSpPr/>
                <p:nvPr/>
              </p:nvCxnSpPr>
              <p:spPr>
                <a:xfrm>
                  <a:off x="14244" y="6290"/>
                  <a:ext cx="286" cy="23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/>
                <p:cNvCxnSpPr>
                  <a:stCxn id="332" idx="6"/>
                  <a:endCxn id="333" idx="2"/>
                </p:cNvCxnSpPr>
                <p:nvPr/>
              </p:nvCxnSpPr>
              <p:spPr>
                <a:xfrm flipV="1">
                  <a:off x="14091" y="6521"/>
                  <a:ext cx="439" cy="344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81" name="曲线连接符 380"/>
            <p:cNvCxnSpPr>
              <a:stCxn id="330" idx="0"/>
              <a:endCxn id="333" idx="0"/>
            </p:cNvCxnSpPr>
            <p:nvPr/>
          </p:nvCxnSpPr>
          <p:spPr>
            <a:xfrm rot="16200000" flipH="1">
              <a:off x="10306" y="7678"/>
              <a:ext cx="150" cy="402"/>
            </a:xfrm>
            <a:prstGeom prst="curvedConnector3">
              <a:avLst>
                <a:gd name="adj1" fmla="val -371999"/>
              </a:avLst>
            </a:prstGeom>
            <a:ln w="2540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2" name="曲线连接符 381"/>
            <p:cNvCxnSpPr>
              <a:stCxn id="330" idx="0"/>
              <a:endCxn id="329" idx="0"/>
            </p:cNvCxnSpPr>
            <p:nvPr/>
          </p:nvCxnSpPr>
          <p:spPr>
            <a:xfrm rot="16200000" flipV="1">
              <a:off x="9919" y="7543"/>
              <a:ext cx="16" cy="506"/>
            </a:xfrm>
            <a:prstGeom prst="curvedConnector3">
              <a:avLst>
                <a:gd name="adj1" fmla="val 3437500"/>
              </a:avLst>
            </a:prstGeom>
            <a:ln w="2540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3" name="曲线连接符 382"/>
            <p:cNvCxnSpPr/>
            <p:nvPr/>
          </p:nvCxnSpPr>
          <p:spPr>
            <a:xfrm rot="5400000">
              <a:off x="9937" y="7948"/>
              <a:ext cx="373" cy="83"/>
            </a:xfrm>
            <a:prstGeom prst="curvedConnector3">
              <a:avLst>
                <a:gd name="adj1" fmla="val -162198"/>
              </a:avLst>
            </a:prstGeom>
            <a:ln w="2540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5" name="曲线连接符 384"/>
            <p:cNvCxnSpPr/>
            <p:nvPr/>
          </p:nvCxnSpPr>
          <p:spPr>
            <a:xfrm>
              <a:off x="9259" y="8896"/>
              <a:ext cx="618" cy="5"/>
            </a:xfrm>
            <a:prstGeom prst="curvedConnector2">
              <a:avLst/>
            </a:prstGeom>
            <a:ln w="2540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6" name="文本框 385"/>
            <p:cNvSpPr txBox="1"/>
            <p:nvPr/>
          </p:nvSpPr>
          <p:spPr>
            <a:xfrm>
              <a:off x="9784" y="8706"/>
              <a:ext cx="64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GIN</a:t>
              </a:r>
              <a:endParaRPr lang="en-US" altLang="zh-CN" sz="1000" b="1"/>
            </a:p>
          </p:txBody>
        </p:sp>
      </p:grpSp>
      <p:grpSp>
        <p:nvGrpSpPr>
          <p:cNvPr id="455" name="组合 454"/>
          <p:cNvGrpSpPr/>
          <p:nvPr/>
        </p:nvGrpSpPr>
        <p:grpSpPr>
          <a:xfrm>
            <a:off x="8081645" y="3623945"/>
            <a:ext cx="1696720" cy="927735"/>
            <a:chOff x="12243" y="5766"/>
            <a:chExt cx="2672" cy="1461"/>
          </a:xfrm>
        </p:grpSpPr>
        <p:sp>
          <p:nvSpPr>
            <p:cNvPr id="379" name="平行四边形 378"/>
            <p:cNvSpPr/>
            <p:nvPr/>
          </p:nvSpPr>
          <p:spPr>
            <a:xfrm>
              <a:off x="12243" y="6049"/>
              <a:ext cx="2673" cy="1178"/>
            </a:xfrm>
            <a:prstGeom prst="parallelogram">
              <a:avLst>
                <a:gd name="adj" fmla="val 11027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14" name="组合 413"/>
            <p:cNvGrpSpPr/>
            <p:nvPr/>
          </p:nvGrpSpPr>
          <p:grpSpPr>
            <a:xfrm>
              <a:off x="13366" y="5766"/>
              <a:ext cx="1200" cy="543"/>
              <a:chOff x="16464" y="5903"/>
              <a:chExt cx="1200" cy="543"/>
            </a:xfrm>
          </p:grpSpPr>
          <p:sp>
            <p:nvSpPr>
              <p:cNvPr id="415" name="矩形 414"/>
              <p:cNvSpPr/>
              <p:nvPr/>
            </p:nvSpPr>
            <p:spPr>
              <a:xfrm>
                <a:off x="16464" y="5903"/>
                <a:ext cx="1200" cy="543"/>
              </a:xfrm>
              <a:prstGeom prst="rect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pSp>
            <p:nvGrpSpPr>
              <p:cNvPr id="416" name="组合 415"/>
              <p:cNvGrpSpPr/>
              <p:nvPr/>
            </p:nvGrpSpPr>
            <p:grpSpPr>
              <a:xfrm>
                <a:off x="16529" y="6077"/>
                <a:ext cx="1071" cy="289"/>
                <a:chOff x="16610" y="4584"/>
                <a:chExt cx="1274" cy="344"/>
              </a:xfrm>
            </p:grpSpPr>
            <p:sp>
              <p:nvSpPr>
                <p:cNvPr id="417" name="椭圆 416"/>
                <p:cNvSpPr/>
                <p:nvPr/>
              </p:nvSpPr>
              <p:spPr>
                <a:xfrm>
                  <a:off x="16610" y="4584"/>
                  <a:ext cx="344" cy="34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8" name="椭圆 417"/>
                <p:cNvSpPr/>
                <p:nvPr/>
              </p:nvSpPr>
              <p:spPr>
                <a:xfrm>
                  <a:off x="17540" y="4584"/>
                  <a:ext cx="344" cy="34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19" name="直接连接符 418"/>
                <p:cNvCxnSpPr>
                  <a:endCxn id="418" idx="2"/>
                </p:cNvCxnSpPr>
                <p:nvPr/>
              </p:nvCxnSpPr>
              <p:spPr>
                <a:xfrm>
                  <a:off x="16954" y="4756"/>
                  <a:ext cx="586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0" name="组合 429"/>
            <p:cNvGrpSpPr/>
            <p:nvPr/>
          </p:nvGrpSpPr>
          <p:grpSpPr>
            <a:xfrm>
              <a:off x="13208" y="5911"/>
              <a:ext cx="1200" cy="543"/>
              <a:chOff x="16464" y="5903"/>
              <a:chExt cx="1200" cy="543"/>
            </a:xfrm>
          </p:grpSpPr>
          <p:sp>
            <p:nvSpPr>
              <p:cNvPr id="431" name="矩形 430"/>
              <p:cNvSpPr/>
              <p:nvPr/>
            </p:nvSpPr>
            <p:spPr>
              <a:xfrm>
                <a:off x="16464" y="5903"/>
                <a:ext cx="1200" cy="543"/>
              </a:xfrm>
              <a:prstGeom prst="rect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pSp>
            <p:nvGrpSpPr>
              <p:cNvPr id="432" name="组合 431"/>
              <p:cNvGrpSpPr/>
              <p:nvPr/>
            </p:nvGrpSpPr>
            <p:grpSpPr>
              <a:xfrm>
                <a:off x="16529" y="6077"/>
                <a:ext cx="1071" cy="289"/>
                <a:chOff x="16610" y="4584"/>
                <a:chExt cx="1274" cy="344"/>
              </a:xfrm>
            </p:grpSpPr>
            <p:sp>
              <p:nvSpPr>
                <p:cNvPr id="433" name="椭圆 432"/>
                <p:cNvSpPr/>
                <p:nvPr/>
              </p:nvSpPr>
              <p:spPr>
                <a:xfrm>
                  <a:off x="16610" y="4584"/>
                  <a:ext cx="344" cy="34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4" name="椭圆 433"/>
                <p:cNvSpPr/>
                <p:nvPr/>
              </p:nvSpPr>
              <p:spPr>
                <a:xfrm>
                  <a:off x="17540" y="4584"/>
                  <a:ext cx="344" cy="34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35" name="直接连接符 434"/>
                <p:cNvCxnSpPr>
                  <a:endCxn id="434" idx="2"/>
                </p:cNvCxnSpPr>
                <p:nvPr/>
              </p:nvCxnSpPr>
              <p:spPr>
                <a:xfrm>
                  <a:off x="16954" y="4756"/>
                  <a:ext cx="586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2" name="组合 441"/>
            <p:cNvGrpSpPr/>
            <p:nvPr/>
          </p:nvGrpSpPr>
          <p:grpSpPr>
            <a:xfrm>
              <a:off x="13056" y="6035"/>
              <a:ext cx="1200" cy="542"/>
              <a:chOff x="13253" y="6075"/>
              <a:chExt cx="1200" cy="542"/>
            </a:xfrm>
          </p:grpSpPr>
          <p:sp>
            <p:nvSpPr>
              <p:cNvPr id="401" name="矩形 400"/>
              <p:cNvSpPr/>
              <p:nvPr/>
            </p:nvSpPr>
            <p:spPr>
              <a:xfrm>
                <a:off x="13253" y="6075"/>
                <a:ext cx="1200" cy="543"/>
              </a:xfrm>
              <a:prstGeom prst="rect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pSp>
            <p:nvGrpSpPr>
              <p:cNvPr id="397" name="组合 396"/>
              <p:cNvGrpSpPr/>
              <p:nvPr/>
            </p:nvGrpSpPr>
            <p:grpSpPr>
              <a:xfrm rot="0">
                <a:off x="13318" y="6249"/>
                <a:ext cx="1071" cy="289"/>
                <a:chOff x="16610" y="4584"/>
                <a:chExt cx="1274" cy="344"/>
              </a:xfrm>
            </p:grpSpPr>
            <p:sp>
              <p:nvSpPr>
                <p:cNvPr id="398" name="椭圆 397"/>
                <p:cNvSpPr/>
                <p:nvPr/>
              </p:nvSpPr>
              <p:spPr>
                <a:xfrm>
                  <a:off x="16610" y="4584"/>
                  <a:ext cx="344" cy="34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9" name="椭圆 398"/>
                <p:cNvSpPr/>
                <p:nvPr/>
              </p:nvSpPr>
              <p:spPr>
                <a:xfrm>
                  <a:off x="17540" y="4584"/>
                  <a:ext cx="344" cy="34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00" name="直接连接符 399"/>
                <p:cNvCxnSpPr>
                  <a:endCxn id="399" idx="2"/>
                </p:cNvCxnSpPr>
                <p:nvPr/>
              </p:nvCxnSpPr>
              <p:spPr>
                <a:xfrm>
                  <a:off x="16954" y="4756"/>
                  <a:ext cx="586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404" name="对象 40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3694" y="6115"/>
              <a:ext cx="32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" r:id="rId5" imgW="203200" imgH="177165" progId="Equation.KSEE3">
                      <p:embed/>
                    </p:oleObj>
                  </mc:Choice>
                  <mc:Fallback>
                    <p:oleObj name="" r:id="rId5" imgW="203200" imgH="177165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694" y="6115"/>
                            <a:ext cx="320" cy="2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6" name="组合 405"/>
            <p:cNvGrpSpPr/>
            <p:nvPr/>
          </p:nvGrpSpPr>
          <p:grpSpPr>
            <a:xfrm>
              <a:off x="12519" y="6526"/>
              <a:ext cx="1200" cy="543"/>
              <a:chOff x="16464" y="5903"/>
              <a:chExt cx="1200" cy="543"/>
            </a:xfrm>
          </p:grpSpPr>
          <p:sp>
            <p:nvSpPr>
              <p:cNvPr id="407" name="矩形 406"/>
              <p:cNvSpPr/>
              <p:nvPr/>
            </p:nvSpPr>
            <p:spPr>
              <a:xfrm>
                <a:off x="16464" y="5903"/>
                <a:ext cx="1200" cy="543"/>
              </a:xfrm>
              <a:prstGeom prst="rect">
                <a:avLst/>
              </a:prstGeom>
              <a:solidFill>
                <a:srgbClr val="D6DCE5">
                  <a:alpha val="8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pSp>
            <p:nvGrpSpPr>
              <p:cNvPr id="408" name="组合 407"/>
              <p:cNvGrpSpPr/>
              <p:nvPr/>
            </p:nvGrpSpPr>
            <p:grpSpPr>
              <a:xfrm>
                <a:off x="16529" y="6077"/>
                <a:ext cx="1071" cy="289"/>
                <a:chOff x="16610" y="4584"/>
                <a:chExt cx="1274" cy="344"/>
              </a:xfrm>
            </p:grpSpPr>
            <p:sp>
              <p:nvSpPr>
                <p:cNvPr id="409" name="椭圆 408"/>
                <p:cNvSpPr/>
                <p:nvPr/>
              </p:nvSpPr>
              <p:spPr>
                <a:xfrm>
                  <a:off x="16610" y="4584"/>
                  <a:ext cx="344" cy="34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0" name="椭圆 409"/>
                <p:cNvSpPr/>
                <p:nvPr/>
              </p:nvSpPr>
              <p:spPr>
                <a:xfrm>
                  <a:off x="17540" y="4584"/>
                  <a:ext cx="344" cy="34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11" name="直接连接符 410"/>
                <p:cNvCxnSpPr>
                  <a:endCxn id="410" idx="2"/>
                </p:cNvCxnSpPr>
                <p:nvPr/>
              </p:nvCxnSpPr>
              <p:spPr>
                <a:xfrm>
                  <a:off x="16954" y="4756"/>
                  <a:ext cx="586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412" name="对象 41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915" y="5953"/>
              <a:ext cx="30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" r:id="rId7" imgW="190500" imgH="165100" progId="Equation.KSEE3">
                      <p:embed/>
                    </p:oleObj>
                  </mc:Choice>
                  <mc:Fallback>
                    <p:oleObj name="" r:id="rId7" imgW="190500" imgH="165100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915" y="5953"/>
                            <a:ext cx="300" cy="2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7" name="右箭头 436"/>
          <p:cNvSpPr/>
          <p:nvPr/>
        </p:nvSpPr>
        <p:spPr>
          <a:xfrm>
            <a:off x="5854700" y="4700270"/>
            <a:ext cx="255905" cy="16827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56" name="组合 455"/>
          <p:cNvGrpSpPr/>
          <p:nvPr/>
        </p:nvGrpSpPr>
        <p:grpSpPr>
          <a:xfrm>
            <a:off x="7724775" y="2957195"/>
            <a:ext cx="902970" cy="781050"/>
            <a:chOff x="11409" y="4993"/>
            <a:chExt cx="1422" cy="1230"/>
          </a:xfrm>
        </p:grpSpPr>
        <p:sp>
          <p:nvSpPr>
            <p:cNvPr id="390" name="上弧形箭头 389"/>
            <p:cNvSpPr/>
            <p:nvPr/>
          </p:nvSpPr>
          <p:spPr>
            <a:xfrm rot="540000">
              <a:off x="11563" y="5423"/>
              <a:ext cx="1161" cy="800"/>
            </a:xfrm>
            <a:prstGeom prst="curvedDownArrow">
              <a:avLst/>
            </a:prstGeom>
            <a:solidFill>
              <a:schemeClr val="bg2">
                <a:lumMod val="75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8" name="文本框 437"/>
            <p:cNvSpPr txBox="1"/>
            <p:nvPr/>
          </p:nvSpPr>
          <p:spPr>
            <a:xfrm>
              <a:off x="11409" y="4993"/>
              <a:ext cx="142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C</a:t>
              </a:r>
              <a:r>
                <a:rPr lang="en-US" altLang="zh-CN" sz="1200" b="1"/>
                <a:t>lassifier</a:t>
              </a:r>
              <a:endParaRPr lang="en-US" altLang="zh-CN" sz="1200" b="1"/>
            </a:p>
          </p:txBody>
        </p:sp>
      </p:grpSp>
      <p:grpSp>
        <p:nvGrpSpPr>
          <p:cNvPr id="458" name="组合 457"/>
          <p:cNvGrpSpPr/>
          <p:nvPr/>
        </p:nvGrpSpPr>
        <p:grpSpPr>
          <a:xfrm>
            <a:off x="7322185" y="4777740"/>
            <a:ext cx="1696720" cy="986155"/>
            <a:chOff x="11001" y="7288"/>
            <a:chExt cx="2672" cy="1553"/>
          </a:xfrm>
        </p:grpSpPr>
        <p:sp>
          <p:nvSpPr>
            <p:cNvPr id="395" name="平行四边形 394"/>
            <p:cNvSpPr/>
            <p:nvPr/>
          </p:nvSpPr>
          <p:spPr>
            <a:xfrm>
              <a:off x="11001" y="7663"/>
              <a:ext cx="2673" cy="1178"/>
            </a:xfrm>
            <a:prstGeom prst="parallelogram">
              <a:avLst>
                <a:gd name="adj" fmla="val 110272"/>
              </a:avLst>
            </a:prstGeom>
            <a:solidFill>
              <a:schemeClr val="accent3">
                <a:lumMod val="20000"/>
                <a:lumOff val="80000"/>
                <a:alpha val="83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1" name="矩形 440"/>
            <p:cNvSpPr/>
            <p:nvPr/>
          </p:nvSpPr>
          <p:spPr>
            <a:xfrm>
              <a:off x="12210" y="7288"/>
              <a:ext cx="1200" cy="543"/>
            </a:xfrm>
            <a:prstGeom prst="rect">
              <a:avLst/>
            </a:prstGeom>
            <a:solidFill>
              <a:srgbClr val="D6DC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52" name="矩形 451"/>
            <p:cNvSpPr/>
            <p:nvPr/>
          </p:nvSpPr>
          <p:spPr>
            <a:xfrm>
              <a:off x="12073" y="7406"/>
              <a:ext cx="1200" cy="543"/>
            </a:xfrm>
            <a:prstGeom prst="rect">
              <a:avLst/>
            </a:prstGeom>
            <a:solidFill>
              <a:srgbClr val="D6DC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pSp>
          <p:nvGrpSpPr>
            <p:cNvPr id="445" name="组合 444"/>
            <p:cNvGrpSpPr/>
            <p:nvPr/>
          </p:nvGrpSpPr>
          <p:grpSpPr>
            <a:xfrm>
              <a:off x="11915" y="7559"/>
              <a:ext cx="1200" cy="546"/>
              <a:chOff x="15673" y="9492"/>
              <a:chExt cx="1200" cy="546"/>
            </a:xfrm>
          </p:grpSpPr>
          <p:sp>
            <p:nvSpPr>
              <p:cNvPr id="444" name="矩形 443"/>
              <p:cNvSpPr/>
              <p:nvPr/>
            </p:nvSpPr>
            <p:spPr>
              <a:xfrm>
                <a:off x="15673" y="9492"/>
                <a:ext cx="1200" cy="543"/>
              </a:xfrm>
              <a:prstGeom prst="rect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aphicFrame>
            <p:nvGraphicFramePr>
              <p:cNvPr id="443" name="对象 44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030" y="9492"/>
              <a:ext cx="580" cy="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" r:id="rId9" imgW="215900" imgH="203200" progId="Equation.KSEE3">
                      <p:embed/>
                    </p:oleObj>
                  </mc:Choice>
                  <mc:Fallback>
                    <p:oleObj name="" r:id="rId9" imgW="2159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6030" y="9492"/>
                            <a:ext cx="580" cy="54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7" name="组合 446"/>
            <p:cNvGrpSpPr/>
            <p:nvPr/>
          </p:nvGrpSpPr>
          <p:grpSpPr>
            <a:xfrm>
              <a:off x="11323" y="8084"/>
              <a:ext cx="1200" cy="546"/>
              <a:chOff x="15673" y="9492"/>
              <a:chExt cx="1200" cy="546"/>
            </a:xfrm>
          </p:grpSpPr>
          <p:sp>
            <p:nvSpPr>
              <p:cNvPr id="448" name="矩形 447"/>
              <p:cNvSpPr/>
              <p:nvPr/>
            </p:nvSpPr>
            <p:spPr>
              <a:xfrm>
                <a:off x="15673" y="9492"/>
                <a:ext cx="1200" cy="543"/>
              </a:xfrm>
              <a:prstGeom prst="rect">
                <a:avLst/>
              </a:prstGeom>
              <a:solidFill>
                <a:srgbClr val="D6DCE5">
                  <a:alpha val="8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aphicFrame>
            <p:nvGraphicFramePr>
              <p:cNvPr id="449" name="对象 44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047" y="9492"/>
              <a:ext cx="546" cy="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" r:id="rId11" imgW="203200" imgH="203200" progId="Equation.KSEE3">
                      <p:embed/>
                    </p:oleObj>
                  </mc:Choice>
                  <mc:Fallback>
                    <p:oleObj name="" r:id="rId11" imgW="2032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6047" y="9492"/>
                            <a:ext cx="546" cy="54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53" name="直接连接符 452"/>
            <p:cNvCxnSpPr/>
            <p:nvPr/>
          </p:nvCxnSpPr>
          <p:spPr>
            <a:xfrm flipH="1">
              <a:off x="12210" y="7918"/>
              <a:ext cx="81" cy="14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54" name="直接连接符 453"/>
          <p:cNvCxnSpPr/>
          <p:nvPr/>
        </p:nvCxnSpPr>
        <p:spPr>
          <a:xfrm flipH="1">
            <a:off x="8873490" y="4070985"/>
            <a:ext cx="51435" cy="908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9" name="右箭头 458"/>
          <p:cNvSpPr/>
          <p:nvPr/>
        </p:nvSpPr>
        <p:spPr>
          <a:xfrm>
            <a:off x="9839960" y="4144010"/>
            <a:ext cx="255905" cy="16827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文本框 459"/>
          <p:cNvSpPr txBox="1"/>
          <p:nvPr/>
        </p:nvSpPr>
        <p:spPr>
          <a:xfrm>
            <a:off x="10019665" y="4036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Prediction</a:t>
            </a:r>
            <a:endParaRPr lang="en-US" altLang="zh-CN" b="1"/>
          </a:p>
        </p:txBody>
      </p:sp>
      <p:sp>
        <p:nvSpPr>
          <p:cNvPr id="461" name="右箭头 460"/>
          <p:cNvSpPr/>
          <p:nvPr/>
        </p:nvSpPr>
        <p:spPr>
          <a:xfrm>
            <a:off x="8999855" y="5399405"/>
            <a:ext cx="255905" cy="16827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62" name="组合 461"/>
          <p:cNvGrpSpPr/>
          <p:nvPr/>
        </p:nvGrpSpPr>
        <p:grpSpPr>
          <a:xfrm rot="0">
            <a:off x="9313545" y="5136515"/>
            <a:ext cx="1424940" cy="533400"/>
            <a:chOff x="9894" y="4484"/>
            <a:chExt cx="2244" cy="840"/>
          </a:xfrm>
        </p:grpSpPr>
        <p:sp>
          <p:nvSpPr>
            <p:cNvPr id="463" name="矩形 462"/>
            <p:cNvSpPr/>
            <p:nvPr/>
          </p:nvSpPr>
          <p:spPr>
            <a:xfrm>
              <a:off x="9894" y="4712"/>
              <a:ext cx="612" cy="6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64" name="矩形 463"/>
            <p:cNvSpPr/>
            <p:nvPr/>
          </p:nvSpPr>
          <p:spPr>
            <a:xfrm>
              <a:off x="11526" y="4712"/>
              <a:ext cx="612" cy="6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465" name="直接箭头连接符 464"/>
            <p:cNvCxnSpPr>
              <a:stCxn id="463" idx="3"/>
              <a:endCxn id="464" idx="1"/>
            </p:cNvCxnSpPr>
            <p:nvPr/>
          </p:nvCxnSpPr>
          <p:spPr>
            <a:xfrm>
              <a:off x="10506" y="5018"/>
              <a:ext cx="102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466" name="对象 46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91" y="4484"/>
            <a:ext cx="65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" name="" r:id="rId13" imgW="266700" imgH="190500" progId="Equation.KSEE3">
                    <p:embed/>
                  </p:oleObj>
                </mc:Choice>
                <mc:Fallback>
                  <p:oleObj name="" r:id="rId13" imgW="2667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691" y="4484"/>
                          <a:ext cx="652" cy="4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" name="圆角矩形 467"/>
          <p:cNvSpPr/>
          <p:nvPr/>
        </p:nvSpPr>
        <p:spPr>
          <a:xfrm>
            <a:off x="683260" y="2889885"/>
            <a:ext cx="10666730" cy="348361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lgDashDot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文本框 469"/>
          <p:cNvSpPr txBox="1"/>
          <p:nvPr/>
        </p:nvSpPr>
        <p:spPr>
          <a:xfrm>
            <a:off x="9181465" y="220027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Supervise</a:t>
            </a:r>
            <a:endParaRPr lang="en-US" altLang="zh-CN" sz="1200" b="1"/>
          </a:p>
        </p:txBody>
      </p:sp>
      <p:sp>
        <p:nvSpPr>
          <p:cNvPr id="471" name="文本框 470"/>
          <p:cNvSpPr txBox="1"/>
          <p:nvPr/>
        </p:nvSpPr>
        <p:spPr>
          <a:xfrm>
            <a:off x="4676140" y="3967480"/>
            <a:ext cx="2447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Decoupling module</a:t>
            </a:r>
            <a:endParaRPr lang="en-US" altLang="zh-CN" sz="1400" b="1"/>
          </a:p>
        </p:txBody>
      </p:sp>
      <p:sp>
        <p:nvSpPr>
          <p:cNvPr id="472" name="文本框 471"/>
          <p:cNvSpPr txBox="1"/>
          <p:nvPr/>
        </p:nvSpPr>
        <p:spPr>
          <a:xfrm>
            <a:off x="1512570" y="3039110"/>
            <a:ext cx="204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Protein-Independent</a:t>
            </a:r>
            <a:endParaRPr lang="en-US" altLang="zh-CN" sz="1400" b="1"/>
          </a:p>
          <a:p>
            <a:r>
              <a:rPr lang="en-US" altLang="zh-CN" sz="1400" b="1"/>
              <a:t>       Encoding</a:t>
            </a:r>
            <a:endParaRPr lang="en-US" altLang="zh-CN" sz="1400" b="1"/>
          </a:p>
        </p:txBody>
      </p:sp>
      <p:sp>
        <p:nvSpPr>
          <p:cNvPr id="473" name="文本框 472"/>
          <p:cNvSpPr txBox="1"/>
          <p:nvPr/>
        </p:nvSpPr>
        <p:spPr>
          <a:xfrm>
            <a:off x="6778625" y="3624580"/>
            <a:ext cx="1631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Protein-Graph</a:t>
            </a:r>
            <a:endParaRPr lang="en-US" altLang="zh-CN" sz="1400" b="1"/>
          </a:p>
          <a:p>
            <a:r>
              <a:rPr lang="en-US" altLang="zh-CN" sz="1400" b="1"/>
              <a:t>    Encoding</a:t>
            </a:r>
            <a:endParaRPr lang="en-US" altLang="zh-CN" sz="1400" b="1"/>
          </a:p>
        </p:txBody>
      </p:sp>
      <p:sp>
        <p:nvSpPr>
          <p:cNvPr id="4" name="右大括号 3"/>
          <p:cNvSpPr/>
          <p:nvPr/>
        </p:nvSpPr>
        <p:spPr>
          <a:xfrm rot="2760000">
            <a:off x="9341485" y="3774440"/>
            <a:ext cx="170815" cy="10502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2760000">
            <a:off x="8609330" y="4972685"/>
            <a:ext cx="170815" cy="10502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rot="3060000">
            <a:off x="9415145" y="4311650"/>
            <a:ext cx="278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 rot="3060000">
            <a:off x="8694420" y="5522595"/>
            <a:ext cx="278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469" name="下箭头 468"/>
          <p:cNvSpPr/>
          <p:nvPr/>
        </p:nvSpPr>
        <p:spPr>
          <a:xfrm>
            <a:off x="9037320" y="2147570"/>
            <a:ext cx="144145" cy="142494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5610" y="1490345"/>
            <a:ext cx="8773795" cy="4759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COMMONDATA" val="eyJoZGlkIjoiNWNmODUwMjQ3ZmE4ZDIzYjkzNzEwMzAwMTQwMGY5ZWIifQ==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WPS 演示</Application>
  <PresentationFormat>宽屏</PresentationFormat>
  <Paragraphs>358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11</vt:i4>
      </vt:variant>
    </vt:vector>
  </HeadingPairs>
  <TitlesOfParts>
    <vt:vector size="5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Bloom</cp:lastModifiedBy>
  <cp:revision>184</cp:revision>
  <dcterms:created xsi:type="dcterms:W3CDTF">2019-06-19T02:08:00Z</dcterms:created>
  <dcterms:modified xsi:type="dcterms:W3CDTF">2024-07-23T02:12:05Z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2714BC2042754196817988410A36725A</vt:lpwstr>
  </property>
</Properties>
</file>