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5" r:id="rId4"/>
    <p:sldId id="264" r:id="rId5"/>
    <p:sldId id="279" r:id="rId6"/>
    <p:sldId id="281" r:id="rId7"/>
    <p:sldId id="276" r:id="rId8"/>
    <p:sldId id="274" r:id="rId9"/>
    <p:sldId id="277" r:id="rId10"/>
    <p:sldId id="278" r:id="rId11"/>
    <p:sldId id="258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6824" autoAdjust="0"/>
  </p:normalViewPr>
  <p:slideViewPr>
    <p:cSldViewPr showGuides="1">
      <p:cViewPr varScale="1">
        <p:scale>
          <a:sx n="65" d="100"/>
          <a:sy n="65" d="100"/>
        </p:scale>
        <p:origin x="48" y="1339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2024年11月19日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25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32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66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96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89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49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75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91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59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2024年11月19日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4212" y="2016928"/>
            <a:ext cx="3960440" cy="95193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金字塔原理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02524" y="3140969"/>
            <a:ext cx="4852146" cy="648072"/>
          </a:xfrm>
        </p:spPr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构建金字塔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3435" y="548680"/>
            <a:ext cx="9782801" cy="802928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问题的解决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3435" y="1484784"/>
            <a:ext cx="9782801" cy="4572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界定问题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连续分析法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结构化分析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收集信息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设计诊断框架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呈现有形结构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寻找因果关系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归类分组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使用诊断框架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建立逻辑树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是非问题分析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2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7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8414" y="2226365"/>
            <a:ext cx="3111996" cy="122413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阅读感悟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3435" y="548680"/>
            <a:ext cx="9782801" cy="802928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金字塔原理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3435" y="1484784"/>
            <a:ext cx="9782801" cy="4572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宏观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构建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金字塔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微观把握思维细节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组织分析解决问题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1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8228" y="2016928"/>
            <a:ext cx="5472608" cy="95193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宏观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构建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金字塔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7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构建金字塔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"/>
          </p:nvPr>
        </p:nvSpPr>
        <p:spPr>
          <a:xfrm>
            <a:off x="1074240" y="2348880"/>
            <a:ext cx="3293422" cy="2608312"/>
          </a:xfrm>
        </p:spPr>
        <p:txBody>
          <a:bodyPr rtlCol="0"/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金字塔原理概念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金字塔的结构</a:t>
            </a: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如何构建金字塔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0F120625-8172-40B6-9BCF-283CC643AF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3940" t="2596" r="14077" b="21885"/>
          <a:stretch/>
        </p:blipFill>
        <p:spPr>
          <a:xfrm>
            <a:off x="5158308" y="692696"/>
            <a:ext cx="6494768" cy="4680520"/>
          </a:xfrm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3435" y="548680"/>
            <a:ext cx="9782801" cy="802928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金字塔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结构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3435" y="1484784"/>
            <a:ext cx="9782801" cy="4572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基本结构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结论先行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以上统下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归类分组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逻辑递进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365760" lvl="1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内部结构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序言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纵向关系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横向关系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归纳推理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演绎推理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FCE56D-896C-4DE4-8AE6-40C28AE3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52" y="1556792"/>
            <a:ext cx="7163421" cy="327688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3AD076-3155-4C83-8315-8BBAD552C38C}"/>
              </a:ext>
            </a:extLst>
          </p:cNvPr>
          <p:cNvCxnSpPr>
            <a:cxnSpLocks/>
          </p:cNvCxnSpPr>
          <p:nvPr/>
        </p:nvCxnSpPr>
        <p:spPr>
          <a:xfrm flipH="1">
            <a:off x="5158308" y="2060848"/>
            <a:ext cx="2691036" cy="259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BD1AB8-1E79-427C-A070-C1D4AFCEDDD2}"/>
              </a:ext>
            </a:extLst>
          </p:cNvPr>
          <p:cNvCxnSpPr/>
          <p:nvPr/>
        </p:nvCxnSpPr>
        <p:spPr>
          <a:xfrm>
            <a:off x="5950396" y="4653136"/>
            <a:ext cx="51845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4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3435" y="548680"/>
            <a:ext cx="9782801" cy="802928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构建金字塔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3435" y="1484784"/>
            <a:ext cx="9782801" cy="4572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自上而下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提出主题思想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设想受众的主要疑问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写序言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与受众进行疑问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回答式对话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对受众的新疑问，重复进行疑问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回答式对话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自下而上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列出你想表达的所有思想要点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找出各要点之间的逻辑关系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得出结论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7478E4-1AC8-49FE-AB7C-44CDA562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提出主题思想</a:t>
            </a:r>
            <a:r>
              <a:rPr kumimoji="0" lang="zh-CN" altLang="zh-CN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2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0196" y="2132856"/>
            <a:ext cx="5904656" cy="95193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微观把握思维细节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3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3435" y="548680"/>
            <a:ext cx="9782801" cy="802928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把握细节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3435" y="1700808"/>
            <a:ext cx="9782801" cy="4427984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应用逻辑顺序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时间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步骤顺序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空间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结构顺序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重要性顺序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概括各组思想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行动性思想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描述性思想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597B9-29C0-4208-BD12-82F0CE2A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1412776"/>
            <a:ext cx="7163421" cy="327688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2AD1DD0C-92B6-4D23-A0DA-F813E5D56D1E}"/>
              </a:ext>
            </a:extLst>
          </p:cNvPr>
          <p:cNvSpPr/>
          <p:nvPr/>
        </p:nvSpPr>
        <p:spPr>
          <a:xfrm>
            <a:off x="5014292" y="4454400"/>
            <a:ext cx="792088" cy="16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5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22204" y="2204864"/>
            <a:ext cx="5904656" cy="90801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组织分析解决问题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8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275</TotalTime>
  <Words>187</Words>
  <Application>Microsoft Office PowerPoint</Application>
  <PresentationFormat>自定义</PresentationFormat>
  <Paragraphs>74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Euphemia</vt:lpstr>
      <vt:lpstr>Wingdings</vt:lpstr>
      <vt:lpstr>数学 16x9</vt:lpstr>
      <vt:lpstr>金字塔原理</vt:lpstr>
      <vt:lpstr>金字塔原理</vt:lpstr>
      <vt:lpstr>宏观构建金字塔</vt:lpstr>
      <vt:lpstr>构建金字塔</vt:lpstr>
      <vt:lpstr>金字塔结构</vt:lpstr>
      <vt:lpstr>构建金字塔</vt:lpstr>
      <vt:lpstr>微观把握思维细节</vt:lpstr>
      <vt:lpstr>把握细节</vt:lpstr>
      <vt:lpstr>组织分析解决问题</vt:lpstr>
      <vt:lpstr>问题的解决</vt:lpstr>
      <vt:lpstr>阅读感悟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金字塔原理</dc:title>
  <dc:creator>张书虹</dc:creator>
  <cp:lastModifiedBy>张书虹</cp:lastModifiedBy>
  <cp:revision>15</cp:revision>
  <dcterms:created xsi:type="dcterms:W3CDTF">2024-11-19T01:54:54Z</dcterms:created>
  <dcterms:modified xsi:type="dcterms:W3CDTF">2024-11-19T06:30:36Z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