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4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73606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8657" y="435862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Processing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blipFill rotWithShape="0">
                <a:blip r:embed="rId2"/>
                <a:stretch>
                  <a:fillRect l="-375" t="-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</a:t>
                </a:r>
                <a:r>
                  <a:rPr lang="en-GB" dirty="0" smtClean="0"/>
                  <a:t>the open </a:t>
                </a:r>
                <a:r>
                  <a:rPr lang="en-GB" dirty="0" smtClean="0"/>
                  <a:t>loop data</a:t>
                </a:r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25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442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23</cp:revision>
  <dcterms:created xsi:type="dcterms:W3CDTF">2015-04-04T11:28:03Z</dcterms:created>
  <dcterms:modified xsi:type="dcterms:W3CDTF">2015-04-06T14:16:47Z</dcterms:modified>
  <cp:category>Engineering</cp:category>
</cp:coreProperties>
</file>