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2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06/04/2015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57658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4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4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4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ictprojec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142" y="6373606"/>
            <a:ext cx="39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https://github.com/rssalessio/ictproject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5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51030"/>
              </a:xfrm>
              <a:prstGeom prst="rect">
                <a:avLst/>
              </a:prstGeom>
              <a:blipFill rotWithShape="0">
                <a:blip r:embed="rId2"/>
                <a:stretch>
                  <a:fillRect l="-379" t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8657" y="435862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6950" y="148382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GOAL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Processing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828" y="165100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IDENTIFICATION CYCLE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100" y="2209800"/>
                <a:ext cx="11375422" cy="446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</a:t>
                </a:r>
                <a:r>
                  <a:rPr lang="en-GB" dirty="0" smtClean="0"/>
                  <a:t>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</a:t>
                </a:r>
                <a:r>
                  <a:rPr lang="en-GB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Sampling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=0.2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can see dynamics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≡15.7 [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.</a:t>
                </a:r>
                <a:endParaRPr lang="en-GB" dirty="0" smtClean="0"/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209800"/>
                <a:ext cx="11375422" cy="4464043"/>
              </a:xfrm>
              <a:prstGeom prst="rect">
                <a:avLst/>
              </a:prstGeom>
              <a:blipFill rotWithShape="0">
                <a:blip r:embed="rId2"/>
                <a:stretch>
                  <a:fillRect l="-375" t="-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285697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19300" y="5302249"/>
                <a:ext cx="5232400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 </m:t>
                    </m:r>
                  </m:oMath>
                </a14:m>
                <a:r>
                  <a:rPr lang="en-GB" dirty="0" smtClean="0"/>
                  <a:t>is open loop data</a:t>
                </a:r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302249"/>
                <a:ext cx="5232400" cy="411395"/>
              </a:xfrm>
              <a:prstGeom prst="rect">
                <a:avLst/>
              </a:prstGeom>
              <a:blipFill rotWithShape="0">
                <a:blip r:embed="rId3"/>
                <a:stretch>
                  <a:fillRect t="-4478" b="-179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561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 DATA</a:t>
            </a:r>
            <a:endParaRPr lang="en-GB" sz="2800" b="1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25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7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442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7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VALIDATION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6912" y="1033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DejaVu Sans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21</cp:revision>
  <dcterms:created xsi:type="dcterms:W3CDTF">2015-04-04T11:28:03Z</dcterms:created>
  <dcterms:modified xsi:type="dcterms:W3CDTF">2015-04-06T02:36:23Z</dcterms:modified>
  <cp:category>Engineering</cp:category>
</cp:coreProperties>
</file>