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05/04/2015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92752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8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8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8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5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51030"/>
              </a:xfrm>
              <a:prstGeom prst="rect">
                <a:avLst/>
              </a:prstGeom>
              <a:blipFill rotWithShape="0">
                <a:blip r:embed="rId2"/>
                <a:stretch>
                  <a:fillRect l="-379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8657" y="435862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Processing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100" y="2209800"/>
                <a:ext cx="11375422" cy="3788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209800"/>
                <a:ext cx="11375422" cy="3788088"/>
              </a:xfrm>
              <a:prstGeom prst="rect">
                <a:avLst/>
              </a:prstGeom>
              <a:blipFill rotWithShape="0">
                <a:blip r:embed="rId2"/>
                <a:stretch>
                  <a:fillRect l="-37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080000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19300" y="5080000"/>
                <a:ext cx="5232400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 </m:t>
                    </m:r>
                  </m:oMath>
                </a14:m>
                <a:r>
                  <a:rPr lang="en-GB" dirty="0" smtClean="0"/>
                  <a:t>is open loop data</a:t>
                </a:r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080000"/>
                <a:ext cx="5232400" cy="411395"/>
              </a:xfrm>
              <a:prstGeom prst="rect">
                <a:avLst/>
              </a:prstGeom>
              <a:blipFill rotWithShape="0">
                <a:blip r:embed="rId3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DATA PROCESSING</a:t>
            </a:r>
            <a:endParaRPr lang="en-GB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Russo</dc:creator>
  <cp:lastModifiedBy>Alessio Russo</cp:lastModifiedBy>
  <cp:revision>16</cp:revision>
  <dcterms:created xsi:type="dcterms:W3CDTF">2015-04-04T11:28:03Z</dcterms:created>
  <dcterms:modified xsi:type="dcterms:W3CDTF">2015-04-05T01:20:02Z</dcterms:modified>
</cp:coreProperties>
</file>