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8" r:id="rId7"/>
    <p:sldId id="260" r:id="rId8"/>
    <p:sldId id="261" r:id="rId9"/>
    <p:sldId id="269" r:id="rId10"/>
    <p:sldId id="271" r:id="rId11"/>
    <p:sldId id="272" r:id="rId12"/>
    <p:sldId id="273" r:id="rId13"/>
    <p:sldId id="275" r:id="rId14"/>
    <p:sldId id="276" r:id="rId15"/>
    <p:sldId id="274" r:id="rId16"/>
    <p:sldId id="262" r:id="rId17"/>
    <p:sldId id="266" r:id="rId18"/>
    <p:sldId id="267" r:id="rId19"/>
    <p:sldId id="270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324" y="33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57658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4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4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4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ictprojec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salessio/ictproje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142" y="6314883"/>
            <a:ext cx="39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https://github.com/rssalessio/ictproject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2/5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1426"/>
              </p:ext>
            </p:extLst>
          </p:nvPr>
        </p:nvGraphicFramePr>
        <p:xfrm>
          <a:off x="2717019" y="3205296"/>
          <a:ext cx="6233020" cy="240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55"/>
                <a:gridCol w="1558255"/>
                <a:gridCol w="1558255"/>
                <a:gridCol w="1558255"/>
              </a:tblGrid>
              <a:tr h="57890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Ratio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of violation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 </a:t>
                      </a:r>
                      <a:r>
                        <a:rPr lang="en-GB" baseline="0" dirty="0" err="1" smtClean="0"/>
                        <a:t>Exp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</a:tr>
              <a:tr h="335394">
                <a:tc>
                  <a:txBody>
                    <a:bodyPr/>
                    <a:lstStyle/>
                    <a:p>
                      <a:r>
                        <a:rPr lang="en-GB" dirty="0" smtClean="0"/>
                        <a:t>Full data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0.2231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0.4110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0.1785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0.2995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0.7414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0.9138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510" y="2139193"/>
            <a:ext cx="1142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following table summarise the results of the Anderson Test, with confidence 90%, considering all samples </a:t>
            </a:r>
            <a:br>
              <a:rPr lang="en-GB" dirty="0" smtClean="0"/>
            </a:br>
            <a:r>
              <a:rPr lang="en-GB" dirty="0" smtClean="0"/>
              <a:t>of each set.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41035" y="346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0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702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3/5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174"/>
            <a:ext cx="9238299" cy="47394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4/5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537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13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5/5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9337" y="353034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019337" y="4406943"/>
                <a:ext cx="31021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Many terms for big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Helped in passing the test</a:t>
                </a:r>
              </a:p>
              <a:p>
                <a:r>
                  <a:rPr lang="en-GB" dirty="0" smtClean="0"/>
                  <a:t>-&gt; Better to use 1 set of data</a:t>
                </a:r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37" y="4406943"/>
                <a:ext cx="3102131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72" t="-3974" r="-98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835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1/3 – Correlation Analysis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make use of the Correlation analysis in order to make a rough estimation of the impulse response, and together with the measured data, try to estimate the input delay (dead time).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 , 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causal filter, then 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 (we still have the same impulse response if we apply the filter to both the signals):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blipFill rotWithShape="0">
                <a:blip r:embed="rId2"/>
                <a:stretch>
                  <a:fillRect l="-1378" t="-20308" r="-1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2/3 – Estimation</a:t>
            </a:r>
            <a:endParaRPr lang="en-GB" sz="2800" b="1" i="1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3" y="1410881"/>
            <a:ext cx="9924176" cy="5091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4456" y="2924632"/>
            <a:ext cx="1845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Seems like that</a:t>
            </a:r>
          </a:p>
          <a:p>
            <a:r>
              <a:rPr lang="en-GB" dirty="0" smtClean="0"/>
              <a:t>A positive input</a:t>
            </a:r>
          </a:p>
          <a:p>
            <a:r>
              <a:rPr lang="en-GB" dirty="0" smtClean="0"/>
              <a:t>Is delayed of 2-3 lags(</a:t>
            </a:r>
            <a:r>
              <a:rPr lang="en-GB" dirty="0" err="1" smtClean="0"/>
              <a:t>Ts</a:t>
            </a:r>
            <a:r>
              <a:rPr lang="en-GB" dirty="0" smtClean="0"/>
              <a:t>), most likely 3 (See confidence region)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3/3 – Data Analysis</a:t>
            </a:r>
            <a:endParaRPr lang="en-GB" sz="2800" b="1" i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498877"/>
            <a:ext cx="9605395" cy="49483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8830" y="3465513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 of u &gt;0 after</a:t>
            </a:r>
          </a:p>
          <a:p>
            <a:r>
              <a:rPr lang="en-GB" dirty="0" smtClean="0"/>
              <a:t>2-3 </a:t>
            </a:r>
            <a:r>
              <a:rPr lang="en-GB" dirty="0" err="1" smtClean="0"/>
              <a:t>Ts</a:t>
            </a:r>
            <a:r>
              <a:rPr lang="en-GB" dirty="0" smtClean="0"/>
              <a:t> = 0.4-0.6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041324" y="2588350"/>
            <a:ext cx="610936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identification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18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442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7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VALIDATION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blipFill rotWithShape="0">
                <a:blip r:embed="rId2"/>
                <a:stretch>
                  <a:fillRect l="-379" t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204" y="4269572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b="1" dirty="0">
                <a:hlinkClick r:id="rId3"/>
              </a:rPr>
              <a:t>https://</a:t>
            </a:r>
            <a:r>
              <a:rPr lang="en-GB" b="1" dirty="0" smtClean="0">
                <a:hlinkClick r:id="rId3"/>
              </a:rPr>
              <a:t>github.com/rssalessio/ictproject</a:t>
            </a:r>
            <a:r>
              <a:rPr lang="en-GB" b="1" dirty="0" smtClean="0"/>
              <a:t> (code available)</a:t>
            </a:r>
            <a:endParaRPr lang="en-GB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6950" y="148382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GOAL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6912" y="1033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Proc.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Analysis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828" y="165100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IDENTIFICATION CYCLE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753053" y="2967335"/>
            <a:ext cx="46858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100" y="2209800"/>
                <a:ext cx="11375422" cy="446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Sampling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=0.2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can see dynamics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≡15.7 [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209800"/>
                <a:ext cx="11375422" cy="4464043"/>
              </a:xfrm>
              <a:prstGeom prst="rect">
                <a:avLst/>
              </a:prstGeom>
              <a:blipFill rotWithShape="0">
                <a:blip r:embed="rId2"/>
                <a:stretch>
                  <a:fillRect l="-375" t="-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377093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the open loop data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561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 DATA</a:t>
            </a:r>
            <a:endParaRPr lang="en-GB" sz="2800" b="1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5" y="1569709"/>
            <a:ext cx="3363984" cy="252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66" y="1569710"/>
            <a:ext cx="3363985" cy="252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5" y="1569709"/>
            <a:ext cx="3363985" cy="25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1938323" y="2588350"/>
            <a:ext cx="831535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AND</a:t>
            </a:r>
            <a:b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When analysing data for black box modelling there are several steps to consider: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Is there any trend on the data (constant or linear) ?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Detrend</a:t>
                </a:r>
                <a:r>
                  <a:rPr lang="en-GB" dirty="0" smtClean="0"/>
                  <a:t> (not advisable if the system contains an integrator -&gt; we lose dynamics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Analyse the covariance and spectrum of the input signal to understand the level of excitation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We prefer signal that behave like WN to improve (</a:t>
                </a:r>
                <a:r>
                  <a:rPr lang="en-GB" dirty="0" err="1" smtClean="0"/>
                  <a:t>identifiability</a:t>
                </a:r>
                <a:r>
                  <a:rPr lang="en-GB" dirty="0" smtClean="0"/>
                  <a:t> ) the estimate of a parametric model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Estimate the impulse response and frequency response to gain: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Insight into the system dynamics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Estimation of the input dead time (time delay of the input)</a:t>
                </a:r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476" r="-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739-BB1C-478F-BB04-ED63286E8AF6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1/5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</a:t>
            </a:r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Analysis of the covariance gives insight on the level of excitation of the input signal: for example we can run the Anderson Whiteness Test to understand if the input signal behaves like a random white noise.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Also the rank of the correlation matrix can give some info, but most of the time has a persistence of excitation very high: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r>
              <a:rPr lang="en-GB" dirty="0" smtClean="0"/>
              <a:t> command </a:t>
            </a:r>
            <a:r>
              <a:rPr lang="en-GB" dirty="0" err="1" smtClean="0"/>
              <a:t>pexcit</a:t>
            </a:r>
            <a:r>
              <a:rPr lang="en-GB" dirty="0" smtClean="0"/>
              <a:t> always returned 50 (degree of persistence of excitation, its calculated based on min(n/3, 50) where n=rank(Ru)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594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DejaVu Sans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42</cp:revision>
  <dcterms:created xsi:type="dcterms:W3CDTF">2015-04-04T11:28:03Z</dcterms:created>
  <dcterms:modified xsi:type="dcterms:W3CDTF">2015-04-09T21:19:55Z</dcterms:modified>
  <cp:category>Engineering</cp:category>
</cp:coreProperties>
</file>