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sldIdLst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2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6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6C739-BB1C-478F-BB04-ED63286E8AF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89306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55BBA-336D-4AED-BB34-E42D9706BCE7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647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04/04/2015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0" descr="dow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2192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9" descr="up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0668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 smtClean="0"/>
              <a:t>Fare clic per modificare il testo</a:t>
            </a:r>
          </a:p>
          <a:p>
            <a:pPr lvl="1"/>
            <a:r>
              <a:rPr lang="it-IT" altLang="en-US" dirty="0" smtClean="0"/>
              <a:t>Testo</a:t>
            </a:r>
          </a:p>
          <a:p>
            <a:pPr lvl="2"/>
            <a:r>
              <a:rPr lang="it-IT" altLang="en-US" dirty="0" smtClean="0"/>
              <a:t>Testo</a:t>
            </a:r>
          </a:p>
          <a:p>
            <a:pPr lvl="3"/>
            <a:r>
              <a:rPr lang="it-IT" altLang="en-US" dirty="0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98313" y="6621383"/>
            <a:ext cx="1342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20000"/>
              </a:spcBef>
              <a:defRPr sz="1600" b="1">
                <a:solidFill>
                  <a:srgbClr val="FF9900"/>
                </a:solidFill>
              </a:defRPr>
            </a:lvl1pPr>
          </a:lstStyle>
          <a:p>
            <a:fld id="{786669DE-8452-44C7-A15A-D86683DB2312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304800" y="6165850"/>
            <a:ext cx="599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7175" name="Picture 81" descr="logo_istituz_positiv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399" y="152401"/>
            <a:ext cx="1646613" cy="51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0" name="Text Box 86"/>
          <p:cNvSpPr txBox="1">
            <a:spLocks noChangeArrowheads="1"/>
          </p:cNvSpPr>
          <p:nvPr userDrawn="1"/>
        </p:nvSpPr>
        <p:spPr bwMode="auto">
          <a:xfrm>
            <a:off x="992718" y="109539"/>
            <a:ext cx="92752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800" b="1" dirty="0" smtClean="0">
                <a:solidFill>
                  <a:srgbClr val="004F84"/>
                </a:solidFill>
                <a:latin typeface="Arial" charset="0"/>
              </a:rPr>
              <a:t>ICT</a:t>
            </a:r>
            <a:r>
              <a:rPr lang="it-IT" sz="1800" b="1" baseline="0" dirty="0" smtClean="0">
                <a:solidFill>
                  <a:srgbClr val="004F84"/>
                </a:solidFill>
                <a:latin typeface="Arial" charset="0"/>
              </a:rPr>
              <a:t> FOR CONTROL SYSTEMS ENGINEERING: IDENTIFICATION OF THE ATTITUDE DYNAMICS FOR A QUADROTOR HELICOPTER</a:t>
            </a:r>
            <a:endParaRPr lang="it-IT" sz="1800" b="1" dirty="0">
              <a:solidFill>
                <a:srgbClr val="004F84"/>
              </a:solidFill>
              <a:latin typeface="Arial" charset="0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1" y="6575425"/>
            <a:ext cx="6758518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9900"/>
                </a:solidFill>
                <a:latin typeface="Arial" charset="0"/>
              </a:rPr>
              <a:t>Milano </a:t>
            </a:r>
            <a:r>
              <a:rPr lang="it-IT" sz="1600" b="1" dirty="0" smtClean="0">
                <a:solidFill>
                  <a:srgbClr val="FF9900"/>
                </a:solidFill>
                <a:latin typeface="Arial" charset="0"/>
              </a:rPr>
              <a:t>–</a:t>
            </a:r>
            <a:r>
              <a:rPr lang="it-IT" sz="1600" b="1" baseline="0" dirty="0" smtClean="0">
                <a:solidFill>
                  <a:srgbClr val="FF9900"/>
                </a:solidFill>
                <a:latin typeface="Arial" charset="0"/>
              </a:rPr>
              <a:t> 2014/2015  -  Authors: Russo Alessio, Savaia Gianluca</a:t>
            </a:r>
            <a:endParaRPr lang="it-IT" sz="1600" b="1" dirty="0">
              <a:solidFill>
                <a:srgbClr val="FF99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Model Identification</a:t>
            </a:r>
            <a:r>
              <a:rPr lang="en-GB" altLang="en-US" b="1" dirty="0" smtClean="0">
                <a:solidFill>
                  <a:srgbClr val="004F84"/>
                </a:solidFill>
              </a:rPr>
              <a:t>: 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Comparison of Black-Box 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methods to identify the attitude dynamics of a </a:t>
            </a:r>
            <a:r>
              <a:rPr lang="en-GB" altLang="en-US" sz="2200" b="1" i="1" dirty="0" err="1" smtClean="0">
                <a:solidFill>
                  <a:srgbClr val="004F84"/>
                </a:solidFill>
              </a:rPr>
              <a:t>quadrotor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 helicopter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196836" y="5524143"/>
            <a:ext cx="4752975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Gianluca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School of Industrial and Information Engineering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Polytechnic of Milan</a:t>
            </a:r>
            <a:endParaRPr lang="it-IT" altLang="en-US" sz="1800" b="1" dirty="0"/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888992" y="189865"/>
            <a:ext cx="70608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Prof. Lovera Marco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ICT FOR CONTROL SYSTEMS ENGINEERING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Milano  </a:t>
            </a:r>
            <a:r>
              <a:rPr lang="it-IT" altLang="en-US" b="1" dirty="0">
                <a:solidFill>
                  <a:srgbClr val="FF9900"/>
                </a:solidFill>
              </a:rPr>
              <a:t>- </a:t>
            </a:r>
            <a:r>
              <a:rPr lang="it-IT" altLang="en-US" b="1" dirty="0" smtClean="0">
                <a:solidFill>
                  <a:srgbClr val="FF9900"/>
                </a:solidFill>
              </a:rPr>
              <a:t>2014/2015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8659" y="194947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the attitude dynamics of a </a:t>
            </a:r>
            <a:r>
              <a:rPr lang="en-GB" dirty="0" err="1" smtClean="0"/>
              <a:t>quadrotor</a:t>
            </a:r>
            <a:r>
              <a:rPr lang="en-GB" dirty="0" smtClean="0"/>
              <a:t> helicopter using classical PEM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 the results obtained with those obtained using subspace identification.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32599" y="1847088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GOAL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932599" y="3002280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68658" y="3083831"/>
                <a:ext cx="11259401" cy="95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Model identified with subspace methods.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Set of data measured during three experiments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GB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58" y="3083831"/>
                <a:ext cx="11259401" cy="951030"/>
              </a:xfrm>
              <a:prstGeom prst="rect">
                <a:avLst/>
              </a:prstGeom>
              <a:blipFill rotWithShape="0">
                <a:blip r:embed="rId2"/>
                <a:stretch>
                  <a:fillRect l="-379" t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>
            <a:off x="932599" y="4157472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TOOLS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8657" y="435862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90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 bwMode="auto">
          <a:xfrm>
            <a:off x="1248264" y="1727200"/>
            <a:ext cx="3222136" cy="151318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3</a:t>
            </a:fld>
            <a:endParaRPr lang="it-IT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7272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Experiment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2677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Processing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6770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Identification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085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Validation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 bwMode="auto">
          <a:xfrm>
            <a:off x="3898900" y="2374900"/>
            <a:ext cx="436880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2" idx="3"/>
            <a:endCxn id="11" idx="1"/>
          </p:cNvCxnSpPr>
          <p:nvPr/>
        </p:nvCxnSpPr>
        <p:spPr bwMode="auto">
          <a:xfrm>
            <a:off x="3892550" y="5918200"/>
            <a:ext cx="437515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Straight Arrow Connector 36"/>
          <p:cNvCxnSpPr>
            <a:stCxn id="10" idx="2"/>
            <a:endCxn id="11" idx="0"/>
          </p:cNvCxnSpPr>
          <p:nvPr/>
        </p:nvCxnSpPr>
        <p:spPr bwMode="auto">
          <a:xfrm>
            <a:off x="9353550" y="2743200"/>
            <a:ext cx="0" cy="280670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989747" y="27426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Already done</a:t>
            </a:r>
            <a:endParaRPr lang="en-GB" b="1" i="1" u="sng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9586" y="3976984"/>
            <a:ext cx="151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Should data be processed?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7200" y="5087719"/>
            <a:ext cx="15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Is the model ok?</a:t>
            </a:r>
            <a:endParaRPr lang="en-GB" b="1" i="1" dirty="0">
              <a:solidFill>
                <a:srgbClr val="FF0000"/>
              </a:solidFill>
            </a:endParaRPr>
          </a:p>
        </p:txBody>
      </p:sp>
      <p:cxnSp>
        <p:nvCxnSpPr>
          <p:cNvPr id="53" name="Elbow Connector 52"/>
          <p:cNvCxnSpPr>
            <a:stCxn id="12" idx="0"/>
          </p:cNvCxnSpPr>
          <p:nvPr/>
        </p:nvCxnSpPr>
        <p:spPr bwMode="auto">
          <a:xfrm rot="5400000" flipH="1" flipV="1">
            <a:off x="2736850" y="2444750"/>
            <a:ext cx="3175000" cy="3035300"/>
          </a:xfrm>
          <a:prstGeom prst="bentConnector3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922680" y="1008390"/>
            <a:ext cx="4346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IDENTIFICATION CYCLE</a:t>
            </a:r>
            <a:endParaRPr lang="en-GB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4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37482" y="104649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</a:t>
            </a:r>
            <a:endParaRPr lang="en-GB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022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60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DATA PROCESSING</a:t>
            </a:r>
            <a:endParaRPr lang="en-GB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416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Minion Web</vt:lpstr>
      <vt:lpstr>Wingdings</vt:lpstr>
      <vt:lpstr>Office Theme</vt:lpstr>
      <vt:lpstr>Storyboard Layouts</vt:lpstr>
      <vt:lpstr>Struttura predefinita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Alessio Russo</dc:creator>
  <cp:lastModifiedBy>Alessio Russo</cp:lastModifiedBy>
  <cp:revision>12</cp:revision>
  <dcterms:created xsi:type="dcterms:W3CDTF">2015-04-04T11:28:03Z</dcterms:created>
  <dcterms:modified xsi:type="dcterms:W3CDTF">2015-04-04T12:23:06Z</dcterms:modified>
</cp:coreProperties>
</file>