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78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/>
              <a:t>Вставка таблицы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/>
              <a:t>Вставка таблицы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hu-HU" dirty="0" err="1"/>
              <a:t>FacIAL</a:t>
            </a:r>
            <a:r>
              <a:rPr lang="hu-HU" dirty="0"/>
              <a:t> </a:t>
            </a:r>
            <a:r>
              <a:rPr lang="hu-HU" dirty="0" err="1"/>
              <a:t>ATTRIBUTES</a:t>
            </a:r>
            <a:r>
              <a:rPr lang="hu-HU" dirty="0"/>
              <a:t> </a:t>
            </a:r>
            <a:r>
              <a:rPr lang="hu-HU" dirty="0" err="1"/>
              <a:t>CLASSIFICATION</a:t>
            </a:r>
            <a:br>
              <a:rPr lang="hu-HU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13395-24EC-7F2E-606F-0E0DA8806CD0}"/>
              </a:ext>
            </a:extLst>
          </p:cNvPr>
          <p:cNvSpPr txBox="1"/>
          <p:nvPr/>
        </p:nvSpPr>
        <p:spPr>
          <a:xfrm>
            <a:off x="8912803" y="6463822"/>
            <a:ext cx="321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By</a:t>
            </a:r>
            <a:r>
              <a:rPr lang="hu-HU" dirty="0"/>
              <a:t> Anna Gavrilova, Ruben </a:t>
            </a:r>
            <a:r>
              <a:rPr lang="hu-HU" dirty="0" err="1"/>
              <a:t>Zink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hu-HU" dirty="0" err="1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48" y="532765"/>
            <a:ext cx="7288282" cy="910445"/>
          </a:xfrm>
        </p:spPr>
        <p:txBody>
          <a:bodyPr/>
          <a:lstStyle/>
          <a:p>
            <a:r>
              <a:rPr lang="hu-HU" dirty="0" err="1"/>
              <a:t>TASK</a:t>
            </a:r>
            <a:r>
              <a:rPr lang="hu-HU" dirty="0"/>
              <a:t> AND THE </a:t>
            </a:r>
            <a:r>
              <a:rPr lang="hu-HU" dirty="0" err="1"/>
              <a:t>MODEL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97C188D-2880-FC33-FEE5-6CD6C7B4C5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{374B645D-0CA2-498F-9169-FA41773813B1}tf67328976_win32</Template>
  <TotalTime>3</TotalTime>
  <Words>19</Words>
  <Application>Microsoft Office PowerPoint</Application>
  <PresentationFormat>Широкоэкранный</PresentationFormat>
  <Paragraphs>8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Custom</vt:lpstr>
      <vt:lpstr>FacIAL ATTRIBUTES CLASSIFICATION </vt:lpstr>
      <vt:lpstr>DATASET</vt:lpstr>
      <vt:lpstr>TASK AND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ATTRIBUTES CLASSIFICATION </dc:title>
  <dc:creator>FatherFrost15@sulid.hu</dc:creator>
  <cp:lastModifiedBy>FatherFrost15@sulid.hu</cp:lastModifiedBy>
  <cp:revision>1</cp:revision>
  <dcterms:created xsi:type="dcterms:W3CDTF">2024-05-15T18:58:35Z</dcterms:created>
  <dcterms:modified xsi:type="dcterms:W3CDTF">2024-05-15T19:02:04Z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