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33098" saveSubsetFonts="1">
  <p:sldMasterIdLst>
    <p:sldMasterId id="2147483648" r:id="rId1"/>
    <p:sldMasterId id="2147483649" r:id="rId2"/>
  </p:sldMasterIdLst>
  <p:notesMasterIdLst>
    <p:notesMasterId r:id="rId17"/>
  </p:notesMasterIdLst>
  <p:sldIdLst>
    <p:sldId id="256" r:id="rId3"/>
    <p:sldId id="257" r:id="rId4"/>
    <p:sldId id="292" r:id="rId5"/>
    <p:sldId id="304" r:id="rId6"/>
    <p:sldId id="298" r:id="rId7"/>
    <p:sldId id="307" r:id="rId8"/>
    <p:sldId id="305" r:id="rId9"/>
    <p:sldId id="306" r:id="rId10"/>
    <p:sldId id="299" r:id="rId11"/>
    <p:sldId id="300" r:id="rId12"/>
    <p:sldId id="301" r:id="rId13"/>
    <p:sldId id="302" r:id="rId14"/>
    <p:sldId id="293" r:id="rId15"/>
    <p:sldId id="303" r:id="rId16"/>
  </p:sldIdLst>
  <p:sldSz cx="9144000" cy="6858000" type="screen4x3"/>
  <p:notesSz cx="6886575" cy="10018713"/>
  <p:defaultTextStyle>
    <a:defPPr>
      <a:defRPr lang="en-GB"/>
    </a:defPPr>
    <a:lvl1pPr algn="l" defTabSz="449263" rtl="0" fontAlgn="base">
      <a:spcBef>
        <a:spcPct val="0"/>
      </a:spcBef>
      <a:spcAft>
        <a:spcPct val="0"/>
      </a:spcAft>
      <a:defRPr kern="1200">
        <a:solidFill>
          <a:schemeClr val="bg1"/>
        </a:solidFill>
        <a:latin typeface="Arial" charset="0"/>
        <a:ea typeface="宋体" charset="-122"/>
        <a:cs typeface="+mn-cs"/>
      </a:defRPr>
    </a:lvl1pPr>
    <a:lvl2pPr marL="457200" algn="l" defTabSz="449263" rtl="0" fontAlgn="base">
      <a:spcBef>
        <a:spcPct val="0"/>
      </a:spcBef>
      <a:spcAft>
        <a:spcPct val="0"/>
      </a:spcAft>
      <a:defRPr kern="1200">
        <a:solidFill>
          <a:schemeClr val="bg1"/>
        </a:solidFill>
        <a:latin typeface="Arial" charset="0"/>
        <a:ea typeface="宋体" charset="-122"/>
        <a:cs typeface="+mn-cs"/>
      </a:defRPr>
    </a:lvl2pPr>
    <a:lvl3pPr marL="914400" algn="l" defTabSz="449263" rtl="0" fontAlgn="base">
      <a:spcBef>
        <a:spcPct val="0"/>
      </a:spcBef>
      <a:spcAft>
        <a:spcPct val="0"/>
      </a:spcAft>
      <a:defRPr kern="1200">
        <a:solidFill>
          <a:schemeClr val="bg1"/>
        </a:solidFill>
        <a:latin typeface="Arial" charset="0"/>
        <a:ea typeface="宋体" charset="-122"/>
        <a:cs typeface="+mn-cs"/>
      </a:defRPr>
    </a:lvl3pPr>
    <a:lvl4pPr marL="1371600" algn="l" defTabSz="449263" rtl="0" fontAlgn="base">
      <a:spcBef>
        <a:spcPct val="0"/>
      </a:spcBef>
      <a:spcAft>
        <a:spcPct val="0"/>
      </a:spcAft>
      <a:defRPr kern="1200">
        <a:solidFill>
          <a:schemeClr val="bg1"/>
        </a:solidFill>
        <a:latin typeface="Arial" charset="0"/>
        <a:ea typeface="宋体" charset="-122"/>
        <a:cs typeface="+mn-cs"/>
      </a:defRPr>
    </a:lvl4pPr>
    <a:lvl5pPr marL="1828800" algn="l" defTabSz="449263" rtl="0" fontAlgn="base">
      <a:spcBef>
        <a:spcPct val="0"/>
      </a:spcBef>
      <a:spcAft>
        <a:spcPct val="0"/>
      </a:spcAft>
      <a:defRPr kern="1200">
        <a:solidFill>
          <a:schemeClr val="bg1"/>
        </a:solidFill>
        <a:latin typeface="Arial" charset="0"/>
        <a:ea typeface="宋体" charset="-122"/>
        <a:cs typeface="+mn-cs"/>
      </a:defRPr>
    </a:lvl5pPr>
    <a:lvl6pPr marL="2286000" algn="l" defTabSz="914400" rtl="0" eaLnBrk="1" latinLnBrk="0" hangingPunct="1">
      <a:defRPr kern="1200">
        <a:solidFill>
          <a:schemeClr val="bg1"/>
        </a:solidFill>
        <a:latin typeface="Arial" charset="0"/>
        <a:ea typeface="宋体" charset="-122"/>
        <a:cs typeface="+mn-cs"/>
      </a:defRPr>
    </a:lvl6pPr>
    <a:lvl7pPr marL="2743200" algn="l" defTabSz="914400" rtl="0" eaLnBrk="1" latinLnBrk="0" hangingPunct="1">
      <a:defRPr kern="1200">
        <a:solidFill>
          <a:schemeClr val="bg1"/>
        </a:solidFill>
        <a:latin typeface="Arial" charset="0"/>
        <a:ea typeface="宋体" charset="-122"/>
        <a:cs typeface="+mn-cs"/>
      </a:defRPr>
    </a:lvl7pPr>
    <a:lvl8pPr marL="3200400" algn="l" defTabSz="914400" rtl="0" eaLnBrk="1" latinLnBrk="0" hangingPunct="1">
      <a:defRPr kern="1200">
        <a:solidFill>
          <a:schemeClr val="bg1"/>
        </a:solidFill>
        <a:latin typeface="Arial" charset="0"/>
        <a:ea typeface="宋体" charset="-122"/>
        <a:cs typeface="+mn-cs"/>
      </a:defRPr>
    </a:lvl8pPr>
    <a:lvl9pPr marL="3657600" algn="l" defTabSz="914400" rtl="0" eaLnBrk="1" latinLnBrk="0" hangingPunct="1">
      <a:defRPr kern="1200">
        <a:solidFill>
          <a:schemeClr val="bg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6600"/>
    <a:srgbClr val="FF0000"/>
    <a:srgbClr val="0000FF"/>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1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86575" cy="10018713"/>
          </a:xfrm>
          <a:prstGeom prst="roundRect">
            <a:avLst>
              <a:gd name="adj" fmla="val 19"/>
            </a:avLst>
          </a:pr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74" name="AutoShape 2"/>
          <p:cNvSpPr>
            <a:spLocks noChangeArrowheads="1"/>
          </p:cNvSpPr>
          <p:nvPr/>
        </p:nvSpPr>
        <p:spPr bwMode="auto">
          <a:xfrm>
            <a:off x="0" y="0"/>
            <a:ext cx="6886575" cy="10018713"/>
          </a:xfrm>
          <a:prstGeom prst="roundRect">
            <a:avLst>
              <a:gd name="adj" fmla="val 19"/>
            </a:avLst>
          </a:pr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75" name="AutoShape 3"/>
          <p:cNvSpPr>
            <a:spLocks noChangeArrowheads="1"/>
          </p:cNvSpPr>
          <p:nvPr/>
        </p:nvSpPr>
        <p:spPr bwMode="auto">
          <a:xfrm>
            <a:off x="0" y="0"/>
            <a:ext cx="6886575" cy="10018713"/>
          </a:xfrm>
          <a:prstGeom prst="roundRect">
            <a:avLst>
              <a:gd name="adj" fmla="val 19"/>
            </a:avLst>
          </a:pr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76" name="AutoShape 4"/>
          <p:cNvSpPr>
            <a:spLocks noChangeArrowheads="1"/>
          </p:cNvSpPr>
          <p:nvPr/>
        </p:nvSpPr>
        <p:spPr bwMode="auto">
          <a:xfrm>
            <a:off x="0" y="0"/>
            <a:ext cx="6886575" cy="10018713"/>
          </a:xfrm>
          <a:prstGeom prst="roundRect">
            <a:avLst>
              <a:gd name="adj" fmla="val 19"/>
            </a:avLst>
          </a:pr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77" name="AutoShape 5"/>
          <p:cNvSpPr>
            <a:spLocks noChangeArrowheads="1"/>
          </p:cNvSpPr>
          <p:nvPr/>
        </p:nvSpPr>
        <p:spPr bwMode="auto">
          <a:xfrm>
            <a:off x="0" y="0"/>
            <a:ext cx="6886575" cy="10018713"/>
          </a:xfrm>
          <a:prstGeom prst="roundRect">
            <a:avLst>
              <a:gd name="adj" fmla="val 19"/>
            </a:avLst>
          </a:pr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78" name="Text Box 6"/>
          <p:cNvSpPr txBox="1">
            <a:spLocks noChangeArrowheads="1"/>
          </p:cNvSpPr>
          <p:nvPr/>
        </p:nvSpPr>
        <p:spPr bwMode="auto">
          <a:xfrm>
            <a:off x="0" y="0"/>
            <a:ext cx="2984500" cy="501650"/>
          </a:xfrm>
          <a:prstGeom prst="rect">
            <a:avLst/>
          </a:prstGeom>
          <a:no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79" name="Text Box 7"/>
          <p:cNvSpPr txBox="1">
            <a:spLocks noChangeArrowheads="1"/>
          </p:cNvSpPr>
          <p:nvPr/>
        </p:nvSpPr>
        <p:spPr bwMode="auto">
          <a:xfrm>
            <a:off x="3902075" y="0"/>
            <a:ext cx="2984500" cy="501650"/>
          </a:xfrm>
          <a:prstGeom prst="rect">
            <a:avLst/>
          </a:prstGeom>
          <a:no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13321" name="Rectangle 8"/>
          <p:cNvSpPr>
            <a:spLocks noGrp="1" noRot="1" noChangeAspect="1" noChangeArrowheads="1"/>
          </p:cNvSpPr>
          <p:nvPr>
            <p:ph type="sldImg"/>
          </p:nvPr>
        </p:nvSpPr>
        <p:spPr bwMode="auto">
          <a:xfrm>
            <a:off x="939800" y="752475"/>
            <a:ext cx="5000625" cy="3748088"/>
          </a:xfrm>
          <a:prstGeom prst="rect">
            <a:avLst/>
          </a:prstGeom>
          <a:noFill/>
          <a:ln w="9525">
            <a:noFill/>
            <a:round/>
            <a:headEnd/>
            <a:tailEnd/>
          </a:ln>
        </p:spPr>
      </p:sp>
      <p:sp>
        <p:nvSpPr>
          <p:cNvPr id="3081" name="Rectangle 9"/>
          <p:cNvSpPr>
            <a:spLocks noGrp="1" noChangeArrowheads="1"/>
          </p:cNvSpPr>
          <p:nvPr>
            <p:ph type="body"/>
          </p:nvPr>
        </p:nvSpPr>
        <p:spPr bwMode="auto">
          <a:xfrm>
            <a:off x="688975" y="4760913"/>
            <a:ext cx="5502275" cy="4498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zh-CN" altLang="zh-CN" noProof="0" smtClean="0"/>
          </a:p>
        </p:txBody>
      </p:sp>
      <p:sp>
        <p:nvSpPr>
          <p:cNvPr id="3082" name="Text Box 10"/>
          <p:cNvSpPr txBox="1">
            <a:spLocks noChangeArrowheads="1"/>
          </p:cNvSpPr>
          <p:nvPr/>
        </p:nvSpPr>
        <p:spPr bwMode="auto">
          <a:xfrm>
            <a:off x="0" y="9517063"/>
            <a:ext cx="2984500" cy="501650"/>
          </a:xfrm>
          <a:prstGeom prst="rect">
            <a:avLst/>
          </a:prstGeom>
          <a:no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3083" name="Rectangle 11"/>
          <p:cNvSpPr>
            <a:spLocks noGrp="1" noChangeArrowheads="1"/>
          </p:cNvSpPr>
          <p:nvPr>
            <p:ph type="sldNum"/>
          </p:nvPr>
        </p:nvSpPr>
        <p:spPr bwMode="auto">
          <a:xfrm>
            <a:off x="3902075" y="9515475"/>
            <a:ext cx="2976563" cy="493713"/>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hangingPunct="0">
              <a:lnSpc>
                <a:spcPct val="95000"/>
              </a:lnSpc>
              <a:spcBef>
                <a:spcPct val="0"/>
              </a:spcBef>
              <a:buClr>
                <a:srgbClr val="000000"/>
              </a:buClr>
              <a:buSzPct val="100000"/>
              <a:buFont typeface="Arial" charset="0"/>
              <a:buNone/>
              <a:tabLst>
                <a:tab pos="723900" algn="l"/>
                <a:tab pos="1447800" algn="l"/>
                <a:tab pos="2171700" algn="l"/>
                <a:tab pos="2895600" algn="l"/>
              </a:tabLst>
              <a:defRPr sz="1200">
                <a:solidFill>
                  <a:srgbClr val="000000"/>
                </a:solidFill>
                <a:latin typeface="Times New Roman" pitchFamily="16" charset="0"/>
              </a:defRPr>
            </a:lvl1pPr>
          </a:lstStyle>
          <a:p>
            <a:pPr>
              <a:defRPr/>
            </a:pPr>
            <a:fld id="{3F719371-C6CE-466B-A9A2-6D9D81EF4B8E}"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a:spLocks noGrp="1" noChangeArrowheads="1"/>
          </p:cNvSpPr>
          <p:nvPr>
            <p:ph type="sldNum" sz="quarter"/>
          </p:nvPr>
        </p:nvSpPr>
        <p:spPr>
          <a:noFill/>
        </p:spPr>
        <p:txBody>
          <a:bodyPr/>
          <a:lstStyle/>
          <a:p>
            <a:fld id="{5661772F-745A-497D-8626-A2AFD7473B4D}" type="slidenum">
              <a:rPr lang="en-GB" altLang="zh-CN" smtClean="0">
                <a:latin typeface="Times New Roman" pitchFamily="18" charset="0"/>
              </a:rPr>
              <a:pPr/>
              <a:t>1</a:t>
            </a:fld>
            <a:endParaRPr lang="en-GB" altLang="zh-CN" smtClean="0">
              <a:latin typeface="Times New Roman" pitchFamily="18" charset="0"/>
            </a:endParaRPr>
          </a:p>
        </p:txBody>
      </p:sp>
      <p:sp>
        <p:nvSpPr>
          <p:cNvPr id="14339" name="Text Box 1"/>
          <p:cNvSpPr txBox="1">
            <a:spLocks noChangeArrowheads="1"/>
          </p:cNvSpPr>
          <p:nvPr/>
        </p:nvSpPr>
        <p:spPr bwMode="auto">
          <a:xfrm>
            <a:off x="3902075" y="9515475"/>
            <a:ext cx="2978150" cy="495300"/>
          </a:xfrm>
          <a:prstGeom prst="rect">
            <a:avLst/>
          </a:prstGeom>
          <a:noFill/>
          <a:ln w="9525">
            <a:noFill/>
            <a:round/>
            <a:headEnd/>
            <a:tailEnd/>
          </a:ln>
        </p:spPr>
        <p:txBody>
          <a:bodyPr lIns="93240" tIns="46440" rIns="93240" bIns="46440" anchor="b"/>
          <a:lstStyle/>
          <a:p>
            <a:pPr algn="r">
              <a:lnSpc>
                <a:spcPct val="95000"/>
              </a:lnSpc>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5AF8245-263A-459A-918F-C8F2960861CB}" type="slidenum">
              <a:rPr lang="en-GB" altLang="zh-CN" sz="1200">
                <a:solidFill>
                  <a:srgbClr val="000000"/>
                </a:solidFill>
                <a:latin typeface="Times New Roman" pitchFamily="18" charset="0"/>
              </a:rPr>
              <a:pPr algn="r">
                <a:lnSpc>
                  <a:spcPct val="95000"/>
                </a:lnSpc>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GB" altLang="zh-CN" sz="1200">
              <a:solidFill>
                <a:srgbClr val="000000"/>
              </a:solidFill>
              <a:latin typeface="Times New Roman" pitchFamily="18" charset="0"/>
            </a:endParaRPr>
          </a:p>
        </p:txBody>
      </p:sp>
      <p:sp>
        <p:nvSpPr>
          <p:cNvPr id="14340" name="Text Box 2"/>
          <p:cNvSpPr txBox="1">
            <a:spLocks noChangeArrowheads="1"/>
          </p:cNvSpPr>
          <p:nvPr/>
        </p:nvSpPr>
        <p:spPr bwMode="auto">
          <a:xfrm>
            <a:off x="3902075" y="9517063"/>
            <a:ext cx="2984500" cy="501650"/>
          </a:xfrm>
          <a:prstGeom prst="rect">
            <a:avLst/>
          </a:prstGeom>
          <a:noFill/>
          <a:ln w="9525">
            <a:noFill/>
            <a:round/>
            <a:headEnd/>
            <a:tailEnd/>
          </a:ln>
        </p:spPr>
        <p:txBody>
          <a:bodyPr lIns="93240" tIns="46440" rIns="93240" bIns="46440" anchor="b"/>
          <a:lstStyle/>
          <a:p>
            <a:pPr algn="r">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8090E1D-EC01-47F5-A1C9-1D3B00F67A4E}" type="slidenum">
              <a:rPr lang="en-GB" altLang="zh-CN" sz="1200">
                <a:solidFill>
                  <a:srgbClr val="000000"/>
                </a:solidFill>
              </a:rPr>
              <a:pPr algn="r">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GB" altLang="zh-CN" sz="1200">
              <a:solidFill>
                <a:srgbClr val="000000"/>
              </a:solidFill>
            </a:endParaRPr>
          </a:p>
        </p:txBody>
      </p:sp>
      <p:sp>
        <p:nvSpPr>
          <p:cNvPr id="14341" name="Text Box 3"/>
          <p:cNvSpPr txBox="1">
            <a:spLocks noChangeArrowheads="1"/>
          </p:cNvSpPr>
          <p:nvPr/>
        </p:nvSpPr>
        <p:spPr bwMode="auto">
          <a:xfrm>
            <a:off x="711200" y="446088"/>
            <a:ext cx="5476875" cy="4108450"/>
          </a:xfrm>
          <a:prstGeom prst="rect">
            <a:avLst/>
          </a:prstGeom>
          <a:solidFill>
            <a:srgbClr val="FFFFFF"/>
          </a:solidFill>
          <a:ln w="9360">
            <a:solidFill>
              <a:srgbClr val="000000"/>
            </a:solidFill>
            <a:miter lim="800000"/>
            <a:headEnd/>
            <a:tailEnd/>
          </a:ln>
        </p:spPr>
        <p:txBody>
          <a:bodyPr wrap="none" anchor="ctr"/>
          <a:lstStyle/>
          <a:p>
            <a:pPr>
              <a:lnSpc>
                <a:spcPct val="110000"/>
              </a:lnSpc>
              <a:spcBef>
                <a:spcPts val="675"/>
              </a:spcBef>
              <a:buClr>
                <a:srgbClr val="00A6D6"/>
              </a:buClr>
              <a:buSzPct val="100000"/>
              <a:buFont typeface="Arial" charset="0"/>
              <a:buChar char="&gt;"/>
            </a:pPr>
            <a:endParaRPr lang="zh-CN" altLang="en-US"/>
          </a:p>
        </p:txBody>
      </p:sp>
      <p:sp>
        <p:nvSpPr>
          <p:cNvPr id="14342" name="Text Box 4"/>
          <p:cNvSpPr>
            <a:spLocks noGrp="1" noChangeArrowheads="1"/>
          </p:cNvSpPr>
          <p:nvPr>
            <p:ph type="body"/>
          </p:nvPr>
        </p:nvSpPr>
        <p:spPr>
          <a:xfrm>
            <a:off x="534988" y="4683125"/>
            <a:ext cx="5818187" cy="4894263"/>
          </a:xfrm>
          <a:noFill/>
          <a:ln/>
        </p:spPr>
        <p:txBody>
          <a:bodyPr lIns="93240" tIns="46440" rIns="93240" bIns="46440"/>
          <a:lstStyle/>
          <a:p>
            <a:pPr eaLnBrk="1" hangingPunct="1">
              <a:spcBef>
                <a:spcPts val="450"/>
              </a:spcBef>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dirty="0" smtClean="0">
                <a:latin typeface="Arial" charset="0"/>
              </a:rPr>
              <a:t>Bill Hunt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941388" y="752475"/>
            <a:ext cx="4997450" cy="3748088"/>
          </a:xfrm>
        </p:spPr>
      </p:sp>
      <p:sp>
        <p:nvSpPr>
          <p:cNvPr id="18435"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8436" name="Slide Number Placeholder 3"/>
          <p:cNvSpPr>
            <a:spLocks noGrp="1"/>
          </p:cNvSpPr>
          <p:nvPr>
            <p:ph type="sldNum" sz="quarter"/>
          </p:nvPr>
        </p:nvSpPr>
        <p:spPr>
          <a:noFill/>
        </p:spPr>
        <p:txBody>
          <a:bodyPr/>
          <a:lstStyle/>
          <a:p>
            <a:fld id="{8246549B-5B80-4527-8E77-87CAD81ABFA6}" type="slidenum">
              <a:rPr lang="en-GB" altLang="zh-CN" smtClean="0">
                <a:latin typeface="Times New Roman" pitchFamily="18" charset="0"/>
              </a:rPr>
              <a:pPr/>
              <a:t>10</a:t>
            </a:fld>
            <a:endParaRPr lang="en-GB"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941388" y="752475"/>
            <a:ext cx="4997450" cy="3748088"/>
          </a:xfrm>
        </p:spPr>
      </p:sp>
      <p:sp>
        <p:nvSpPr>
          <p:cNvPr id="19459"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9460" name="Slide Number Placeholder 3"/>
          <p:cNvSpPr>
            <a:spLocks noGrp="1"/>
          </p:cNvSpPr>
          <p:nvPr>
            <p:ph type="sldNum" sz="quarter"/>
          </p:nvPr>
        </p:nvSpPr>
        <p:spPr>
          <a:noFill/>
        </p:spPr>
        <p:txBody>
          <a:bodyPr/>
          <a:lstStyle/>
          <a:p>
            <a:fld id="{546901E4-E051-4DED-A3D9-CFB1FBD9AAF4}" type="slidenum">
              <a:rPr lang="en-GB" altLang="zh-CN" smtClean="0">
                <a:latin typeface="Times New Roman" pitchFamily="18" charset="0"/>
              </a:rPr>
              <a:pPr/>
              <a:t>11</a:t>
            </a:fld>
            <a:endParaRPr lang="en-GB"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941388" y="752475"/>
            <a:ext cx="4997450" cy="3748088"/>
          </a:xfrm>
        </p:spPr>
      </p:sp>
      <p:sp>
        <p:nvSpPr>
          <p:cNvPr id="20483"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20484" name="Slide Number Placeholder 3"/>
          <p:cNvSpPr>
            <a:spLocks noGrp="1"/>
          </p:cNvSpPr>
          <p:nvPr>
            <p:ph type="sldNum" sz="quarter"/>
          </p:nvPr>
        </p:nvSpPr>
        <p:spPr>
          <a:noFill/>
        </p:spPr>
        <p:txBody>
          <a:bodyPr/>
          <a:lstStyle/>
          <a:p>
            <a:fld id="{30624803-34C9-441A-89F5-589D0EFA4927}" type="slidenum">
              <a:rPr lang="en-GB" altLang="zh-CN" smtClean="0">
                <a:latin typeface="Times New Roman" pitchFamily="18" charset="0"/>
              </a:rPr>
              <a:pPr/>
              <a:t>12</a:t>
            </a:fld>
            <a:endParaRPr lang="en-GB"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941388" y="752475"/>
            <a:ext cx="4997450" cy="3748088"/>
          </a:xfrm>
        </p:spPr>
      </p:sp>
      <p:sp>
        <p:nvSpPr>
          <p:cNvPr id="21507"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21508" name="Slide Number Placeholder 3"/>
          <p:cNvSpPr>
            <a:spLocks noGrp="1"/>
          </p:cNvSpPr>
          <p:nvPr>
            <p:ph type="sldNum" sz="quarter"/>
          </p:nvPr>
        </p:nvSpPr>
        <p:spPr>
          <a:noFill/>
        </p:spPr>
        <p:txBody>
          <a:bodyPr/>
          <a:lstStyle/>
          <a:p>
            <a:fld id="{AAE4D88E-186A-4592-92B8-BD7AEA16440C}" type="slidenum">
              <a:rPr lang="en-GB" altLang="zh-CN" smtClean="0">
                <a:latin typeface="Times New Roman" pitchFamily="18" charset="0"/>
              </a:rPr>
              <a:pPr/>
              <a:t>13</a:t>
            </a:fld>
            <a:endParaRPr lang="en-GB"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3"/>
          <p:cNvSpPr>
            <a:spLocks noGrp="1" noChangeArrowheads="1"/>
          </p:cNvSpPr>
          <p:nvPr>
            <p:ph type="sldNum" sz="quarter"/>
          </p:nvPr>
        </p:nvSpPr>
        <p:spPr>
          <a:noFill/>
        </p:spPr>
        <p:txBody>
          <a:bodyPr/>
          <a:lstStyle/>
          <a:p>
            <a:fld id="{4B008173-D9C8-4A05-9EBD-925A989BAE59}" type="slidenum">
              <a:rPr lang="en-GB" altLang="zh-CN" smtClean="0">
                <a:latin typeface="Times New Roman" pitchFamily="18" charset="0"/>
              </a:rPr>
              <a:pPr/>
              <a:t>14</a:t>
            </a:fld>
            <a:endParaRPr lang="en-GB" altLang="zh-CN" smtClean="0">
              <a:latin typeface="Times New Roman" pitchFamily="18" charset="0"/>
            </a:endParaRPr>
          </a:p>
        </p:txBody>
      </p:sp>
      <p:sp>
        <p:nvSpPr>
          <p:cNvPr id="37891" name="Text Box 1"/>
          <p:cNvSpPr txBox="1">
            <a:spLocks noChangeArrowheads="1"/>
          </p:cNvSpPr>
          <p:nvPr/>
        </p:nvSpPr>
        <p:spPr bwMode="auto">
          <a:xfrm>
            <a:off x="3902075" y="9515475"/>
            <a:ext cx="2976563" cy="493713"/>
          </a:xfrm>
          <a:prstGeom prst="rect">
            <a:avLst/>
          </a:prstGeom>
          <a:noFill/>
          <a:ln w="9525">
            <a:noFill/>
            <a:round/>
            <a:headEnd/>
            <a:tailEnd/>
          </a:ln>
        </p:spPr>
        <p:txBody>
          <a:bodyPr lIns="93240" tIns="46440" rIns="93240" bIns="46440" anchor="b"/>
          <a:lstStyle/>
          <a:p>
            <a:pPr algn="r">
              <a:lnSpc>
                <a:spcPct val="95000"/>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ABEBDA-4706-461B-8BCC-7FD7B6C9CCE6}" type="slidenum">
              <a:rPr lang="en-GB" altLang="zh-CN" sz="1200">
                <a:solidFill>
                  <a:srgbClr val="000000"/>
                </a:solidFill>
                <a:latin typeface="Times New Roman" pitchFamily="18" charset="0"/>
              </a:rPr>
              <a:pPr algn="r">
                <a:lnSpc>
                  <a:spcPct val="95000"/>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GB" altLang="zh-CN" sz="1200">
              <a:solidFill>
                <a:srgbClr val="000000"/>
              </a:solidFill>
              <a:latin typeface="Times New Roman" pitchFamily="18" charset="0"/>
            </a:endParaRPr>
          </a:p>
        </p:txBody>
      </p:sp>
      <p:sp>
        <p:nvSpPr>
          <p:cNvPr id="37892" name="Text Box 2"/>
          <p:cNvSpPr txBox="1">
            <a:spLocks noChangeArrowheads="1"/>
          </p:cNvSpPr>
          <p:nvPr/>
        </p:nvSpPr>
        <p:spPr bwMode="auto">
          <a:xfrm>
            <a:off x="3902075" y="9515475"/>
            <a:ext cx="2978150" cy="495300"/>
          </a:xfrm>
          <a:prstGeom prst="rect">
            <a:avLst/>
          </a:prstGeom>
          <a:noFill/>
          <a:ln w="9525">
            <a:noFill/>
            <a:round/>
            <a:headEnd/>
            <a:tailEnd/>
          </a:ln>
        </p:spPr>
        <p:txBody>
          <a:bodyPr lIns="93240" tIns="46440" rIns="93240" bIns="46440" anchor="b"/>
          <a:lstStyle/>
          <a:p>
            <a:pPr algn="r">
              <a:lnSpc>
                <a:spcPct val="95000"/>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2F126E1-4669-4E83-91C6-F724717822EC}" type="slidenum">
              <a:rPr lang="en-GB" altLang="zh-CN" sz="1200">
                <a:solidFill>
                  <a:srgbClr val="000000"/>
                </a:solidFill>
                <a:latin typeface="Times New Roman" pitchFamily="18" charset="0"/>
              </a:rPr>
              <a:pPr algn="r">
                <a:lnSpc>
                  <a:spcPct val="95000"/>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GB" altLang="zh-CN" sz="1200">
              <a:solidFill>
                <a:srgbClr val="000000"/>
              </a:solidFill>
              <a:latin typeface="Times New Roman" pitchFamily="18" charset="0"/>
            </a:endParaRPr>
          </a:p>
        </p:txBody>
      </p:sp>
      <p:sp>
        <p:nvSpPr>
          <p:cNvPr id="37893" name="Text Box 3"/>
          <p:cNvSpPr txBox="1">
            <a:spLocks noChangeArrowheads="1"/>
          </p:cNvSpPr>
          <p:nvPr/>
        </p:nvSpPr>
        <p:spPr bwMode="auto">
          <a:xfrm>
            <a:off x="941388" y="752475"/>
            <a:ext cx="5000625" cy="3751263"/>
          </a:xfrm>
          <a:prstGeom prst="rect">
            <a:avLst/>
          </a:prstGeom>
          <a:solidFill>
            <a:srgbClr val="FFFFFF"/>
          </a:solidFill>
          <a:ln w="9360">
            <a:solidFill>
              <a:srgbClr val="000000"/>
            </a:solidFill>
            <a:miter lim="800000"/>
            <a:headEnd/>
            <a:tailEnd/>
          </a:ln>
        </p:spPr>
        <p:txBody>
          <a:bodyPr wrap="none" anchor="ctr"/>
          <a:lstStyle/>
          <a:p>
            <a:endParaRPr lang="zh-CN" altLang="en-US"/>
          </a:p>
        </p:txBody>
      </p:sp>
      <p:sp>
        <p:nvSpPr>
          <p:cNvPr id="37894" name="Rectangle 4"/>
          <p:cNvSpPr>
            <a:spLocks noGrp="1" noChangeArrowheads="1"/>
          </p:cNvSpPr>
          <p:nvPr>
            <p:ph type="body"/>
          </p:nvPr>
        </p:nvSpPr>
        <p:spPr>
          <a:xfrm>
            <a:off x="688975" y="4760913"/>
            <a:ext cx="5500688" cy="4498975"/>
          </a:xfrm>
          <a:noFill/>
          <a:ln/>
        </p:spPr>
        <p:txBody>
          <a:bodyPr wrap="none" anchor="ctr"/>
          <a:lstStyle/>
          <a:p>
            <a:endParaRPr lang="zh-CN"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1"/>
          <p:cNvSpPr>
            <a:spLocks noGrp="1" noChangeArrowheads="1"/>
          </p:cNvSpPr>
          <p:nvPr>
            <p:ph type="sldNum" sz="quarter"/>
          </p:nvPr>
        </p:nvSpPr>
        <p:spPr>
          <a:noFill/>
        </p:spPr>
        <p:txBody>
          <a:bodyPr/>
          <a:lstStyle/>
          <a:p>
            <a:fld id="{8D07FDFE-422C-4296-84DE-1BF24EE5808B}" type="slidenum">
              <a:rPr lang="en-GB" altLang="zh-CN" smtClean="0">
                <a:latin typeface="Times New Roman" pitchFamily="18" charset="0"/>
              </a:rPr>
              <a:pPr/>
              <a:t>2</a:t>
            </a:fld>
            <a:endParaRPr lang="en-GB" altLang="zh-CN" smtClean="0">
              <a:latin typeface="Times New Roman" pitchFamily="18" charset="0"/>
            </a:endParaRPr>
          </a:p>
        </p:txBody>
      </p:sp>
      <p:sp>
        <p:nvSpPr>
          <p:cNvPr id="15363" name="Rectangle 1"/>
          <p:cNvSpPr>
            <a:spLocks noGrp="1" noRot="1" noChangeAspect="1" noChangeArrowheads="1" noTextEdit="1"/>
          </p:cNvSpPr>
          <p:nvPr>
            <p:ph type="sldImg"/>
          </p:nvPr>
        </p:nvSpPr>
        <p:spPr>
          <a:xfrm>
            <a:off x="941388" y="752475"/>
            <a:ext cx="4999037" cy="3749675"/>
          </a:xfrm>
          <a:solidFill>
            <a:srgbClr val="FFFFFF"/>
          </a:solidFill>
          <a:ln>
            <a:solidFill>
              <a:srgbClr val="000000"/>
            </a:solidFill>
            <a:miter lim="800000"/>
          </a:ln>
        </p:spPr>
      </p:sp>
      <p:sp>
        <p:nvSpPr>
          <p:cNvPr id="15364" name="Rectangle 2"/>
          <p:cNvSpPr>
            <a:spLocks noGrp="1" noChangeArrowheads="1"/>
          </p:cNvSpPr>
          <p:nvPr>
            <p:ph type="body" idx="1"/>
          </p:nvPr>
        </p:nvSpPr>
        <p:spPr>
          <a:xfrm>
            <a:off x="688975" y="4760913"/>
            <a:ext cx="5503863" cy="4500562"/>
          </a:xfrm>
          <a:noFill/>
          <a:ln/>
        </p:spPr>
        <p:txBody>
          <a:bodyPr wrap="none" anchor="ctr"/>
          <a:lstStyle/>
          <a:p>
            <a:endParaRPr lang="zh-CN"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941388" y="752475"/>
            <a:ext cx="4997450" cy="3748088"/>
          </a:xfrm>
        </p:spPr>
      </p:sp>
      <p:sp>
        <p:nvSpPr>
          <p:cNvPr id="16387"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6388" name="Slide Number Placeholder 3"/>
          <p:cNvSpPr>
            <a:spLocks noGrp="1"/>
          </p:cNvSpPr>
          <p:nvPr>
            <p:ph type="sldNum" sz="quarter"/>
          </p:nvPr>
        </p:nvSpPr>
        <p:spPr>
          <a:noFill/>
        </p:spPr>
        <p:txBody>
          <a:bodyPr/>
          <a:lstStyle/>
          <a:p>
            <a:fld id="{01B23B6F-4728-4C91-B723-AB23A65948AB}" type="slidenum">
              <a:rPr lang="en-GB" altLang="zh-CN" smtClean="0">
                <a:latin typeface="Times New Roman" pitchFamily="18" charset="0"/>
              </a:rPr>
              <a:pPr/>
              <a:t>3</a:t>
            </a:fld>
            <a:endParaRPr lang="en-GB"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941388" y="752475"/>
            <a:ext cx="4997450" cy="3748088"/>
          </a:xfrm>
        </p:spPr>
      </p:sp>
      <p:sp>
        <p:nvSpPr>
          <p:cNvPr id="16387"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6388" name="Slide Number Placeholder 3"/>
          <p:cNvSpPr>
            <a:spLocks noGrp="1"/>
          </p:cNvSpPr>
          <p:nvPr>
            <p:ph type="sldNum" sz="quarter"/>
          </p:nvPr>
        </p:nvSpPr>
        <p:spPr>
          <a:noFill/>
        </p:spPr>
        <p:txBody>
          <a:bodyPr/>
          <a:lstStyle/>
          <a:p>
            <a:fld id="{01B23B6F-4728-4C91-B723-AB23A65948AB}" type="slidenum">
              <a:rPr lang="en-GB" altLang="zh-CN" smtClean="0">
                <a:latin typeface="Times New Roman" pitchFamily="18" charset="0"/>
              </a:rPr>
              <a:pPr/>
              <a:t>4</a:t>
            </a:fld>
            <a:endParaRPr lang="en-GB"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941388" y="752475"/>
            <a:ext cx="4997450" cy="3748088"/>
          </a:xfrm>
        </p:spPr>
      </p:sp>
      <p:sp>
        <p:nvSpPr>
          <p:cNvPr id="17411"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7412" name="Slide Number Placeholder 3"/>
          <p:cNvSpPr>
            <a:spLocks noGrp="1"/>
          </p:cNvSpPr>
          <p:nvPr>
            <p:ph type="sldNum" sz="quarter"/>
          </p:nvPr>
        </p:nvSpPr>
        <p:spPr>
          <a:noFill/>
        </p:spPr>
        <p:txBody>
          <a:bodyPr/>
          <a:lstStyle/>
          <a:p>
            <a:fld id="{C7B56B99-949C-410F-B128-16773B142925}" type="slidenum">
              <a:rPr lang="en-GB" altLang="zh-CN" smtClean="0">
                <a:latin typeface="Times New Roman" pitchFamily="18" charset="0"/>
              </a:rPr>
              <a:pPr/>
              <a:t>5</a:t>
            </a:fld>
            <a:endParaRPr lang="en-GB"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941388" y="752475"/>
            <a:ext cx="4997450" cy="3748088"/>
          </a:xfrm>
        </p:spPr>
      </p:sp>
      <p:sp>
        <p:nvSpPr>
          <p:cNvPr id="16387"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6388" name="Slide Number Placeholder 3"/>
          <p:cNvSpPr>
            <a:spLocks noGrp="1"/>
          </p:cNvSpPr>
          <p:nvPr>
            <p:ph type="sldNum" sz="quarter"/>
          </p:nvPr>
        </p:nvSpPr>
        <p:spPr>
          <a:noFill/>
        </p:spPr>
        <p:txBody>
          <a:bodyPr/>
          <a:lstStyle/>
          <a:p>
            <a:fld id="{01B23B6F-4728-4C91-B723-AB23A65948AB}" type="slidenum">
              <a:rPr lang="en-GB" altLang="zh-CN" smtClean="0">
                <a:latin typeface="Times New Roman" pitchFamily="18" charset="0"/>
              </a:rPr>
              <a:pPr/>
              <a:t>6</a:t>
            </a:fld>
            <a:endParaRPr lang="en-GB"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941388" y="752475"/>
            <a:ext cx="4997450" cy="3748088"/>
          </a:xfrm>
        </p:spPr>
      </p:sp>
      <p:sp>
        <p:nvSpPr>
          <p:cNvPr id="16387"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6388" name="Slide Number Placeholder 3"/>
          <p:cNvSpPr>
            <a:spLocks noGrp="1"/>
          </p:cNvSpPr>
          <p:nvPr>
            <p:ph type="sldNum" sz="quarter"/>
          </p:nvPr>
        </p:nvSpPr>
        <p:spPr>
          <a:noFill/>
        </p:spPr>
        <p:txBody>
          <a:bodyPr/>
          <a:lstStyle/>
          <a:p>
            <a:fld id="{01B23B6F-4728-4C91-B723-AB23A65948AB}" type="slidenum">
              <a:rPr lang="en-GB" altLang="zh-CN" smtClean="0">
                <a:latin typeface="Times New Roman" pitchFamily="18" charset="0"/>
              </a:rPr>
              <a:pPr/>
              <a:t>7</a:t>
            </a:fld>
            <a:endParaRPr lang="en-GB"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941388" y="752475"/>
            <a:ext cx="4997450" cy="3748088"/>
          </a:xfrm>
        </p:spPr>
      </p:sp>
      <p:sp>
        <p:nvSpPr>
          <p:cNvPr id="16387" name="Notes Placeholder 2"/>
          <p:cNvSpPr>
            <a:spLocks noGrp="1"/>
          </p:cNvSpPr>
          <p:nvPr>
            <p:ph type="body" idx="1"/>
          </p:nvPr>
        </p:nvSpPr>
        <p:spPr>
          <a:noFill/>
          <a:ln/>
        </p:spPr>
        <p:txBody>
          <a:bodyPr/>
          <a:lstStyle/>
          <a:p>
            <a:endParaRPr lang="zh-CN" altLang="en-US" smtClean="0">
              <a:latin typeface="Times New Roman" pitchFamily="18" charset="0"/>
            </a:endParaRPr>
          </a:p>
        </p:txBody>
      </p:sp>
      <p:sp>
        <p:nvSpPr>
          <p:cNvPr id="16388" name="Slide Number Placeholder 3"/>
          <p:cNvSpPr>
            <a:spLocks noGrp="1"/>
          </p:cNvSpPr>
          <p:nvPr>
            <p:ph type="sldNum" sz="quarter"/>
          </p:nvPr>
        </p:nvSpPr>
        <p:spPr>
          <a:noFill/>
        </p:spPr>
        <p:txBody>
          <a:bodyPr/>
          <a:lstStyle/>
          <a:p>
            <a:fld id="{01B23B6F-4728-4C91-B723-AB23A65948AB}" type="slidenum">
              <a:rPr lang="en-GB" altLang="zh-CN" smtClean="0">
                <a:latin typeface="Times New Roman" pitchFamily="18" charset="0"/>
              </a:rPr>
              <a:pPr/>
              <a:t>8</a:t>
            </a:fld>
            <a:endParaRPr lang="en-GB"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1388" y="752475"/>
            <a:ext cx="4997450" cy="3748088"/>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idx="10"/>
          </p:nvPr>
        </p:nvSpPr>
        <p:spPr/>
        <p:txBody>
          <a:bodyPr/>
          <a:lstStyle/>
          <a:p>
            <a:pPr>
              <a:defRPr/>
            </a:pPr>
            <a:fld id="{3F719371-C6CE-466B-A9A2-6D9D81EF4B8E}" type="slidenum">
              <a:rPr lang="en-GB" smtClean="0"/>
              <a:pPr>
                <a:defRPr/>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0BE771CA-7DC4-4935-9B93-68E71EF56A9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EC8DBC2B-9B3C-49DD-AFD7-AE4D464F2B0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2400" y="307975"/>
            <a:ext cx="2082800" cy="47212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250825" y="307975"/>
            <a:ext cx="6099175" cy="47212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EC83714E-D86F-4874-9BFE-1AC81E77F478}"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23850" y="1196975"/>
            <a:ext cx="4054475" cy="3832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530725" y="1196975"/>
            <a:ext cx="4054475" cy="3832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AAF2242-9C6C-48E5-B78E-12C0E0528FC4}"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2400" y="307975"/>
            <a:ext cx="2082800" cy="47212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250825" y="307975"/>
            <a:ext cx="6099175" cy="47212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45FA3F4-A7C9-4D4C-A36A-A22E02C4E100}"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23850" y="1196975"/>
            <a:ext cx="4054475" cy="3832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530725" y="1196975"/>
            <a:ext cx="4054475" cy="3832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BC74FADB-9982-4A3C-B1EE-A7EACAE6D2C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D63CF2BA-BB6B-4099-A4EB-9B4A301EF91E}"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C468B36C-14A3-4C63-84D1-239011BA891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2867C5A4-8F69-4E3A-B4F0-FA4C1BF30149}"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8FB38A-F5D1-4CA9-B636-5E13ADD4BB23}"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C0A8F02-336D-4378-A17B-A02082194421}"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28600"/>
            <a:ext cx="9144000" cy="476250"/>
          </a:xfrm>
          <a:prstGeom prst="rect">
            <a:avLst/>
          </a:prstGeom>
          <a:solidFill>
            <a:srgbClr val="617595"/>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1026" name="Line 2"/>
          <p:cNvSpPr>
            <a:spLocks noChangeShapeType="1"/>
          </p:cNvSpPr>
          <p:nvPr/>
        </p:nvSpPr>
        <p:spPr bwMode="auto">
          <a:xfrm flipH="1">
            <a:off x="-7938" y="706438"/>
            <a:ext cx="9159876" cy="1587"/>
          </a:xfrm>
          <a:prstGeom prst="line">
            <a:avLst/>
          </a:prstGeom>
          <a:noFill/>
          <a:ln w="15840" cap="rnd">
            <a:solidFill>
              <a:srgbClr val="FFFFFF"/>
            </a:solidFill>
            <a:prstDash val="sysDot"/>
            <a:miter lim="800000"/>
            <a:headEnd/>
            <a:tailEnd/>
          </a:ln>
          <a:effectLst/>
        </p:spPr>
        <p:txBody>
          <a:bodyPr/>
          <a:lstStyle/>
          <a:p>
            <a:pPr>
              <a:lnSpc>
                <a:spcPct val="110000"/>
              </a:lnSpc>
              <a:spcBef>
                <a:spcPts val="675"/>
              </a:spcBef>
              <a:buClr>
                <a:srgbClr val="00A6D6"/>
              </a:buClr>
              <a:buSzPct val="100000"/>
              <a:buFont typeface="Arial" charset="0"/>
              <a:buChar char="&gt;"/>
              <a:defRPr/>
            </a:pPr>
            <a:endParaRPr lang="zh-CN" altLang="en-US"/>
          </a:p>
        </p:txBody>
      </p:sp>
      <p:sp>
        <p:nvSpPr>
          <p:cNvPr id="1028" name="Rectangle 3"/>
          <p:cNvSpPr>
            <a:spLocks noGrp="1" noChangeArrowheads="1"/>
          </p:cNvSpPr>
          <p:nvPr>
            <p:ph type="title"/>
          </p:nvPr>
        </p:nvSpPr>
        <p:spPr bwMode="auto">
          <a:xfrm>
            <a:off x="250825" y="307975"/>
            <a:ext cx="8261350" cy="37623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ltLang="zh-CN" smtClean="0"/>
              <a:t>Click to edit the title text format</a:t>
            </a:r>
          </a:p>
        </p:txBody>
      </p:sp>
      <p:sp>
        <p:nvSpPr>
          <p:cNvPr id="1029" name="Rectangle 4"/>
          <p:cNvSpPr>
            <a:spLocks noGrp="1" noChangeArrowheads="1"/>
          </p:cNvSpPr>
          <p:nvPr>
            <p:ph type="body" idx="1"/>
          </p:nvPr>
        </p:nvSpPr>
        <p:spPr bwMode="auto">
          <a:xfrm>
            <a:off x="323850" y="1196975"/>
            <a:ext cx="8261350" cy="38322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
        <p:nvSpPr>
          <p:cNvPr id="2" name="Rectangle 5"/>
          <p:cNvSpPr>
            <a:spLocks noGrp="1" noChangeArrowheads="1"/>
          </p:cNvSpPr>
          <p:nvPr>
            <p:ph type="sldNum"/>
          </p:nvPr>
        </p:nvSpPr>
        <p:spPr bwMode="auto">
          <a:xfrm>
            <a:off x="6691313" y="6515100"/>
            <a:ext cx="2125662" cy="33496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3000"/>
              </a:lnSpc>
              <a:spcBef>
                <a:spcPct val="0"/>
              </a:spcBef>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900">
                <a:solidFill>
                  <a:srgbClr val="000000"/>
                </a:solidFill>
              </a:defRPr>
            </a:lvl1pPr>
          </a:lstStyle>
          <a:p>
            <a:pPr>
              <a:defRPr/>
            </a:pPr>
            <a:fld id="{A50E93DF-5B19-49F9-BCBF-5E3F38E44357}" type="slidenum">
              <a:rPr lang="en-GB"/>
              <a:pPr>
                <a:defRPr/>
              </a:pPr>
              <a:t>‹#›</a:t>
            </a:fld>
            <a:endParaRPr lang="en-GB"/>
          </a:p>
        </p:txBody>
      </p:sp>
      <p:sp>
        <p:nvSpPr>
          <p:cNvPr id="1030" name="Text Box 6"/>
          <p:cNvSpPr txBox="1">
            <a:spLocks noChangeArrowheads="1"/>
          </p:cNvSpPr>
          <p:nvPr/>
        </p:nvSpPr>
        <p:spPr bwMode="auto">
          <a:xfrm>
            <a:off x="241300" y="6642100"/>
            <a:ext cx="1158875" cy="246063"/>
          </a:xfrm>
          <a:prstGeom prst="rect">
            <a:avLst/>
          </a:prstGeom>
          <a:noFill/>
          <a:ln w="9525">
            <a:noFill/>
            <a:round/>
            <a:headEnd/>
            <a:tailEnd/>
          </a:ln>
          <a:effectLst/>
        </p:spPr>
        <p:txBody>
          <a:bodyPr lIns="90000" tIns="46800" rIns="90000" bIns="46800">
            <a:spAutoFit/>
          </a:bodyPr>
          <a:lstStyle/>
          <a:p>
            <a:pPr>
              <a:buClr>
                <a:srgbClr val="00A6D6"/>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000" b="1">
                <a:solidFill>
                  <a:srgbClr val="000000"/>
                </a:solidFill>
              </a:rPr>
              <a:t>CONFIDENTIAL</a:t>
            </a:r>
          </a:p>
        </p:txBody>
      </p:sp>
      <p:pic>
        <p:nvPicPr>
          <p:cNvPr id="1032" name="Picture 7"/>
          <p:cNvPicPr>
            <a:picLocks noChangeAspect="1" noChangeArrowheads="1"/>
          </p:cNvPicPr>
          <p:nvPr/>
        </p:nvPicPr>
        <p:blipFill>
          <a:blip r:embed="rId13" cstate="print"/>
          <a:srcRect/>
          <a:stretch>
            <a:fillRect/>
          </a:stretch>
        </p:blipFill>
        <p:spPr bwMode="auto">
          <a:xfrm>
            <a:off x="7380288" y="188913"/>
            <a:ext cx="1476375" cy="722312"/>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mj-lt"/>
          <a:ea typeface="+mj-ea"/>
          <a:cs typeface="+mj-cs"/>
        </a:defRPr>
      </a:lvl1pPr>
      <a:lvl2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2pPr>
      <a:lvl3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3pPr>
      <a:lvl4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4pPr>
      <a:lvl5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5pPr>
      <a:lvl6pPr marL="4572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6pPr>
      <a:lvl7pPr marL="9144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7pPr>
      <a:lvl8pPr marL="13716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8pPr>
      <a:lvl9pPr marL="18288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9pPr>
    </p:titleStyle>
    <p:bodyStyle>
      <a:lvl1pPr marL="168275" indent="-168275" algn="l" defTabSz="449263" rtl="0" eaLnBrk="0" fontAlgn="base" hangingPunct="0">
        <a:lnSpc>
          <a:spcPct val="103000"/>
        </a:lnSpc>
        <a:spcBef>
          <a:spcPts val="3600"/>
        </a:spcBef>
        <a:spcAft>
          <a:spcPct val="0"/>
        </a:spcAft>
        <a:buClr>
          <a:srgbClr val="00A6D6"/>
        </a:buClr>
        <a:buSzPct val="100000"/>
        <a:buFont typeface="Arial" charset="0"/>
        <a:buChar char="&gt;"/>
        <a:defRPr sz="3200" b="1">
          <a:solidFill>
            <a:srgbClr val="000000"/>
          </a:solidFill>
          <a:latin typeface="+mn-lt"/>
          <a:ea typeface="+mn-ea"/>
          <a:cs typeface="+mn-cs"/>
        </a:defRPr>
      </a:lvl1pPr>
      <a:lvl2pPr marL="569913" indent="-169863" algn="l" defTabSz="449263" rtl="0" eaLnBrk="0" fontAlgn="base" hangingPunct="0">
        <a:lnSpc>
          <a:spcPct val="103000"/>
        </a:lnSpc>
        <a:spcBef>
          <a:spcPts val="600"/>
        </a:spcBef>
        <a:spcAft>
          <a:spcPct val="0"/>
        </a:spcAft>
        <a:buClr>
          <a:srgbClr val="00A6D6"/>
        </a:buClr>
        <a:buSzPct val="50000"/>
        <a:buFont typeface="Wingdings" pitchFamily="2" charset="2"/>
        <a:buChar char=""/>
        <a:defRPr sz="1600">
          <a:solidFill>
            <a:srgbClr val="000000"/>
          </a:solidFill>
          <a:latin typeface="+mn-lt"/>
          <a:ea typeface="+mn-ea"/>
        </a:defRPr>
      </a:lvl2pPr>
      <a:lvl3pPr marL="914400" indent="-173038" algn="l" defTabSz="449263" rtl="0" eaLnBrk="0" fontAlgn="base" hangingPunct="0">
        <a:lnSpc>
          <a:spcPct val="103000"/>
        </a:lnSpc>
        <a:spcBef>
          <a:spcPts val="525"/>
        </a:spcBef>
        <a:spcAft>
          <a:spcPct val="0"/>
        </a:spcAft>
        <a:buClr>
          <a:srgbClr val="000000"/>
        </a:buClr>
        <a:buSzPct val="100000"/>
        <a:buFont typeface="Arial" charset="0"/>
        <a:buChar char="–"/>
        <a:defRPr sz="1400">
          <a:solidFill>
            <a:srgbClr val="000000"/>
          </a:solidFill>
          <a:latin typeface="+mn-lt"/>
          <a:ea typeface="+mn-ea"/>
        </a:defRPr>
      </a:lvl3pPr>
      <a:lvl4pPr marL="1243013" indent="-161925"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4pPr>
      <a:lvl5pPr marL="16002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5pPr>
      <a:lvl6pPr marL="20574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6pPr>
      <a:lvl7pPr marL="25146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7pPr>
      <a:lvl8pPr marL="29718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8pPr>
      <a:lvl9pPr marL="34290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228600"/>
            <a:ext cx="9144000" cy="809625"/>
          </a:xfrm>
          <a:prstGeom prst="rect">
            <a:avLst/>
          </a:prstGeom>
          <a:solidFill>
            <a:srgbClr val="617595"/>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grpSp>
        <p:nvGrpSpPr>
          <p:cNvPr id="2051" name="Group 2"/>
          <p:cNvGrpSpPr>
            <a:grpSpLocks/>
          </p:cNvGrpSpPr>
          <p:nvPr/>
        </p:nvGrpSpPr>
        <p:grpSpPr bwMode="auto">
          <a:xfrm>
            <a:off x="838200" y="3429000"/>
            <a:ext cx="2236788" cy="306388"/>
            <a:chOff x="528" y="2160"/>
            <a:chExt cx="1409" cy="193"/>
          </a:xfrm>
        </p:grpSpPr>
        <p:sp>
          <p:nvSpPr>
            <p:cNvPr id="2" name="AutoShape 3"/>
            <p:cNvSpPr>
              <a:spLocks noChangeArrowheads="1"/>
            </p:cNvSpPr>
            <p:nvPr/>
          </p:nvSpPr>
          <p:spPr bwMode="auto">
            <a:xfrm>
              <a:off x="528" y="2160"/>
              <a:ext cx="1391" cy="194"/>
            </a:xfrm>
            <a:custGeom>
              <a:avLst/>
              <a:gdLst>
                <a:gd name="T0" fmla="*/ 315 w 11270"/>
                <a:gd name="T1" fmla="*/ 131 h 1573"/>
                <a:gd name="T2" fmla="*/ 0 w 11270"/>
                <a:gd name="T3" fmla="*/ 185 h 1573"/>
                <a:gd name="T4" fmla="*/ 92 w 11270"/>
                <a:gd name="T5" fmla="*/ 149 h 1573"/>
                <a:gd name="T6" fmla="*/ 109 w 11270"/>
                <a:gd name="T7" fmla="*/ 6 h 1573"/>
                <a:gd name="T8" fmla="*/ 27 w 11270"/>
                <a:gd name="T9" fmla="*/ 41 h 1573"/>
                <a:gd name="T10" fmla="*/ 233 w 11270"/>
                <a:gd name="T11" fmla="*/ 68 h 1573"/>
                <a:gd name="T12" fmla="*/ 191 w 11270"/>
                <a:gd name="T13" fmla="*/ 163 h 1573"/>
                <a:gd name="T14" fmla="*/ 145 w 11270"/>
                <a:gd name="T15" fmla="*/ 185 h 1573"/>
                <a:gd name="T16" fmla="*/ 123 w 11270"/>
                <a:gd name="T17" fmla="*/ 68 h 1573"/>
                <a:gd name="T18" fmla="*/ 238 w 11270"/>
                <a:gd name="T19" fmla="*/ 68 h 1573"/>
                <a:gd name="T20" fmla="*/ 314 w 11270"/>
                <a:gd name="T21" fmla="*/ 185 h 1573"/>
                <a:gd name="T22" fmla="*/ 263 w 11270"/>
                <a:gd name="T23" fmla="*/ 143 h 1573"/>
                <a:gd name="T24" fmla="*/ 267 w 11270"/>
                <a:gd name="T25" fmla="*/ 190 h 1573"/>
                <a:gd name="T26" fmla="*/ 287 w 11270"/>
                <a:gd name="T27" fmla="*/ 38 h 1573"/>
                <a:gd name="T28" fmla="*/ 376 w 11270"/>
                <a:gd name="T29" fmla="*/ 190 h 1573"/>
                <a:gd name="T30" fmla="*/ 440 w 11270"/>
                <a:gd name="T31" fmla="*/ 47 h 1573"/>
                <a:gd name="T32" fmla="*/ 451 w 11270"/>
                <a:gd name="T33" fmla="*/ 190 h 1573"/>
                <a:gd name="T34" fmla="*/ 404 w 11270"/>
                <a:gd name="T35" fmla="*/ 47 h 1573"/>
                <a:gd name="T36" fmla="*/ 358 w 11270"/>
                <a:gd name="T37" fmla="*/ 38 h 1573"/>
                <a:gd name="T38" fmla="*/ 482 w 11270"/>
                <a:gd name="T39" fmla="*/ 190 h 1573"/>
                <a:gd name="T40" fmla="*/ 503 w 11270"/>
                <a:gd name="T41" fmla="*/ 66 h 1573"/>
                <a:gd name="T42" fmla="*/ 591 w 11270"/>
                <a:gd name="T43" fmla="*/ 68 h 1573"/>
                <a:gd name="T44" fmla="*/ 528 w 11270"/>
                <a:gd name="T45" fmla="*/ 66 h 1573"/>
                <a:gd name="T46" fmla="*/ 577 w 11270"/>
                <a:gd name="T47" fmla="*/ 89 h 1573"/>
                <a:gd name="T48" fmla="*/ 528 w 11270"/>
                <a:gd name="T49" fmla="*/ 117 h 1573"/>
                <a:gd name="T50" fmla="*/ 592 w 11270"/>
                <a:gd name="T51" fmla="*/ 160 h 1573"/>
                <a:gd name="T52" fmla="*/ 708 w 11270"/>
                <a:gd name="T53" fmla="*/ 195 h 1573"/>
                <a:gd name="T54" fmla="*/ 662 w 11270"/>
                <a:gd name="T55" fmla="*/ 149 h 1573"/>
                <a:gd name="T56" fmla="*/ 658 w 11270"/>
                <a:gd name="T57" fmla="*/ 49 h 1573"/>
                <a:gd name="T58" fmla="*/ 762 w 11270"/>
                <a:gd name="T59" fmla="*/ 38 h 1573"/>
                <a:gd name="T60" fmla="*/ 776 w 11270"/>
                <a:gd name="T61" fmla="*/ 138 h 1573"/>
                <a:gd name="T62" fmla="*/ 859 w 11270"/>
                <a:gd name="T63" fmla="*/ 47 h 1573"/>
                <a:gd name="T64" fmla="*/ 870 w 11270"/>
                <a:gd name="T65" fmla="*/ 190 h 1573"/>
                <a:gd name="T66" fmla="*/ 823 w 11270"/>
                <a:gd name="T67" fmla="*/ 47 h 1573"/>
                <a:gd name="T68" fmla="*/ 776 w 11270"/>
                <a:gd name="T69" fmla="*/ 38 h 1573"/>
                <a:gd name="T70" fmla="*/ 997 w 11270"/>
                <a:gd name="T71" fmla="*/ 190 h 1573"/>
                <a:gd name="T72" fmla="*/ 958 w 11270"/>
                <a:gd name="T73" fmla="*/ 47 h 1573"/>
                <a:gd name="T74" fmla="*/ 964 w 11270"/>
                <a:gd name="T75" fmla="*/ 190 h 1573"/>
                <a:gd name="T76" fmla="*/ 917 w 11270"/>
                <a:gd name="T77" fmla="*/ 65 h 1573"/>
                <a:gd name="T78" fmla="*/ 1017 w 11270"/>
                <a:gd name="T79" fmla="*/ 76 h 1573"/>
                <a:gd name="T80" fmla="*/ 1052 w 11270"/>
                <a:gd name="T81" fmla="*/ 162 h 1573"/>
                <a:gd name="T82" fmla="*/ 1140 w 11270"/>
                <a:gd name="T83" fmla="*/ 38 h 1573"/>
                <a:gd name="T84" fmla="*/ 1091 w 11270"/>
                <a:gd name="T85" fmla="*/ 47 h 1573"/>
                <a:gd name="T86" fmla="*/ 1122 w 11270"/>
                <a:gd name="T87" fmla="*/ 89 h 1573"/>
                <a:gd name="T88" fmla="*/ 1103 w 11270"/>
                <a:gd name="T89" fmla="*/ 117 h 1573"/>
                <a:gd name="T90" fmla="*/ 1112 w 11270"/>
                <a:gd name="T91" fmla="*/ 180 h 1573"/>
                <a:gd name="T92" fmla="*/ 997 w 11270"/>
                <a:gd name="T93" fmla="*/ 190 h 1573"/>
                <a:gd name="T94" fmla="*/ 1175 w 11270"/>
                <a:gd name="T95" fmla="*/ 163 h 1573"/>
                <a:gd name="T96" fmla="*/ 1263 w 11270"/>
                <a:gd name="T97" fmla="*/ 38 h 1573"/>
                <a:gd name="T98" fmla="*/ 1214 w 11270"/>
                <a:gd name="T99" fmla="*/ 47 h 1573"/>
                <a:gd name="T100" fmla="*/ 1244 w 11270"/>
                <a:gd name="T101" fmla="*/ 89 h 1573"/>
                <a:gd name="T102" fmla="*/ 1226 w 11270"/>
                <a:gd name="T103" fmla="*/ 117 h 1573"/>
                <a:gd name="T104" fmla="*/ 1235 w 11270"/>
                <a:gd name="T105" fmla="*/ 180 h 1573"/>
                <a:gd name="T106" fmla="*/ 1154 w 11270"/>
                <a:gd name="T107" fmla="*/ 190 h 1573"/>
                <a:gd name="T108" fmla="*/ 1345 w 11270"/>
                <a:gd name="T109" fmla="*/ 47 h 1573"/>
                <a:gd name="T110" fmla="*/ 1299 w 11270"/>
                <a:gd name="T111" fmla="*/ 190 h 1573"/>
                <a:gd name="T112" fmla="*/ 1309 w 11270"/>
                <a:gd name="T113" fmla="*/ 47 h 1573"/>
                <a:gd name="T114" fmla="*/ 1392 w 11270"/>
                <a:gd name="T115" fmla="*/ 38 h 1573"/>
                <a:gd name="T116" fmla="*/ 0 w 11270"/>
                <a:gd name="T117" fmla="*/ 0 h 1573"/>
                <a:gd name="T118" fmla="*/ 11270 w 11270"/>
                <a:gd name="T119" fmla="*/ 1573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T116" t="T117" r="T118" b="T119"/>
              <a:pathLst>
                <a:path w="11270" h="1573">
                  <a:moveTo>
                    <a:pt x="2361" y="510"/>
                  </a:moveTo>
                  <a:lnTo>
                    <a:pt x="2361" y="510"/>
                  </a:lnTo>
                  <a:cubicBezTo>
                    <a:pt x="2361" y="510"/>
                    <a:pt x="2163" y="1053"/>
                    <a:pt x="2163" y="1053"/>
                  </a:cubicBezTo>
                  <a:cubicBezTo>
                    <a:pt x="2163" y="1053"/>
                    <a:pt x="2551" y="1053"/>
                    <a:pt x="2551" y="1053"/>
                  </a:cubicBezTo>
                  <a:cubicBezTo>
                    <a:pt x="2551" y="1053"/>
                    <a:pt x="2361" y="510"/>
                    <a:pt x="2361" y="510"/>
                  </a:cubicBezTo>
                  <a:close/>
                  <a:moveTo>
                    <a:pt x="408" y="1573"/>
                  </a:moveTo>
                  <a:lnTo>
                    <a:pt x="408" y="1573"/>
                  </a:lnTo>
                  <a:cubicBezTo>
                    <a:pt x="230" y="1573"/>
                    <a:pt x="79" y="1521"/>
                    <a:pt x="0" y="1491"/>
                  </a:cubicBezTo>
                  <a:cubicBezTo>
                    <a:pt x="0" y="1491"/>
                    <a:pt x="0" y="1202"/>
                    <a:pt x="0" y="1202"/>
                  </a:cubicBezTo>
                  <a:cubicBezTo>
                    <a:pt x="0" y="1202"/>
                    <a:pt x="38" y="1202"/>
                    <a:pt x="38" y="1202"/>
                  </a:cubicBezTo>
                  <a:cubicBezTo>
                    <a:pt x="74" y="1338"/>
                    <a:pt x="154" y="1466"/>
                    <a:pt x="421" y="1466"/>
                  </a:cubicBezTo>
                  <a:cubicBezTo>
                    <a:pt x="616" y="1466"/>
                    <a:pt x="752" y="1363"/>
                    <a:pt x="747" y="1202"/>
                  </a:cubicBezTo>
                  <a:cubicBezTo>
                    <a:pt x="742" y="1029"/>
                    <a:pt x="621" y="942"/>
                    <a:pt x="369" y="821"/>
                  </a:cubicBezTo>
                  <a:cubicBezTo>
                    <a:pt x="92" y="688"/>
                    <a:pt x="3" y="557"/>
                    <a:pt x="5" y="393"/>
                  </a:cubicBezTo>
                  <a:cubicBezTo>
                    <a:pt x="5" y="131"/>
                    <a:pt x="215" y="0"/>
                    <a:pt x="524" y="0"/>
                  </a:cubicBezTo>
                  <a:cubicBezTo>
                    <a:pt x="675" y="0"/>
                    <a:pt x="809" y="30"/>
                    <a:pt x="880" y="52"/>
                  </a:cubicBezTo>
                  <a:cubicBezTo>
                    <a:pt x="880" y="52"/>
                    <a:pt x="880" y="307"/>
                    <a:pt x="880" y="307"/>
                  </a:cubicBezTo>
                  <a:cubicBezTo>
                    <a:pt x="880" y="307"/>
                    <a:pt x="846" y="307"/>
                    <a:pt x="846" y="307"/>
                  </a:cubicBezTo>
                  <a:cubicBezTo>
                    <a:pt x="826" y="183"/>
                    <a:pt x="722" y="99"/>
                    <a:pt x="524" y="102"/>
                  </a:cubicBezTo>
                  <a:cubicBezTo>
                    <a:pt x="344" y="104"/>
                    <a:pt x="225" y="186"/>
                    <a:pt x="218" y="329"/>
                  </a:cubicBezTo>
                  <a:cubicBezTo>
                    <a:pt x="211" y="463"/>
                    <a:pt x="297" y="535"/>
                    <a:pt x="453" y="609"/>
                  </a:cubicBezTo>
                  <a:cubicBezTo>
                    <a:pt x="814" y="779"/>
                    <a:pt x="945" y="888"/>
                    <a:pt x="959" y="1110"/>
                  </a:cubicBezTo>
                  <a:cubicBezTo>
                    <a:pt x="977" y="1387"/>
                    <a:pt x="774" y="1573"/>
                    <a:pt x="408" y="1573"/>
                  </a:cubicBezTo>
                  <a:close/>
                  <a:moveTo>
                    <a:pt x="1889" y="547"/>
                  </a:moveTo>
                  <a:lnTo>
                    <a:pt x="1889" y="547"/>
                  </a:lnTo>
                  <a:cubicBezTo>
                    <a:pt x="1864" y="433"/>
                    <a:pt x="1812" y="383"/>
                    <a:pt x="1632" y="383"/>
                  </a:cubicBezTo>
                  <a:cubicBezTo>
                    <a:pt x="1632" y="383"/>
                    <a:pt x="1548" y="383"/>
                    <a:pt x="1548" y="383"/>
                  </a:cubicBezTo>
                  <a:cubicBezTo>
                    <a:pt x="1548" y="383"/>
                    <a:pt x="1548" y="1311"/>
                    <a:pt x="1548" y="1311"/>
                  </a:cubicBezTo>
                  <a:cubicBezTo>
                    <a:pt x="1548" y="1454"/>
                    <a:pt x="1587" y="1496"/>
                    <a:pt x="1716" y="1496"/>
                  </a:cubicBezTo>
                  <a:cubicBezTo>
                    <a:pt x="1716" y="1496"/>
                    <a:pt x="1716" y="1533"/>
                    <a:pt x="1716" y="1533"/>
                  </a:cubicBezTo>
                  <a:cubicBezTo>
                    <a:pt x="1716" y="1533"/>
                    <a:pt x="1170" y="1533"/>
                    <a:pt x="1170" y="1533"/>
                  </a:cubicBezTo>
                  <a:cubicBezTo>
                    <a:pt x="1170" y="1533"/>
                    <a:pt x="1170" y="1496"/>
                    <a:pt x="1170" y="1496"/>
                  </a:cubicBezTo>
                  <a:cubicBezTo>
                    <a:pt x="1298" y="1496"/>
                    <a:pt x="1338" y="1454"/>
                    <a:pt x="1338" y="1311"/>
                  </a:cubicBezTo>
                  <a:cubicBezTo>
                    <a:pt x="1338" y="1311"/>
                    <a:pt x="1338" y="383"/>
                    <a:pt x="1338" y="383"/>
                  </a:cubicBezTo>
                  <a:cubicBezTo>
                    <a:pt x="1338" y="383"/>
                    <a:pt x="1256" y="383"/>
                    <a:pt x="1256" y="383"/>
                  </a:cubicBezTo>
                  <a:cubicBezTo>
                    <a:pt x="1073" y="383"/>
                    <a:pt x="1021" y="433"/>
                    <a:pt x="996" y="547"/>
                  </a:cubicBezTo>
                  <a:cubicBezTo>
                    <a:pt x="996" y="547"/>
                    <a:pt x="959" y="547"/>
                    <a:pt x="959" y="547"/>
                  </a:cubicBezTo>
                  <a:cubicBezTo>
                    <a:pt x="959" y="547"/>
                    <a:pt x="959" y="307"/>
                    <a:pt x="959" y="307"/>
                  </a:cubicBezTo>
                  <a:cubicBezTo>
                    <a:pt x="959" y="307"/>
                    <a:pt x="1926" y="307"/>
                    <a:pt x="1926" y="307"/>
                  </a:cubicBezTo>
                  <a:cubicBezTo>
                    <a:pt x="1926" y="307"/>
                    <a:pt x="1926" y="547"/>
                    <a:pt x="1926" y="547"/>
                  </a:cubicBezTo>
                  <a:cubicBezTo>
                    <a:pt x="1926" y="547"/>
                    <a:pt x="1889" y="547"/>
                    <a:pt x="1889" y="547"/>
                  </a:cubicBezTo>
                  <a:close/>
                  <a:moveTo>
                    <a:pt x="2544" y="1533"/>
                  </a:moveTo>
                  <a:lnTo>
                    <a:pt x="2544" y="1533"/>
                  </a:lnTo>
                  <a:cubicBezTo>
                    <a:pt x="2544" y="1533"/>
                    <a:pt x="2544" y="1496"/>
                    <a:pt x="2544" y="1496"/>
                  </a:cubicBezTo>
                  <a:cubicBezTo>
                    <a:pt x="2616" y="1496"/>
                    <a:pt x="2670" y="1478"/>
                    <a:pt x="2670" y="1422"/>
                  </a:cubicBezTo>
                  <a:cubicBezTo>
                    <a:pt x="2670" y="1400"/>
                    <a:pt x="2665" y="1373"/>
                    <a:pt x="2653" y="1343"/>
                  </a:cubicBezTo>
                  <a:cubicBezTo>
                    <a:pt x="2653" y="1343"/>
                    <a:pt x="2589" y="1155"/>
                    <a:pt x="2589" y="1155"/>
                  </a:cubicBezTo>
                  <a:cubicBezTo>
                    <a:pt x="2589" y="1155"/>
                    <a:pt x="2126" y="1155"/>
                    <a:pt x="2126" y="1155"/>
                  </a:cubicBezTo>
                  <a:cubicBezTo>
                    <a:pt x="2126" y="1155"/>
                    <a:pt x="2067" y="1321"/>
                    <a:pt x="2067" y="1321"/>
                  </a:cubicBezTo>
                  <a:cubicBezTo>
                    <a:pt x="2057" y="1348"/>
                    <a:pt x="2045" y="1385"/>
                    <a:pt x="2045" y="1414"/>
                  </a:cubicBezTo>
                  <a:cubicBezTo>
                    <a:pt x="2045" y="1466"/>
                    <a:pt x="2067" y="1496"/>
                    <a:pt x="2161" y="1496"/>
                  </a:cubicBezTo>
                  <a:cubicBezTo>
                    <a:pt x="2161" y="1496"/>
                    <a:pt x="2161" y="1533"/>
                    <a:pt x="2161" y="1533"/>
                  </a:cubicBezTo>
                  <a:cubicBezTo>
                    <a:pt x="2161" y="1533"/>
                    <a:pt x="1780" y="1533"/>
                    <a:pt x="1780" y="1533"/>
                  </a:cubicBezTo>
                  <a:cubicBezTo>
                    <a:pt x="1780" y="1533"/>
                    <a:pt x="1780" y="1496"/>
                    <a:pt x="1780" y="1496"/>
                  </a:cubicBezTo>
                  <a:cubicBezTo>
                    <a:pt x="1876" y="1496"/>
                    <a:pt x="1909" y="1429"/>
                    <a:pt x="1961" y="1288"/>
                  </a:cubicBezTo>
                  <a:cubicBezTo>
                    <a:pt x="1961" y="1288"/>
                    <a:pt x="2322" y="307"/>
                    <a:pt x="2322" y="307"/>
                  </a:cubicBezTo>
                  <a:cubicBezTo>
                    <a:pt x="2322" y="307"/>
                    <a:pt x="2492" y="307"/>
                    <a:pt x="2492" y="307"/>
                  </a:cubicBezTo>
                  <a:cubicBezTo>
                    <a:pt x="2492" y="307"/>
                    <a:pt x="2860" y="1318"/>
                    <a:pt x="2860" y="1318"/>
                  </a:cubicBezTo>
                  <a:cubicBezTo>
                    <a:pt x="2910" y="1449"/>
                    <a:pt x="2930" y="1491"/>
                    <a:pt x="3046" y="1496"/>
                  </a:cubicBezTo>
                  <a:cubicBezTo>
                    <a:pt x="3046" y="1496"/>
                    <a:pt x="3046" y="1533"/>
                    <a:pt x="3046" y="1533"/>
                  </a:cubicBezTo>
                  <a:cubicBezTo>
                    <a:pt x="3046" y="1533"/>
                    <a:pt x="2544" y="1533"/>
                    <a:pt x="2544" y="1533"/>
                  </a:cubicBezTo>
                  <a:close/>
                  <a:moveTo>
                    <a:pt x="3822" y="547"/>
                  </a:moveTo>
                  <a:lnTo>
                    <a:pt x="3822" y="547"/>
                  </a:lnTo>
                  <a:cubicBezTo>
                    <a:pt x="3800" y="433"/>
                    <a:pt x="3745" y="383"/>
                    <a:pt x="3565" y="383"/>
                  </a:cubicBezTo>
                  <a:cubicBezTo>
                    <a:pt x="3565" y="383"/>
                    <a:pt x="3481" y="383"/>
                    <a:pt x="3481" y="383"/>
                  </a:cubicBezTo>
                  <a:cubicBezTo>
                    <a:pt x="3481" y="383"/>
                    <a:pt x="3481" y="1311"/>
                    <a:pt x="3481" y="1311"/>
                  </a:cubicBezTo>
                  <a:cubicBezTo>
                    <a:pt x="3481" y="1454"/>
                    <a:pt x="3520" y="1496"/>
                    <a:pt x="3649" y="1496"/>
                  </a:cubicBezTo>
                  <a:cubicBezTo>
                    <a:pt x="3649" y="1496"/>
                    <a:pt x="3649" y="1533"/>
                    <a:pt x="3649" y="1533"/>
                  </a:cubicBezTo>
                  <a:cubicBezTo>
                    <a:pt x="3649" y="1533"/>
                    <a:pt x="3103" y="1533"/>
                    <a:pt x="3103" y="1533"/>
                  </a:cubicBezTo>
                  <a:cubicBezTo>
                    <a:pt x="3103" y="1533"/>
                    <a:pt x="3103" y="1496"/>
                    <a:pt x="3103" y="1496"/>
                  </a:cubicBezTo>
                  <a:cubicBezTo>
                    <a:pt x="3234" y="1496"/>
                    <a:pt x="3273" y="1454"/>
                    <a:pt x="3273" y="1311"/>
                  </a:cubicBezTo>
                  <a:cubicBezTo>
                    <a:pt x="3273" y="1311"/>
                    <a:pt x="3273" y="383"/>
                    <a:pt x="3273" y="383"/>
                  </a:cubicBezTo>
                  <a:cubicBezTo>
                    <a:pt x="3273" y="383"/>
                    <a:pt x="3189" y="383"/>
                    <a:pt x="3189" y="383"/>
                  </a:cubicBezTo>
                  <a:cubicBezTo>
                    <a:pt x="3009" y="383"/>
                    <a:pt x="2954" y="433"/>
                    <a:pt x="2930" y="547"/>
                  </a:cubicBezTo>
                  <a:cubicBezTo>
                    <a:pt x="2930" y="547"/>
                    <a:pt x="2895" y="547"/>
                    <a:pt x="2895" y="547"/>
                  </a:cubicBezTo>
                  <a:cubicBezTo>
                    <a:pt x="2895" y="547"/>
                    <a:pt x="2895" y="307"/>
                    <a:pt x="2895" y="307"/>
                  </a:cubicBezTo>
                  <a:cubicBezTo>
                    <a:pt x="2895" y="307"/>
                    <a:pt x="3859" y="307"/>
                    <a:pt x="3859" y="307"/>
                  </a:cubicBezTo>
                  <a:cubicBezTo>
                    <a:pt x="3859" y="307"/>
                    <a:pt x="3859" y="547"/>
                    <a:pt x="3859" y="547"/>
                  </a:cubicBezTo>
                  <a:cubicBezTo>
                    <a:pt x="3859" y="547"/>
                    <a:pt x="3822" y="547"/>
                    <a:pt x="3822" y="547"/>
                  </a:cubicBezTo>
                  <a:close/>
                  <a:moveTo>
                    <a:pt x="3903" y="1533"/>
                  </a:moveTo>
                  <a:lnTo>
                    <a:pt x="3903" y="1533"/>
                  </a:lnTo>
                  <a:cubicBezTo>
                    <a:pt x="3903" y="1533"/>
                    <a:pt x="3903" y="1496"/>
                    <a:pt x="3903" y="1496"/>
                  </a:cubicBezTo>
                  <a:cubicBezTo>
                    <a:pt x="4032" y="1496"/>
                    <a:pt x="4076" y="1454"/>
                    <a:pt x="4076" y="1311"/>
                  </a:cubicBezTo>
                  <a:cubicBezTo>
                    <a:pt x="4076" y="1311"/>
                    <a:pt x="4076" y="529"/>
                    <a:pt x="4076" y="529"/>
                  </a:cubicBezTo>
                  <a:cubicBezTo>
                    <a:pt x="4076" y="386"/>
                    <a:pt x="4032" y="344"/>
                    <a:pt x="3903" y="344"/>
                  </a:cubicBezTo>
                  <a:cubicBezTo>
                    <a:pt x="3903" y="344"/>
                    <a:pt x="3903" y="307"/>
                    <a:pt x="3903" y="307"/>
                  </a:cubicBezTo>
                  <a:cubicBezTo>
                    <a:pt x="3903" y="307"/>
                    <a:pt x="4786" y="307"/>
                    <a:pt x="4786" y="307"/>
                  </a:cubicBezTo>
                  <a:cubicBezTo>
                    <a:pt x="4786" y="307"/>
                    <a:pt x="4786" y="547"/>
                    <a:pt x="4786" y="547"/>
                  </a:cubicBezTo>
                  <a:cubicBezTo>
                    <a:pt x="4786" y="547"/>
                    <a:pt x="4749" y="547"/>
                    <a:pt x="4749" y="547"/>
                  </a:cubicBezTo>
                  <a:cubicBezTo>
                    <a:pt x="4727" y="433"/>
                    <a:pt x="4675" y="383"/>
                    <a:pt x="4494" y="383"/>
                  </a:cubicBezTo>
                  <a:cubicBezTo>
                    <a:pt x="4494" y="383"/>
                    <a:pt x="4388" y="383"/>
                    <a:pt x="4388" y="383"/>
                  </a:cubicBezTo>
                  <a:cubicBezTo>
                    <a:pt x="4299" y="383"/>
                    <a:pt x="4277" y="431"/>
                    <a:pt x="4277" y="535"/>
                  </a:cubicBezTo>
                  <a:cubicBezTo>
                    <a:pt x="4277" y="535"/>
                    <a:pt x="4277" y="846"/>
                    <a:pt x="4277" y="846"/>
                  </a:cubicBezTo>
                  <a:cubicBezTo>
                    <a:pt x="4277" y="846"/>
                    <a:pt x="4489" y="846"/>
                    <a:pt x="4489" y="846"/>
                  </a:cubicBezTo>
                  <a:cubicBezTo>
                    <a:pt x="4588" y="846"/>
                    <a:pt x="4623" y="794"/>
                    <a:pt x="4635" y="720"/>
                  </a:cubicBezTo>
                  <a:cubicBezTo>
                    <a:pt x="4635" y="720"/>
                    <a:pt x="4670" y="720"/>
                    <a:pt x="4670" y="720"/>
                  </a:cubicBezTo>
                  <a:cubicBezTo>
                    <a:pt x="4670" y="720"/>
                    <a:pt x="4670" y="1071"/>
                    <a:pt x="4670" y="1071"/>
                  </a:cubicBezTo>
                  <a:cubicBezTo>
                    <a:pt x="4670" y="1071"/>
                    <a:pt x="4635" y="1071"/>
                    <a:pt x="4635" y="1071"/>
                  </a:cubicBezTo>
                  <a:cubicBezTo>
                    <a:pt x="4623" y="999"/>
                    <a:pt x="4591" y="940"/>
                    <a:pt x="4489" y="940"/>
                  </a:cubicBezTo>
                  <a:cubicBezTo>
                    <a:pt x="4489" y="940"/>
                    <a:pt x="4277" y="940"/>
                    <a:pt x="4277" y="940"/>
                  </a:cubicBezTo>
                  <a:cubicBezTo>
                    <a:pt x="4277" y="940"/>
                    <a:pt x="4277" y="1323"/>
                    <a:pt x="4277" y="1323"/>
                  </a:cubicBezTo>
                  <a:cubicBezTo>
                    <a:pt x="4277" y="1446"/>
                    <a:pt x="4292" y="1456"/>
                    <a:pt x="4388" y="1456"/>
                  </a:cubicBezTo>
                  <a:cubicBezTo>
                    <a:pt x="4388" y="1456"/>
                    <a:pt x="4559" y="1456"/>
                    <a:pt x="4559" y="1456"/>
                  </a:cubicBezTo>
                  <a:cubicBezTo>
                    <a:pt x="4704" y="1456"/>
                    <a:pt x="4781" y="1385"/>
                    <a:pt x="4796" y="1288"/>
                  </a:cubicBezTo>
                  <a:cubicBezTo>
                    <a:pt x="4796" y="1288"/>
                    <a:pt x="4830" y="1288"/>
                    <a:pt x="4830" y="1288"/>
                  </a:cubicBezTo>
                  <a:cubicBezTo>
                    <a:pt x="4830" y="1288"/>
                    <a:pt x="4830" y="1533"/>
                    <a:pt x="4830" y="1533"/>
                  </a:cubicBezTo>
                  <a:cubicBezTo>
                    <a:pt x="4830" y="1533"/>
                    <a:pt x="3903" y="1533"/>
                    <a:pt x="3903" y="1533"/>
                  </a:cubicBezTo>
                  <a:close/>
                  <a:moveTo>
                    <a:pt x="5733" y="1573"/>
                  </a:moveTo>
                  <a:lnTo>
                    <a:pt x="5733" y="1573"/>
                  </a:lnTo>
                  <a:cubicBezTo>
                    <a:pt x="5555" y="1573"/>
                    <a:pt x="5404" y="1521"/>
                    <a:pt x="5325" y="1491"/>
                  </a:cubicBezTo>
                  <a:cubicBezTo>
                    <a:pt x="5325" y="1491"/>
                    <a:pt x="5325" y="1202"/>
                    <a:pt x="5325" y="1202"/>
                  </a:cubicBezTo>
                  <a:cubicBezTo>
                    <a:pt x="5325" y="1202"/>
                    <a:pt x="5362" y="1202"/>
                    <a:pt x="5362" y="1202"/>
                  </a:cubicBezTo>
                  <a:cubicBezTo>
                    <a:pt x="5399" y="1338"/>
                    <a:pt x="5478" y="1466"/>
                    <a:pt x="5745" y="1466"/>
                  </a:cubicBezTo>
                  <a:cubicBezTo>
                    <a:pt x="5940" y="1466"/>
                    <a:pt x="6076" y="1363"/>
                    <a:pt x="6071" y="1202"/>
                  </a:cubicBezTo>
                  <a:cubicBezTo>
                    <a:pt x="6066" y="1029"/>
                    <a:pt x="5945" y="942"/>
                    <a:pt x="5693" y="821"/>
                  </a:cubicBezTo>
                  <a:cubicBezTo>
                    <a:pt x="5416" y="688"/>
                    <a:pt x="5327" y="557"/>
                    <a:pt x="5330" y="393"/>
                  </a:cubicBezTo>
                  <a:cubicBezTo>
                    <a:pt x="5330" y="131"/>
                    <a:pt x="5540" y="0"/>
                    <a:pt x="5849" y="0"/>
                  </a:cubicBezTo>
                  <a:cubicBezTo>
                    <a:pt x="6000" y="0"/>
                    <a:pt x="6133" y="30"/>
                    <a:pt x="6205" y="52"/>
                  </a:cubicBezTo>
                  <a:cubicBezTo>
                    <a:pt x="6205" y="52"/>
                    <a:pt x="6205" y="307"/>
                    <a:pt x="6205" y="307"/>
                  </a:cubicBezTo>
                  <a:cubicBezTo>
                    <a:pt x="6205" y="307"/>
                    <a:pt x="6170" y="307"/>
                    <a:pt x="6170" y="307"/>
                  </a:cubicBezTo>
                  <a:cubicBezTo>
                    <a:pt x="6150" y="183"/>
                    <a:pt x="6047" y="99"/>
                    <a:pt x="5849" y="102"/>
                  </a:cubicBezTo>
                  <a:cubicBezTo>
                    <a:pt x="5668" y="104"/>
                    <a:pt x="5550" y="186"/>
                    <a:pt x="5542" y="329"/>
                  </a:cubicBezTo>
                  <a:cubicBezTo>
                    <a:pt x="5535" y="463"/>
                    <a:pt x="5621" y="535"/>
                    <a:pt x="5777" y="609"/>
                  </a:cubicBezTo>
                  <a:cubicBezTo>
                    <a:pt x="6138" y="779"/>
                    <a:pt x="6269" y="888"/>
                    <a:pt x="6284" y="1110"/>
                  </a:cubicBezTo>
                  <a:cubicBezTo>
                    <a:pt x="6301" y="1387"/>
                    <a:pt x="6099" y="1573"/>
                    <a:pt x="5733" y="1573"/>
                  </a:cubicBezTo>
                  <a:close/>
                  <a:moveTo>
                    <a:pt x="7213" y="547"/>
                  </a:moveTo>
                  <a:lnTo>
                    <a:pt x="7213" y="547"/>
                  </a:lnTo>
                  <a:cubicBezTo>
                    <a:pt x="7189" y="433"/>
                    <a:pt x="7137" y="383"/>
                    <a:pt x="6956" y="383"/>
                  </a:cubicBezTo>
                  <a:cubicBezTo>
                    <a:pt x="6956" y="383"/>
                    <a:pt x="6872" y="383"/>
                    <a:pt x="6872" y="383"/>
                  </a:cubicBezTo>
                  <a:cubicBezTo>
                    <a:pt x="6872" y="383"/>
                    <a:pt x="6872" y="1311"/>
                    <a:pt x="6872" y="1311"/>
                  </a:cubicBezTo>
                  <a:cubicBezTo>
                    <a:pt x="6872" y="1454"/>
                    <a:pt x="6912" y="1496"/>
                    <a:pt x="7040" y="1496"/>
                  </a:cubicBezTo>
                  <a:cubicBezTo>
                    <a:pt x="7040" y="1496"/>
                    <a:pt x="7040" y="1533"/>
                    <a:pt x="7040" y="1533"/>
                  </a:cubicBezTo>
                  <a:cubicBezTo>
                    <a:pt x="7040" y="1533"/>
                    <a:pt x="6494" y="1533"/>
                    <a:pt x="6494" y="1533"/>
                  </a:cubicBezTo>
                  <a:cubicBezTo>
                    <a:pt x="6494" y="1533"/>
                    <a:pt x="6494" y="1496"/>
                    <a:pt x="6494" y="1496"/>
                  </a:cubicBezTo>
                  <a:cubicBezTo>
                    <a:pt x="6625" y="1496"/>
                    <a:pt x="6665" y="1454"/>
                    <a:pt x="6665" y="1311"/>
                  </a:cubicBezTo>
                  <a:cubicBezTo>
                    <a:pt x="6665" y="1311"/>
                    <a:pt x="6665" y="383"/>
                    <a:pt x="6665" y="383"/>
                  </a:cubicBezTo>
                  <a:cubicBezTo>
                    <a:pt x="6665" y="383"/>
                    <a:pt x="6581" y="383"/>
                    <a:pt x="6581" y="383"/>
                  </a:cubicBezTo>
                  <a:cubicBezTo>
                    <a:pt x="6400" y="383"/>
                    <a:pt x="6346" y="433"/>
                    <a:pt x="6321" y="547"/>
                  </a:cubicBezTo>
                  <a:cubicBezTo>
                    <a:pt x="6321" y="547"/>
                    <a:pt x="6286" y="547"/>
                    <a:pt x="6286" y="547"/>
                  </a:cubicBezTo>
                  <a:cubicBezTo>
                    <a:pt x="6286" y="547"/>
                    <a:pt x="6286" y="307"/>
                    <a:pt x="6286" y="307"/>
                  </a:cubicBezTo>
                  <a:cubicBezTo>
                    <a:pt x="6286" y="307"/>
                    <a:pt x="7250" y="307"/>
                    <a:pt x="7250" y="307"/>
                  </a:cubicBezTo>
                  <a:cubicBezTo>
                    <a:pt x="7250" y="307"/>
                    <a:pt x="7250" y="547"/>
                    <a:pt x="7250" y="547"/>
                  </a:cubicBezTo>
                  <a:cubicBezTo>
                    <a:pt x="7250" y="547"/>
                    <a:pt x="7213" y="547"/>
                    <a:pt x="7213" y="547"/>
                  </a:cubicBezTo>
                  <a:close/>
                  <a:moveTo>
                    <a:pt x="8074" y="1533"/>
                  </a:moveTo>
                  <a:lnTo>
                    <a:pt x="8074" y="1533"/>
                  </a:lnTo>
                  <a:cubicBezTo>
                    <a:pt x="8074" y="1533"/>
                    <a:pt x="7700" y="888"/>
                    <a:pt x="7700" y="888"/>
                  </a:cubicBezTo>
                  <a:cubicBezTo>
                    <a:pt x="7868" y="881"/>
                    <a:pt x="8022" y="801"/>
                    <a:pt x="8022" y="631"/>
                  </a:cubicBezTo>
                  <a:cubicBezTo>
                    <a:pt x="8022" y="451"/>
                    <a:pt x="7908" y="383"/>
                    <a:pt x="7760" y="383"/>
                  </a:cubicBezTo>
                  <a:cubicBezTo>
                    <a:pt x="7656" y="383"/>
                    <a:pt x="7631" y="398"/>
                    <a:pt x="7631" y="505"/>
                  </a:cubicBezTo>
                  <a:cubicBezTo>
                    <a:pt x="7631" y="505"/>
                    <a:pt x="7631" y="1305"/>
                    <a:pt x="7631" y="1305"/>
                  </a:cubicBezTo>
                  <a:cubicBezTo>
                    <a:pt x="7631" y="1449"/>
                    <a:pt x="7673" y="1496"/>
                    <a:pt x="7802" y="1496"/>
                  </a:cubicBezTo>
                  <a:cubicBezTo>
                    <a:pt x="7802" y="1496"/>
                    <a:pt x="7802" y="1533"/>
                    <a:pt x="7802" y="1533"/>
                  </a:cubicBezTo>
                  <a:cubicBezTo>
                    <a:pt x="7802" y="1533"/>
                    <a:pt x="7255" y="1533"/>
                    <a:pt x="7255" y="1533"/>
                  </a:cubicBezTo>
                  <a:cubicBezTo>
                    <a:pt x="7255" y="1533"/>
                    <a:pt x="7255" y="1496"/>
                    <a:pt x="7255" y="1496"/>
                  </a:cubicBezTo>
                  <a:cubicBezTo>
                    <a:pt x="7384" y="1496"/>
                    <a:pt x="7426" y="1449"/>
                    <a:pt x="7426" y="1305"/>
                  </a:cubicBezTo>
                  <a:cubicBezTo>
                    <a:pt x="7426" y="1305"/>
                    <a:pt x="7426" y="527"/>
                    <a:pt x="7426" y="527"/>
                  </a:cubicBezTo>
                  <a:cubicBezTo>
                    <a:pt x="7426" y="431"/>
                    <a:pt x="7423" y="344"/>
                    <a:pt x="7292" y="344"/>
                  </a:cubicBezTo>
                  <a:cubicBezTo>
                    <a:pt x="7292" y="344"/>
                    <a:pt x="7292" y="307"/>
                    <a:pt x="7292" y="307"/>
                  </a:cubicBezTo>
                  <a:cubicBezTo>
                    <a:pt x="7292" y="307"/>
                    <a:pt x="7760" y="307"/>
                    <a:pt x="7760" y="307"/>
                  </a:cubicBezTo>
                  <a:cubicBezTo>
                    <a:pt x="7999" y="307"/>
                    <a:pt x="8232" y="366"/>
                    <a:pt x="8232" y="611"/>
                  </a:cubicBezTo>
                  <a:cubicBezTo>
                    <a:pt x="8232" y="824"/>
                    <a:pt x="8049" y="905"/>
                    <a:pt x="7940" y="925"/>
                  </a:cubicBezTo>
                  <a:cubicBezTo>
                    <a:pt x="7940" y="925"/>
                    <a:pt x="8185" y="1325"/>
                    <a:pt x="8185" y="1325"/>
                  </a:cubicBezTo>
                  <a:cubicBezTo>
                    <a:pt x="8254" y="1439"/>
                    <a:pt x="8281" y="1496"/>
                    <a:pt x="8378" y="1496"/>
                  </a:cubicBezTo>
                  <a:cubicBezTo>
                    <a:pt x="8491" y="1496"/>
                    <a:pt x="8518" y="1436"/>
                    <a:pt x="8518" y="1308"/>
                  </a:cubicBezTo>
                  <a:cubicBezTo>
                    <a:pt x="8518" y="1308"/>
                    <a:pt x="8518" y="529"/>
                    <a:pt x="8518" y="529"/>
                  </a:cubicBezTo>
                  <a:cubicBezTo>
                    <a:pt x="8518" y="386"/>
                    <a:pt x="8476" y="344"/>
                    <a:pt x="8348" y="344"/>
                  </a:cubicBezTo>
                  <a:cubicBezTo>
                    <a:pt x="8348" y="344"/>
                    <a:pt x="8348" y="307"/>
                    <a:pt x="8348" y="307"/>
                  </a:cubicBezTo>
                  <a:cubicBezTo>
                    <a:pt x="8348" y="307"/>
                    <a:pt x="9231" y="307"/>
                    <a:pt x="9231" y="307"/>
                  </a:cubicBezTo>
                  <a:cubicBezTo>
                    <a:pt x="9231" y="307"/>
                    <a:pt x="9231" y="547"/>
                    <a:pt x="9231" y="547"/>
                  </a:cubicBezTo>
                  <a:cubicBezTo>
                    <a:pt x="9231" y="547"/>
                    <a:pt x="9193" y="547"/>
                    <a:pt x="9193" y="547"/>
                  </a:cubicBezTo>
                  <a:cubicBezTo>
                    <a:pt x="9169" y="433"/>
                    <a:pt x="9119" y="383"/>
                    <a:pt x="8936" y="383"/>
                  </a:cubicBezTo>
                  <a:cubicBezTo>
                    <a:pt x="8936" y="383"/>
                    <a:pt x="8833" y="383"/>
                    <a:pt x="8833" y="383"/>
                  </a:cubicBezTo>
                  <a:cubicBezTo>
                    <a:pt x="8741" y="383"/>
                    <a:pt x="8721" y="431"/>
                    <a:pt x="8721" y="535"/>
                  </a:cubicBezTo>
                  <a:cubicBezTo>
                    <a:pt x="8721" y="535"/>
                    <a:pt x="8721" y="846"/>
                    <a:pt x="8721" y="846"/>
                  </a:cubicBezTo>
                  <a:cubicBezTo>
                    <a:pt x="8721" y="846"/>
                    <a:pt x="8934" y="846"/>
                    <a:pt x="8934" y="846"/>
                  </a:cubicBezTo>
                  <a:cubicBezTo>
                    <a:pt x="9033" y="846"/>
                    <a:pt x="9065" y="794"/>
                    <a:pt x="9080" y="720"/>
                  </a:cubicBezTo>
                  <a:cubicBezTo>
                    <a:pt x="9080" y="720"/>
                    <a:pt x="9112" y="720"/>
                    <a:pt x="9112" y="720"/>
                  </a:cubicBezTo>
                  <a:cubicBezTo>
                    <a:pt x="9112" y="720"/>
                    <a:pt x="9112" y="1071"/>
                    <a:pt x="9112" y="1071"/>
                  </a:cubicBezTo>
                  <a:cubicBezTo>
                    <a:pt x="9112" y="1071"/>
                    <a:pt x="9080" y="1071"/>
                    <a:pt x="9080" y="1071"/>
                  </a:cubicBezTo>
                  <a:cubicBezTo>
                    <a:pt x="9067" y="999"/>
                    <a:pt x="9033" y="940"/>
                    <a:pt x="8934" y="940"/>
                  </a:cubicBezTo>
                  <a:cubicBezTo>
                    <a:pt x="8934" y="940"/>
                    <a:pt x="8721" y="940"/>
                    <a:pt x="8721" y="940"/>
                  </a:cubicBezTo>
                  <a:cubicBezTo>
                    <a:pt x="8721" y="940"/>
                    <a:pt x="8721" y="1323"/>
                    <a:pt x="8721" y="1323"/>
                  </a:cubicBezTo>
                  <a:cubicBezTo>
                    <a:pt x="8721" y="1446"/>
                    <a:pt x="8736" y="1456"/>
                    <a:pt x="8833" y="1456"/>
                  </a:cubicBezTo>
                  <a:cubicBezTo>
                    <a:pt x="8833" y="1456"/>
                    <a:pt x="9001" y="1456"/>
                    <a:pt x="9001" y="1456"/>
                  </a:cubicBezTo>
                  <a:cubicBezTo>
                    <a:pt x="9146" y="1456"/>
                    <a:pt x="9223" y="1385"/>
                    <a:pt x="9240" y="1288"/>
                  </a:cubicBezTo>
                  <a:cubicBezTo>
                    <a:pt x="9240" y="1288"/>
                    <a:pt x="9275" y="1288"/>
                    <a:pt x="9275" y="1288"/>
                  </a:cubicBezTo>
                  <a:cubicBezTo>
                    <a:pt x="9275" y="1288"/>
                    <a:pt x="9275" y="1533"/>
                    <a:pt x="9275" y="1533"/>
                  </a:cubicBezTo>
                  <a:cubicBezTo>
                    <a:pt x="9275" y="1533"/>
                    <a:pt x="8074" y="1533"/>
                    <a:pt x="8074" y="1533"/>
                  </a:cubicBezTo>
                  <a:close/>
                  <a:moveTo>
                    <a:pt x="9344" y="1533"/>
                  </a:moveTo>
                  <a:lnTo>
                    <a:pt x="9344" y="1533"/>
                  </a:lnTo>
                  <a:cubicBezTo>
                    <a:pt x="9344" y="1533"/>
                    <a:pt x="9344" y="1496"/>
                    <a:pt x="9344" y="1496"/>
                  </a:cubicBezTo>
                  <a:cubicBezTo>
                    <a:pt x="9473" y="1496"/>
                    <a:pt x="9515" y="1454"/>
                    <a:pt x="9515" y="1311"/>
                  </a:cubicBezTo>
                  <a:cubicBezTo>
                    <a:pt x="9515" y="1311"/>
                    <a:pt x="9515" y="529"/>
                    <a:pt x="9515" y="529"/>
                  </a:cubicBezTo>
                  <a:cubicBezTo>
                    <a:pt x="9515" y="386"/>
                    <a:pt x="9473" y="344"/>
                    <a:pt x="9344" y="344"/>
                  </a:cubicBezTo>
                  <a:cubicBezTo>
                    <a:pt x="9344" y="344"/>
                    <a:pt x="9344" y="307"/>
                    <a:pt x="9344" y="307"/>
                  </a:cubicBezTo>
                  <a:cubicBezTo>
                    <a:pt x="9344" y="307"/>
                    <a:pt x="10224" y="307"/>
                    <a:pt x="10224" y="307"/>
                  </a:cubicBezTo>
                  <a:cubicBezTo>
                    <a:pt x="10224" y="307"/>
                    <a:pt x="10224" y="547"/>
                    <a:pt x="10224" y="547"/>
                  </a:cubicBezTo>
                  <a:cubicBezTo>
                    <a:pt x="10224" y="547"/>
                    <a:pt x="10190" y="547"/>
                    <a:pt x="10190" y="547"/>
                  </a:cubicBezTo>
                  <a:cubicBezTo>
                    <a:pt x="10165" y="433"/>
                    <a:pt x="10113" y="383"/>
                    <a:pt x="9932" y="383"/>
                  </a:cubicBezTo>
                  <a:cubicBezTo>
                    <a:pt x="9932" y="383"/>
                    <a:pt x="9829" y="383"/>
                    <a:pt x="9829" y="383"/>
                  </a:cubicBezTo>
                  <a:cubicBezTo>
                    <a:pt x="9737" y="383"/>
                    <a:pt x="9718" y="431"/>
                    <a:pt x="9718" y="535"/>
                  </a:cubicBezTo>
                  <a:cubicBezTo>
                    <a:pt x="9718" y="535"/>
                    <a:pt x="9718" y="846"/>
                    <a:pt x="9718" y="846"/>
                  </a:cubicBezTo>
                  <a:cubicBezTo>
                    <a:pt x="9718" y="846"/>
                    <a:pt x="9930" y="846"/>
                    <a:pt x="9930" y="846"/>
                  </a:cubicBezTo>
                  <a:cubicBezTo>
                    <a:pt x="10029" y="846"/>
                    <a:pt x="10061" y="794"/>
                    <a:pt x="10073" y="720"/>
                  </a:cubicBezTo>
                  <a:cubicBezTo>
                    <a:pt x="10073" y="720"/>
                    <a:pt x="10108" y="720"/>
                    <a:pt x="10108" y="720"/>
                  </a:cubicBezTo>
                  <a:cubicBezTo>
                    <a:pt x="10108" y="720"/>
                    <a:pt x="10108" y="1071"/>
                    <a:pt x="10108" y="1071"/>
                  </a:cubicBezTo>
                  <a:cubicBezTo>
                    <a:pt x="10108" y="1071"/>
                    <a:pt x="10073" y="1071"/>
                    <a:pt x="10073" y="1071"/>
                  </a:cubicBezTo>
                  <a:cubicBezTo>
                    <a:pt x="10061" y="999"/>
                    <a:pt x="10029" y="940"/>
                    <a:pt x="9930" y="940"/>
                  </a:cubicBezTo>
                  <a:cubicBezTo>
                    <a:pt x="9930" y="940"/>
                    <a:pt x="9718" y="940"/>
                    <a:pt x="9718" y="940"/>
                  </a:cubicBezTo>
                  <a:cubicBezTo>
                    <a:pt x="9718" y="940"/>
                    <a:pt x="9718" y="1323"/>
                    <a:pt x="9718" y="1323"/>
                  </a:cubicBezTo>
                  <a:cubicBezTo>
                    <a:pt x="9718" y="1446"/>
                    <a:pt x="9732" y="1456"/>
                    <a:pt x="9829" y="1456"/>
                  </a:cubicBezTo>
                  <a:cubicBezTo>
                    <a:pt x="9829" y="1456"/>
                    <a:pt x="9997" y="1456"/>
                    <a:pt x="9997" y="1456"/>
                  </a:cubicBezTo>
                  <a:cubicBezTo>
                    <a:pt x="10143" y="1456"/>
                    <a:pt x="10219" y="1385"/>
                    <a:pt x="10234" y="1288"/>
                  </a:cubicBezTo>
                  <a:cubicBezTo>
                    <a:pt x="10234" y="1288"/>
                    <a:pt x="10269" y="1288"/>
                    <a:pt x="10269" y="1288"/>
                  </a:cubicBezTo>
                  <a:cubicBezTo>
                    <a:pt x="10269" y="1288"/>
                    <a:pt x="10269" y="1533"/>
                    <a:pt x="10269" y="1533"/>
                  </a:cubicBezTo>
                  <a:cubicBezTo>
                    <a:pt x="10269" y="1533"/>
                    <a:pt x="9344" y="1533"/>
                    <a:pt x="9344" y="1533"/>
                  </a:cubicBezTo>
                  <a:close/>
                  <a:moveTo>
                    <a:pt x="11235" y="547"/>
                  </a:moveTo>
                  <a:lnTo>
                    <a:pt x="11235" y="547"/>
                  </a:lnTo>
                  <a:cubicBezTo>
                    <a:pt x="11210" y="433"/>
                    <a:pt x="11156" y="383"/>
                    <a:pt x="10976" y="383"/>
                  </a:cubicBezTo>
                  <a:cubicBezTo>
                    <a:pt x="10976" y="383"/>
                    <a:pt x="10892" y="383"/>
                    <a:pt x="10892" y="383"/>
                  </a:cubicBezTo>
                  <a:cubicBezTo>
                    <a:pt x="10892" y="383"/>
                    <a:pt x="10892" y="1311"/>
                    <a:pt x="10892" y="1311"/>
                  </a:cubicBezTo>
                  <a:cubicBezTo>
                    <a:pt x="10892" y="1454"/>
                    <a:pt x="10931" y="1496"/>
                    <a:pt x="11062" y="1496"/>
                  </a:cubicBezTo>
                  <a:cubicBezTo>
                    <a:pt x="11062" y="1496"/>
                    <a:pt x="11062" y="1533"/>
                    <a:pt x="11062" y="1533"/>
                  </a:cubicBezTo>
                  <a:cubicBezTo>
                    <a:pt x="11062" y="1533"/>
                    <a:pt x="10516" y="1533"/>
                    <a:pt x="10516" y="1533"/>
                  </a:cubicBezTo>
                  <a:cubicBezTo>
                    <a:pt x="10516" y="1533"/>
                    <a:pt x="10516" y="1496"/>
                    <a:pt x="10516" y="1496"/>
                  </a:cubicBezTo>
                  <a:cubicBezTo>
                    <a:pt x="10644" y="1496"/>
                    <a:pt x="10684" y="1454"/>
                    <a:pt x="10684" y="1311"/>
                  </a:cubicBezTo>
                  <a:cubicBezTo>
                    <a:pt x="10684" y="1311"/>
                    <a:pt x="10684" y="383"/>
                    <a:pt x="10684" y="383"/>
                  </a:cubicBezTo>
                  <a:cubicBezTo>
                    <a:pt x="10684" y="383"/>
                    <a:pt x="10600" y="383"/>
                    <a:pt x="10600" y="383"/>
                  </a:cubicBezTo>
                  <a:cubicBezTo>
                    <a:pt x="10419" y="383"/>
                    <a:pt x="10367" y="433"/>
                    <a:pt x="10343" y="547"/>
                  </a:cubicBezTo>
                  <a:cubicBezTo>
                    <a:pt x="10343" y="547"/>
                    <a:pt x="10306" y="547"/>
                    <a:pt x="10306" y="547"/>
                  </a:cubicBezTo>
                  <a:cubicBezTo>
                    <a:pt x="10306" y="547"/>
                    <a:pt x="10306" y="307"/>
                    <a:pt x="10306" y="307"/>
                  </a:cubicBezTo>
                  <a:cubicBezTo>
                    <a:pt x="10306" y="307"/>
                    <a:pt x="11270" y="307"/>
                    <a:pt x="11270" y="307"/>
                  </a:cubicBezTo>
                  <a:cubicBezTo>
                    <a:pt x="11270" y="307"/>
                    <a:pt x="11270" y="547"/>
                    <a:pt x="11270" y="547"/>
                  </a:cubicBezTo>
                  <a:cubicBezTo>
                    <a:pt x="11270" y="547"/>
                    <a:pt x="11235" y="547"/>
                    <a:pt x="11235" y="547"/>
                  </a:cubicBezTo>
                  <a:close/>
                </a:path>
              </a:pathLst>
            </a:cu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2052" name="AutoShape 4"/>
            <p:cNvSpPr>
              <a:spLocks noChangeArrowheads="1"/>
            </p:cNvSpPr>
            <p:nvPr/>
          </p:nvSpPr>
          <p:spPr bwMode="auto">
            <a:xfrm>
              <a:off x="1907" y="2318"/>
              <a:ext cx="31" cy="31"/>
            </a:xfrm>
            <a:custGeom>
              <a:avLst/>
              <a:gdLst>
                <a:gd name="T0" fmla="*/ 15 w 253"/>
                <a:gd name="T1" fmla="*/ 15 h 253"/>
                <a:gd name="T2" fmla="*/ 15 w 253"/>
                <a:gd name="T3" fmla="*/ 15 h 253"/>
                <a:gd name="T4" fmla="*/ 20 w 253"/>
                <a:gd name="T5" fmla="*/ 12 h 253"/>
                <a:gd name="T6" fmla="*/ 16 w 253"/>
                <a:gd name="T7" fmla="*/ 8 h 253"/>
                <a:gd name="T8" fmla="*/ 12 w 253"/>
                <a:gd name="T9" fmla="*/ 8 h 253"/>
                <a:gd name="T10" fmla="*/ 12 w 253"/>
                <a:gd name="T11" fmla="*/ 15 h 253"/>
                <a:gd name="T12" fmla="*/ 15 w 253"/>
                <a:gd name="T13" fmla="*/ 15 h 253"/>
                <a:gd name="T14" fmla="*/ 12 w 253"/>
                <a:gd name="T15" fmla="*/ 24 h 253"/>
                <a:gd name="T16" fmla="*/ 12 w 253"/>
                <a:gd name="T17" fmla="*/ 24 h 253"/>
                <a:gd name="T18" fmla="*/ 10 w 253"/>
                <a:gd name="T19" fmla="*/ 24 h 253"/>
                <a:gd name="T20" fmla="*/ 10 w 253"/>
                <a:gd name="T21" fmla="*/ 6 h 253"/>
                <a:gd name="T22" fmla="*/ 17 w 253"/>
                <a:gd name="T23" fmla="*/ 6 h 253"/>
                <a:gd name="T24" fmla="*/ 23 w 253"/>
                <a:gd name="T25" fmla="*/ 12 h 253"/>
                <a:gd name="T26" fmla="*/ 18 w 253"/>
                <a:gd name="T27" fmla="*/ 17 h 253"/>
                <a:gd name="T28" fmla="*/ 23 w 253"/>
                <a:gd name="T29" fmla="*/ 24 h 253"/>
                <a:gd name="T30" fmla="*/ 21 w 253"/>
                <a:gd name="T31" fmla="*/ 24 h 253"/>
                <a:gd name="T32" fmla="*/ 16 w 253"/>
                <a:gd name="T33" fmla="*/ 17 h 253"/>
                <a:gd name="T34" fmla="*/ 12 w 253"/>
                <a:gd name="T35" fmla="*/ 17 h 253"/>
                <a:gd name="T36" fmla="*/ 12 w 253"/>
                <a:gd name="T37" fmla="*/ 24 h 253"/>
                <a:gd name="T38" fmla="*/ 2 w 253"/>
                <a:gd name="T39" fmla="*/ 16 h 253"/>
                <a:gd name="T40" fmla="*/ 2 w 253"/>
                <a:gd name="T41" fmla="*/ 16 h 253"/>
                <a:gd name="T42" fmla="*/ 15 w 253"/>
                <a:gd name="T43" fmla="*/ 29 h 253"/>
                <a:gd name="T44" fmla="*/ 29 w 253"/>
                <a:gd name="T45" fmla="*/ 16 h 253"/>
                <a:gd name="T46" fmla="*/ 15 w 253"/>
                <a:gd name="T47" fmla="*/ 2 h 253"/>
                <a:gd name="T48" fmla="*/ 2 w 253"/>
                <a:gd name="T49" fmla="*/ 16 h 253"/>
                <a:gd name="T50" fmla="*/ 31 w 253"/>
                <a:gd name="T51" fmla="*/ 16 h 253"/>
                <a:gd name="T52" fmla="*/ 31 w 253"/>
                <a:gd name="T53" fmla="*/ 16 h 253"/>
                <a:gd name="T54" fmla="*/ 15 w 253"/>
                <a:gd name="T55" fmla="*/ 31 h 253"/>
                <a:gd name="T56" fmla="*/ 0 w 253"/>
                <a:gd name="T57" fmla="*/ 16 h 253"/>
                <a:gd name="T58" fmla="*/ 15 w 253"/>
                <a:gd name="T59" fmla="*/ 0 h 253"/>
                <a:gd name="T60" fmla="*/ 31 w 253"/>
                <a:gd name="T61" fmla="*/ 16 h 253"/>
                <a:gd name="T62" fmla="*/ 0 w 253"/>
                <a:gd name="T63" fmla="*/ 0 h 253"/>
                <a:gd name="T64" fmla="*/ 253 w 253"/>
                <a:gd name="T65"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T62" t="T63" r="T64" b="T65"/>
              <a:pathLst>
                <a:path w="253" h="253">
                  <a:moveTo>
                    <a:pt x="122" y="119"/>
                  </a:moveTo>
                  <a:lnTo>
                    <a:pt x="122" y="119"/>
                  </a:lnTo>
                  <a:cubicBezTo>
                    <a:pt x="144" y="119"/>
                    <a:pt x="166" y="119"/>
                    <a:pt x="166" y="94"/>
                  </a:cubicBezTo>
                  <a:cubicBezTo>
                    <a:pt x="166" y="73"/>
                    <a:pt x="149" y="68"/>
                    <a:pt x="132" y="68"/>
                  </a:cubicBezTo>
                  <a:cubicBezTo>
                    <a:pt x="132" y="68"/>
                    <a:pt x="99" y="68"/>
                    <a:pt x="99" y="68"/>
                  </a:cubicBezTo>
                  <a:cubicBezTo>
                    <a:pt x="99" y="68"/>
                    <a:pt x="99" y="119"/>
                    <a:pt x="99" y="119"/>
                  </a:cubicBezTo>
                  <a:cubicBezTo>
                    <a:pt x="99" y="119"/>
                    <a:pt x="122" y="119"/>
                    <a:pt x="122" y="119"/>
                  </a:cubicBezTo>
                  <a:close/>
                  <a:moveTo>
                    <a:pt x="99" y="199"/>
                  </a:moveTo>
                  <a:lnTo>
                    <a:pt x="99" y="199"/>
                  </a:lnTo>
                  <a:cubicBezTo>
                    <a:pt x="99" y="199"/>
                    <a:pt x="81" y="199"/>
                    <a:pt x="81" y="199"/>
                  </a:cubicBezTo>
                  <a:cubicBezTo>
                    <a:pt x="81" y="199"/>
                    <a:pt x="81" y="53"/>
                    <a:pt x="81" y="53"/>
                  </a:cubicBezTo>
                  <a:cubicBezTo>
                    <a:pt x="81" y="53"/>
                    <a:pt x="137" y="53"/>
                    <a:pt x="137" y="53"/>
                  </a:cubicBezTo>
                  <a:cubicBezTo>
                    <a:pt x="170" y="53"/>
                    <a:pt x="184" y="68"/>
                    <a:pt x="184" y="94"/>
                  </a:cubicBezTo>
                  <a:cubicBezTo>
                    <a:pt x="184" y="120"/>
                    <a:pt x="167" y="131"/>
                    <a:pt x="147" y="135"/>
                  </a:cubicBezTo>
                  <a:cubicBezTo>
                    <a:pt x="147" y="135"/>
                    <a:pt x="191" y="199"/>
                    <a:pt x="191" y="199"/>
                  </a:cubicBezTo>
                  <a:cubicBezTo>
                    <a:pt x="191" y="199"/>
                    <a:pt x="170" y="199"/>
                    <a:pt x="170" y="199"/>
                  </a:cubicBezTo>
                  <a:cubicBezTo>
                    <a:pt x="170" y="199"/>
                    <a:pt x="129" y="135"/>
                    <a:pt x="129" y="135"/>
                  </a:cubicBezTo>
                  <a:cubicBezTo>
                    <a:pt x="129" y="135"/>
                    <a:pt x="99" y="135"/>
                    <a:pt x="99" y="135"/>
                  </a:cubicBezTo>
                  <a:cubicBezTo>
                    <a:pt x="99" y="135"/>
                    <a:pt x="99" y="199"/>
                    <a:pt x="99" y="199"/>
                  </a:cubicBezTo>
                  <a:close/>
                  <a:moveTo>
                    <a:pt x="20" y="127"/>
                  </a:moveTo>
                  <a:lnTo>
                    <a:pt x="20" y="127"/>
                  </a:lnTo>
                  <a:cubicBezTo>
                    <a:pt x="20" y="187"/>
                    <a:pt x="65" y="235"/>
                    <a:pt x="126" y="235"/>
                  </a:cubicBezTo>
                  <a:cubicBezTo>
                    <a:pt x="188" y="235"/>
                    <a:pt x="233" y="187"/>
                    <a:pt x="233" y="127"/>
                  </a:cubicBezTo>
                  <a:cubicBezTo>
                    <a:pt x="233" y="66"/>
                    <a:pt x="188" y="18"/>
                    <a:pt x="126" y="18"/>
                  </a:cubicBezTo>
                  <a:cubicBezTo>
                    <a:pt x="65" y="18"/>
                    <a:pt x="20" y="66"/>
                    <a:pt x="20" y="127"/>
                  </a:cubicBezTo>
                  <a:close/>
                  <a:moveTo>
                    <a:pt x="253" y="127"/>
                  </a:moveTo>
                  <a:lnTo>
                    <a:pt x="253" y="127"/>
                  </a:lnTo>
                  <a:cubicBezTo>
                    <a:pt x="253" y="197"/>
                    <a:pt x="198" y="253"/>
                    <a:pt x="126" y="253"/>
                  </a:cubicBezTo>
                  <a:cubicBezTo>
                    <a:pt x="55" y="253"/>
                    <a:pt x="0" y="197"/>
                    <a:pt x="0" y="127"/>
                  </a:cubicBezTo>
                  <a:cubicBezTo>
                    <a:pt x="0" y="55"/>
                    <a:pt x="55" y="0"/>
                    <a:pt x="126" y="0"/>
                  </a:cubicBezTo>
                  <a:cubicBezTo>
                    <a:pt x="198" y="0"/>
                    <a:pt x="253" y="55"/>
                    <a:pt x="253" y="127"/>
                  </a:cubicBezTo>
                  <a:close/>
                </a:path>
              </a:pathLst>
            </a:custGeom>
            <a:solidFill>
              <a:srgbClr val="FFFFFF"/>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grpSp>
      <p:sp>
        <p:nvSpPr>
          <p:cNvPr id="2053" name="AutoShape 5"/>
          <p:cNvSpPr>
            <a:spLocks noChangeArrowheads="1"/>
          </p:cNvSpPr>
          <p:nvPr/>
        </p:nvSpPr>
        <p:spPr bwMode="auto">
          <a:xfrm>
            <a:off x="0" y="1849438"/>
            <a:ext cx="265113" cy="271462"/>
          </a:xfrm>
          <a:custGeom>
            <a:avLst/>
            <a:gdLst>
              <a:gd name="T0" fmla="*/ 0 w 2289"/>
              <a:gd name="T1" fmla="*/ 215214 h 2360"/>
              <a:gd name="T2" fmla="*/ 0 w 2289"/>
              <a:gd name="T3" fmla="*/ 215214 h 2360"/>
              <a:gd name="T4" fmla="*/ 189714 w 2289"/>
              <a:gd name="T5" fmla="*/ 135731 h 2360"/>
              <a:gd name="T6" fmla="*/ 0 w 2289"/>
              <a:gd name="T7" fmla="*/ 56133 h 2360"/>
              <a:gd name="T8" fmla="*/ 0 w 2289"/>
              <a:gd name="T9" fmla="*/ 0 h 2360"/>
              <a:gd name="T10" fmla="*/ 265113 w 2289"/>
              <a:gd name="T11" fmla="*/ 112381 h 2360"/>
              <a:gd name="T12" fmla="*/ 265113 w 2289"/>
              <a:gd name="T13" fmla="*/ 158966 h 2360"/>
              <a:gd name="T14" fmla="*/ 0 w 2289"/>
              <a:gd name="T15" fmla="*/ 271462 h 2360"/>
              <a:gd name="T16" fmla="*/ 0 w 2289"/>
              <a:gd name="T17" fmla="*/ 215214 h 2360"/>
              <a:gd name="T18" fmla="*/ 0 w 2289"/>
              <a:gd name="T19" fmla="*/ 0 h 2360"/>
              <a:gd name="T20" fmla="*/ 2289 w 2289"/>
              <a:gd name="T21" fmla="*/ 2360 h 2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89" h="2360">
                <a:moveTo>
                  <a:pt x="0" y="1871"/>
                </a:moveTo>
                <a:lnTo>
                  <a:pt x="0" y="1871"/>
                </a:lnTo>
                <a:cubicBezTo>
                  <a:pt x="0" y="1871"/>
                  <a:pt x="1638" y="1180"/>
                  <a:pt x="1638" y="1180"/>
                </a:cubicBezTo>
                <a:cubicBezTo>
                  <a:pt x="1638" y="1180"/>
                  <a:pt x="0" y="488"/>
                  <a:pt x="0" y="488"/>
                </a:cubicBezTo>
                <a:cubicBezTo>
                  <a:pt x="0" y="488"/>
                  <a:pt x="0" y="0"/>
                  <a:pt x="0" y="0"/>
                </a:cubicBezTo>
                <a:cubicBezTo>
                  <a:pt x="0" y="0"/>
                  <a:pt x="2289" y="977"/>
                  <a:pt x="2289" y="977"/>
                </a:cubicBezTo>
                <a:cubicBezTo>
                  <a:pt x="2289" y="977"/>
                  <a:pt x="2289" y="1382"/>
                  <a:pt x="2289" y="1382"/>
                </a:cubicBezTo>
                <a:cubicBezTo>
                  <a:pt x="2289" y="1382"/>
                  <a:pt x="0" y="2360"/>
                  <a:pt x="0" y="2360"/>
                </a:cubicBezTo>
                <a:cubicBezTo>
                  <a:pt x="0" y="2360"/>
                  <a:pt x="0" y="1871"/>
                  <a:pt x="0" y="1871"/>
                </a:cubicBezTo>
                <a:close/>
              </a:path>
            </a:pathLst>
          </a:custGeom>
          <a:solidFill>
            <a:srgbClr val="00A6D6"/>
          </a:solidFill>
          <a:ln w="9525">
            <a:noFill/>
            <a:round/>
            <a:headEnd/>
            <a:tailEnd/>
          </a:ln>
          <a:effectLst/>
        </p:spPr>
        <p:txBody>
          <a:bodyPr wrap="none" anchor="ctr"/>
          <a:lstStyle/>
          <a:p>
            <a:pPr>
              <a:lnSpc>
                <a:spcPct val="110000"/>
              </a:lnSpc>
              <a:spcBef>
                <a:spcPts val="675"/>
              </a:spcBef>
              <a:buClr>
                <a:srgbClr val="00A6D6"/>
              </a:buClr>
              <a:buSzPct val="100000"/>
              <a:buFont typeface="Arial" charset="0"/>
              <a:buChar char="&gt;"/>
              <a:defRPr/>
            </a:pPr>
            <a:endParaRPr lang="zh-CN" altLang="en-US"/>
          </a:p>
        </p:txBody>
      </p:sp>
      <p:sp>
        <p:nvSpPr>
          <p:cNvPr id="2054" name="Line 6"/>
          <p:cNvSpPr>
            <a:spLocks noChangeShapeType="1"/>
          </p:cNvSpPr>
          <p:nvPr/>
        </p:nvSpPr>
        <p:spPr bwMode="auto">
          <a:xfrm flipH="1">
            <a:off x="-7938" y="1038225"/>
            <a:ext cx="9159876" cy="1588"/>
          </a:xfrm>
          <a:prstGeom prst="line">
            <a:avLst/>
          </a:prstGeom>
          <a:noFill/>
          <a:ln w="15840" cap="rnd">
            <a:solidFill>
              <a:srgbClr val="FFFFFF"/>
            </a:solidFill>
            <a:prstDash val="sysDot"/>
            <a:miter lim="800000"/>
            <a:headEnd/>
            <a:tailEnd/>
          </a:ln>
          <a:effectLst/>
        </p:spPr>
        <p:txBody>
          <a:bodyPr/>
          <a:lstStyle/>
          <a:p>
            <a:pPr>
              <a:lnSpc>
                <a:spcPct val="110000"/>
              </a:lnSpc>
              <a:spcBef>
                <a:spcPts val="675"/>
              </a:spcBef>
              <a:buClr>
                <a:srgbClr val="00A6D6"/>
              </a:buClr>
              <a:buSzPct val="100000"/>
              <a:buFont typeface="Arial" charset="0"/>
              <a:buChar char="&gt;"/>
              <a:defRPr/>
            </a:pPr>
            <a:endParaRPr lang="zh-CN" altLang="en-US"/>
          </a:p>
        </p:txBody>
      </p:sp>
      <p:pic>
        <p:nvPicPr>
          <p:cNvPr id="3" name="Picture 7"/>
          <p:cNvPicPr>
            <a:picLocks noChangeAspect="1" noChangeArrowheads="1"/>
          </p:cNvPicPr>
          <p:nvPr/>
        </p:nvPicPr>
        <p:blipFill>
          <a:blip r:embed="rId13" cstate="print"/>
          <a:srcRect/>
          <a:stretch>
            <a:fillRect/>
          </a:stretch>
        </p:blipFill>
        <p:spPr bwMode="auto">
          <a:xfrm>
            <a:off x="-252413" y="123825"/>
            <a:ext cx="2592388" cy="1268413"/>
          </a:xfrm>
          <a:prstGeom prst="rect">
            <a:avLst/>
          </a:prstGeom>
          <a:noFill/>
          <a:ln w="9525">
            <a:noFill/>
            <a:round/>
            <a:headEnd/>
            <a:tailEnd/>
          </a:ln>
        </p:spPr>
      </p:pic>
      <p:sp>
        <p:nvSpPr>
          <p:cNvPr id="2055" name="Rectangle 8"/>
          <p:cNvSpPr>
            <a:spLocks noGrp="1" noChangeArrowheads="1"/>
          </p:cNvSpPr>
          <p:nvPr>
            <p:ph type="title"/>
          </p:nvPr>
        </p:nvSpPr>
        <p:spPr bwMode="auto">
          <a:xfrm>
            <a:off x="250825" y="307975"/>
            <a:ext cx="8261350" cy="37623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ltLang="zh-CN" smtClean="0"/>
              <a:t>Click to edit the title text format</a:t>
            </a:r>
          </a:p>
        </p:txBody>
      </p:sp>
      <p:sp>
        <p:nvSpPr>
          <p:cNvPr id="2056" name="Rectangle 9"/>
          <p:cNvSpPr>
            <a:spLocks noGrp="1" noChangeArrowheads="1"/>
          </p:cNvSpPr>
          <p:nvPr>
            <p:ph type="body" idx="1"/>
          </p:nvPr>
        </p:nvSpPr>
        <p:spPr bwMode="auto">
          <a:xfrm>
            <a:off x="323850" y="1196975"/>
            <a:ext cx="8261350" cy="38322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mj-lt"/>
          <a:ea typeface="+mj-ea"/>
          <a:cs typeface="+mj-cs"/>
        </a:defRPr>
      </a:lvl1pPr>
      <a:lvl2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2pPr>
      <a:lvl3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3pPr>
      <a:lvl4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4pPr>
      <a:lvl5pPr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5pPr>
      <a:lvl6pPr marL="4572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6pPr>
      <a:lvl7pPr marL="9144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7pPr>
      <a:lvl8pPr marL="13716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8pPr>
      <a:lvl9pPr marL="1828800" algn="l" defTabSz="449263" rtl="0" eaLnBrk="0" fontAlgn="base" hangingPunct="0">
        <a:lnSpc>
          <a:spcPct val="84000"/>
        </a:lnSpc>
        <a:spcBef>
          <a:spcPct val="0"/>
        </a:spcBef>
        <a:spcAft>
          <a:spcPct val="0"/>
        </a:spcAft>
        <a:buClr>
          <a:srgbClr val="FFFFFF"/>
        </a:buClr>
        <a:buSzPct val="100000"/>
        <a:buFont typeface="Arial" charset="0"/>
        <a:defRPr sz="2800" b="1">
          <a:solidFill>
            <a:srgbClr val="FFFFFF"/>
          </a:solidFill>
          <a:latin typeface="Arial" charset="0"/>
          <a:ea typeface="宋体" charset="-122"/>
        </a:defRPr>
      </a:lvl9pPr>
    </p:titleStyle>
    <p:bodyStyle>
      <a:lvl1pPr marL="168275" indent="-168275" algn="l" defTabSz="449263" rtl="0" eaLnBrk="0" fontAlgn="base" hangingPunct="0">
        <a:lnSpc>
          <a:spcPct val="103000"/>
        </a:lnSpc>
        <a:spcBef>
          <a:spcPts val="3600"/>
        </a:spcBef>
        <a:spcAft>
          <a:spcPct val="0"/>
        </a:spcAft>
        <a:buClr>
          <a:srgbClr val="00A6D6"/>
        </a:buClr>
        <a:buSzPct val="100000"/>
        <a:buFont typeface="Arial" charset="0"/>
        <a:buChar char="&gt;"/>
        <a:defRPr sz="3200" b="1">
          <a:solidFill>
            <a:srgbClr val="000000"/>
          </a:solidFill>
          <a:latin typeface="+mn-lt"/>
          <a:ea typeface="+mn-ea"/>
          <a:cs typeface="+mn-cs"/>
        </a:defRPr>
      </a:lvl1pPr>
      <a:lvl2pPr marL="569913" indent="-169863" algn="l" defTabSz="449263" rtl="0" eaLnBrk="0" fontAlgn="base" hangingPunct="0">
        <a:lnSpc>
          <a:spcPct val="103000"/>
        </a:lnSpc>
        <a:spcBef>
          <a:spcPts val="600"/>
        </a:spcBef>
        <a:spcAft>
          <a:spcPct val="0"/>
        </a:spcAft>
        <a:buClr>
          <a:srgbClr val="00A6D6"/>
        </a:buClr>
        <a:buSzPct val="50000"/>
        <a:buFont typeface="Wingdings" pitchFamily="2" charset="2"/>
        <a:buChar char=""/>
        <a:defRPr sz="1600">
          <a:solidFill>
            <a:srgbClr val="000000"/>
          </a:solidFill>
          <a:latin typeface="+mn-lt"/>
          <a:ea typeface="+mn-ea"/>
        </a:defRPr>
      </a:lvl2pPr>
      <a:lvl3pPr marL="914400" indent="-173038" algn="l" defTabSz="449263" rtl="0" eaLnBrk="0" fontAlgn="base" hangingPunct="0">
        <a:lnSpc>
          <a:spcPct val="103000"/>
        </a:lnSpc>
        <a:spcBef>
          <a:spcPts val="525"/>
        </a:spcBef>
        <a:spcAft>
          <a:spcPct val="0"/>
        </a:spcAft>
        <a:buClr>
          <a:srgbClr val="000000"/>
        </a:buClr>
        <a:buSzPct val="100000"/>
        <a:buFont typeface="Arial" charset="0"/>
        <a:buChar char="–"/>
        <a:defRPr sz="1400">
          <a:solidFill>
            <a:srgbClr val="000000"/>
          </a:solidFill>
          <a:latin typeface="+mn-lt"/>
          <a:ea typeface="+mn-ea"/>
        </a:defRPr>
      </a:lvl3pPr>
      <a:lvl4pPr marL="1243013" indent="-161925"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4pPr>
      <a:lvl5pPr marL="16002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5pPr>
      <a:lvl6pPr marL="20574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6pPr>
      <a:lvl7pPr marL="25146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7pPr>
      <a:lvl8pPr marL="29718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8pPr>
      <a:lvl9pPr marL="3429000" indent="-177800" algn="l" defTabSz="449263" rtl="0" eaLnBrk="0" fontAlgn="base" hangingPunct="0">
        <a:lnSpc>
          <a:spcPct val="93000"/>
        </a:lnSpc>
        <a:spcBef>
          <a:spcPts val="1050"/>
        </a:spcBef>
        <a:spcAft>
          <a:spcPct val="0"/>
        </a:spcAft>
        <a:buClr>
          <a:srgbClr val="000000"/>
        </a:buClr>
        <a:buSzPct val="100000"/>
        <a:buFont typeface="Arial" charset="0"/>
        <a:buChar char="–"/>
        <a:defRPr sz="1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halin.com/memcach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code.google.com/p/xmemcached/" TargetMode="External"/><Relationship Id="rId5" Type="http://schemas.openxmlformats.org/officeDocument/2006/relationships/hyperlink" Target="http://code.google.com/p/spymemcached/" TargetMode="External"/><Relationship Id="rId4" Type="http://schemas.openxmlformats.org/officeDocument/2006/relationships/hyperlink" Target="http://code.google.com/p/memcache-client-forjav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
          <p:cNvGrpSpPr>
            <a:grpSpLocks/>
          </p:cNvGrpSpPr>
          <p:nvPr/>
        </p:nvGrpSpPr>
        <p:grpSpPr bwMode="auto">
          <a:xfrm>
            <a:off x="228600" y="5216528"/>
            <a:ext cx="5280026" cy="830263"/>
            <a:chOff x="144" y="3286"/>
            <a:chExt cx="3326" cy="523"/>
          </a:xfrm>
        </p:grpSpPr>
        <p:sp>
          <p:nvSpPr>
            <p:cNvPr id="3076" name="Rectangle 2"/>
            <p:cNvSpPr>
              <a:spLocks noChangeArrowheads="1"/>
            </p:cNvSpPr>
            <p:nvPr/>
          </p:nvSpPr>
          <p:spPr bwMode="auto">
            <a:xfrm>
              <a:off x="144" y="3286"/>
              <a:ext cx="1938" cy="262"/>
            </a:xfrm>
            <a:prstGeom prst="rect">
              <a:avLst/>
            </a:prstGeom>
            <a:solidFill>
              <a:srgbClr val="617595"/>
            </a:solidFill>
            <a:ln w="9525">
              <a:noFill/>
              <a:round/>
              <a:headEnd/>
              <a:tailEnd/>
            </a:ln>
          </p:spPr>
          <p:txBody>
            <a:bodyPr lIns="90000" tIns="91440" rIns="90000" bIns="91440" anchor="ctr"/>
            <a:lstStyle/>
            <a:p>
              <a:pPr>
                <a:lnSpc>
                  <a:spcPct val="110000"/>
                </a:lnSpc>
                <a:spcBef>
                  <a:spcPts val="1575"/>
                </a:spcBef>
                <a:buClr>
                  <a:srgbClr val="00A6D6"/>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400" dirty="0">
                  <a:solidFill>
                    <a:srgbClr val="FFFFFF"/>
                  </a:solidFill>
                </a:rPr>
                <a:t>Presenter: </a:t>
              </a:r>
              <a:r>
                <a:rPr lang="en-GB" altLang="zh-CN" sz="1400" dirty="0" smtClean="0">
                  <a:solidFill>
                    <a:srgbClr val="FFFFFF"/>
                  </a:solidFill>
                </a:rPr>
                <a:t>Schooner R&amp;D group</a:t>
              </a:r>
              <a:endParaRPr lang="en-GB" altLang="zh-CN" sz="1400" dirty="0">
                <a:solidFill>
                  <a:srgbClr val="FFFFFF"/>
                </a:solidFill>
              </a:endParaRPr>
            </a:p>
          </p:txBody>
        </p:sp>
        <p:sp>
          <p:nvSpPr>
            <p:cNvPr id="3077" name="Rectangle 3"/>
            <p:cNvSpPr>
              <a:spLocks noChangeArrowheads="1"/>
            </p:cNvSpPr>
            <p:nvPr/>
          </p:nvSpPr>
          <p:spPr bwMode="auto">
            <a:xfrm>
              <a:off x="1157" y="3286"/>
              <a:ext cx="2313" cy="262"/>
            </a:xfrm>
            <a:prstGeom prst="rect">
              <a:avLst/>
            </a:prstGeom>
            <a:noFill/>
            <a:ln w="9525">
              <a:noFill/>
              <a:round/>
              <a:headEnd/>
              <a:tailEnd/>
            </a:ln>
          </p:spPr>
          <p:txBody>
            <a:bodyPr wrap="none" anchor="ctr"/>
            <a:lstStyle/>
            <a:p>
              <a:pPr>
                <a:lnSpc>
                  <a:spcPct val="110000"/>
                </a:lnSpc>
                <a:spcBef>
                  <a:spcPts val="675"/>
                </a:spcBef>
                <a:buClr>
                  <a:srgbClr val="00A6D6"/>
                </a:buClr>
                <a:buSzPct val="100000"/>
                <a:buFont typeface="Arial" charset="0"/>
                <a:buChar char="&gt;"/>
              </a:pPr>
              <a:endParaRPr lang="zh-CN" altLang="en-US"/>
            </a:p>
          </p:txBody>
        </p:sp>
        <p:sp>
          <p:nvSpPr>
            <p:cNvPr id="3078" name="Rectangle 4"/>
            <p:cNvSpPr>
              <a:spLocks noChangeArrowheads="1"/>
            </p:cNvSpPr>
            <p:nvPr/>
          </p:nvSpPr>
          <p:spPr bwMode="auto">
            <a:xfrm>
              <a:off x="144" y="3548"/>
              <a:ext cx="1938" cy="261"/>
            </a:xfrm>
            <a:prstGeom prst="rect">
              <a:avLst/>
            </a:prstGeom>
            <a:solidFill>
              <a:srgbClr val="617595"/>
            </a:solidFill>
            <a:ln w="9525">
              <a:noFill/>
              <a:round/>
              <a:headEnd/>
              <a:tailEnd/>
            </a:ln>
          </p:spPr>
          <p:txBody>
            <a:bodyPr lIns="90000" tIns="91440" rIns="90000" bIns="91440" anchor="ctr"/>
            <a:lstStyle/>
            <a:p>
              <a:pPr>
                <a:lnSpc>
                  <a:spcPct val="110000"/>
                </a:lnSpc>
                <a:spcBef>
                  <a:spcPts val="1575"/>
                </a:spcBef>
                <a:buClr>
                  <a:srgbClr val="00A6D6"/>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400" dirty="0">
                  <a:solidFill>
                    <a:srgbClr val="FFFFFF"/>
                  </a:solidFill>
                </a:rPr>
                <a:t>Date: </a:t>
              </a:r>
              <a:r>
                <a:rPr lang="en-GB" altLang="zh-CN" sz="1400" dirty="0" smtClean="0">
                  <a:solidFill>
                    <a:srgbClr val="FFFFFF"/>
                  </a:solidFill>
                </a:rPr>
                <a:t>2009/12/2</a:t>
              </a:r>
              <a:endParaRPr lang="en-GB" altLang="zh-CN" sz="1400" dirty="0">
                <a:solidFill>
                  <a:srgbClr val="FFFFFF"/>
                </a:solidFill>
              </a:endParaRPr>
            </a:p>
          </p:txBody>
        </p:sp>
        <p:sp>
          <p:nvSpPr>
            <p:cNvPr id="3079" name="Rectangle 5"/>
            <p:cNvSpPr>
              <a:spLocks noChangeArrowheads="1"/>
            </p:cNvSpPr>
            <p:nvPr/>
          </p:nvSpPr>
          <p:spPr bwMode="auto">
            <a:xfrm>
              <a:off x="1157" y="3548"/>
              <a:ext cx="2313" cy="261"/>
            </a:xfrm>
            <a:prstGeom prst="rect">
              <a:avLst/>
            </a:prstGeom>
            <a:noFill/>
            <a:ln w="9525">
              <a:noFill/>
              <a:round/>
              <a:headEnd/>
              <a:tailEnd/>
            </a:ln>
          </p:spPr>
          <p:txBody>
            <a:bodyPr wrap="none" anchor="ctr"/>
            <a:lstStyle/>
            <a:p>
              <a:pPr>
                <a:lnSpc>
                  <a:spcPct val="110000"/>
                </a:lnSpc>
                <a:spcBef>
                  <a:spcPts val="675"/>
                </a:spcBef>
                <a:buClr>
                  <a:srgbClr val="00A6D6"/>
                </a:buClr>
                <a:buSzPct val="100000"/>
                <a:buFont typeface="Arial" charset="0"/>
                <a:buChar char="&gt;"/>
              </a:pPr>
              <a:endParaRPr lang="zh-CN" altLang="en-US"/>
            </a:p>
          </p:txBody>
        </p:sp>
        <p:sp>
          <p:nvSpPr>
            <p:cNvPr id="3080" name="Line 6"/>
            <p:cNvSpPr>
              <a:spLocks noChangeShapeType="1"/>
            </p:cNvSpPr>
            <p:nvPr/>
          </p:nvSpPr>
          <p:spPr bwMode="auto">
            <a:xfrm>
              <a:off x="144" y="3548"/>
              <a:ext cx="3326" cy="1"/>
            </a:xfrm>
            <a:prstGeom prst="line">
              <a:avLst/>
            </a:prstGeom>
            <a:noFill/>
            <a:ln w="12600">
              <a:solidFill>
                <a:srgbClr val="000000"/>
              </a:solidFill>
              <a:miter lim="800000"/>
              <a:headEnd/>
              <a:tailEnd/>
            </a:ln>
          </p:spPr>
          <p:txBody>
            <a:bodyPr/>
            <a:lstStyle/>
            <a:p>
              <a:endParaRPr lang="zh-CN" altLang="en-US"/>
            </a:p>
          </p:txBody>
        </p:sp>
      </p:grpSp>
      <p:sp>
        <p:nvSpPr>
          <p:cNvPr id="3075" name="Text Box 7"/>
          <p:cNvSpPr txBox="1">
            <a:spLocks noChangeArrowheads="1"/>
          </p:cNvSpPr>
          <p:nvPr/>
        </p:nvSpPr>
        <p:spPr bwMode="auto">
          <a:xfrm>
            <a:off x="360363" y="2189163"/>
            <a:ext cx="8269287" cy="741362"/>
          </a:xfrm>
          <a:prstGeom prst="rect">
            <a:avLst/>
          </a:prstGeom>
          <a:noFill/>
          <a:ln w="9525">
            <a:noFill/>
            <a:round/>
            <a:headEnd/>
            <a:tailEnd/>
          </a:ln>
        </p:spPr>
        <p:txBody>
          <a:bodyPr lIns="0" tIns="0" rIns="0" bIns="0" anchor="ctr"/>
          <a:lstStyle/>
          <a:p>
            <a:pPr>
              <a:lnSpc>
                <a:spcPct val="90000"/>
              </a:lnSpc>
              <a:buClr>
                <a:srgbClr val="FFFFFF"/>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b="1" dirty="0">
                <a:solidFill>
                  <a:srgbClr val="000000"/>
                </a:solidFill>
              </a:rPr>
              <a:t>Schooner Memcached </a:t>
            </a:r>
            <a:r>
              <a:rPr lang="en-GB" altLang="zh-CN" sz="2400" b="1" dirty="0" smtClean="0">
                <a:solidFill>
                  <a:srgbClr val="000000"/>
                </a:solidFill>
              </a:rPr>
              <a:t>Java Client</a:t>
            </a:r>
          </a:p>
        </p:txBody>
      </p:sp>
    </p:spTree>
  </p:cSld>
  <p:clrMapOvr>
    <a:masterClrMapping/>
  </p:clrMapOvr>
  <p:transition spd="med">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CN" dirty="0" smtClean="0"/>
              <a:t>Memcached client Benchmark (2/5)</a:t>
            </a:r>
            <a:endParaRPr lang="zh-CN" altLang="en-US" dirty="0" smtClean="0"/>
          </a:p>
        </p:txBody>
      </p:sp>
      <p:pic>
        <p:nvPicPr>
          <p:cNvPr id="47106" name="Picture 2" descr="C:\Documents and Settings\mengli\桌面\新建文件夹\ThreadNum_throughput_64_mix_string.jpg"/>
          <p:cNvPicPr>
            <a:picLocks noChangeAspect="1" noChangeArrowheads="1"/>
          </p:cNvPicPr>
          <p:nvPr/>
        </p:nvPicPr>
        <p:blipFill>
          <a:blip r:embed="rId3" cstate="print"/>
          <a:srcRect/>
          <a:stretch>
            <a:fillRect/>
          </a:stretch>
        </p:blipFill>
        <p:spPr bwMode="auto">
          <a:xfrm>
            <a:off x="285720" y="928670"/>
            <a:ext cx="8501090" cy="531318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smtClean="0"/>
              <a:t>Memcached client Benchmark (3/5)</a:t>
            </a:r>
            <a:endParaRPr lang="zh-CN" altLang="en-US" dirty="0" smtClean="0"/>
          </a:p>
        </p:txBody>
      </p:sp>
      <p:pic>
        <p:nvPicPr>
          <p:cNvPr id="48130" name="Picture 2" descr="C:\Documents and Settings\mengli\桌面\新建文件夹\ThreadNum_throughput_102400_mix_string.jpg"/>
          <p:cNvPicPr>
            <a:picLocks noChangeAspect="1" noChangeArrowheads="1"/>
          </p:cNvPicPr>
          <p:nvPr/>
        </p:nvPicPr>
        <p:blipFill>
          <a:blip r:embed="rId3" cstate="print"/>
          <a:srcRect/>
          <a:stretch>
            <a:fillRect/>
          </a:stretch>
        </p:blipFill>
        <p:spPr bwMode="auto">
          <a:xfrm>
            <a:off x="285720" y="857252"/>
            <a:ext cx="8572528" cy="535783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dirty="0" smtClean="0"/>
              <a:t>Memcached client Benchmark (4/5)</a:t>
            </a:r>
            <a:endParaRPr lang="zh-CN" altLang="en-US" dirty="0" smtClean="0"/>
          </a:p>
        </p:txBody>
      </p:sp>
      <p:pic>
        <p:nvPicPr>
          <p:cNvPr id="49154" name="Picture 2" descr="C:\Documents and Settings\mengli\桌面\新建文件夹\DataSize_throughput_1_mix_string.jpg"/>
          <p:cNvPicPr>
            <a:picLocks noChangeAspect="1" noChangeArrowheads="1"/>
          </p:cNvPicPr>
          <p:nvPr/>
        </p:nvPicPr>
        <p:blipFill>
          <a:blip r:embed="rId3" cstate="print"/>
          <a:srcRect/>
          <a:stretch>
            <a:fillRect/>
          </a:stretch>
        </p:blipFill>
        <p:spPr bwMode="auto">
          <a:xfrm>
            <a:off x="285752" y="928690"/>
            <a:ext cx="8572528" cy="535783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smtClean="0"/>
              <a:t>Memcached client Benchmark (5/5)</a:t>
            </a:r>
            <a:endParaRPr lang="zh-CN" altLang="en-US" dirty="0" smtClean="0"/>
          </a:p>
        </p:txBody>
      </p:sp>
      <p:pic>
        <p:nvPicPr>
          <p:cNvPr id="50178" name="Picture 2" descr="C:\Documents and Settings\mengli\桌面\新建文件夹\DataSize_throughput_128_mix_string.jpg"/>
          <p:cNvPicPr>
            <a:picLocks noChangeAspect="1" noChangeArrowheads="1"/>
          </p:cNvPicPr>
          <p:nvPr/>
        </p:nvPicPr>
        <p:blipFill>
          <a:blip r:embed="rId3" cstate="print"/>
          <a:srcRect/>
          <a:stretch>
            <a:fillRect/>
          </a:stretch>
        </p:blipFill>
        <p:spPr bwMode="auto">
          <a:xfrm>
            <a:off x="257177" y="937620"/>
            <a:ext cx="8672541" cy="54203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691313" y="6515100"/>
            <a:ext cx="2127250" cy="336550"/>
          </a:xfrm>
          <a:prstGeom prst="rect">
            <a:avLst/>
          </a:prstGeom>
          <a:noFill/>
          <a:ln w="9525">
            <a:noFill/>
            <a:round/>
            <a:headEnd/>
            <a:tailEnd/>
          </a:ln>
        </p:spPr>
        <p:txBody>
          <a:bodyPr lIns="0" tIns="0" rIns="0" bIns="0" anchor="b"/>
          <a:lstStyle/>
          <a:p>
            <a:pPr algn="r">
              <a:lnSpc>
                <a:spcPct val="93000"/>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129223-11B8-4415-804D-EA4D4A4DB2DC}" type="slidenum">
              <a:rPr lang="en-GB" altLang="zh-CN" sz="900">
                <a:solidFill>
                  <a:srgbClr val="000000"/>
                </a:solidFill>
              </a:rPr>
              <a:pPr algn="r">
                <a:lnSpc>
                  <a:spcPct val="93000"/>
                </a:lnSpc>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GB" altLang="zh-CN" sz="900">
              <a:solidFill>
                <a:srgbClr val="000000"/>
              </a:solidFill>
            </a:endParaRPr>
          </a:p>
        </p:txBody>
      </p:sp>
      <p:sp>
        <p:nvSpPr>
          <p:cNvPr id="19459" name="Text Box 2"/>
          <p:cNvSpPr txBox="1">
            <a:spLocks noChangeArrowheads="1"/>
          </p:cNvSpPr>
          <p:nvPr/>
        </p:nvSpPr>
        <p:spPr bwMode="auto">
          <a:xfrm>
            <a:off x="250825" y="307975"/>
            <a:ext cx="8264525" cy="379413"/>
          </a:xfrm>
          <a:prstGeom prst="rect">
            <a:avLst/>
          </a:prstGeom>
          <a:noFill/>
          <a:ln w="9525">
            <a:noFill/>
            <a:round/>
            <a:headEnd/>
            <a:tailEnd/>
          </a:ln>
        </p:spPr>
        <p:txBody>
          <a:bodyPr lIns="0" tIns="0" rIns="0" bIns="0" anchor="ctr"/>
          <a:lstStyle/>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800" b="1">
                <a:solidFill>
                  <a:srgbClr val="FFFFFF"/>
                </a:solidFill>
              </a:rPr>
              <a:t>The End</a:t>
            </a:r>
          </a:p>
        </p:txBody>
      </p:sp>
      <p:sp>
        <p:nvSpPr>
          <p:cNvPr id="19460" name="Text Box 3"/>
          <p:cNvSpPr txBox="1">
            <a:spLocks noChangeArrowheads="1"/>
          </p:cNvSpPr>
          <p:nvPr/>
        </p:nvSpPr>
        <p:spPr bwMode="auto">
          <a:xfrm>
            <a:off x="323850" y="1196975"/>
            <a:ext cx="8264525" cy="3835400"/>
          </a:xfrm>
          <a:prstGeom prst="rect">
            <a:avLst/>
          </a:prstGeom>
          <a:noFill/>
          <a:ln w="9525">
            <a:noFill/>
            <a:round/>
            <a:headEnd/>
            <a:tailEnd/>
          </a:ln>
        </p:spPr>
        <p:txBody>
          <a:bodyPr lIns="0" tIns="0" rIns="0" bIns="0"/>
          <a:lstStyle/>
          <a:p>
            <a:pPr marL="165100" indent="-165100">
              <a:lnSpc>
                <a:spcPct val="103000"/>
              </a:lnSpc>
              <a:spcBef>
                <a:spcPts val="3600"/>
              </a:spcBef>
              <a:buClr>
                <a:srgbClr val="00A6D6"/>
              </a:buClr>
              <a:buFont typeface="Arial" charset="0"/>
              <a:buChar char="&gt;"/>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pPr>
            <a:r>
              <a:rPr lang="en-GB" altLang="zh-CN" sz="3200" b="1">
                <a:solidFill>
                  <a:srgbClr val="000000"/>
                </a:solidFill>
              </a:rPr>
              <a:t>Thanks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691313" y="6515100"/>
            <a:ext cx="2127250" cy="336550"/>
          </a:xfrm>
          <a:prstGeom prst="rect">
            <a:avLst/>
          </a:prstGeom>
          <a:noFill/>
          <a:ln w="9525">
            <a:noFill/>
            <a:round/>
            <a:headEnd/>
            <a:tailEnd/>
          </a:ln>
        </p:spPr>
        <p:txBody>
          <a:bodyPr lIns="0" tIns="0" rIns="0" bIns="0" anchor="b"/>
          <a:lstStyle/>
          <a:p>
            <a:pPr algn="r">
              <a:lnSpc>
                <a:spcPct val="93000"/>
              </a:lnSpc>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BA1000A-CFFE-464F-A202-A7C47E378E34}" type="slidenum">
              <a:rPr lang="en-GB" altLang="zh-CN" sz="900">
                <a:solidFill>
                  <a:srgbClr val="000000"/>
                </a:solidFill>
              </a:rPr>
              <a:pPr algn="r">
                <a:lnSpc>
                  <a:spcPct val="93000"/>
                </a:lnSpc>
                <a:buClr>
                  <a:srgbClr val="000000"/>
                </a:buClr>
                <a:buSzPct val="100000"/>
                <a:buFont typeface="Arial" charset="0"/>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GB" altLang="zh-CN" sz="900">
              <a:solidFill>
                <a:srgbClr val="000000"/>
              </a:solidFill>
            </a:endParaRPr>
          </a:p>
        </p:txBody>
      </p:sp>
      <p:sp>
        <p:nvSpPr>
          <p:cNvPr id="4099" name="Text Box 2"/>
          <p:cNvSpPr txBox="1">
            <a:spLocks noChangeArrowheads="1"/>
          </p:cNvSpPr>
          <p:nvPr/>
        </p:nvSpPr>
        <p:spPr bwMode="auto">
          <a:xfrm>
            <a:off x="250825" y="307975"/>
            <a:ext cx="8262938" cy="377825"/>
          </a:xfrm>
          <a:prstGeom prst="rect">
            <a:avLst/>
          </a:prstGeom>
          <a:noFill/>
          <a:ln w="9525">
            <a:noFill/>
            <a:round/>
            <a:headEnd/>
            <a:tailEnd/>
          </a:ln>
        </p:spPr>
        <p:txBody>
          <a:bodyPr lIns="0" tIns="0" rIns="0" bIns="0" anchor="ctr"/>
          <a:lstStyle/>
          <a:p>
            <a:pPr eaLnBrk="0" hangingPunct="0">
              <a:lnSpc>
                <a:spcPct val="84000"/>
              </a:lnSpc>
              <a:buClr>
                <a:srgbClr val="FFFFFF"/>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b="1">
                <a:solidFill>
                  <a:srgbClr val="FFFFFF"/>
                </a:solidFill>
              </a:rPr>
              <a:t>Agenda</a:t>
            </a:r>
          </a:p>
        </p:txBody>
      </p:sp>
      <p:sp>
        <p:nvSpPr>
          <p:cNvPr id="4100" name="Text Box 3"/>
          <p:cNvSpPr txBox="1">
            <a:spLocks noChangeArrowheads="1"/>
          </p:cNvSpPr>
          <p:nvPr/>
        </p:nvSpPr>
        <p:spPr bwMode="auto">
          <a:xfrm>
            <a:off x="323850" y="1196975"/>
            <a:ext cx="8262938" cy="4660917"/>
          </a:xfrm>
          <a:prstGeom prst="rect">
            <a:avLst/>
          </a:prstGeom>
          <a:noFill/>
          <a:ln w="9525">
            <a:noFill/>
            <a:round/>
            <a:headEnd/>
            <a:tailEnd/>
          </a:ln>
        </p:spPr>
        <p:txBody>
          <a:bodyPr lIns="0" tIns="0" rIns="0" bIns="0"/>
          <a:lstStyle/>
          <a:p>
            <a:pPr marL="168275" lvl="1" indent="-168275" eaLnBrk="0" hangingPunct="0">
              <a:spcBef>
                <a:spcPts val="3600"/>
              </a:spcBef>
              <a:buClr>
                <a:srgbClr val="00A6D6"/>
              </a:buClr>
              <a:buSzPct val="100000"/>
              <a:buFont typeface="Arial" charset="0"/>
              <a:buChar char="&g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3200" dirty="0" smtClean="0">
                <a:solidFill>
                  <a:srgbClr val="000000"/>
                </a:solidFill>
              </a:rPr>
              <a:t>Overview</a:t>
            </a:r>
          </a:p>
          <a:p>
            <a:pPr marL="577850" lvl="1" indent="-176213" eaLnBrk="0" hangingPunct="0">
              <a:lnSpc>
                <a:spcPct val="110000"/>
              </a:lnSpc>
              <a:spcBef>
                <a:spcPct val="30000"/>
              </a:spcBef>
              <a:buClr>
                <a:srgbClr val="00A6D6"/>
              </a:buClr>
              <a:buSzPct val="50000"/>
              <a:buFont typeface="Wingdings" pitchFamily="2" charset="2"/>
              <a:buChar char="n"/>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1600" dirty="0" smtClean="0">
                <a:solidFill>
                  <a:schemeClr val="tx1"/>
                </a:solidFill>
                <a:latin typeface="+mn-lt"/>
                <a:ea typeface="+mn-ea"/>
              </a:rPr>
              <a:t>Features</a:t>
            </a:r>
          </a:p>
          <a:p>
            <a:pPr marL="577850" lvl="1" indent="-176213" eaLnBrk="0" hangingPunct="0">
              <a:lnSpc>
                <a:spcPct val="110000"/>
              </a:lnSpc>
              <a:spcBef>
                <a:spcPct val="30000"/>
              </a:spcBef>
              <a:buClr>
                <a:srgbClr val="00A6D6"/>
              </a:buClr>
              <a:buSzPct val="50000"/>
              <a:buFont typeface="Wingdings" pitchFamily="2" charset="2"/>
              <a:buChar char="n"/>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1600" dirty="0" smtClean="0">
                <a:solidFill>
                  <a:schemeClr val="tx1"/>
                </a:solidFill>
                <a:latin typeface="+mn-lt"/>
                <a:ea typeface="+mn-ea"/>
              </a:rPr>
              <a:t>Usage</a:t>
            </a:r>
          </a:p>
          <a:p>
            <a:pPr marL="577850" lvl="1" indent="-176213" eaLnBrk="0" hangingPunct="0">
              <a:lnSpc>
                <a:spcPct val="110000"/>
              </a:lnSpc>
              <a:spcBef>
                <a:spcPct val="30000"/>
              </a:spcBef>
              <a:buClr>
                <a:srgbClr val="00A6D6"/>
              </a:buClr>
              <a:buSzPct val="50000"/>
              <a:buFont typeface="Wingdings" pitchFamily="2" charset="2"/>
              <a:buChar char="n"/>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1600" dirty="0" smtClean="0">
                <a:solidFill>
                  <a:schemeClr val="tx1"/>
                </a:solidFill>
                <a:latin typeface="+mn-lt"/>
                <a:ea typeface="+mn-ea"/>
              </a:rPr>
              <a:t>API difference</a:t>
            </a:r>
          </a:p>
          <a:p>
            <a:pPr marL="168275" lvl="1" indent="-168275" eaLnBrk="0" hangingPunct="0">
              <a:spcBef>
                <a:spcPts val="3600"/>
              </a:spcBef>
              <a:buClr>
                <a:srgbClr val="00A6D6"/>
              </a:buClr>
              <a:buSzPct val="100000"/>
              <a:buFont typeface="Arial" charset="0"/>
              <a:buChar char="&g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3200" dirty="0" smtClean="0">
                <a:solidFill>
                  <a:srgbClr val="000000"/>
                </a:solidFill>
              </a:rPr>
              <a:t>Schooner Optimization</a:t>
            </a:r>
          </a:p>
          <a:p>
            <a:pPr marL="168275" lvl="1" indent="-168275" eaLnBrk="0" hangingPunct="0">
              <a:spcBef>
                <a:spcPts val="3600"/>
              </a:spcBef>
              <a:buClr>
                <a:srgbClr val="00A6D6"/>
              </a:buClr>
              <a:buSzPct val="100000"/>
              <a:buFont typeface="Arial" charset="0"/>
              <a:buChar char="&g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3200" dirty="0" smtClean="0">
                <a:solidFill>
                  <a:srgbClr val="000000"/>
                </a:solidFill>
              </a:rPr>
              <a:t>Upgrade to Schooner Java Client</a:t>
            </a:r>
          </a:p>
          <a:p>
            <a:pPr marL="168275" lvl="1" indent="-168275" eaLnBrk="0" hangingPunct="0">
              <a:spcBef>
                <a:spcPts val="3600"/>
              </a:spcBef>
              <a:buClr>
                <a:srgbClr val="00A6D6"/>
              </a:buClr>
              <a:buSzPct val="100000"/>
              <a:buFont typeface="Arial" charset="0"/>
              <a:buChar char="&g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3200" dirty="0" smtClean="0">
                <a:solidFill>
                  <a:srgbClr val="000000"/>
                </a:solidFill>
              </a:rPr>
              <a:t>Benchmark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smtClean="0"/>
              <a:t>Overview</a:t>
            </a:r>
            <a:endParaRPr lang="zh-CN" altLang="en-US" smtClean="0"/>
          </a:p>
        </p:txBody>
      </p:sp>
      <p:sp>
        <p:nvSpPr>
          <p:cNvPr id="5123" name="Content Placeholder 2"/>
          <p:cNvSpPr>
            <a:spLocks noGrp="1"/>
          </p:cNvSpPr>
          <p:nvPr>
            <p:ph idx="1"/>
          </p:nvPr>
        </p:nvSpPr>
        <p:spPr>
          <a:xfrm>
            <a:off x="285720" y="714356"/>
            <a:ext cx="8261350" cy="5929330"/>
          </a:xfrm>
          <a:ln>
            <a:solidFill>
              <a:schemeClr val="bg1"/>
            </a:solidFill>
          </a:ln>
        </p:spPr>
        <p:txBody>
          <a:bodyPr/>
          <a:lstStyle/>
          <a:p>
            <a:r>
              <a:rPr lang="en-US" altLang="zh-CN" sz="2400" dirty="0" smtClean="0"/>
              <a:t>Existing 2 types of java memcached clients</a:t>
            </a:r>
          </a:p>
          <a:p>
            <a:pPr lvl="1"/>
            <a:r>
              <a:rPr lang="en-US" altLang="zh-CN" dirty="0" smtClean="0"/>
              <a:t>Whalin  (</a:t>
            </a:r>
            <a:r>
              <a:rPr lang="en-US" altLang="zh-CN" dirty="0" smtClean="0">
                <a:hlinkClick r:id="rId3"/>
              </a:rPr>
              <a:t>http://whalin.com/memcached/</a:t>
            </a:r>
            <a:r>
              <a:rPr lang="en-US" altLang="zh-CN" dirty="0" smtClean="0"/>
              <a:t> ) | </a:t>
            </a:r>
            <a:r>
              <a:rPr lang="en-US" altLang="zh-CN" dirty="0" err="1" smtClean="0"/>
              <a:t>asfmemcached</a:t>
            </a:r>
            <a:r>
              <a:rPr lang="en-US" altLang="zh-CN" dirty="0" smtClean="0"/>
              <a:t> (</a:t>
            </a:r>
            <a:r>
              <a:rPr lang="en-US" altLang="zh-CN" dirty="0" smtClean="0">
                <a:hlinkClick r:id="rId4"/>
              </a:rPr>
              <a:t>http://code.google.com/p/memcache-client-forjava</a:t>
            </a:r>
            <a:r>
              <a:rPr lang="en-US" altLang="zh-CN" dirty="0" smtClean="0"/>
              <a:t>)</a:t>
            </a:r>
          </a:p>
          <a:p>
            <a:pPr lvl="2"/>
            <a:r>
              <a:rPr lang="en-US" altLang="zh-CN" dirty="0" smtClean="0"/>
              <a:t>Support synchronized set operation</a:t>
            </a:r>
          </a:p>
          <a:p>
            <a:pPr lvl="1"/>
            <a:r>
              <a:rPr lang="en-US" altLang="zh-CN" dirty="0" smtClean="0"/>
              <a:t>Spy (</a:t>
            </a:r>
            <a:r>
              <a:rPr lang="en-US" altLang="zh-CN" dirty="0" smtClean="0">
                <a:hlinkClick r:id="rId5"/>
              </a:rPr>
              <a:t>http://code.google.com/p/spymemcached/</a:t>
            </a:r>
            <a:r>
              <a:rPr lang="en-US" altLang="zh-CN" dirty="0" smtClean="0"/>
              <a:t> ) | </a:t>
            </a:r>
            <a:r>
              <a:rPr lang="en-US" altLang="zh-CN" dirty="0" err="1" smtClean="0"/>
              <a:t>xmemcached</a:t>
            </a:r>
            <a:r>
              <a:rPr lang="en-US" altLang="zh-CN" dirty="0" smtClean="0"/>
              <a:t> (</a:t>
            </a:r>
            <a:r>
              <a:rPr lang="en-US" altLang="zh-CN" dirty="0" smtClean="0">
                <a:hlinkClick r:id="rId6"/>
              </a:rPr>
              <a:t>http://code.google.com/p/xmemcached/</a:t>
            </a:r>
            <a:r>
              <a:rPr lang="en-US" altLang="zh-CN" dirty="0" smtClean="0"/>
              <a:t>)</a:t>
            </a:r>
          </a:p>
          <a:p>
            <a:pPr lvl="2"/>
            <a:r>
              <a:rPr lang="en-US" altLang="zh-CN" dirty="0" smtClean="0"/>
              <a:t>Support </a:t>
            </a:r>
            <a:r>
              <a:rPr lang="en-US" altLang="zh-CN" dirty="0" err="1" smtClean="0"/>
              <a:t>asynchronized</a:t>
            </a:r>
            <a:r>
              <a:rPr lang="en-US" altLang="zh-CN" dirty="0" smtClean="0"/>
              <a:t> set operation</a:t>
            </a:r>
          </a:p>
          <a:p>
            <a:pPr>
              <a:spcBef>
                <a:spcPct val="0"/>
              </a:spcBef>
            </a:pPr>
            <a:r>
              <a:rPr lang="en-US" altLang="zh-CN" sz="2400" dirty="0" smtClean="0"/>
              <a:t>Schooner </a:t>
            </a:r>
            <a:r>
              <a:rPr lang="en-US" altLang="zh-CN" sz="2400" dirty="0" err="1" smtClean="0"/>
              <a:t>memcached</a:t>
            </a:r>
            <a:r>
              <a:rPr lang="en-US" altLang="zh-CN" sz="2400" dirty="0" smtClean="0"/>
              <a:t> client</a:t>
            </a:r>
          </a:p>
          <a:p>
            <a:pPr lvl="1"/>
            <a:r>
              <a:rPr lang="en-US" altLang="zh-CN" sz="1400" dirty="0" smtClean="0"/>
              <a:t>Low latency / High-throughput / Low CPU time per trans. 270% performance increased compared to </a:t>
            </a:r>
            <a:r>
              <a:rPr lang="en-US" altLang="zh-CN" sz="1400" dirty="0" err="1" smtClean="0"/>
              <a:t>whalin</a:t>
            </a:r>
            <a:r>
              <a:rPr lang="en-US" altLang="zh-CN" sz="1400" dirty="0" smtClean="0"/>
              <a:t>.</a:t>
            </a:r>
          </a:p>
          <a:p>
            <a:pPr lvl="1"/>
            <a:r>
              <a:rPr lang="en-US" altLang="zh-CN" sz="1400" dirty="0" smtClean="0"/>
              <a:t>Support text/binary and </a:t>
            </a:r>
            <a:r>
              <a:rPr lang="en-US" altLang="zh-CN" sz="1400" dirty="0" err="1" smtClean="0"/>
              <a:t>udp</a:t>
            </a:r>
            <a:r>
              <a:rPr lang="en-US" altLang="zh-CN" sz="1400" dirty="0" smtClean="0"/>
              <a:t>(text) memcached protocols.</a:t>
            </a:r>
          </a:p>
          <a:p>
            <a:pPr lvl="1"/>
            <a:r>
              <a:rPr lang="en-US" altLang="zh-CN" sz="1400" dirty="0" smtClean="0"/>
              <a:t>Add append/</a:t>
            </a:r>
            <a:r>
              <a:rPr lang="en-US" altLang="zh-CN" sz="1400" dirty="0" err="1" smtClean="0"/>
              <a:t>prepend</a:t>
            </a:r>
            <a:r>
              <a:rPr lang="en-US" altLang="zh-CN" sz="1400" dirty="0" smtClean="0"/>
              <a:t>/</a:t>
            </a:r>
            <a:r>
              <a:rPr lang="en-US" altLang="zh-CN" sz="1400" dirty="0" err="1" smtClean="0"/>
              <a:t>cas</a:t>
            </a:r>
            <a:r>
              <a:rPr lang="en-US" altLang="zh-CN" sz="1400" dirty="0" smtClean="0"/>
              <a:t> commands.</a:t>
            </a:r>
          </a:p>
          <a:p>
            <a:pPr lvl="1"/>
            <a:r>
              <a:rPr lang="en-US" altLang="zh-CN" sz="1400" dirty="0" smtClean="0"/>
              <a:t>Support customized serialization and deserialization.</a:t>
            </a:r>
          </a:p>
          <a:p>
            <a:pPr lvl="1"/>
            <a:r>
              <a:rPr lang="en-US" altLang="zh-CN" sz="1400" dirty="0" smtClean="0"/>
              <a:t>Fully compatible with </a:t>
            </a:r>
            <a:r>
              <a:rPr lang="en-US" altLang="zh-CN" sz="1400" dirty="0" err="1" smtClean="0"/>
              <a:t>Whalin</a:t>
            </a:r>
            <a:r>
              <a:rPr lang="en-US" altLang="zh-CN" sz="1400" dirty="0" smtClean="0"/>
              <a:t> client, simply replace </a:t>
            </a:r>
            <a:r>
              <a:rPr lang="en-US" altLang="zh-CN" sz="1400" dirty="0" err="1" smtClean="0"/>
              <a:t>whalin</a:t>
            </a:r>
            <a:r>
              <a:rPr lang="en-US" altLang="zh-CN" sz="1400" dirty="0" smtClean="0"/>
              <a:t> client with schooner one without any modification and even no re-compile of your application.</a:t>
            </a:r>
          </a:p>
          <a:p>
            <a:pPr>
              <a:spcBef>
                <a:spcPct val="0"/>
              </a:spcBef>
            </a:pPr>
            <a:endParaRPr lang="en-US" altLang="zh-CN" sz="2400" dirty="0" smtClean="0"/>
          </a:p>
          <a:p>
            <a:endParaRPr lang="zh-CN" altLang="en-US" dirty="0" smtClean="0"/>
          </a:p>
        </p:txBody>
      </p:sp>
      <p:graphicFrame>
        <p:nvGraphicFramePr>
          <p:cNvPr id="9" name="Table 8"/>
          <p:cNvGraphicFramePr>
            <a:graphicFrameLocks noGrp="1"/>
          </p:cNvGraphicFramePr>
          <p:nvPr/>
        </p:nvGraphicFramePr>
        <p:xfrm>
          <a:off x="1428729" y="5201626"/>
          <a:ext cx="6572295" cy="1584960"/>
        </p:xfrm>
        <a:graphic>
          <a:graphicData uri="http://schemas.openxmlformats.org/drawingml/2006/table">
            <a:tbl>
              <a:tblPr firstRow="1" bandRow="1">
                <a:tableStyleId>{69CF1AB2-1976-4502-BF36-3FF5EA218861}</a:tableStyleId>
              </a:tblPr>
              <a:tblGrid>
                <a:gridCol w="2353024"/>
                <a:gridCol w="1622796"/>
                <a:gridCol w="2596475"/>
              </a:tblGrid>
              <a:tr h="335280">
                <a:tc>
                  <a:txBody>
                    <a:bodyPr/>
                    <a:lstStyle/>
                    <a:p>
                      <a:pPr algn="l"/>
                      <a:r>
                        <a:rPr lang="en-US" altLang="zh-CN" sz="1600" dirty="0" smtClean="0"/>
                        <a:t>Memcached Client</a:t>
                      </a:r>
                      <a:endParaRPr lang="zh-CN" altLang="en-US" sz="1600" dirty="0"/>
                    </a:p>
                  </a:txBody>
                  <a:tcPr/>
                </a:tc>
                <a:tc>
                  <a:txBody>
                    <a:bodyPr/>
                    <a:lstStyle/>
                    <a:p>
                      <a:pPr algn="l"/>
                      <a:r>
                        <a:rPr lang="en-US" altLang="zh-CN" sz="1600" dirty="0" smtClean="0"/>
                        <a:t>Sync/</a:t>
                      </a:r>
                      <a:r>
                        <a:rPr lang="en-US" altLang="zh-CN" sz="1600" dirty="0" err="1" smtClean="0"/>
                        <a:t>Async</a:t>
                      </a:r>
                      <a:endParaRPr lang="zh-CN" altLang="en-US" sz="1600" dirty="0"/>
                    </a:p>
                  </a:txBody>
                  <a:tcPr/>
                </a:tc>
                <a:tc>
                  <a:txBody>
                    <a:bodyPr/>
                    <a:lstStyle/>
                    <a:p>
                      <a:pPr algn="l"/>
                      <a:r>
                        <a:rPr lang="en-US" altLang="zh-CN" sz="1600" dirty="0" smtClean="0"/>
                        <a:t>Supported Protocols</a:t>
                      </a:r>
                      <a:endParaRPr lang="zh-CN" altLang="en-US" sz="1600" dirty="0"/>
                    </a:p>
                  </a:txBody>
                  <a:tcPr/>
                </a:tc>
              </a:tr>
              <a:tr h="214314">
                <a:tc>
                  <a:txBody>
                    <a:bodyPr/>
                    <a:lstStyle/>
                    <a:p>
                      <a:pPr algn="l"/>
                      <a:r>
                        <a:rPr lang="en-US" altLang="zh-CN" sz="1600" dirty="0" err="1" smtClean="0"/>
                        <a:t>Whalin</a:t>
                      </a:r>
                      <a:r>
                        <a:rPr lang="en-US" altLang="zh-CN" sz="1600" dirty="0" smtClean="0"/>
                        <a:t> | </a:t>
                      </a:r>
                      <a:r>
                        <a:rPr lang="en-US" altLang="zh-CN" sz="1600" dirty="0" err="1" smtClean="0"/>
                        <a:t>asfmemcached</a:t>
                      </a:r>
                      <a:endParaRPr lang="zh-CN" altLang="en-US" sz="1600" dirty="0"/>
                    </a:p>
                  </a:txBody>
                  <a:tcPr/>
                </a:tc>
                <a:tc>
                  <a:txBody>
                    <a:bodyPr/>
                    <a:lstStyle/>
                    <a:p>
                      <a:pPr algn="l"/>
                      <a:r>
                        <a:rPr lang="en-US" altLang="zh-CN" sz="1600" dirty="0" smtClean="0"/>
                        <a:t>sync</a:t>
                      </a:r>
                      <a:endParaRPr lang="zh-CN" altLang="en-US" sz="1600" dirty="0"/>
                    </a:p>
                  </a:txBody>
                  <a:tcPr/>
                </a:tc>
                <a:tc>
                  <a:txBody>
                    <a:bodyPr/>
                    <a:lstStyle/>
                    <a:p>
                      <a:pPr algn="l"/>
                      <a:r>
                        <a:rPr lang="en-US" altLang="zh-CN" sz="1600" dirty="0" smtClean="0"/>
                        <a:t>ASCII</a:t>
                      </a:r>
                      <a:endParaRPr lang="zh-CN" altLang="en-US" sz="1600" dirty="0"/>
                    </a:p>
                  </a:txBody>
                  <a:tcPr/>
                </a:tc>
              </a:tr>
              <a:tr h="214314">
                <a:tc>
                  <a:txBody>
                    <a:bodyPr/>
                    <a:lstStyle/>
                    <a:p>
                      <a:pPr algn="l"/>
                      <a:r>
                        <a:rPr lang="en-US" altLang="zh-CN" sz="1600" dirty="0" smtClean="0"/>
                        <a:t>Spy | </a:t>
                      </a:r>
                      <a:r>
                        <a:rPr lang="en-US" altLang="zh-CN" sz="1600" dirty="0" err="1" smtClean="0"/>
                        <a:t>xmemcached</a:t>
                      </a:r>
                      <a:endParaRPr lang="zh-CN" altLang="en-US" sz="1600" dirty="0"/>
                    </a:p>
                  </a:txBody>
                  <a:tcPr/>
                </a:tc>
                <a:tc>
                  <a:txBody>
                    <a:bodyPr/>
                    <a:lstStyle/>
                    <a:p>
                      <a:pPr algn="l"/>
                      <a:r>
                        <a:rPr lang="en-US" altLang="zh-CN" sz="1600" dirty="0" err="1" smtClean="0"/>
                        <a:t>Async</a:t>
                      </a:r>
                      <a:r>
                        <a:rPr lang="en-US" altLang="zh-CN" sz="1600" dirty="0" smtClean="0"/>
                        <a:t> for set</a:t>
                      </a:r>
                    </a:p>
                    <a:p>
                      <a:pPr algn="l"/>
                      <a:r>
                        <a:rPr lang="en-US" altLang="zh-CN" sz="1600" dirty="0" smtClean="0"/>
                        <a:t>Sync</a:t>
                      </a:r>
                      <a:r>
                        <a:rPr lang="en-US" altLang="zh-CN" sz="1600" baseline="0" dirty="0" smtClean="0"/>
                        <a:t> for get</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ASCII,</a:t>
                      </a:r>
                      <a:r>
                        <a:rPr lang="en-US" altLang="zh-CN" sz="1600" baseline="0" dirty="0" smtClean="0"/>
                        <a:t> binary</a:t>
                      </a:r>
                      <a:endParaRPr lang="zh-CN" altLang="en-US" sz="1600" dirty="0" smtClean="0"/>
                    </a:p>
                  </a:txBody>
                  <a:tcPr/>
                </a:tc>
              </a:tr>
              <a:tr h="214314">
                <a:tc>
                  <a:txBody>
                    <a:bodyPr/>
                    <a:lstStyle/>
                    <a:p>
                      <a:pPr algn="l"/>
                      <a:r>
                        <a:rPr lang="en-US" altLang="zh-CN" sz="1600" dirty="0" smtClean="0"/>
                        <a:t>Schooner</a:t>
                      </a:r>
                      <a:endParaRPr lang="zh-CN" altLang="en-US" sz="1600" dirty="0"/>
                    </a:p>
                  </a:txBody>
                  <a:tcPr/>
                </a:tc>
                <a:tc>
                  <a:txBody>
                    <a:bodyPr/>
                    <a:lstStyle/>
                    <a:p>
                      <a:pPr algn="l"/>
                      <a:r>
                        <a:rPr lang="en-US" altLang="zh-CN" sz="1600" dirty="0" smtClean="0"/>
                        <a:t>sync</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ASCII,</a:t>
                      </a:r>
                      <a:r>
                        <a:rPr lang="en-US" altLang="zh-CN" sz="1600" baseline="0" dirty="0" smtClean="0"/>
                        <a:t> binary, UDP</a:t>
                      </a:r>
                      <a:endParaRPr lang="zh-CN" altLang="en-US" sz="16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cstate="print"/>
          <a:srcRect/>
          <a:stretch>
            <a:fillRect/>
          </a:stretch>
        </p:blipFill>
        <p:spPr bwMode="auto">
          <a:xfrm>
            <a:off x="1428729" y="1122344"/>
            <a:ext cx="4572032" cy="5735655"/>
          </a:xfrm>
          <a:prstGeom prst="rect">
            <a:avLst/>
          </a:prstGeom>
          <a:noFill/>
          <a:ln w="9525">
            <a:noFill/>
            <a:miter lim="800000"/>
            <a:headEnd/>
            <a:tailEnd/>
          </a:ln>
        </p:spPr>
      </p:pic>
      <p:sp>
        <p:nvSpPr>
          <p:cNvPr id="5122" name="Title 1"/>
          <p:cNvSpPr>
            <a:spLocks noGrp="1"/>
          </p:cNvSpPr>
          <p:nvPr>
            <p:ph type="title"/>
          </p:nvPr>
        </p:nvSpPr>
        <p:spPr>
          <a:xfrm>
            <a:off x="250825" y="285728"/>
            <a:ext cx="8261350" cy="376238"/>
          </a:xfrm>
        </p:spPr>
        <p:txBody>
          <a:bodyPr/>
          <a:lstStyle/>
          <a:p>
            <a:r>
              <a:rPr lang="en-US" altLang="zh-CN" dirty="0" smtClean="0"/>
              <a:t>Overview</a:t>
            </a:r>
            <a:endParaRPr lang="zh-CN" altLang="en-US" dirty="0" smtClean="0"/>
          </a:p>
        </p:txBody>
      </p:sp>
      <p:sp>
        <p:nvSpPr>
          <p:cNvPr id="5123" name="Content Placeholder 2"/>
          <p:cNvSpPr>
            <a:spLocks noGrp="1"/>
          </p:cNvSpPr>
          <p:nvPr>
            <p:ph idx="1"/>
          </p:nvPr>
        </p:nvSpPr>
        <p:spPr>
          <a:xfrm>
            <a:off x="323850" y="763547"/>
            <a:ext cx="8261350" cy="428628"/>
          </a:xfrm>
          <a:ln>
            <a:solidFill>
              <a:schemeClr val="bg1"/>
            </a:solidFill>
          </a:ln>
        </p:spPr>
        <p:txBody>
          <a:bodyPr/>
          <a:lstStyle/>
          <a:p>
            <a:r>
              <a:rPr lang="en-US" altLang="zh-CN" sz="2400" dirty="0" smtClean="0"/>
              <a:t>Schooner java client Usage</a:t>
            </a:r>
          </a:p>
        </p:txBody>
      </p:sp>
      <p:sp>
        <p:nvSpPr>
          <p:cNvPr id="7" name="Rectangle 58"/>
          <p:cNvSpPr/>
          <p:nvPr/>
        </p:nvSpPr>
        <p:spPr bwMode="auto">
          <a:xfrm>
            <a:off x="1928794" y="5929330"/>
            <a:ext cx="3643338" cy="214314"/>
          </a:xfrm>
          <a:prstGeom prst="rect">
            <a:avLst/>
          </a:prstGeom>
          <a:noFill/>
          <a:ln w="19050" cap="flat" cmpd="sng" algn="ctr">
            <a:solidFill>
              <a:srgbClr val="C00000"/>
            </a:solidFill>
            <a:prstDash val="solid"/>
            <a:round/>
            <a:headEnd type="none" w="med" len="med"/>
            <a:tailEnd type="none" w="med" len="med"/>
          </a:ln>
          <a:effectLst/>
          <a:scene3d>
            <a:camera prst="perspectiveFront"/>
            <a:lightRig rig="threePt" dir="t"/>
          </a:scene3d>
          <a:sp3d>
            <a:bevelT/>
          </a:sp3d>
        </p:spPr>
        <p:txBody>
          <a:bodyPr anchor="ctr"/>
          <a:lstStyle/>
          <a:p>
            <a:pPr algn="ctr">
              <a:buFont typeface="Arial" charset="0"/>
              <a:buNone/>
              <a:defRPr/>
            </a:pPr>
            <a:endParaRPr lang="zh-CN" altLang="en-US" sz="1400" dirty="0"/>
          </a:p>
        </p:txBody>
      </p:sp>
      <p:sp>
        <p:nvSpPr>
          <p:cNvPr id="8" name="矩形标注 7"/>
          <p:cNvSpPr/>
          <p:nvPr/>
        </p:nvSpPr>
        <p:spPr bwMode="auto">
          <a:xfrm>
            <a:off x="5429256" y="5537238"/>
            <a:ext cx="2214578" cy="326896"/>
          </a:xfrm>
          <a:prstGeom prst="wedgeRectCallout">
            <a:avLst>
              <a:gd name="adj1" fmla="val -44833"/>
              <a:gd name="adj2" fmla="val 100544"/>
            </a:avLst>
          </a:prstGeom>
          <a:solidFill>
            <a:srgbClr val="FFC000">
              <a:alpha val="3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0000"/>
              </a:lnSpc>
              <a:spcBef>
                <a:spcPts val="675"/>
              </a:spcBef>
              <a:spcAft>
                <a:spcPct val="0"/>
              </a:spcAft>
              <a:buClr>
                <a:srgbClr val="00A6D6"/>
              </a:buClr>
              <a:buSzPct val="100000"/>
              <a:tabLst/>
            </a:pPr>
            <a:r>
              <a:rPr kumimoji="0" lang="en-US" altLang="zh-CN" sz="1400" b="0" i="0" u="none" strike="noStrike" cap="none" normalizeH="0" baseline="0" dirty="0" smtClean="0">
                <a:ln>
                  <a:noFill/>
                </a:ln>
                <a:solidFill>
                  <a:schemeClr val="tx1"/>
                </a:solidFill>
                <a:effectLst/>
                <a:latin typeface="Arial" charset="0"/>
                <a:ea typeface="宋体" charset="-122"/>
              </a:rPr>
              <a:t>Create </a:t>
            </a:r>
            <a:r>
              <a:rPr kumimoji="0" lang="en-US" altLang="zh-CN" sz="1400" b="0" i="0" u="none" strike="noStrike" cap="none" normalizeH="0" baseline="0" dirty="0" err="1" smtClean="0">
                <a:ln>
                  <a:noFill/>
                </a:ln>
                <a:solidFill>
                  <a:schemeClr val="tx1"/>
                </a:solidFill>
                <a:effectLst/>
                <a:latin typeface="Arial" charset="0"/>
                <a:ea typeface="宋体" charset="-122"/>
              </a:rPr>
              <a:t>memcached</a:t>
            </a:r>
            <a:r>
              <a:rPr kumimoji="0" lang="en-US" altLang="zh-CN" sz="1400" b="0" i="0" u="none" strike="noStrike" cap="none" normalizeH="0" baseline="0" dirty="0" smtClean="0">
                <a:ln>
                  <a:noFill/>
                </a:ln>
                <a:solidFill>
                  <a:schemeClr val="tx1"/>
                </a:solidFill>
                <a:effectLst/>
                <a:latin typeface="Arial" charset="0"/>
                <a:ea typeface="宋体" charset="-122"/>
              </a:rPr>
              <a:t> client</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10" name="Rectangle 58"/>
          <p:cNvSpPr/>
          <p:nvPr/>
        </p:nvSpPr>
        <p:spPr bwMode="auto">
          <a:xfrm>
            <a:off x="1928794" y="2214554"/>
            <a:ext cx="3786214" cy="2000264"/>
          </a:xfrm>
          <a:prstGeom prst="rect">
            <a:avLst/>
          </a:prstGeom>
          <a:noFill/>
          <a:ln w="19050" cap="flat" cmpd="sng" algn="ctr">
            <a:solidFill>
              <a:schemeClr val="accent1">
                <a:lumMod val="75000"/>
              </a:schemeClr>
            </a:solidFill>
            <a:prstDash val="solid"/>
            <a:round/>
            <a:headEnd type="none" w="med" len="med"/>
            <a:tailEnd type="none" w="med" len="med"/>
          </a:ln>
          <a:effectLst/>
          <a:scene3d>
            <a:camera prst="perspectiveFront"/>
            <a:lightRig rig="threePt" dir="t"/>
          </a:scene3d>
          <a:sp3d>
            <a:bevelT/>
          </a:sp3d>
        </p:spPr>
        <p:txBody>
          <a:bodyPr anchor="ctr"/>
          <a:lstStyle/>
          <a:p>
            <a:pPr algn="ctr">
              <a:buFont typeface="Arial" charset="0"/>
              <a:buNone/>
              <a:defRPr/>
            </a:pPr>
            <a:endParaRPr lang="zh-CN" altLang="en-US" sz="1400" dirty="0"/>
          </a:p>
        </p:txBody>
      </p:sp>
      <p:sp>
        <p:nvSpPr>
          <p:cNvPr id="11" name="矩形标注 10"/>
          <p:cNvSpPr/>
          <p:nvPr/>
        </p:nvSpPr>
        <p:spPr bwMode="auto">
          <a:xfrm>
            <a:off x="5857884" y="2571744"/>
            <a:ext cx="1857388" cy="326896"/>
          </a:xfrm>
          <a:prstGeom prst="wedgeRectCallout">
            <a:avLst>
              <a:gd name="adj1" fmla="val -53439"/>
              <a:gd name="adj2" fmla="val 106138"/>
            </a:avLst>
          </a:prstGeom>
          <a:solidFill>
            <a:schemeClr val="accent2">
              <a:lumMod val="75000"/>
              <a:alpha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0000"/>
              </a:lnSpc>
              <a:spcBef>
                <a:spcPts val="675"/>
              </a:spcBef>
              <a:spcAft>
                <a:spcPct val="0"/>
              </a:spcAft>
              <a:buClr>
                <a:srgbClr val="00A6D6"/>
              </a:buClr>
              <a:buSzPct val="100000"/>
              <a:tabLst/>
            </a:pPr>
            <a:r>
              <a:rPr kumimoji="0" lang="en-US" altLang="zh-CN" sz="1400" b="0" i="0" u="none" strike="noStrike" cap="none" normalizeH="0" baseline="0" dirty="0" smtClean="0">
                <a:ln>
                  <a:noFill/>
                </a:ln>
                <a:solidFill>
                  <a:schemeClr val="tx1"/>
                </a:solidFill>
                <a:effectLst/>
                <a:latin typeface="Arial" charset="0"/>
                <a:ea typeface="宋体" charset="-122"/>
              </a:rPr>
              <a:t>Specify servers</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12" name="Rectangle 58"/>
          <p:cNvSpPr/>
          <p:nvPr/>
        </p:nvSpPr>
        <p:spPr bwMode="auto">
          <a:xfrm>
            <a:off x="2000232" y="4357694"/>
            <a:ext cx="3357586" cy="1428760"/>
          </a:xfrm>
          <a:prstGeom prst="rect">
            <a:avLst/>
          </a:prstGeom>
          <a:noFill/>
          <a:ln w="19050" cap="flat" cmpd="sng" algn="ctr">
            <a:solidFill>
              <a:srgbClr val="0070C0"/>
            </a:solidFill>
            <a:prstDash val="solid"/>
            <a:round/>
            <a:headEnd type="none" w="med" len="med"/>
            <a:tailEnd type="none" w="med" len="med"/>
          </a:ln>
          <a:effectLst/>
          <a:scene3d>
            <a:camera prst="perspectiveFront"/>
            <a:lightRig rig="threePt" dir="t"/>
          </a:scene3d>
          <a:sp3d>
            <a:bevelT/>
          </a:sp3d>
        </p:spPr>
        <p:txBody>
          <a:bodyPr anchor="ctr"/>
          <a:lstStyle/>
          <a:p>
            <a:pPr algn="ctr">
              <a:buFont typeface="Arial" charset="0"/>
              <a:buNone/>
              <a:defRPr/>
            </a:pPr>
            <a:endParaRPr lang="zh-CN" altLang="en-US" sz="1400" dirty="0"/>
          </a:p>
        </p:txBody>
      </p:sp>
      <p:sp>
        <p:nvSpPr>
          <p:cNvPr id="13" name="矩形标注 12"/>
          <p:cNvSpPr/>
          <p:nvPr/>
        </p:nvSpPr>
        <p:spPr bwMode="auto">
          <a:xfrm>
            <a:off x="5500694" y="4286256"/>
            <a:ext cx="1857388" cy="541210"/>
          </a:xfrm>
          <a:prstGeom prst="wedgeRectCallout">
            <a:avLst>
              <a:gd name="adj1" fmla="val -57377"/>
              <a:gd name="adj2" fmla="val 109517"/>
            </a:avLst>
          </a:prstGeom>
          <a:solidFill>
            <a:srgbClr val="92D050">
              <a:alpha val="3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0000"/>
              </a:lnSpc>
              <a:spcBef>
                <a:spcPts val="675"/>
              </a:spcBef>
              <a:spcAft>
                <a:spcPct val="0"/>
              </a:spcAft>
              <a:buClr>
                <a:srgbClr val="00A6D6"/>
              </a:buClr>
              <a:buSzPct val="100000"/>
              <a:tabLst/>
            </a:pPr>
            <a:r>
              <a:rPr kumimoji="0" lang="en-US" altLang="zh-CN" sz="1400" b="0" i="0" u="none" strike="noStrike" cap="none" normalizeH="0" baseline="0" dirty="0" smtClean="0">
                <a:ln>
                  <a:noFill/>
                </a:ln>
                <a:solidFill>
                  <a:schemeClr val="tx1"/>
                </a:solidFill>
                <a:effectLst/>
                <a:latin typeface="Arial" charset="0"/>
                <a:ea typeface="宋体" charset="-122"/>
              </a:rPr>
              <a:t>Create and initialize connection</a:t>
            </a:r>
            <a:r>
              <a:rPr kumimoji="0" lang="en-US" altLang="zh-CN" sz="1400" b="0" i="0" u="none" strike="noStrike" cap="none" normalizeH="0" dirty="0" smtClean="0">
                <a:ln>
                  <a:noFill/>
                </a:ln>
                <a:solidFill>
                  <a:schemeClr val="tx1"/>
                </a:solidFill>
                <a:effectLst/>
                <a:latin typeface="Arial" charset="0"/>
                <a:ea typeface="宋体" charset="-122"/>
              </a:rPr>
              <a:t> pool</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14" name="矩形标注 13"/>
          <p:cNvSpPr/>
          <p:nvPr/>
        </p:nvSpPr>
        <p:spPr bwMode="auto">
          <a:xfrm>
            <a:off x="5857884" y="6072206"/>
            <a:ext cx="1857388" cy="326896"/>
          </a:xfrm>
          <a:prstGeom prst="wedgeRectCallout">
            <a:avLst>
              <a:gd name="adj1" fmla="val -230176"/>
              <a:gd name="adj2" fmla="val 7843"/>
            </a:avLst>
          </a:prstGeom>
          <a:solidFill>
            <a:srgbClr val="FF6600">
              <a:alpha val="3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0000"/>
              </a:lnSpc>
              <a:spcBef>
                <a:spcPts val="675"/>
              </a:spcBef>
              <a:spcAft>
                <a:spcPct val="0"/>
              </a:spcAft>
              <a:buClr>
                <a:srgbClr val="00A6D6"/>
              </a:buClr>
              <a:buSzPct val="100000"/>
              <a:tabLst/>
            </a:pPr>
            <a:r>
              <a:rPr lang="en-US" altLang="zh-CN" sz="1400" dirty="0" smtClean="0">
                <a:solidFill>
                  <a:schemeClr val="tx1"/>
                </a:solidFill>
              </a:rPr>
              <a:t>Use the client</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CN" dirty="0" smtClean="0"/>
              <a:t>Schooner Optimization</a:t>
            </a:r>
            <a:endParaRPr lang="zh-CN" altLang="en-US" dirty="0" smtClean="0"/>
          </a:p>
        </p:txBody>
      </p:sp>
      <p:sp>
        <p:nvSpPr>
          <p:cNvPr id="6147" name="Content Placeholder 2"/>
          <p:cNvSpPr>
            <a:spLocks noGrp="1"/>
          </p:cNvSpPr>
          <p:nvPr>
            <p:ph idx="1"/>
          </p:nvPr>
        </p:nvSpPr>
        <p:spPr>
          <a:xfrm>
            <a:off x="323850" y="928670"/>
            <a:ext cx="8261350" cy="5357850"/>
          </a:xfrm>
        </p:spPr>
        <p:txBody>
          <a:bodyPr/>
          <a:lstStyle/>
          <a:p>
            <a:r>
              <a:rPr lang="en-US" altLang="zh-CN" sz="2800" dirty="0" err="1" smtClean="0"/>
              <a:t>Deserialize</a:t>
            </a:r>
            <a:r>
              <a:rPr lang="en-US" altLang="zh-CN" sz="2800" dirty="0" smtClean="0"/>
              <a:t> while receiving the response</a:t>
            </a:r>
          </a:p>
          <a:p>
            <a:pPr lvl="1"/>
            <a:r>
              <a:rPr lang="en-US" altLang="zh-CN" sz="1400" dirty="0" err="1" smtClean="0"/>
              <a:t>Whalin</a:t>
            </a:r>
            <a:r>
              <a:rPr lang="en-US" altLang="zh-CN" sz="1400" dirty="0" smtClean="0"/>
              <a:t> does the deserialization after complete receiving the response from server side.</a:t>
            </a:r>
          </a:p>
          <a:p>
            <a:pPr>
              <a:spcBef>
                <a:spcPct val="0"/>
              </a:spcBef>
            </a:pPr>
            <a:r>
              <a:rPr lang="en-US" altLang="zh-CN" sz="2800" dirty="0" smtClean="0"/>
              <a:t>Java.nio.* packages</a:t>
            </a:r>
          </a:p>
          <a:p>
            <a:pPr lvl="1"/>
            <a:r>
              <a:rPr lang="en-US" altLang="zh-CN" sz="1400" dirty="0" smtClean="0"/>
              <a:t>Actually, all java memcached clients are using these packages.</a:t>
            </a:r>
          </a:p>
          <a:p>
            <a:pPr>
              <a:spcBef>
                <a:spcPct val="0"/>
              </a:spcBef>
            </a:pPr>
            <a:r>
              <a:rPr lang="en-US" altLang="zh-CN" sz="2800" dirty="0" smtClean="0"/>
              <a:t>Java direct buffer</a:t>
            </a:r>
          </a:p>
          <a:p>
            <a:pPr lvl="1">
              <a:spcBef>
                <a:spcPct val="0"/>
              </a:spcBef>
            </a:pPr>
            <a:r>
              <a:rPr lang="en-US" altLang="zh-CN" sz="1400" dirty="0" smtClean="0"/>
              <a:t>Reduce the unnecessary objects creation in transaction. </a:t>
            </a:r>
          </a:p>
          <a:p>
            <a:pPr>
              <a:spcBef>
                <a:spcPct val="0"/>
              </a:spcBef>
            </a:pPr>
            <a:r>
              <a:rPr lang="en-US" altLang="zh-CN" sz="2800" dirty="0" smtClean="0"/>
              <a:t>More convenient and efficient in storing none-</a:t>
            </a:r>
            <a:r>
              <a:rPr lang="en-US" altLang="zh-CN" sz="2800" dirty="0" err="1" smtClean="0"/>
              <a:t>serializable</a:t>
            </a:r>
            <a:r>
              <a:rPr lang="en-US" altLang="zh-CN" sz="2800" dirty="0" smtClean="0"/>
              <a:t> java objects</a:t>
            </a:r>
          </a:p>
          <a:p>
            <a:pPr>
              <a:spcBef>
                <a:spcPct val="0"/>
              </a:spcBef>
            </a:pPr>
            <a:r>
              <a:rPr lang="en-US" altLang="zh-CN" sz="2800" dirty="0" smtClean="0"/>
              <a:t>Re-implement connection pool</a:t>
            </a:r>
          </a:p>
          <a:p>
            <a:pPr lvl="1">
              <a:spcBef>
                <a:spcPct val="0"/>
              </a:spcBef>
            </a:pPr>
            <a:r>
              <a:rPr lang="en-US" altLang="zh-CN" sz="1400" dirty="0" smtClean="0"/>
              <a:t>Simplify the connection pool maintain strategy, use a smart way to process the over-loaded requests.</a:t>
            </a:r>
          </a:p>
          <a:p>
            <a:pPr>
              <a:spcBef>
                <a:spcPct val="0"/>
              </a:spcBef>
            </a:pPr>
            <a:r>
              <a:rPr lang="en-US" altLang="zh-CN" sz="2800" dirty="0" smtClean="0"/>
              <a:t>Add </a:t>
            </a:r>
            <a:r>
              <a:rPr lang="en-US" altLang="zh-CN" sz="2800" dirty="0" err="1" smtClean="0"/>
              <a:t>memcached</a:t>
            </a:r>
            <a:r>
              <a:rPr lang="en-US" altLang="zh-CN" sz="2800" dirty="0" smtClean="0"/>
              <a:t> binary and UDP protocol support</a:t>
            </a:r>
          </a:p>
          <a:p>
            <a:pPr>
              <a:spcBef>
                <a:spcPct val="0"/>
              </a:spcBef>
            </a:pPr>
            <a:r>
              <a:rPr lang="en-US" altLang="zh-CN" sz="2800" dirty="0" smtClean="0"/>
              <a:t>Source code refinement and tuning</a:t>
            </a:r>
          </a:p>
          <a:p>
            <a:pPr lvl="1">
              <a:spcBef>
                <a:spcPct val="0"/>
              </a:spcBef>
            </a:pPr>
            <a:r>
              <a:rPr lang="en-US" altLang="zh-CN" sz="1400" dirty="0" smtClean="0"/>
              <a:t>We refined nearly all the source code of Whalin to help increase the performance.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14282" y="357166"/>
            <a:ext cx="8261350" cy="376238"/>
          </a:xfrm>
        </p:spPr>
        <p:txBody>
          <a:bodyPr/>
          <a:lstStyle/>
          <a:p>
            <a:r>
              <a:rPr lang="en-US" altLang="zh-CN" dirty="0" smtClean="0"/>
              <a:t>Schooner Optimization</a:t>
            </a:r>
            <a:endParaRPr lang="zh-CN" altLang="en-US" dirty="0" smtClean="0"/>
          </a:p>
        </p:txBody>
      </p:sp>
      <p:sp>
        <p:nvSpPr>
          <p:cNvPr id="5123" name="Content Placeholder 2"/>
          <p:cNvSpPr>
            <a:spLocks noGrp="1"/>
          </p:cNvSpPr>
          <p:nvPr>
            <p:ph idx="1"/>
          </p:nvPr>
        </p:nvSpPr>
        <p:spPr>
          <a:xfrm>
            <a:off x="323850" y="785794"/>
            <a:ext cx="8261350" cy="5500726"/>
          </a:xfrm>
          <a:ln>
            <a:solidFill>
              <a:schemeClr val="bg1"/>
            </a:solidFill>
          </a:ln>
        </p:spPr>
        <p:txBody>
          <a:bodyPr/>
          <a:lstStyle/>
          <a:p>
            <a:r>
              <a:rPr lang="en-US" altLang="zh-CN" sz="2400" dirty="0" smtClean="0">
                <a:solidFill>
                  <a:schemeClr val="tx1"/>
                </a:solidFill>
              </a:rPr>
              <a:t>Fake API</a:t>
            </a:r>
          </a:p>
          <a:p>
            <a:pPr lvl="1"/>
            <a:r>
              <a:rPr lang="en-US" altLang="zh-CN" dirty="0" smtClean="0">
                <a:solidFill>
                  <a:schemeClr val="tx1"/>
                </a:solidFill>
              </a:rPr>
              <a:t>Fake API</a:t>
            </a:r>
            <a:r>
              <a:rPr lang="en-US" altLang="zh-CN" dirty="0" smtClean="0"/>
              <a:t> means those public APIs exist in old </a:t>
            </a:r>
            <a:r>
              <a:rPr lang="en-US" altLang="zh-CN" dirty="0" err="1" smtClean="0"/>
              <a:t>whalin</a:t>
            </a:r>
            <a:r>
              <a:rPr lang="en-US" altLang="zh-CN" dirty="0" smtClean="0"/>
              <a:t> client but not real implemented in our new client. The purpose of creating these fake APIs is to make our customers’ application successfully compiled without any modification.</a:t>
            </a:r>
          </a:p>
          <a:p>
            <a:pPr marL="168275" lvl="1" indent="-168275">
              <a:spcBef>
                <a:spcPts val="0"/>
              </a:spcBef>
              <a:buSzPct val="100000"/>
              <a:buFont typeface="Arial" charset="0"/>
              <a:buChar char="&gt;"/>
            </a:pPr>
            <a:r>
              <a:rPr lang="en-US" altLang="zh-CN" sz="2400" b="1" dirty="0" smtClean="0">
                <a:solidFill>
                  <a:schemeClr val="tx1"/>
                </a:solidFill>
                <a:cs typeface="+mn-cs"/>
              </a:rPr>
              <a:t>For performance reasons, the following API are fake in </a:t>
            </a:r>
            <a:r>
              <a:rPr lang="en-US" altLang="zh-CN" sz="2400" b="1" dirty="0" err="1" smtClean="0">
                <a:solidFill>
                  <a:schemeClr val="tx1"/>
                </a:solidFill>
                <a:cs typeface="+mn-cs"/>
              </a:rPr>
              <a:t>Whalin</a:t>
            </a:r>
            <a:r>
              <a:rPr lang="en-US" altLang="zh-CN" sz="2400" b="1" dirty="0" smtClean="0">
                <a:solidFill>
                  <a:schemeClr val="tx1"/>
                </a:solidFill>
                <a:cs typeface="+mn-cs"/>
              </a:rPr>
              <a:t> 2.5.0:</a:t>
            </a:r>
          </a:p>
          <a:p>
            <a:pPr lvl="1"/>
            <a:r>
              <a:rPr lang="en-US" altLang="zh-CN" dirty="0" err="1" smtClean="0">
                <a:solidFill>
                  <a:schemeClr val="tx1"/>
                </a:solidFill>
              </a:rPr>
              <a:t>setCompressEnable</a:t>
            </a:r>
            <a:r>
              <a:rPr lang="en-US" altLang="zh-CN" dirty="0" smtClean="0">
                <a:solidFill>
                  <a:schemeClr val="tx1"/>
                </a:solidFill>
              </a:rPr>
              <a:t>(</a:t>
            </a:r>
            <a:r>
              <a:rPr lang="en-US" altLang="zh-CN" dirty="0" err="1" smtClean="0">
                <a:solidFill>
                  <a:schemeClr val="tx1"/>
                </a:solidFill>
              </a:rPr>
              <a:t>boolean</a:t>
            </a:r>
            <a:r>
              <a:rPr lang="en-US" altLang="zh-CN" dirty="0" smtClean="0">
                <a:solidFill>
                  <a:schemeClr val="tx1"/>
                </a:solidFill>
              </a:rPr>
              <a:t>) / </a:t>
            </a:r>
            <a:r>
              <a:rPr lang="en-US" altLang="zh-CN" dirty="0" err="1" smtClean="0">
                <a:solidFill>
                  <a:schemeClr val="tx1"/>
                </a:solidFill>
              </a:rPr>
              <a:t>setCompressThreshold</a:t>
            </a:r>
            <a:r>
              <a:rPr lang="en-US" altLang="zh-CN" dirty="0" smtClean="0">
                <a:solidFill>
                  <a:schemeClr val="tx1"/>
                </a:solidFill>
              </a:rPr>
              <a:t>(long)</a:t>
            </a:r>
          </a:p>
          <a:p>
            <a:pPr marL="447675" lvl="2" indent="0">
              <a:buNone/>
            </a:pPr>
            <a:r>
              <a:rPr lang="en-US" altLang="zh-CN" dirty="0" smtClean="0">
                <a:solidFill>
                  <a:schemeClr val="tx1"/>
                </a:solidFill>
              </a:rPr>
              <a:t>Compression in LAN is not a good idea, it consumes a lot of CPU resources but benefit little. In our new client, compress is fake APIs, we don't compress anything in our client, but we will decompress the data from the server side for those key/value pairs set with old </a:t>
            </a:r>
            <a:r>
              <a:rPr lang="en-US" altLang="zh-CN" dirty="0" err="1" smtClean="0">
                <a:solidFill>
                  <a:schemeClr val="tx1"/>
                </a:solidFill>
              </a:rPr>
              <a:t>whalin</a:t>
            </a:r>
            <a:r>
              <a:rPr lang="en-US" altLang="zh-CN" dirty="0" smtClean="0">
                <a:solidFill>
                  <a:schemeClr val="tx1"/>
                </a:solidFill>
              </a:rPr>
              <a:t> client.</a:t>
            </a:r>
          </a:p>
          <a:p>
            <a:pPr marL="447675" lvl="2" indent="0">
              <a:buNone/>
            </a:pPr>
            <a:r>
              <a:rPr lang="en-US" altLang="zh-CN" dirty="0" smtClean="0">
                <a:solidFill>
                  <a:schemeClr val="tx1"/>
                </a:solidFill>
              </a:rPr>
              <a:t>And from another point of view, compression is transparent to end users, they don’t care how we store the values.</a:t>
            </a:r>
          </a:p>
          <a:p>
            <a:pPr lvl="1"/>
            <a:r>
              <a:rPr lang="en-US" altLang="zh-CN" dirty="0" err="1" smtClean="0">
                <a:solidFill>
                  <a:schemeClr val="tx1"/>
                </a:solidFill>
              </a:rPr>
              <a:t>getAliveCheck</a:t>
            </a:r>
            <a:r>
              <a:rPr lang="en-US" altLang="zh-CN" dirty="0" smtClean="0">
                <a:solidFill>
                  <a:schemeClr val="tx1"/>
                </a:solidFill>
              </a:rPr>
              <a:t>() / </a:t>
            </a:r>
            <a:r>
              <a:rPr lang="en-US" altLang="zh-CN" dirty="0" err="1" smtClean="0">
                <a:solidFill>
                  <a:schemeClr val="tx1"/>
                </a:solidFill>
              </a:rPr>
              <a:t>getMaintSleep</a:t>
            </a:r>
            <a:r>
              <a:rPr lang="en-US" altLang="zh-CN" dirty="0" smtClean="0">
                <a:solidFill>
                  <a:schemeClr val="tx1"/>
                </a:solidFill>
              </a:rPr>
              <a:t>() / </a:t>
            </a:r>
            <a:r>
              <a:rPr lang="en-US" altLang="zh-CN" dirty="0" err="1" smtClean="0">
                <a:solidFill>
                  <a:schemeClr val="tx1"/>
                </a:solidFill>
              </a:rPr>
              <a:t>getMaxBusy</a:t>
            </a:r>
            <a:r>
              <a:rPr lang="en-US" altLang="zh-CN" dirty="0" smtClean="0">
                <a:solidFill>
                  <a:schemeClr val="tx1"/>
                </a:solidFill>
              </a:rPr>
              <a:t>() / </a:t>
            </a:r>
            <a:r>
              <a:rPr lang="en-US" altLang="zh-CN" dirty="0" err="1" smtClean="0">
                <a:solidFill>
                  <a:schemeClr val="tx1"/>
                </a:solidFill>
              </a:rPr>
              <a:t>setAliveCheck</a:t>
            </a:r>
            <a:r>
              <a:rPr lang="en-US" altLang="zh-CN" dirty="0" smtClean="0">
                <a:solidFill>
                  <a:schemeClr val="tx1"/>
                </a:solidFill>
              </a:rPr>
              <a:t>(</a:t>
            </a:r>
            <a:r>
              <a:rPr lang="en-US" altLang="zh-CN" dirty="0" err="1" smtClean="0">
                <a:solidFill>
                  <a:schemeClr val="tx1"/>
                </a:solidFill>
              </a:rPr>
              <a:t>boolean</a:t>
            </a:r>
            <a:r>
              <a:rPr lang="en-US" altLang="zh-CN" dirty="0" smtClean="0">
                <a:solidFill>
                  <a:schemeClr val="tx1"/>
                </a:solidFill>
              </a:rPr>
              <a:t>) / </a:t>
            </a:r>
            <a:r>
              <a:rPr lang="en-US" altLang="zh-CN" dirty="0" err="1" smtClean="0">
                <a:solidFill>
                  <a:schemeClr val="tx1"/>
                </a:solidFill>
              </a:rPr>
              <a:t>getMaxIdle</a:t>
            </a:r>
            <a:r>
              <a:rPr lang="en-US" altLang="zh-CN" dirty="0" smtClean="0">
                <a:solidFill>
                  <a:schemeClr val="tx1"/>
                </a:solidFill>
              </a:rPr>
              <a:t>() / </a:t>
            </a:r>
            <a:r>
              <a:rPr lang="en-US" altLang="zh-CN" dirty="0" err="1" smtClean="0">
                <a:solidFill>
                  <a:schemeClr val="tx1"/>
                </a:solidFill>
              </a:rPr>
              <a:t>setMaintSleep</a:t>
            </a:r>
            <a:r>
              <a:rPr lang="en-US" altLang="zh-CN" dirty="0" smtClean="0">
                <a:solidFill>
                  <a:schemeClr val="tx1"/>
                </a:solidFill>
              </a:rPr>
              <a:t>(long) / </a:t>
            </a:r>
            <a:r>
              <a:rPr lang="en-US" altLang="zh-CN" dirty="0" err="1" smtClean="0">
                <a:solidFill>
                  <a:schemeClr val="tx1"/>
                </a:solidFill>
              </a:rPr>
              <a:t>setMaxBusyTime</a:t>
            </a:r>
            <a:r>
              <a:rPr lang="en-US" altLang="zh-CN" dirty="0" smtClean="0">
                <a:solidFill>
                  <a:schemeClr val="tx1"/>
                </a:solidFill>
              </a:rPr>
              <a:t>(long) / </a:t>
            </a:r>
            <a:r>
              <a:rPr lang="en-US" altLang="zh-CN" dirty="0" err="1" smtClean="0">
                <a:solidFill>
                  <a:schemeClr val="tx1"/>
                </a:solidFill>
              </a:rPr>
              <a:t>setMaxIdle</a:t>
            </a:r>
            <a:r>
              <a:rPr lang="en-US" altLang="zh-CN" dirty="0" smtClean="0">
                <a:solidFill>
                  <a:schemeClr val="tx1"/>
                </a:solidFill>
              </a:rPr>
              <a:t>(long)</a:t>
            </a:r>
          </a:p>
          <a:p>
            <a:pPr marL="447675" lvl="2" indent="0">
              <a:buNone/>
            </a:pPr>
            <a:r>
              <a:rPr lang="en-US" altLang="zh-CN" dirty="0" smtClean="0">
                <a:solidFill>
                  <a:schemeClr val="tx1"/>
                </a:solidFill>
              </a:rPr>
              <a:t>In our new client, we choose a negative strategy and keep only one pool to do such things. Which means we do the alive check and the status only when user get connection from our pool and get rid of those dead and busy connections since </a:t>
            </a:r>
            <a:r>
              <a:rPr lang="en-US" altLang="zh-CN" dirty="0" err="1" smtClean="0">
                <a:solidFill>
                  <a:schemeClr val="tx1"/>
                </a:solidFill>
              </a:rPr>
              <a:t>memcached</a:t>
            </a:r>
            <a:r>
              <a:rPr lang="en-US" altLang="zh-CN" dirty="0" smtClean="0">
                <a:solidFill>
                  <a:schemeClr val="tx1"/>
                </a:solidFill>
              </a:rPr>
              <a:t> is running in LAN. By doing this, the performance increased about 10%.</a:t>
            </a:r>
          </a:p>
          <a:p>
            <a:pPr marL="447675" lvl="2" indent="0">
              <a:buNone/>
            </a:pPr>
            <a:r>
              <a:rPr lang="en-US" altLang="zh-CN" dirty="0" smtClean="0">
                <a:solidFill>
                  <a:schemeClr val="tx1"/>
                </a:solidFill>
              </a:rPr>
              <a:t>And from another point of view, all these APIs are not popular in the </a:t>
            </a:r>
            <a:r>
              <a:rPr lang="en-US" altLang="zh-CN" dirty="0" err="1" smtClean="0">
                <a:solidFill>
                  <a:schemeClr val="tx1"/>
                </a:solidFill>
              </a:rPr>
              <a:t>whalin</a:t>
            </a:r>
            <a:r>
              <a:rPr lang="en-US" altLang="zh-CN" dirty="0" smtClean="0">
                <a:solidFill>
                  <a:schemeClr val="tx1"/>
                </a:solidFill>
              </a:rPr>
              <a:t> client, I believe only 1% of the users will invoke these APIs. And actually, these APIs will not cause any direct impact for those </a:t>
            </a:r>
            <a:r>
              <a:rPr lang="en-US" altLang="zh-CN" dirty="0" err="1" smtClean="0">
                <a:solidFill>
                  <a:schemeClr val="tx1"/>
                </a:solidFill>
              </a:rPr>
              <a:t>memcached</a:t>
            </a:r>
            <a:r>
              <a:rPr lang="en-US" altLang="zh-CN" dirty="0" smtClean="0">
                <a:solidFill>
                  <a:schemeClr val="tx1"/>
                </a:solidFill>
              </a:rPr>
              <a:t> keys and values.</a:t>
            </a:r>
          </a:p>
          <a:p>
            <a:pPr lvl="2"/>
            <a:endParaRPr lang="en-US" altLang="zh-CN" b="1" i="1" dirty="0" smtClean="0">
              <a:solidFill>
                <a:schemeClr val="tx1"/>
              </a:solidFill>
            </a:endParaRPr>
          </a:p>
          <a:p>
            <a:pPr lvl="2" indent="-19050">
              <a:buNone/>
            </a:pPr>
            <a:endParaRPr lang="en-US" altLang="zh-CN" dirty="0" smtClean="0">
              <a:solidFill>
                <a:schemeClr val="tx1"/>
              </a:solidFill>
            </a:endParaRPr>
          </a:p>
          <a:p>
            <a:pPr lvl="1"/>
            <a:endParaRPr lang="en-US" altLang="zh-CN" dirty="0" smtClean="0">
              <a:solidFill>
                <a:schemeClr val="tx1"/>
              </a:solidFill>
            </a:endParaRPr>
          </a:p>
          <a:p>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dirty="0" smtClean="0"/>
              <a:t>Upgrade to Schooner Java Client</a:t>
            </a:r>
            <a:endParaRPr lang="zh-CN" altLang="en-US" dirty="0" smtClean="0"/>
          </a:p>
        </p:txBody>
      </p:sp>
      <p:sp>
        <p:nvSpPr>
          <p:cNvPr id="5123" name="Content Placeholder 2"/>
          <p:cNvSpPr>
            <a:spLocks noGrp="1"/>
          </p:cNvSpPr>
          <p:nvPr>
            <p:ph idx="1"/>
          </p:nvPr>
        </p:nvSpPr>
        <p:spPr>
          <a:xfrm>
            <a:off x="323850" y="928670"/>
            <a:ext cx="8261350" cy="5500726"/>
          </a:xfrm>
          <a:ln>
            <a:solidFill>
              <a:schemeClr val="bg1"/>
            </a:solidFill>
          </a:ln>
        </p:spPr>
        <p:txBody>
          <a:bodyPr/>
          <a:lstStyle/>
          <a:p>
            <a:r>
              <a:rPr lang="en-US" altLang="zh-CN" sz="2400" dirty="0" smtClean="0"/>
              <a:t>We call Schooner Java client as </a:t>
            </a:r>
            <a:r>
              <a:rPr lang="en-US" altLang="zh-CN" sz="2400" dirty="0" err="1" smtClean="0"/>
              <a:t>Whalin</a:t>
            </a:r>
            <a:r>
              <a:rPr lang="en-US" altLang="zh-CN" sz="2400" dirty="0" smtClean="0"/>
              <a:t> client 2.5.0</a:t>
            </a:r>
          </a:p>
          <a:p>
            <a:pPr>
              <a:spcBef>
                <a:spcPts val="1200"/>
              </a:spcBef>
            </a:pPr>
            <a:r>
              <a:rPr lang="en-US" altLang="zh-CN" sz="2400" dirty="0" smtClean="0"/>
              <a:t>API difference to Whalin</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p:txBody>
      </p:sp>
      <p:graphicFrame>
        <p:nvGraphicFramePr>
          <p:cNvPr id="15" name="表格 14"/>
          <p:cNvGraphicFramePr>
            <a:graphicFrameLocks noGrp="1"/>
          </p:cNvGraphicFramePr>
          <p:nvPr/>
        </p:nvGraphicFramePr>
        <p:xfrm>
          <a:off x="428596" y="1957406"/>
          <a:ext cx="8143932" cy="4114800"/>
        </p:xfrm>
        <a:graphic>
          <a:graphicData uri="http://schemas.openxmlformats.org/drawingml/2006/table">
            <a:tbl>
              <a:tblPr firstRow="1" bandRow="1">
                <a:tableStyleId>{5C22544A-7EE6-4342-B048-85BDC9FD1C3A}</a:tableStyleId>
              </a:tblPr>
              <a:tblGrid>
                <a:gridCol w="2714644"/>
                <a:gridCol w="2714644"/>
                <a:gridCol w="2714644"/>
              </a:tblGrid>
              <a:tr h="317006">
                <a:tc>
                  <a:txBody>
                    <a:bodyPr/>
                    <a:lstStyle/>
                    <a:p>
                      <a:pPr algn="ctr"/>
                      <a:r>
                        <a:rPr lang="en-US" altLang="zh-CN" dirty="0" smtClean="0"/>
                        <a:t>Common API</a:t>
                      </a:r>
                      <a:endParaRPr lang="zh-CN" altLang="en-US" dirty="0"/>
                    </a:p>
                  </a:txBody>
                  <a:tcPr/>
                </a:tc>
                <a:tc>
                  <a:txBody>
                    <a:bodyPr/>
                    <a:lstStyle/>
                    <a:p>
                      <a:pPr algn="ctr"/>
                      <a:r>
                        <a:rPr lang="en-US" altLang="zh-CN" dirty="0" smtClean="0"/>
                        <a:t>Whalin Only</a:t>
                      </a:r>
                      <a:endParaRPr lang="zh-CN" altLang="en-US" dirty="0"/>
                    </a:p>
                  </a:txBody>
                  <a:tcPr/>
                </a:tc>
                <a:tc>
                  <a:txBody>
                    <a:bodyPr/>
                    <a:lstStyle/>
                    <a:p>
                      <a:pPr algn="ctr"/>
                      <a:r>
                        <a:rPr lang="en-US" altLang="zh-CN" dirty="0" smtClean="0"/>
                        <a:t>Schooner Only</a:t>
                      </a:r>
                      <a:endParaRPr lang="zh-CN" altLang="en-US" dirty="0"/>
                    </a:p>
                  </a:txBody>
                  <a:tcPr/>
                </a:tc>
              </a:tr>
              <a:tr h="317006">
                <a:tc>
                  <a:txBody>
                    <a:bodyPr/>
                    <a:lstStyle/>
                    <a:p>
                      <a:pPr algn="ctr"/>
                      <a:r>
                        <a:rPr lang="en-US" altLang="zh-CN" sz="1800" kern="1200" dirty="0" err="1" smtClean="0">
                          <a:solidFill>
                            <a:schemeClr val="dk1"/>
                          </a:solidFill>
                          <a:latin typeface="+mn-lt"/>
                          <a:ea typeface="+mn-ea"/>
                          <a:cs typeface="+mn-cs"/>
                        </a:rPr>
                        <a:t>addOrDecr</a:t>
                      </a:r>
                      <a:r>
                        <a:rPr lang="en-US" altLang="zh-CN" sz="1800" kern="1200" dirty="0" smtClean="0">
                          <a:solidFill>
                            <a:schemeClr val="dk1"/>
                          </a:solidFill>
                          <a:latin typeface="+mn-lt"/>
                          <a:ea typeface="+mn-ea"/>
                          <a:cs typeface="+mn-cs"/>
                        </a:rPr>
                        <a:t> / </a:t>
                      </a:r>
                      <a:r>
                        <a:rPr lang="en-US" altLang="zh-CN" sz="1800" kern="1200" dirty="0" err="1" smtClean="0">
                          <a:solidFill>
                            <a:schemeClr val="dk1"/>
                          </a:solidFill>
                          <a:latin typeface="+mn-lt"/>
                          <a:ea typeface="+mn-ea"/>
                          <a:cs typeface="+mn-cs"/>
                        </a:rPr>
                        <a:t>addOrIncr</a:t>
                      </a:r>
                      <a:endParaRPr lang="zh-CN" altLang="en-US" dirty="0"/>
                    </a:p>
                  </a:txBody>
                  <a:tcPr/>
                </a:tc>
                <a:tc>
                  <a:txBody>
                    <a:bodyPr/>
                    <a:lstStyle/>
                    <a:p>
                      <a:pPr algn="ctr"/>
                      <a:r>
                        <a:rPr lang="en-US" altLang="zh-CN" sz="1800" kern="1200" dirty="0" err="1" smtClean="0">
                          <a:solidFill>
                            <a:schemeClr val="dk1"/>
                          </a:solidFill>
                          <a:latin typeface="+mn-lt"/>
                          <a:ea typeface="+mn-ea"/>
                          <a:cs typeface="+mn-cs"/>
                        </a:rPr>
                        <a:t>setCompressEnable</a:t>
                      </a:r>
                      <a:endParaRPr lang="en-US" altLang="zh-CN" sz="1800" kern="1200" dirty="0" smtClean="0">
                        <a:solidFill>
                          <a:schemeClr val="dk1"/>
                        </a:solidFill>
                        <a:latin typeface="+mn-lt"/>
                        <a:ea typeface="+mn-ea"/>
                        <a:cs typeface="+mn-cs"/>
                      </a:endParaRPr>
                    </a:p>
                    <a:p>
                      <a:pPr algn="ctr"/>
                      <a:r>
                        <a:rPr lang="en-US" altLang="zh-CN" sz="1800" kern="1200" dirty="0" smtClean="0">
                          <a:solidFill>
                            <a:schemeClr val="dk1"/>
                          </a:solidFill>
                          <a:latin typeface="+mn-lt"/>
                          <a:ea typeface="+mn-ea"/>
                          <a:cs typeface="+mn-cs"/>
                        </a:rPr>
                        <a:t>(fake</a:t>
                      </a:r>
                      <a:r>
                        <a:rPr lang="en-US" altLang="zh-CN" sz="1800" kern="1200" baseline="0" dirty="0" smtClean="0">
                          <a:solidFill>
                            <a:schemeClr val="dk1"/>
                          </a:solidFill>
                          <a:latin typeface="+mn-lt"/>
                          <a:ea typeface="+mn-ea"/>
                          <a:cs typeface="+mn-cs"/>
                        </a:rPr>
                        <a:t> API in schooner)</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latin typeface="+mn-lt"/>
                          <a:ea typeface="+mn-ea"/>
                          <a:cs typeface="+mn-cs"/>
                        </a:rPr>
                        <a:t>Cas</a:t>
                      </a:r>
                      <a:endParaRPr lang="zh-CN" altLang="en-US" dirty="0"/>
                    </a:p>
                  </a:txBody>
                  <a:tcPr/>
                </a:tc>
              </a:tr>
              <a:tr h="317006">
                <a:tc>
                  <a:txBody>
                    <a:bodyPr/>
                    <a:lstStyle/>
                    <a:p>
                      <a:pPr algn="ctr"/>
                      <a:r>
                        <a:rPr lang="en-US" altLang="zh-CN" sz="1800" kern="1200" dirty="0" err="1" smtClean="0">
                          <a:solidFill>
                            <a:schemeClr val="dk1"/>
                          </a:solidFill>
                          <a:latin typeface="+mn-lt"/>
                          <a:ea typeface="+mn-ea"/>
                          <a:cs typeface="+mn-cs"/>
                        </a:rPr>
                        <a:t>decr</a:t>
                      </a:r>
                      <a:r>
                        <a:rPr lang="en-US" altLang="zh-CN" sz="1800" kern="1200" dirty="0" smtClean="0">
                          <a:solidFill>
                            <a:schemeClr val="dk1"/>
                          </a:solidFill>
                          <a:latin typeface="+mn-lt"/>
                          <a:ea typeface="+mn-ea"/>
                          <a:cs typeface="+mn-cs"/>
                        </a:rPr>
                        <a:t> / </a:t>
                      </a:r>
                      <a:r>
                        <a:rPr lang="en-US" altLang="zh-CN" sz="1800" kern="1200" dirty="0" err="1" smtClean="0">
                          <a:solidFill>
                            <a:schemeClr val="dk1"/>
                          </a:solidFill>
                          <a:latin typeface="+mn-lt"/>
                          <a:ea typeface="+mn-ea"/>
                          <a:cs typeface="+mn-cs"/>
                        </a:rPr>
                        <a:t>incr</a:t>
                      </a:r>
                      <a:r>
                        <a:rPr lang="en-US" altLang="zh-CN" sz="1800" kern="1200" dirty="0" smtClean="0">
                          <a:solidFill>
                            <a:schemeClr val="dk1"/>
                          </a:solidFill>
                          <a:latin typeface="+mn-lt"/>
                          <a:ea typeface="+mn-ea"/>
                          <a:cs typeface="+mn-cs"/>
                        </a:rPr>
                        <a:t>/</a:t>
                      </a:r>
                      <a:r>
                        <a:rPr lang="en-US" altLang="zh-CN" sz="1800" kern="1200" dirty="0" err="1" smtClean="0">
                          <a:solidFill>
                            <a:schemeClr val="dk1"/>
                          </a:solidFill>
                          <a:latin typeface="+mn-lt"/>
                          <a:ea typeface="+mn-ea"/>
                          <a:cs typeface="+mn-cs"/>
                        </a:rPr>
                        <a:t>storeCounter</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latin typeface="+mn-lt"/>
                          <a:ea typeface="+mn-ea"/>
                          <a:cs typeface="+mn-cs"/>
                        </a:rPr>
                        <a:t>setCompressThreshold</a:t>
                      </a:r>
                      <a:endParaRPr lang="en-US" altLang="zh-CN" sz="1800" kern="1200" dirty="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(fake</a:t>
                      </a:r>
                      <a:r>
                        <a:rPr lang="en-US" altLang="zh-CN" sz="1800" kern="1200" baseline="0" dirty="0" smtClean="0">
                          <a:solidFill>
                            <a:schemeClr val="dk1"/>
                          </a:solidFill>
                          <a:latin typeface="+mn-lt"/>
                          <a:ea typeface="+mn-ea"/>
                          <a:cs typeface="+mn-cs"/>
                        </a:rPr>
                        <a:t> API in schooner)</a:t>
                      </a:r>
                      <a:endParaRPr lang="zh-CN" altLang="en-US" dirty="0" smtClean="0"/>
                    </a:p>
                  </a:txBody>
                  <a:tcPr/>
                </a:tc>
                <a:tc>
                  <a:txBody>
                    <a:bodyPr/>
                    <a:lstStyle/>
                    <a:p>
                      <a:pPr algn="ctr"/>
                      <a:r>
                        <a:rPr lang="en-US" altLang="zh-CN" sz="1800" kern="1200" dirty="0" smtClean="0">
                          <a:solidFill>
                            <a:schemeClr val="dk1"/>
                          </a:solidFill>
                          <a:latin typeface="+mn-lt"/>
                          <a:ea typeface="+mn-ea"/>
                          <a:cs typeface="+mn-cs"/>
                        </a:rPr>
                        <a:t>append/</a:t>
                      </a:r>
                      <a:r>
                        <a:rPr lang="en-US" altLang="zh-CN" sz="1800" kern="1200" dirty="0" err="1" smtClean="0">
                          <a:solidFill>
                            <a:schemeClr val="dk1"/>
                          </a:solidFill>
                          <a:latin typeface="+mn-lt"/>
                          <a:ea typeface="+mn-ea"/>
                          <a:cs typeface="+mn-cs"/>
                        </a:rPr>
                        <a:t>prepend</a:t>
                      </a:r>
                      <a:endParaRPr lang="zh-CN" altLang="en-US" dirty="0"/>
                    </a:p>
                  </a:txBody>
                  <a:tcPr/>
                </a:tc>
              </a:tr>
              <a:tr h="317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delete / </a:t>
                      </a:r>
                      <a:r>
                        <a:rPr lang="en-US" altLang="zh-CN" sz="1800" kern="1200" dirty="0" err="1" smtClean="0">
                          <a:solidFill>
                            <a:schemeClr val="dk1"/>
                          </a:solidFill>
                          <a:latin typeface="+mn-lt"/>
                          <a:ea typeface="+mn-ea"/>
                          <a:cs typeface="+mn-cs"/>
                        </a:rPr>
                        <a:t>flushAll</a:t>
                      </a:r>
                      <a:endParaRPr lang="zh-CN" altLang="en-US" dirty="0" smtClean="0"/>
                    </a:p>
                  </a:txBody>
                  <a:tcPr/>
                </a:tc>
                <a:tc>
                  <a:txBody>
                    <a:bodyPr/>
                    <a:lstStyle/>
                    <a:p>
                      <a:pPr algn="ctr"/>
                      <a:endParaRPr lang="zh-CN" altLang="en-US" dirty="0"/>
                    </a:p>
                  </a:txBody>
                  <a:tcPr/>
                </a:tc>
                <a:tc>
                  <a:txBody>
                    <a:bodyPr/>
                    <a:lstStyle/>
                    <a:p>
                      <a:pPr algn="ctr"/>
                      <a:r>
                        <a:rPr lang="en-US" altLang="zh-CN" dirty="0" smtClean="0"/>
                        <a:t>gets</a:t>
                      </a:r>
                      <a:endParaRPr lang="zh-CN" altLang="en-US" dirty="0"/>
                    </a:p>
                  </a:txBody>
                  <a:tcPr/>
                </a:tc>
              </a:tr>
              <a:tr h="317006">
                <a:tc>
                  <a:txBody>
                    <a:bodyPr/>
                    <a:lstStyle/>
                    <a:p>
                      <a:pPr algn="ctr"/>
                      <a:r>
                        <a:rPr lang="en-US" altLang="zh-CN" sz="1800" kern="1200" dirty="0" smtClean="0">
                          <a:solidFill>
                            <a:schemeClr val="dk1"/>
                          </a:solidFill>
                          <a:latin typeface="+mn-lt"/>
                          <a:ea typeface="+mn-ea"/>
                          <a:cs typeface="+mn-cs"/>
                        </a:rPr>
                        <a:t>get / set / add</a:t>
                      </a:r>
                      <a:endParaRPr lang="zh-CN" altLang="en-US" dirty="0"/>
                    </a:p>
                  </a:txBody>
                  <a:tcPr/>
                </a:tc>
                <a:tc>
                  <a:txBody>
                    <a:bodyPr/>
                    <a:lstStyle/>
                    <a:p>
                      <a:endParaRPr lang="zh-CN" altLang="en-US" dirty="0"/>
                    </a:p>
                  </a:txBody>
                  <a:tcPr/>
                </a:tc>
                <a:tc>
                  <a:txBody>
                    <a:bodyPr/>
                    <a:lstStyle/>
                    <a:p>
                      <a:pPr algn="ctr"/>
                      <a:r>
                        <a:rPr lang="en-US" altLang="zh-CN" dirty="0" smtClean="0"/>
                        <a:t>sync/</a:t>
                      </a:r>
                      <a:r>
                        <a:rPr lang="en-US" altLang="zh-CN" dirty="0" err="1" smtClean="0"/>
                        <a:t>syncAll</a:t>
                      </a:r>
                      <a:endParaRPr lang="zh-CN" altLang="en-US" dirty="0"/>
                    </a:p>
                  </a:txBody>
                  <a:tcPr/>
                </a:tc>
              </a:tr>
              <a:tr h="317006">
                <a:tc>
                  <a:txBody>
                    <a:bodyPr/>
                    <a:lstStyle/>
                    <a:p>
                      <a:pPr algn="ctr"/>
                      <a:r>
                        <a:rPr lang="en-US" altLang="zh-CN" sz="1800" kern="1200" dirty="0" err="1" smtClean="0">
                          <a:solidFill>
                            <a:schemeClr val="dk1"/>
                          </a:solidFill>
                          <a:latin typeface="+mn-lt"/>
                          <a:ea typeface="+mn-ea"/>
                          <a:cs typeface="+mn-cs"/>
                        </a:rPr>
                        <a:t>getMulti</a:t>
                      </a:r>
                      <a:r>
                        <a:rPr lang="en-US" altLang="zh-CN" sz="1800" kern="1200" dirty="0" smtClean="0">
                          <a:solidFill>
                            <a:schemeClr val="dk1"/>
                          </a:solidFill>
                          <a:latin typeface="+mn-lt"/>
                          <a:ea typeface="+mn-ea"/>
                          <a:cs typeface="+mn-cs"/>
                        </a:rPr>
                        <a:t> / </a:t>
                      </a:r>
                      <a:r>
                        <a:rPr lang="en-US" altLang="zh-CN" sz="1800" kern="1200" dirty="0" err="1" smtClean="0">
                          <a:solidFill>
                            <a:schemeClr val="dk1"/>
                          </a:solidFill>
                          <a:latin typeface="+mn-lt"/>
                          <a:ea typeface="+mn-ea"/>
                          <a:cs typeface="+mn-cs"/>
                        </a:rPr>
                        <a:t>getMultiArray</a:t>
                      </a:r>
                      <a:endParaRPr lang="zh-CN" altLang="en-US" dirty="0"/>
                    </a:p>
                  </a:txBody>
                  <a:tcPr/>
                </a:tc>
                <a:tc>
                  <a:txBody>
                    <a:bodyPr/>
                    <a:lstStyle/>
                    <a:p>
                      <a:endParaRPr lang="zh-CN" altLang="en-US" dirty="0"/>
                    </a:p>
                  </a:txBody>
                  <a:tcPr/>
                </a:tc>
                <a:tc>
                  <a:txBody>
                    <a:bodyPr/>
                    <a:lstStyle/>
                    <a:p>
                      <a:pPr algn="ctr"/>
                      <a:r>
                        <a:rPr lang="en-US" altLang="zh-CN" sz="1800" kern="1200" dirty="0" err="1" smtClean="0">
                          <a:solidFill>
                            <a:schemeClr val="dk1"/>
                          </a:solidFill>
                          <a:latin typeface="+mn-lt"/>
                          <a:ea typeface="+mn-ea"/>
                          <a:cs typeface="+mn-cs"/>
                        </a:rPr>
                        <a:t>setTransCoder</a:t>
                      </a:r>
                      <a:endParaRPr lang="zh-CN" altLang="en-US" dirty="0"/>
                    </a:p>
                  </a:txBody>
                  <a:tcPr/>
                </a:tc>
              </a:tr>
              <a:tr h="317006">
                <a:tc>
                  <a:txBody>
                    <a:bodyPr/>
                    <a:lstStyle/>
                    <a:p>
                      <a:pPr algn="ctr"/>
                      <a:r>
                        <a:rPr lang="en-US" altLang="zh-CN" sz="1800" kern="1200" dirty="0" err="1" smtClean="0">
                          <a:solidFill>
                            <a:schemeClr val="dk1"/>
                          </a:solidFill>
                          <a:latin typeface="+mn-lt"/>
                          <a:ea typeface="+mn-ea"/>
                          <a:cs typeface="+mn-cs"/>
                        </a:rPr>
                        <a:t>keyExists</a:t>
                      </a:r>
                      <a:endParaRPr lang="zh-CN" altLang="en-US" dirty="0"/>
                    </a:p>
                  </a:txBody>
                  <a:tcPr/>
                </a:tc>
                <a:tc>
                  <a:txBody>
                    <a:bodyPr/>
                    <a:lstStyle/>
                    <a:p>
                      <a:pPr algn="ctr"/>
                      <a:endParaRPr lang="zh-CN" altLang="en-US" dirty="0"/>
                    </a:p>
                  </a:txBody>
                  <a:tcPr/>
                </a:tc>
                <a:tc>
                  <a:txBody>
                    <a:bodyPr/>
                    <a:lstStyle/>
                    <a:p>
                      <a:pPr algn="ctr"/>
                      <a:r>
                        <a:rPr lang="en-US" altLang="zh-CN" dirty="0" err="1" smtClean="0"/>
                        <a:t>isUseBinaryProtocol</a:t>
                      </a:r>
                      <a:endParaRPr lang="zh-CN" altLang="en-US" dirty="0"/>
                    </a:p>
                  </a:txBody>
                  <a:tcPr/>
                </a:tc>
              </a:tr>
              <a:tr h="317006">
                <a:tc>
                  <a:txBody>
                    <a:bodyPr/>
                    <a:lstStyle/>
                    <a:p>
                      <a:pPr algn="ctr"/>
                      <a:r>
                        <a:rPr lang="en-US" altLang="zh-CN" dirty="0" smtClean="0"/>
                        <a:t>replace</a:t>
                      </a:r>
                      <a:endParaRPr lang="zh-CN" altLang="en-US" dirty="0"/>
                    </a:p>
                  </a:txBody>
                  <a:tcPr/>
                </a:tc>
                <a:tc>
                  <a:txBody>
                    <a:bodyPr/>
                    <a:lstStyle/>
                    <a:p>
                      <a:pPr algn="ctr"/>
                      <a:endParaRPr lang="zh-CN" altLang="en-US" dirty="0"/>
                    </a:p>
                  </a:txBody>
                  <a:tcPr/>
                </a:tc>
                <a:tc>
                  <a:txBody>
                    <a:bodyPr/>
                    <a:lstStyle/>
                    <a:p>
                      <a:pPr algn="ctr"/>
                      <a:r>
                        <a:rPr lang="en-US" altLang="zh-CN" dirty="0" smtClean="0"/>
                        <a:t>……</a:t>
                      </a:r>
                      <a:endParaRPr lang="zh-CN" altLang="en-US" dirty="0"/>
                    </a:p>
                  </a:txBody>
                  <a:tcPr/>
                </a:tc>
              </a:tr>
              <a:tr h="317006">
                <a:tc>
                  <a:txBody>
                    <a:bodyPr/>
                    <a:lstStyle/>
                    <a:p>
                      <a:pPr algn="ctr"/>
                      <a:r>
                        <a:rPr lang="en-US" altLang="zh-CN" sz="1800" kern="1200" dirty="0" smtClean="0">
                          <a:solidFill>
                            <a:schemeClr val="dk1"/>
                          </a:solidFill>
                          <a:latin typeface="+mn-lt"/>
                          <a:ea typeface="+mn-ea"/>
                          <a:cs typeface="+mn-cs"/>
                        </a:rPr>
                        <a:t>stats / </a:t>
                      </a:r>
                      <a:r>
                        <a:rPr lang="en-US" altLang="zh-CN" sz="1800" kern="1200" dirty="0" err="1" smtClean="0">
                          <a:solidFill>
                            <a:schemeClr val="dk1"/>
                          </a:solidFill>
                          <a:latin typeface="+mn-lt"/>
                          <a:ea typeface="+mn-ea"/>
                          <a:cs typeface="+mn-cs"/>
                        </a:rPr>
                        <a:t>statsSlabs</a:t>
                      </a:r>
                      <a:r>
                        <a:rPr lang="en-US" altLang="zh-CN" sz="1800" kern="1200" dirty="0" smtClean="0">
                          <a:solidFill>
                            <a:schemeClr val="dk1"/>
                          </a:solidFill>
                          <a:latin typeface="+mn-lt"/>
                          <a:ea typeface="+mn-ea"/>
                          <a:cs typeface="+mn-cs"/>
                        </a:rPr>
                        <a:t> / </a:t>
                      </a:r>
                      <a:r>
                        <a:rPr lang="en-US" altLang="zh-CN" sz="1800" kern="1200" dirty="0" err="1" smtClean="0">
                          <a:solidFill>
                            <a:schemeClr val="dk1"/>
                          </a:solidFill>
                          <a:latin typeface="+mn-lt"/>
                          <a:ea typeface="+mn-ea"/>
                          <a:cs typeface="+mn-cs"/>
                        </a:rPr>
                        <a:t>statsItems</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dirty="0" smtClean="0"/>
              <a:t>Upgrade to Schooner Java Client</a:t>
            </a:r>
            <a:endParaRPr lang="zh-CN" altLang="en-US" dirty="0" smtClean="0"/>
          </a:p>
        </p:txBody>
      </p:sp>
      <p:sp>
        <p:nvSpPr>
          <p:cNvPr id="5123" name="Content Placeholder 2"/>
          <p:cNvSpPr>
            <a:spLocks noGrp="1"/>
          </p:cNvSpPr>
          <p:nvPr>
            <p:ph idx="1"/>
          </p:nvPr>
        </p:nvSpPr>
        <p:spPr>
          <a:xfrm>
            <a:off x="323850" y="928670"/>
            <a:ext cx="8261350" cy="4000528"/>
          </a:xfrm>
          <a:ln>
            <a:solidFill>
              <a:schemeClr val="bg1"/>
            </a:solidFill>
          </a:ln>
        </p:spPr>
        <p:txBody>
          <a:bodyPr/>
          <a:lstStyle/>
          <a:p>
            <a:r>
              <a:rPr lang="en-US" altLang="zh-CN" sz="2400" dirty="0" smtClean="0"/>
              <a:t>How to upgrade to our client</a:t>
            </a:r>
          </a:p>
          <a:p>
            <a:pPr lvl="1"/>
            <a:r>
              <a:rPr lang="en-US" altLang="zh-CN" sz="1800" dirty="0" smtClean="0"/>
              <a:t>Our client is 100% compatible with the old version.</a:t>
            </a:r>
          </a:p>
          <a:p>
            <a:pPr lvl="1"/>
            <a:r>
              <a:rPr lang="en-US" altLang="zh-CN" sz="1800" dirty="0" smtClean="0"/>
              <a:t>The legacy systems can smoothly upgrade to </a:t>
            </a:r>
            <a:r>
              <a:rPr lang="en-US" altLang="zh-CN" sz="1800" dirty="0" err="1" smtClean="0"/>
              <a:t>Whalin</a:t>
            </a:r>
            <a:r>
              <a:rPr lang="en-US" altLang="zh-CN" sz="1800" dirty="0" smtClean="0"/>
              <a:t> 2.5.0 without any modification.</a:t>
            </a:r>
          </a:p>
          <a:p>
            <a:pPr lvl="1"/>
            <a:r>
              <a:rPr lang="en-US" altLang="zh-CN" sz="1800" dirty="0" smtClean="0"/>
              <a:t>All the original data stored in </a:t>
            </a:r>
            <a:r>
              <a:rPr lang="en-US" altLang="zh-CN" sz="1800" dirty="0" err="1" smtClean="0"/>
              <a:t>memcached</a:t>
            </a:r>
            <a:r>
              <a:rPr lang="en-US" altLang="zh-CN" sz="1800" dirty="0" smtClean="0"/>
              <a:t> server with </a:t>
            </a:r>
            <a:r>
              <a:rPr lang="en-US" altLang="zh-CN" sz="1800" dirty="0" err="1" smtClean="0"/>
              <a:t>Whalin</a:t>
            </a:r>
            <a:r>
              <a:rPr lang="en-US" altLang="zh-CN" sz="1800" dirty="0" smtClean="0"/>
              <a:t> 2.0.1 can be retrieved with our new client.</a:t>
            </a:r>
          </a:p>
          <a:p>
            <a:pPr lvl="1"/>
            <a:r>
              <a:rPr lang="en-US" altLang="zh-CN" sz="1800" dirty="0" smtClean="0"/>
              <a:t>Just replace the old jar package with “java_memcached-release_2.5.0.jar”, and then the upgrade is successfully finished.</a:t>
            </a:r>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CN" dirty="0" smtClean="0"/>
              <a:t>Memcached client Benchmark (1/5)</a:t>
            </a:r>
            <a:endParaRPr lang="zh-CN" altLang="en-US" dirty="0" smtClean="0"/>
          </a:p>
        </p:txBody>
      </p:sp>
      <p:sp>
        <p:nvSpPr>
          <p:cNvPr id="7171" name="Content Placeholder 2"/>
          <p:cNvSpPr>
            <a:spLocks noGrp="1"/>
          </p:cNvSpPr>
          <p:nvPr>
            <p:ph idx="1"/>
          </p:nvPr>
        </p:nvSpPr>
        <p:spPr>
          <a:xfrm>
            <a:off x="285750" y="1000108"/>
            <a:ext cx="8261350" cy="5286412"/>
          </a:xfrm>
        </p:spPr>
        <p:txBody>
          <a:bodyPr/>
          <a:lstStyle/>
          <a:p>
            <a:pPr>
              <a:spcBef>
                <a:spcPct val="0"/>
              </a:spcBef>
            </a:pPr>
            <a:r>
              <a:rPr lang="en-US" altLang="zh-CN" sz="2400" dirty="0" smtClean="0"/>
              <a:t>Benchmark</a:t>
            </a:r>
          </a:p>
          <a:p>
            <a:pPr lvl="1"/>
            <a:r>
              <a:rPr lang="en-US" altLang="zh-CN" dirty="0" smtClean="0"/>
              <a:t>Different threads and data sizes.</a:t>
            </a:r>
          </a:p>
          <a:p>
            <a:pPr lvl="1"/>
            <a:r>
              <a:rPr lang="en-US" altLang="zh-CN" dirty="0" smtClean="0"/>
              <a:t>The data’s type covered both String and customized java object.</a:t>
            </a:r>
          </a:p>
          <a:p>
            <a:pPr lvl="1"/>
            <a:r>
              <a:rPr lang="en-US" altLang="zh-CN" dirty="0" smtClean="0"/>
              <a:t>With Serialization and Deserialization.</a:t>
            </a:r>
          </a:p>
          <a:p>
            <a:pPr lvl="1"/>
            <a:r>
              <a:rPr lang="en-US" altLang="zh-CN" dirty="0" smtClean="0"/>
              <a:t>No get miss</a:t>
            </a:r>
          </a:p>
          <a:p>
            <a:pPr lvl="1"/>
            <a:r>
              <a:rPr lang="en-US" altLang="zh-CN" dirty="0" smtClean="0"/>
              <a:t>The following thing were considered in our test.</a:t>
            </a:r>
          </a:p>
          <a:p>
            <a:pPr lvl="2"/>
            <a:r>
              <a:rPr lang="en-US" altLang="zh-CN" dirty="0" smtClean="0"/>
              <a:t>Throughput</a:t>
            </a:r>
          </a:p>
          <a:p>
            <a:pPr lvl="2"/>
            <a:r>
              <a:rPr lang="en-US" altLang="zh-CN" smtClean="0"/>
              <a:t> Latency</a:t>
            </a:r>
            <a:endParaRPr lang="en-US" altLang="zh-CN" dirty="0" smtClean="0"/>
          </a:p>
          <a:p>
            <a:pPr lvl="1"/>
            <a:r>
              <a:rPr lang="en-US" altLang="zh-CN" dirty="0" smtClean="0"/>
              <a:t>Hardware</a:t>
            </a:r>
          </a:p>
          <a:p>
            <a:pPr lvl="2"/>
            <a:r>
              <a:rPr lang="en-US" altLang="zh-CN" dirty="0" smtClean="0"/>
              <a:t>CPU: Intel Xeon 2.83G 8 core 64 bits.</a:t>
            </a:r>
          </a:p>
          <a:p>
            <a:pPr lvl="2"/>
            <a:r>
              <a:rPr lang="en-US" altLang="zh-CN" dirty="0" smtClean="0"/>
              <a:t>MEM: 32G 667M</a:t>
            </a:r>
          </a:p>
          <a:p>
            <a:pPr lvl="2"/>
            <a:r>
              <a:rPr lang="en-US" altLang="zh-CN" dirty="0" smtClean="0"/>
              <a:t>NET: 10 </a:t>
            </a:r>
            <a:r>
              <a:rPr lang="en-US" altLang="zh-CN" dirty="0" err="1" smtClean="0"/>
              <a:t>Gbps</a:t>
            </a:r>
            <a:endParaRPr lang="en-US" altLang="zh-CN" dirty="0" smtClean="0"/>
          </a:p>
          <a:p>
            <a:pPr lvl="1"/>
            <a:r>
              <a:rPr lang="en-US" altLang="zh-CN" dirty="0" smtClean="0"/>
              <a:t>Software</a:t>
            </a:r>
          </a:p>
          <a:p>
            <a:pPr lvl="2"/>
            <a:r>
              <a:rPr lang="en-US" altLang="zh-CN" dirty="0" smtClean="0"/>
              <a:t>Centos 5.1 (both server and client)</a:t>
            </a:r>
          </a:p>
          <a:p>
            <a:pPr lvl="2"/>
            <a:r>
              <a:rPr lang="en-US" altLang="zh-CN" dirty="0" smtClean="0"/>
              <a:t>Memcached 1.4.3 (server side)</a:t>
            </a:r>
          </a:p>
          <a:p>
            <a:pPr lvl="2"/>
            <a:r>
              <a:rPr lang="en-US" altLang="zh-CN" dirty="0" smtClean="0"/>
              <a:t>Java 1.5-16 x86_64 from SUN (client side)</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97" name="Object 1"/>
          <p:cNvGraphicFramePr>
            <a:graphicFrameLocks noChangeAspect="1"/>
          </p:cNvGraphicFramePr>
          <p:nvPr/>
        </p:nvGraphicFramePr>
        <p:xfrm>
          <a:off x="6000760" y="3214686"/>
          <a:ext cx="1990725" cy="2886075"/>
        </p:xfrm>
        <a:graphic>
          <a:graphicData uri="http://schemas.openxmlformats.org/presentationml/2006/ole">
            <p:oleObj spid="_x0000_s4097" name="位图图像" r:id="rId4" imgW="1991003" imgH="2886478" progId="PBrush">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10000"/>
          </a:lnSpc>
          <a:spcBef>
            <a:spcPts val="675"/>
          </a:spcBef>
          <a:spcAft>
            <a:spcPct val="0"/>
          </a:spcAft>
          <a:buClr>
            <a:srgbClr val="00A6D6"/>
          </a:buClr>
          <a:buSzPct val="100000"/>
          <a:buFont typeface="Arial" charset="0"/>
          <a:buChar char="&gt;"/>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10000"/>
          </a:lnSpc>
          <a:spcBef>
            <a:spcPts val="675"/>
          </a:spcBef>
          <a:spcAft>
            <a:spcPct val="0"/>
          </a:spcAft>
          <a:buClr>
            <a:srgbClr val="00A6D6"/>
          </a:buClr>
          <a:buSzPct val="100000"/>
          <a:buFont typeface="Arial" charset="0"/>
          <a:buChar char="&gt;"/>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10000"/>
          </a:lnSpc>
          <a:spcBef>
            <a:spcPts val="675"/>
          </a:spcBef>
          <a:spcAft>
            <a:spcPct val="0"/>
          </a:spcAft>
          <a:buClr>
            <a:srgbClr val="00A6D6"/>
          </a:buClr>
          <a:buSzPct val="100000"/>
          <a:buFont typeface="Arial" charset="0"/>
          <a:buChar char="&gt;"/>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10000"/>
          </a:lnSpc>
          <a:spcBef>
            <a:spcPts val="675"/>
          </a:spcBef>
          <a:spcAft>
            <a:spcPct val="0"/>
          </a:spcAft>
          <a:buClr>
            <a:srgbClr val="00A6D6"/>
          </a:buClr>
          <a:buSzPct val="100000"/>
          <a:buFont typeface="Arial" charset="0"/>
          <a:buChar char="&gt;"/>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838</Words>
  <Application>Microsoft Office PowerPoint</Application>
  <PresentationFormat>On-screen Show (4:3)</PresentationFormat>
  <Paragraphs>149</Paragraphs>
  <Slides>14</Slides>
  <Notes>14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Office Theme</vt:lpstr>
      <vt:lpstr>1_Office Theme</vt:lpstr>
      <vt:lpstr>位图图像</vt:lpstr>
      <vt:lpstr>Slide 1</vt:lpstr>
      <vt:lpstr>Slide 2</vt:lpstr>
      <vt:lpstr>Overview</vt:lpstr>
      <vt:lpstr>Overview</vt:lpstr>
      <vt:lpstr>Schooner Optimization</vt:lpstr>
      <vt:lpstr>Schooner Optimization</vt:lpstr>
      <vt:lpstr>Upgrade to Schooner Java Client</vt:lpstr>
      <vt:lpstr>Upgrade to Schooner Java Client</vt:lpstr>
      <vt:lpstr>Memcached client Benchmark (1/5)</vt:lpstr>
      <vt:lpstr>Memcached client Benchmark (2/5)</vt:lpstr>
      <vt:lpstr>Memcached client Benchmark (3/5)</vt:lpstr>
      <vt:lpstr>Memcached client Benchmark (4/5)</vt:lpstr>
      <vt:lpstr>Memcached client Benchmark (5/5)</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Karen Wu</dc:creator>
  <cp:lastModifiedBy>mengli</cp:lastModifiedBy>
  <cp:revision>454</cp:revision>
  <dcterms:modified xsi:type="dcterms:W3CDTF">2010-01-29T06:26:54Z</dcterms:modified>
</cp:coreProperties>
</file>