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51A83B-924F-43C5-A1D1-F61D446FF3C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70C903-C608-42DD-B4B4-077818C5FE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51A83B-924F-43C5-A1D1-F61D446FF3C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70C903-C608-42DD-B4B4-077818C5FE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51A83B-924F-43C5-A1D1-F61D446FF3C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70C903-C608-42DD-B4B4-077818C5FE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51A83B-924F-43C5-A1D1-F61D446FF3C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70C903-C608-42DD-B4B4-077818C5FE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51A83B-924F-43C5-A1D1-F61D446FF3C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70C903-C608-42DD-B4B4-077818C5FE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51A83B-924F-43C5-A1D1-F61D446FF3C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70C903-C608-42DD-B4B4-077818C5FE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51A83B-924F-43C5-A1D1-F61D446FF3C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70C903-C608-42DD-B4B4-077818C5FE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51A83B-924F-43C5-A1D1-F61D446FF3C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70C903-C608-42DD-B4B4-077818C5FE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51A83B-924F-43C5-A1D1-F61D446FF3C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70C903-C608-42DD-B4B4-077818C5FE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51A83B-924F-43C5-A1D1-F61D446FF3C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70C903-C608-42DD-B4B4-077818C5FE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51A83B-924F-43C5-A1D1-F61D446FF3C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70C903-C608-42DD-B4B4-077818C5FE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C51A83B-924F-43C5-A1D1-F61D446FF3C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C70C903-C608-42DD-B4B4-077818C5FE7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Guide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Retur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/>
          </a:p>
        </p:txBody>
      </p:sp>
      <p:pic>
        <p:nvPicPr>
          <p:cNvPr id="8194" name="Picture 2" descr="C:\Users\master-acer\Desktop\FashionPOS\Laporan_FashionPOS\Activity Diagram\ReturnItem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96752"/>
            <a:ext cx="5616624" cy="5517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Retur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44824"/>
            <a:ext cx="8928992" cy="485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Cashier</a:t>
            </a:r>
            <a:endParaRPr lang="en-US" dirty="0"/>
          </a:p>
        </p:txBody>
      </p:sp>
      <p:pic>
        <p:nvPicPr>
          <p:cNvPr id="10243" name="Picture 3" descr="C:\Users\master-acer\Desktop\FashionPOS\Laporan_FashionPOS\Activity Diagram\ViewTransactionHistory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340768"/>
            <a:ext cx="4752528" cy="5184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Cashier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712968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Cashier Transaction</a:t>
            </a:r>
            <a:endParaRPr lang="en-US" dirty="0"/>
          </a:p>
        </p:txBody>
      </p:sp>
      <p:pic>
        <p:nvPicPr>
          <p:cNvPr id="4" name="Picture 2" descr="C:\Users\master-acer\Desktop\FashionPOS\Laporan_FashionPOS\Activity Diagram\TransactionA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09382" y="1447800"/>
            <a:ext cx="4350786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Cashier Transaction</a:t>
            </a:r>
            <a:endParaRPr lang="en-US" dirty="0"/>
          </a:p>
        </p:txBody>
      </p:sp>
      <p:pic>
        <p:nvPicPr>
          <p:cNvPr id="12290" name="Picture 2" descr="C:\Users\master-acer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8856984" cy="4968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3074" name="Picture 2" descr="C:\Users\master-acer\Desktop\FashionPOS\Laporan_FashionPOS\Activity Diagram\Login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340768"/>
            <a:ext cx="4731583" cy="52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7"/>
            <a:ext cx="8784976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6309320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 : admin, password : admin. Username : </a:t>
            </a:r>
            <a:r>
              <a:rPr lang="en-US" dirty="0" err="1" smtClean="0"/>
              <a:t>kasir</a:t>
            </a:r>
            <a:r>
              <a:rPr lang="en-US" dirty="0" smtClean="0"/>
              <a:t>, password : </a:t>
            </a:r>
            <a:r>
              <a:rPr lang="en-US" dirty="0" err="1" smtClean="0"/>
              <a:t>kasir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Pengelolaan</a:t>
            </a:r>
            <a:r>
              <a:rPr lang="en-US" dirty="0" smtClean="0"/>
              <a:t> Item </a:t>
            </a:r>
            <a:r>
              <a:rPr lang="en-US" dirty="0" err="1" smtClean="0"/>
              <a:t>Oleh</a:t>
            </a:r>
            <a:r>
              <a:rPr lang="en-US" dirty="0" smtClean="0"/>
              <a:t> Admin</a:t>
            </a:r>
            <a:endParaRPr lang="en-US" dirty="0"/>
          </a:p>
        </p:txBody>
      </p:sp>
      <p:pic>
        <p:nvPicPr>
          <p:cNvPr id="1026" name="Picture 2" descr="C:\Users\master-acer\Desktop\FashionPOS\Laporan_FashionPOS\Activity Diagram\InputItemManual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412776"/>
            <a:ext cx="4824536" cy="5323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Pengelolaan</a:t>
            </a:r>
            <a:r>
              <a:rPr lang="en-US" dirty="0" smtClean="0"/>
              <a:t> Item </a:t>
            </a:r>
            <a:r>
              <a:rPr lang="en-US" dirty="0" err="1" smtClean="0"/>
              <a:t>Oleh</a:t>
            </a:r>
            <a:r>
              <a:rPr lang="en-US" dirty="0" smtClean="0"/>
              <a:t> Admin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8767794" cy="4834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Management </a:t>
            </a:r>
            <a:r>
              <a:rPr lang="en-US" dirty="0" err="1" smtClean="0"/>
              <a:t>Oleh</a:t>
            </a:r>
            <a:r>
              <a:rPr lang="en-US" dirty="0" smtClean="0"/>
              <a:t> Admin</a:t>
            </a:r>
            <a:endParaRPr lang="en-US" dirty="0"/>
          </a:p>
        </p:txBody>
      </p:sp>
      <p:pic>
        <p:nvPicPr>
          <p:cNvPr id="5123" name="Picture 3" descr="C:\Users\master-acer\Desktop\FashionPOS\Laporan_FashionPOS\Activity Diagram\AddCashierAccount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84784"/>
            <a:ext cx="4608705" cy="5085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Management </a:t>
            </a:r>
            <a:r>
              <a:rPr lang="en-US" dirty="0" err="1" smtClean="0"/>
              <a:t>Oleh</a:t>
            </a:r>
            <a:r>
              <a:rPr lang="en-US" dirty="0" smtClean="0"/>
              <a:t> Admin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41" y="1556792"/>
            <a:ext cx="886164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Laporan</a:t>
            </a:r>
            <a:r>
              <a:rPr lang="en-US" dirty="0" smtClean="0"/>
              <a:t> History Sales</a:t>
            </a:r>
            <a:endParaRPr lang="en-US" dirty="0"/>
          </a:p>
        </p:txBody>
      </p:sp>
      <p:pic>
        <p:nvPicPr>
          <p:cNvPr id="6146" name="Picture 2" descr="C:\Users\master-acer\Desktop\FashionPOS\Laporan_FashionPOS\Activity Diagram\SalesReport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556792"/>
            <a:ext cx="4536504" cy="489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Laporan</a:t>
            </a:r>
            <a:r>
              <a:rPr lang="en-US" dirty="0" smtClean="0"/>
              <a:t> History Sales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00808"/>
            <a:ext cx="8856984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</TotalTime>
  <Words>52</Words>
  <Application>Microsoft Office PowerPoint</Application>
  <PresentationFormat>On-screen Show (4:3)</PresentationFormat>
  <Paragraphs>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User Guide</vt:lpstr>
      <vt:lpstr>Login</vt:lpstr>
      <vt:lpstr>Login</vt:lpstr>
      <vt:lpstr>Pengelolaan Item Oleh Admin</vt:lpstr>
      <vt:lpstr>Pengelolaan Item Oleh Admin</vt:lpstr>
      <vt:lpstr>User Management Oleh Admin</vt:lpstr>
      <vt:lpstr>User Management Oleh Admin</vt:lpstr>
      <vt:lpstr>Laporan History Sales</vt:lpstr>
      <vt:lpstr>Laporan History Sales</vt:lpstr>
      <vt:lpstr>Retur Barang</vt:lpstr>
      <vt:lpstr>Retur Barang</vt:lpstr>
      <vt:lpstr>Cashier</vt:lpstr>
      <vt:lpstr>Cashier</vt:lpstr>
      <vt:lpstr>Cashier Transaction</vt:lpstr>
      <vt:lpstr>Cashier Transaction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</dc:title>
  <dc:creator>master-acer</dc:creator>
  <cp:lastModifiedBy>master-acer</cp:lastModifiedBy>
  <cp:revision>4</cp:revision>
  <dcterms:created xsi:type="dcterms:W3CDTF">2020-01-09T05:50:50Z</dcterms:created>
  <dcterms:modified xsi:type="dcterms:W3CDTF">2020-01-09T06:27:17Z</dcterms:modified>
</cp:coreProperties>
</file>