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3257" y="6710727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69464" y="76745"/>
                </a:moveTo>
                <a:lnTo>
                  <a:pt x="3583" y="76745"/>
                </a:lnTo>
                <a:lnTo>
                  <a:pt x="2938" y="76645"/>
                </a:lnTo>
                <a:lnTo>
                  <a:pt x="0" y="66129"/>
                </a:lnTo>
                <a:lnTo>
                  <a:pt x="89" y="64094"/>
                </a:lnTo>
                <a:lnTo>
                  <a:pt x="32406" y="2480"/>
                </a:lnTo>
                <a:lnTo>
                  <a:pt x="32605" y="2083"/>
                </a:lnTo>
                <a:lnTo>
                  <a:pt x="33001" y="1736"/>
                </a:lnTo>
                <a:lnTo>
                  <a:pt x="33596" y="1438"/>
                </a:lnTo>
                <a:lnTo>
                  <a:pt x="34192" y="1041"/>
                </a:lnTo>
                <a:lnTo>
                  <a:pt x="35035" y="743"/>
                </a:lnTo>
                <a:lnTo>
                  <a:pt x="37218" y="346"/>
                </a:lnTo>
                <a:lnTo>
                  <a:pt x="38558" y="198"/>
                </a:lnTo>
                <a:lnTo>
                  <a:pt x="41832" y="0"/>
                </a:lnTo>
                <a:lnTo>
                  <a:pt x="50860" y="0"/>
                </a:lnTo>
                <a:lnTo>
                  <a:pt x="54432" y="198"/>
                </a:lnTo>
                <a:lnTo>
                  <a:pt x="55822" y="396"/>
                </a:lnTo>
                <a:lnTo>
                  <a:pt x="56813" y="694"/>
                </a:lnTo>
                <a:lnTo>
                  <a:pt x="57905" y="991"/>
                </a:lnTo>
                <a:lnTo>
                  <a:pt x="58698" y="1339"/>
                </a:lnTo>
                <a:lnTo>
                  <a:pt x="59691" y="2132"/>
                </a:lnTo>
                <a:lnTo>
                  <a:pt x="59884" y="2480"/>
                </a:lnTo>
                <a:lnTo>
                  <a:pt x="59938" y="16767"/>
                </a:lnTo>
                <a:lnTo>
                  <a:pt x="41038" y="16767"/>
                </a:lnTo>
                <a:lnTo>
                  <a:pt x="15588" y="61117"/>
                </a:lnTo>
                <a:lnTo>
                  <a:pt x="69364" y="61117"/>
                </a:lnTo>
                <a:lnTo>
                  <a:pt x="70009" y="61713"/>
                </a:lnTo>
                <a:lnTo>
                  <a:pt x="70506" y="62903"/>
                </a:lnTo>
                <a:lnTo>
                  <a:pt x="71101" y="64094"/>
                </a:lnTo>
                <a:lnTo>
                  <a:pt x="71399" y="66129"/>
                </a:lnTo>
                <a:lnTo>
                  <a:pt x="71399" y="71486"/>
                </a:lnTo>
                <a:lnTo>
                  <a:pt x="71150" y="73421"/>
                </a:lnTo>
                <a:lnTo>
                  <a:pt x="70654" y="74810"/>
                </a:lnTo>
                <a:lnTo>
                  <a:pt x="70159" y="76100"/>
                </a:lnTo>
                <a:lnTo>
                  <a:pt x="69464" y="76745"/>
                </a:lnTo>
                <a:close/>
              </a:path>
              <a:path w="71754" h="97154">
                <a:moveTo>
                  <a:pt x="59938" y="61117"/>
                </a:moveTo>
                <a:lnTo>
                  <a:pt x="41187" y="61117"/>
                </a:lnTo>
                <a:lnTo>
                  <a:pt x="41187" y="16767"/>
                </a:lnTo>
                <a:lnTo>
                  <a:pt x="59938" y="16767"/>
                </a:lnTo>
                <a:lnTo>
                  <a:pt x="59938" y="61117"/>
                </a:lnTo>
                <a:close/>
              </a:path>
              <a:path w="71754" h="97154">
                <a:moveTo>
                  <a:pt x="53837" y="97085"/>
                </a:moveTo>
                <a:lnTo>
                  <a:pt x="47140" y="97085"/>
                </a:lnTo>
                <a:lnTo>
                  <a:pt x="44759" y="96886"/>
                </a:lnTo>
                <a:lnTo>
                  <a:pt x="41187" y="94654"/>
                </a:lnTo>
                <a:lnTo>
                  <a:pt x="41187" y="76745"/>
                </a:lnTo>
                <a:lnTo>
                  <a:pt x="59938" y="76745"/>
                </a:lnTo>
                <a:lnTo>
                  <a:pt x="59938" y="94654"/>
                </a:lnTo>
                <a:lnTo>
                  <a:pt x="57855" y="96390"/>
                </a:lnTo>
                <a:lnTo>
                  <a:pt x="57161" y="96688"/>
                </a:lnTo>
                <a:lnTo>
                  <a:pt x="56218" y="96886"/>
                </a:lnTo>
                <a:lnTo>
                  <a:pt x="53837" y="97085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01553" y="6710429"/>
            <a:ext cx="59690" cy="97155"/>
          </a:xfrm>
          <a:custGeom>
            <a:avLst/>
            <a:gdLst/>
            <a:ahLst/>
            <a:cxnLst/>
            <a:rect l="l" t="t" r="r" b="b"/>
            <a:pathLst>
              <a:path w="59690" h="97154">
                <a:moveTo>
                  <a:pt x="2132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5" y="16917"/>
                </a:lnTo>
                <a:lnTo>
                  <a:pt x="644" y="16322"/>
                </a:lnTo>
                <a:lnTo>
                  <a:pt x="24258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5" y="347"/>
                </a:lnTo>
                <a:lnTo>
                  <a:pt x="39141" y="545"/>
                </a:lnTo>
                <a:lnTo>
                  <a:pt x="39736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4" y="27781"/>
                </a:lnTo>
                <a:lnTo>
                  <a:pt x="4464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2" y="28922"/>
                </a:lnTo>
                <a:close/>
              </a:path>
              <a:path w="59690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59690" h="97154">
                <a:moveTo>
                  <a:pt x="56752" y="96986"/>
                </a:moveTo>
                <a:lnTo>
                  <a:pt x="2727" y="96986"/>
                </a:lnTo>
                <a:lnTo>
                  <a:pt x="2331" y="96887"/>
                </a:lnTo>
                <a:lnTo>
                  <a:pt x="346" y="92124"/>
                </a:lnTo>
                <a:lnTo>
                  <a:pt x="346" y="86865"/>
                </a:lnTo>
                <a:lnTo>
                  <a:pt x="2727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1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2997" y="2038345"/>
            <a:ext cx="6705586" cy="2800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165" y="368320"/>
            <a:ext cx="8181669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123" y="2231382"/>
            <a:ext cx="8709753" cy="416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700" cy="100330"/>
          </a:xfrm>
          <a:custGeom>
            <a:avLst/>
            <a:gdLst/>
            <a:ahLst/>
            <a:cxnLst/>
            <a:rect l="l" t="t" r="r" b="b"/>
            <a:pathLst>
              <a:path w="139700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700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700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700" h="100329">
                <a:moveTo>
                  <a:pt x="110480" y="99863"/>
                </a:moveTo>
                <a:lnTo>
                  <a:pt x="97383" y="99863"/>
                </a:lnTo>
                <a:lnTo>
                  <a:pt x="91876" y="98722"/>
                </a:lnTo>
                <a:lnTo>
                  <a:pt x="71040" y="64988"/>
                </a:lnTo>
                <a:lnTo>
                  <a:pt x="70543" y="58043"/>
                </a:lnTo>
                <a:lnTo>
                  <a:pt x="70616" y="41821"/>
                </a:lnTo>
                <a:lnTo>
                  <a:pt x="84980" y="5854"/>
                </a:lnTo>
                <a:lnTo>
                  <a:pt x="89445" y="3571"/>
                </a:lnTo>
                <a:lnTo>
                  <a:pt x="93910" y="1190"/>
                </a:lnTo>
                <a:lnTo>
                  <a:pt x="99367" y="0"/>
                </a:lnTo>
                <a:lnTo>
                  <a:pt x="112464" y="0"/>
                </a:lnTo>
                <a:lnTo>
                  <a:pt x="117921" y="1141"/>
                </a:lnTo>
                <a:lnTo>
                  <a:pt x="122187" y="3423"/>
                </a:lnTo>
                <a:lnTo>
                  <a:pt x="126553" y="5705"/>
                </a:lnTo>
                <a:lnTo>
                  <a:pt x="129975" y="8979"/>
                </a:lnTo>
                <a:lnTo>
                  <a:pt x="132457" y="13246"/>
                </a:lnTo>
                <a:lnTo>
                  <a:pt x="133838" y="15478"/>
                </a:lnTo>
                <a:lnTo>
                  <a:pt x="102095" y="15478"/>
                </a:lnTo>
                <a:lnTo>
                  <a:pt x="99664" y="16222"/>
                </a:lnTo>
                <a:lnTo>
                  <a:pt x="97779" y="17710"/>
                </a:lnTo>
                <a:lnTo>
                  <a:pt x="95894" y="19099"/>
                </a:lnTo>
                <a:lnTo>
                  <a:pt x="90266" y="41821"/>
                </a:lnTo>
                <a:lnTo>
                  <a:pt x="90274" y="58043"/>
                </a:lnTo>
                <a:lnTo>
                  <a:pt x="102195" y="84237"/>
                </a:lnTo>
                <a:lnTo>
                  <a:pt x="132645" y="84237"/>
                </a:lnTo>
                <a:lnTo>
                  <a:pt x="128636" y="90536"/>
                </a:lnTo>
                <a:lnTo>
                  <a:pt x="124965" y="93910"/>
                </a:lnTo>
                <a:lnTo>
                  <a:pt x="120401" y="96291"/>
                </a:lnTo>
                <a:lnTo>
                  <a:pt x="115937" y="98673"/>
                </a:lnTo>
                <a:lnTo>
                  <a:pt x="110480" y="99863"/>
                </a:lnTo>
                <a:close/>
              </a:path>
              <a:path w="139700" h="100329">
                <a:moveTo>
                  <a:pt x="132645" y="84237"/>
                </a:moveTo>
                <a:lnTo>
                  <a:pt x="106659" y="84237"/>
                </a:lnTo>
                <a:lnTo>
                  <a:pt x="108346" y="83938"/>
                </a:lnTo>
                <a:lnTo>
                  <a:pt x="109834" y="83343"/>
                </a:lnTo>
                <a:lnTo>
                  <a:pt x="116532" y="75754"/>
                </a:lnTo>
                <a:lnTo>
                  <a:pt x="117325" y="73868"/>
                </a:lnTo>
                <a:lnTo>
                  <a:pt x="117921" y="71685"/>
                </a:lnTo>
                <a:lnTo>
                  <a:pt x="118318" y="69205"/>
                </a:lnTo>
                <a:lnTo>
                  <a:pt x="118814" y="66724"/>
                </a:lnTo>
                <a:lnTo>
                  <a:pt x="119161" y="63946"/>
                </a:lnTo>
                <a:lnTo>
                  <a:pt x="119536" y="58043"/>
                </a:lnTo>
                <a:lnTo>
                  <a:pt x="119576" y="43706"/>
                </a:lnTo>
                <a:lnTo>
                  <a:pt x="119504" y="41821"/>
                </a:lnTo>
                <a:lnTo>
                  <a:pt x="119210" y="38398"/>
                </a:lnTo>
                <a:lnTo>
                  <a:pt x="119057" y="35718"/>
                </a:lnTo>
                <a:lnTo>
                  <a:pt x="118980" y="34677"/>
                </a:lnTo>
                <a:lnTo>
                  <a:pt x="118615" y="31899"/>
                </a:lnTo>
                <a:lnTo>
                  <a:pt x="118020" y="29319"/>
                </a:lnTo>
                <a:lnTo>
                  <a:pt x="117523" y="26739"/>
                </a:lnTo>
                <a:lnTo>
                  <a:pt x="116879" y="24557"/>
                </a:lnTo>
                <a:lnTo>
                  <a:pt x="116008" y="22572"/>
                </a:lnTo>
                <a:lnTo>
                  <a:pt x="115391" y="20985"/>
                </a:lnTo>
                <a:lnTo>
                  <a:pt x="114497" y="19546"/>
                </a:lnTo>
                <a:lnTo>
                  <a:pt x="112315" y="17364"/>
                </a:lnTo>
                <a:lnTo>
                  <a:pt x="111075" y="16619"/>
                </a:lnTo>
                <a:lnTo>
                  <a:pt x="109685" y="16222"/>
                </a:lnTo>
                <a:lnTo>
                  <a:pt x="108297" y="15726"/>
                </a:lnTo>
                <a:lnTo>
                  <a:pt x="106758" y="15478"/>
                </a:lnTo>
                <a:lnTo>
                  <a:pt x="133838" y="15478"/>
                </a:lnTo>
                <a:lnTo>
                  <a:pt x="139302" y="41821"/>
                </a:lnTo>
                <a:lnTo>
                  <a:pt x="139224" y="58043"/>
                </a:lnTo>
                <a:lnTo>
                  <a:pt x="138658" y="64145"/>
                </a:lnTo>
                <a:lnTo>
                  <a:pt x="137282" y="70842"/>
                </a:lnTo>
                <a:lnTo>
                  <a:pt x="136177" y="76547"/>
                </a:lnTo>
                <a:lnTo>
                  <a:pt x="134192" y="81806"/>
                </a:lnTo>
                <a:lnTo>
                  <a:pt x="132645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0">
              <a:lnSpc>
                <a:spcPct val="100000"/>
              </a:lnSpc>
            </a:pPr>
            <a:r>
              <a:rPr spc="10" dirty="0"/>
              <a:t>Basic</a:t>
            </a:r>
            <a:r>
              <a:rPr spc="-425" dirty="0"/>
              <a:t> </a:t>
            </a:r>
            <a:r>
              <a:rPr spc="229" dirty="0"/>
              <a:t>Workflow</a:t>
            </a:r>
          </a:p>
        </p:txBody>
      </p:sp>
      <p:sp>
        <p:nvSpPr>
          <p:cNvPr id="5" name="object 5"/>
          <p:cNvSpPr/>
          <p:nvPr/>
        </p:nvSpPr>
        <p:spPr>
          <a:xfrm>
            <a:off x="609598" y="2133595"/>
            <a:ext cx="7619984" cy="348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7155"/>
          </a:xfrm>
          <a:custGeom>
            <a:avLst/>
            <a:gdLst/>
            <a:ahLst/>
            <a:cxnLst/>
            <a:rect l="l" t="t" r="r" b="b"/>
            <a:pathLst>
              <a:path w="136525" h="97154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7154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7154">
                <a:moveTo>
                  <a:pt x="79374" y="28922"/>
                </a:moveTo>
                <a:lnTo>
                  <a:pt x="77241" y="18851"/>
                </a:lnTo>
                <a:lnTo>
                  <a:pt x="77340" y="18057"/>
                </a:lnTo>
                <a:lnTo>
                  <a:pt x="77489" y="17412"/>
                </a:lnTo>
                <a:lnTo>
                  <a:pt x="77687" y="16917"/>
                </a:lnTo>
                <a:lnTo>
                  <a:pt x="77886" y="16322"/>
                </a:lnTo>
                <a:lnTo>
                  <a:pt x="101500" y="545"/>
                </a:lnTo>
                <a:lnTo>
                  <a:pt x="101897" y="347"/>
                </a:lnTo>
                <a:lnTo>
                  <a:pt x="102393" y="248"/>
                </a:lnTo>
                <a:lnTo>
                  <a:pt x="102988" y="248"/>
                </a:lnTo>
                <a:lnTo>
                  <a:pt x="103584" y="148"/>
                </a:lnTo>
                <a:lnTo>
                  <a:pt x="105370" y="99"/>
                </a:lnTo>
                <a:lnTo>
                  <a:pt x="106362" y="0"/>
                </a:lnTo>
                <a:lnTo>
                  <a:pt x="112513" y="0"/>
                </a:lnTo>
                <a:lnTo>
                  <a:pt x="114895" y="198"/>
                </a:lnTo>
                <a:lnTo>
                  <a:pt x="115787" y="347"/>
                </a:lnTo>
                <a:lnTo>
                  <a:pt x="116382" y="545"/>
                </a:lnTo>
                <a:lnTo>
                  <a:pt x="116978" y="644"/>
                </a:lnTo>
                <a:lnTo>
                  <a:pt x="117375" y="843"/>
                </a:lnTo>
                <a:lnTo>
                  <a:pt x="117772" y="1439"/>
                </a:lnTo>
                <a:lnTo>
                  <a:pt x="117871" y="1835"/>
                </a:lnTo>
                <a:lnTo>
                  <a:pt x="117871" y="19149"/>
                </a:lnTo>
                <a:lnTo>
                  <a:pt x="98374" y="19149"/>
                </a:lnTo>
                <a:lnTo>
                  <a:pt x="82896" y="27781"/>
                </a:lnTo>
                <a:lnTo>
                  <a:pt x="81706" y="28277"/>
                </a:lnTo>
                <a:lnTo>
                  <a:pt x="80764" y="28624"/>
                </a:lnTo>
                <a:lnTo>
                  <a:pt x="80068" y="28823"/>
                </a:lnTo>
                <a:lnTo>
                  <a:pt x="79374" y="28922"/>
                </a:lnTo>
                <a:close/>
              </a:path>
              <a:path w="136525" h="97154">
                <a:moveTo>
                  <a:pt x="117871" y="81806"/>
                </a:moveTo>
                <a:lnTo>
                  <a:pt x="98374" y="81806"/>
                </a:lnTo>
                <a:lnTo>
                  <a:pt x="98374" y="19149"/>
                </a:lnTo>
                <a:lnTo>
                  <a:pt x="117871" y="19149"/>
                </a:lnTo>
                <a:lnTo>
                  <a:pt x="117871" y="81806"/>
                </a:lnTo>
                <a:close/>
              </a:path>
              <a:path w="136525" h="97154">
                <a:moveTo>
                  <a:pt x="133994" y="96986"/>
                </a:moveTo>
                <a:lnTo>
                  <a:pt x="79969" y="96986"/>
                </a:lnTo>
                <a:lnTo>
                  <a:pt x="79573" y="96887"/>
                </a:lnTo>
                <a:lnTo>
                  <a:pt x="77588" y="92124"/>
                </a:lnTo>
                <a:lnTo>
                  <a:pt x="77588" y="86865"/>
                </a:lnTo>
                <a:lnTo>
                  <a:pt x="79969" y="81806"/>
                </a:lnTo>
                <a:lnTo>
                  <a:pt x="133994" y="81806"/>
                </a:lnTo>
                <a:lnTo>
                  <a:pt x="134391" y="81954"/>
                </a:lnTo>
                <a:lnTo>
                  <a:pt x="134688" y="82252"/>
                </a:lnTo>
                <a:lnTo>
                  <a:pt x="135086" y="82550"/>
                </a:lnTo>
                <a:lnTo>
                  <a:pt x="136474" y="90934"/>
                </a:lnTo>
                <a:lnTo>
                  <a:pt x="136375" y="92124"/>
                </a:lnTo>
                <a:lnTo>
                  <a:pt x="136177" y="93117"/>
                </a:lnTo>
                <a:lnTo>
                  <a:pt x="136078" y="94009"/>
                </a:lnTo>
                <a:lnTo>
                  <a:pt x="135879" y="94753"/>
                </a:lnTo>
                <a:lnTo>
                  <a:pt x="135582" y="95348"/>
                </a:lnTo>
                <a:lnTo>
                  <a:pt x="135383" y="95944"/>
                </a:lnTo>
                <a:lnTo>
                  <a:pt x="135086" y="96390"/>
                </a:lnTo>
                <a:lnTo>
                  <a:pt x="134688" y="96689"/>
                </a:lnTo>
                <a:lnTo>
                  <a:pt x="134391" y="96887"/>
                </a:lnTo>
                <a:lnTo>
                  <a:pt x="133994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>
              <a:lnSpc>
                <a:spcPct val="100000"/>
              </a:lnSpc>
            </a:pPr>
            <a:r>
              <a:rPr spc="-25" dirty="0"/>
              <a:t>Get</a:t>
            </a:r>
            <a:r>
              <a:rPr spc="-395" dirty="0"/>
              <a:t> </a:t>
            </a:r>
            <a:r>
              <a:rPr spc="95" dirty="0"/>
              <a:t>ready</a:t>
            </a:r>
            <a:r>
              <a:rPr spc="-395" dirty="0"/>
              <a:t> </a:t>
            </a:r>
            <a:r>
              <a:rPr spc="114" dirty="0"/>
              <a:t>to</a:t>
            </a:r>
            <a:r>
              <a:rPr spc="-395" dirty="0"/>
              <a:t> </a:t>
            </a:r>
            <a:r>
              <a:rPr spc="55" dirty="0"/>
              <a:t>use</a:t>
            </a:r>
            <a:r>
              <a:rPr spc="-395" dirty="0"/>
              <a:t> </a:t>
            </a:r>
            <a:r>
              <a:rPr spc="-185" dirty="0"/>
              <a:t>Git!</a:t>
            </a:r>
          </a:p>
        </p:txBody>
      </p:sp>
      <p:sp>
        <p:nvSpPr>
          <p:cNvPr id="5" name="object 5"/>
          <p:cNvSpPr/>
          <p:nvPr/>
        </p:nvSpPr>
        <p:spPr>
          <a:xfrm>
            <a:off x="782090" y="1493945"/>
            <a:ext cx="7047148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3283" y="2298453"/>
            <a:ext cx="1962565" cy="237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6309" y="2517928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417" y="0"/>
                </a:lnTo>
              </a:path>
            </a:pathLst>
          </a:custGeom>
          <a:ln w="18281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280" y="3434746"/>
            <a:ext cx="192405" cy="196850"/>
          </a:xfrm>
          <a:custGeom>
            <a:avLst/>
            <a:gdLst/>
            <a:ahLst/>
            <a:cxnLst/>
            <a:rect l="l" t="t" r="r" b="b"/>
            <a:pathLst>
              <a:path w="192404" h="196850">
                <a:moveTo>
                  <a:pt x="9061" y="38699"/>
                </a:moveTo>
                <a:lnTo>
                  <a:pt x="7176" y="38699"/>
                </a:lnTo>
                <a:lnTo>
                  <a:pt x="6531" y="38499"/>
                </a:lnTo>
                <a:lnTo>
                  <a:pt x="3602" y="24612"/>
                </a:lnTo>
                <a:lnTo>
                  <a:pt x="3802" y="22278"/>
                </a:lnTo>
                <a:lnTo>
                  <a:pt x="7572" y="15782"/>
                </a:lnTo>
                <a:lnTo>
                  <a:pt x="8763" y="14687"/>
                </a:lnTo>
                <a:lnTo>
                  <a:pt x="24687" y="6257"/>
                </a:lnTo>
                <a:lnTo>
                  <a:pt x="29153" y="4467"/>
                </a:lnTo>
                <a:lnTo>
                  <a:pt x="34014" y="2981"/>
                </a:lnTo>
                <a:lnTo>
                  <a:pt x="44631" y="600"/>
                </a:lnTo>
                <a:lnTo>
                  <a:pt x="50236" y="0"/>
                </a:lnTo>
                <a:lnTo>
                  <a:pt x="65417" y="0"/>
                </a:lnTo>
                <a:lnTo>
                  <a:pt x="73552" y="1343"/>
                </a:lnTo>
                <a:lnTo>
                  <a:pt x="80498" y="4019"/>
                </a:lnTo>
                <a:lnTo>
                  <a:pt x="87543" y="6600"/>
                </a:lnTo>
                <a:lnTo>
                  <a:pt x="93347" y="10172"/>
                </a:lnTo>
                <a:lnTo>
                  <a:pt x="97911" y="14735"/>
                </a:lnTo>
                <a:lnTo>
                  <a:pt x="102574" y="19297"/>
                </a:lnTo>
                <a:lnTo>
                  <a:pt x="104746" y="22621"/>
                </a:lnTo>
                <a:lnTo>
                  <a:pt x="45276" y="22621"/>
                </a:lnTo>
                <a:lnTo>
                  <a:pt x="39819" y="23469"/>
                </a:lnTo>
                <a:lnTo>
                  <a:pt x="10847" y="37852"/>
                </a:lnTo>
                <a:lnTo>
                  <a:pt x="9061" y="38699"/>
                </a:lnTo>
                <a:close/>
              </a:path>
              <a:path w="192404" h="196850">
                <a:moveTo>
                  <a:pt x="115770" y="195414"/>
                </a:moveTo>
                <a:lnTo>
                  <a:pt x="7077" y="195414"/>
                </a:lnTo>
                <a:lnTo>
                  <a:pt x="5837" y="195262"/>
                </a:lnTo>
                <a:lnTo>
                  <a:pt x="0" y="184403"/>
                </a:lnTo>
                <a:lnTo>
                  <a:pt x="82" y="179784"/>
                </a:lnTo>
                <a:lnTo>
                  <a:pt x="131" y="179041"/>
                </a:lnTo>
                <a:lnTo>
                  <a:pt x="329" y="177555"/>
                </a:lnTo>
                <a:lnTo>
                  <a:pt x="677" y="176269"/>
                </a:lnTo>
                <a:lnTo>
                  <a:pt x="1173" y="175173"/>
                </a:lnTo>
                <a:lnTo>
                  <a:pt x="1694" y="173935"/>
                </a:lnTo>
                <a:lnTo>
                  <a:pt x="43292" y="128444"/>
                </a:lnTo>
                <a:lnTo>
                  <a:pt x="49440" y="121771"/>
                </a:lnTo>
                <a:lnTo>
                  <a:pt x="73255" y="90049"/>
                </a:lnTo>
                <a:lnTo>
                  <a:pt x="76034" y="84086"/>
                </a:lnTo>
                <a:lnTo>
                  <a:pt x="78910" y="78133"/>
                </a:lnTo>
                <a:lnTo>
                  <a:pt x="80796" y="72732"/>
                </a:lnTo>
                <a:lnTo>
                  <a:pt x="82581" y="63007"/>
                </a:lnTo>
                <a:lnTo>
                  <a:pt x="83028" y="58445"/>
                </a:lnTo>
                <a:lnTo>
                  <a:pt x="83028" y="49910"/>
                </a:lnTo>
                <a:lnTo>
                  <a:pt x="82334" y="45891"/>
                </a:lnTo>
                <a:lnTo>
                  <a:pt x="80945" y="42119"/>
                </a:lnTo>
                <a:lnTo>
                  <a:pt x="79555" y="38252"/>
                </a:lnTo>
                <a:lnTo>
                  <a:pt x="77522" y="34880"/>
                </a:lnTo>
                <a:lnTo>
                  <a:pt x="74842" y="32003"/>
                </a:lnTo>
                <a:lnTo>
                  <a:pt x="72263" y="29127"/>
                </a:lnTo>
                <a:lnTo>
                  <a:pt x="68989" y="26841"/>
                </a:lnTo>
                <a:lnTo>
                  <a:pt x="61051" y="23469"/>
                </a:lnTo>
                <a:lnTo>
                  <a:pt x="56488" y="22621"/>
                </a:lnTo>
                <a:lnTo>
                  <a:pt x="104746" y="22621"/>
                </a:lnTo>
                <a:lnTo>
                  <a:pt x="106047" y="24612"/>
                </a:lnTo>
                <a:lnTo>
                  <a:pt x="110611" y="36718"/>
                </a:lnTo>
                <a:lnTo>
                  <a:pt x="111752" y="43167"/>
                </a:lnTo>
                <a:lnTo>
                  <a:pt x="111752" y="56159"/>
                </a:lnTo>
                <a:lnTo>
                  <a:pt x="100218" y="93702"/>
                </a:lnTo>
                <a:lnTo>
                  <a:pt x="76331" y="125877"/>
                </a:lnTo>
                <a:lnTo>
                  <a:pt x="30939" y="173688"/>
                </a:lnTo>
                <a:lnTo>
                  <a:pt x="115522" y="173688"/>
                </a:lnTo>
                <a:lnTo>
                  <a:pt x="116266" y="173935"/>
                </a:lnTo>
                <a:lnTo>
                  <a:pt x="116961" y="174430"/>
                </a:lnTo>
                <a:lnTo>
                  <a:pt x="117755" y="174831"/>
                </a:lnTo>
                <a:lnTo>
                  <a:pt x="118400" y="175469"/>
                </a:lnTo>
                <a:lnTo>
                  <a:pt x="118896" y="176364"/>
                </a:lnTo>
                <a:lnTo>
                  <a:pt x="119491" y="177259"/>
                </a:lnTo>
                <a:lnTo>
                  <a:pt x="119888" y="178402"/>
                </a:lnTo>
                <a:lnTo>
                  <a:pt x="120087" y="179784"/>
                </a:lnTo>
                <a:lnTo>
                  <a:pt x="120384" y="181079"/>
                </a:lnTo>
                <a:lnTo>
                  <a:pt x="120533" y="182612"/>
                </a:lnTo>
                <a:lnTo>
                  <a:pt x="120509" y="186432"/>
                </a:lnTo>
                <a:lnTo>
                  <a:pt x="120384" y="187775"/>
                </a:lnTo>
                <a:lnTo>
                  <a:pt x="120087" y="189166"/>
                </a:lnTo>
                <a:lnTo>
                  <a:pt x="119888" y="190556"/>
                </a:lnTo>
                <a:lnTo>
                  <a:pt x="119541" y="191747"/>
                </a:lnTo>
                <a:lnTo>
                  <a:pt x="119045" y="192737"/>
                </a:lnTo>
                <a:lnTo>
                  <a:pt x="118648" y="193623"/>
                </a:lnTo>
                <a:lnTo>
                  <a:pt x="118052" y="194319"/>
                </a:lnTo>
                <a:lnTo>
                  <a:pt x="117259" y="194814"/>
                </a:lnTo>
                <a:lnTo>
                  <a:pt x="116564" y="195214"/>
                </a:lnTo>
                <a:lnTo>
                  <a:pt x="115770" y="195414"/>
                </a:lnTo>
                <a:close/>
              </a:path>
              <a:path w="192404" h="196850">
                <a:moveTo>
                  <a:pt x="181899" y="196757"/>
                </a:moveTo>
                <a:lnTo>
                  <a:pt x="169795" y="196757"/>
                </a:lnTo>
                <a:lnTo>
                  <a:pt x="165677" y="195614"/>
                </a:lnTo>
                <a:lnTo>
                  <a:pt x="161113" y="191052"/>
                </a:lnTo>
                <a:lnTo>
                  <a:pt x="159972" y="186480"/>
                </a:lnTo>
                <a:lnTo>
                  <a:pt x="160032" y="172345"/>
                </a:lnTo>
                <a:lnTo>
                  <a:pt x="161113" y="167934"/>
                </a:lnTo>
                <a:lnTo>
                  <a:pt x="165776" y="163267"/>
                </a:lnTo>
                <a:lnTo>
                  <a:pt x="170042" y="162077"/>
                </a:lnTo>
                <a:lnTo>
                  <a:pt x="182148" y="162077"/>
                </a:lnTo>
                <a:lnTo>
                  <a:pt x="186265" y="163220"/>
                </a:lnTo>
                <a:lnTo>
                  <a:pt x="190829" y="167782"/>
                </a:lnTo>
                <a:lnTo>
                  <a:pt x="191970" y="172345"/>
                </a:lnTo>
                <a:lnTo>
                  <a:pt x="191907" y="186480"/>
                </a:lnTo>
                <a:lnTo>
                  <a:pt x="190779" y="190947"/>
                </a:lnTo>
                <a:lnTo>
                  <a:pt x="186116" y="195614"/>
                </a:lnTo>
                <a:lnTo>
                  <a:pt x="18189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099" y="3422839"/>
            <a:ext cx="1429828" cy="210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798" y="1397504"/>
            <a:ext cx="6971665" cy="231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200660">
              <a:lnSpc>
                <a:spcPct val="100000"/>
              </a:lnSpc>
              <a:spcBef>
                <a:spcPts val="41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user.name “Bugs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Bunny”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</a:t>
            </a:r>
            <a:r>
              <a:rPr sz="22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user.email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push.default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simple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03009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config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–list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3356" y="3421801"/>
            <a:ext cx="2746175" cy="2625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660" y="3863370"/>
            <a:ext cx="193675" cy="198755"/>
          </a:xfrm>
          <a:custGeom>
            <a:avLst/>
            <a:gdLst/>
            <a:ahLst/>
            <a:cxnLst/>
            <a:rect l="l" t="t" r="r" b="b"/>
            <a:pathLst>
              <a:path w="193675" h="198754">
                <a:moveTo>
                  <a:pt x="10482" y="37509"/>
                </a:moveTo>
                <a:lnTo>
                  <a:pt x="8795" y="37509"/>
                </a:lnTo>
                <a:lnTo>
                  <a:pt x="8151" y="37404"/>
                </a:lnTo>
                <a:lnTo>
                  <a:pt x="5454" y="23517"/>
                </a:lnTo>
                <a:lnTo>
                  <a:pt x="5561" y="22278"/>
                </a:lnTo>
                <a:lnTo>
                  <a:pt x="5787" y="21135"/>
                </a:lnTo>
                <a:lnTo>
                  <a:pt x="6066" y="20392"/>
                </a:lnTo>
                <a:lnTo>
                  <a:pt x="6365" y="19497"/>
                </a:lnTo>
                <a:lnTo>
                  <a:pt x="25415" y="6257"/>
                </a:lnTo>
                <a:lnTo>
                  <a:pt x="29681" y="4467"/>
                </a:lnTo>
                <a:lnTo>
                  <a:pt x="34542" y="2981"/>
                </a:lnTo>
                <a:lnTo>
                  <a:pt x="45556" y="600"/>
                </a:lnTo>
                <a:lnTo>
                  <a:pt x="51509" y="0"/>
                </a:lnTo>
                <a:lnTo>
                  <a:pt x="66788" y="0"/>
                </a:lnTo>
                <a:lnTo>
                  <a:pt x="74626" y="1142"/>
                </a:lnTo>
                <a:lnTo>
                  <a:pt x="88120" y="5705"/>
                </a:lnTo>
                <a:lnTo>
                  <a:pt x="93726" y="8934"/>
                </a:lnTo>
                <a:lnTo>
                  <a:pt x="98191" y="13096"/>
                </a:lnTo>
                <a:lnTo>
                  <a:pt x="102755" y="17268"/>
                </a:lnTo>
                <a:lnTo>
                  <a:pt x="105359" y="21135"/>
                </a:lnTo>
                <a:lnTo>
                  <a:pt x="47044" y="21135"/>
                </a:lnTo>
                <a:lnTo>
                  <a:pt x="41736" y="22031"/>
                </a:lnTo>
                <a:lnTo>
                  <a:pt x="36874" y="23812"/>
                </a:lnTo>
                <a:lnTo>
                  <a:pt x="32112" y="25498"/>
                </a:lnTo>
                <a:lnTo>
                  <a:pt x="27845" y="27336"/>
                </a:lnTo>
                <a:lnTo>
                  <a:pt x="20304" y="31308"/>
                </a:lnTo>
                <a:lnTo>
                  <a:pt x="17179" y="33194"/>
                </a:lnTo>
                <a:lnTo>
                  <a:pt x="14699" y="34975"/>
                </a:lnTo>
                <a:lnTo>
                  <a:pt x="12219" y="36661"/>
                </a:lnTo>
                <a:lnTo>
                  <a:pt x="10482" y="37509"/>
                </a:lnTo>
                <a:close/>
              </a:path>
              <a:path w="193675" h="198754">
                <a:moveTo>
                  <a:pt x="108775" y="177107"/>
                </a:moveTo>
                <a:lnTo>
                  <a:pt x="58752" y="177107"/>
                </a:lnTo>
                <a:lnTo>
                  <a:pt x="64506" y="176269"/>
                </a:lnTo>
                <a:lnTo>
                  <a:pt x="74428" y="172887"/>
                </a:lnTo>
                <a:lnTo>
                  <a:pt x="92089" y="147694"/>
                </a:lnTo>
                <a:lnTo>
                  <a:pt x="92089" y="137274"/>
                </a:lnTo>
                <a:lnTo>
                  <a:pt x="90998" y="132359"/>
                </a:lnTo>
                <a:lnTo>
                  <a:pt x="88815" y="127996"/>
                </a:lnTo>
                <a:lnTo>
                  <a:pt x="86732" y="123634"/>
                </a:lnTo>
                <a:lnTo>
                  <a:pt x="83606" y="119862"/>
                </a:lnTo>
                <a:lnTo>
                  <a:pt x="79438" y="116681"/>
                </a:lnTo>
                <a:lnTo>
                  <a:pt x="75371" y="113509"/>
                </a:lnTo>
                <a:lnTo>
                  <a:pt x="70311" y="111080"/>
                </a:lnTo>
                <a:lnTo>
                  <a:pt x="58305" y="107708"/>
                </a:lnTo>
                <a:lnTo>
                  <a:pt x="51509" y="106860"/>
                </a:lnTo>
                <a:lnTo>
                  <a:pt x="24770" y="106860"/>
                </a:lnTo>
                <a:lnTo>
                  <a:pt x="23975" y="106708"/>
                </a:lnTo>
                <a:lnTo>
                  <a:pt x="19495" y="94211"/>
                </a:lnTo>
                <a:lnTo>
                  <a:pt x="19610" y="93020"/>
                </a:lnTo>
                <a:lnTo>
                  <a:pt x="19907" y="91830"/>
                </a:lnTo>
                <a:lnTo>
                  <a:pt x="20205" y="90544"/>
                </a:lnTo>
                <a:lnTo>
                  <a:pt x="23033" y="87220"/>
                </a:lnTo>
                <a:lnTo>
                  <a:pt x="23728" y="86820"/>
                </a:lnTo>
                <a:lnTo>
                  <a:pt x="24521" y="86620"/>
                </a:lnTo>
                <a:lnTo>
                  <a:pt x="48780" y="86620"/>
                </a:lnTo>
                <a:lnTo>
                  <a:pt x="54634" y="85781"/>
                </a:lnTo>
                <a:lnTo>
                  <a:pt x="65052" y="82400"/>
                </a:lnTo>
                <a:lnTo>
                  <a:pt x="69468" y="79971"/>
                </a:lnTo>
                <a:lnTo>
                  <a:pt x="73039" y="76799"/>
                </a:lnTo>
                <a:lnTo>
                  <a:pt x="76710" y="73628"/>
                </a:lnTo>
                <a:lnTo>
                  <a:pt x="79489" y="69856"/>
                </a:lnTo>
                <a:lnTo>
                  <a:pt x="81374" y="65484"/>
                </a:lnTo>
                <a:lnTo>
                  <a:pt x="83358" y="61026"/>
                </a:lnTo>
                <a:lnTo>
                  <a:pt x="84350" y="56064"/>
                </a:lnTo>
                <a:lnTo>
                  <a:pt x="84350" y="46634"/>
                </a:lnTo>
                <a:lnTo>
                  <a:pt x="83706" y="42862"/>
                </a:lnTo>
                <a:lnTo>
                  <a:pt x="82416" y="39290"/>
                </a:lnTo>
                <a:lnTo>
                  <a:pt x="81125" y="35623"/>
                </a:lnTo>
                <a:lnTo>
                  <a:pt x="79191" y="32451"/>
                </a:lnTo>
                <a:lnTo>
                  <a:pt x="74031" y="27089"/>
                </a:lnTo>
                <a:lnTo>
                  <a:pt x="70708" y="25003"/>
                </a:lnTo>
                <a:lnTo>
                  <a:pt x="66640" y="23517"/>
                </a:lnTo>
                <a:lnTo>
                  <a:pt x="62671" y="21926"/>
                </a:lnTo>
                <a:lnTo>
                  <a:pt x="58058" y="21135"/>
                </a:lnTo>
                <a:lnTo>
                  <a:pt x="105359" y="21135"/>
                </a:lnTo>
                <a:lnTo>
                  <a:pt x="106128" y="22278"/>
                </a:lnTo>
                <a:lnTo>
                  <a:pt x="108311" y="28127"/>
                </a:lnTo>
                <a:lnTo>
                  <a:pt x="110594" y="33889"/>
                </a:lnTo>
                <a:lnTo>
                  <a:pt x="111735" y="40290"/>
                </a:lnTo>
                <a:lnTo>
                  <a:pt x="111735" y="53387"/>
                </a:lnTo>
                <a:lnTo>
                  <a:pt x="91047" y="88410"/>
                </a:lnTo>
                <a:lnTo>
                  <a:pt x="75569" y="94211"/>
                </a:lnTo>
                <a:lnTo>
                  <a:pt x="75569" y="94506"/>
                </a:lnTo>
                <a:lnTo>
                  <a:pt x="82217" y="95202"/>
                </a:lnTo>
                <a:lnTo>
                  <a:pt x="88269" y="96888"/>
                </a:lnTo>
                <a:lnTo>
                  <a:pt x="93726" y="99564"/>
                </a:lnTo>
                <a:lnTo>
                  <a:pt x="99283" y="102145"/>
                </a:lnTo>
                <a:lnTo>
                  <a:pt x="104045" y="105422"/>
                </a:lnTo>
                <a:lnTo>
                  <a:pt x="111982" y="113356"/>
                </a:lnTo>
                <a:lnTo>
                  <a:pt x="115058" y="118024"/>
                </a:lnTo>
                <a:lnTo>
                  <a:pt x="117241" y="123377"/>
                </a:lnTo>
                <a:lnTo>
                  <a:pt x="119523" y="128644"/>
                </a:lnTo>
                <a:lnTo>
                  <a:pt x="120664" y="134292"/>
                </a:lnTo>
                <a:lnTo>
                  <a:pt x="120664" y="149180"/>
                </a:lnTo>
                <a:lnTo>
                  <a:pt x="119126" y="157162"/>
                </a:lnTo>
                <a:lnTo>
                  <a:pt x="115984" y="164458"/>
                </a:lnTo>
                <a:lnTo>
                  <a:pt x="112975" y="171354"/>
                </a:lnTo>
                <a:lnTo>
                  <a:pt x="108775" y="177107"/>
                </a:lnTo>
                <a:close/>
              </a:path>
              <a:path w="193675" h="198754">
                <a:moveTo>
                  <a:pt x="52947" y="198243"/>
                </a:moveTo>
                <a:lnTo>
                  <a:pt x="46498" y="198243"/>
                </a:lnTo>
                <a:lnTo>
                  <a:pt x="40446" y="197700"/>
                </a:lnTo>
                <a:lnTo>
                  <a:pt x="34790" y="196605"/>
                </a:lnTo>
                <a:lnTo>
                  <a:pt x="29234" y="195614"/>
                </a:lnTo>
                <a:lnTo>
                  <a:pt x="0" y="167782"/>
                </a:lnTo>
                <a:lnTo>
                  <a:pt x="312" y="165553"/>
                </a:lnTo>
                <a:lnTo>
                  <a:pt x="1701" y="162772"/>
                </a:lnTo>
                <a:lnTo>
                  <a:pt x="2694" y="162077"/>
                </a:lnTo>
                <a:lnTo>
                  <a:pt x="4876" y="162077"/>
                </a:lnTo>
                <a:lnTo>
                  <a:pt x="6612" y="162867"/>
                </a:lnTo>
                <a:lnTo>
                  <a:pt x="9192" y="164458"/>
                </a:lnTo>
                <a:lnTo>
                  <a:pt x="11871" y="166048"/>
                </a:lnTo>
                <a:lnTo>
                  <a:pt x="45456" y="177107"/>
                </a:lnTo>
                <a:lnTo>
                  <a:pt x="108775" y="177107"/>
                </a:lnTo>
                <a:lnTo>
                  <a:pt x="108559" y="177402"/>
                </a:lnTo>
                <a:lnTo>
                  <a:pt x="74993" y="195981"/>
                </a:lnTo>
                <a:lnTo>
                  <a:pt x="60705" y="197991"/>
                </a:lnTo>
                <a:lnTo>
                  <a:pt x="52947" y="198243"/>
                </a:lnTo>
                <a:close/>
              </a:path>
              <a:path w="193675" h="198754">
                <a:moveTo>
                  <a:pt x="183519" y="196757"/>
                </a:moveTo>
                <a:lnTo>
                  <a:pt x="171414" y="196757"/>
                </a:lnTo>
                <a:lnTo>
                  <a:pt x="167297" y="195614"/>
                </a:lnTo>
                <a:lnTo>
                  <a:pt x="162732" y="191052"/>
                </a:lnTo>
                <a:lnTo>
                  <a:pt x="161591" y="186489"/>
                </a:lnTo>
                <a:lnTo>
                  <a:pt x="161652" y="172345"/>
                </a:lnTo>
                <a:lnTo>
                  <a:pt x="162732" y="167934"/>
                </a:lnTo>
                <a:lnTo>
                  <a:pt x="167396" y="163267"/>
                </a:lnTo>
                <a:lnTo>
                  <a:pt x="171662" y="162077"/>
                </a:lnTo>
                <a:lnTo>
                  <a:pt x="183767" y="162077"/>
                </a:lnTo>
                <a:lnTo>
                  <a:pt x="187885" y="163220"/>
                </a:lnTo>
                <a:lnTo>
                  <a:pt x="192448" y="167782"/>
                </a:lnTo>
                <a:lnTo>
                  <a:pt x="193590" y="172345"/>
                </a:lnTo>
                <a:lnTo>
                  <a:pt x="193525" y="186489"/>
                </a:lnTo>
                <a:lnTo>
                  <a:pt x="192399" y="190947"/>
                </a:lnTo>
                <a:lnTo>
                  <a:pt x="187735" y="195614"/>
                </a:lnTo>
                <a:lnTo>
                  <a:pt x="18351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3756" y="3850425"/>
            <a:ext cx="7256545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489" y="4293928"/>
            <a:ext cx="201930" cy="194945"/>
          </a:xfrm>
          <a:custGeom>
            <a:avLst/>
            <a:gdLst/>
            <a:ahLst/>
            <a:cxnLst/>
            <a:rect l="l" t="t" r="r" b="b"/>
            <a:pathLst>
              <a:path w="201929" h="194945">
                <a:moveTo>
                  <a:pt x="134640" y="149275"/>
                </a:moveTo>
                <a:lnTo>
                  <a:pt x="5606" y="149275"/>
                </a:lnTo>
                <a:lnTo>
                  <a:pt x="4613" y="149132"/>
                </a:lnTo>
                <a:lnTo>
                  <a:pt x="0" y="134397"/>
                </a:lnTo>
                <a:lnTo>
                  <a:pt x="199" y="131416"/>
                </a:lnTo>
                <a:lnTo>
                  <a:pt x="397" y="130082"/>
                </a:lnTo>
                <a:lnTo>
                  <a:pt x="695" y="128892"/>
                </a:lnTo>
                <a:lnTo>
                  <a:pt x="992" y="127596"/>
                </a:lnTo>
                <a:lnTo>
                  <a:pt x="1389" y="126406"/>
                </a:lnTo>
                <a:lnTo>
                  <a:pt x="1885" y="125320"/>
                </a:lnTo>
                <a:lnTo>
                  <a:pt x="2381" y="124129"/>
                </a:lnTo>
                <a:lnTo>
                  <a:pt x="73025" y="4619"/>
                </a:lnTo>
                <a:lnTo>
                  <a:pt x="84336" y="304"/>
                </a:lnTo>
                <a:lnTo>
                  <a:pt x="86519" y="104"/>
                </a:lnTo>
                <a:lnTo>
                  <a:pt x="89098" y="0"/>
                </a:lnTo>
                <a:lnTo>
                  <a:pt x="95349" y="0"/>
                </a:lnTo>
                <a:lnTo>
                  <a:pt x="98176" y="152"/>
                </a:lnTo>
                <a:lnTo>
                  <a:pt x="100558" y="447"/>
                </a:lnTo>
                <a:lnTo>
                  <a:pt x="103038" y="647"/>
                </a:lnTo>
                <a:lnTo>
                  <a:pt x="105023" y="942"/>
                </a:lnTo>
                <a:lnTo>
                  <a:pt x="107999" y="1743"/>
                </a:lnTo>
                <a:lnTo>
                  <a:pt x="109141" y="2285"/>
                </a:lnTo>
                <a:lnTo>
                  <a:pt x="109934" y="2981"/>
                </a:lnTo>
                <a:lnTo>
                  <a:pt x="110727" y="3571"/>
                </a:lnTo>
                <a:lnTo>
                  <a:pt x="111125" y="4324"/>
                </a:lnTo>
                <a:lnTo>
                  <a:pt x="111125" y="22478"/>
                </a:lnTo>
                <a:lnTo>
                  <a:pt x="85973" y="22478"/>
                </a:lnTo>
                <a:lnTo>
                  <a:pt x="23316" y="128149"/>
                </a:lnTo>
                <a:lnTo>
                  <a:pt x="134540" y="128149"/>
                </a:lnTo>
                <a:lnTo>
                  <a:pt x="135880" y="129034"/>
                </a:lnTo>
                <a:lnTo>
                  <a:pt x="136872" y="130825"/>
                </a:lnTo>
                <a:lnTo>
                  <a:pt x="137963" y="132511"/>
                </a:lnTo>
                <a:lnTo>
                  <a:pt x="138509" y="135140"/>
                </a:lnTo>
                <a:lnTo>
                  <a:pt x="138452" y="142284"/>
                </a:lnTo>
                <a:lnTo>
                  <a:pt x="138013" y="144570"/>
                </a:lnTo>
                <a:lnTo>
                  <a:pt x="136029" y="148332"/>
                </a:lnTo>
                <a:lnTo>
                  <a:pt x="134640" y="149275"/>
                </a:lnTo>
                <a:close/>
              </a:path>
              <a:path w="201929" h="194945">
                <a:moveTo>
                  <a:pt x="111125" y="128149"/>
                </a:moveTo>
                <a:lnTo>
                  <a:pt x="86270" y="128149"/>
                </a:lnTo>
                <a:lnTo>
                  <a:pt x="86270" y="22478"/>
                </a:lnTo>
                <a:lnTo>
                  <a:pt x="111125" y="22478"/>
                </a:lnTo>
                <a:lnTo>
                  <a:pt x="111125" y="128149"/>
                </a:lnTo>
                <a:close/>
              </a:path>
              <a:path w="201929" h="194945">
                <a:moveTo>
                  <a:pt x="100955" y="194376"/>
                </a:moveTo>
                <a:lnTo>
                  <a:pt x="96093" y="194376"/>
                </a:lnTo>
                <a:lnTo>
                  <a:pt x="94108" y="194271"/>
                </a:lnTo>
                <a:lnTo>
                  <a:pt x="86270" y="190556"/>
                </a:lnTo>
                <a:lnTo>
                  <a:pt x="86270" y="149275"/>
                </a:lnTo>
                <a:lnTo>
                  <a:pt x="111125" y="149275"/>
                </a:lnTo>
                <a:lnTo>
                  <a:pt x="111125" y="190556"/>
                </a:lnTo>
                <a:lnTo>
                  <a:pt x="100955" y="194376"/>
                </a:lnTo>
                <a:close/>
              </a:path>
              <a:path w="201929" h="194945">
                <a:moveTo>
                  <a:pt x="191690" y="194823"/>
                </a:moveTo>
                <a:lnTo>
                  <a:pt x="179585" y="194823"/>
                </a:lnTo>
                <a:lnTo>
                  <a:pt x="175468" y="193680"/>
                </a:lnTo>
                <a:lnTo>
                  <a:pt x="170903" y="189118"/>
                </a:lnTo>
                <a:lnTo>
                  <a:pt x="169762" y="184546"/>
                </a:lnTo>
                <a:lnTo>
                  <a:pt x="169823" y="170411"/>
                </a:lnTo>
                <a:lnTo>
                  <a:pt x="170903" y="166001"/>
                </a:lnTo>
                <a:lnTo>
                  <a:pt x="175567" y="161334"/>
                </a:lnTo>
                <a:lnTo>
                  <a:pt x="179833" y="160143"/>
                </a:lnTo>
                <a:lnTo>
                  <a:pt x="191938" y="160143"/>
                </a:lnTo>
                <a:lnTo>
                  <a:pt x="196056" y="161286"/>
                </a:lnTo>
                <a:lnTo>
                  <a:pt x="200619" y="165848"/>
                </a:lnTo>
                <a:lnTo>
                  <a:pt x="201761" y="170411"/>
                </a:lnTo>
                <a:lnTo>
                  <a:pt x="201698" y="184546"/>
                </a:lnTo>
                <a:lnTo>
                  <a:pt x="200570" y="189013"/>
                </a:lnTo>
                <a:lnTo>
                  <a:pt x="195906" y="193680"/>
                </a:lnTo>
                <a:lnTo>
                  <a:pt x="191690" y="194823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99" y="4280088"/>
            <a:ext cx="8061892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30" y="4550273"/>
            <a:ext cx="13665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--global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4156" y="4646714"/>
            <a:ext cx="501404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42" y="5084063"/>
            <a:ext cx="183515" cy="195580"/>
          </a:xfrm>
          <a:custGeom>
            <a:avLst/>
            <a:gdLst/>
            <a:ahLst/>
            <a:cxnLst/>
            <a:rect l="l" t="t" r="r" b="b"/>
            <a:pathLst>
              <a:path w="183515" h="195579">
                <a:moveTo>
                  <a:pt x="3323" y="51091"/>
                </a:moveTo>
                <a:lnTo>
                  <a:pt x="0" y="38242"/>
                </a:lnTo>
                <a:lnTo>
                  <a:pt x="99" y="37052"/>
                </a:lnTo>
                <a:lnTo>
                  <a:pt x="48616" y="1781"/>
                </a:lnTo>
                <a:lnTo>
                  <a:pt x="49013" y="1485"/>
                </a:lnTo>
                <a:lnTo>
                  <a:pt x="58141" y="0"/>
                </a:lnTo>
                <a:lnTo>
                  <a:pt x="64293" y="95"/>
                </a:lnTo>
                <a:lnTo>
                  <a:pt x="67468" y="495"/>
                </a:lnTo>
                <a:lnTo>
                  <a:pt x="68708" y="790"/>
                </a:lnTo>
                <a:lnTo>
                  <a:pt x="69601" y="1190"/>
                </a:lnTo>
                <a:lnTo>
                  <a:pt x="70494" y="1485"/>
                </a:lnTo>
                <a:lnTo>
                  <a:pt x="71089" y="1933"/>
                </a:lnTo>
                <a:lnTo>
                  <a:pt x="71387" y="2524"/>
                </a:lnTo>
                <a:lnTo>
                  <a:pt x="71685" y="3019"/>
                </a:lnTo>
                <a:lnTo>
                  <a:pt x="71834" y="3571"/>
                </a:lnTo>
                <a:lnTo>
                  <a:pt x="71834" y="26936"/>
                </a:lnTo>
                <a:lnTo>
                  <a:pt x="46235" y="26936"/>
                </a:lnTo>
                <a:lnTo>
                  <a:pt x="9028" y="49110"/>
                </a:lnTo>
                <a:lnTo>
                  <a:pt x="7143" y="50101"/>
                </a:lnTo>
                <a:lnTo>
                  <a:pt x="5605" y="50701"/>
                </a:lnTo>
                <a:lnTo>
                  <a:pt x="4414" y="50891"/>
                </a:lnTo>
                <a:lnTo>
                  <a:pt x="3323" y="51091"/>
                </a:lnTo>
                <a:close/>
              </a:path>
              <a:path w="183515" h="195579">
                <a:moveTo>
                  <a:pt x="71834" y="173383"/>
                </a:moveTo>
                <a:lnTo>
                  <a:pt x="46235" y="173383"/>
                </a:lnTo>
                <a:lnTo>
                  <a:pt x="46235" y="26936"/>
                </a:lnTo>
                <a:lnTo>
                  <a:pt x="71834" y="26936"/>
                </a:lnTo>
                <a:lnTo>
                  <a:pt x="71834" y="173383"/>
                </a:lnTo>
                <a:close/>
              </a:path>
              <a:path w="183515" h="195579">
                <a:moveTo>
                  <a:pt x="107354" y="193919"/>
                </a:moveTo>
                <a:lnTo>
                  <a:pt x="5357" y="193919"/>
                </a:lnTo>
                <a:lnTo>
                  <a:pt x="4712" y="193766"/>
                </a:lnTo>
                <a:lnTo>
                  <a:pt x="694" y="185679"/>
                </a:lnTo>
                <a:lnTo>
                  <a:pt x="694" y="182012"/>
                </a:lnTo>
                <a:lnTo>
                  <a:pt x="3819" y="174126"/>
                </a:lnTo>
                <a:lnTo>
                  <a:pt x="4513" y="173630"/>
                </a:lnTo>
                <a:lnTo>
                  <a:pt x="5258" y="173383"/>
                </a:lnTo>
                <a:lnTo>
                  <a:pt x="107453" y="173383"/>
                </a:lnTo>
                <a:lnTo>
                  <a:pt x="108198" y="173630"/>
                </a:lnTo>
                <a:lnTo>
                  <a:pt x="108892" y="174126"/>
                </a:lnTo>
                <a:lnTo>
                  <a:pt x="109586" y="174526"/>
                </a:lnTo>
                <a:lnTo>
                  <a:pt x="110132" y="175164"/>
                </a:lnTo>
                <a:lnTo>
                  <a:pt x="110528" y="176059"/>
                </a:lnTo>
                <a:lnTo>
                  <a:pt x="111025" y="176850"/>
                </a:lnTo>
                <a:lnTo>
                  <a:pt x="111372" y="177898"/>
                </a:lnTo>
                <a:lnTo>
                  <a:pt x="111570" y="179183"/>
                </a:lnTo>
                <a:lnTo>
                  <a:pt x="111868" y="180479"/>
                </a:lnTo>
                <a:lnTo>
                  <a:pt x="112017" y="182012"/>
                </a:lnTo>
                <a:lnTo>
                  <a:pt x="112017" y="185679"/>
                </a:lnTo>
                <a:lnTo>
                  <a:pt x="107998" y="193766"/>
                </a:lnTo>
                <a:lnTo>
                  <a:pt x="107354" y="193919"/>
                </a:lnTo>
                <a:close/>
              </a:path>
              <a:path w="183515" h="195579">
                <a:moveTo>
                  <a:pt x="172937" y="195262"/>
                </a:moveTo>
                <a:lnTo>
                  <a:pt x="160833" y="195262"/>
                </a:lnTo>
                <a:lnTo>
                  <a:pt x="156715" y="194119"/>
                </a:lnTo>
                <a:lnTo>
                  <a:pt x="152151" y="189556"/>
                </a:lnTo>
                <a:lnTo>
                  <a:pt x="151010" y="184984"/>
                </a:lnTo>
                <a:lnTo>
                  <a:pt x="151070" y="170849"/>
                </a:lnTo>
                <a:lnTo>
                  <a:pt x="152151" y="166439"/>
                </a:lnTo>
                <a:lnTo>
                  <a:pt x="156814" y="161772"/>
                </a:lnTo>
                <a:lnTo>
                  <a:pt x="161080" y="160581"/>
                </a:lnTo>
                <a:lnTo>
                  <a:pt x="173186" y="160581"/>
                </a:lnTo>
                <a:lnTo>
                  <a:pt x="177303" y="161724"/>
                </a:lnTo>
                <a:lnTo>
                  <a:pt x="181867" y="166287"/>
                </a:lnTo>
                <a:lnTo>
                  <a:pt x="183008" y="170849"/>
                </a:lnTo>
                <a:lnTo>
                  <a:pt x="182945" y="184984"/>
                </a:lnTo>
                <a:lnTo>
                  <a:pt x="181817" y="189451"/>
                </a:lnTo>
                <a:lnTo>
                  <a:pt x="177154" y="194119"/>
                </a:lnTo>
                <a:lnTo>
                  <a:pt x="172937" y="195262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099" y="5069623"/>
            <a:ext cx="7150770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293" y="5501286"/>
            <a:ext cx="1230212" cy="1986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480" y="5780930"/>
            <a:ext cx="4646844" cy="2809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1906" y="5796408"/>
            <a:ext cx="2414135" cy="265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98425"/>
          </a:xfrm>
          <a:custGeom>
            <a:avLst/>
            <a:gdLst/>
            <a:ahLst/>
            <a:cxnLst/>
            <a:rect l="l" t="t" r="r" b="b"/>
            <a:pathLst>
              <a:path w="137795" h="98425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98425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98425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98425">
                <a:moveTo>
                  <a:pt x="77837" y="25003"/>
                </a:moveTo>
                <a:lnTo>
                  <a:pt x="76745" y="25003"/>
                </a:lnTo>
                <a:lnTo>
                  <a:pt x="76348" y="24854"/>
                </a:lnTo>
                <a:lnTo>
                  <a:pt x="74612" y="13891"/>
                </a:lnTo>
                <a:lnTo>
                  <a:pt x="74833" y="12154"/>
                </a:lnTo>
                <a:lnTo>
                  <a:pt x="100558" y="0"/>
                </a:lnTo>
                <a:lnTo>
                  <a:pt x="108694" y="0"/>
                </a:lnTo>
                <a:lnTo>
                  <a:pt x="113059" y="644"/>
                </a:lnTo>
                <a:lnTo>
                  <a:pt x="120600" y="3225"/>
                </a:lnTo>
                <a:lnTo>
                  <a:pt x="123725" y="5011"/>
                </a:lnTo>
                <a:lnTo>
                  <a:pt x="126205" y="7293"/>
                </a:lnTo>
                <a:lnTo>
                  <a:pt x="128686" y="9475"/>
                </a:lnTo>
                <a:lnTo>
                  <a:pt x="130521" y="12154"/>
                </a:lnTo>
                <a:lnTo>
                  <a:pt x="131712" y="15329"/>
                </a:lnTo>
                <a:lnTo>
                  <a:pt x="132634" y="17710"/>
                </a:lnTo>
                <a:lnTo>
                  <a:pt x="94952" y="17710"/>
                </a:lnTo>
                <a:lnTo>
                  <a:pt x="92322" y="18107"/>
                </a:lnTo>
                <a:lnTo>
                  <a:pt x="90040" y="18901"/>
                </a:lnTo>
                <a:lnTo>
                  <a:pt x="87858" y="19595"/>
                </a:lnTo>
                <a:lnTo>
                  <a:pt x="78680" y="24606"/>
                </a:lnTo>
                <a:lnTo>
                  <a:pt x="77837" y="25003"/>
                </a:lnTo>
                <a:close/>
              </a:path>
              <a:path w="137795" h="98425">
                <a:moveTo>
                  <a:pt x="134888" y="98077"/>
                </a:moveTo>
                <a:lnTo>
                  <a:pt x="77936" y="98077"/>
                </a:lnTo>
                <a:lnTo>
                  <a:pt x="76993" y="97978"/>
                </a:lnTo>
                <a:lnTo>
                  <a:pt x="72857" y="86469"/>
                </a:lnTo>
                <a:lnTo>
                  <a:pt x="72926" y="85724"/>
                </a:lnTo>
                <a:lnTo>
                  <a:pt x="73124" y="84534"/>
                </a:lnTo>
                <a:lnTo>
                  <a:pt x="73421" y="83493"/>
                </a:lnTo>
                <a:lnTo>
                  <a:pt x="73997" y="82152"/>
                </a:lnTo>
                <a:lnTo>
                  <a:pt x="74215" y="81607"/>
                </a:lnTo>
                <a:lnTo>
                  <a:pt x="97779" y="55612"/>
                </a:lnTo>
                <a:lnTo>
                  <a:pt x="100409" y="52486"/>
                </a:lnTo>
                <a:lnTo>
                  <a:pt x="102393" y="49708"/>
                </a:lnTo>
                <a:lnTo>
                  <a:pt x="104477" y="46831"/>
                </a:lnTo>
                <a:lnTo>
                  <a:pt x="106064" y="44202"/>
                </a:lnTo>
                <a:lnTo>
                  <a:pt x="107156" y="41821"/>
                </a:lnTo>
                <a:lnTo>
                  <a:pt x="108346" y="39440"/>
                </a:lnTo>
                <a:lnTo>
                  <a:pt x="109140" y="37256"/>
                </a:lnTo>
                <a:lnTo>
                  <a:pt x="109537" y="35272"/>
                </a:lnTo>
                <a:lnTo>
                  <a:pt x="110033" y="33287"/>
                </a:lnTo>
                <a:lnTo>
                  <a:pt x="110274" y="31452"/>
                </a:lnTo>
                <a:lnTo>
                  <a:pt x="110281" y="28029"/>
                </a:lnTo>
                <a:lnTo>
                  <a:pt x="109984" y="26491"/>
                </a:lnTo>
                <a:lnTo>
                  <a:pt x="109339" y="24854"/>
                </a:lnTo>
                <a:lnTo>
                  <a:pt x="108892" y="23515"/>
                </a:lnTo>
                <a:lnTo>
                  <a:pt x="108148" y="22225"/>
                </a:lnTo>
                <a:lnTo>
                  <a:pt x="106163" y="20042"/>
                </a:lnTo>
                <a:lnTo>
                  <a:pt x="104873" y="19199"/>
                </a:lnTo>
                <a:lnTo>
                  <a:pt x="103286" y="18604"/>
                </a:lnTo>
                <a:lnTo>
                  <a:pt x="101798" y="18008"/>
                </a:lnTo>
                <a:lnTo>
                  <a:pt x="100012" y="17710"/>
                </a:lnTo>
                <a:lnTo>
                  <a:pt x="132634" y="17710"/>
                </a:lnTo>
                <a:lnTo>
                  <a:pt x="132903" y="18405"/>
                </a:lnTo>
                <a:lnTo>
                  <a:pt x="133418" y="21282"/>
                </a:lnTo>
                <a:lnTo>
                  <a:pt x="133498" y="28376"/>
                </a:lnTo>
                <a:lnTo>
                  <a:pt x="133201" y="31452"/>
                </a:lnTo>
                <a:lnTo>
                  <a:pt x="112960" y="65038"/>
                </a:lnTo>
                <a:lnTo>
                  <a:pt x="107304" y="70693"/>
                </a:lnTo>
                <a:lnTo>
                  <a:pt x="96143" y="82152"/>
                </a:lnTo>
                <a:lnTo>
                  <a:pt x="134589" y="82152"/>
                </a:lnTo>
                <a:lnTo>
                  <a:pt x="135036" y="82302"/>
                </a:lnTo>
                <a:lnTo>
                  <a:pt x="135830" y="82897"/>
                </a:lnTo>
                <a:lnTo>
                  <a:pt x="136177" y="83393"/>
                </a:lnTo>
                <a:lnTo>
                  <a:pt x="136474" y="84088"/>
                </a:lnTo>
                <a:lnTo>
                  <a:pt x="136773" y="84683"/>
                </a:lnTo>
                <a:lnTo>
                  <a:pt x="136971" y="85477"/>
                </a:lnTo>
                <a:lnTo>
                  <a:pt x="137070" y="86469"/>
                </a:lnTo>
                <a:lnTo>
                  <a:pt x="137269" y="87461"/>
                </a:lnTo>
                <a:lnTo>
                  <a:pt x="137368" y="88651"/>
                </a:lnTo>
                <a:lnTo>
                  <a:pt x="137298" y="92967"/>
                </a:lnTo>
                <a:lnTo>
                  <a:pt x="137119" y="94753"/>
                </a:lnTo>
                <a:lnTo>
                  <a:pt x="136921" y="95597"/>
                </a:lnTo>
                <a:lnTo>
                  <a:pt x="136624" y="96291"/>
                </a:lnTo>
                <a:lnTo>
                  <a:pt x="136425" y="96887"/>
                </a:lnTo>
                <a:lnTo>
                  <a:pt x="136128" y="97333"/>
                </a:lnTo>
                <a:lnTo>
                  <a:pt x="135333" y="97929"/>
                </a:lnTo>
                <a:lnTo>
                  <a:pt x="134888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5370">
              <a:lnSpc>
                <a:spcPct val="100000"/>
              </a:lnSpc>
            </a:pPr>
            <a:r>
              <a:rPr spc="65" dirty="0"/>
              <a:t>Repositories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869" y="1418787"/>
            <a:ext cx="1879993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01" y="1830687"/>
            <a:ext cx="6910746" cy="23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196" y="1740150"/>
            <a:ext cx="12446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0489" y="2221211"/>
            <a:ext cx="7787100" cy="238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373" y="2565677"/>
            <a:ext cx="1072580" cy="181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9698" y="2928293"/>
            <a:ext cx="1689355" cy="25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43" y="34110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696" y="3346640"/>
            <a:ext cx="2488107" cy="261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3673724"/>
            <a:ext cx="12446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881" y="3764262"/>
            <a:ext cx="7939706" cy="238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154" y="51201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47" y="5065562"/>
            <a:ext cx="3340591" cy="251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595" y="5450821"/>
            <a:ext cx="931312" cy="2549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595" y="5841346"/>
            <a:ext cx="3251007" cy="2549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160" cy="100330"/>
          </a:xfrm>
          <a:custGeom>
            <a:avLst/>
            <a:gdLst/>
            <a:ahLst/>
            <a:cxnLst/>
            <a:rect l="l" t="t" r="r" b="b"/>
            <a:pathLst>
              <a:path w="137159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159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159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159" h="100329">
                <a:moveTo>
                  <a:pt x="77687" y="23068"/>
                </a:moveTo>
                <a:lnTo>
                  <a:pt x="76696" y="23068"/>
                </a:lnTo>
                <a:lnTo>
                  <a:pt x="76348" y="22969"/>
                </a:lnTo>
                <a:lnTo>
                  <a:pt x="74712" y="12948"/>
                </a:lnTo>
                <a:lnTo>
                  <a:pt x="74811" y="12055"/>
                </a:lnTo>
                <a:lnTo>
                  <a:pt x="76795" y="8185"/>
                </a:lnTo>
                <a:lnTo>
                  <a:pt x="77291" y="7689"/>
                </a:lnTo>
                <a:lnTo>
                  <a:pt x="78282" y="6995"/>
                </a:lnTo>
                <a:lnTo>
                  <a:pt x="79771" y="6102"/>
                </a:lnTo>
                <a:lnTo>
                  <a:pt x="81359" y="5110"/>
                </a:lnTo>
                <a:lnTo>
                  <a:pt x="93612" y="1042"/>
                </a:lnTo>
                <a:lnTo>
                  <a:pt x="96688" y="347"/>
                </a:lnTo>
                <a:lnTo>
                  <a:pt x="100012" y="0"/>
                </a:lnTo>
                <a:lnTo>
                  <a:pt x="108247" y="0"/>
                </a:lnTo>
                <a:lnTo>
                  <a:pt x="112365" y="545"/>
                </a:lnTo>
                <a:lnTo>
                  <a:pt x="119608" y="2728"/>
                </a:lnTo>
                <a:lnTo>
                  <a:pt x="122634" y="4316"/>
                </a:lnTo>
                <a:lnTo>
                  <a:pt x="125015" y="6399"/>
                </a:lnTo>
                <a:lnTo>
                  <a:pt x="127495" y="8483"/>
                </a:lnTo>
                <a:lnTo>
                  <a:pt x="129380" y="11013"/>
                </a:lnTo>
                <a:lnTo>
                  <a:pt x="131380" y="15627"/>
                </a:lnTo>
                <a:lnTo>
                  <a:pt x="95348" y="15627"/>
                </a:lnTo>
                <a:lnTo>
                  <a:pt x="92918" y="16023"/>
                </a:lnTo>
                <a:lnTo>
                  <a:pt x="90635" y="16818"/>
                </a:lnTo>
                <a:lnTo>
                  <a:pt x="88353" y="17512"/>
                </a:lnTo>
                <a:lnTo>
                  <a:pt x="86320" y="18355"/>
                </a:lnTo>
                <a:lnTo>
                  <a:pt x="84534" y="19348"/>
                </a:lnTo>
                <a:lnTo>
                  <a:pt x="82748" y="20240"/>
                </a:lnTo>
                <a:lnTo>
                  <a:pt x="81209" y="21084"/>
                </a:lnTo>
                <a:lnTo>
                  <a:pt x="78630" y="22671"/>
                </a:lnTo>
                <a:lnTo>
                  <a:pt x="77687" y="23068"/>
                </a:lnTo>
                <a:close/>
              </a:path>
              <a:path w="137159" h="100329">
                <a:moveTo>
                  <a:pt x="133441" y="84088"/>
                </a:moveTo>
                <a:lnTo>
                  <a:pt x="100160" y="84088"/>
                </a:lnTo>
                <a:lnTo>
                  <a:pt x="102542" y="83790"/>
                </a:lnTo>
                <a:lnTo>
                  <a:pt x="104626" y="83194"/>
                </a:lnTo>
                <a:lnTo>
                  <a:pt x="114299" y="72677"/>
                </a:lnTo>
                <a:lnTo>
                  <a:pt x="114299" y="68411"/>
                </a:lnTo>
                <a:lnTo>
                  <a:pt x="113853" y="66377"/>
                </a:lnTo>
                <a:lnTo>
                  <a:pt x="112960" y="64591"/>
                </a:lnTo>
                <a:lnTo>
                  <a:pt x="112166" y="62805"/>
                </a:lnTo>
                <a:lnTo>
                  <a:pt x="110876" y="61317"/>
                </a:lnTo>
                <a:lnTo>
                  <a:pt x="109090" y="60126"/>
                </a:lnTo>
                <a:lnTo>
                  <a:pt x="107403" y="58836"/>
                </a:lnTo>
                <a:lnTo>
                  <a:pt x="105271" y="57845"/>
                </a:lnTo>
                <a:lnTo>
                  <a:pt x="100111" y="56455"/>
                </a:lnTo>
                <a:lnTo>
                  <a:pt x="97035" y="56108"/>
                </a:lnTo>
                <a:lnTo>
                  <a:pt x="84534" y="56108"/>
                </a:lnTo>
                <a:lnTo>
                  <a:pt x="83988" y="56008"/>
                </a:lnTo>
                <a:lnTo>
                  <a:pt x="81667" y="45591"/>
                </a:lnTo>
                <a:lnTo>
                  <a:pt x="81706" y="45243"/>
                </a:lnTo>
                <a:lnTo>
                  <a:pt x="84385" y="41671"/>
                </a:lnTo>
                <a:lnTo>
                  <a:pt x="96192" y="41671"/>
                </a:lnTo>
                <a:lnTo>
                  <a:pt x="98722" y="41374"/>
                </a:lnTo>
                <a:lnTo>
                  <a:pt x="111323" y="25846"/>
                </a:lnTo>
                <a:lnTo>
                  <a:pt x="111025" y="24308"/>
                </a:lnTo>
                <a:lnTo>
                  <a:pt x="110430" y="22919"/>
                </a:lnTo>
                <a:lnTo>
                  <a:pt x="109934" y="21431"/>
                </a:lnTo>
                <a:lnTo>
                  <a:pt x="100210" y="15627"/>
                </a:lnTo>
                <a:lnTo>
                  <a:pt x="131380" y="15627"/>
                </a:lnTo>
                <a:lnTo>
                  <a:pt x="131896" y="16818"/>
                </a:lnTo>
                <a:lnTo>
                  <a:pt x="131989" y="17115"/>
                </a:lnTo>
                <a:lnTo>
                  <a:pt x="132567" y="20141"/>
                </a:lnTo>
                <a:lnTo>
                  <a:pt x="132605" y="27087"/>
                </a:lnTo>
                <a:lnTo>
                  <a:pt x="132208" y="29865"/>
                </a:lnTo>
                <a:lnTo>
                  <a:pt x="131415" y="32444"/>
                </a:lnTo>
                <a:lnTo>
                  <a:pt x="130720" y="34925"/>
                </a:lnTo>
                <a:lnTo>
                  <a:pt x="129629" y="37157"/>
                </a:lnTo>
                <a:lnTo>
                  <a:pt x="128140" y="39141"/>
                </a:lnTo>
                <a:lnTo>
                  <a:pt x="126751" y="41126"/>
                </a:lnTo>
                <a:lnTo>
                  <a:pt x="124965" y="42812"/>
                </a:lnTo>
                <a:lnTo>
                  <a:pt x="120600" y="45591"/>
                </a:lnTo>
                <a:lnTo>
                  <a:pt x="118119" y="46633"/>
                </a:lnTo>
                <a:lnTo>
                  <a:pt x="115341" y="47327"/>
                </a:lnTo>
                <a:lnTo>
                  <a:pt x="115341" y="47476"/>
                </a:lnTo>
                <a:lnTo>
                  <a:pt x="118714" y="47873"/>
                </a:lnTo>
                <a:lnTo>
                  <a:pt x="121740" y="48765"/>
                </a:lnTo>
                <a:lnTo>
                  <a:pt x="124420" y="50155"/>
                </a:lnTo>
                <a:lnTo>
                  <a:pt x="127099" y="51445"/>
                </a:lnTo>
                <a:lnTo>
                  <a:pt x="129331" y="53081"/>
                </a:lnTo>
                <a:lnTo>
                  <a:pt x="131117" y="55066"/>
                </a:lnTo>
                <a:lnTo>
                  <a:pt x="133002" y="57050"/>
                </a:lnTo>
                <a:lnTo>
                  <a:pt x="134441" y="59283"/>
                </a:lnTo>
                <a:lnTo>
                  <a:pt x="136425" y="64244"/>
                </a:lnTo>
                <a:lnTo>
                  <a:pt x="136921" y="66923"/>
                </a:lnTo>
                <a:lnTo>
                  <a:pt x="136921" y="74662"/>
                </a:lnTo>
                <a:lnTo>
                  <a:pt x="135978" y="78978"/>
                </a:lnTo>
                <a:lnTo>
                  <a:pt x="134093" y="82748"/>
                </a:lnTo>
                <a:lnTo>
                  <a:pt x="133441" y="84088"/>
                </a:lnTo>
                <a:close/>
              </a:path>
              <a:path w="137159" h="100329">
                <a:moveTo>
                  <a:pt x="105221" y="99863"/>
                </a:moveTo>
                <a:lnTo>
                  <a:pt x="96589" y="99863"/>
                </a:lnTo>
                <a:lnTo>
                  <a:pt x="93513" y="99616"/>
                </a:lnTo>
                <a:lnTo>
                  <a:pt x="72640" y="81607"/>
                </a:lnTo>
                <a:lnTo>
                  <a:pt x="72826" y="80069"/>
                </a:lnTo>
                <a:lnTo>
                  <a:pt x="73620" y="78283"/>
                </a:lnTo>
                <a:lnTo>
                  <a:pt x="74215" y="77837"/>
                </a:lnTo>
                <a:lnTo>
                  <a:pt x="75505" y="77837"/>
                </a:lnTo>
                <a:lnTo>
                  <a:pt x="76348" y="78184"/>
                </a:lnTo>
                <a:lnTo>
                  <a:pt x="77539" y="78879"/>
                </a:lnTo>
                <a:lnTo>
                  <a:pt x="78729" y="79474"/>
                </a:lnTo>
                <a:lnTo>
                  <a:pt x="94207" y="84088"/>
                </a:lnTo>
                <a:lnTo>
                  <a:pt x="133441" y="84088"/>
                </a:lnTo>
                <a:lnTo>
                  <a:pt x="132307" y="86420"/>
                </a:lnTo>
                <a:lnTo>
                  <a:pt x="110182" y="99218"/>
                </a:lnTo>
                <a:lnTo>
                  <a:pt x="10522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0425">
              <a:lnSpc>
                <a:spcPct val="100000"/>
              </a:lnSpc>
            </a:pPr>
            <a:r>
              <a:rPr spc="-90" dirty="0"/>
              <a:t>Git</a:t>
            </a:r>
            <a:r>
              <a:rPr spc="-430" dirty="0"/>
              <a:t> </a:t>
            </a:r>
            <a:r>
              <a:rPr spc="-55" dirty="0"/>
              <a:t>commands</a:t>
            </a:r>
          </a:p>
        </p:txBody>
      </p:sp>
      <p:sp>
        <p:nvSpPr>
          <p:cNvPr id="5" name="object 5"/>
          <p:cNvSpPr/>
          <p:nvPr/>
        </p:nvSpPr>
        <p:spPr>
          <a:xfrm>
            <a:off x="1615918" y="1501332"/>
            <a:ext cx="1030302" cy="17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8372" y="1501332"/>
            <a:ext cx="1160742" cy="219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702" y="1898209"/>
            <a:ext cx="4162802" cy="220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000" y="2264496"/>
            <a:ext cx="3785801" cy="221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1590" y="2632122"/>
            <a:ext cx="3897102" cy="22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6745" y="2999739"/>
            <a:ext cx="4367013" cy="49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2512" y="3643590"/>
            <a:ext cx="4077258" cy="49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9089" y="4287440"/>
            <a:ext cx="4266009" cy="22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7005" y="4655066"/>
            <a:ext cx="4402290" cy="454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1590" y="5299809"/>
            <a:ext cx="4737681" cy="220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1590" y="5584219"/>
            <a:ext cx="1040036" cy="2123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442" y="5944407"/>
            <a:ext cx="668996" cy="1641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0511" y="1379534"/>
          <a:ext cx="8577580" cy="511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2"/>
                <a:gridCol w="4876790"/>
              </a:tblGrid>
              <a:tr h="39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900" b="1" i="1" spc="-114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[dir]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add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files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9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diff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[command]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39773">
                <a:tc gridSpan="2">
                  <a:txBody>
                    <a:bodyPr/>
                    <a:lstStyle/>
                    <a:p>
                      <a:pPr marL="16167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init, reset, branch, checkout, merge, log,</a:t>
                      </a:r>
                      <a:r>
                        <a:rPr sz="1900" spc="-13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tag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4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40334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40334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40334" h="97790">
                <a:moveTo>
                  <a:pt x="138410" y="77043"/>
                </a:moveTo>
                <a:lnTo>
                  <a:pt x="72528" y="77043"/>
                </a:lnTo>
                <a:lnTo>
                  <a:pt x="71884" y="76943"/>
                </a:lnTo>
                <a:lnTo>
                  <a:pt x="68945" y="66427"/>
                </a:lnTo>
                <a:lnTo>
                  <a:pt x="69034" y="64392"/>
                </a:lnTo>
                <a:lnTo>
                  <a:pt x="101351" y="2778"/>
                </a:lnTo>
                <a:lnTo>
                  <a:pt x="101550" y="2381"/>
                </a:lnTo>
                <a:lnTo>
                  <a:pt x="101946" y="2034"/>
                </a:lnTo>
                <a:lnTo>
                  <a:pt x="102542" y="1736"/>
                </a:lnTo>
                <a:lnTo>
                  <a:pt x="103137" y="1339"/>
                </a:lnTo>
                <a:lnTo>
                  <a:pt x="103981" y="1042"/>
                </a:lnTo>
                <a:lnTo>
                  <a:pt x="106163" y="644"/>
                </a:lnTo>
                <a:lnTo>
                  <a:pt x="107503" y="496"/>
                </a:lnTo>
                <a:lnTo>
                  <a:pt x="110777" y="298"/>
                </a:lnTo>
                <a:lnTo>
                  <a:pt x="119806" y="298"/>
                </a:lnTo>
                <a:lnTo>
                  <a:pt x="123378" y="496"/>
                </a:lnTo>
                <a:lnTo>
                  <a:pt x="124767" y="694"/>
                </a:lnTo>
                <a:lnTo>
                  <a:pt x="125759" y="992"/>
                </a:lnTo>
                <a:lnTo>
                  <a:pt x="126850" y="1289"/>
                </a:lnTo>
                <a:lnTo>
                  <a:pt x="127644" y="1637"/>
                </a:lnTo>
                <a:lnTo>
                  <a:pt x="128636" y="2430"/>
                </a:lnTo>
                <a:lnTo>
                  <a:pt x="128829" y="2778"/>
                </a:lnTo>
                <a:lnTo>
                  <a:pt x="128884" y="17065"/>
                </a:lnTo>
                <a:lnTo>
                  <a:pt x="109984" y="17065"/>
                </a:lnTo>
                <a:lnTo>
                  <a:pt x="84534" y="61416"/>
                </a:lnTo>
                <a:lnTo>
                  <a:pt x="138310" y="61416"/>
                </a:lnTo>
                <a:lnTo>
                  <a:pt x="138955" y="62011"/>
                </a:lnTo>
                <a:lnTo>
                  <a:pt x="139451" y="63202"/>
                </a:lnTo>
                <a:lnTo>
                  <a:pt x="140046" y="64392"/>
                </a:lnTo>
                <a:lnTo>
                  <a:pt x="140344" y="66427"/>
                </a:lnTo>
                <a:lnTo>
                  <a:pt x="140344" y="71785"/>
                </a:lnTo>
                <a:lnTo>
                  <a:pt x="140096" y="73719"/>
                </a:lnTo>
                <a:lnTo>
                  <a:pt x="139600" y="75108"/>
                </a:lnTo>
                <a:lnTo>
                  <a:pt x="139104" y="76398"/>
                </a:lnTo>
                <a:lnTo>
                  <a:pt x="138410" y="77043"/>
                </a:lnTo>
                <a:close/>
              </a:path>
              <a:path w="140334" h="97790">
                <a:moveTo>
                  <a:pt x="128884" y="61416"/>
                </a:moveTo>
                <a:lnTo>
                  <a:pt x="110132" y="61416"/>
                </a:lnTo>
                <a:lnTo>
                  <a:pt x="110132" y="17065"/>
                </a:lnTo>
                <a:lnTo>
                  <a:pt x="128884" y="17065"/>
                </a:lnTo>
                <a:lnTo>
                  <a:pt x="128884" y="61416"/>
                </a:lnTo>
                <a:close/>
              </a:path>
              <a:path w="140334" h="97790">
                <a:moveTo>
                  <a:pt x="122782" y="97383"/>
                </a:moveTo>
                <a:lnTo>
                  <a:pt x="116085" y="97383"/>
                </a:lnTo>
                <a:lnTo>
                  <a:pt x="113704" y="97184"/>
                </a:lnTo>
                <a:lnTo>
                  <a:pt x="110132" y="94952"/>
                </a:lnTo>
                <a:lnTo>
                  <a:pt x="110132" y="77043"/>
                </a:lnTo>
                <a:lnTo>
                  <a:pt x="128884" y="77043"/>
                </a:lnTo>
                <a:lnTo>
                  <a:pt x="128884" y="94952"/>
                </a:lnTo>
                <a:lnTo>
                  <a:pt x="126801" y="96689"/>
                </a:lnTo>
                <a:lnTo>
                  <a:pt x="126106" y="96986"/>
                </a:lnTo>
                <a:lnTo>
                  <a:pt x="125163" y="97184"/>
                </a:lnTo>
                <a:lnTo>
                  <a:pt x="122782" y="9738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9530">
              <a:lnSpc>
                <a:spcPct val="100000"/>
              </a:lnSpc>
            </a:pPr>
            <a:r>
              <a:rPr spc="-45" dirty="0"/>
              <a:t>Add, </a:t>
            </a:r>
            <a:r>
              <a:rPr spc="-114" dirty="0"/>
              <a:t>Status </a:t>
            </a:r>
            <a:r>
              <a:rPr spc="-45" dirty="0"/>
              <a:t>and</a:t>
            </a:r>
            <a:r>
              <a:rPr spc="-1035" dirty="0"/>
              <a:t> </a:t>
            </a:r>
            <a:r>
              <a:rPr spc="225" dirty="0"/>
              <a:t>Diff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331" y="1418787"/>
            <a:ext cx="4435215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624" y="1744214"/>
            <a:ext cx="270637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add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1" y="2698941"/>
            <a:ext cx="1421301" cy="21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056" y="2727516"/>
            <a:ext cx="748241" cy="182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4063" y="2697903"/>
            <a:ext cx="596717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790" y="3129565"/>
            <a:ext cx="595313" cy="14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2398" y="3552475"/>
            <a:ext cx="248920" cy="147320"/>
          </a:xfrm>
          <a:custGeom>
            <a:avLst/>
            <a:gdLst/>
            <a:ahLst/>
            <a:cxnLst/>
            <a:rect l="l" t="t" r="r" b="b"/>
            <a:pathLst>
              <a:path w="248919" h="147320">
                <a:moveTo>
                  <a:pt x="65397" y="147189"/>
                </a:moveTo>
                <a:lnTo>
                  <a:pt x="21591" y="134245"/>
                </a:lnTo>
                <a:lnTo>
                  <a:pt x="2175" y="98299"/>
                </a:lnTo>
                <a:lnTo>
                  <a:pt x="0" y="72180"/>
                </a:lnTo>
                <a:lnTo>
                  <a:pt x="173" y="66837"/>
                </a:lnTo>
                <a:lnTo>
                  <a:pt x="12899" y="26211"/>
                </a:lnTo>
                <a:lnTo>
                  <a:pt x="44978" y="3094"/>
                </a:lnTo>
                <a:lnTo>
                  <a:pt x="68226" y="0"/>
                </a:lnTo>
                <a:lnTo>
                  <a:pt x="76216" y="307"/>
                </a:lnTo>
                <a:lnTo>
                  <a:pt x="117489" y="19192"/>
                </a:lnTo>
                <a:lnTo>
                  <a:pt x="118530" y="20535"/>
                </a:lnTo>
                <a:lnTo>
                  <a:pt x="59939" y="20535"/>
                </a:lnTo>
                <a:lnTo>
                  <a:pt x="53691" y="21821"/>
                </a:lnTo>
                <a:lnTo>
                  <a:pt x="43270" y="26984"/>
                </a:lnTo>
                <a:lnTo>
                  <a:pt x="39003" y="30651"/>
                </a:lnTo>
                <a:lnTo>
                  <a:pt x="35555" y="35519"/>
                </a:lnTo>
                <a:lnTo>
                  <a:pt x="32259" y="40081"/>
                </a:lnTo>
                <a:lnTo>
                  <a:pt x="29726" y="45634"/>
                </a:lnTo>
                <a:lnTo>
                  <a:pt x="28040" y="52082"/>
                </a:lnTo>
                <a:lnTo>
                  <a:pt x="26459" y="58540"/>
                </a:lnTo>
                <a:lnTo>
                  <a:pt x="25658" y="65579"/>
                </a:lnTo>
                <a:lnTo>
                  <a:pt x="25752" y="81552"/>
                </a:lnTo>
                <a:lnTo>
                  <a:pt x="41689" y="119452"/>
                </a:lnTo>
                <a:lnTo>
                  <a:pt x="58748" y="126501"/>
                </a:lnTo>
                <a:lnTo>
                  <a:pt x="116164" y="126501"/>
                </a:lnTo>
                <a:lnTo>
                  <a:pt x="112072" y="130770"/>
                </a:lnTo>
                <a:lnTo>
                  <a:pt x="73621" y="146844"/>
                </a:lnTo>
                <a:lnTo>
                  <a:pt x="65397" y="147189"/>
                </a:lnTo>
                <a:close/>
              </a:path>
              <a:path w="248919" h="147320">
                <a:moveTo>
                  <a:pt x="116164" y="126501"/>
                </a:moveTo>
                <a:lnTo>
                  <a:pt x="73731" y="126501"/>
                </a:lnTo>
                <a:lnTo>
                  <a:pt x="79932" y="125215"/>
                </a:lnTo>
                <a:lnTo>
                  <a:pt x="90447" y="120052"/>
                </a:lnTo>
                <a:lnTo>
                  <a:pt x="107964" y="81552"/>
                </a:lnTo>
                <a:lnTo>
                  <a:pt x="107964" y="66570"/>
                </a:lnTo>
                <a:lnTo>
                  <a:pt x="107269" y="59731"/>
                </a:lnTo>
                <a:lnTo>
                  <a:pt x="105878" y="53282"/>
                </a:lnTo>
                <a:lnTo>
                  <a:pt x="104592" y="46824"/>
                </a:lnTo>
                <a:lnTo>
                  <a:pt x="102411" y="41176"/>
                </a:lnTo>
                <a:lnTo>
                  <a:pt x="96258" y="31451"/>
                </a:lnTo>
                <a:lnTo>
                  <a:pt x="92086" y="27631"/>
                </a:lnTo>
                <a:lnTo>
                  <a:pt x="86828" y="24850"/>
                </a:lnTo>
                <a:lnTo>
                  <a:pt x="81570" y="21974"/>
                </a:lnTo>
                <a:lnTo>
                  <a:pt x="75026" y="20535"/>
                </a:lnTo>
                <a:lnTo>
                  <a:pt x="118530" y="20535"/>
                </a:lnTo>
                <a:lnTo>
                  <a:pt x="132819" y="56216"/>
                </a:lnTo>
                <a:lnTo>
                  <a:pt x="133862" y="72180"/>
                </a:lnTo>
                <a:lnTo>
                  <a:pt x="133593" y="80208"/>
                </a:lnTo>
                <a:lnTo>
                  <a:pt x="120640" y="120835"/>
                </a:lnTo>
                <a:lnTo>
                  <a:pt x="116593" y="126053"/>
                </a:lnTo>
                <a:lnTo>
                  <a:pt x="116164" y="126501"/>
                </a:lnTo>
                <a:close/>
              </a:path>
              <a:path w="248919" h="147320">
                <a:moveTo>
                  <a:pt x="216735" y="26193"/>
                </a:moveTo>
                <a:lnTo>
                  <a:pt x="192203" y="26193"/>
                </a:lnTo>
                <a:lnTo>
                  <a:pt x="195870" y="20831"/>
                </a:lnTo>
                <a:lnTo>
                  <a:pt x="211700" y="5210"/>
                </a:lnTo>
                <a:lnTo>
                  <a:pt x="214577" y="3219"/>
                </a:lnTo>
                <a:lnTo>
                  <a:pt x="217406" y="1885"/>
                </a:lnTo>
                <a:lnTo>
                  <a:pt x="220178" y="1190"/>
                </a:lnTo>
                <a:lnTo>
                  <a:pt x="223054" y="390"/>
                </a:lnTo>
                <a:lnTo>
                  <a:pt x="225931" y="0"/>
                </a:lnTo>
                <a:lnTo>
                  <a:pt x="231541" y="95"/>
                </a:lnTo>
                <a:lnTo>
                  <a:pt x="233132" y="295"/>
                </a:lnTo>
                <a:lnTo>
                  <a:pt x="234818" y="390"/>
                </a:lnTo>
                <a:lnTo>
                  <a:pt x="236551" y="638"/>
                </a:lnTo>
                <a:lnTo>
                  <a:pt x="240123" y="1438"/>
                </a:lnTo>
                <a:lnTo>
                  <a:pt x="241714" y="1885"/>
                </a:lnTo>
                <a:lnTo>
                  <a:pt x="243095" y="2381"/>
                </a:lnTo>
                <a:lnTo>
                  <a:pt x="244590" y="2876"/>
                </a:lnTo>
                <a:lnTo>
                  <a:pt x="245628" y="3371"/>
                </a:lnTo>
                <a:lnTo>
                  <a:pt x="246819" y="4362"/>
                </a:lnTo>
                <a:lnTo>
                  <a:pt x="247219" y="4857"/>
                </a:lnTo>
                <a:lnTo>
                  <a:pt x="247419" y="5353"/>
                </a:lnTo>
                <a:lnTo>
                  <a:pt x="247610" y="5753"/>
                </a:lnTo>
                <a:lnTo>
                  <a:pt x="247762" y="6296"/>
                </a:lnTo>
                <a:lnTo>
                  <a:pt x="247857" y="6991"/>
                </a:lnTo>
                <a:lnTo>
                  <a:pt x="248057" y="7686"/>
                </a:lnTo>
                <a:lnTo>
                  <a:pt x="248162" y="8724"/>
                </a:lnTo>
                <a:lnTo>
                  <a:pt x="248302" y="13096"/>
                </a:lnTo>
                <a:lnTo>
                  <a:pt x="248279" y="16468"/>
                </a:lnTo>
                <a:lnTo>
                  <a:pt x="248162" y="20983"/>
                </a:lnTo>
                <a:lnTo>
                  <a:pt x="248057" y="22469"/>
                </a:lnTo>
                <a:lnTo>
                  <a:pt x="247932" y="23212"/>
                </a:lnTo>
                <a:lnTo>
                  <a:pt x="224692" y="23212"/>
                </a:lnTo>
                <a:lnTo>
                  <a:pt x="222264" y="23707"/>
                </a:lnTo>
                <a:lnTo>
                  <a:pt x="217501" y="25698"/>
                </a:lnTo>
                <a:lnTo>
                  <a:pt x="216735" y="26193"/>
                </a:lnTo>
                <a:close/>
              </a:path>
              <a:path w="248919" h="147320">
                <a:moveTo>
                  <a:pt x="184707" y="145255"/>
                </a:moveTo>
                <a:lnTo>
                  <a:pt x="179849" y="145255"/>
                </a:lnTo>
                <a:lnTo>
                  <a:pt x="177868" y="145151"/>
                </a:lnTo>
                <a:lnTo>
                  <a:pt x="170029" y="141436"/>
                </a:lnTo>
                <a:lnTo>
                  <a:pt x="170062" y="5753"/>
                </a:lnTo>
                <a:lnTo>
                  <a:pt x="170150" y="5353"/>
                </a:lnTo>
                <a:lnTo>
                  <a:pt x="170200" y="5210"/>
                </a:lnTo>
                <a:lnTo>
                  <a:pt x="170467" y="4762"/>
                </a:lnTo>
                <a:lnTo>
                  <a:pt x="170772" y="4162"/>
                </a:lnTo>
                <a:lnTo>
                  <a:pt x="171362" y="3667"/>
                </a:lnTo>
                <a:lnTo>
                  <a:pt x="172344" y="3219"/>
                </a:lnTo>
                <a:lnTo>
                  <a:pt x="173153" y="2771"/>
                </a:lnTo>
                <a:lnTo>
                  <a:pt x="174296" y="2476"/>
                </a:lnTo>
                <a:lnTo>
                  <a:pt x="175677" y="2381"/>
                </a:lnTo>
                <a:lnTo>
                  <a:pt x="177068" y="2181"/>
                </a:lnTo>
                <a:lnTo>
                  <a:pt x="178906" y="2076"/>
                </a:lnTo>
                <a:lnTo>
                  <a:pt x="183373" y="2076"/>
                </a:lnTo>
                <a:lnTo>
                  <a:pt x="185154" y="2181"/>
                </a:lnTo>
                <a:lnTo>
                  <a:pt x="186545" y="2381"/>
                </a:lnTo>
                <a:lnTo>
                  <a:pt x="188031" y="2476"/>
                </a:lnTo>
                <a:lnTo>
                  <a:pt x="189174" y="2771"/>
                </a:lnTo>
                <a:lnTo>
                  <a:pt x="189964" y="3267"/>
                </a:lnTo>
                <a:lnTo>
                  <a:pt x="190765" y="3667"/>
                </a:lnTo>
                <a:lnTo>
                  <a:pt x="191307" y="4162"/>
                </a:lnTo>
                <a:lnTo>
                  <a:pt x="191603" y="4762"/>
                </a:lnTo>
                <a:lnTo>
                  <a:pt x="191964" y="5210"/>
                </a:lnTo>
                <a:lnTo>
                  <a:pt x="192032" y="5353"/>
                </a:lnTo>
                <a:lnTo>
                  <a:pt x="192156" y="5753"/>
                </a:lnTo>
                <a:lnTo>
                  <a:pt x="192203" y="26193"/>
                </a:lnTo>
                <a:lnTo>
                  <a:pt x="216735" y="26193"/>
                </a:lnTo>
                <a:lnTo>
                  <a:pt x="194584" y="52530"/>
                </a:lnTo>
                <a:lnTo>
                  <a:pt x="194584" y="141436"/>
                </a:lnTo>
                <a:lnTo>
                  <a:pt x="194384" y="142131"/>
                </a:lnTo>
                <a:lnTo>
                  <a:pt x="186745" y="145151"/>
                </a:lnTo>
                <a:lnTo>
                  <a:pt x="184707" y="145255"/>
                </a:lnTo>
                <a:close/>
              </a:path>
              <a:path w="248919" h="147320">
                <a:moveTo>
                  <a:pt x="245381" y="27079"/>
                </a:moveTo>
                <a:lnTo>
                  <a:pt x="243790" y="27079"/>
                </a:lnTo>
                <a:lnTo>
                  <a:pt x="242799" y="26889"/>
                </a:lnTo>
                <a:lnTo>
                  <a:pt x="241609" y="26488"/>
                </a:lnTo>
                <a:lnTo>
                  <a:pt x="240523" y="25993"/>
                </a:lnTo>
                <a:lnTo>
                  <a:pt x="239228" y="25545"/>
                </a:lnTo>
                <a:lnTo>
                  <a:pt x="237742" y="25145"/>
                </a:lnTo>
                <a:lnTo>
                  <a:pt x="236351" y="24650"/>
                </a:lnTo>
                <a:lnTo>
                  <a:pt x="234760" y="24202"/>
                </a:lnTo>
                <a:lnTo>
                  <a:pt x="231189" y="23412"/>
                </a:lnTo>
                <a:lnTo>
                  <a:pt x="229255" y="23212"/>
                </a:lnTo>
                <a:lnTo>
                  <a:pt x="247932" y="23212"/>
                </a:lnTo>
                <a:lnTo>
                  <a:pt x="245981" y="26889"/>
                </a:lnTo>
                <a:lnTo>
                  <a:pt x="245381" y="2707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624" y="3392035"/>
            <a:ext cx="253873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status</a:t>
            </a:r>
            <a:endParaRPr sz="2400">
              <a:latin typeface="Consolas"/>
              <a:cs typeface="Consolas"/>
            </a:endParaRPr>
          </a:p>
          <a:p>
            <a:pPr marL="240665" marR="5080" indent="-228600">
              <a:lnSpc>
                <a:spcPct val="1172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status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–s  (-s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5303" y="4342896"/>
            <a:ext cx="5517783" cy="262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643" y="5268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1" y="5202973"/>
            <a:ext cx="4691646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1624" y="5535156"/>
            <a:ext cx="1701164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diff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9060"/>
          </a:xfrm>
          <a:custGeom>
            <a:avLst/>
            <a:gdLst/>
            <a:ahLst/>
            <a:cxnLst/>
            <a:rect l="l" t="t" r="r" b="b"/>
            <a:pathLst>
              <a:path w="136525" h="99059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9059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9059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9059">
                <a:moveTo>
                  <a:pt x="83343" y="53081"/>
                </a:moveTo>
                <a:lnTo>
                  <a:pt x="79771" y="53081"/>
                </a:lnTo>
                <a:lnTo>
                  <a:pt x="78729" y="52735"/>
                </a:lnTo>
                <a:lnTo>
                  <a:pt x="77539" y="51345"/>
                </a:lnTo>
                <a:lnTo>
                  <a:pt x="77252" y="50055"/>
                </a:lnTo>
                <a:lnTo>
                  <a:pt x="77278" y="4068"/>
                </a:lnTo>
                <a:lnTo>
                  <a:pt x="77588" y="2827"/>
                </a:lnTo>
                <a:lnTo>
                  <a:pt x="79077" y="1141"/>
                </a:lnTo>
                <a:lnTo>
                  <a:pt x="80317" y="694"/>
                </a:lnTo>
                <a:lnTo>
                  <a:pt x="128090" y="694"/>
                </a:lnTo>
                <a:lnTo>
                  <a:pt x="128488" y="843"/>
                </a:lnTo>
                <a:lnTo>
                  <a:pt x="129281" y="1439"/>
                </a:lnTo>
                <a:lnTo>
                  <a:pt x="129629" y="1934"/>
                </a:lnTo>
                <a:lnTo>
                  <a:pt x="129926" y="2629"/>
                </a:lnTo>
                <a:lnTo>
                  <a:pt x="130224" y="3225"/>
                </a:lnTo>
                <a:lnTo>
                  <a:pt x="130422" y="4068"/>
                </a:lnTo>
                <a:lnTo>
                  <a:pt x="130620" y="6152"/>
                </a:lnTo>
                <a:lnTo>
                  <a:pt x="130670" y="11856"/>
                </a:lnTo>
                <a:lnTo>
                  <a:pt x="130422" y="14039"/>
                </a:lnTo>
                <a:lnTo>
                  <a:pt x="129926" y="15428"/>
                </a:lnTo>
                <a:lnTo>
                  <a:pt x="129430" y="16718"/>
                </a:lnTo>
                <a:lnTo>
                  <a:pt x="128686" y="17363"/>
                </a:lnTo>
                <a:lnTo>
                  <a:pt x="93463" y="17363"/>
                </a:lnTo>
                <a:lnTo>
                  <a:pt x="93463" y="38050"/>
                </a:lnTo>
                <a:lnTo>
                  <a:pt x="112651" y="38050"/>
                </a:lnTo>
                <a:lnTo>
                  <a:pt x="113803" y="38198"/>
                </a:lnTo>
                <a:lnTo>
                  <a:pt x="121939" y="40580"/>
                </a:lnTo>
                <a:lnTo>
                  <a:pt x="125312" y="42366"/>
                </a:lnTo>
                <a:lnTo>
                  <a:pt x="127991" y="44747"/>
                </a:lnTo>
                <a:lnTo>
                  <a:pt x="130770" y="47128"/>
                </a:lnTo>
                <a:lnTo>
                  <a:pt x="132853" y="50055"/>
                </a:lnTo>
                <a:lnTo>
                  <a:pt x="133707" y="52189"/>
                </a:lnTo>
                <a:lnTo>
                  <a:pt x="92819" y="52189"/>
                </a:lnTo>
                <a:lnTo>
                  <a:pt x="90190" y="52337"/>
                </a:lnTo>
                <a:lnTo>
                  <a:pt x="85526" y="52933"/>
                </a:lnTo>
                <a:lnTo>
                  <a:pt x="83343" y="53081"/>
                </a:lnTo>
                <a:close/>
              </a:path>
              <a:path w="136525" h="99059">
                <a:moveTo>
                  <a:pt x="112651" y="38050"/>
                </a:moveTo>
                <a:lnTo>
                  <a:pt x="93463" y="38050"/>
                </a:lnTo>
                <a:lnTo>
                  <a:pt x="95150" y="37852"/>
                </a:lnTo>
                <a:lnTo>
                  <a:pt x="96837" y="37753"/>
                </a:lnTo>
                <a:lnTo>
                  <a:pt x="98524" y="37753"/>
                </a:lnTo>
                <a:lnTo>
                  <a:pt x="100309" y="37653"/>
                </a:lnTo>
                <a:lnTo>
                  <a:pt x="109189" y="37603"/>
                </a:lnTo>
                <a:lnTo>
                  <a:pt x="112651" y="38050"/>
                </a:lnTo>
                <a:close/>
              </a:path>
              <a:path w="136525" h="99059">
                <a:moveTo>
                  <a:pt x="132358" y="82996"/>
                </a:moveTo>
                <a:lnTo>
                  <a:pt x="99615" y="82996"/>
                </a:lnTo>
                <a:lnTo>
                  <a:pt x="102244" y="82698"/>
                </a:lnTo>
                <a:lnTo>
                  <a:pt x="107007" y="81508"/>
                </a:lnTo>
                <a:lnTo>
                  <a:pt x="108991" y="80566"/>
                </a:lnTo>
                <a:lnTo>
                  <a:pt x="110579" y="79275"/>
                </a:lnTo>
                <a:lnTo>
                  <a:pt x="112266" y="77985"/>
                </a:lnTo>
                <a:lnTo>
                  <a:pt x="113555" y="76348"/>
                </a:lnTo>
                <a:lnTo>
                  <a:pt x="115341" y="72380"/>
                </a:lnTo>
                <a:lnTo>
                  <a:pt x="115787" y="69999"/>
                </a:lnTo>
                <a:lnTo>
                  <a:pt x="115787" y="64839"/>
                </a:lnTo>
                <a:lnTo>
                  <a:pt x="115391" y="62705"/>
                </a:lnTo>
                <a:lnTo>
                  <a:pt x="114597" y="60820"/>
                </a:lnTo>
                <a:lnTo>
                  <a:pt x="113902" y="58935"/>
                </a:lnTo>
                <a:lnTo>
                  <a:pt x="112761" y="57348"/>
                </a:lnTo>
                <a:lnTo>
                  <a:pt x="109586" y="54768"/>
                </a:lnTo>
                <a:lnTo>
                  <a:pt x="107503" y="53826"/>
                </a:lnTo>
                <a:lnTo>
                  <a:pt x="104923" y="53231"/>
                </a:lnTo>
                <a:lnTo>
                  <a:pt x="102443" y="52535"/>
                </a:lnTo>
                <a:lnTo>
                  <a:pt x="99367" y="52189"/>
                </a:lnTo>
                <a:lnTo>
                  <a:pt x="133707" y="52189"/>
                </a:lnTo>
                <a:lnTo>
                  <a:pt x="134243" y="53528"/>
                </a:lnTo>
                <a:lnTo>
                  <a:pt x="135730" y="57001"/>
                </a:lnTo>
                <a:lnTo>
                  <a:pt x="136429" y="60820"/>
                </a:lnTo>
                <a:lnTo>
                  <a:pt x="136474" y="70891"/>
                </a:lnTo>
                <a:lnTo>
                  <a:pt x="135582" y="75555"/>
                </a:lnTo>
                <a:lnTo>
                  <a:pt x="132358" y="82996"/>
                </a:lnTo>
                <a:close/>
              </a:path>
              <a:path w="136525" h="99059">
                <a:moveTo>
                  <a:pt x="104477" y="98772"/>
                </a:moveTo>
                <a:lnTo>
                  <a:pt x="95845" y="98772"/>
                </a:lnTo>
                <a:lnTo>
                  <a:pt x="93017" y="98574"/>
                </a:lnTo>
                <a:lnTo>
                  <a:pt x="73371" y="88503"/>
                </a:lnTo>
                <a:lnTo>
                  <a:pt x="73417" y="82996"/>
                </a:lnTo>
                <a:lnTo>
                  <a:pt x="74860" y="77936"/>
                </a:lnTo>
                <a:lnTo>
                  <a:pt x="75157" y="77639"/>
                </a:lnTo>
                <a:lnTo>
                  <a:pt x="75505" y="77489"/>
                </a:lnTo>
                <a:lnTo>
                  <a:pt x="76397" y="77489"/>
                </a:lnTo>
                <a:lnTo>
                  <a:pt x="77142" y="77787"/>
                </a:lnTo>
                <a:lnTo>
                  <a:pt x="79126" y="78978"/>
                </a:lnTo>
                <a:lnTo>
                  <a:pt x="80466" y="79623"/>
                </a:lnTo>
                <a:lnTo>
                  <a:pt x="93463" y="82996"/>
                </a:lnTo>
                <a:lnTo>
                  <a:pt x="132358" y="82996"/>
                </a:lnTo>
                <a:lnTo>
                  <a:pt x="132010" y="83790"/>
                </a:lnTo>
                <a:lnTo>
                  <a:pt x="129430" y="87213"/>
                </a:lnTo>
                <a:lnTo>
                  <a:pt x="126057" y="89991"/>
                </a:lnTo>
                <a:lnTo>
                  <a:pt x="122782" y="92769"/>
                </a:lnTo>
                <a:lnTo>
                  <a:pt x="118814" y="94952"/>
                </a:lnTo>
                <a:lnTo>
                  <a:pt x="114151" y="96539"/>
                </a:lnTo>
                <a:lnTo>
                  <a:pt x="109586" y="98028"/>
                </a:lnTo>
                <a:lnTo>
                  <a:pt x="104477" y="9877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105" dirty="0"/>
              <a:t>Pulling </a:t>
            </a:r>
            <a:r>
              <a:rPr spc="-45" dirty="0"/>
              <a:t>and</a:t>
            </a:r>
            <a:r>
              <a:rPr spc="-905" dirty="0"/>
              <a:t> </a:t>
            </a:r>
            <a:r>
              <a:rPr spc="-20" dirty="0"/>
              <a:t>Pushing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266983"/>
            <a:ext cx="1782136" cy="26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52" y="1628932"/>
            <a:ext cx="489584" cy="210185"/>
          </a:xfrm>
          <a:custGeom>
            <a:avLst/>
            <a:gdLst/>
            <a:ahLst/>
            <a:cxnLst/>
            <a:rect l="l" t="t" r="r" b="b"/>
            <a:pathLst>
              <a:path w="489584" h="210185">
                <a:moveTo>
                  <a:pt x="21622" y="207614"/>
                </a:moveTo>
                <a:lnTo>
                  <a:pt x="12792" y="207614"/>
                </a:lnTo>
                <a:lnTo>
                  <a:pt x="9220" y="207465"/>
                </a:lnTo>
                <a:lnTo>
                  <a:pt x="0" y="201860"/>
                </a:lnTo>
                <a:lnTo>
                  <a:pt x="538" y="198089"/>
                </a:lnTo>
                <a:lnTo>
                  <a:pt x="62450" y="19297"/>
                </a:lnTo>
                <a:lnTo>
                  <a:pt x="63939" y="16965"/>
                </a:lnTo>
                <a:lnTo>
                  <a:pt x="64733" y="15874"/>
                </a:lnTo>
                <a:lnTo>
                  <a:pt x="65973" y="15080"/>
                </a:lnTo>
                <a:lnTo>
                  <a:pt x="67660" y="14584"/>
                </a:lnTo>
                <a:lnTo>
                  <a:pt x="69446" y="13989"/>
                </a:lnTo>
                <a:lnTo>
                  <a:pt x="71876" y="13642"/>
                </a:lnTo>
                <a:lnTo>
                  <a:pt x="74952" y="13543"/>
                </a:lnTo>
                <a:lnTo>
                  <a:pt x="78028" y="13344"/>
                </a:lnTo>
                <a:lnTo>
                  <a:pt x="82096" y="13245"/>
                </a:lnTo>
                <a:lnTo>
                  <a:pt x="93009" y="13245"/>
                </a:lnTo>
                <a:lnTo>
                  <a:pt x="97673" y="13344"/>
                </a:lnTo>
                <a:lnTo>
                  <a:pt x="101146" y="13543"/>
                </a:lnTo>
                <a:lnTo>
                  <a:pt x="104619" y="13642"/>
                </a:lnTo>
                <a:lnTo>
                  <a:pt x="107297" y="13989"/>
                </a:lnTo>
                <a:lnTo>
                  <a:pt x="109182" y="14584"/>
                </a:lnTo>
                <a:lnTo>
                  <a:pt x="111167" y="15080"/>
                </a:lnTo>
                <a:lnTo>
                  <a:pt x="112556" y="15874"/>
                </a:lnTo>
                <a:lnTo>
                  <a:pt x="113349" y="16965"/>
                </a:lnTo>
                <a:lnTo>
                  <a:pt x="114243" y="18057"/>
                </a:lnTo>
                <a:lnTo>
                  <a:pt x="114986" y="19546"/>
                </a:lnTo>
                <a:lnTo>
                  <a:pt x="115582" y="21431"/>
                </a:lnTo>
                <a:lnTo>
                  <a:pt x="125858" y="50898"/>
                </a:lnTo>
                <a:lnTo>
                  <a:pt x="86561" y="50898"/>
                </a:lnTo>
                <a:lnTo>
                  <a:pt x="59325" y="132754"/>
                </a:lnTo>
                <a:lnTo>
                  <a:pt x="154404" y="132754"/>
                </a:lnTo>
                <a:lnTo>
                  <a:pt x="164888" y="162817"/>
                </a:lnTo>
                <a:lnTo>
                  <a:pt x="50693" y="162817"/>
                </a:lnTo>
                <a:lnTo>
                  <a:pt x="38489" y="200470"/>
                </a:lnTo>
                <a:lnTo>
                  <a:pt x="38092" y="201860"/>
                </a:lnTo>
                <a:lnTo>
                  <a:pt x="37546" y="203050"/>
                </a:lnTo>
                <a:lnTo>
                  <a:pt x="36852" y="204042"/>
                </a:lnTo>
                <a:lnTo>
                  <a:pt x="36257" y="204935"/>
                </a:lnTo>
                <a:lnTo>
                  <a:pt x="35215" y="205679"/>
                </a:lnTo>
                <a:lnTo>
                  <a:pt x="33727" y="206274"/>
                </a:lnTo>
                <a:lnTo>
                  <a:pt x="32337" y="206771"/>
                </a:lnTo>
                <a:lnTo>
                  <a:pt x="30304" y="207118"/>
                </a:lnTo>
                <a:lnTo>
                  <a:pt x="25045" y="207515"/>
                </a:lnTo>
                <a:lnTo>
                  <a:pt x="21622" y="207614"/>
                </a:lnTo>
                <a:close/>
              </a:path>
              <a:path w="489584" h="210185">
                <a:moveTo>
                  <a:pt x="154404" y="132754"/>
                </a:moveTo>
                <a:lnTo>
                  <a:pt x="113945" y="132754"/>
                </a:lnTo>
                <a:lnTo>
                  <a:pt x="86710" y="50898"/>
                </a:lnTo>
                <a:lnTo>
                  <a:pt x="125858" y="50898"/>
                </a:lnTo>
                <a:lnTo>
                  <a:pt x="154404" y="132754"/>
                </a:lnTo>
                <a:close/>
              </a:path>
              <a:path w="489584" h="210185">
                <a:moveTo>
                  <a:pt x="163752" y="207614"/>
                </a:moveTo>
                <a:lnTo>
                  <a:pt x="153831" y="207614"/>
                </a:lnTo>
                <a:lnTo>
                  <a:pt x="149862" y="207515"/>
                </a:lnTo>
                <a:lnTo>
                  <a:pt x="146985" y="207316"/>
                </a:lnTo>
                <a:lnTo>
                  <a:pt x="144206" y="207217"/>
                </a:lnTo>
                <a:lnTo>
                  <a:pt x="135971" y="201512"/>
                </a:lnTo>
                <a:lnTo>
                  <a:pt x="123024" y="162817"/>
                </a:lnTo>
                <a:lnTo>
                  <a:pt x="164888" y="162817"/>
                </a:lnTo>
                <a:lnTo>
                  <a:pt x="175113" y="192136"/>
                </a:lnTo>
                <a:lnTo>
                  <a:pt x="176304" y="195707"/>
                </a:lnTo>
                <a:lnTo>
                  <a:pt x="177047" y="198535"/>
                </a:lnTo>
                <a:lnTo>
                  <a:pt x="177580" y="202257"/>
                </a:lnTo>
                <a:lnTo>
                  <a:pt x="177557" y="203050"/>
                </a:lnTo>
                <a:lnTo>
                  <a:pt x="170350" y="207168"/>
                </a:lnTo>
                <a:lnTo>
                  <a:pt x="167573" y="207465"/>
                </a:lnTo>
                <a:lnTo>
                  <a:pt x="163752" y="207614"/>
                </a:lnTo>
                <a:close/>
              </a:path>
              <a:path w="489584" h="210185">
                <a:moveTo>
                  <a:pt x="325727" y="78282"/>
                </a:moveTo>
                <a:lnTo>
                  <a:pt x="288520" y="78282"/>
                </a:lnTo>
                <a:lnTo>
                  <a:pt x="288520" y="5407"/>
                </a:lnTo>
                <a:lnTo>
                  <a:pt x="292241" y="1785"/>
                </a:lnTo>
                <a:lnTo>
                  <a:pt x="293728" y="1190"/>
                </a:lnTo>
                <a:lnTo>
                  <a:pt x="295664" y="743"/>
                </a:lnTo>
                <a:lnTo>
                  <a:pt x="300426" y="148"/>
                </a:lnTo>
                <a:lnTo>
                  <a:pt x="303452" y="0"/>
                </a:lnTo>
                <a:lnTo>
                  <a:pt x="310794" y="0"/>
                </a:lnTo>
                <a:lnTo>
                  <a:pt x="313820" y="148"/>
                </a:lnTo>
                <a:lnTo>
                  <a:pt x="318583" y="743"/>
                </a:lnTo>
                <a:lnTo>
                  <a:pt x="320468" y="1190"/>
                </a:lnTo>
                <a:lnTo>
                  <a:pt x="321858" y="1785"/>
                </a:lnTo>
                <a:lnTo>
                  <a:pt x="323246" y="2282"/>
                </a:lnTo>
                <a:lnTo>
                  <a:pt x="324239" y="2927"/>
                </a:lnTo>
                <a:lnTo>
                  <a:pt x="325429" y="4513"/>
                </a:lnTo>
                <a:lnTo>
                  <a:pt x="325727" y="5407"/>
                </a:lnTo>
                <a:lnTo>
                  <a:pt x="325727" y="78282"/>
                </a:lnTo>
                <a:close/>
              </a:path>
              <a:path w="489584" h="210185">
                <a:moveTo>
                  <a:pt x="247592" y="210144"/>
                </a:moveTo>
                <a:lnTo>
                  <a:pt x="209195" y="195063"/>
                </a:lnTo>
                <a:lnTo>
                  <a:pt x="193903" y="158417"/>
                </a:lnTo>
                <a:lnTo>
                  <a:pt x="192228" y="137070"/>
                </a:lnTo>
                <a:lnTo>
                  <a:pt x="192461" y="128438"/>
                </a:lnTo>
                <a:lnTo>
                  <a:pt x="203679" y="86357"/>
                </a:lnTo>
                <a:lnTo>
                  <a:pt x="236951" y="61763"/>
                </a:lnTo>
                <a:lnTo>
                  <a:pt x="250271" y="60423"/>
                </a:lnTo>
                <a:lnTo>
                  <a:pt x="257713" y="60423"/>
                </a:lnTo>
                <a:lnTo>
                  <a:pt x="264459" y="61961"/>
                </a:lnTo>
                <a:lnTo>
                  <a:pt x="270512" y="65037"/>
                </a:lnTo>
                <a:lnTo>
                  <a:pt x="276564" y="68014"/>
                </a:lnTo>
                <a:lnTo>
                  <a:pt x="282567" y="72428"/>
                </a:lnTo>
                <a:lnTo>
                  <a:pt x="288520" y="78282"/>
                </a:lnTo>
                <a:lnTo>
                  <a:pt x="325727" y="78282"/>
                </a:lnTo>
                <a:lnTo>
                  <a:pt x="325727" y="92124"/>
                </a:lnTo>
                <a:lnTo>
                  <a:pt x="252851" y="92124"/>
                </a:lnTo>
                <a:lnTo>
                  <a:pt x="248634" y="93364"/>
                </a:lnTo>
                <a:lnTo>
                  <a:pt x="230410" y="128438"/>
                </a:lnTo>
                <a:lnTo>
                  <a:pt x="230328" y="140096"/>
                </a:lnTo>
                <a:lnTo>
                  <a:pt x="230775" y="145503"/>
                </a:lnTo>
                <a:lnTo>
                  <a:pt x="251809" y="178444"/>
                </a:lnTo>
                <a:lnTo>
                  <a:pt x="325727" y="178444"/>
                </a:lnTo>
                <a:lnTo>
                  <a:pt x="325727" y="186927"/>
                </a:lnTo>
                <a:lnTo>
                  <a:pt x="294027" y="186927"/>
                </a:lnTo>
                <a:lnTo>
                  <a:pt x="288827" y="192127"/>
                </a:lnTo>
                <a:lnTo>
                  <a:pt x="283497" y="196713"/>
                </a:lnTo>
                <a:lnTo>
                  <a:pt x="254280" y="209763"/>
                </a:lnTo>
                <a:lnTo>
                  <a:pt x="247592" y="210144"/>
                </a:lnTo>
                <a:close/>
              </a:path>
              <a:path w="489584" h="210185">
                <a:moveTo>
                  <a:pt x="325727" y="178444"/>
                </a:moveTo>
                <a:lnTo>
                  <a:pt x="259548" y="178444"/>
                </a:lnTo>
                <a:lnTo>
                  <a:pt x="262028" y="178097"/>
                </a:lnTo>
                <a:lnTo>
                  <a:pt x="264410" y="177402"/>
                </a:lnTo>
                <a:lnTo>
                  <a:pt x="266890" y="176608"/>
                </a:lnTo>
                <a:lnTo>
                  <a:pt x="269370" y="175368"/>
                </a:lnTo>
                <a:lnTo>
                  <a:pt x="271851" y="173682"/>
                </a:lnTo>
                <a:lnTo>
                  <a:pt x="274431" y="171995"/>
                </a:lnTo>
                <a:lnTo>
                  <a:pt x="288520" y="157013"/>
                </a:lnTo>
                <a:lnTo>
                  <a:pt x="288520" y="112960"/>
                </a:lnTo>
                <a:lnTo>
                  <a:pt x="283162" y="106213"/>
                </a:lnTo>
                <a:lnTo>
                  <a:pt x="278003" y="101054"/>
                </a:lnTo>
                <a:lnTo>
                  <a:pt x="273042" y="97481"/>
                </a:lnTo>
                <a:lnTo>
                  <a:pt x="268181" y="93909"/>
                </a:lnTo>
                <a:lnTo>
                  <a:pt x="263070" y="92124"/>
                </a:lnTo>
                <a:lnTo>
                  <a:pt x="325727" y="92124"/>
                </a:lnTo>
                <a:lnTo>
                  <a:pt x="325727" y="178444"/>
                </a:lnTo>
                <a:close/>
              </a:path>
              <a:path w="489584" h="210185">
                <a:moveTo>
                  <a:pt x="313077" y="207614"/>
                </a:moveTo>
                <a:lnTo>
                  <a:pt x="306925" y="207614"/>
                </a:lnTo>
                <a:lnTo>
                  <a:pt x="304345" y="207515"/>
                </a:lnTo>
                <a:lnTo>
                  <a:pt x="294027" y="202752"/>
                </a:lnTo>
                <a:lnTo>
                  <a:pt x="294027" y="186927"/>
                </a:lnTo>
                <a:lnTo>
                  <a:pt x="325727" y="186927"/>
                </a:lnTo>
                <a:lnTo>
                  <a:pt x="325727" y="202752"/>
                </a:lnTo>
                <a:lnTo>
                  <a:pt x="313077" y="207614"/>
                </a:lnTo>
                <a:close/>
              </a:path>
              <a:path w="489584" h="210185">
                <a:moveTo>
                  <a:pt x="489289" y="78282"/>
                </a:moveTo>
                <a:lnTo>
                  <a:pt x="452081" y="78282"/>
                </a:lnTo>
                <a:lnTo>
                  <a:pt x="452081" y="5407"/>
                </a:lnTo>
                <a:lnTo>
                  <a:pt x="455803" y="1785"/>
                </a:lnTo>
                <a:lnTo>
                  <a:pt x="457290" y="1190"/>
                </a:lnTo>
                <a:lnTo>
                  <a:pt x="459226" y="743"/>
                </a:lnTo>
                <a:lnTo>
                  <a:pt x="463987" y="148"/>
                </a:lnTo>
                <a:lnTo>
                  <a:pt x="467015" y="0"/>
                </a:lnTo>
                <a:lnTo>
                  <a:pt x="474356" y="0"/>
                </a:lnTo>
                <a:lnTo>
                  <a:pt x="477382" y="148"/>
                </a:lnTo>
                <a:lnTo>
                  <a:pt x="482145" y="743"/>
                </a:lnTo>
                <a:lnTo>
                  <a:pt x="484031" y="1190"/>
                </a:lnTo>
                <a:lnTo>
                  <a:pt x="485422" y="1785"/>
                </a:lnTo>
                <a:lnTo>
                  <a:pt x="486812" y="2282"/>
                </a:lnTo>
                <a:lnTo>
                  <a:pt x="487803" y="2927"/>
                </a:lnTo>
                <a:lnTo>
                  <a:pt x="488993" y="4513"/>
                </a:lnTo>
                <a:lnTo>
                  <a:pt x="489289" y="5407"/>
                </a:lnTo>
                <a:lnTo>
                  <a:pt x="489289" y="78282"/>
                </a:lnTo>
                <a:close/>
              </a:path>
              <a:path w="489584" h="210185">
                <a:moveTo>
                  <a:pt x="411154" y="210144"/>
                </a:moveTo>
                <a:lnTo>
                  <a:pt x="372756" y="195063"/>
                </a:lnTo>
                <a:lnTo>
                  <a:pt x="357464" y="158417"/>
                </a:lnTo>
                <a:lnTo>
                  <a:pt x="355790" y="137070"/>
                </a:lnTo>
                <a:lnTo>
                  <a:pt x="356023" y="128438"/>
                </a:lnTo>
                <a:lnTo>
                  <a:pt x="367241" y="86357"/>
                </a:lnTo>
                <a:lnTo>
                  <a:pt x="400513" y="61763"/>
                </a:lnTo>
                <a:lnTo>
                  <a:pt x="413833" y="60423"/>
                </a:lnTo>
                <a:lnTo>
                  <a:pt x="421275" y="60423"/>
                </a:lnTo>
                <a:lnTo>
                  <a:pt x="428021" y="61961"/>
                </a:lnTo>
                <a:lnTo>
                  <a:pt x="434073" y="65037"/>
                </a:lnTo>
                <a:lnTo>
                  <a:pt x="440125" y="68014"/>
                </a:lnTo>
                <a:lnTo>
                  <a:pt x="446128" y="72428"/>
                </a:lnTo>
                <a:lnTo>
                  <a:pt x="452081" y="78282"/>
                </a:lnTo>
                <a:lnTo>
                  <a:pt x="489289" y="78282"/>
                </a:lnTo>
                <a:lnTo>
                  <a:pt x="489289" y="92124"/>
                </a:lnTo>
                <a:lnTo>
                  <a:pt x="416413" y="92124"/>
                </a:lnTo>
                <a:lnTo>
                  <a:pt x="412195" y="93364"/>
                </a:lnTo>
                <a:lnTo>
                  <a:pt x="393972" y="128438"/>
                </a:lnTo>
                <a:lnTo>
                  <a:pt x="393890" y="140096"/>
                </a:lnTo>
                <a:lnTo>
                  <a:pt x="394337" y="145503"/>
                </a:lnTo>
                <a:lnTo>
                  <a:pt x="415371" y="178444"/>
                </a:lnTo>
                <a:lnTo>
                  <a:pt x="489289" y="178444"/>
                </a:lnTo>
                <a:lnTo>
                  <a:pt x="489289" y="186927"/>
                </a:lnTo>
                <a:lnTo>
                  <a:pt x="457589" y="186927"/>
                </a:lnTo>
                <a:lnTo>
                  <a:pt x="452389" y="192127"/>
                </a:lnTo>
                <a:lnTo>
                  <a:pt x="447059" y="196713"/>
                </a:lnTo>
                <a:lnTo>
                  <a:pt x="417842" y="209763"/>
                </a:lnTo>
                <a:lnTo>
                  <a:pt x="411154" y="210144"/>
                </a:lnTo>
                <a:close/>
              </a:path>
              <a:path w="489584" h="210185">
                <a:moveTo>
                  <a:pt x="489289" y="178444"/>
                </a:moveTo>
                <a:lnTo>
                  <a:pt x="423110" y="178444"/>
                </a:lnTo>
                <a:lnTo>
                  <a:pt x="425590" y="178097"/>
                </a:lnTo>
                <a:lnTo>
                  <a:pt x="427972" y="177402"/>
                </a:lnTo>
                <a:lnTo>
                  <a:pt x="430452" y="176608"/>
                </a:lnTo>
                <a:lnTo>
                  <a:pt x="432932" y="175368"/>
                </a:lnTo>
                <a:lnTo>
                  <a:pt x="435413" y="173682"/>
                </a:lnTo>
                <a:lnTo>
                  <a:pt x="437993" y="171995"/>
                </a:lnTo>
                <a:lnTo>
                  <a:pt x="452081" y="157013"/>
                </a:lnTo>
                <a:lnTo>
                  <a:pt x="452081" y="112960"/>
                </a:lnTo>
                <a:lnTo>
                  <a:pt x="446724" y="106213"/>
                </a:lnTo>
                <a:lnTo>
                  <a:pt x="441565" y="101054"/>
                </a:lnTo>
                <a:lnTo>
                  <a:pt x="436603" y="97481"/>
                </a:lnTo>
                <a:lnTo>
                  <a:pt x="431742" y="93909"/>
                </a:lnTo>
                <a:lnTo>
                  <a:pt x="426632" y="92124"/>
                </a:lnTo>
                <a:lnTo>
                  <a:pt x="489289" y="92124"/>
                </a:lnTo>
                <a:lnTo>
                  <a:pt x="489289" y="178444"/>
                </a:lnTo>
                <a:close/>
              </a:path>
              <a:path w="489584" h="210185">
                <a:moveTo>
                  <a:pt x="476639" y="207614"/>
                </a:moveTo>
                <a:lnTo>
                  <a:pt x="470486" y="207614"/>
                </a:lnTo>
                <a:lnTo>
                  <a:pt x="467907" y="207515"/>
                </a:lnTo>
                <a:lnTo>
                  <a:pt x="457589" y="202752"/>
                </a:lnTo>
                <a:lnTo>
                  <a:pt x="457589" y="186927"/>
                </a:lnTo>
                <a:lnTo>
                  <a:pt x="489289" y="186927"/>
                </a:lnTo>
                <a:lnTo>
                  <a:pt x="489289" y="202752"/>
                </a:lnTo>
                <a:lnTo>
                  <a:pt x="476639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140" y="1628932"/>
            <a:ext cx="430530" cy="209550"/>
          </a:xfrm>
          <a:custGeom>
            <a:avLst/>
            <a:gdLst/>
            <a:ahLst/>
            <a:cxnLst/>
            <a:rect l="l" t="t" r="r" b="b"/>
            <a:pathLst>
              <a:path w="430530" h="209550">
                <a:moveTo>
                  <a:pt x="12649" y="96142"/>
                </a:moveTo>
                <a:lnTo>
                  <a:pt x="10667" y="96142"/>
                </a:lnTo>
                <a:lnTo>
                  <a:pt x="9972" y="95944"/>
                </a:lnTo>
                <a:lnTo>
                  <a:pt x="6633" y="83045"/>
                </a:lnTo>
                <a:lnTo>
                  <a:pt x="6696" y="82202"/>
                </a:lnTo>
                <a:lnTo>
                  <a:pt x="16525" y="72181"/>
                </a:lnTo>
                <a:lnTo>
                  <a:pt x="19792" y="70395"/>
                </a:lnTo>
                <a:lnTo>
                  <a:pt x="23564" y="68807"/>
                </a:lnTo>
                <a:lnTo>
                  <a:pt x="27831" y="67418"/>
                </a:lnTo>
                <a:lnTo>
                  <a:pt x="32099" y="65930"/>
                </a:lnTo>
                <a:lnTo>
                  <a:pt x="36766" y="64739"/>
                </a:lnTo>
                <a:lnTo>
                  <a:pt x="41824" y="63846"/>
                </a:lnTo>
                <a:lnTo>
                  <a:pt x="46881" y="62854"/>
                </a:lnTo>
                <a:lnTo>
                  <a:pt x="51996" y="62359"/>
                </a:lnTo>
                <a:lnTo>
                  <a:pt x="66779" y="62359"/>
                </a:lnTo>
                <a:lnTo>
                  <a:pt x="74961" y="63449"/>
                </a:lnTo>
                <a:lnTo>
                  <a:pt x="88458" y="67815"/>
                </a:lnTo>
                <a:lnTo>
                  <a:pt x="93916" y="71040"/>
                </a:lnTo>
                <a:lnTo>
                  <a:pt x="98128" y="75355"/>
                </a:lnTo>
                <a:lnTo>
                  <a:pt x="102250" y="79473"/>
                </a:lnTo>
                <a:lnTo>
                  <a:pt x="103889" y="82301"/>
                </a:lnTo>
                <a:lnTo>
                  <a:pt x="48863" y="82301"/>
                </a:lnTo>
                <a:lnTo>
                  <a:pt x="43414" y="83045"/>
                </a:lnTo>
                <a:lnTo>
                  <a:pt x="38547" y="84534"/>
                </a:lnTo>
                <a:lnTo>
                  <a:pt x="33785" y="85922"/>
                </a:lnTo>
                <a:lnTo>
                  <a:pt x="29565" y="87510"/>
                </a:lnTo>
                <a:lnTo>
                  <a:pt x="25898" y="89296"/>
                </a:lnTo>
                <a:lnTo>
                  <a:pt x="22326" y="90983"/>
                </a:lnTo>
                <a:lnTo>
                  <a:pt x="19297" y="92570"/>
                </a:lnTo>
                <a:lnTo>
                  <a:pt x="16821" y="94059"/>
                </a:lnTo>
                <a:lnTo>
                  <a:pt x="14439" y="95447"/>
                </a:lnTo>
                <a:lnTo>
                  <a:pt x="12649" y="96142"/>
                </a:lnTo>
                <a:close/>
              </a:path>
              <a:path w="430530" h="209550">
                <a:moveTo>
                  <a:pt x="54473" y="209549"/>
                </a:moveTo>
                <a:lnTo>
                  <a:pt x="39395" y="209549"/>
                </a:lnTo>
                <a:lnTo>
                  <a:pt x="32994" y="208606"/>
                </a:lnTo>
                <a:lnTo>
                  <a:pt x="27241" y="206721"/>
                </a:lnTo>
                <a:lnTo>
                  <a:pt x="21583" y="204935"/>
                </a:lnTo>
                <a:lnTo>
                  <a:pt x="0" y="175219"/>
                </a:lnTo>
                <a:lnTo>
                  <a:pt x="0" y="161230"/>
                </a:lnTo>
                <a:lnTo>
                  <a:pt x="30660" y="128884"/>
                </a:lnTo>
                <a:lnTo>
                  <a:pt x="67122" y="124270"/>
                </a:lnTo>
                <a:lnTo>
                  <a:pt x="85581" y="124270"/>
                </a:lnTo>
                <a:lnTo>
                  <a:pt x="85581" y="108693"/>
                </a:lnTo>
                <a:lnTo>
                  <a:pt x="85029" y="104129"/>
                </a:lnTo>
                <a:lnTo>
                  <a:pt x="82848" y="96191"/>
                </a:lnTo>
                <a:lnTo>
                  <a:pt x="81067" y="92918"/>
                </a:lnTo>
                <a:lnTo>
                  <a:pt x="78581" y="90337"/>
                </a:lnTo>
                <a:lnTo>
                  <a:pt x="76199" y="87659"/>
                </a:lnTo>
                <a:lnTo>
                  <a:pt x="73075" y="85675"/>
                </a:lnTo>
                <a:lnTo>
                  <a:pt x="69208" y="84384"/>
                </a:lnTo>
                <a:lnTo>
                  <a:pt x="65341" y="82995"/>
                </a:lnTo>
                <a:lnTo>
                  <a:pt x="60578" y="82301"/>
                </a:lnTo>
                <a:lnTo>
                  <a:pt x="103889" y="82301"/>
                </a:lnTo>
                <a:lnTo>
                  <a:pt x="105270" y="84682"/>
                </a:lnTo>
                <a:lnTo>
                  <a:pt x="109041" y="97184"/>
                </a:lnTo>
                <a:lnTo>
                  <a:pt x="109940" y="104129"/>
                </a:lnTo>
                <a:lnTo>
                  <a:pt x="109984" y="141981"/>
                </a:lnTo>
                <a:lnTo>
                  <a:pt x="57845" y="141981"/>
                </a:lnTo>
                <a:lnTo>
                  <a:pt x="51996" y="142576"/>
                </a:lnTo>
                <a:lnTo>
                  <a:pt x="47034" y="143767"/>
                </a:lnTo>
                <a:lnTo>
                  <a:pt x="42071" y="144858"/>
                </a:lnTo>
                <a:lnTo>
                  <a:pt x="37957" y="146545"/>
                </a:lnTo>
                <a:lnTo>
                  <a:pt x="34680" y="148827"/>
                </a:lnTo>
                <a:lnTo>
                  <a:pt x="31403" y="151010"/>
                </a:lnTo>
                <a:lnTo>
                  <a:pt x="28974" y="153689"/>
                </a:lnTo>
                <a:lnTo>
                  <a:pt x="27384" y="156864"/>
                </a:lnTo>
                <a:lnTo>
                  <a:pt x="25898" y="159939"/>
                </a:lnTo>
                <a:lnTo>
                  <a:pt x="25155" y="163511"/>
                </a:lnTo>
                <a:lnTo>
                  <a:pt x="25155" y="174525"/>
                </a:lnTo>
                <a:lnTo>
                  <a:pt x="27336" y="180081"/>
                </a:lnTo>
                <a:lnTo>
                  <a:pt x="31699" y="184248"/>
                </a:lnTo>
                <a:lnTo>
                  <a:pt x="36166" y="188316"/>
                </a:lnTo>
                <a:lnTo>
                  <a:pt x="42367" y="190351"/>
                </a:lnTo>
                <a:lnTo>
                  <a:pt x="88291" y="190351"/>
                </a:lnTo>
                <a:lnTo>
                  <a:pt x="83000" y="196006"/>
                </a:lnTo>
                <a:lnTo>
                  <a:pt x="76447" y="200867"/>
                </a:lnTo>
                <a:lnTo>
                  <a:pt x="62064" y="207813"/>
                </a:lnTo>
                <a:lnTo>
                  <a:pt x="54473" y="209549"/>
                </a:lnTo>
                <a:close/>
              </a:path>
              <a:path w="430530" h="209550">
                <a:moveTo>
                  <a:pt x="88291" y="190351"/>
                </a:moveTo>
                <a:lnTo>
                  <a:pt x="56759" y="190351"/>
                </a:lnTo>
                <a:lnTo>
                  <a:pt x="62712" y="188713"/>
                </a:lnTo>
                <a:lnTo>
                  <a:pt x="68160" y="185438"/>
                </a:lnTo>
                <a:lnTo>
                  <a:pt x="73723" y="182165"/>
                </a:lnTo>
                <a:lnTo>
                  <a:pt x="79524" y="177154"/>
                </a:lnTo>
                <a:lnTo>
                  <a:pt x="85581" y="170407"/>
                </a:lnTo>
                <a:lnTo>
                  <a:pt x="85581" y="141981"/>
                </a:lnTo>
                <a:lnTo>
                  <a:pt x="109984" y="141981"/>
                </a:lnTo>
                <a:lnTo>
                  <a:pt x="109984" y="189754"/>
                </a:lnTo>
                <a:lnTo>
                  <a:pt x="88849" y="189754"/>
                </a:lnTo>
                <a:lnTo>
                  <a:pt x="88291" y="190351"/>
                </a:lnTo>
                <a:close/>
              </a:path>
              <a:path w="430530" h="209550">
                <a:moveTo>
                  <a:pt x="102098" y="207614"/>
                </a:moveTo>
                <a:lnTo>
                  <a:pt x="96840" y="207614"/>
                </a:lnTo>
                <a:lnTo>
                  <a:pt x="94754" y="207465"/>
                </a:lnTo>
                <a:lnTo>
                  <a:pt x="91677" y="206870"/>
                </a:lnTo>
                <a:lnTo>
                  <a:pt x="90592" y="206423"/>
                </a:lnTo>
                <a:lnTo>
                  <a:pt x="89201" y="205233"/>
                </a:lnTo>
                <a:lnTo>
                  <a:pt x="88849" y="204340"/>
                </a:lnTo>
                <a:lnTo>
                  <a:pt x="88849" y="189754"/>
                </a:lnTo>
                <a:lnTo>
                  <a:pt x="109984" y="189754"/>
                </a:lnTo>
                <a:lnTo>
                  <a:pt x="109984" y="204340"/>
                </a:lnTo>
                <a:lnTo>
                  <a:pt x="102098" y="207614"/>
                </a:lnTo>
                <a:close/>
              </a:path>
              <a:path w="430530" h="209550">
                <a:moveTo>
                  <a:pt x="203810" y="86766"/>
                </a:moveTo>
                <a:lnTo>
                  <a:pt x="177259" y="86766"/>
                </a:lnTo>
                <a:lnTo>
                  <a:pt x="182903" y="80869"/>
                </a:lnTo>
                <a:lnTo>
                  <a:pt x="214864" y="62359"/>
                </a:lnTo>
                <a:lnTo>
                  <a:pt x="231428" y="62359"/>
                </a:lnTo>
                <a:lnTo>
                  <a:pt x="238924" y="63896"/>
                </a:lnTo>
                <a:lnTo>
                  <a:pt x="244972" y="66972"/>
                </a:lnTo>
                <a:lnTo>
                  <a:pt x="251126" y="69948"/>
                </a:lnTo>
                <a:lnTo>
                  <a:pt x="256088" y="73967"/>
                </a:lnTo>
                <a:lnTo>
                  <a:pt x="263290" y="83640"/>
                </a:lnTo>
                <a:lnTo>
                  <a:pt x="211292" y="83640"/>
                </a:lnTo>
                <a:lnTo>
                  <a:pt x="205139" y="85823"/>
                </a:lnTo>
                <a:lnTo>
                  <a:pt x="203810" y="86766"/>
                </a:lnTo>
                <a:close/>
              </a:path>
              <a:path w="430530" h="209550">
                <a:moveTo>
                  <a:pt x="169763" y="207614"/>
                </a:moveTo>
                <a:lnTo>
                  <a:pt x="164905" y="207614"/>
                </a:lnTo>
                <a:lnTo>
                  <a:pt x="162915" y="207515"/>
                </a:lnTo>
                <a:lnTo>
                  <a:pt x="155085" y="203794"/>
                </a:lnTo>
                <a:lnTo>
                  <a:pt x="155085" y="68261"/>
                </a:lnTo>
                <a:lnTo>
                  <a:pt x="155228" y="67616"/>
                </a:lnTo>
                <a:lnTo>
                  <a:pt x="155600" y="66972"/>
                </a:lnTo>
                <a:lnTo>
                  <a:pt x="155828" y="66525"/>
                </a:lnTo>
                <a:lnTo>
                  <a:pt x="156419" y="66030"/>
                </a:lnTo>
                <a:lnTo>
                  <a:pt x="157314" y="65632"/>
                </a:lnTo>
                <a:lnTo>
                  <a:pt x="158209" y="65136"/>
                </a:lnTo>
                <a:lnTo>
                  <a:pt x="159343" y="64839"/>
                </a:lnTo>
                <a:lnTo>
                  <a:pt x="160734" y="64739"/>
                </a:lnTo>
                <a:lnTo>
                  <a:pt x="162124" y="64541"/>
                </a:lnTo>
                <a:lnTo>
                  <a:pt x="163963" y="64442"/>
                </a:lnTo>
                <a:lnTo>
                  <a:pt x="168430" y="64442"/>
                </a:lnTo>
                <a:lnTo>
                  <a:pt x="170211" y="64541"/>
                </a:lnTo>
                <a:lnTo>
                  <a:pt x="171602" y="64739"/>
                </a:lnTo>
                <a:lnTo>
                  <a:pt x="173087" y="64839"/>
                </a:lnTo>
                <a:lnTo>
                  <a:pt x="174230" y="65136"/>
                </a:lnTo>
                <a:lnTo>
                  <a:pt x="175021" y="65632"/>
                </a:lnTo>
                <a:lnTo>
                  <a:pt x="175821" y="66030"/>
                </a:lnTo>
                <a:lnTo>
                  <a:pt x="176364" y="66525"/>
                </a:lnTo>
                <a:lnTo>
                  <a:pt x="176659" y="67121"/>
                </a:lnTo>
                <a:lnTo>
                  <a:pt x="177059" y="67616"/>
                </a:lnTo>
                <a:lnTo>
                  <a:pt x="177259" y="68261"/>
                </a:lnTo>
                <a:lnTo>
                  <a:pt x="177259" y="86766"/>
                </a:lnTo>
                <a:lnTo>
                  <a:pt x="203810" y="86766"/>
                </a:lnTo>
                <a:lnTo>
                  <a:pt x="179641" y="109387"/>
                </a:lnTo>
                <a:lnTo>
                  <a:pt x="179641" y="203794"/>
                </a:lnTo>
                <a:lnTo>
                  <a:pt x="179441" y="204488"/>
                </a:lnTo>
                <a:lnTo>
                  <a:pt x="171802" y="207515"/>
                </a:lnTo>
                <a:lnTo>
                  <a:pt x="169763" y="207614"/>
                </a:lnTo>
                <a:close/>
              </a:path>
              <a:path w="430530" h="209550">
                <a:moveTo>
                  <a:pt x="260603" y="207614"/>
                </a:moveTo>
                <a:lnTo>
                  <a:pt x="255736" y="207614"/>
                </a:lnTo>
                <a:lnTo>
                  <a:pt x="253707" y="207515"/>
                </a:lnTo>
                <a:lnTo>
                  <a:pt x="245868" y="203794"/>
                </a:lnTo>
                <a:lnTo>
                  <a:pt x="245868" y="116928"/>
                </a:lnTo>
                <a:lnTo>
                  <a:pt x="245268" y="110777"/>
                </a:lnTo>
                <a:lnTo>
                  <a:pt x="229942" y="86320"/>
                </a:lnTo>
                <a:lnTo>
                  <a:pt x="226370" y="84534"/>
                </a:lnTo>
                <a:lnTo>
                  <a:pt x="222198" y="83640"/>
                </a:lnTo>
                <a:lnTo>
                  <a:pt x="263290" y="83640"/>
                </a:lnTo>
                <a:lnTo>
                  <a:pt x="263622" y="84087"/>
                </a:lnTo>
                <a:lnTo>
                  <a:pt x="266308" y="90040"/>
                </a:lnTo>
                <a:lnTo>
                  <a:pt x="267890" y="96887"/>
                </a:lnTo>
                <a:lnTo>
                  <a:pt x="269576" y="103633"/>
                </a:lnTo>
                <a:lnTo>
                  <a:pt x="270423" y="111768"/>
                </a:lnTo>
                <a:lnTo>
                  <a:pt x="270423" y="203794"/>
                </a:lnTo>
                <a:lnTo>
                  <a:pt x="262584" y="207515"/>
                </a:lnTo>
                <a:lnTo>
                  <a:pt x="260603" y="207614"/>
                </a:lnTo>
                <a:close/>
              </a:path>
              <a:path w="430530" h="209550">
                <a:moveTo>
                  <a:pt x="429967" y="82599"/>
                </a:moveTo>
                <a:lnTo>
                  <a:pt x="405259" y="82599"/>
                </a:lnTo>
                <a:lnTo>
                  <a:pt x="405259" y="4068"/>
                </a:lnTo>
                <a:lnTo>
                  <a:pt x="407793" y="1339"/>
                </a:lnTo>
                <a:lnTo>
                  <a:pt x="408783" y="942"/>
                </a:lnTo>
                <a:lnTo>
                  <a:pt x="410021" y="644"/>
                </a:lnTo>
                <a:lnTo>
                  <a:pt x="411507" y="446"/>
                </a:lnTo>
                <a:lnTo>
                  <a:pt x="413098" y="148"/>
                </a:lnTo>
                <a:lnTo>
                  <a:pt x="415079" y="0"/>
                </a:lnTo>
                <a:lnTo>
                  <a:pt x="419946" y="0"/>
                </a:lnTo>
                <a:lnTo>
                  <a:pt x="421975" y="148"/>
                </a:lnTo>
                <a:lnTo>
                  <a:pt x="423566" y="446"/>
                </a:lnTo>
                <a:lnTo>
                  <a:pt x="425157" y="644"/>
                </a:lnTo>
                <a:lnTo>
                  <a:pt x="426395" y="942"/>
                </a:lnTo>
                <a:lnTo>
                  <a:pt x="427290" y="1339"/>
                </a:lnTo>
                <a:lnTo>
                  <a:pt x="428176" y="1637"/>
                </a:lnTo>
                <a:lnTo>
                  <a:pt x="428824" y="2132"/>
                </a:lnTo>
                <a:lnTo>
                  <a:pt x="429224" y="2827"/>
                </a:lnTo>
                <a:lnTo>
                  <a:pt x="429719" y="3422"/>
                </a:lnTo>
                <a:lnTo>
                  <a:pt x="429967" y="4068"/>
                </a:lnTo>
                <a:lnTo>
                  <a:pt x="429967" y="82599"/>
                </a:lnTo>
                <a:close/>
              </a:path>
              <a:path w="430530" h="209550">
                <a:moveTo>
                  <a:pt x="361206" y="209549"/>
                </a:moveTo>
                <a:lnTo>
                  <a:pt x="323458" y="194864"/>
                </a:lnTo>
                <a:lnTo>
                  <a:pt x="308412" y="158789"/>
                </a:lnTo>
                <a:lnTo>
                  <a:pt x="306732" y="137665"/>
                </a:lnTo>
                <a:lnTo>
                  <a:pt x="306966" y="129247"/>
                </a:lnTo>
                <a:lnTo>
                  <a:pt x="318046" y="87919"/>
                </a:lnTo>
                <a:lnTo>
                  <a:pt x="351159" y="63698"/>
                </a:lnTo>
                <a:lnTo>
                  <a:pt x="364482" y="62359"/>
                </a:lnTo>
                <a:lnTo>
                  <a:pt x="372321" y="62359"/>
                </a:lnTo>
                <a:lnTo>
                  <a:pt x="379465" y="64094"/>
                </a:lnTo>
                <a:lnTo>
                  <a:pt x="385914" y="67567"/>
                </a:lnTo>
                <a:lnTo>
                  <a:pt x="392457" y="70941"/>
                </a:lnTo>
                <a:lnTo>
                  <a:pt x="398906" y="75951"/>
                </a:lnTo>
                <a:lnTo>
                  <a:pt x="405259" y="82599"/>
                </a:lnTo>
                <a:lnTo>
                  <a:pt x="429967" y="82599"/>
                </a:lnTo>
                <a:lnTo>
                  <a:pt x="429967" y="83492"/>
                </a:lnTo>
                <a:lnTo>
                  <a:pt x="360310" y="83492"/>
                </a:lnTo>
                <a:lnTo>
                  <a:pt x="355005" y="84980"/>
                </a:lnTo>
                <a:lnTo>
                  <a:pt x="332783" y="122385"/>
                </a:lnTo>
                <a:lnTo>
                  <a:pt x="332183" y="128636"/>
                </a:lnTo>
                <a:lnTo>
                  <a:pt x="332183" y="141733"/>
                </a:lnTo>
                <a:lnTo>
                  <a:pt x="345185" y="181024"/>
                </a:lnTo>
                <a:lnTo>
                  <a:pt x="359072" y="188564"/>
                </a:lnTo>
                <a:lnTo>
                  <a:pt x="404858" y="188564"/>
                </a:lnTo>
                <a:lnTo>
                  <a:pt x="402747" y="190704"/>
                </a:lnTo>
                <a:lnTo>
                  <a:pt x="367839" y="209149"/>
                </a:lnTo>
                <a:lnTo>
                  <a:pt x="361206" y="209549"/>
                </a:lnTo>
                <a:close/>
              </a:path>
              <a:path w="430530" h="209550">
                <a:moveTo>
                  <a:pt x="404858" y="188564"/>
                </a:moveTo>
                <a:lnTo>
                  <a:pt x="368797" y="188564"/>
                </a:lnTo>
                <a:lnTo>
                  <a:pt x="371921" y="188118"/>
                </a:lnTo>
                <a:lnTo>
                  <a:pt x="377979" y="186332"/>
                </a:lnTo>
                <a:lnTo>
                  <a:pt x="405259" y="162370"/>
                </a:lnTo>
                <a:lnTo>
                  <a:pt x="405259" y="108793"/>
                </a:lnTo>
                <a:lnTo>
                  <a:pt x="373312" y="83492"/>
                </a:lnTo>
                <a:lnTo>
                  <a:pt x="429967" y="83492"/>
                </a:lnTo>
                <a:lnTo>
                  <a:pt x="429967" y="185290"/>
                </a:lnTo>
                <a:lnTo>
                  <a:pt x="408088" y="185290"/>
                </a:lnTo>
                <a:lnTo>
                  <a:pt x="404858" y="188564"/>
                </a:lnTo>
                <a:close/>
              </a:path>
              <a:path w="430530" h="209550">
                <a:moveTo>
                  <a:pt x="421232" y="207614"/>
                </a:moveTo>
                <a:lnTo>
                  <a:pt x="417165" y="207614"/>
                </a:lnTo>
                <a:lnTo>
                  <a:pt x="415432" y="207515"/>
                </a:lnTo>
                <a:lnTo>
                  <a:pt x="408088" y="185290"/>
                </a:lnTo>
                <a:lnTo>
                  <a:pt x="429967" y="185290"/>
                </a:lnTo>
                <a:lnTo>
                  <a:pt x="429938" y="203893"/>
                </a:lnTo>
                <a:lnTo>
                  <a:pt x="429767" y="204488"/>
                </a:lnTo>
                <a:lnTo>
                  <a:pt x="429367" y="205084"/>
                </a:lnTo>
                <a:lnTo>
                  <a:pt x="429071" y="205679"/>
                </a:lnTo>
                <a:lnTo>
                  <a:pt x="422918" y="207515"/>
                </a:lnTo>
                <a:lnTo>
                  <a:pt x="421232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396" y="1633545"/>
            <a:ext cx="981511" cy="20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8212" y="1628337"/>
            <a:ext cx="3882915" cy="26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708" y="1990435"/>
            <a:ext cx="436245" cy="210820"/>
          </a:xfrm>
          <a:custGeom>
            <a:avLst/>
            <a:gdLst/>
            <a:ahLst/>
            <a:cxnLst/>
            <a:rect l="l" t="t" r="r" b="b"/>
            <a:pathLst>
              <a:path w="436244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4" y="23663"/>
                </a:lnTo>
                <a:lnTo>
                  <a:pt x="1190" y="20438"/>
                </a:lnTo>
                <a:lnTo>
                  <a:pt x="6052" y="15776"/>
                </a:lnTo>
                <a:lnTo>
                  <a:pt x="9277" y="14585"/>
                </a:lnTo>
                <a:lnTo>
                  <a:pt x="63202" y="14585"/>
                </a:lnTo>
                <a:lnTo>
                  <a:pt x="67518" y="14783"/>
                </a:lnTo>
                <a:lnTo>
                  <a:pt x="71586" y="15179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2"/>
                </a:lnTo>
                <a:lnTo>
                  <a:pt x="92223" y="18504"/>
                </a:lnTo>
                <a:lnTo>
                  <a:pt x="98028" y="20588"/>
                </a:lnTo>
                <a:lnTo>
                  <a:pt x="109835" y="26739"/>
                </a:lnTo>
                <a:lnTo>
                  <a:pt x="114895" y="30658"/>
                </a:lnTo>
                <a:lnTo>
                  <a:pt x="119062" y="35420"/>
                </a:lnTo>
                <a:lnTo>
                  <a:pt x="123229" y="40083"/>
                </a:lnTo>
                <a:lnTo>
                  <a:pt x="125947" y="44796"/>
                </a:lnTo>
                <a:lnTo>
                  <a:pt x="39141" y="44796"/>
                </a:lnTo>
                <a:lnTo>
                  <a:pt x="39141" y="110137"/>
                </a:lnTo>
                <a:lnTo>
                  <a:pt x="122552" y="110137"/>
                </a:lnTo>
                <a:lnTo>
                  <a:pt x="120588" y="113333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436244" h="210819">
                <a:moveTo>
                  <a:pt x="122552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5"/>
                </a:lnTo>
                <a:lnTo>
                  <a:pt x="89743" y="63599"/>
                </a:lnTo>
                <a:lnTo>
                  <a:pt x="67568" y="45690"/>
                </a:lnTo>
                <a:lnTo>
                  <a:pt x="63797" y="45095"/>
                </a:lnTo>
                <a:lnTo>
                  <a:pt x="59878" y="44796"/>
                </a:lnTo>
                <a:lnTo>
                  <a:pt x="125947" y="44796"/>
                </a:lnTo>
                <a:lnTo>
                  <a:pt x="126405" y="45591"/>
                </a:lnTo>
                <a:lnTo>
                  <a:pt x="128587" y="51940"/>
                </a:lnTo>
                <a:lnTo>
                  <a:pt x="130770" y="58191"/>
                </a:lnTo>
                <a:lnTo>
                  <a:pt x="131861" y="65236"/>
                </a:lnTo>
                <a:lnTo>
                  <a:pt x="131861" y="73074"/>
                </a:lnTo>
                <a:lnTo>
                  <a:pt x="123983" y="107809"/>
                </a:lnTo>
                <a:lnTo>
                  <a:pt x="122552" y="110137"/>
                </a:lnTo>
                <a:close/>
              </a:path>
              <a:path w="436244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1"/>
                </a:lnTo>
                <a:lnTo>
                  <a:pt x="159493" y="67517"/>
                </a:lnTo>
                <a:lnTo>
                  <a:pt x="168771" y="63846"/>
                </a:lnTo>
                <a:lnTo>
                  <a:pt x="171251" y="63549"/>
                </a:lnTo>
                <a:lnTo>
                  <a:pt x="174277" y="63401"/>
                </a:lnTo>
                <a:lnTo>
                  <a:pt x="181520" y="63401"/>
                </a:lnTo>
                <a:lnTo>
                  <a:pt x="184546" y="63549"/>
                </a:lnTo>
                <a:lnTo>
                  <a:pt x="186927" y="63846"/>
                </a:lnTo>
                <a:lnTo>
                  <a:pt x="189308" y="64045"/>
                </a:lnTo>
                <a:lnTo>
                  <a:pt x="191193" y="64392"/>
                </a:lnTo>
                <a:lnTo>
                  <a:pt x="192583" y="64888"/>
                </a:lnTo>
                <a:lnTo>
                  <a:pt x="194071" y="65385"/>
                </a:lnTo>
                <a:lnTo>
                  <a:pt x="195113" y="66030"/>
                </a:lnTo>
                <a:lnTo>
                  <a:pt x="195708" y="66823"/>
                </a:lnTo>
                <a:lnTo>
                  <a:pt x="196304" y="67517"/>
                </a:lnTo>
                <a:lnTo>
                  <a:pt x="196601" y="68361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436244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1"/>
                </a:lnTo>
                <a:lnTo>
                  <a:pt x="248939" y="67517"/>
                </a:lnTo>
                <a:lnTo>
                  <a:pt x="258216" y="63846"/>
                </a:lnTo>
                <a:lnTo>
                  <a:pt x="260597" y="63549"/>
                </a:lnTo>
                <a:lnTo>
                  <a:pt x="263623" y="63401"/>
                </a:lnTo>
                <a:lnTo>
                  <a:pt x="270965" y="63401"/>
                </a:lnTo>
                <a:lnTo>
                  <a:pt x="273991" y="63549"/>
                </a:lnTo>
                <a:lnTo>
                  <a:pt x="276373" y="63846"/>
                </a:lnTo>
                <a:lnTo>
                  <a:pt x="278754" y="64045"/>
                </a:lnTo>
                <a:lnTo>
                  <a:pt x="280640" y="64392"/>
                </a:lnTo>
                <a:lnTo>
                  <a:pt x="283417" y="65385"/>
                </a:lnTo>
                <a:lnTo>
                  <a:pt x="284410" y="66030"/>
                </a:lnTo>
                <a:lnTo>
                  <a:pt x="285005" y="66823"/>
                </a:lnTo>
                <a:lnTo>
                  <a:pt x="285600" y="67517"/>
                </a:lnTo>
                <a:lnTo>
                  <a:pt x="285898" y="68361"/>
                </a:lnTo>
                <a:lnTo>
                  <a:pt x="285898" y="178002"/>
                </a:lnTo>
                <a:close/>
              </a:path>
              <a:path w="436244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436244" h="210819">
                <a:moveTo>
                  <a:pt x="345974" y="208063"/>
                </a:moveTo>
                <a:lnTo>
                  <a:pt x="338633" y="208063"/>
                </a:lnTo>
                <a:lnTo>
                  <a:pt x="335606" y="207911"/>
                </a:lnTo>
                <a:lnTo>
                  <a:pt x="333225" y="207616"/>
                </a:lnTo>
                <a:lnTo>
                  <a:pt x="330844" y="207415"/>
                </a:lnTo>
                <a:lnTo>
                  <a:pt x="323552" y="203101"/>
                </a:lnTo>
                <a:lnTo>
                  <a:pt x="323552" y="5407"/>
                </a:lnTo>
                <a:lnTo>
                  <a:pt x="323849" y="4514"/>
                </a:lnTo>
                <a:lnTo>
                  <a:pt x="325039" y="2927"/>
                </a:lnTo>
                <a:lnTo>
                  <a:pt x="326032" y="2282"/>
                </a:lnTo>
                <a:lnTo>
                  <a:pt x="327421" y="1785"/>
                </a:lnTo>
                <a:lnTo>
                  <a:pt x="328909" y="1190"/>
                </a:lnTo>
                <a:lnTo>
                  <a:pt x="330844" y="743"/>
                </a:lnTo>
                <a:lnTo>
                  <a:pt x="335606" y="148"/>
                </a:lnTo>
                <a:lnTo>
                  <a:pt x="338633" y="0"/>
                </a:lnTo>
                <a:lnTo>
                  <a:pt x="345974" y="0"/>
                </a:lnTo>
                <a:lnTo>
                  <a:pt x="349001" y="148"/>
                </a:lnTo>
                <a:lnTo>
                  <a:pt x="353763" y="743"/>
                </a:lnTo>
                <a:lnTo>
                  <a:pt x="355649" y="1190"/>
                </a:lnTo>
                <a:lnTo>
                  <a:pt x="357038" y="1785"/>
                </a:lnTo>
                <a:lnTo>
                  <a:pt x="358526" y="2282"/>
                </a:lnTo>
                <a:lnTo>
                  <a:pt x="359568" y="2927"/>
                </a:lnTo>
                <a:lnTo>
                  <a:pt x="360758" y="4514"/>
                </a:lnTo>
                <a:lnTo>
                  <a:pt x="361056" y="5407"/>
                </a:lnTo>
                <a:lnTo>
                  <a:pt x="361056" y="203101"/>
                </a:lnTo>
                <a:lnTo>
                  <a:pt x="357038" y="206577"/>
                </a:lnTo>
                <a:lnTo>
                  <a:pt x="355649" y="207073"/>
                </a:lnTo>
                <a:lnTo>
                  <a:pt x="353763" y="207415"/>
                </a:lnTo>
                <a:lnTo>
                  <a:pt x="351382" y="207616"/>
                </a:lnTo>
                <a:lnTo>
                  <a:pt x="349001" y="207911"/>
                </a:lnTo>
                <a:lnTo>
                  <a:pt x="345974" y="208063"/>
                </a:lnTo>
                <a:close/>
              </a:path>
              <a:path w="436244" h="210819">
                <a:moveTo>
                  <a:pt x="420835" y="208063"/>
                </a:moveTo>
                <a:lnTo>
                  <a:pt x="413493" y="208063"/>
                </a:lnTo>
                <a:lnTo>
                  <a:pt x="410467" y="207911"/>
                </a:lnTo>
                <a:lnTo>
                  <a:pt x="408086" y="207616"/>
                </a:lnTo>
                <a:lnTo>
                  <a:pt x="405705" y="207415"/>
                </a:lnTo>
                <a:lnTo>
                  <a:pt x="398412" y="203101"/>
                </a:lnTo>
                <a:lnTo>
                  <a:pt x="398412" y="5407"/>
                </a:lnTo>
                <a:lnTo>
                  <a:pt x="398709" y="4514"/>
                </a:lnTo>
                <a:lnTo>
                  <a:pt x="399900" y="2927"/>
                </a:lnTo>
                <a:lnTo>
                  <a:pt x="400893" y="2282"/>
                </a:lnTo>
                <a:lnTo>
                  <a:pt x="402281" y="1785"/>
                </a:lnTo>
                <a:lnTo>
                  <a:pt x="403769" y="1190"/>
                </a:lnTo>
                <a:lnTo>
                  <a:pt x="405705" y="743"/>
                </a:lnTo>
                <a:lnTo>
                  <a:pt x="410467" y="148"/>
                </a:lnTo>
                <a:lnTo>
                  <a:pt x="413493" y="0"/>
                </a:lnTo>
                <a:lnTo>
                  <a:pt x="420835" y="0"/>
                </a:lnTo>
                <a:lnTo>
                  <a:pt x="423861" y="148"/>
                </a:lnTo>
                <a:lnTo>
                  <a:pt x="428624" y="743"/>
                </a:lnTo>
                <a:lnTo>
                  <a:pt x="430509" y="1190"/>
                </a:lnTo>
                <a:lnTo>
                  <a:pt x="431898" y="1785"/>
                </a:lnTo>
                <a:lnTo>
                  <a:pt x="433386" y="2282"/>
                </a:lnTo>
                <a:lnTo>
                  <a:pt x="434428" y="2927"/>
                </a:lnTo>
                <a:lnTo>
                  <a:pt x="435619" y="4514"/>
                </a:lnTo>
                <a:lnTo>
                  <a:pt x="435917" y="5407"/>
                </a:lnTo>
                <a:lnTo>
                  <a:pt x="435917" y="203101"/>
                </a:lnTo>
                <a:lnTo>
                  <a:pt x="431898" y="206577"/>
                </a:lnTo>
                <a:lnTo>
                  <a:pt x="430509" y="207073"/>
                </a:lnTo>
                <a:lnTo>
                  <a:pt x="428624" y="207415"/>
                </a:lnTo>
                <a:lnTo>
                  <a:pt x="426242" y="207616"/>
                </a:lnTo>
                <a:lnTo>
                  <a:pt x="423861" y="207911"/>
                </a:lnTo>
                <a:lnTo>
                  <a:pt x="42083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639" y="1986416"/>
            <a:ext cx="7463870" cy="26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094" y="2348364"/>
            <a:ext cx="6418793" cy="265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708" y="2714333"/>
            <a:ext cx="572135" cy="210820"/>
          </a:xfrm>
          <a:custGeom>
            <a:avLst/>
            <a:gdLst/>
            <a:ahLst/>
            <a:cxnLst/>
            <a:rect l="l" t="t" r="r" b="b"/>
            <a:pathLst>
              <a:path w="572135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5" y="23660"/>
                </a:lnTo>
                <a:lnTo>
                  <a:pt x="1190" y="20440"/>
                </a:lnTo>
                <a:lnTo>
                  <a:pt x="6052" y="15773"/>
                </a:lnTo>
                <a:lnTo>
                  <a:pt x="9277" y="14582"/>
                </a:lnTo>
                <a:lnTo>
                  <a:pt x="63202" y="14582"/>
                </a:lnTo>
                <a:lnTo>
                  <a:pt x="67518" y="14782"/>
                </a:lnTo>
                <a:lnTo>
                  <a:pt x="71586" y="15182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1"/>
                </a:lnTo>
                <a:lnTo>
                  <a:pt x="92223" y="18507"/>
                </a:lnTo>
                <a:lnTo>
                  <a:pt x="98028" y="20583"/>
                </a:lnTo>
                <a:lnTo>
                  <a:pt x="109835" y="26736"/>
                </a:lnTo>
                <a:lnTo>
                  <a:pt x="114895" y="30660"/>
                </a:lnTo>
                <a:lnTo>
                  <a:pt x="119062" y="35423"/>
                </a:lnTo>
                <a:lnTo>
                  <a:pt x="123229" y="40081"/>
                </a:lnTo>
                <a:lnTo>
                  <a:pt x="125949" y="44795"/>
                </a:lnTo>
                <a:lnTo>
                  <a:pt x="39141" y="44795"/>
                </a:lnTo>
                <a:lnTo>
                  <a:pt x="39141" y="110137"/>
                </a:lnTo>
                <a:lnTo>
                  <a:pt x="122553" y="110137"/>
                </a:lnTo>
                <a:lnTo>
                  <a:pt x="120588" y="113334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572135" h="210819">
                <a:moveTo>
                  <a:pt x="122553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1"/>
                </a:lnTo>
                <a:lnTo>
                  <a:pt x="89743" y="63598"/>
                </a:lnTo>
                <a:lnTo>
                  <a:pt x="67568" y="45691"/>
                </a:lnTo>
                <a:lnTo>
                  <a:pt x="63797" y="45091"/>
                </a:lnTo>
                <a:lnTo>
                  <a:pt x="59878" y="44795"/>
                </a:lnTo>
                <a:lnTo>
                  <a:pt x="125949" y="44795"/>
                </a:lnTo>
                <a:lnTo>
                  <a:pt x="126405" y="45586"/>
                </a:lnTo>
                <a:lnTo>
                  <a:pt x="128587" y="51939"/>
                </a:lnTo>
                <a:lnTo>
                  <a:pt x="130770" y="58188"/>
                </a:lnTo>
                <a:lnTo>
                  <a:pt x="131861" y="65236"/>
                </a:lnTo>
                <a:lnTo>
                  <a:pt x="131861" y="73075"/>
                </a:lnTo>
                <a:lnTo>
                  <a:pt x="123983" y="107811"/>
                </a:lnTo>
                <a:lnTo>
                  <a:pt x="122553" y="110137"/>
                </a:lnTo>
                <a:close/>
              </a:path>
              <a:path w="572135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0"/>
                </a:lnTo>
                <a:lnTo>
                  <a:pt x="159493" y="67522"/>
                </a:lnTo>
                <a:lnTo>
                  <a:pt x="168771" y="63845"/>
                </a:lnTo>
                <a:lnTo>
                  <a:pt x="171251" y="63550"/>
                </a:lnTo>
                <a:lnTo>
                  <a:pt x="174277" y="63398"/>
                </a:lnTo>
                <a:lnTo>
                  <a:pt x="181520" y="63398"/>
                </a:lnTo>
                <a:lnTo>
                  <a:pt x="184546" y="63550"/>
                </a:lnTo>
                <a:lnTo>
                  <a:pt x="186927" y="63845"/>
                </a:lnTo>
                <a:lnTo>
                  <a:pt x="189308" y="64045"/>
                </a:lnTo>
                <a:lnTo>
                  <a:pt x="191193" y="64388"/>
                </a:lnTo>
                <a:lnTo>
                  <a:pt x="192583" y="64893"/>
                </a:lnTo>
                <a:lnTo>
                  <a:pt x="194071" y="65388"/>
                </a:lnTo>
                <a:lnTo>
                  <a:pt x="195113" y="66027"/>
                </a:lnTo>
                <a:lnTo>
                  <a:pt x="195708" y="66827"/>
                </a:lnTo>
                <a:lnTo>
                  <a:pt x="196304" y="67522"/>
                </a:lnTo>
                <a:lnTo>
                  <a:pt x="196601" y="68360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572135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0"/>
                </a:lnTo>
                <a:lnTo>
                  <a:pt x="248939" y="67522"/>
                </a:lnTo>
                <a:lnTo>
                  <a:pt x="258216" y="63845"/>
                </a:lnTo>
                <a:lnTo>
                  <a:pt x="260597" y="63550"/>
                </a:lnTo>
                <a:lnTo>
                  <a:pt x="263623" y="63398"/>
                </a:lnTo>
                <a:lnTo>
                  <a:pt x="270965" y="63398"/>
                </a:lnTo>
                <a:lnTo>
                  <a:pt x="273991" y="63550"/>
                </a:lnTo>
                <a:lnTo>
                  <a:pt x="276373" y="63845"/>
                </a:lnTo>
                <a:lnTo>
                  <a:pt x="278754" y="64045"/>
                </a:lnTo>
                <a:lnTo>
                  <a:pt x="280640" y="64388"/>
                </a:lnTo>
                <a:lnTo>
                  <a:pt x="283417" y="65388"/>
                </a:lnTo>
                <a:lnTo>
                  <a:pt x="284410" y="66027"/>
                </a:lnTo>
                <a:lnTo>
                  <a:pt x="285005" y="66827"/>
                </a:lnTo>
                <a:lnTo>
                  <a:pt x="285600" y="67522"/>
                </a:lnTo>
                <a:lnTo>
                  <a:pt x="285898" y="68360"/>
                </a:lnTo>
                <a:lnTo>
                  <a:pt x="285898" y="178002"/>
                </a:lnTo>
                <a:close/>
              </a:path>
              <a:path w="572135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572135" h="210819">
                <a:moveTo>
                  <a:pt x="413295" y="183355"/>
                </a:moveTo>
                <a:lnTo>
                  <a:pt x="362197" y="183355"/>
                </a:lnTo>
                <a:lnTo>
                  <a:pt x="365174" y="183012"/>
                </a:lnTo>
                <a:lnTo>
                  <a:pt x="367753" y="182317"/>
                </a:lnTo>
                <a:lnTo>
                  <a:pt x="370433" y="181622"/>
                </a:lnTo>
                <a:lnTo>
                  <a:pt x="372714" y="180631"/>
                </a:lnTo>
                <a:lnTo>
                  <a:pt x="374600" y="179336"/>
                </a:lnTo>
                <a:lnTo>
                  <a:pt x="376584" y="178050"/>
                </a:lnTo>
                <a:lnTo>
                  <a:pt x="378072" y="176412"/>
                </a:lnTo>
                <a:lnTo>
                  <a:pt x="380057" y="172440"/>
                </a:lnTo>
                <a:lnTo>
                  <a:pt x="380552" y="170163"/>
                </a:lnTo>
                <a:lnTo>
                  <a:pt x="380552" y="164601"/>
                </a:lnTo>
                <a:lnTo>
                  <a:pt x="379610" y="162077"/>
                </a:lnTo>
                <a:lnTo>
                  <a:pt x="377725" y="159991"/>
                </a:lnTo>
                <a:lnTo>
                  <a:pt x="375939" y="157809"/>
                </a:lnTo>
                <a:lnTo>
                  <a:pt x="373508" y="155923"/>
                </a:lnTo>
                <a:lnTo>
                  <a:pt x="370433" y="154333"/>
                </a:lnTo>
                <a:lnTo>
                  <a:pt x="367456" y="152742"/>
                </a:lnTo>
                <a:lnTo>
                  <a:pt x="364033" y="151256"/>
                </a:lnTo>
                <a:lnTo>
                  <a:pt x="356393" y="148484"/>
                </a:lnTo>
                <a:lnTo>
                  <a:pt x="352473" y="146941"/>
                </a:lnTo>
                <a:lnTo>
                  <a:pt x="320971" y="124424"/>
                </a:lnTo>
                <a:lnTo>
                  <a:pt x="316408" y="110137"/>
                </a:lnTo>
                <a:lnTo>
                  <a:pt x="316483" y="97183"/>
                </a:lnTo>
                <a:lnTo>
                  <a:pt x="317648" y="91725"/>
                </a:lnTo>
                <a:lnTo>
                  <a:pt x="320128" y="86467"/>
                </a:lnTo>
                <a:lnTo>
                  <a:pt x="322609" y="81114"/>
                </a:lnTo>
                <a:lnTo>
                  <a:pt x="362097" y="60874"/>
                </a:lnTo>
                <a:lnTo>
                  <a:pt x="374600" y="60874"/>
                </a:lnTo>
                <a:lnTo>
                  <a:pt x="401239" y="66970"/>
                </a:lnTo>
                <a:lnTo>
                  <a:pt x="403422" y="67960"/>
                </a:lnTo>
                <a:lnTo>
                  <a:pt x="404960" y="68856"/>
                </a:lnTo>
                <a:lnTo>
                  <a:pt x="405853" y="69656"/>
                </a:lnTo>
                <a:lnTo>
                  <a:pt x="406846" y="70341"/>
                </a:lnTo>
                <a:lnTo>
                  <a:pt x="407540" y="71094"/>
                </a:lnTo>
                <a:lnTo>
                  <a:pt x="407937" y="71885"/>
                </a:lnTo>
                <a:lnTo>
                  <a:pt x="408334" y="72580"/>
                </a:lnTo>
                <a:lnTo>
                  <a:pt x="408632" y="73475"/>
                </a:lnTo>
                <a:lnTo>
                  <a:pt x="409028" y="75552"/>
                </a:lnTo>
                <a:lnTo>
                  <a:pt x="409177" y="76847"/>
                </a:lnTo>
                <a:lnTo>
                  <a:pt x="409277" y="78428"/>
                </a:lnTo>
                <a:lnTo>
                  <a:pt x="409475" y="79924"/>
                </a:lnTo>
                <a:lnTo>
                  <a:pt x="409537" y="81114"/>
                </a:lnTo>
                <a:lnTo>
                  <a:pt x="409547" y="87363"/>
                </a:lnTo>
                <a:lnTo>
                  <a:pt x="367951" y="87363"/>
                </a:lnTo>
                <a:lnTo>
                  <a:pt x="365024" y="87706"/>
                </a:lnTo>
                <a:lnTo>
                  <a:pt x="352871" y="95992"/>
                </a:lnTo>
                <a:lnTo>
                  <a:pt x="352077" y="97678"/>
                </a:lnTo>
                <a:lnTo>
                  <a:pt x="351680" y="99517"/>
                </a:lnTo>
                <a:lnTo>
                  <a:pt x="351680" y="104574"/>
                </a:lnTo>
                <a:lnTo>
                  <a:pt x="376335" y="120595"/>
                </a:lnTo>
                <a:lnTo>
                  <a:pt x="380304" y="122138"/>
                </a:lnTo>
                <a:lnTo>
                  <a:pt x="384273" y="123824"/>
                </a:lnTo>
                <a:lnTo>
                  <a:pt x="388342" y="125415"/>
                </a:lnTo>
                <a:lnTo>
                  <a:pt x="392310" y="127301"/>
                </a:lnTo>
                <a:lnTo>
                  <a:pt x="396180" y="129482"/>
                </a:lnTo>
                <a:lnTo>
                  <a:pt x="400148" y="131663"/>
                </a:lnTo>
                <a:lnTo>
                  <a:pt x="403670" y="134340"/>
                </a:lnTo>
                <a:lnTo>
                  <a:pt x="409822" y="140693"/>
                </a:lnTo>
                <a:lnTo>
                  <a:pt x="412303" y="144513"/>
                </a:lnTo>
                <a:lnTo>
                  <a:pt x="414188" y="148980"/>
                </a:lnTo>
                <a:lnTo>
                  <a:pt x="416073" y="153342"/>
                </a:lnTo>
                <a:lnTo>
                  <a:pt x="417016" y="158552"/>
                </a:lnTo>
                <a:lnTo>
                  <a:pt x="416952" y="172440"/>
                </a:lnTo>
                <a:lnTo>
                  <a:pt x="415576" y="178793"/>
                </a:lnTo>
                <a:lnTo>
                  <a:pt x="413295" y="183355"/>
                </a:lnTo>
                <a:close/>
              </a:path>
              <a:path w="572135" h="210819">
                <a:moveTo>
                  <a:pt x="405903" y="97183"/>
                </a:moveTo>
                <a:lnTo>
                  <a:pt x="404216" y="97183"/>
                </a:lnTo>
                <a:lnTo>
                  <a:pt x="402827" y="96688"/>
                </a:lnTo>
                <a:lnTo>
                  <a:pt x="400860" y="95649"/>
                </a:lnTo>
                <a:lnTo>
                  <a:pt x="399057" y="94602"/>
                </a:lnTo>
                <a:lnTo>
                  <a:pt x="396676" y="93459"/>
                </a:lnTo>
                <a:lnTo>
                  <a:pt x="393798" y="92268"/>
                </a:lnTo>
                <a:lnTo>
                  <a:pt x="391020" y="91087"/>
                </a:lnTo>
                <a:lnTo>
                  <a:pt x="387746" y="89992"/>
                </a:lnTo>
                <a:lnTo>
                  <a:pt x="383975" y="89001"/>
                </a:lnTo>
                <a:lnTo>
                  <a:pt x="380304" y="87906"/>
                </a:lnTo>
                <a:lnTo>
                  <a:pt x="376088" y="87363"/>
                </a:lnTo>
                <a:lnTo>
                  <a:pt x="409547" y="87363"/>
                </a:lnTo>
                <a:lnTo>
                  <a:pt x="409458" y="89096"/>
                </a:lnTo>
                <a:lnTo>
                  <a:pt x="409277" y="90639"/>
                </a:lnTo>
                <a:lnTo>
                  <a:pt x="409177" y="92325"/>
                </a:lnTo>
                <a:lnTo>
                  <a:pt x="408929" y="93659"/>
                </a:lnTo>
                <a:lnTo>
                  <a:pt x="408533" y="94659"/>
                </a:lnTo>
                <a:lnTo>
                  <a:pt x="408234" y="95649"/>
                </a:lnTo>
                <a:lnTo>
                  <a:pt x="407788" y="96345"/>
                </a:lnTo>
                <a:lnTo>
                  <a:pt x="407192" y="96735"/>
                </a:lnTo>
                <a:lnTo>
                  <a:pt x="406597" y="97030"/>
                </a:lnTo>
                <a:lnTo>
                  <a:pt x="405903" y="97183"/>
                </a:lnTo>
                <a:close/>
              </a:path>
              <a:path w="572135" h="210819">
                <a:moveTo>
                  <a:pt x="367803" y="210587"/>
                </a:moveTo>
                <a:lnTo>
                  <a:pt x="354607" y="210587"/>
                </a:lnTo>
                <a:lnTo>
                  <a:pt x="349844" y="210197"/>
                </a:lnTo>
                <a:lnTo>
                  <a:pt x="345280" y="209397"/>
                </a:lnTo>
                <a:lnTo>
                  <a:pt x="340816" y="208701"/>
                </a:lnTo>
                <a:lnTo>
                  <a:pt x="315728" y="180631"/>
                </a:lnTo>
                <a:lnTo>
                  <a:pt x="315820" y="179336"/>
                </a:lnTo>
                <a:lnTo>
                  <a:pt x="316159" y="176364"/>
                </a:lnTo>
                <a:lnTo>
                  <a:pt x="316457" y="174973"/>
                </a:lnTo>
                <a:lnTo>
                  <a:pt x="316855" y="173983"/>
                </a:lnTo>
                <a:lnTo>
                  <a:pt x="317251" y="172887"/>
                </a:lnTo>
                <a:lnTo>
                  <a:pt x="317747" y="172192"/>
                </a:lnTo>
                <a:lnTo>
                  <a:pt x="318342" y="171897"/>
                </a:lnTo>
                <a:lnTo>
                  <a:pt x="318938" y="171497"/>
                </a:lnTo>
                <a:lnTo>
                  <a:pt x="319682" y="171297"/>
                </a:lnTo>
                <a:lnTo>
                  <a:pt x="321667" y="171297"/>
                </a:lnTo>
                <a:lnTo>
                  <a:pt x="323254" y="171944"/>
                </a:lnTo>
                <a:lnTo>
                  <a:pt x="325338" y="173230"/>
                </a:lnTo>
                <a:lnTo>
                  <a:pt x="327520" y="174421"/>
                </a:lnTo>
                <a:lnTo>
                  <a:pt x="353466" y="183355"/>
                </a:lnTo>
                <a:lnTo>
                  <a:pt x="413295" y="183355"/>
                </a:lnTo>
                <a:lnTo>
                  <a:pt x="412700" y="184546"/>
                </a:lnTo>
                <a:lnTo>
                  <a:pt x="382487" y="207616"/>
                </a:lnTo>
                <a:lnTo>
                  <a:pt x="375443" y="209597"/>
                </a:lnTo>
                <a:lnTo>
                  <a:pt x="367803" y="210587"/>
                </a:lnTo>
                <a:close/>
              </a:path>
              <a:path w="572135" h="210819">
                <a:moveTo>
                  <a:pt x="467570" y="208063"/>
                </a:moveTo>
                <a:lnTo>
                  <a:pt x="460225" y="208063"/>
                </a:lnTo>
                <a:lnTo>
                  <a:pt x="457199" y="207911"/>
                </a:lnTo>
                <a:lnTo>
                  <a:pt x="454817" y="207616"/>
                </a:lnTo>
                <a:lnTo>
                  <a:pt x="452436" y="207415"/>
                </a:lnTo>
                <a:lnTo>
                  <a:pt x="445144" y="203101"/>
                </a:lnTo>
                <a:lnTo>
                  <a:pt x="445144" y="5410"/>
                </a:lnTo>
                <a:lnTo>
                  <a:pt x="445441" y="4514"/>
                </a:lnTo>
                <a:lnTo>
                  <a:pt x="446632" y="2924"/>
                </a:lnTo>
                <a:lnTo>
                  <a:pt x="447624" y="2285"/>
                </a:lnTo>
                <a:lnTo>
                  <a:pt x="449013" y="1790"/>
                </a:lnTo>
                <a:lnTo>
                  <a:pt x="450502" y="1190"/>
                </a:lnTo>
                <a:lnTo>
                  <a:pt x="452436" y="742"/>
                </a:lnTo>
                <a:lnTo>
                  <a:pt x="457199" y="152"/>
                </a:lnTo>
                <a:lnTo>
                  <a:pt x="460225" y="0"/>
                </a:lnTo>
                <a:lnTo>
                  <a:pt x="467570" y="0"/>
                </a:lnTo>
                <a:lnTo>
                  <a:pt x="470590" y="152"/>
                </a:lnTo>
                <a:lnTo>
                  <a:pt x="475352" y="742"/>
                </a:lnTo>
                <a:lnTo>
                  <a:pt x="477238" y="1190"/>
                </a:lnTo>
                <a:lnTo>
                  <a:pt x="478629" y="1790"/>
                </a:lnTo>
                <a:lnTo>
                  <a:pt x="480115" y="2285"/>
                </a:lnTo>
                <a:lnTo>
                  <a:pt x="481162" y="2924"/>
                </a:lnTo>
                <a:lnTo>
                  <a:pt x="482353" y="4514"/>
                </a:lnTo>
                <a:lnTo>
                  <a:pt x="482648" y="5410"/>
                </a:lnTo>
                <a:lnTo>
                  <a:pt x="482648" y="79771"/>
                </a:lnTo>
                <a:lnTo>
                  <a:pt x="562754" y="79771"/>
                </a:lnTo>
                <a:lnTo>
                  <a:pt x="564954" y="82695"/>
                </a:lnTo>
                <a:lnTo>
                  <a:pt x="567726" y="88753"/>
                </a:lnTo>
                <a:lnTo>
                  <a:pt x="568868" y="93459"/>
                </a:lnTo>
                <a:lnTo>
                  <a:pt x="507499" y="93459"/>
                </a:lnTo>
                <a:lnTo>
                  <a:pt x="502689" y="95202"/>
                </a:lnTo>
                <a:lnTo>
                  <a:pt x="492964" y="102145"/>
                </a:lnTo>
                <a:lnTo>
                  <a:pt x="487906" y="107203"/>
                </a:lnTo>
                <a:lnTo>
                  <a:pt x="482648" y="113852"/>
                </a:lnTo>
                <a:lnTo>
                  <a:pt x="482648" y="203101"/>
                </a:lnTo>
                <a:lnTo>
                  <a:pt x="482353" y="203996"/>
                </a:lnTo>
                <a:lnTo>
                  <a:pt x="481753" y="204787"/>
                </a:lnTo>
                <a:lnTo>
                  <a:pt x="481162" y="205482"/>
                </a:lnTo>
                <a:lnTo>
                  <a:pt x="480115" y="206072"/>
                </a:lnTo>
                <a:lnTo>
                  <a:pt x="478629" y="206577"/>
                </a:lnTo>
                <a:lnTo>
                  <a:pt x="477238" y="207073"/>
                </a:lnTo>
                <a:lnTo>
                  <a:pt x="475352" y="207415"/>
                </a:lnTo>
                <a:lnTo>
                  <a:pt x="472971" y="207616"/>
                </a:lnTo>
                <a:lnTo>
                  <a:pt x="470590" y="207911"/>
                </a:lnTo>
                <a:lnTo>
                  <a:pt x="467570" y="208063"/>
                </a:lnTo>
                <a:close/>
              </a:path>
              <a:path w="572135" h="210819">
                <a:moveTo>
                  <a:pt x="562754" y="79771"/>
                </a:moveTo>
                <a:lnTo>
                  <a:pt x="482648" y="79771"/>
                </a:lnTo>
                <a:lnTo>
                  <a:pt x="489097" y="73418"/>
                </a:lnTo>
                <a:lnTo>
                  <a:pt x="495650" y="68713"/>
                </a:lnTo>
                <a:lnTo>
                  <a:pt x="509042" y="62455"/>
                </a:lnTo>
                <a:lnTo>
                  <a:pt x="516033" y="60874"/>
                </a:lnTo>
                <a:lnTo>
                  <a:pt x="532312" y="60874"/>
                </a:lnTo>
                <a:lnTo>
                  <a:pt x="539894" y="62360"/>
                </a:lnTo>
                <a:lnTo>
                  <a:pt x="552295" y="68313"/>
                </a:lnTo>
                <a:lnTo>
                  <a:pt x="557315" y="72380"/>
                </a:lnTo>
                <a:lnTo>
                  <a:pt x="561077" y="77542"/>
                </a:lnTo>
                <a:lnTo>
                  <a:pt x="562754" y="79771"/>
                </a:lnTo>
                <a:close/>
              </a:path>
              <a:path w="572135" h="210819">
                <a:moveTo>
                  <a:pt x="556915" y="208063"/>
                </a:moveTo>
                <a:lnTo>
                  <a:pt x="549666" y="208063"/>
                </a:lnTo>
                <a:lnTo>
                  <a:pt x="546599" y="207911"/>
                </a:lnTo>
                <a:lnTo>
                  <a:pt x="544113" y="207616"/>
                </a:lnTo>
                <a:lnTo>
                  <a:pt x="541732" y="207415"/>
                </a:lnTo>
                <a:lnTo>
                  <a:pt x="534588" y="203101"/>
                </a:lnTo>
                <a:lnTo>
                  <a:pt x="534588" y="119909"/>
                </a:lnTo>
                <a:lnTo>
                  <a:pt x="534093" y="114842"/>
                </a:lnTo>
                <a:lnTo>
                  <a:pt x="533030" y="110880"/>
                </a:lnTo>
                <a:lnTo>
                  <a:pt x="532207" y="107498"/>
                </a:lnTo>
                <a:lnTo>
                  <a:pt x="530873" y="104374"/>
                </a:lnTo>
                <a:lnTo>
                  <a:pt x="529083" y="101802"/>
                </a:lnTo>
                <a:lnTo>
                  <a:pt x="527301" y="99116"/>
                </a:lnTo>
                <a:lnTo>
                  <a:pt x="524968" y="97088"/>
                </a:lnTo>
                <a:lnTo>
                  <a:pt x="522091" y="95697"/>
                </a:lnTo>
                <a:lnTo>
                  <a:pt x="519310" y="94211"/>
                </a:lnTo>
                <a:lnTo>
                  <a:pt x="516033" y="93459"/>
                </a:lnTo>
                <a:lnTo>
                  <a:pt x="568868" y="93459"/>
                </a:lnTo>
                <a:lnTo>
                  <a:pt x="571097" y="102545"/>
                </a:lnTo>
                <a:lnTo>
                  <a:pt x="571945" y="110880"/>
                </a:lnTo>
                <a:lnTo>
                  <a:pt x="571945" y="203101"/>
                </a:lnTo>
                <a:lnTo>
                  <a:pt x="562268" y="207616"/>
                </a:lnTo>
                <a:lnTo>
                  <a:pt x="559886" y="207911"/>
                </a:lnTo>
                <a:lnTo>
                  <a:pt x="55691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627" y="2714181"/>
            <a:ext cx="4072081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557" y="3193202"/>
            <a:ext cx="6973625" cy="262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557" y="4050450"/>
            <a:ext cx="7792621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904" y="4932416"/>
            <a:ext cx="636748" cy="16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8849" y="4919462"/>
            <a:ext cx="3901851" cy="221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648" y="1530854"/>
            <a:ext cx="4138929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865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sz="2400" spc="-60" dirty="0">
                <a:solidFill>
                  <a:srgbClr val="BC0801"/>
                </a:solidFill>
                <a:latin typeface="Tahoma"/>
                <a:cs typeface="Tahoma"/>
              </a:rPr>
              <a:t>2.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-100" dirty="0">
                <a:solidFill>
                  <a:srgbClr val="BC0801"/>
                </a:solidFill>
                <a:latin typeface="Tahoma"/>
                <a:cs typeface="Tahoma"/>
              </a:rPr>
              <a:t>3.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pull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push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 marL="619760" marR="2232660" indent="439420">
              <a:lnSpc>
                <a:spcPct val="115599"/>
              </a:lnSpc>
              <a:spcBef>
                <a:spcPts val="355"/>
              </a:spcBef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origin  master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8852" y="5263104"/>
            <a:ext cx="5489465" cy="230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594" y="5564732"/>
            <a:ext cx="7446911" cy="2303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199" y="3047993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48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29864"/>
                </a:moveTo>
                <a:lnTo>
                  <a:pt x="0" y="19793"/>
                </a:lnTo>
                <a:lnTo>
                  <a:pt x="99" y="18999"/>
                </a:lnTo>
                <a:lnTo>
                  <a:pt x="247" y="18354"/>
                </a:lnTo>
                <a:lnTo>
                  <a:pt x="446" y="17859"/>
                </a:lnTo>
                <a:lnTo>
                  <a:pt x="644" y="17264"/>
                </a:lnTo>
                <a:lnTo>
                  <a:pt x="24259" y="1487"/>
                </a:lnTo>
                <a:lnTo>
                  <a:pt x="24655" y="1289"/>
                </a:lnTo>
                <a:lnTo>
                  <a:pt x="25151" y="1190"/>
                </a:lnTo>
                <a:lnTo>
                  <a:pt x="25746" y="1190"/>
                </a:lnTo>
                <a:lnTo>
                  <a:pt x="26342" y="1090"/>
                </a:lnTo>
                <a:lnTo>
                  <a:pt x="28128" y="1041"/>
                </a:lnTo>
                <a:lnTo>
                  <a:pt x="29120" y="942"/>
                </a:lnTo>
                <a:lnTo>
                  <a:pt x="35271" y="942"/>
                </a:lnTo>
                <a:lnTo>
                  <a:pt x="37653" y="1140"/>
                </a:lnTo>
                <a:lnTo>
                  <a:pt x="38546" y="1289"/>
                </a:lnTo>
                <a:lnTo>
                  <a:pt x="39141" y="1487"/>
                </a:lnTo>
                <a:lnTo>
                  <a:pt x="39737" y="1586"/>
                </a:lnTo>
                <a:lnTo>
                  <a:pt x="40133" y="1785"/>
                </a:lnTo>
                <a:lnTo>
                  <a:pt x="40530" y="2381"/>
                </a:lnTo>
                <a:lnTo>
                  <a:pt x="40629" y="2777"/>
                </a:lnTo>
                <a:lnTo>
                  <a:pt x="40629" y="20091"/>
                </a:lnTo>
                <a:lnTo>
                  <a:pt x="21133" y="20091"/>
                </a:lnTo>
                <a:lnTo>
                  <a:pt x="5655" y="28723"/>
                </a:lnTo>
                <a:lnTo>
                  <a:pt x="4465" y="29219"/>
                </a:lnTo>
                <a:lnTo>
                  <a:pt x="3522" y="29566"/>
                </a:lnTo>
                <a:lnTo>
                  <a:pt x="2827" y="29765"/>
                </a:lnTo>
                <a:lnTo>
                  <a:pt x="2133" y="29864"/>
                </a:lnTo>
                <a:close/>
              </a:path>
              <a:path w="139065" h="100329">
                <a:moveTo>
                  <a:pt x="40629" y="82748"/>
                </a:moveTo>
                <a:lnTo>
                  <a:pt x="21133" y="82748"/>
                </a:lnTo>
                <a:lnTo>
                  <a:pt x="21133" y="20091"/>
                </a:lnTo>
                <a:lnTo>
                  <a:pt x="40629" y="20091"/>
                </a:lnTo>
                <a:lnTo>
                  <a:pt x="40629" y="82748"/>
                </a:lnTo>
                <a:close/>
              </a:path>
              <a:path w="139065" h="100329">
                <a:moveTo>
                  <a:pt x="56752" y="97928"/>
                </a:moveTo>
                <a:lnTo>
                  <a:pt x="2728" y="97928"/>
                </a:lnTo>
                <a:lnTo>
                  <a:pt x="2331" y="97829"/>
                </a:lnTo>
                <a:lnTo>
                  <a:pt x="347" y="93066"/>
                </a:lnTo>
                <a:lnTo>
                  <a:pt x="347" y="87807"/>
                </a:lnTo>
                <a:lnTo>
                  <a:pt x="2728" y="82748"/>
                </a:lnTo>
                <a:lnTo>
                  <a:pt x="56752" y="82748"/>
                </a:lnTo>
                <a:lnTo>
                  <a:pt x="57149" y="82896"/>
                </a:lnTo>
                <a:lnTo>
                  <a:pt x="57447" y="83194"/>
                </a:lnTo>
                <a:lnTo>
                  <a:pt x="57844" y="83492"/>
                </a:lnTo>
                <a:lnTo>
                  <a:pt x="59232" y="91876"/>
                </a:lnTo>
                <a:lnTo>
                  <a:pt x="59133" y="93066"/>
                </a:lnTo>
                <a:lnTo>
                  <a:pt x="58935" y="94059"/>
                </a:lnTo>
                <a:lnTo>
                  <a:pt x="58836" y="94951"/>
                </a:lnTo>
                <a:lnTo>
                  <a:pt x="58637" y="95695"/>
                </a:lnTo>
                <a:lnTo>
                  <a:pt x="58340" y="96290"/>
                </a:lnTo>
                <a:lnTo>
                  <a:pt x="58142" y="96886"/>
                </a:lnTo>
                <a:lnTo>
                  <a:pt x="57844" y="97332"/>
                </a:lnTo>
                <a:lnTo>
                  <a:pt x="57447" y="97631"/>
                </a:lnTo>
                <a:lnTo>
                  <a:pt x="57149" y="97829"/>
                </a:lnTo>
                <a:lnTo>
                  <a:pt x="56752" y="97928"/>
                </a:lnTo>
                <a:close/>
              </a:path>
              <a:path w="139065" h="100329">
                <a:moveTo>
                  <a:pt x="110380" y="99714"/>
                </a:moveTo>
                <a:lnTo>
                  <a:pt x="100459" y="99714"/>
                </a:lnTo>
                <a:lnTo>
                  <a:pt x="96539" y="99168"/>
                </a:lnTo>
                <a:lnTo>
                  <a:pt x="93165" y="98076"/>
                </a:lnTo>
                <a:lnTo>
                  <a:pt x="89892" y="97085"/>
                </a:lnTo>
                <a:lnTo>
                  <a:pt x="72671" y="62903"/>
                </a:lnTo>
                <a:lnTo>
                  <a:pt x="72479" y="49807"/>
                </a:lnTo>
                <a:lnTo>
                  <a:pt x="72677" y="45888"/>
                </a:lnTo>
                <a:lnTo>
                  <a:pt x="90289" y="6101"/>
                </a:lnTo>
                <a:lnTo>
                  <a:pt x="107751" y="0"/>
                </a:lnTo>
                <a:lnTo>
                  <a:pt x="115589" y="0"/>
                </a:lnTo>
                <a:lnTo>
                  <a:pt x="117474" y="99"/>
                </a:lnTo>
                <a:lnTo>
                  <a:pt x="121344" y="495"/>
                </a:lnTo>
                <a:lnTo>
                  <a:pt x="123130" y="793"/>
                </a:lnTo>
                <a:lnTo>
                  <a:pt x="124718" y="1190"/>
                </a:lnTo>
                <a:lnTo>
                  <a:pt x="126404" y="1487"/>
                </a:lnTo>
                <a:lnTo>
                  <a:pt x="127793" y="1884"/>
                </a:lnTo>
                <a:lnTo>
                  <a:pt x="128884" y="2381"/>
                </a:lnTo>
                <a:lnTo>
                  <a:pt x="130075" y="2777"/>
                </a:lnTo>
                <a:lnTo>
                  <a:pt x="130819" y="3174"/>
                </a:lnTo>
                <a:lnTo>
                  <a:pt x="131117" y="3571"/>
                </a:lnTo>
                <a:lnTo>
                  <a:pt x="131514" y="3869"/>
                </a:lnTo>
                <a:lnTo>
                  <a:pt x="131811" y="4216"/>
                </a:lnTo>
                <a:lnTo>
                  <a:pt x="132208" y="5010"/>
                </a:lnTo>
                <a:lnTo>
                  <a:pt x="132357" y="5456"/>
                </a:lnTo>
                <a:lnTo>
                  <a:pt x="132457" y="5953"/>
                </a:lnTo>
                <a:lnTo>
                  <a:pt x="132655" y="6349"/>
                </a:lnTo>
                <a:lnTo>
                  <a:pt x="132754" y="6895"/>
                </a:lnTo>
                <a:lnTo>
                  <a:pt x="132754" y="7589"/>
                </a:lnTo>
                <a:lnTo>
                  <a:pt x="132853" y="8284"/>
                </a:lnTo>
                <a:lnTo>
                  <a:pt x="132853" y="12996"/>
                </a:lnTo>
                <a:lnTo>
                  <a:pt x="132665" y="14882"/>
                </a:lnTo>
                <a:lnTo>
                  <a:pt x="109487" y="14882"/>
                </a:lnTo>
                <a:lnTo>
                  <a:pt x="106064" y="15626"/>
                </a:lnTo>
                <a:lnTo>
                  <a:pt x="91529" y="42862"/>
                </a:lnTo>
                <a:lnTo>
                  <a:pt x="130623" y="42862"/>
                </a:lnTo>
                <a:lnTo>
                  <a:pt x="134639" y="47425"/>
                </a:lnTo>
                <a:lnTo>
                  <a:pt x="136227" y="50451"/>
                </a:lnTo>
                <a:lnTo>
                  <a:pt x="136681" y="52089"/>
                </a:lnTo>
                <a:lnTo>
                  <a:pt x="105617" y="52089"/>
                </a:lnTo>
                <a:lnTo>
                  <a:pt x="104229" y="52237"/>
                </a:lnTo>
                <a:lnTo>
                  <a:pt x="102840" y="52535"/>
                </a:lnTo>
                <a:lnTo>
                  <a:pt x="101550" y="52734"/>
                </a:lnTo>
                <a:lnTo>
                  <a:pt x="100260" y="53081"/>
                </a:lnTo>
                <a:lnTo>
                  <a:pt x="98970" y="53578"/>
                </a:lnTo>
                <a:lnTo>
                  <a:pt x="97680" y="53974"/>
                </a:lnTo>
                <a:lnTo>
                  <a:pt x="96440" y="54520"/>
                </a:lnTo>
                <a:lnTo>
                  <a:pt x="95249" y="55214"/>
                </a:lnTo>
                <a:lnTo>
                  <a:pt x="94059" y="55809"/>
                </a:lnTo>
                <a:lnTo>
                  <a:pt x="92918" y="56454"/>
                </a:lnTo>
                <a:lnTo>
                  <a:pt x="91826" y="57149"/>
                </a:lnTo>
                <a:lnTo>
                  <a:pt x="91860" y="62903"/>
                </a:lnTo>
                <a:lnTo>
                  <a:pt x="92124" y="66823"/>
                </a:lnTo>
                <a:lnTo>
                  <a:pt x="103584" y="84534"/>
                </a:lnTo>
                <a:lnTo>
                  <a:pt x="134438" y="84534"/>
                </a:lnTo>
                <a:lnTo>
                  <a:pt x="132952" y="86964"/>
                </a:lnTo>
                <a:lnTo>
                  <a:pt x="115193" y="98871"/>
                </a:lnTo>
                <a:lnTo>
                  <a:pt x="110380" y="99714"/>
                </a:lnTo>
                <a:close/>
              </a:path>
              <a:path w="139065" h="100329">
                <a:moveTo>
                  <a:pt x="130720" y="18007"/>
                </a:moveTo>
                <a:lnTo>
                  <a:pt x="129629" y="18007"/>
                </a:lnTo>
                <a:lnTo>
                  <a:pt x="128834" y="17859"/>
                </a:lnTo>
                <a:lnTo>
                  <a:pt x="127843" y="17561"/>
                </a:lnTo>
                <a:lnTo>
                  <a:pt x="126949" y="17164"/>
                </a:lnTo>
                <a:lnTo>
                  <a:pt x="125808" y="16767"/>
                </a:lnTo>
                <a:lnTo>
                  <a:pt x="124420" y="16370"/>
                </a:lnTo>
                <a:lnTo>
                  <a:pt x="123130" y="15973"/>
                </a:lnTo>
                <a:lnTo>
                  <a:pt x="121592" y="15626"/>
                </a:lnTo>
                <a:lnTo>
                  <a:pt x="118020" y="15031"/>
                </a:lnTo>
                <a:lnTo>
                  <a:pt x="115937" y="14882"/>
                </a:lnTo>
                <a:lnTo>
                  <a:pt x="132665" y="14882"/>
                </a:lnTo>
                <a:lnTo>
                  <a:pt x="131117" y="17908"/>
                </a:lnTo>
                <a:lnTo>
                  <a:pt x="130720" y="18007"/>
                </a:lnTo>
                <a:close/>
              </a:path>
              <a:path w="139065" h="100329">
                <a:moveTo>
                  <a:pt x="130623" y="42862"/>
                </a:moveTo>
                <a:lnTo>
                  <a:pt x="91529" y="42862"/>
                </a:lnTo>
                <a:lnTo>
                  <a:pt x="92620" y="42167"/>
                </a:lnTo>
                <a:lnTo>
                  <a:pt x="105221" y="37801"/>
                </a:lnTo>
                <a:lnTo>
                  <a:pt x="107205" y="37404"/>
                </a:lnTo>
                <a:lnTo>
                  <a:pt x="109289" y="37206"/>
                </a:lnTo>
                <a:lnTo>
                  <a:pt x="116333" y="37206"/>
                </a:lnTo>
                <a:lnTo>
                  <a:pt x="120500" y="37900"/>
                </a:lnTo>
                <a:lnTo>
                  <a:pt x="123973" y="39290"/>
                </a:lnTo>
                <a:lnTo>
                  <a:pt x="127446" y="40580"/>
                </a:lnTo>
                <a:lnTo>
                  <a:pt x="130274" y="42465"/>
                </a:lnTo>
                <a:lnTo>
                  <a:pt x="130623" y="42862"/>
                </a:lnTo>
                <a:close/>
              </a:path>
              <a:path w="139065" h="100329">
                <a:moveTo>
                  <a:pt x="134438" y="84534"/>
                </a:moveTo>
                <a:lnTo>
                  <a:pt x="108247" y="84534"/>
                </a:lnTo>
                <a:lnTo>
                  <a:pt x="110231" y="84137"/>
                </a:lnTo>
                <a:lnTo>
                  <a:pt x="111918" y="83343"/>
                </a:lnTo>
                <a:lnTo>
                  <a:pt x="113605" y="82450"/>
                </a:lnTo>
                <a:lnTo>
                  <a:pt x="114994" y="81259"/>
                </a:lnTo>
                <a:lnTo>
                  <a:pt x="116085" y="79771"/>
                </a:lnTo>
                <a:lnTo>
                  <a:pt x="117276" y="78183"/>
                </a:lnTo>
                <a:lnTo>
                  <a:pt x="119657" y="65087"/>
                </a:lnTo>
                <a:lnTo>
                  <a:pt x="119409" y="62903"/>
                </a:lnTo>
                <a:lnTo>
                  <a:pt x="118913" y="61018"/>
                </a:lnTo>
                <a:lnTo>
                  <a:pt x="118516" y="59034"/>
                </a:lnTo>
                <a:lnTo>
                  <a:pt x="117822" y="57397"/>
                </a:lnTo>
                <a:lnTo>
                  <a:pt x="115838" y="54818"/>
                </a:lnTo>
                <a:lnTo>
                  <a:pt x="114497" y="53825"/>
                </a:lnTo>
                <a:lnTo>
                  <a:pt x="112811" y="53131"/>
                </a:lnTo>
                <a:lnTo>
                  <a:pt x="111224" y="52436"/>
                </a:lnTo>
                <a:lnTo>
                  <a:pt x="109289" y="52089"/>
                </a:lnTo>
                <a:lnTo>
                  <a:pt x="136681" y="52089"/>
                </a:lnTo>
                <a:lnTo>
                  <a:pt x="137218" y="54023"/>
                </a:lnTo>
                <a:lnTo>
                  <a:pt x="138310" y="57496"/>
                </a:lnTo>
                <a:lnTo>
                  <a:pt x="138800" y="61018"/>
                </a:lnTo>
                <a:lnTo>
                  <a:pt x="138856" y="70642"/>
                </a:lnTo>
                <a:lnTo>
                  <a:pt x="138112" y="75157"/>
                </a:lnTo>
                <a:lnTo>
                  <a:pt x="136624" y="79324"/>
                </a:lnTo>
                <a:lnTo>
                  <a:pt x="135135" y="83393"/>
                </a:lnTo>
                <a:lnTo>
                  <a:pt x="13443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Ignoring</a:t>
            </a:r>
            <a:r>
              <a:rPr spc="-395" dirty="0"/>
              <a:t> </a:t>
            </a:r>
            <a:r>
              <a:rPr spc="220" dirty="0"/>
              <a:t>files</a:t>
            </a:r>
            <a:r>
              <a:rPr spc="-395" dirty="0"/>
              <a:t> </a:t>
            </a:r>
            <a:r>
              <a:rPr spc="-170" dirty="0"/>
              <a:t>&amp;</a:t>
            </a:r>
            <a:r>
              <a:rPr spc="-395" dirty="0"/>
              <a:t> </a:t>
            </a:r>
            <a:r>
              <a:rPr spc="145" dirty="0"/>
              <a:t>Viewing</a:t>
            </a:r>
            <a:r>
              <a:rPr spc="-395" dirty="0"/>
              <a:t> </a:t>
            </a:r>
            <a:r>
              <a:rPr spc="180" dirty="0"/>
              <a:t>logs</a:t>
            </a:r>
          </a:p>
        </p:txBody>
      </p:sp>
      <p:sp>
        <p:nvSpPr>
          <p:cNvPr id="5" name="object 5"/>
          <p:cNvSpPr/>
          <p:nvPr/>
        </p:nvSpPr>
        <p:spPr>
          <a:xfrm>
            <a:off x="335308" y="1265346"/>
            <a:ext cx="4527936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43" y="1694506"/>
            <a:ext cx="1326057" cy="25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2116879"/>
            <a:ext cx="8493310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12" y="2484543"/>
            <a:ext cx="4093512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908491"/>
            <a:ext cx="5428200" cy="261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08" y="3765891"/>
            <a:ext cx="1402847" cy="21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19" y="4174723"/>
            <a:ext cx="983586" cy="281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019" y="4603347"/>
            <a:ext cx="4691633" cy="281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019" y="5031971"/>
            <a:ext cx="1646611" cy="2812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19" y="5460595"/>
            <a:ext cx="1292405" cy="2812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7795" cy="97790"/>
          </a:xfrm>
          <a:custGeom>
            <a:avLst/>
            <a:gdLst/>
            <a:ahLst/>
            <a:cxnLst/>
            <a:rect l="l" t="t" r="r" b="b"/>
            <a:pathLst>
              <a:path w="137795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7795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7795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7795" h="97790">
                <a:moveTo>
                  <a:pt x="89445" y="97432"/>
                </a:moveTo>
                <a:lnTo>
                  <a:pt x="81259" y="94307"/>
                </a:lnTo>
                <a:lnTo>
                  <a:pt x="81458" y="93612"/>
                </a:lnTo>
                <a:lnTo>
                  <a:pt x="81855" y="92819"/>
                </a:lnTo>
                <a:lnTo>
                  <a:pt x="115937" y="17661"/>
                </a:lnTo>
                <a:lnTo>
                  <a:pt x="74364" y="17661"/>
                </a:lnTo>
                <a:lnTo>
                  <a:pt x="73570" y="16966"/>
                </a:lnTo>
                <a:lnTo>
                  <a:pt x="72578" y="14188"/>
                </a:lnTo>
                <a:lnTo>
                  <a:pt x="72330" y="12005"/>
                </a:lnTo>
                <a:lnTo>
                  <a:pt x="72357" y="8880"/>
                </a:lnTo>
                <a:lnTo>
                  <a:pt x="74959" y="694"/>
                </a:lnTo>
                <a:lnTo>
                  <a:pt x="133498" y="694"/>
                </a:lnTo>
                <a:lnTo>
                  <a:pt x="134243" y="793"/>
                </a:lnTo>
                <a:lnTo>
                  <a:pt x="134837" y="992"/>
                </a:lnTo>
                <a:lnTo>
                  <a:pt x="135433" y="1091"/>
                </a:lnTo>
                <a:lnTo>
                  <a:pt x="135879" y="1439"/>
                </a:lnTo>
                <a:lnTo>
                  <a:pt x="136177" y="2034"/>
                </a:lnTo>
                <a:lnTo>
                  <a:pt x="136573" y="2629"/>
                </a:lnTo>
                <a:lnTo>
                  <a:pt x="136872" y="3472"/>
                </a:lnTo>
                <a:lnTo>
                  <a:pt x="137269" y="5655"/>
                </a:lnTo>
                <a:lnTo>
                  <a:pt x="137313" y="6300"/>
                </a:lnTo>
                <a:lnTo>
                  <a:pt x="137285" y="12005"/>
                </a:lnTo>
                <a:lnTo>
                  <a:pt x="102988" y="95002"/>
                </a:lnTo>
                <a:lnTo>
                  <a:pt x="102046" y="95993"/>
                </a:lnTo>
                <a:lnTo>
                  <a:pt x="101699" y="96341"/>
                </a:lnTo>
                <a:lnTo>
                  <a:pt x="101054" y="96689"/>
                </a:lnTo>
                <a:lnTo>
                  <a:pt x="100160" y="96986"/>
                </a:lnTo>
                <a:lnTo>
                  <a:pt x="99367" y="97184"/>
                </a:lnTo>
                <a:lnTo>
                  <a:pt x="98275" y="97284"/>
                </a:lnTo>
                <a:lnTo>
                  <a:pt x="96887" y="97284"/>
                </a:lnTo>
                <a:lnTo>
                  <a:pt x="95597" y="97383"/>
                </a:lnTo>
                <a:lnTo>
                  <a:pt x="89445" y="9743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780">
              <a:lnSpc>
                <a:spcPct val="100000"/>
              </a:lnSpc>
            </a:pPr>
            <a:r>
              <a:rPr spc="-5" dirty="0"/>
              <a:t>Branching</a:t>
            </a:r>
          </a:p>
        </p:txBody>
      </p:sp>
      <p:sp>
        <p:nvSpPr>
          <p:cNvPr id="5" name="object 5"/>
          <p:cNvSpPr/>
          <p:nvPr/>
        </p:nvSpPr>
        <p:spPr>
          <a:xfrm>
            <a:off x="316557" y="1418787"/>
            <a:ext cx="4876348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2175"/>
            <a:ext cx="7536494" cy="26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557" y="3279965"/>
            <a:ext cx="4692097" cy="261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221900"/>
            <a:ext cx="3692716" cy="211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7398384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branch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branch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diff master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&lt;your_branch&gt;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Merge branches</a:t>
            </a:r>
            <a:r>
              <a:rPr sz="2200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merge &lt;source_branch&gt;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&lt;destnation_branch&gt;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06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06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065" h="100329">
                <a:moveTo>
                  <a:pt x="109537" y="99863"/>
                </a:moveTo>
                <a:lnTo>
                  <a:pt x="98424" y="99863"/>
                </a:lnTo>
                <a:lnTo>
                  <a:pt x="93612" y="99268"/>
                </a:lnTo>
                <a:lnTo>
                  <a:pt x="89445" y="98077"/>
                </a:lnTo>
                <a:lnTo>
                  <a:pt x="85377" y="96986"/>
                </a:lnTo>
                <a:lnTo>
                  <a:pt x="70842" y="78829"/>
                </a:lnTo>
                <a:lnTo>
                  <a:pt x="70903" y="71685"/>
                </a:lnTo>
                <a:lnTo>
                  <a:pt x="90040" y="49410"/>
                </a:lnTo>
                <a:lnTo>
                  <a:pt x="87461" y="48022"/>
                </a:lnTo>
                <a:lnTo>
                  <a:pt x="73520" y="28574"/>
                </a:lnTo>
                <a:lnTo>
                  <a:pt x="73570" y="21778"/>
                </a:lnTo>
                <a:lnTo>
                  <a:pt x="74215" y="18553"/>
                </a:lnTo>
                <a:lnTo>
                  <a:pt x="76190" y="14138"/>
                </a:lnTo>
                <a:lnTo>
                  <a:pt x="76993" y="12303"/>
                </a:lnTo>
                <a:lnTo>
                  <a:pt x="79027" y="9574"/>
                </a:lnTo>
                <a:lnTo>
                  <a:pt x="81706" y="7293"/>
                </a:lnTo>
                <a:lnTo>
                  <a:pt x="84385" y="4912"/>
                </a:lnTo>
                <a:lnTo>
                  <a:pt x="87758" y="3126"/>
                </a:lnTo>
                <a:lnTo>
                  <a:pt x="91826" y="1935"/>
                </a:lnTo>
                <a:lnTo>
                  <a:pt x="95894" y="644"/>
                </a:lnTo>
                <a:lnTo>
                  <a:pt x="100607" y="0"/>
                </a:lnTo>
                <a:lnTo>
                  <a:pt x="111323" y="0"/>
                </a:lnTo>
                <a:lnTo>
                  <a:pt x="115887" y="595"/>
                </a:lnTo>
                <a:lnTo>
                  <a:pt x="119657" y="1785"/>
                </a:lnTo>
                <a:lnTo>
                  <a:pt x="123427" y="2877"/>
                </a:lnTo>
                <a:lnTo>
                  <a:pt x="126504" y="4465"/>
                </a:lnTo>
                <a:lnTo>
                  <a:pt x="128884" y="6548"/>
                </a:lnTo>
                <a:lnTo>
                  <a:pt x="131365" y="8632"/>
                </a:lnTo>
                <a:lnTo>
                  <a:pt x="133201" y="11162"/>
                </a:lnTo>
                <a:lnTo>
                  <a:pt x="134453" y="14287"/>
                </a:lnTo>
                <a:lnTo>
                  <a:pt x="100607" y="14287"/>
                </a:lnTo>
                <a:lnTo>
                  <a:pt x="97482" y="15279"/>
                </a:lnTo>
                <a:lnTo>
                  <a:pt x="93414" y="19149"/>
                </a:lnTo>
                <a:lnTo>
                  <a:pt x="92421" y="21778"/>
                </a:lnTo>
                <a:lnTo>
                  <a:pt x="92421" y="26739"/>
                </a:lnTo>
                <a:lnTo>
                  <a:pt x="105965" y="40481"/>
                </a:lnTo>
                <a:lnTo>
                  <a:pt x="128724" y="40481"/>
                </a:lnTo>
                <a:lnTo>
                  <a:pt x="128587" y="40630"/>
                </a:lnTo>
                <a:lnTo>
                  <a:pt x="126504" y="42416"/>
                </a:lnTo>
                <a:lnTo>
                  <a:pt x="124519" y="44202"/>
                </a:lnTo>
                <a:lnTo>
                  <a:pt x="122236" y="45789"/>
                </a:lnTo>
                <a:lnTo>
                  <a:pt x="119657" y="47179"/>
                </a:lnTo>
                <a:lnTo>
                  <a:pt x="122733" y="48765"/>
                </a:lnTo>
                <a:lnTo>
                  <a:pt x="125462" y="50452"/>
                </a:lnTo>
                <a:lnTo>
                  <a:pt x="130224" y="54024"/>
                </a:lnTo>
                <a:lnTo>
                  <a:pt x="132208" y="55959"/>
                </a:lnTo>
                <a:lnTo>
                  <a:pt x="132662" y="56554"/>
                </a:lnTo>
                <a:lnTo>
                  <a:pt x="103881" y="56554"/>
                </a:lnTo>
                <a:lnTo>
                  <a:pt x="101598" y="57845"/>
                </a:lnTo>
                <a:lnTo>
                  <a:pt x="99565" y="59134"/>
                </a:lnTo>
                <a:lnTo>
                  <a:pt x="97779" y="60424"/>
                </a:lnTo>
                <a:lnTo>
                  <a:pt x="96092" y="61615"/>
                </a:lnTo>
                <a:lnTo>
                  <a:pt x="94654" y="62904"/>
                </a:lnTo>
                <a:lnTo>
                  <a:pt x="92372" y="65584"/>
                </a:lnTo>
                <a:lnTo>
                  <a:pt x="91529" y="67022"/>
                </a:lnTo>
                <a:lnTo>
                  <a:pt x="90934" y="68610"/>
                </a:lnTo>
                <a:lnTo>
                  <a:pt x="90338" y="70098"/>
                </a:lnTo>
                <a:lnTo>
                  <a:pt x="90040" y="71685"/>
                </a:lnTo>
                <a:lnTo>
                  <a:pt x="90040" y="77241"/>
                </a:lnTo>
                <a:lnTo>
                  <a:pt x="91280" y="80218"/>
                </a:lnTo>
                <a:lnTo>
                  <a:pt x="93762" y="82302"/>
                </a:lnTo>
                <a:lnTo>
                  <a:pt x="96341" y="84286"/>
                </a:lnTo>
                <a:lnTo>
                  <a:pt x="100111" y="85279"/>
                </a:lnTo>
                <a:lnTo>
                  <a:pt x="136033" y="85279"/>
                </a:lnTo>
                <a:lnTo>
                  <a:pt x="135135" y="87312"/>
                </a:lnTo>
                <a:lnTo>
                  <a:pt x="114547" y="99268"/>
                </a:lnTo>
                <a:lnTo>
                  <a:pt x="109537" y="99863"/>
                </a:lnTo>
                <a:close/>
              </a:path>
              <a:path w="139065" h="100329">
                <a:moveTo>
                  <a:pt x="128724" y="40481"/>
                </a:moveTo>
                <a:lnTo>
                  <a:pt x="105965" y="40481"/>
                </a:lnTo>
                <a:lnTo>
                  <a:pt x="109636" y="38298"/>
                </a:lnTo>
                <a:lnTo>
                  <a:pt x="112414" y="36016"/>
                </a:lnTo>
                <a:lnTo>
                  <a:pt x="116283" y="31155"/>
                </a:lnTo>
                <a:lnTo>
                  <a:pt x="117222" y="28574"/>
                </a:lnTo>
                <a:lnTo>
                  <a:pt x="117276" y="23762"/>
                </a:lnTo>
                <a:lnTo>
                  <a:pt x="117028" y="22225"/>
                </a:lnTo>
                <a:lnTo>
                  <a:pt x="116036" y="19447"/>
                </a:lnTo>
                <a:lnTo>
                  <a:pt x="115241" y="18256"/>
                </a:lnTo>
                <a:lnTo>
                  <a:pt x="114151" y="17264"/>
                </a:lnTo>
                <a:lnTo>
                  <a:pt x="113158" y="16272"/>
                </a:lnTo>
                <a:lnTo>
                  <a:pt x="111868" y="15527"/>
                </a:lnTo>
                <a:lnTo>
                  <a:pt x="108694" y="14536"/>
                </a:lnTo>
                <a:lnTo>
                  <a:pt x="106857" y="14287"/>
                </a:lnTo>
                <a:lnTo>
                  <a:pt x="134453" y="14287"/>
                </a:lnTo>
                <a:lnTo>
                  <a:pt x="135582" y="17016"/>
                </a:lnTo>
                <a:lnTo>
                  <a:pt x="136177" y="20191"/>
                </a:lnTo>
                <a:lnTo>
                  <a:pt x="136177" y="26045"/>
                </a:lnTo>
                <a:lnTo>
                  <a:pt x="130323" y="38744"/>
                </a:lnTo>
                <a:lnTo>
                  <a:pt x="128724" y="40481"/>
                </a:lnTo>
                <a:close/>
              </a:path>
              <a:path w="139065" h="100329">
                <a:moveTo>
                  <a:pt x="136033" y="85279"/>
                </a:moveTo>
                <a:lnTo>
                  <a:pt x="109934" y="85279"/>
                </a:lnTo>
                <a:lnTo>
                  <a:pt x="113555" y="84237"/>
                </a:lnTo>
                <a:lnTo>
                  <a:pt x="118318" y="80069"/>
                </a:lnTo>
                <a:lnTo>
                  <a:pt x="119488" y="77241"/>
                </a:lnTo>
                <a:lnTo>
                  <a:pt x="119499" y="71685"/>
                </a:lnTo>
                <a:lnTo>
                  <a:pt x="119210" y="70098"/>
                </a:lnTo>
                <a:lnTo>
                  <a:pt x="118615" y="68610"/>
                </a:lnTo>
                <a:lnTo>
                  <a:pt x="118020" y="67022"/>
                </a:lnTo>
                <a:lnTo>
                  <a:pt x="117028" y="65584"/>
                </a:lnTo>
                <a:lnTo>
                  <a:pt x="115638" y="64293"/>
                </a:lnTo>
                <a:lnTo>
                  <a:pt x="114349" y="62904"/>
                </a:lnTo>
                <a:lnTo>
                  <a:pt x="112711" y="61615"/>
                </a:lnTo>
                <a:lnTo>
                  <a:pt x="110727" y="60424"/>
                </a:lnTo>
                <a:lnTo>
                  <a:pt x="108743" y="59134"/>
                </a:lnTo>
                <a:lnTo>
                  <a:pt x="106459" y="57844"/>
                </a:lnTo>
                <a:lnTo>
                  <a:pt x="103881" y="56554"/>
                </a:lnTo>
                <a:lnTo>
                  <a:pt x="132662" y="56554"/>
                </a:lnTo>
                <a:lnTo>
                  <a:pt x="133796" y="58043"/>
                </a:lnTo>
                <a:lnTo>
                  <a:pt x="135483" y="60126"/>
                </a:lnTo>
                <a:lnTo>
                  <a:pt x="136723" y="62359"/>
                </a:lnTo>
                <a:lnTo>
                  <a:pt x="137516" y="64740"/>
                </a:lnTo>
                <a:lnTo>
                  <a:pt x="138410" y="67022"/>
                </a:lnTo>
                <a:lnTo>
                  <a:pt x="138856" y="69502"/>
                </a:lnTo>
                <a:lnTo>
                  <a:pt x="138856" y="76547"/>
                </a:lnTo>
                <a:lnTo>
                  <a:pt x="138112" y="80466"/>
                </a:lnTo>
                <a:lnTo>
                  <a:pt x="136033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-85" dirty="0"/>
              <a:t>Stashing </a:t>
            </a:r>
            <a:r>
              <a:rPr spc="5" dirty="0"/>
              <a:t>commited</a:t>
            </a:r>
            <a:r>
              <a:rPr spc="-725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27718" y="1417745"/>
            <a:ext cx="5985410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5003"/>
            <a:ext cx="5357350" cy="262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79965"/>
            <a:ext cx="4398012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21" y="4221900"/>
            <a:ext cx="3999509" cy="26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4632960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list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pop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 apply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stash@{num}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Remove stash from</a:t>
            </a:r>
            <a:r>
              <a:rPr sz="2200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repo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clear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100330"/>
          </a:xfrm>
          <a:custGeom>
            <a:avLst/>
            <a:gdLst/>
            <a:ahLst/>
            <a:cxnLst/>
            <a:rect l="l" t="t" r="r" b="b"/>
            <a:pathLst>
              <a:path w="13779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100329">
                <a:moveTo>
                  <a:pt x="103435" y="62507"/>
                </a:moveTo>
                <a:lnTo>
                  <a:pt x="94207" y="62507"/>
                </a:lnTo>
                <a:lnTo>
                  <a:pt x="89892" y="61862"/>
                </a:lnTo>
                <a:lnTo>
                  <a:pt x="71140" y="37753"/>
                </a:lnTo>
                <a:lnTo>
                  <a:pt x="71140" y="28327"/>
                </a:lnTo>
                <a:lnTo>
                  <a:pt x="90190" y="2530"/>
                </a:lnTo>
                <a:lnTo>
                  <a:pt x="94456" y="843"/>
                </a:lnTo>
                <a:lnTo>
                  <a:pt x="99367" y="0"/>
                </a:lnTo>
                <a:lnTo>
                  <a:pt x="109388" y="0"/>
                </a:lnTo>
                <a:lnTo>
                  <a:pt x="113307" y="545"/>
                </a:lnTo>
                <a:lnTo>
                  <a:pt x="116681" y="1637"/>
                </a:lnTo>
                <a:lnTo>
                  <a:pt x="120054" y="2629"/>
                </a:lnTo>
                <a:lnTo>
                  <a:pt x="122931" y="4117"/>
                </a:lnTo>
                <a:lnTo>
                  <a:pt x="125312" y="6102"/>
                </a:lnTo>
                <a:lnTo>
                  <a:pt x="127693" y="7987"/>
                </a:lnTo>
                <a:lnTo>
                  <a:pt x="129678" y="10319"/>
                </a:lnTo>
                <a:lnTo>
                  <a:pt x="131265" y="13096"/>
                </a:lnTo>
                <a:lnTo>
                  <a:pt x="132440" y="15032"/>
                </a:lnTo>
                <a:lnTo>
                  <a:pt x="101600" y="15032"/>
                </a:lnTo>
                <a:lnTo>
                  <a:pt x="99615" y="15478"/>
                </a:lnTo>
                <a:lnTo>
                  <a:pt x="97928" y="16371"/>
                </a:lnTo>
                <a:lnTo>
                  <a:pt x="96242" y="17164"/>
                </a:lnTo>
                <a:lnTo>
                  <a:pt x="90338" y="29319"/>
                </a:lnTo>
                <a:lnTo>
                  <a:pt x="90338" y="34379"/>
                </a:lnTo>
                <a:lnTo>
                  <a:pt x="100905" y="47624"/>
                </a:lnTo>
                <a:lnTo>
                  <a:pt x="137665" y="47624"/>
                </a:lnTo>
                <a:lnTo>
                  <a:pt x="137665" y="49410"/>
                </a:lnTo>
                <a:lnTo>
                  <a:pt x="137467" y="53478"/>
                </a:lnTo>
                <a:lnTo>
                  <a:pt x="137122" y="57149"/>
                </a:lnTo>
                <a:lnTo>
                  <a:pt x="118615" y="57149"/>
                </a:lnTo>
                <a:lnTo>
                  <a:pt x="116333" y="58539"/>
                </a:lnTo>
                <a:lnTo>
                  <a:pt x="113555" y="59779"/>
                </a:lnTo>
                <a:lnTo>
                  <a:pt x="110281" y="60871"/>
                </a:lnTo>
                <a:lnTo>
                  <a:pt x="107106" y="61961"/>
                </a:lnTo>
                <a:lnTo>
                  <a:pt x="103435" y="62507"/>
                </a:lnTo>
                <a:close/>
              </a:path>
              <a:path w="137795" h="100329">
                <a:moveTo>
                  <a:pt x="137665" y="47624"/>
                </a:moveTo>
                <a:lnTo>
                  <a:pt x="106163" y="47624"/>
                </a:lnTo>
                <a:lnTo>
                  <a:pt x="108842" y="47179"/>
                </a:lnTo>
                <a:lnTo>
                  <a:pt x="111323" y="46285"/>
                </a:lnTo>
                <a:lnTo>
                  <a:pt x="113902" y="45393"/>
                </a:lnTo>
                <a:lnTo>
                  <a:pt x="116184" y="44252"/>
                </a:lnTo>
                <a:lnTo>
                  <a:pt x="118168" y="42862"/>
                </a:lnTo>
                <a:lnTo>
                  <a:pt x="118116" y="36711"/>
                </a:lnTo>
                <a:lnTo>
                  <a:pt x="117871" y="33040"/>
                </a:lnTo>
                <a:lnTo>
                  <a:pt x="116681" y="25896"/>
                </a:lnTo>
                <a:lnTo>
                  <a:pt x="115787" y="23068"/>
                </a:lnTo>
                <a:lnTo>
                  <a:pt x="114597" y="20985"/>
                </a:lnTo>
                <a:lnTo>
                  <a:pt x="113406" y="18802"/>
                </a:lnTo>
                <a:lnTo>
                  <a:pt x="111918" y="17264"/>
                </a:lnTo>
                <a:lnTo>
                  <a:pt x="108346" y="15478"/>
                </a:lnTo>
                <a:lnTo>
                  <a:pt x="106262" y="15032"/>
                </a:lnTo>
                <a:lnTo>
                  <a:pt x="132440" y="15032"/>
                </a:lnTo>
                <a:lnTo>
                  <a:pt x="137636" y="40680"/>
                </a:lnTo>
                <a:lnTo>
                  <a:pt x="137665" y="47624"/>
                </a:lnTo>
                <a:close/>
              </a:path>
              <a:path w="137795" h="100329">
                <a:moveTo>
                  <a:pt x="128425" y="84683"/>
                </a:moveTo>
                <a:lnTo>
                  <a:pt x="99863" y="84683"/>
                </a:lnTo>
                <a:lnTo>
                  <a:pt x="103386" y="83938"/>
                </a:lnTo>
                <a:lnTo>
                  <a:pt x="109140" y="80962"/>
                </a:lnTo>
                <a:lnTo>
                  <a:pt x="117127" y="67716"/>
                </a:lnTo>
                <a:lnTo>
                  <a:pt x="118020" y="64343"/>
                </a:lnTo>
                <a:lnTo>
                  <a:pt x="118509" y="60871"/>
                </a:lnTo>
                <a:lnTo>
                  <a:pt x="118615" y="57149"/>
                </a:lnTo>
                <a:lnTo>
                  <a:pt x="137122" y="57149"/>
                </a:lnTo>
                <a:lnTo>
                  <a:pt x="136664" y="61961"/>
                </a:lnTo>
                <a:lnTo>
                  <a:pt x="135879" y="66030"/>
                </a:lnTo>
                <a:lnTo>
                  <a:pt x="134688" y="70098"/>
                </a:lnTo>
                <a:lnTo>
                  <a:pt x="133597" y="74067"/>
                </a:lnTo>
                <a:lnTo>
                  <a:pt x="132060" y="77886"/>
                </a:lnTo>
                <a:lnTo>
                  <a:pt x="128425" y="84683"/>
                </a:lnTo>
                <a:close/>
              </a:path>
              <a:path w="137795" h="100329">
                <a:moveTo>
                  <a:pt x="101600" y="99863"/>
                </a:moveTo>
                <a:lnTo>
                  <a:pt x="93364" y="99863"/>
                </a:lnTo>
                <a:lnTo>
                  <a:pt x="91231" y="99715"/>
                </a:lnTo>
                <a:lnTo>
                  <a:pt x="74736" y="88255"/>
                </a:lnTo>
                <a:lnTo>
                  <a:pt x="74830" y="85129"/>
                </a:lnTo>
                <a:lnTo>
                  <a:pt x="74949" y="83938"/>
                </a:lnTo>
                <a:lnTo>
                  <a:pt x="75039" y="83442"/>
                </a:lnTo>
                <a:lnTo>
                  <a:pt x="75128" y="83046"/>
                </a:lnTo>
                <a:lnTo>
                  <a:pt x="75322" y="82550"/>
                </a:lnTo>
                <a:lnTo>
                  <a:pt x="75505" y="82004"/>
                </a:lnTo>
                <a:lnTo>
                  <a:pt x="75753" y="81657"/>
                </a:lnTo>
                <a:lnTo>
                  <a:pt x="76051" y="81557"/>
                </a:lnTo>
                <a:lnTo>
                  <a:pt x="76447" y="81359"/>
                </a:lnTo>
                <a:lnTo>
                  <a:pt x="76844" y="81260"/>
                </a:lnTo>
                <a:lnTo>
                  <a:pt x="77837" y="81260"/>
                </a:lnTo>
                <a:lnTo>
                  <a:pt x="78680" y="81458"/>
                </a:lnTo>
                <a:lnTo>
                  <a:pt x="79771" y="81855"/>
                </a:lnTo>
                <a:lnTo>
                  <a:pt x="80863" y="82152"/>
                </a:lnTo>
                <a:lnTo>
                  <a:pt x="82202" y="82550"/>
                </a:lnTo>
                <a:lnTo>
                  <a:pt x="83790" y="83046"/>
                </a:lnTo>
                <a:lnTo>
                  <a:pt x="85377" y="83442"/>
                </a:lnTo>
                <a:lnTo>
                  <a:pt x="87163" y="83839"/>
                </a:lnTo>
                <a:lnTo>
                  <a:pt x="89148" y="84237"/>
                </a:lnTo>
                <a:lnTo>
                  <a:pt x="91132" y="84534"/>
                </a:lnTo>
                <a:lnTo>
                  <a:pt x="93315" y="84683"/>
                </a:lnTo>
                <a:lnTo>
                  <a:pt x="128425" y="84683"/>
                </a:lnTo>
                <a:lnTo>
                  <a:pt x="128190" y="85129"/>
                </a:lnTo>
                <a:lnTo>
                  <a:pt x="125660" y="88255"/>
                </a:lnTo>
                <a:lnTo>
                  <a:pt x="122485" y="90934"/>
                </a:lnTo>
                <a:lnTo>
                  <a:pt x="119409" y="93613"/>
                </a:lnTo>
                <a:lnTo>
                  <a:pt x="115638" y="95795"/>
                </a:lnTo>
                <a:lnTo>
                  <a:pt x="111174" y="97482"/>
                </a:lnTo>
                <a:lnTo>
                  <a:pt x="106808" y="99070"/>
                </a:lnTo>
                <a:lnTo>
                  <a:pt x="101600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0180">
              <a:lnSpc>
                <a:spcPct val="100000"/>
              </a:lnSpc>
            </a:pPr>
            <a:r>
              <a:rPr spc="85" dirty="0"/>
              <a:t>Reverting</a:t>
            </a:r>
            <a:r>
              <a:rPr spc="-430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418787"/>
            <a:ext cx="3576330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735" y="1740150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830" y="2746566"/>
            <a:ext cx="3424974" cy="261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3666622"/>
            <a:ext cx="7146559" cy="26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3073650"/>
            <a:ext cx="3097530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--soft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--mixed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22" y="4613462"/>
            <a:ext cx="8109630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094" y="4994966"/>
            <a:ext cx="1337511" cy="196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5302496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--hard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169" y="6709337"/>
            <a:ext cx="64769" cy="98425"/>
          </a:xfrm>
          <a:custGeom>
            <a:avLst/>
            <a:gdLst/>
            <a:ahLst/>
            <a:cxnLst/>
            <a:rect l="l" t="t" r="r" b="b"/>
            <a:pathLst>
              <a:path w="64770" h="98425">
                <a:moveTo>
                  <a:pt x="4979" y="25003"/>
                </a:moveTo>
                <a:lnTo>
                  <a:pt x="3887" y="25003"/>
                </a:lnTo>
                <a:lnTo>
                  <a:pt x="3490" y="24854"/>
                </a:lnTo>
                <a:lnTo>
                  <a:pt x="1754" y="13891"/>
                </a:lnTo>
                <a:lnTo>
                  <a:pt x="1976" y="12154"/>
                </a:lnTo>
                <a:lnTo>
                  <a:pt x="27700" y="0"/>
                </a:lnTo>
                <a:lnTo>
                  <a:pt x="35836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8" y="7293"/>
                </a:lnTo>
                <a:lnTo>
                  <a:pt x="55828" y="9475"/>
                </a:lnTo>
                <a:lnTo>
                  <a:pt x="57663" y="12154"/>
                </a:lnTo>
                <a:lnTo>
                  <a:pt x="58854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2" y="18901"/>
                </a:lnTo>
                <a:lnTo>
                  <a:pt x="15000" y="19595"/>
                </a:lnTo>
                <a:lnTo>
                  <a:pt x="5822" y="24606"/>
                </a:lnTo>
                <a:lnTo>
                  <a:pt x="4979" y="25003"/>
                </a:lnTo>
                <a:close/>
              </a:path>
              <a:path w="64770" h="98425">
                <a:moveTo>
                  <a:pt x="62030" y="98077"/>
                </a:moveTo>
                <a:lnTo>
                  <a:pt x="5078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8" y="85724"/>
                </a:lnTo>
                <a:lnTo>
                  <a:pt x="266" y="84534"/>
                </a:lnTo>
                <a:lnTo>
                  <a:pt x="563" y="83493"/>
                </a:lnTo>
                <a:lnTo>
                  <a:pt x="1139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1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6" y="44202"/>
                </a:lnTo>
                <a:lnTo>
                  <a:pt x="34298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9" y="35272"/>
                </a:lnTo>
                <a:lnTo>
                  <a:pt x="37175" y="33287"/>
                </a:lnTo>
                <a:lnTo>
                  <a:pt x="37416" y="31452"/>
                </a:lnTo>
                <a:lnTo>
                  <a:pt x="37423" y="28029"/>
                </a:lnTo>
                <a:lnTo>
                  <a:pt x="37126" y="26491"/>
                </a:lnTo>
                <a:lnTo>
                  <a:pt x="36481" y="24854"/>
                </a:lnTo>
                <a:lnTo>
                  <a:pt x="36034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9" y="18604"/>
                </a:lnTo>
                <a:lnTo>
                  <a:pt x="28940" y="18008"/>
                </a:lnTo>
                <a:lnTo>
                  <a:pt x="27154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60" y="21282"/>
                </a:lnTo>
                <a:lnTo>
                  <a:pt x="60640" y="28376"/>
                </a:lnTo>
                <a:lnTo>
                  <a:pt x="60343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5" y="82152"/>
                </a:lnTo>
                <a:lnTo>
                  <a:pt x="61732" y="82152"/>
                </a:lnTo>
                <a:lnTo>
                  <a:pt x="62178" y="82302"/>
                </a:lnTo>
                <a:lnTo>
                  <a:pt x="62972" y="82897"/>
                </a:lnTo>
                <a:lnTo>
                  <a:pt x="63319" y="83393"/>
                </a:lnTo>
                <a:lnTo>
                  <a:pt x="63617" y="84088"/>
                </a:lnTo>
                <a:lnTo>
                  <a:pt x="63915" y="84683"/>
                </a:lnTo>
                <a:lnTo>
                  <a:pt x="64113" y="85477"/>
                </a:lnTo>
                <a:lnTo>
                  <a:pt x="64212" y="86469"/>
                </a:lnTo>
                <a:lnTo>
                  <a:pt x="64411" y="87461"/>
                </a:lnTo>
                <a:lnTo>
                  <a:pt x="64510" y="88651"/>
                </a:lnTo>
                <a:lnTo>
                  <a:pt x="64441" y="92967"/>
                </a:lnTo>
                <a:lnTo>
                  <a:pt x="64261" y="94753"/>
                </a:lnTo>
                <a:lnTo>
                  <a:pt x="64063" y="95597"/>
                </a:lnTo>
                <a:lnTo>
                  <a:pt x="63766" y="96291"/>
                </a:lnTo>
                <a:lnTo>
                  <a:pt x="63567" y="96887"/>
                </a:lnTo>
                <a:lnTo>
                  <a:pt x="63270" y="97333"/>
                </a:lnTo>
                <a:lnTo>
                  <a:pt x="62475" y="97929"/>
                </a:lnTo>
                <a:lnTo>
                  <a:pt x="62030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055">
              <a:lnSpc>
                <a:spcPct val="100000"/>
              </a:lnSpc>
            </a:pPr>
            <a:r>
              <a:rPr spc="-90" dirty="0"/>
              <a:t>Git</a:t>
            </a:r>
            <a:r>
              <a:rPr spc="-445" dirty="0"/>
              <a:t> </a:t>
            </a:r>
            <a:r>
              <a:rPr spc="70" dirty="0"/>
              <a:t>History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535" y="1417745"/>
            <a:ext cx="5411827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41696"/>
            <a:ext cx="2474411" cy="25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96" y="2270317"/>
            <a:ext cx="1436635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9383" y="2689425"/>
            <a:ext cx="668091" cy="236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383" y="3075930"/>
            <a:ext cx="7796682" cy="240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3013" y="3470026"/>
            <a:ext cx="1795592" cy="23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2597401"/>
            <a:ext cx="12446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586" y="3859512"/>
            <a:ext cx="5560747" cy="238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4145" cy="100330"/>
          </a:xfrm>
          <a:custGeom>
            <a:avLst/>
            <a:gdLst/>
            <a:ahLst/>
            <a:cxnLst/>
            <a:rect l="l" t="t" r="r" b="b"/>
            <a:pathLst>
              <a:path w="144145" h="100329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4145" h="100329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4145" h="100329">
                <a:moveTo>
                  <a:pt x="114863" y="99863"/>
                </a:moveTo>
                <a:lnTo>
                  <a:pt x="101766" y="99863"/>
                </a:lnTo>
                <a:lnTo>
                  <a:pt x="96259" y="98722"/>
                </a:lnTo>
                <a:lnTo>
                  <a:pt x="75423" y="64988"/>
                </a:lnTo>
                <a:lnTo>
                  <a:pt x="74927" y="58043"/>
                </a:lnTo>
                <a:lnTo>
                  <a:pt x="74999" y="41821"/>
                </a:lnTo>
                <a:lnTo>
                  <a:pt x="89364" y="5854"/>
                </a:lnTo>
                <a:lnTo>
                  <a:pt x="93828" y="3571"/>
                </a:lnTo>
                <a:lnTo>
                  <a:pt x="98293" y="1190"/>
                </a:lnTo>
                <a:lnTo>
                  <a:pt x="103750" y="0"/>
                </a:lnTo>
                <a:lnTo>
                  <a:pt x="116847" y="0"/>
                </a:lnTo>
                <a:lnTo>
                  <a:pt x="122304" y="1141"/>
                </a:lnTo>
                <a:lnTo>
                  <a:pt x="126570" y="3423"/>
                </a:lnTo>
                <a:lnTo>
                  <a:pt x="130937" y="5705"/>
                </a:lnTo>
                <a:lnTo>
                  <a:pt x="134359" y="8979"/>
                </a:lnTo>
                <a:lnTo>
                  <a:pt x="136840" y="13246"/>
                </a:lnTo>
                <a:lnTo>
                  <a:pt x="138221" y="15478"/>
                </a:lnTo>
                <a:lnTo>
                  <a:pt x="106478" y="15478"/>
                </a:lnTo>
                <a:lnTo>
                  <a:pt x="104048" y="16222"/>
                </a:lnTo>
                <a:lnTo>
                  <a:pt x="102163" y="17710"/>
                </a:lnTo>
                <a:lnTo>
                  <a:pt x="100278" y="19099"/>
                </a:lnTo>
                <a:lnTo>
                  <a:pt x="94650" y="41821"/>
                </a:lnTo>
                <a:lnTo>
                  <a:pt x="94657" y="58043"/>
                </a:lnTo>
                <a:lnTo>
                  <a:pt x="106578" y="84237"/>
                </a:lnTo>
                <a:lnTo>
                  <a:pt x="137029" y="84237"/>
                </a:lnTo>
                <a:lnTo>
                  <a:pt x="133020" y="90536"/>
                </a:lnTo>
                <a:lnTo>
                  <a:pt x="129349" y="93910"/>
                </a:lnTo>
                <a:lnTo>
                  <a:pt x="124784" y="96291"/>
                </a:lnTo>
                <a:lnTo>
                  <a:pt x="120320" y="98673"/>
                </a:lnTo>
                <a:lnTo>
                  <a:pt x="114863" y="99863"/>
                </a:lnTo>
                <a:close/>
              </a:path>
              <a:path w="144145" h="100329">
                <a:moveTo>
                  <a:pt x="137029" y="84237"/>
                </a:moveTo>
                <a:lnTo>
                  <a:pt x="111043" y="84237"/>
                </a:lnTo>
                <a:lnTo>
                  <a:pt x="112730" y="83938"/>
                </a:lnTo>
                <a:lnTo>
                  <a:pt x="114217" y="83343"/>
                </a:lnTo>
                <a:lnTo>
                  <a:pt x="120915" y="75754"/>
                </a:lnTo>
                <a:lnTo>
                  <a:pt x="121709" y="73868"/>
                </a:lnTo>
                <a:lnTo>
                  <a:pt x="122304" y="71685"/>
                </a:lnTo>
                <a:lnTo>
                  <a:pt x="122701" y="69205"/>
                </a:lnTo>
                <a:lnTo>
                  <a:pt x="123197" y="66724"/>
                </a:lnTo>
                <a:lnTo>
                  <a:pt x="123544" y="63946"/>
                </a:lnTo>
                <a:lnTo>
                  <a:pt x="123919" y="58043"/>
                </a:lnTo>
                <a:lnTo>
                  <a:pt x="123960" y="43706"/>
                </a:lnTo>
                <a:lnTo>
                  <a:pt x="123888" y="41821"/>
                </a:lnTo>
                <a:lnTo>
                  <a:pt x="123594" y="38398"/>
                </a:lnTo>
                <a:lnTo>
                  <a:pt x="123441" y="35718"/>
                </a:lnTo>
                <a:lnTo>
                  <a:pt x="123363" y="34677"/>
                </a:lnTo>
                <a:lnTo>
                  <a:pt x="122998" y="31899"/>
                </a:lnTo>
                <a:lnTo>
                  <a:pt x="122403" y="29319"/>
                </a:lnTo>
                <a:lnTo>
                  <a:pt x="121907" y="26739"/>
                </a:lnTo>
                <a:lnTo>
                  <a:pt x="121262" y="24557"/>
                </a:lnTo>
                <a:lnTo>
                  <a:pt x="120391" y="22572"/>
                </a:lnTo>
                <a:lnTo>
                  <a:pt x="119774" y="20985"/>
                </a:lnTo>
                <a:lnTo>
                  <a:pt x="118881" y="19546"/>
                </a:lnTo>
                <a:lnTo>
                  <a:pt x="116699" y="17364"/>
                </a:lnTo>
                <a:lnTo>
                  <a:pt x="115458" y="16619"/>
                </a:lnTo>
                <a:lnTo>
                  <a:pt x="114069" y="16222"/>
                </a:lnTo>
                <a:lnTo>
                  <a:pt x="112680" y="15726"/>
                </a:lnTo>
                <a:lnTo>
                  <a:pt x="111142" y="15478"/>
                </a:lnTo>
                <a:lnTo>
                  <a:pt x="138221" y="15478"/>
                </a:lnTo>
                <a:lnTo>
                  <a:pt x="143686" y="41821"/>
                </a:lnTo>
                <a:lnTo>
                  <a:pt x="143607" y="58043"/>
                </a:lnTo>
                <a:lnTo>
                  <a:pt x="143041" y="64145"/>
                </a:lnTo>
                <a:lnTo>
                  <a:pt x="141665" y="70842"/>
                </a:lnTo>
                <a:lnTo>
                  <a:pt x="140561" y="76547"/>
                </a:lnTo>
                <a:lnTo>
                  <a:pt x="138576" y="81806"/>
                </a:lnTo>
                <a:lnTo>
                  <a:pt x="137029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0">
              <a:lnSpc>
                <a:spcPct val="100000"/>
              </a:lnSpc>
            </a:pPr>
            <a:r>
              <a:rPr spc="85" dirty="0"/>
              <a:t>Reverting </a:t>
            </a:r>
            <a:r>
              <a:rPr spc="45" dirty="0"/>
              <a:t>changes</a:t>
            </a:r>
            <a:r>
              <a:rPr spc="-860" dirty="0"/>
              <a:t> </a:t>
            </a:r>
            <a:r>
              <a:rPr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352410"/>
            <a:ext cx="2080765" cy="20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60" y="2278804"/>
            <a:ext cx="3217504" cy="26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02727"/>
            <a:ext cx="1738304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145700"/>
            <a:ext cx="304234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663950"/>
            <a:ext cx="5568950" cy="473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revert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&lt;commit_id&gt;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rm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-n (-n is for dry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run)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-f (force</a:t>
            </a:r>
            <a:r>
              <a:rPr sz="22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delete)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Discard changes in working</a:t>
            </a:r>
            <a:r>
              <a:rPr sz="2200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directory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 --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0970" cy="98425"/>
          </a:xfrm>
          <a:custGeom>
            <a:avLst/>
            <a:gdLst/>
            <a:ahLst/>
            <a:cxnLst/>
            <a:rect l="l" t="t" r="r" b="b"/>
            <a:pathLst>
              <a:path w="14097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097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0970" h="98425">
                <a:moveTo>
                  <a:pt x="83757" y="30014"/>
                </a:moveTo>
                <a:lnTo>
                  <a:pt x="81625" y="19943"/>
                </a:lnTo>
                <a:lnTo>
                  <a:pt x="81724" y="19149"/>
                </a:lnTo>
                <a:lnTo>
                  <a:pt x="81872" y="18504"/>
                </a:lnTo>
                <a:lnTo>
                  <a:pt x="82071" y="18008"/>
                </a:lnTo>
                <a:lnTo>
                  <a:pt x="82270" y="17413"/>
                </a:lnTo>
                <a:lnTo>
                  <a:pt x="105883" y="1637"/>
                </a:lnTo>
                <a:lnTo>
                  <a:pt x="106280" y="1439"/>
                </a:lnTo>
                <a:lnTo>
                  <a:pt x="106776" y="1340"/>
                </a:lnTo>
                <a:lnTo>
                  <a:pt x="107372" y="1340"/>
                </a:lnTo>
                <a:lnTo>
                  <a:pt x="107967" y="1240"/>
                </a:lnTo>
                <a:lnTo>
                  <a:pt x="109753" y="1190"/>
                </a:lnTo>
                <a:lnTo>
                  <a:pt x="110745" y="1091"/>
                </a:lnTo>
                <a:lnTo>
                  <a:pt x="116897" y="1091"/>
                </a:lnTo>
                <a:lnTo>
                  <a:pt x="119278" y="1289"/>
                </a:lnTo>
                <a:lnTo>
                  <a:pt x="120170" y="1439"/>
                </a:lnTo>
                <a:lnTo>
                  <a:pt x="120766" y="1637"/>
                </a:lnTo>
                <a:lnTo>
                  <a:pt x="121361" y="1736"/>
                </a:lnTo>
                <a:lnTo>
                  <a:pt x="121758" y="1935"/>
                </a:lnTo>
                <a:lnTo>
                  <a:pt x="122155" y="2530"/>
                </a:lnTo>
                <a:lnTo>
                  <a:pt x="122255" y="2927"/>
                </a:lnTo>
                <a:lnTo>
                  <a:pt x="122255" y="20240"/>
                </a:lnTo>
                <a:lnTo>
                  <a:pt x="102758" y="20240"/>
                </a:lnTo>
                <a:lnTo>
                  <a:pt x="87280" y="28873"/>
                </a:lnTo>
                <a:lnTo>
                  <a:pt x="86089" y="29369"/>
                </a:lnTo>
                <a:lnTo>
                  <a:pt x="85147" y="29716"/>
                </a:lnTo>
                <a:lnTo>
                  <a:pt x="84452" y="29915"/>
                </a:lnTo>
                <a:lnTo>
                  <a:pt x="83757" y="30014"/>
                </a:lnTo>
                <a:close/>
              </a:path>
              <a:path w="140970" h="98425">
                <a:moveTo>
                  <a:pt x="122255" y="82897"/>
                </a:moveTo>
                <a:lnTo>
                  <a:pt x="102758" y="82897"/>
                </a:lnTo>
                <a:lnTo>
                  <a:pt x="102758" y="20240"/>
                </a:lnTo>
                <a:lnTo>
                  <a:pt x="122255" y="20240"/>
                </a:lnTo>
                <a:lnTo>
                  <a:pt x="122255" y="82897"/>
                </a:lnTo>
                <a:close/>
              </a:path>
              <a:path w="140970" h="98425">
                <a:moveTo>
                  <a:pt x="138377" y="98077"/>
                </a:moveTo>
                <a:lnTo>
                  <a:pt x="84353" y="98077"/>
                </a:lnTo>
                <a:lnTo>
                  <a:pt x="83956" y="97978"/>
                </a:lnTo>
                <a:lnTo>
                  <a:pt x="81971" y="93216"/>
                </a:lnTo>
                <a:lnTo>
                  <a:pt x="81971" y="87957"/>
                </a:lnTo>
                <a:lnTo>
                  <a:pt x="84353" y="82897"/>
                </a:lnTo>
                <a:lnTo>
                  <a:pt x="138377" y="82897"/>
                </a:lnTo>
                <a:lnTo>
                  <a:pt x="138775" y="83046"/>
                </a:lnTo>
                <a:lnTo>
                  <a:pt x="139072" y="83343"/>
                </a:lnTo>
                <a:lnTo>
                  <a:pt x="139469" y="83641"/>
                </a:lnTo>
                <a:lnTo>
                  <a:pt x="140858" y="92025"/>
                </a:lnTo>
                <a:lnTo>
                  <a:pt x="140759" y="93216"/>
                </a:lnTo>
                <a:lnTo>
                  <a:pt x="140561" y="94208"/>
                </a:lnTo>
                <a:lnTo>
                  <a:pt x="140462" y="95101"/>
                </a:lnTo>
                <a:lnTo>
                  <a:pt x="140262" y="95845"/>
                </a:lnTo>
                <a:lnTo>
                  <a:pt x="139965" y="96440"/>
                </a:lnTo>
                <a:lnTo>
                  <a:pt x="139766" y="97035"/>
                </a:lnTo>
                <a:lnTo>
                  <a:pt x="139469" y="97482"/>
                </a:lnTo>
                <a:lnTo>
                  <a:pt x="139072" y="97780"/>
                </a:lnTo>
                <a:lnTo>
                  <a:pt x="138775" y="97978"/>
                </a:lnTo>
                <a:lnTo>
                  <a:pt x="138377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3125">
              <a:lnSpc>
                <a:spcPct val="100000"/>
              </a:lnSpc>
            </a:pPr>
            <a:r>
              <a:rPr spc="65" dirty="0"/>
              <a:t>Tags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418787"/>
            <a:ext cx="2528809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5913" y="1447958"/>
            <a:ext cx="389890" cy="233045"/>
          </a:xfrm>
          <a:custGeom>
            <a:avLst/>
            <a:gdLst/>
            <a:ahLst/>
            <a:cxnLst/>
            <a:rect l="l" t="t" r="r" b="b"/>
            <a:pathLst>
              <a:path w="389889" h="233044">
                <a:moveTo>
                  <a:pt x="50703" y="36611"/>
                </a:moveTo>
                <a:lnTo>
                  <a:pt x="26148" y="36611"/>
                </a:lnTo>
                <a:lnTo>
                  <a:pt x="32549" y="4762"/>
                </a:lnTo>
                <a:lnTo>
                  <a:pt x="32644" y="4068"/>
                </a:lnTo>
                <a:lnTo>
                  <a:pt x="35825" y="1339"/>
                </a:lnTo>
                <a:lnTo>
                  <a:pt x="36816" y="842"/>
                </a:lnTo>
                <a:lnTo>
                  <a:pt x="38102" y="496"/>
                </a:lnTo>
                <a:lnTo>
                  <a:pt x="41378" y="99"/>
                </a:lnTo>
                <a:lnTo>
                  <a:pt x="43417" y="0"/>
                </a:lnTo>
                <a:lnTo>
                  <a:pt x="48179" y="0"/>
                </a:lnTo>
                <a:lnTo>
                  <a:pt x="50113" y="99"/>
                </a:lnTo>
                <a:lnTo>
                  <a:pt x="53189" y="496"/>
                </a:lnTo>
                <a:lnTo>
                  <a:pt x="54380" y="842"/>
                </a:lnTo>
                <a:lnTo>
                  <a:pt x="55170" y="1339"/>
                </a:lnTo>
                <a:lnTo>
                  <a:pt x="56066" y="1736"/>
                </a:lnTo>
                <a:lnTo>
                  <a:pt x="56609" y="2232"/>
                </a:lnTo>
                <a:lnTo>
                  <a:pt x="56809" y="2827"/>
                </a:lnTo>
                <a:lnTo>
                  <a:pt x="57104" y="3423"/>
                </a:lnTo>
                <a:lnTo>
                  <a:pt x="57209" y="4068"/>
                </a:lnTo>
                <a:lnTo>
                  <a:pt x="57104" y="4762"/>
                </a:lnTo>
                <a:lnTo>
                  <a:pt x="50703" y="36611"/>
                </a:lnTo>
                <a:close/>
              </a:path>
              <a:path w="389889" h="233044">
                <a:moveTo>
                  <a:pt x="81812" y="57001"/>
                </a:moveTo>
                <a:lnTo>
                  <a:pt x="2288" y="57001"/>
                </a:lnTo>
                <a:lnTo>
                  <a:pt x="1440" y="56703"/>
                </a:lnTo>
                <a:lnTo>
                  <a:pt x="849" y="56107"/>
                </a:lnTo>
                <a:lnTo>
                  <a:pt x="249" y="55413"/>
                </a:lnTo>
                <a:lnTo>
                  <a:pt x="0" y="54321"/>
                </a:lnTo>
                <a:lnTo>
                  <a:pt x="11" y="50253"/>
                </a:lnTo>
                <a:lnTo>
                  <a:pt x="6107" y="36611"/>
                </a:lnTo>
                <a:lnTo>
                  <a:pt x="86422" y="36611"/>
                </a:lnTo>
                <a:lnTo>
                  <a:pt x="87413" y="37156"/>
                </a:lnTo>
                <a:lnTo>
                  <a:pt x="88413" y="39340"/>
                </a:lnTo>
                <a:lnTo>
                  <a:pt x="88660" y="40580"/>
                </a:lnTo>
                <a:lnTo>
                  <a:pt x="88660" y="41968"/>
                </a:lnTo>
                <a:lnTo>
                  <a:pt x="85088" y="54321"/>
                </a:lnTo>
                <a:lnTo>
                  <a:pt x="84593" y="55115"/>
                </a:lnTo>
                <a:lnTo>
                  <a:pt x="83993" y="55760"/>
                </a:lnTo>
                <a:lnTo>
                  <a:pt x="82602" y="56752"/>
                </a:lnTo>
                <a:lnTo>
                  <a:pt x="81812" y="57001"/>
                </a:lnTo>
                <a:close/>
              </a:path>
              <a:path w="389889" h="233044">
                <a:moveTo>
                  <a:pt x="39892" y="180676"/>
                </a:moveTo>
                <a:lnTo>
                  <a:pt x="32053" y="180676"/>
                </a:lnTo>
                <a:lnTo>
                  <a:pt x="27243" y="180081"/>
                </a:lnTo>
                <a:lnTo>
                  <a:pt x="4764" y="147538"/>
                </a:lnTo>
                <a:lnTo>
                  <a:pt x="4964" y="144660"/>
                </a:lnTo>
                <a:lnTo>
                  <a:pt x="5117" y="143122"/>
                </a:lnTo>
                <a:lnTo>
                  <a:pt x="5317" y="141535"/>
                </a:lnTo>
                <a:lnTo>
                  <a:pt x="5612" y="139947"/>
                </a:lnTo>
                <a:lnTo>
                  <a:pt x="5860" y="138359"/>
                </a:lnTo>
                <a:lnTo>
                  <a:pt x="6060" y="136773"/>
                </a:lnTo>
                <a:lnTo>
                  <a:pt x="6650" y="133696"/>
                </a:lnTo>
                <a:lnTo>
                  <a:pt x="6955" y="132307"/>
                </a:lnTo>
                <a:lnTo>
                  <a:pt x="21985" y="57001"/>
                </a:lnTo>
                <a:lnTo>
                  <a:pt x="46684" y="57001"/>
                </a:lnTo>
                <a:lnTo>
                  <a:pt x="31653" y="131712"/>
                </a:lnTo>
                <a:lnTo>
                  <a:pt x="31263" y="133796"/>
                </a:lnTo>
                <a:lnTo>
                  <a:pt x="30910" y="136127"/>
                </a:lnTo>
                <a:lnTo>
                  <a:pt x="30320" y="141286"/>
                </a:lnTo>
                <a:lnTo>
                  <a:pt x="30189" y="143122"/>
                </a:lnTo>
                <a:lnTo>
                  <a:pt x="30167" y="150167"/>
                </a:lnTo>
                <a:lnTo>
                  <a:pt x="31206" y="153887"/>
                </a:lnTo>
                <a:lnTo>
                  <a:pt x="33292" y="156268"/>
                </a:lnTo>
                <a:lnTo>
                  <a:pt x="35473" y="158550"/>
                </a:lnTo>
                <a:lnTo>
                  <a:pt x="38949" y="159692"/>
                </a:lnTo>
                <a:lnTo>
                  <a:pt x="64991" y="159692"/>
                </a:lnTo>
                <a:lnTo>
                  <a:pt x="64991" y="160684"/>
                </a:lnTo>
                <a:lnTo>
                  <a:pt x="64848" y="162122"/>
                </a:lnTo>
                <a:lnTo>
                  <a:pt x="64524" y="163859"/>
                </a:lnTo>
                <a:lnTo>
                  <a:pt x="64353" y="165198"/>
                </a:lnTo>
                <a:lnTo>
                  <a:pt x="51151" y="178890"/>
                </a:lnTo>
                <a:lnTo>
                  <a:pt x="49065" y="179485"/>
                </a:lnTo>
                <a:lnTo>
                  <a:pt x="46836" y="179932"/>
                </a:lnTo>
                <a:lnTo>
                  <a:pt x="42169" y="180527"/>
                </a:lnTo>
                <a:lnTo>
                  <a:pt x="39892" y="180676"/>
                </a:lnTo>
                <a:close/>
              </a:path>
              <a:path w="389889" h="233044">
                <a:moveTo>
                  <a:pt x="64991" y="159692"/>
                </a:moveTo>
                <a:lnTo>
                  <a:pt x="46388" y="159692"/>
                </a:lnTo>
                <a:lnTo>
                  <a:pt x="48722" y="159493"/>
                </a:lnTo>
                <a:lnTo>
                  <a:pt x="50703" y="159096"/>
                </a:lnTo>
                <a:lnTo>
                  <a:pt x="52694" y="158600"/>
                </a:lnTo>
                <a:lnTo>
                  <a:pt x="54380" y="158104"/>
                </a:lnTo>
                <a:lnTo>
                  <a:pt x="55771" y="157608"/>
                </a:lnTo>
                <a:lnTo>
                  <a:pt x="58542" y="156665"/>
                </a:lnTo>
                <a:lnTo>
                  <a:pt x="59638" y="156268"/>
                </a:lnTo>
                <a:lnTo>
                  <a:pt x="60724" y="155772"/>
                </a:lnTo>
                <a:lnTo>
                  <a:pt x="61666" y="155524"/>
                </a:lnTo>
                <a:lnTo>
                  <a:pt x="63257" y="155524"/>
                </a:lnTo>
                <a:lnTo>
                  <a:pt x="63848" y="155822"/>
                </a:lnTo>
                <a:lnTo>
                  <a:pt x="64248" y="156418"/>
                </a:lnTo>
                <a:lnTo>
                  <a:pt x="64743" y="156913"/>
                </a:lnTo>
                <a:lnTo>
                  <a:pt x="64917" y="157608"/>
                </a:lnTo>
                <a:lnTo>
                  <a:pt x="64991" y="159692"/>
                </a:lnTo>
                <a:close/>
              </a:path>
              <a:path w="389889" h="233044">
                <a:moveTo>
                  <a:pt x="143324" y="180974"/>
                </a:moveTo>
                <a:lnTo>
                  <a:pt x="129532" y="180974"/>
                </a:lnTo>
                <a:lnTo>
                  <a:pt x="122941" y="179584"/>
                </a:lnTo>
                <a:lnTo>
                  <a:pt x="97833" y="144561"/>
                </a:lnTo>
                <a:lnTo>
                  <a:pt x="97290" y="138658"/>
                </a:lnTo>
                <a:lnTo>
                  <a:pt x="97337" y="126453"/>
                </a:lnTo>
                <a:lnTo>
                  <a:pt x="106215" y="84781"/>
                </a:lnTo>
                <a:lnTo>
                  <a:pt x="126455" y="52089"/>
                </a:lnTo>
                <a:lnTo>
                  <a:pt x="131713" y="46533"/>
                </a:lnTo>
                <a:lnTo>
                  <a:pt x="137819" y="42118"/>
                </a:lnTo>
                <a:lnTo>
                  <a:pt x="144762" y="38843"/>
                </a:lnTo>
                <a:lnTo>
                  <a:pt x="151706" y="35470"/>
                </a:lnTo>
                <a:lnTo>
                  <a:pt x="159602" y="33784"/>
                </a:lnTo>
                <a:lnTo>
                  <a:pt x="177262" y="33784"/>
                </a:lnTo>
                <a:lnTo>
                  <a:pt x="184796" y="35570"/>
                </a:lnTo>
                <a:lnTo>
                  <a:pt x="197397" y="42713"/>
                </a:lnTo>
                <a:lnTo>
                  <a:pt x="203055" y="47624"/>
                </a:lnTo>
                <a:lnTo>
                  <a:pt x="208018" y="53875"/>
                </a:lnTo>
                <a:lnTo>
                  <a:pt x="230163" y="53875"/>
                </a:lnTo>
                <a:lnTo>
                  <a:pt x="229955" y="54917"/>
                </a:lnTo>
                <a:lnTo>
                  <a:pt x="162774" y="54917"/>
                </a:lnTo>
                <a:lnTo>
                  <a:pt x="157907" y="56206"/>
                </a:lnTo>
                <a:lnTo>
                  <a:pt x="153544" y="58787"/>
                </a:lnTo>
                <a:lnTo>
                  <a:pt x="149277" y="61267"/>
                </a:lnTo>
                <a:lnTo>
                  <a:pt x="145458" y="64590"/>
                </a:lnTo>
                <a:lnTo>
                  <a:pt x="127490" y="99466"/>
                </a:lnTo>
                <a:lnTo>
                  <a:pt x="123036" y="126453"/>
                </a:lnTo>
                <a:lnTo>
                  <a:pt x="123036" y="134291"/>
                </a:lnTo>
                <a:lnTo>
                  <a:pt x="139457" y="159989"/>
                </a:lnTo>
                <a:lnTo>
                  <a:pt x="181720" y="159989"/>
                </a:lnTo>
                <a:lnTo>
                  <a:pt x="178748" y="163313"/>
                </a:lnTo>
                <a:lnTo>
                  <a:pt x="174728" y="166786"/>
                </a:lnTo>
                <a:lnTo>
                  <a:pt x="170061" y="169960"/>
                </a:lnTo>
                <a:lnTo>
                  <a:pt x="165498" y="173136"/>
                </a:lnTo>
                <a:lnTo>
                  <a:pt x="160393" y="175765"/>
                </a:lnTo>
                <a:lnTo>
                  <a:pt x="149077" y="179932"/>
                </a:lnTo>
                <a:lnTo>
                  <a:pt x="143324" y="180974"/>
                </a:lnTo>
                <a:close/>
              </a:path>
              <a:path w="389889" h="233044">
                <a:moveTo>
                  <a:pt x="230163" y="53875"/>
                </a:moveTo>
                <a:lnTo>
                  <a:pt x="208018" y="53875"/>
                </a:lnTo>
                <a:lnTo>
                  <a:pt x="210847" y="40332"/>
                </a:lnTo>
                <a:lnTo>
                  <a:pt x="211237" y="38744"/>
                </a:lnTo>
                <a:lnTo>
                  <a:pt x="212380" y="37603"/>
                </a:lnTo>
                <a:lnTo>
                  <a:pt x="216152" y="36214"/>
                </a:lnTo>
                <a:lnTo>
                  <a:pt x="219076" y="35867"/>
                </a:lnTo>
                <a:lnTo>
                  <a:pt x="225029" y="35867"/>
                </a:lnTo>
                <a:lnTo>
                  <a:pt x="226668" y="35966"/>
                </a:lnTo>
                <a:lnTo>
                  <a:pt x="227963" y="36165"/>
                </a:lnTo>
                <a:lnTo>
                  <a:pt x="229344" y="36264"/>
                </a:lnTo>
                <a:lnTo>
                  <a:pt x="232973" y="39637"/>
                </a:lnTo>
                <a:lnTo>
                  <a:pt x="232869" y="40332"/>
                </a:lnTo>
                <a:lnTo>
                  <a:pt x="230163" y="53875"/>
                </a:lnTo>
                <a:close/>
              </a:path>
              <a:path w="389889" h="233044">
                <a:moveTo>
                  <a:pt x="181720" y="159989"/>
                </a:moveTo>
                <a:lnTo>
                  <a:pt x="149182" y="159989"/>
                </a:lnTo>
                <a:lnTo>
                  <a:pt x="154640" y="158501"/>
                </a:lnTo>
                <a:lnTo>
                  <a:pt x="165651" y="152449"/>
                </a:lnTo>
                <a:lnTo>
                  <a:pt x="191892" y="116730"/>
                </a:lnTo>
                <a:lnTo>
                  <a:pt x="196529" y="99416"/>
                </a:lnTo>
                <a:lnTo>
                  <a:pt x="201465" y="75455"/>
                </a:lnTo>
                <a:lnTo>
                  <a:pt x="196807" y="68609"/>
                </a:lnTo>
                <a:lnTo>
                  <a:pt x="191749" y="63499"/>
                </a:lnTo>
                <a:lnTo>
                  <a:pt x="186291" y="60126"/>
                </a:lnTo>
                <a:lnTo>
                  <a:pt x="180929" y="56653"/>
                </a:lnTo>
                <a:lnTo>
                  <a:pt x="174880" y="54917"/>
                </a:lnTo>
                <a:lnTo>
                  <a:pt x="229955" y="54917"/>
                </a:lnTo>
                <a:lnTo>
                  <a:pt x="211138" y="149125"/>
                </a:lnTo>
                <a:lnTo>
                  <a:pt x="189111" y="149125"/>
                </a:lnTo>
                <a:lnTo>
                  <a:pt x="187825" y="152300"/>
                </a:lnTo>
                <a:lnTo>
                  <a:pt x="185491" y="155772"/>
                </a:lnTo>
                <a:lnTo>
                  <a:pt x="181720" y="159989"/>
                </a:lnTo>
                <a:close/>
              </a:path>
              <a:path w="389889" h="233044">
                <a:moveTo>
                  <a:pt x="198045" y="179039"/>
                </a:moveTo>
                <a:lnTo>
                  <a:pt x="191892" y="179039"/>
                </a:lnTo>
                <a:lnTo>
                  <a:pt x="190254" y="178940"/>
                </a:lnTo>
                <a:lnTo>
                  <a:pt x="183910" y="175318"/>
                </a:lnTo>
                <a:lnTo>
                  <a:pt x="184205" y="174426"/>
                </a:lnTo>
                <a:lnTo>
                  <a:pt x="189111" y="149125"/>
                </a:lnTo>
                <a:lnTo>
                  <a:pt x="211138" y="149125"/>
                </a:lnTo>
                <a:lnTo>
                  <a:pt x="206084" y="174426"/>
                </a:lnTo>
                <a:lnTo>
                  <a:pt x="205684" y="176113"/>
                </a:lnTo>
                <a:lnTo>
                  <a:pt x="204598" y="177303"/>
                </a:lnTo>
                <a:lnTo>
                  <a:pt x="201017" y="178692"/>
                </a:lnTo>
                <a:lnTo>
                  <a:pt x="198045" y="179039"/>
                </a:lnTo>
                <a:close/>
              </a:path>
              <a:path w="389889" h="233044">
                <a:moveTo>
                  <a:pt x="299839" y="180974"/>
                </a:moveTo>
                <a:lnTo>
                  <a:pt x="286742" y="180974"/>
                </a:lnTo>
                <a:lnTo>
                  <a:pt x="280446" y="179734"/>
                </a:lnTo>
                <a:lnTo>
                  <a:pt x="254700" y="145851"/>
                </a:lnTo>
                <a:lnTo>
                  <a:pt x="254004" y="139451"/>
                </a:lnTo>
                <a:lnTo>
                  <a:pt x="254046" y="126354"/>
                </a:lnTo>
                <a:lnTo>
                  <a:pt x="254547" y="120401"/>
                </a:lnTo>
                <a:lnTo>
                  <a:pt x="255643" y="113257"/>
                </a:lnTo>
                <a:lnTo>
                  <a:pt x="256729" y="106014"/>
                </a:lnTo>
                <a:lnTo>
                  <a:pt x="258472" y="98772"/>
                </a:lnTo>
                <a:lnTo>
                  <a:pt x="260853" y="91529"/>
                </a:lnTo>
                <a:lnTo>
                  <a:pt x="263234" y="84186"/>
                </a:lnTo>
                <a:lnTo>
                  <a:pt x="283475" y="51792"/>
                </a:lnTo>
                <a:lnTo>
                  <a:pt x="288733" y="46335"/>
                </a:lnTo>
                <a:lnTo>
                  <a:pt x="294781" y="41968"/>
                </a:lnTo>
                <a:lnTo>
                  <a:pt x="308573" y="35420"/>
                </a:lnTo>
                <a:lnTo>
                  <a:pt x="316412" y="33784"/>
                </a:lnTo>
                <a:lnTo>
                  <a:pt x="333976" y="33784"/>
                </a:lnTo>
                <a:lnTo>
                  <a:pt x="341510" y="35570"/>
                </a:lnTo>
                <a:lnTo>
                  <a:pt x="347072" y="38744"/>
                </a:lnTo>
                <a:lnTo>
                  <a:pt x="354112" y="42713"/>
                </a:lnTo>
                <a:lnTo>
                  <a:pt x="359770" y="47624"/>
                </a:lnTo>
                <a:lnTo>
                  <a:pt x="364732" y="53875"/>
                </a:lnTo>
                <a:lnTo>
                  <a:pt x="386866" y="53875"/>
                </a:lnTo>
                <a:lnTo>
                  <a:pt x="386657" y="54917"/>
                </a:lnTo>
                <a:lnTo>
                  <a:pt x="319489" y="54917"/>
                </a:lnTo>
                <a:lnTo>
                  <a:pt x="314679" y="56157"/>
                </a:lnTo>
                <a:lnTo>
                  <a:pt x="287837" y="88106"/>
                </a:lnTo>
                <a:lnTo>
                  <a:pt x="279750" y="126354"/>
                </a:lnTo>
                <a:lnTo>
                  <a:pt x="279750" y="135086"/>
                </a:lnTo>
                <a:lnTo>
                  <a:pt x="296667" y="159989"/>
                </a:lnTo>
                <a:lnTo>
                  <a:pt x="338214" y="159989"/>
                </a:lnTo>
                <a:lnTo>
                  <a:pt x="334471" y="163958"/>
                </a:lnTo>
                <a:lnTo>
                  <a:pt x="305401" y="180031"/>
                </a:lnTo>
                <a:lnTo>
                  <a:pt x="299839" y="180974"/>
                </a:lnTo>
                <a:close/>
              </a:path>
              <a:path w="389889" h="233044">
                <a:moveTo>
                  <a:pt x="386866" y="53875"/>
                </a:moveTo>
                <a:lnTo>
                  <a:pt x="364732" y="53875"/>
                </a:lnTo>
                <a:lnTo>
                  <a:pt x="367561" y="40332"/>
                </a:lnTo>
                <a:lnTo>
                  <a:pt x="367961" y="38744"/>
                </a:lnTo>
                <a:lnTo>
                  <a:pt x="369095" y="37603"/>
                </a:lnTo>
                <a:lnTo>
                  <a:pt x="372867" y="36214"/>
                </a:lnTo>
                <a:lnTo>
                  <a:pt x="375791" y="35867"/>
                </a:lnTo>
                <a:lnTo>
                  <a:pt x="381744" y="35867"/>
                </a:lnTo>
                <a:lnTo>
                  <a:pt x="383382" y="35966"/>
                </a:lnTo>
                <a:lnTo>
                  <a:pt x="384678" y="36165"/>
                </a:lnTo>
                <a:lnTo>
                  <a:pt x="386068" y="36264"/>
                </a:lnTo>
                <a:lnTo>
                  <a:pt x="389688" y="39637"/>
                </a:lnTo>
                <a:lnTo>
                  <a:pt x="389583" y="40332"/>
                </a:lnTo>
                <a:lnTo>
                  <a:pt x="386866" y="53875"/>
                </a:lnTo>
                <a:close/>
              </a:path>
              <a:path w="389889" h="233044">
                <a:moveTo>
                  <a:pt x="338214" y="159989"/>
                </a:moveTo>
                <a:lnTo>
                  <a:pt x="305897" y="159989"/>
                </a:lnTo>
                <a:lnTo>
                  <a:pt x="311354" y="158501"/>
                </a:lnTo>
                <a:lnTo>
                  <a:pt x="322365" y="152449"/>
                </a:lnTo>
                <a:lnTo>
                  <a:pt x="348607" y="116631"/>
                </a:lnTo>
                <a:lnTo>
                  <a:pt x="358179" y="75455"/>
                </a:lnTo>
                <a:lnTo>
                  <a:pt x="353521" y="68609"/>
                </a:lnTo>
                <a:lnTo>
                  <a:pt x="348464" y="63499"/>
                </a:lnTo>
                <a:lnTo>
                  <a:pt x="343006" y="60126"/>
                </a:lnTo>
                <a:lnTo>
                  <a:pt x="337643" y="56653"/>
                </a:lnTo>
                <a:lnTo>
                  <a:pt x="331595" y="54917"/>
                </a:lnTo>
                <a:lnTo>
                  <a:pt x="386657" y="54917"/>
                </a:lnTo>
                <a:lnTo>
                  <a:pt x="367756" y="149125"/>
                </a:lnTo>
                <a:lnTo>
                  <a:pt x="345530" y="149125"/>
                </a:lnTo>
                <a:lnTo>
                  <a:pt x="343949" y="152795"/>
                </a:lnTo>
                <a:lnTo>
                  <a:pt x="341415" y="156517"/>
                </a:lnTo>
                <a:lnTo>
                  <a:pt x="338214" y="159989"/>
                </a:lnTo>
                <a:close/>
              </a:path>
              <a:path w="389889" h="233044">
                <a:moveTo>
                  <a:pt x="348809" y="212376"/>
                </a:moveTo>
                <a:lnTo>
                  <a:pt x="303411" y="212376"/>
                </a:lnTo>
                <a:lnTo>
                  <a:pt x="308230" y="211831"/>
                </a:lnTo>
                <a:lnTo>
                  <a:pt x="316860" y="209648"/>
                </a:lnTo>
                <a:lnTo>
                  <a:pt x="320632" y="208011"/>
                </a:lnTo>
                <a:lnTo>
                  <a:pt x="323803" y="205829"/>
                </a:lnTo>
                <a:lnTo>
                  <a:pt x="327080" y="203646"/>
                </a:lnTo>
                <a:lnTo>
                  <a:pt x="329709" y="200867"/>
                </a:lnTo>
                <a:lnTo>
                  <a:pt x="331690" y="197493"/>
                </a:lnTo>
                <a:lnTo>
                  <a:pt x="333776" y="194121"/>
                </a:lnTo>
                <a:lnTo>
                  <a:pt x="335310" y="190102"/>
                </a:lnTo>
                <a:lnTo>
                  <a:pt x="336310" y="185438"/>
                </a:lnTo>
                <a:lnTo>
                  <a:pt x="338051" y="176162"/>
                </a:lnTo>
                <a:lnTo>
                  <a:pt x="339682" y="168918"/>
                </a:lnTo>
                <a:lnTo>
                  <a:pt x="343278" y="156268"/>
                </a:lnTo>
                <a:lnTo>
                  <a:pt x="344444" y="152399"/>
                </a:lnTo>
                <a:lnTo>
                  <a:pt x="345530" y="149125"/>
                </a:lnTo>
                <a:lnTo>
                  <a:pt x="367756" y="149125"/>
                </a:lnTo>
                <a:lnTo>
                  <a:pt x="358979" y="192930"/>
                </a:lnTo>
                <a:lnTo>
                  <a:pt x="356398" y="199875"/>
                </a:lnTo>
                <a:lnTo>
                  <a:pt x="352797" y="205878"/>
                </a:lnTo>
                <a:lnTo>
                  <a:pt x="349349" y="211781"/>
                </a:lnTo>
                <a:lnTo>
                  <a:pt x="348809" y="212376"/>
                </a:lnTo>
                <a:close/>
              </a:path>
              <a:path w="389889" h="233044">
                <a:moveTo>
                  <a:pt x="294486" y="232468"/>
                </a:moveTo>
                <a:lnTo>
                  <a:pt x="286246" y="232468"/>
                </a:lnTo>
                <a:lnTo>
                  <a:pt x="278712" y="231625"/>
                </a:lnTo>
                <a:lnTo>
                  <a:pt x="271864" y="229938"/>
                </a:lnTo>
                <a:lnTo>
                  <a:pt x="265120" y="228350"/>
                </a:lnTo>
                <a:lnTo>
                  <a:pt x="251776" y="219074"/>
                </a:lnTo>
                <a:lnTo>
                  <a:pt x="251871" y="213964"/>
                </a:lnTo>
                <a:lnTo>
                  <a:pt x="252023" y="212872"/>
                </a:lnTo>
                <a:lnTo>
                  <a:pt x="252214" y="211781"/>
                </a:lnTo>
                <a:lnTo>
                  <a:pt x="252519" y="210690"/>
                </a:lnTo>
                <a:lnTo>
                  <a:pt x="253109" y="208358"/>
                </a:lnTo>
                <a:lnTo>
                  <a:pt x="258167" y="202107"/>
                </a:lnTo>
                <a:lnTo>
                  <a:pt x="260253" y="202107"/>
                </a:lnTo>
                <a:lnTo>
                  <a:pt x="261739" y="202603"/>
                </a:lnTo>
                <a:lnTo>
                  <a:pt x="263610" y="203646"/>
                </a:lnTo>
                <a:lnTo>
                  <a:pt x="265311" y="204688"/>
                </a:lnTo>
                <a:lnTo>
                  <a:pt x="267692" y="205878"/>
                </a:lnTo>
                <a:lnTo>
                  <a:pt x="273645" y="208458"/>
                </a:lnTo>
                <a:lnTo>
                  <a:pt x="277322" y="209648"/>
                </a:lnTo>
                <a:lnTo>
                  <a:pt x="286151" y="211831"/>
                </a:lnTo>
                <a:lnTo>
                  <a:pt x="291609" y="212376"/>
                </a:lnTo>
                <a:lnTo>
                  <a:pt x="348809" y="212376"/>
                </a:lnTo>
                <a:lnTo>
                  <a:pt x="344892" y="216693"/>
                </a:lnTo>
                <a:lnTo>
                  <a:pt x="339434" y="220562"/>
                </a:lnTo>
                <a:lnTo>
                  <a:pt x="333976" y="224531"/>
                </a:lnTo>
                <a:lnTo>
                  <a:pt x="327480" y="227507"/>
                </a:lnTo>
                <a:lnTo>
                  <a:pt x="319936" y="229492"/>
                </a:lnTo>
                <a:lnTo>
                  <a:pt x="314161" y="230794"/>
                </a:lnTo>
                <a:lnTo>
                  <a:pt x="307993" y="231724"/>
                </a:lnTo>
                <a:lnTo>
                  <a:pt x="301435" y="232282"/>
                </a:lnTo>
                <a:lnTo>
                  <a:pt x="294486" y="232468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7175" y="1418787"/>
            <a:ext cx="5119229" cy="261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384" y="1779695"/>
            <a:ext cx="4879769" cy="262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621" y="2556066"/>
            <a:ext cx="2782988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760" y="3374176"/>
            <a:ext cx="2419939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922" y="4298100"/>
            <a:ext cx="3422892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2883150"/>
            <a:ext cx="7244080" cy="210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tag –a &lt;pattern&gt; -m ‘comment’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show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&lt;pattern&gt;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tag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922" y="5118286"/>
            <a:ext cx="1523401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643" y="5527565"/>
            <a:ext cx="2257267" cy="2809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2240" cy="98425"/>
          </a:xfrm>
          <a:custGeom>
            <a:avLst/>
            <a:gdLst/>
            <a:ahLst/>
            <a:cxnLst/>
            <a:rect l="l" t="t" r="r" b="b"/>
            <a:pathLst>
              <a:path w="14224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224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2240" h="98425">
                <a:moveTo>
                  <a:pt x="82220" y="25003"/>
                </a:moveTo>
                <a:lnTo>
                  <a:pt x="81128" y="25003"/>
                </a:lnTo>
                <a:lnTo>
                  <a:pt x="80731" y="24854"/>
                </a:lnTo>
                <a:lnTo>
                  <a:pt x="78995" y="13891"/>
                </a:lnTo>
                <a:lnTo>
                  <a:pt x="79217" y="12154"/>
                </a:lnTo>
                <a:lnTo>
                  <a:pt x="104941" y="0"/>
                </a:lnTo>
                <a:lnTo>
                  <a:pt x="113077" y="0"/>
                </a:lnTo>
                <a:lnTo>
                  <a:pt x="117442" y="644"/>
                </a:lnTo>
                <a:lnTo>
                  <a:pt x="124983" y="3225"/>
                </a:lnTo>
                <a:lnTo>
                  <a:pt x="128109" y="5011"/>
                </a:lnTo>
                <a:lnTo>
                  <a:pt x="130589" y="7293"/>
                </a:lnTo>
                <a:lnTo>
                  <a:pt x="133069" y="9475"/>
                </a:lnTo>
                <a:lnTo>
                  <a:pt x="134905" y="12154"/>
                </a:lnTo>
                <a:lnTo>
                  <a:pt x="136095" y="15329"/>
                </a:lnTo>
                <a:lnTo>
                  <a:pt x="137017" y="17710"/>
                </a:lnTo>
                <a:lnTo>
                  <a:pt x="99335" y="17710"/>
                </a:lnTo>
                <a:lnTo>
                  <a:pt x="96706" y="18107"/>
                </a:lnTo>
                <a:lnTo>
                  <a:pt x="94423" y="18901"/>
                </a:lnTo>
                <a:lnTo>
                  <a:pt x="92241" y="19595"/>
                </a:lnTo>
                <a:lnTo>
                  <a:pt x="83063" y="24606"/>
                </a:lnTo>
                <a:lnTo>
                  <a:pt x="82220" y="25003"/>
                </a:lnTo>
                <a:close/>
              </a:path>
              <a:path w="142240" h="98425">
                <a:moveTo>
                  <a:pt x="139271" y="98077"/>
                </a:moveTo>
                <a:lnTo>
                  <a:pt x="82319" y="98077"/>
                </a:lnTo>
                <a:lnTo>
                  <a:pt x="81376" y="97978"/>
                </a:lnTo>
                <a:lnTo>
                  <a:pt x="77241" y="86469"/>
                </a:lnTo>
                <a:lnTo>
                  <a:pt x="77309" y="85724"/>
                </a:lnTo>
                <a:lnTo>
                  <a:pt x="77507" y="84534"/>
                </a:lnTo>
                <a:lnTo>
                  <a:pt x="77804" y="83493"/>
                </a:lnTo>
                <a:lnTo>
                  <a:pt x="78380" y="82152"/>
                </a:lnTo>
                <a:lnTo>
                  <a:pt x="78599" y="81607"/>
                </a:lnTo>
                <a:lnTo>
                  <a:pt x="102163" y="55612"/>
                </a:lnTo>
                <a:lnTo>
                  <a:pt x="104792" y="52486"/>
                </a:lnTo>
                <a:lnTo>
                  <a:pt x="106776" y="49708"/>
                </a:lnTo>
                <a:lnTo>
                  <a:pt x="108860" y="46831"/>
                </a:lnTo>
                <a:lnTo>
                  <a:pt x="110447" y="44202"/>
                </a:lnTo>
                <a:lnTo>
                  <a:pt x="111539" y="41821"/>
                </a:lnTo>
                <a:lnTo>
                  <a:pt x="112730" y="39440"/>
                </a:lnTo>
                <a:lnTo>
                  <a:pt x="113523" y="37256"/>
                </a:lnTo>
                <a:lnTo>
                  <a:pt x="113920" y="35272"/>
                </a:lnTo>
                <a:lnTo>
                  <a:pt x="114416" y="33287"/>
                </a:lnTo>
                <a:lnTo>
                  <a:pt x="114658" y="31452"/>
                </a:lnTo>
                <a:lnTo>
                  <a:pt x="114664" y="28029"/>
                </a:lnTo>
                <a:lnTo>
                  <a:pt x="114367" y="26491"/>
                </a:lnTo>
                <a:lnTo>
                  <a:pt x="113722" y="24854"/>
                </a:lnTo>
                <a:lnTo>
                  <a:pt x="113275" y="23515"/>
                </a:lnTo>
                <a:lnTo>
                  <a:pt x="112531" y="22225"/>
                </a:lnTo>
                <a:lnTo>
                  <a:pt x="110546" y="20042"/>
                </a:lnTo>
                <a:lnTo>
                  <a:pt x="109257" y="19199"/>
                </a:lnTo>
                <a:lnTo>
                  <a:pt x="107670" y="18604"/>
                </a:lnTo>
                <a:lnTo>
                  <a:pt x="106181" y="18008"/>
                </a:lnTo>
                <a:lnTo>
                  <a:pt x="104395" y="17710"/>
                </a:lnTo>
                <a:lnTo>
                  <a:pt x="137017" y="17710"/>
                </a:lnTo>
                <a:lnTo>
                  <a:pt x="137286" y="18405"/>
                </a:lnTo>
                <a:lnTo>
                  <a:pt x="137801" y="21282"/>
                </a:lnTo>
                <a:lnTo>
                  <a:pt x="137881" y="28376"/>
                </a:lnTo>
                <a:lnTo>
                  <a:pt x="137584" y="31452"/>
                </a:lnTo>
                <a:lnTo>
                  <a:pt x="117343" y="65038"/>
                </a:lnTo>
                <a:lnTo>
                  <a:pt x="111687" y="70693"/>
                </a:lnTo>
                <a:lnTo>
                  <a:pt x="100526" y="82152"/>
                </a:lnTo>
                <a:lnTo>
                  <a:pt x="138973" y="82152"/>
                </a:lnTo>
                <a:lnTo>
                  <a:pt x="139419" y="82302"/>
                </a:lnTo>
                <a:lnTo>
                  <a:pt x="140213" y="82897"/>
                </a:lnTo>
                <a:lnTo>
                  <a:pt x="140561" y="83393"/>
                </a:lnTo>
                <a:lnTo>
                  <a:pt x="140858" y="84088"/>
                </a:lnTo>
                <a:lnTo>
                  <a:pt x="141156" y="84683"/>
                </a:lnTo>
                <a:lnTo>
                  <a:pt x="141354" y="85477"/>
                </a:lnTo>
                <a:lnTo>
                  <a:pt x="141453" y="86469"/>
                </a:lnTo>
                <a:lnTo>
                  <a:pt x="141652" y="87461"/>
                </a:lnTo>
                <a:lnTo>
                  <a:pt x="141751" y="88651"/>
                </a:lnTo>
                <a:lnTo>
                  <a:pt x="141682" y="92967"/>
                </a:lnTo>
                <a:lnTo>
                  <a:pt x="141503" y="94753"/>
                </a:lnTo>
                <a:lnTo>
                  <a:pt x="141304" y="95597"/>
                </a:lnTo>
                <a:lnTo>
                  <a:pt x="141007" y="96291"/>
                </a:lnTo>
                <a:lnTo>
                  <a:pt x="140808" y="96887"/>
                </a:lnTo>
                <a:lnTo>
                  <a:pt x="140511" y="97333"/>
                </a:lnTo>
                <a:lnTo>
                  <a:pt x="139717" y="97929"/>
                </a:lnTo>
                <a:lnTo>
                  <a:pt x="139271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0">
              <a:lnSpc>
                <a:spcPct val="100000"/>
              </a:lnSpc>
            </a:pPr>
            <a:r>
              <a:rPr spc="-240" dirty="0"/>
              <a:t>SVN </a:t>
            </a:r>
            <a:r>
              <a:rPr spc="-145" dirty="0"/>
              <a:t>vs.</a:t>
            </a:r>
            <a:r>
              <a:rPr spc="-585" dirty="0"/>
              <a:t> </a:t>
            </a:r>
            <a:r>
              <a:rPr spc="-90" dirty="0"/>
              <a:t>Git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65" y="1430694"/>
            <a:ext cx="558800" cy="198755"/>
          </a:xfrm>
          <a:custGeom>
            <a:avLst/>
            <a:gdLst/>
            <a:ahLst/>
            <a:cxnLst/>
            <a:rect l="l" t="t" r="r" b="b"/>
            <a:pathLst>
              <a:path w="558800" h="198755">
                <a:moveTo>
                  <a:pt x="107196" y="176360"/>
                </a:moveTo>
                <a:lnTo>
                  <a:pt x="59729" y="176360"/>
                </a:lnTo>
                <a:lnTo>
                  <a:pt x="64789" y="175616"/>
                </a:lnTo>
                <a:lnTo>
                  <a:pt x="74016" y="172640"/>
                </a:lnTo>
                <a:lnTo>
                  <a:pt x="91677" y="149274"/>
                </a:lnTo>
                <a:lnTo>
                  <a:pt x="91677" y="138757"/>
                </a:lnTo>
                <a:lnTo>
                  <a:pt x="90437" y="134093"/>
                </a:lnTo>
                <a:lnTo>
                  <a:pt x="85477" y="126354"/>
                </a:lnTo>
                <a:lnTo>
                  <a:pt x="82202" y="122980"/>
                </a:lnTo>
                <a:lnTo>
                  <a:pt x="78134" y="120104"/>
                </a:lnTo>
                <a:lnTo>
                  <a:pt x="74066" y="117127"/>
                </a:lnTo>
                <a:lnTo>
                  <a:pt x="69403" y="114448"/>
                </a:lnTo>
                <a:lnTo>
                  <a:pt x="64145" y="112067"/>
                </a:lnTo>
                <a:lnTo>
                  <a:pt x="58985" y="109586"/>
                </a:lnTo>
                <a:lnTo>
                  <a:pt x="53677" y="107106"/>
                </a:lnTo>
                <a:lnTo>
                  <a:pt x="48220" y="104626"/>
                </a:lnTo>
                <a:lnTo>
                  <a:pt x="42763" y="102045"/>
                </a:lnTo>
                <a:lnTo>
                  <a:pt x="11063" y="76249"/>
                </a:lnTo>
                <a:lnTo>
                  <a:pt x="4762" y="58290"/>
                </a:lnTo>
                <a:lnTo>
                  <a:pt x="4762" y="42415"/>
                </a:lnTo>
                <a:lnTo>
                  <a:pt x="26541" y="8830"/>
                </a:lnTo>
                <a:lnTo>
                  <a:pt x="54917" y="0"/>
                </a:lnTo>
                <a:lnTo>
                  <a:pt x="67517" y="0"/>
                </a:lnTo>
                <a:lnTo>
                  <a:pt x="71785" y="396"/>
                </a:lnTo>
                <a:lnTo>
                  <a:pt x="76051" y="1190"/>
                </a:lnTo>
                <a:lnTo>
                  <a:pt x="80416" y="1884"/>
                </a:lnTo>
                <a:lnTo>
                  <a:pt x="84484" y="2877"/>
                </a:lnTo>
                <a:lnTo>
                  <a:pt x="88254" y="4167"/>
                </a:lnTo>
                <a:lnTo>
                  <a:pt x="92124" y="5357"/>
                </a:lnTo>
                <a:lnTo>
                  <a:pt x="95547" y="6746"/>
                </a:lnTo>
                <a:lnTo>
                  <a:pt x="98524" y="8334"/>
                </a:lnTo>
                <a:lnTo>
                  <a:pt x="101501" y="9822"/>
                </a:lnTo>
                <a:lnTo>
                  <a:pt x="103435" y="11062"/>
                </a:lnTo>
                <a:lnTo>
                  <a:pt x="104328" y="12054"/>
                </a:lnTo>
                <a:lnTo>
                  <a:pt x="105320" y="12948"/>
                </a:lnTo>
                <a:lnTo>
                  <a:pt x="105965" y="13692"/>
                </a:lnTo>
                <a:lnTo>
                  <a:pt x="106263" y="14287"/>
                </a:lnTo>
                <a:lnTo>
                  <a:pt x="106560" y="14783"/>
                </a:lnTo>
                <a:lnTo>
                  <a:pt x="106808" y="15478"/>
                </a:lnTo>
                <a:lnTo>
                  <a:pt x="107007" y="16370"/>
                </a:lnTo>
                <a:lnTo>
                  <a:pt x="107205" y="17164"/>
                </a:lnTo>
                <a:lnTo>
                  <a:pt x="107354" y="18156"/>
                </a:lnTo>
                <a:lnTo>
                  <a:pt x="107553" y="20537"/>
                </a:lnTo>
                <a:lnTo>
                  <a:pt x="107560" y="21282"/>
                </a:lnTo>
                <a:lnTo>
                  <a:pt x="57001" y="21282"/>
                </a:lnTo>
                <a:lnTo>
                  <a:pt x="52337" y="22026"/>
                </a:lnTo>
                <a:lnTo>
                  <a:pt x="48368" y="23514"/>
                </a:lnTo>
                <a:lnTo>
                  <a:pt x="44400" y="24904"/>
                </a:lnTo>
                <a:lnTo>
                  <a:pt x="41126" y="26789"/>
                </a:lnTo>
                <a:lnTo>
                  <a:pt x="35967" y="31551"/>
                </a:lnTo>
                <a:lnTo>
                  <a:pt x="34031" y="34379"/>
                </a:lnTo>
                <a:lnTo>
                  <a:pt x="31452" y="40927"/>
                </a:lnTo>
                <a:lnTo>
                  <a:pt x="30807" y="44399"/>
                </a:lnTo>
                <a:lnTo>
                  <a:pt x="30807" y="53429"/>
                </a:lnTo>
                <a:lnTo>
                  <a:pt x="74562" y="87957"/>
                </a:lnTo>
                <a:lnTo>
                  <a:pt x="80019" y="90437"/>
                </a:lnTo>
                <a:lnTo>
                  <a:pt x="85377" y="93215"/>
                </a:lnTo>
                <a:lnTo>
                  <a:pt x="90635" y="96291"/>
                </a:lnTo>
                <a:lnTo>
                  <a:pt x="95894" y="99268"/>
                </a:lnTo>
                <a:lnTo>
                  <a:pt x="100558" y="102840"/>
                </a:lnTo>
                <a:lnTo>
                  <a:pt x="104626" y="107007"/>
                </a:lnTo>
                <a:lnTo>
                  <a:pt x="108793" y="111074"/>
                </a:lnTo>
                <a:lnTo>
                  <a:pt x="112116" y="115937"/>
                </a:lnTo>
                <a:lnTo>
                  <a:pt x="114596" y="121592"/>
                </a:lnTo>
                <a:lnTo>
                  <a:pt x="117177" y="127148"/>
                </a:lnTo>
                <a:lnTo>
                  <a:pt x="118466" y="133745"/>
                </a:lnTo>
                <a:lnTo>
                  <a:pt x="118466" y="150414"/>
                </a:lnTo>
                <a:lnTo>
                  <a:pt x="116780" y="158451"/>
                </a:lnTo>
                <a:lnTo>
                  <a:pt x="113407" y="165496"/>
                </a:lnTo>
                <a:lnTo>
                  <a:pt x="110132" y="172541"/>
                </a:lnTo>
                <a:lnTo>
                  <a:pt x="107196" y="176360"/>
                </a:lnTo>
                <a:close/>
              </a:path>
              <a:path w="558800" h="198755">
                <a:moveTo>
                  <a:pt x="104278" y="34974"/>
                </a:moveTo>
                <a:lnTo>
                  <a:pt x="102492" y="34974"/>
                </a:lnTo>
                <a:lnTo>
                  <a:pt x="100756" y="34279"/>
                </a:lnTo>
                <a:lnTo>
                  <a:pt x="98374" y="32890"/>
                </a:lnTo>
                <a:lnTo>
                  <a:pt x="96092" y="31501"/>
                </a:lnTo>
                <a:lnTo>
                  <a:pt x="93265" y="29963"/>
                </a:lnTo>
                <a:lnTo>
                  <a:pt x="89892" y="28276"/>
                </a:lnTo>
                <a:lnTo>
                  <a:pt x="86518" y="26490"/>
                </a:lnTo>
                <a:lnTo>
                  <a:pt x="82500" y="24904"/>
                </a:lnTo>
                <a:lnTo>
                  <a:pt x="77837" y="23514"/>
                </a:lnTo>
                <a:lnTo>
                  <a:pt x="73272" y="22026"/>
                </a:lnTo>
                <a:lnTo>
                  <a:pt x="68113" y="21282"/>
                </a:lnTo>
                <a:lnTo>
                  <a:pt x="107560" y="21282"/>
                </a:lnTo>
                <a:lnTo>
                  <a:pt x="107503" y="27334"/>
                </a:lnTo>
                <a:lnTo>
                  <a:pt x="107368" y="28276"/>
                </a:lnTo>
                <a:lnTo>
                  <a:pt x="107283" y="29021"/>
                </a:lnTo>
                <a:lnTo>
                  <a:pt x="104873" y="34775"/>
                </a:lnTo>
                <a:lnTo>
                  <a:pt x="104278" y="34974"/>
                </a:lnTo>
                <a:close/>
              </a:path>
              <a:path w="558800" h="198755">
                <a:moveTo>
                  <a:pt x="52982" y="198238"/>
                </a:moveTo>
                <a:lnTo>
                  <a:pt x="46533" y="198238"/>
                </a:lnTo>
                <a:lnTo>
                  <a:pt x="40530" y="197692"/>
                </a:lnTo>
                <a:lnTo>
                  <a:pt x="4465" y="184546"/>
                </a:lnTo>
                <a:lnTo>
                  <a:pt x="0" y="174525"/>
                </a:lnTo>
                <a:lnTo>
                  <a:pt x="0" y="169266"/>
                </a:lnTo>
                <a:lnTo>
                  <a:pt x="2679" y="160734"/>
                </a:lnTo>
                <a:lnTo>
                  <a:pt x="3274" y="160336"/>
                </a:lnTo>
                <a:lnTo>
                  <a:pt x="3969" y="160138"/>
                </a:lnTo>
                <a:lnTo>
                  <a:pt x="6151" y="160138"/>
                </a:lnTo>
                <a:lnTo>
                  <a:pt x="8086" y="160981"/>
                </a:lnTo>
                <a:lnTo>
                  <a:pt x="10567" y="162668"/>
                </a:lnTo>
                <a:lnTo>
                  <a:pt x="13146" y="164355"/>
                </a:lnTo>
                <a:lnTo>
                  <a:pt x="46831" y="176360"/>
                </a:lnTo>
                <a:lnTo>
                  <a:pt x="107196" y="176360"/>
                </a:lnTo>
                <a:lnTo>
                  <a:pt x="105518" y="178543"/>
                </a:lnTo>
                <a:lnTo>
                  <a:pt x="66339" y="197308"/>
                </a:lnTo>
                <a:lnTo>
                  <a:pt x="59782" y="198006"/>
                </a:lnTo>
                <a:lnTo>
                  <a:pt x="52982" y="198238"/>
                </a:lnTo>
                <a:close/>
              </a:path>
              <a:path w="558800" h="198755">
                <a:moveTo>
                  <a:pt x="219272" y="196303"/>
                </a:moveTo>
                <a:lnTo>
                  <a:pt x="212278" y="196253"/>
                </a:lnTo>
                <a:lnTo>
                  <a:pt x="210591" y="196154"/>
                </a:lnTo>
                <a:lnTo>
                  <a:pt x="209003" y="196154"/>
                </a:lnTo>
                <a:lnTo>
                  <a:pt x="135879" y="11906"/>
                </a:lnTo>
                <a:lnTo>
                  <a:pt x="135086" y="9723"/>
                </a:lnTo>
                <a:lnTo>
                  <a:pt x="134677" y="8135"/>
                </a:lnTo>
                <a:lnTo>
                  <a:pt x="134582" y="5209"/>
                </a:lnTo>
                <a:lnTo>
                  <a:pt x="134987" y="4266"/>
                </a:lnTo>
                <a:lnTo>
                  <a:pt x="136773" y="2877"/>
                </a:lnTo>
                <a:lnTo>
                  <a:pt x="138211" y="2430"/>
                </a:lnTo>
                <a:lnTo>
                  <a:pt x="142180" y="2033"/>
                </a:lnTo>
                <a:lnTo>
                  <a:pt x="144858" y="1934"/>
                </a:lnTo>
                <a:lnTo>
                  <a:pt x="151010" y="1934"/>
                </a:lnTo>
                <a:lnTo>
                  <a:pt x="153193" y="2033"/>
                </a:lnTo>
                <a:lnTo>
                  <a:pt x="154780" y="2232"/>
                </a:lnTo>
                <a:lnTo>
                  <a:pt x="156467" y="2331"/>
                </a:lnTo>
                <a:lnTo>
                  <a:pt x="157757" y="2579"/>
                </a:lnTo>
                <a:lnTo>
                  <a:pt x="159543" y="3372"/>
                </a:lnTo>
                <a:lnTo>
                  <a:pt x="160188" y="3918"/>
                </a:lnTo>
                <a:lnTo>
                  <a:pt x="160585" y="4613"/>
                </a:lnTo>
                <a:lnTo>
                  <a:pt x="161081" y="5209"/>
                </a:lnTo>
                <a:lnTo>
                  <a:pt x="161527" y="6002"/>
                </a:lnTo>
                <a:lnTo>
                  <a:pt x="161924" y="6995"/>
                </a:lnTo>
                <a:lnTo>
                  <a:pt x="217140" y="169068"/>
                </a:lnTo>
                <a:lnTo>
                  <a:pt x="240595" y="169068"/>
                </a:lnTo>
                <a:lnTo>
                  <a:pt x="228302" y="195262"/>
                </a:lnTo>
                <a:lnTo>
                  <a:pt x="227111" y="195658"/>
                </a:lnTo>
                <a:lnTo>
                  <a:pt x="225523" y="195906"/>
                </a:lnTo>
                <a:lnTo>
                  <a:pt x="223539" y="196006"/>
                </a:lnTo>
                <a:lnTo>
                  <a:pt x="221653" y="196204"/>
                </a:lnTo>
                <a:lnTo>
                  <a:pt x="219272" y="196303"/>
                </a:lnTo>
                <a:close/>
              </a:path>
              <a:path w="558800" h="198755">
                <a:moveTo>
                  <a:pt x="240595" y="169068"/>
                </a:moveTo>
                <a:lnTo>
                  <a:pt x="217288" y="169068"/>
                </a:lnTo>
                <a:lnTo>
                  <a:pt x="271015" y="7292"/>
                </a:lnTo>
                <a:lnTo>
                  <a:pt x="271313" y="6200"/>
                </a:lnTo>
                <a:lnTo>
                  <a:pt x="278307" y="2232"/>
                </a:lnTo>
                <a:lnTo>
                  <a:pt x="280094" y="2033"/>
                </a:lnTo>
                <a:lnTo>
                  <a:pt x="282475" y="1934"/>
                </a:lnTo>
                <a:lnTo>
                  <a:pt x="288527" y="1934"/>
                </a:lnTo>
                <a:lnTo>
                  <a:pt x="290958" y="2083"/>
                </a:lnTo>
                <a:lnTo>
                  <a:pt x="292744" y="2381"/>
                </a:lnTo>
                <a:lnTo>
                  <a:pt x="294530" y="2579"/>
                </a:lnTo>
                <a:lnTo>
                  <a:pt x="295721" y="3026"/>
                </a:lnTo>
                <a:lnTo>
                  <a:pt x="296316" y="3720"/>
                </a:lnTo>
                <a:lnTo>
                  <a:pt x="297010" y="4414"/>
                </a:lnTo>
                <a:lnTo>
                  <a:pt x="297199" y="5209"/>
                </a:lnTo>
                <a:lnTo>
                  <a:pt x="297152" y="6200"/>
                </a:lnTo>
                <a:lnTo>
                  <a:pt x="297060" y="6845"/>
                </a:lnTo>
                <a:lnTo>
                  <a:pt x="296961" y="8135"/>
                </a:lnTo>
                <a:lnTo>
                  <a:pt x="296514" y="9871"/>
                </a:lnTo>
                <a:lnTo>
                  <a:pt x="295721" y="12054"/>
                </a:lnTo>
                <a:lnTo>
                  <a:pt x="240595" y="169068"/>
                </a:lnTo>
                <a:close/>
              </a:path>
              <a:path w="558800" h="198755">
                <a:moveTo>
                  <a:pt x="473565" y="160585"/>
                </a:moveTo>
                <a:lnTo>
                  <a:pt x="449753" y="160585"/>
                </a:lnTo>
                <a:lnTo>
                  <a:pt x="449535" y="151308"/>
                </a:lnTo>
                <a:lnTo>
                  <a:pt x="449381" y="142080"/>
                </a:lnTo>
                <a:lnTo>
                  <a:pt x="449315" y="6449"/>
                </a:lnTo>
                <a:lnTo>
                  <a:pt x="449505" y="5804"/>
                </a:lnTo>
                <a:lnTo>
                  <a:pt x="450305" y="4613"/>
                </a:lnTo>
                <a:lnTo>
                  <a:pt x="450944" y="4117"/>
                </a:lnTo>
                <a:lnTo>
                  <a:pt x="451839" y="3720"/>
                </a:lnTo>
                <a:lnTo>
                  <a:pt x="452829" y="3224"/>
                </a:lnTo>
                <a:lnTo>
                  <a:pt x="454077" y="2877"/>
                </a:lnTo>
                <a:lnTo>
                  <a:pt x="457144" y="2480"/>
                </a:lnTo>
                <a:lnTo>
                  <a:pt x="459183" y="2381"/>
                </a:lnTo>
                <a:lnTo>
                  <a:pt x="463850" y="2381"/>
                </a:lnTo>
                <a:lnTo>
                  <a:pt x="465736" y="2480"/>
                </a:lnTo>
                <a:lnTo>
                  <a:pt x="468908" y="2877"/>
                </a:lnTo>
                <a:lnTo>
                  <a:pt x="470146" y="3224"/>
                </a:lnTo>
                <a:lnTo>
                  <a:pt x="471041" y="3720"/>
                </a:lnTo>
                <a:lnTo>
                  <a:pt x="471937" y="4117"/>
                </a:lnTo>
                <a:lnTo>
                  <a:pt x="472575" y="4613"/>
                </a:lnTo>
                <a:lnTo>
                  <a:pt x="473375" y="5804"/>
                </a:lnTo>
                <a:lnTo>
                  <a:pt x="473565" y="6449"/>
                </a:lnTo>
                <a:lnTo>
                  <a:pt x="473565" y="160585"/>
                </a:lnTo>
                <a:close/>
              </a:path>
              <a:path w="558800" h="198755">
                <a:moveTo>
                  <a:pt x="342452" y="196303"/>
                </a:moveTo>
                <a:lnTo>
                  <a:pt x="337690" y="196303"/>
                </a:lnTo>
                <a:lnTo>
                  <a:pt x="335706" y="196154"/>
                </a:lnTo>
                <a:lnTo>
                  <a:pt x="334118" y="195857"/>
                </a:lnTo>
                <a:lnTo>
                  <a:pt x="332630" y="195658"/>
                </a:lnTo>
                <a:lnTo>
                  <a:pt x="328016" y="9871"/>
                </a:lnTo>
                <a:lnTo>
                  <a:pt x="329108" y="7044"/>
                </a:lnTo>
                <a:lnTo>
                  <a:pt x="333473" y="3670"/>
                </a:lnTo>
                <a:lnTo>
                  <a:pt x="335854" y="2827"/>
                </a:lnTo>
                <a:lnTo>
                  <a:pt x="353515" y="2827"/>
                </a:lnTo>
                <a:lnTo>
                  <a:pt x="355897" y="3075"/>
                </a:lnTo>
                <a:lnTo>
                  <a:pt x="357782" y="3571"/>
                </a:lnTo>
                <a:lnTo>
                  <a:pt x="359766" y="4068"/>
                </a:lnTo>
                <a:lnTo>
                  <a:pt x="361502" y="4911"/>
                </a:lnTo>
                <a:lnTo>
                  <a:pt x="362991" y="6101"/>
                </a:lnTo>
                <a:lnTo>
                  <a:pt x="364578" y="7193"/>
                </a:lnTo>
                <a:lnTo>
                  <a:pt x="366066" y="8781"/>
                </a:lnTo>
                <a:lnTo>
                  <a:pt x="367455" y="10864"/>
                </a:lnTo>
                <a:lnTo>
                  <a:pt x="368944" y="12848"/>
                </a:lnTo>
                <a:lnTo>
                  <a:pt x="370531" y="15379"/>
                </a:lnTo>
                <a:lnTo>
                  <a:pt x="379293" y="31253"/>
                </a:lnTo>
                <a:lnTo>
                  <a:pt x="351680" y="31253"/>
                </a:lnTo>
                <a:lnTo>
                  <a:pt x="351878" y="38397"/>
                </a:lnTo>
                <a:lnTo>
                  <a:pt x="352027" y="45690"/>
                </a:lnTo>
                <a:lnTo>
                  <a:pt x="352159" y="55562"/>
                </a:lnTo>
                <a:lnTo>
                  <a:pt x="352251" y="127843"/>
                </a:lnTo>
                <a:lnTo>
                  <a:pt x="352218" y="192434"/>
                </a:lnTo>
                <a:lnTo>
                  <a:pt x="345875" y="195857"/>
                </a:lnTo>
                <a:lnTo>
                  <a:pt x="344387" y="196154"/>
                </a:lnTo>
                <a:lnTo>
                  <a:pt x="342452" y="196303"/>
                </a:lnTo>
                <a:close/>
              </a:path>
              <a:path w="558800" h="198755">
                <a:moveTo>
                  <a:pt x="463993" y="195857"/>
                </a:moveTo>
                <a:lnTo>
                  <a:pt x="451944" y="195857"/>
                </a:lnTo>
                <a:lnTo>
                  <a:pt x="449658" y="195608"/>
                </a:lnTo>
                <a:lnTo>
                  <a:pt x="431303" y="176657"/>
                </a:lnTo>
                <a:lnTo>
                  <a:pt x="370580" y="67121"/>
                </a:lnTo>
                <a:lnTo>
                  <a:pt x="351977" y="31253"/>
                </a:lnTo>
                <a:lnTo>
                  <a:pt x="379293" y="31253"/>
                </a:lnTo>
                <a:lnTo>
                  <a:pt x="418949" y="102988"/>
                </a:lnTo>
                <a:lnTo>
                  <a:pt x="421826" y="108147"/>
                </a:lnTo>
                <a:lnTo>
                  <a:pt x="424607" y="113208"/>
                </a:lnTo>
                <a:lnTo>
                  <a:pt x="427283" y="118168"/>
                </a:lnTo>
                <a:lnTo>
                  <a:pt x="429960" y="123030"/>
                </a:lnTo>
                <a:lnTo>
                  <a:pt x="432541" y="127843"/>
                </a:lnTo>
                <a:lnTo>
                  <a:pt x="437504" y="137368"/>
                </a:lnTo>
                <a:lnTo>
                  <a:pt x="439933" y="142080"/>
                </a:lnTo>
                <a:lnTo>
                  <a:pt x="442314" y="146743"/>
                </a:lnTo>
                <a:lnTo>
                  <a:pt x="444800" y="151308"/>
                </a:lnTo>
                <a:lnTo>
                  <a:pt x="447229" y="155922"/>
                </a:lnTo>
                <a:lnTo>
                  <a:pt x="449610" y="160585"/>
                </a:lnTo>
                <a:lnTo>
                  <a:pt x="473565" y="160585"/>
                </a:lnTo>
                <a:lnTo>
                  <a:pt x="473565" y="186828"/>
                </a:lnTo>
                <a:lnTo>
                  <a:pt x="473222" y="188514"/>
                </a:lnTo>
                <a:lnTo>
                  <a:pt x="472527" y="189904"/>
                </a:lnTo>
                <a:lnTo>
                  <a:pt x="471937" y="191293"/>
                </a:lnTo>
                <a:lnTo>
                  <a:pt x="471089" y="192434"/>
                </a:lnTo>
                <a:lnTo>
                  <a:pt x="469993" y="193326"/>
                </a:lnTo>
                <a:lnTo>
                  <a:pt x="469003" y="194220"/>
                </a:lnTo>
                <a:lnTo>
                  <a:pt x="467869" y="194864"/>
                </a:lnTo>
                <a:lnTo>
                  <a:pt x="465288" y="195658"/>
                </a:lnTo>
                <a:lnTo>
                  <a:pt x="463993" y="195857"/>
                </a:lnTo>
                <a:close/>
              </a:path>
              <a:path w="558800" h="198755">
                <a:moveTo>
                  <a:pt x="545698" y="93315"/>
                </a:moveTo>
                <a:lnTo>
                  <a:pt x="539450" y="93315"/>
                </a:lnTo>
                <a:lnTo>
                  <a:pt x="536868" y="93066"/>
                </a:lnTo>
                <a:lnTo>
                  <a:pt x="527001" y="79523"/>
                </a:lnTo>
                <a:lnTo>
                  <a:pt x="527001" y="72974"/>
                </a:lnTo>
                <a:lnTo>
                  <a:pt x="530125" y="62656"/>
                </a:lnTo>
                <a:lnTo>
                  <a:pt x="531315" y="61267"/>
                </a:lnTo>
                <a:lnTo>
                  <a:pt x="532906" y="60324"/>
                </a:lnTo>
                <a:lnTo>
                  <a:pt x="534887" y="59828"/>
                </a:lnTo>
                <a:lnTo>
                  <a:pt x="536868" y="59232"/>
                </a:lnTo>
                <a:lnTo>
                  <a:pt x="539450" y="58935"/>
                </a:lnTo>
                <a:lnTo>
                  <a:pt x="545698" y="58935"/>
                </a:lnTo>
                <a:lnTo>
                  <a:pt x="548232" y="59232"/>
                </a:lnTo>
                <a:lnTo>
                  <a:pt x="550213" y="59828"/>
                </a:lnTo>
                <a:lnTo>
                  <a:pt x="552204" y="60324"/>
                </a:lnTo>
                <a:lnTo>
                  <a:pt x="553785" y="61267"/>
                </a:lnTo>
                <a:lnTo>
                  <a:pt x="554975" y="62656"/>
                </a:lnTo>
                <a:lnTo>
                  <a:pt x="556271" y="63945"/>
                </a:lnTo>
                <a:lnTo>
                  <a:pt x="557109" y="65731"/>
                </a:lnTo>
                <a:lnTo>
                  <a:pt x="557509" y="68014"/>
                </a:lnTo>
                <a:lnTo>
                  <a:pt x="558004" y="70197"/>
                </a:lnTo>
                <a:lnTo>
                  <a:pt x="558252" y="72974"/>
                </a:lnTo>
                <a:lnTo>
                  <a:pt x="558252" y="79523"/>
                </a:lnTo>
                <a:lnTo>
                  <a:pt x="558004" y="82202"/>
                </a:lnTo>
                <a:lnTo>
                  <a:pt x="557509" y="84385"/>
                </a:lnTo>
                <a:lnTo>
                  <a:pt x="557109" y="86567"/>
                </a:lnTo>
                <a:lnTo>
                  <a:pt x="548232" y="93066"/>
                </a:lnTo>
                <a:lnTo>
                  <a:pt x="545698" y="93315"/>
                </a:lnTo>
                <a:close/>
              </a:path>
              <a:path w="558800" h="198755">
                <a:moveTo>
                  <a:pt x="545698" y="196749"/>
                </a:moveTo>
                <a:lnTo>
                  <a:pt x="539450" y="196749"/>
                </a:lnTo>
                <a:lnTo>
                  <a:pt x="536868" y="196452"/>
                </a:lnTo>
                <a:lnTo>
                  <a:pt x="534887" y="195857"/>
                </a:lnTo>
                <a:lnTo>
                  <a:pt x="532906" y="195361"/>
                </a:lnTo>
                <a:lnTo>
                  <a:pt x="527001" y="182909"/>
                </a:lnTo>
                <a:lnTo>
                  <a:pt x="527001" y="176360"/>
                </a:lnTo>
                <a:lnTo>
                  <a:pt x="539450" y="162371"/>
                </a:lnTo>
                <a:lnTo>
                  <a:pt x="545698" y="162371"/>
                </a:lnTo>
                <a:lnTo>
                  <a:pt x="548232" y="162668"/>
                </a:lnTo>
                <a:lnTo>
                  <a:pt x="552204" y="163859"/>
                </a:lnTo>
                <a:lnTo>
                  <a:pt x="553785" y="164802"/>
                </a:lnTo>
                <a:lnTo>
                  <a:pt x="554975" y="166091"/>
                </a:lnTo>
                <a:lnTo>
                  <a:pt x="556271" y="167381"/>
                </a:lnTo>
                <a:lnTo>
                  <a:pt x="557109" y="169167"/>
                </a:lnTo>
                <a:lnTo>
                  <a:pt x="557509" y="171449"/>
                </a:lnTo>
                <a:lnTo>
                  <a:pt x="558004" y="173631"/>
                </a:lnTo>
                <a:lnTo>
                  <a:pt x="558252" y="176360"/>
                </a:lnTo>
                <a:lnTo>
                  <a:pt x="558252" y="182909"/>
                </a:lnTo>
                <a:lnTo>
                  <a:pt x="558004" y="185638"/>
                </a:lnTo>
                <a:lnTo>
                  <a:pt x="557509" y="187820"/>
                </a:lnTo>
                <a:lnTo>
                  <a:pt x="557109" y="190003"/>
                </a:lnTo>
                <a:lnTo>
                  <a:pt x="556271" y="191789"/>
                </a:lnTo>
                <a:lnTo>
                  <a:pt x="553785" y="194467"/>
                </a:lnTo>
                <a:lnTo>
                  <a:pt x="552204" y="195361"/>
                </a:lnTo>
                <a:lnTo>
                  <a:pt x="550213" y="195857"/>
                </a:lnTo>
                <a:lnTo>
                  <a:pt x="548232" y="196452"/>
                </a:lnTo>
                <a:lnTo>
                  <a:pt x="545698" y="19674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01" y="1830687"/>
            <a:ext cx="7634387" cy="23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662" y="2165331"/>
            <a:ext cx="6956738" cy="237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2718" y="2554590"/>
            <a:ext cx="5664420" cy="237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43" y="30205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716" y="2965945"/>
            <a:ext cx="410209" cy="200660"/>
          </a:xfrm>
          <a:custGeom>
            <a:avLst/>
            <a:gdLst/>
            <a:ahLst/>
            <a:cxnLst/>
            <a:rect l="l" t="t" r="r" b="b"/>
            <a:pathLst>
              <a:path w="410209" h="200660">
                <a:moveTo>
                  <a:pt x="99293" y="200167"/>
                </a:moveTo>
                <a:lnTo>
                  <a:pt x="94431" y="200167"/>
                </a:lnTo>
                <a:lnTo>
                  <a:pt x="83567" y="199740"/>
                </a:lnTo>
                <a:lnTo>
                  <a:pt x="46100" y="189465"/>
                </a:lnTo>
                <a:lnTo>
                  <a:pt x="14139" y="159468"/>
                </a:lnTo>
                <a:lnTo>
                  <a:pt x="326" y="113738"/>
                </a:lnTo>
                <a:lnTo>
                  <a:pt x="0" y="101050"/>
                </a:lnTo>
                <a:lnTo>
                  <a:pt x="353" y="91795"/>
                </a:lnTo>
                <a:lnTo>
                  <a:pt x="10613" y="52506"/>
                </a:lnTo>
                <a:lnTo>
                  <a:pt x="40146" y="18155"/>
                </a:lnTo>
                <a:lnTo>
                  <a:pt x="85139" y="2684"/>
                </a:lnTo>
                <a:lnTo>
                  <a:pt x="95622" y="2228"/>
                </a:lnTo>
                <a:lnTo>
                  <a:pt x="102964" y="2228"/>
                </a:lnTo>
                <a:lnTo>
                  <a:pt x="109860" y="2876"/>
                </a:lnTo>
                <a:lnTo>
                  <a:pt x="122758" y="5457"/>
                </a:lnTo>
                <a:lnTo>
                  <a:pt x="128463" y="6991"/>
                </a:lnTo>
                <a:lnTo>
                  <a:pt x="133424" y="8772"/>
                </a:lnTo>
                <a:lnTo>
                  <a:pt x="138484" y="10467"/>
                </a:lnTo>
                <a:lnTo>
                  <a:pt x="142701" y="12353"/>
                </a:lnTo>
                <a:lnTo>
                  <a:pt x="146075" y="14430"/>
                </a:lnTo>
                <a:lnTo>
                  <a:pt x="149547" y="16421"/>
                </a:lnTo>
                <a:lnTo>
                  <a:pt x="151928" y="18049"/>
                </a:lnTo>
                <a:lnTo>
                  <a:pt x="154508" y="20631"/>
                </a:lnTo>
                <a:lnTo>
                  <a:pt x="155401" y="22126"/>
                </a:lnTo>
                <a:lnTo>
                  <a:pt x="155984" y="24107"/>
                </a:lnTo>
                <a:lnTo>
                  <a:pt x="95027" y="24107"/>
                </a:lnTo>
                <a:lnTo>
                  <a:pt x="87269" y="24470"/>
                </a:lnTo>
                <a:lnTo>
                  <a:pt x="49653" y="41130"/>
                </a:lnTo>
                <a:lnTo>
                  <a:pt x="29459" y="77610"/>
                </a:lnTo>
                <a:lnTo>
                  <a:pt x="26929" y="99212"/>
                </a:lnTo>
                <a:lnTo>
                  <a:pt x="26931" y="102984"/>
                </a:lnTo>
                <a:lnTo>
                  <a:pt x="34770" y="140661"/>
                </a:lnTo>
                <a:lnTo>
                  <a:pt x="61754" y="169956"/>
                </a:lnTo>
                <a:lnTo>
                  <a:pt x="95473" y="177840"/>
                </a:lnTo>
                <a:lnTo>
                  <a:pt x="156194" y="177840"/>
                </a:lnTo>
                <a:lnTo>
                  <a:pt x="156194" y="178488"/>
                </a:lnTo>
                <a:lnTo>
                  <a:pt x="119037" y="197786"/>
                </a:lnTo>
                <a:lnTo>
                  <a:pt x="104204" y="199872"/>
                </a:lnTo>
                <a:lnTo>
                  <a:pt x="99293" y="200167"/>
                </a:lnTo>
                <a:close/>
              </a:path>
              <a:path w="410209" h="200660">
                <a:moveTo>
                  <a:pt x="152722" y="42262"/>
                </a:moveTo>
                <a:lnTo>
                  <a:pt x="150837" y="42262"/>
                </a:lnTo>
                <a:lnTo>
                  <a:pt x="148852" y="41319"/>
                </a:lnTo>
                <a:lnTo>
                  <a:pt x="143297" y="37547"/>
                </a:lnTo>
                <a:lnTo>
                  <a:pt x="139576" y="35471"/>
                </a:lnTo>
                <a:lnTo>
                  <a:pt x="130249" y="30899"/>
                </a:lnTo>
                <a:lnTo>
                  <a:pt x="124643" y="28822"/>
                </a:lnTo>
                <a:lnTo>
                  <a:pt x="111646" y="25050"/>
                </a:lnTo>
                <a:lnTo>
                  <a:pt x="103956" y="24107"/>
                </a:lnTo>
                <a:lnTo>
                  <a:pt x="155984" y="24107"/>
                </a:lnTo>
                <a:lnTo>
                  <a:pt x="156393" y="25498"/>
                </a:lnTo>
                <a:lnTo>
                  <a:pt x="156584" y="27370"/>
                </a:lnTo>
                <a:lnTo>
                  <a:pt x="156542" y="34670"/>
                </a:lnTo>
                <a:lnTo>
                  <a:pt x="153367" y="42062"/>
                </a:lnTo>
                <a:lnTo>
                  <a:pt x="152722" y="42262"/>
                </a:lnTo>
                <a:close/>
              </a:path>
              <a:path w="410209" h="200660">
                <a:moveTo>
                  <a:pt x="156194" y="177840"/>
                </a:moveTo>
                <a:lnTo>
                  <a:pt x="101427" y="177840"/>
                </a:lnTo>
                <a:lnTo>
                  <a:pt x="107429" y="177155"/>
                </a:lnTo>
                <a:lnTo>
                  <a:pt x="113481" y="175764"/>
                </a:lnTo>
                <a:lnTo>
                  <a:pt x="119633" y="174278"/>
                </a:lnTo>
                <a:lnTo>
                  <a:pt x="125338" y="172087"/>
                </a:lnTo>
                <a:lnTo>
                  <a:pt x="130596" y="169211"/>
                </a:lnTo>
                <a:lnTo>
                  <a:pt x="130596" y="113109"/>
                </a:lnTo>
                <a:lnTo>
                  <a:pt x="84262" y="113109"/>
                </a:lnTo>
                <a:lnTo>
                  <a:pt x="82971" y="112261"/>
                </a:lnTo>
                <a:lnTo>
                  <a:pt x="82079" y="110575"/>
                </a:lnTo>
                <a:lnTo>
                  <a:pt x="81285" y="108889"/>
                </a:lnTo>
                <a:lnTo>
                  <a:pt x="80888" y="106260"/>
                </a:lnTo>
                <a:lnTo>
                  <a:pt x="80891" y="100755"/>
                </a:lnTo>
                <a:lnTo>
                  <a:pt x="85055" y="92125"/>
                </a:lnTo>
                <a:lnTo>
                  <a:pt x="148208" y="92125"/>
                </a:lnTo>
                <a:lnTo>
                  <a:pt x="156194" y="100755"/>
                </a:lnTo>
                <a:lnTo>
                  <a:pt x="156194" y="177840"/>
                </a:lnTo>
                <a:close/>
              </a:path>
              <a:path w="410209" h="200660">
                <a:moveTo>
                  <a:pt x="216123" y="198386"/>
                </a:moveTo>
                <a:lnTo>
                  <a:pt x="211261" y="198386"/>
                </a:lnTo>
                <a:lnTo>
                  <a:pt x="209277" y="198281"/>
                </a:lnTo>
                <a:lnTo>
                  <a:pt x="201439" y="194566"/>
                </a:lnTo>
                <a:lnTo>
                  <a:pt x="201439" y="59131"/>
                </a:lnTo>
                <a:lnTo>
                  <a:pt x="211261" y="55216"/>
                </a:lnTo>
                <a:lnTo>
                  <a:pt x="216123" y="55216"/>
                </a:lnTo>
                <a:lnTo>
                  <a:pt x="225995" y="59131"/>
                </a:lnTo>
                <a:lnTo>
                  <a:pt x="225995" y="194566"/>
                </a:lnTo>
                <a:lnTo>
                  <a:pt x="216123" y="198386"/>
                </a:lnTo>
                <a:close/>
              </a:path>
              <a:path w="410209" h="200660">
                <a:moveTo>
                  <a:pt x="219348" y="29460"/>
                </a:moveTo>
                <a:lnTo>
                  <a:pt x="207739" y="29460"/>
                </a:lnTo>
                <a:lnTo>
                  <a:pt x="203770" y="28470"/>
                </a:lnTo>
                <a:lnTo>
                  <a:pt x="201587" y="26488"/>
                </a:lnTo>
                <a:lnTo>
                  <a:pt x="199503" y="24403"/>
                </a:lnTo>
                <a:lnTo>
                  <a:pt x="198462" y="20535"/>
                </a:lnTo>
                <a:lnTo>
                  <a:pt x="198518" y="8924"/>
                </a:lnTo>
                <a:lnTo>
                  <a:pt x="199553" y="5210"/>
                </a:lnTo>
                <a:lnTo>
                  <a:pt x="203919" y="1038"/>
                </a:lnTo>
                <a:lnTo>
                  <a:pt x="207937" y="0"/>
                </a:lnTo>
                <a:lnTo>
                  <a:pt x="219546" y="0"/>
                </a:lnTo>
                <a:lnTo>
                  <a:pt x="223465" y="1038"/>
                </a:lnTo>
                <a:lnTo>
                  <a:pt x="225549" y="3124"/>
                </a:lnTo>
                <a:lnTo>
                  <a:pt x="227732" y="5105"/>
                </a:lnTo>
                <a:lnTo>
                  <a:pt x="228823" y="8924"/>
                </a:lnTo>
                <a:lnTo>
                  <a:pt x="228768" y="20535"/>
                </a:lnTo>
                <a:lnTo>
                  <a:pt x="227732" y="24260"/>
                </a:lnTo>
                <a:lnTo>
                  <a:pt x="223365" y="28422"/>
                </a:lnTo>
                <a:lnTo>
                  <a:pt x="219348" y="29460"/>
                </a:lnTo>
                <a:close/>
              </a:path>
              <a:path w="410209" h="200660">
                <a:moveTo>
                  <a:pt x="301748" y="55959"/>
                </a:moveTo>
                <a:lnTo>
                  <a:pt x="277192" y="55959"/>
                </a:lnTo>
                <a:lnTo>
                  <a:pt x="277192" y="23412"/>
                </a:lnTo>
                <a:lnTo>
                  <a:pt x="279573" y="20688"/>
                </a:lnTo>
                <a:lnTo>
                  <a:pt x="280565" y="20183"/>
                </a:lnTo>
                <a:lnTo>
                  <a:pt x="281855" y="19840"/>
                </a:lnTo>
                <a:lnTo>
                  <a:pt x="285030" y="19440"/>
                </a:lnTo>
                <a:lnTo>
                  <a:pt x="293910" y="19440"/>
                </a:lnTo>
                <a:lnTo>
                  <a:pt x="297085" y="19840"/>
                </a:lnTo>
                <a:lnTo>
                  <a:pt x="298325" y="20183"/>
                </a:lnTo>
                <a:lnTo>
                  <a:pt x="299219" y="20688"/>
                </a:lnTo>
                <a:lnTo>
                  <a:pt x="300111" y="21078"/>
                </a:lnTo>
                <a:lnTo>
                  <a:pt x="300756" y="21574"/>
                </a:lnTo>
                <a:lnTo>
                  <a:pt x="301550" y="22764"/>
                </a:lnTo>
                <a:lnTo>
                  <a:pt x="301748" y="23412"/>
                </a:lnTo>
                <a:lnTo>
                  <a:pt x="301748" y="55959"/>
                </a:lnTo>
                <a:close/>
              </a:path>
              <a:path w="410209" h="200660">
                <a:moveTo>
                  <a:pt x="337616" y="76342"/>
                </a:moveTo>
                <a:lnTo>
                  <a:pt x="256951" y="76342"/>
                </a:lnTo>
                <a:lnTo>
                  <a:pt x="255761" y="75552"/>
                </a:lnTo>
                <a:lnTo>
                  <a:pt x="253975" y="72380"/>
                </a:lnTo>
                <a:lnTo>
                  <a:pt x="253528" y="69799"/>
                </a:lnTo>
                <a:lnTo>
                  <a:pt x="253528" y="64341"/>
                </a:lnTo>
                <a:lnTo>
                  <a:pt x="254867" y="58340"/>
                </a:lnTo>
                <a:lnTo>
                  <a:pt x="255265" y="57445"/>
                </a:lnTo>
                <a:lnTo>
                  <a:pt x="255761" y="56845"/>
                </a:lnTo>
                <a:lnTo>
                  <a:pt x="256356" y="56549"/>
                </a:lnTo>
                <a:lnTo>
                  <a:pt x="257051" y="56149"/>
                </a:lnTo>
                <a:lnTo>
                  <a:pt x="257794" y="55959"/>
                </a:lnTo>
                <a:lnTo>
                  <a:pt x="336921" y="55959"/>
                </a:lnTo>
                <a:lnTo>
                  <a:pt x="337616" y="56149"/>
                </a:lnTo>
                <a:lnTo>
                  <a:pt x="338211" y="56549"/>
                </a:lnTo>
                <a:lnTo>
                  <a:pt x="338806" y="56845"/>
                </a:lnTo>
                <a:lnTo>
                  <a:pt x="339303" y="57445"/>
                </a:lnTo>
                <a:lnTo>
                  <a:pt x="339700" y="58340"/>
                </a:lnTo>
                <a:lnTo>
                  <a:pt x="340196" y="59131"/>
                </a:lnTo>
                <a:lnTo>
                  <a:pt x="340543" y="60169"/>
                </a:lnTo>
                <a:lnTo>
                  <a:pt x="340940" y="62750"/>
                </a:lnTo>
                <a:lnTo>
                  <a:pt x="341039" y="64341"/>
                </a:lnTo>
                <a:lnTo>
                  <a:pt x="341039" y="69799"/>
                </a:lnTo>
                <a:lnTo>
                  <a:pt x="340592" y="72380"/>
                </a:lnTo>
                <a:lnTo>
                  <a:pt x="338806" y="75552"/>
                </a:lnTo>
                <a:lnTo>
                  <a:pt x="337616" y="76342"/>
                </a:lnTo>
                <a:close/>
              </a:path>
              <a:path w="410209" h="200660">
                <a:moveTo>
                  <a:pt x="318615" y="200024"/>
                </a:moveTo>
                <a:lnTo>
                  <a:pt x="309388" y="200024"/>
                </a:lnTo>
                <a:lnTo>
                  <a:pt x="303435" y="199129"/>
                </a:lnTo>
                <a:lnTo>
                  <a:pt x="277886" y="169116"/>
                </a:lnTo>
                <a:lnTo>
                  <a:pt x="277192" y="162372"/>
                </a:lnTo>
                <a:lnTo>
                  <a:pt x="277192" y="76342"/>
                </a:lnTo>
                <a:lnTo>
                  <a:pt x="301748" y="76342"/>
                </a:lnTo>
                <a:lnTo>
                  <a:pt x="301748" y="160286"/>
                </a:lnTo>
                <a:lnTo>
                  <a:pt x="303088" y="167277"/>
                </a:lnTo>
                <a:lnTo>
                  <a:pt x="305767" y="172040"/>
                </a:lnTo>
                <a:lnTo>
                  <a:pt x="308544" y="176707"/>
                </a:lnTo>
                <a:lnTo>
                  <a:pt x="313456" y="179041"/>
                </a:lnTo>
                <a:lnTo>
                  <a:pt x="340668" y="179041"/>
                </a:lnTo>
                <a:lnTo>
                  <a:pt x="340940" y="180669"/>
                </a:lnTo>
                <a:lnTo>
                  <a:pt x="341039" y="182165"/>
                </a:lnTo>
                <a:lnTo>
                  <a:pt x="341039" y="186822"/>
                </a:lnTo>
                <a:lnTo>
                  <a:pt x="329579" y="198386"/>
                </a:lnTo>
                <a:lnTo>
                  <a:pt x="327594" y="198881"/>
                </a:lnTo>
                <a:lnTo>
                  <a:pt x="325462" y="199281"/>
                </a:lnTo>
                <a:lnTo>
                  <a:pt x="320897" y="199872"/>
                </a:lnTo>
                <a:lnTo>
                  <a:pt x="318615" y="200024"/>
                </a:lnTo>
                <a:close/>
              </a:path>
              <a:path w="410209" h="200660">
                <a:moveTo>
                  <a:pt x="340668" y="179041"/>
                </a:moveTo>
                <a:lnTo>
                  <a:pt x="322782" y="179041"/>
                </a:lnTo>
                <a:lnTo>
                  <a:pt x="324817" y="178841"/>
                </a:lnTo>
                <a:lnTo>
                  <a:pt x="326603" y="178440"/>
                </a:lnTo>
                <a:lnTo>
                  <a:pt x="335929" y="175116"/>
                </a:lnTo>
                <a:lnTo>
                  <a:pt x="336822" y="174869"/>
                </a:lnTo>
                <a:lnTo>
                  <a:pt x="338112" y="174869"/>
                </a:lnTo>
                <a:lnTo>
                  <a:pt x="338559" y="175021"/>
                </a:lnTo>
                <a:lnTo>
                  <a:pt x="338956" y="175316"/>
                </a:lnTo>
                <a:lnTo>
                  <a:pt x="339451" y="175516"/>
                </a:lnTo>
                <a:lnTo>
                  <a:pt x="339799" y="175964"/>
                </a:lnTo>
                <a:lnTo>
                  <a:pt x="340021" y="176707"/>
                </a:lnTo>
                <a:lnTo>
                  <a:pt x="340295" y="177345"/>
                </a:lnTo>
                <a:lnTo>
                  <a:pt x="340543" y="178288"/>
                </a:lnTo>
                <a:lnTo>
                  <a:pt x="340668" y="179041"/>
                </a:lnTo>
                <a:close/>
              </a:path>
              <a:path w="410209" h="200660">
                <a:moveTo>
                  <a:pt x="397249" y="95392"/>
                </a:moveTo>
                <a:lnTo>
                  <a:pt x="390996" y="95392"/>
                </a:lnTo>
                <a:lnTo>
                  <a:pt x="388416" y="95145"/>
                </a:lnTo>
                <a:lnTo>
                  <a:pt x="378544" y="81600"/>
                </a:lnTo>
                <a:lnTo>
                  <a:pt x="378544" y="75056"/>
                </a:lnTo>
                <a:lnTo>
                  <a:pt x="381669" y="64741"/>
                </a:lnTo>
                <a:lnTo>
                  <a:pt x="382859" y="63350"/>
                </a:lnTo>
                <a:lnTo>
                  <a:pt x="384447" y="62407"/>
                </a:lnTo>
                <a:lnTo>
                  <a:pt x="386431" y="61912"/>
                </a:lnTo>
                <a:lnTo>
                  <a:pt x="388416" y="61312"/>
                </a:lnTo>
                <a:lnTo>
                  <a:pt x="390996" y="61017"/>
                </a:lnTo>
                <a:lnTo>
                  <a:pt x="397249" y="61017"/>
                </a:lnTo>
                <a:lnTo>
                  <a:pt x="399773" y="61312"/>
                </a:lnTo>
                <a:lnTo>
                  <a:pt x="401764" y="61912"/>
                </a:lnTo>
                <a:lnTo>
                  <a:pt x="403745" y="62407"/>
                </a:lnTo>
                <a:lnTo>
                  <a:pt x="405335" y="63350"/>
                </a:lnTo>
                <a:lnTo>
                  <a:pt x="406526" y="64741"/>
                </a:lnTo>
                <a:lnTo>
                  <a:pt x="407812" y="66027"/>
                </a:lnTo>
                <a:lnTo>
                  <a:pt x="408660" y="67808"/>
                </a:lnTo>
                <a:lnTo>
                  <a:pt x="409050" y="70094"/>
                </a:lnTo>
                <a:lnTo>
                  <a:pt x="409545" y="72275"/>
                </a:lnTo>
                <a:lnTo>
                  <a:pt x="409793" y="75056"/>
                </a:lnTo>
                <a:lnTo>
                  <a:pt x="409793" y="81600"/>
                </a:lnTo>
                <a:lnTo>
                  <a:pt x="409545" y="84286"/>
                </a:lnTo>
                <a:lnTo>
                  <a:pt x="409050" y="86467"/>
                </a:lnTo>
                <a:lnTo>
                  <a:pt x="408660" y="88648"/>
                </a:lnTo>
                <a:lnTo>
                  <a:pt x="399773" y="95145"/>
                </a:lnTo>
                <a:lnTo>
                  <a:pt x="397249" y="95392"/>
                </a:lnTo>
                <a:close/>
              </a:path>
              <a:path w="410209" h="200660">
                <a:moveTo>
                  <a:pt x="397249" y="198833"/>
                </a:moveTo>
                <a:lnTo>
                  <a:pt x="390996" y="198833"/>
                </a:lnTo>
                <a:lnTo>
                  <a:pt x="388416" y="198529"/>
                </a:lnTo>
                <a:lnTo>
                  <a:pt x="386431" y="197938"/>
                </a:lnTo>
                <a:lnTo>
                  <a:pt x="384447" y="197443"/>
                </a:lnTo>
                <a:lnTo>
                  <a:pt x="378544" y="184994"/>
                </a:lnTo>
                <a:lnTo>
                  <a:pt x="378544" y="178440"/>
                </a:lnTo>
                <a:lnTo>
                  <a:pt x="390996" y="164448"/>
                </a:lnTo>
                <a:lnTo>
                  <a:pt x="397249" y="164448"/>
                </a:lnTo>
                <a:lnTo>
                  <a:pt x="399773" y="164744"/>
                </a:lnTo>
                <a:lnTo>
                  <a:pt x="403745" y="165934"/>
                </a:lnTo>
                <a:lnTo>
                  <a:pt x="405335" y="166877"/>
                </a:lnTo>
                <a:lnTo>
                  <a:pt x="406526" y="168173"/>
                </a:lnTo>
                <a:lnTo>
                  <a:pt x="407812" y="169458"/>
                </a:lnTo>
                <a:lnTo>
                  <a:pt x="408660" y="171249"/>
                </a:lnTo>
                <a:lnTo>
                  <a:pt x="409050" y="173526"/>
                </a:lnTo>
                <a:lnTo>
                  <a:pt x="409545" y="175716"/>
                </a:lnTo>
                <a:lnTo>
                  <a:pt x="409793" y="178440"/>
                </a:lnTo>
                <a:lnTo>
                  <a:pt x="409793" y="184994"/>
                </a:lnTo>
                <a:lnTo>
                  <a:pt x="409545" y="187718"/>
                </a:lnTo>
                <a:lnTo>
                  <a:pt x="409050" y="189899"/>
                </a:lnTo>
                <a:lnTo>
                  <a:pt x="408660" y="192080"/>
                </a:lnTo>
                <a:lnTo>
                  <a:pt x="407812" y="193871"/>
                </a:lnTo>
                <a:lnTo>
                  <a:pt x="405335" y="196547"/>
                </a:lnTo>
                <a:lnTo>
                  <a:pt x="403745" y="197443"/>
                </a:lnTo>
                <a:lnTo>
                  <a:pt x="401764" y="197938"/>
                </a:lnTo>
                <a:lnTo>
                  <a:pt x="399773" y="198529"/>
                </a:lnTo>
                <a:lnTo>
                  <a:pt x="397249" y="19883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3013" y="3373738"/>
            <a:ext cx="7990439" cy="237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858" y="3708379"/>
            <a:ext cx="5115392" cy="238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070" y="4099123"/>
            <a:ext cx="3488094" cy="236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196" y="1740150"/>
            <a:ext cx="124460" cy="300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3013" y="4489294"/>
            <a:ext cx="7600296" cy="236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1605" cy="100330"/>
          </a:xfrm>
          <a:custGeom>
            <a:avLst/>
            <a:gdLst/>
            <a:ahLst/>
            <a:cxnLst/>
            <a:rect l="l" t="t" r="r" b="b"/>
            <a:pathLst>
              <a:path w="141604" h="100329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1604" h="100329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1604" h="100329">
                <a:moveTo>
                  <a:pt x="82071" y="23068"/>
                </a:moveTo>
                <a:lnTo>
                  <a:pt x="81079" y="23068"/>
                </a:lnTo>
                <a:lnTo>
                  <a:pt x="80731" y="22969"/>
                </a:lnTo>
                <a:lnTo>
                  <a:pt x="79095" y="12948"/>
                </a:lnTo>
                <a:lnTo>
                  <a:pt x="79194" y="12055"/>
                </a:lnTo>
                <a:lnTo>
                  <a:pt x="81178" y="8185"/>
                </a:lnTo>
                <a:lnTo>
                  <a:pt x="81674" y="7689"/>
                </a:lnTo>
                <a:lnTo>
                  <a:pt x="82666" y="6995"/>
                </a:lnTo>
                <a:lnTo>
                  <a:pt x="84155" y="6102"/>
                </a:lnTo>
                <a:lnTo>
                  <a:pt x="85742" y="5110"/>
                </a:lnTo>
                <a:lnTo>
                  <a:pt x="97995" y="1042"/>
                </a:lnTo>
                <a:lnTo>
                  <a:pt x="101071" y="347"/>
                </a:lnTo>
                <a:lnTo>
                  <a:pt x="104395" y="0"/>
                </a:lnTo>
                <a:lnTo>
                  <a:pt x="112630" y="0"/>
                </a:lnTo>
                <a:lnTo>
                  <a:pt x="116748" y="545"/>
                </a:lnTo>
                <a:lnTo>
                  <a:pt x="123991" y="2728"/>
                </a:lnTo>
                <a:lnTo>
                  <a:pt x="127017" y="4316"/>
                </a:lnTo>
                <a:lnTo>
                  <a:pt x="129398" y="6399"/>
                </a:lnTo>
                <a:lnTo>
                  <a:pt x="131879" y="8483"/>
                </a:lnTo>
                <a:lnTo>
                  <a:pt x="133764" y="11013"/>
                </a:lnTo>
                <a:lnTo>
                  <a:pt x="135763" y="15627"/>
                </a:lnTo>
                <a:lnTo>
                  <a:pt x="99732" y="15627"/>
                </a:lnTo>
                <a:lnTo>
                  <a:pt x="97301" y="16023"/>
                </a:lnTo>
                <a:lnTo>
                  <a:pt x="95019" y="16818"/>
                </a:lnTo>
                <a:lnTo>
                  <a:pt x="92737" y="17512"/>
                </a:lnTo>
                <a:lnTo>
                  <a:pt x="90703" y="18355"/>
                </a:lnTo>
                <a:lnTo>
                  <a:pt x="88917" y="19348"/>
                </a:lnTo>
                <a:lnTo>
                  <a:pt x="87131" y="20240"/>
                </a:lnTo>
                <a:lnTo>
                  <a:pt x="85593" y="21084"/>
                </a:lnTo>
                <a:lnTo>
                  <a:pt x="83013" y="22671"/>
                </a:lnTo>
                <a:lnTo>
                  <a:pt x="82071" y="23068"/>
                </a:lnTo>
                <a:close/>
              </a:path>
              <a:path w="141604" h="100329">
                <a:moveTo>
                  <a:pt x="137825" y="84088"/>
                </a:moveTo>
                <a:lnTo>
                  <a:pt x="104544" y="84088"/>
                </a:lnTo>
                <a:lnTo>
                  <a:pt x="106925" y="83790"/>
                </a:lnTo>
                <a:lnTo>
                  <a:pt x="109009" y="83194"/>
                </a:lnTo>
                <a:lnTo>
                  <a:pt x="118683" y="72677"/>
                </a:lnTo>
                <a:lnTo>
                  <a:pt x="118683" y="68411"/>
                </a:lnTo>
                <a:lnTo>
                  <a:pt x="118236" y="66377"/>
                </a:lnTo>
                <a:lnTo>
                  <a:pt x="117343" y="64591"/>
                </a:lnTo>
                <a:lnTo>
                  <a:pt x="116549" y="62805"/>
                </a:lnTo>
                <a:lnTo>
                  <a:pt x="115259" y="61317"/>
                </a:lnTo>
                <a:lnTo>
                  <a:pt x="113473" y="60126"/>
                </a:lnTo>
                <a:lnTo>
                  <a:pt x="111787" y="58836"/>
                </a:lnTo>
                <a:lnTo>
                  <a:pt x="109654" y="57845"/>
                </a:lnTo>
                <a:lnTo>
                  <a:pt x="104494" y="56455"/>
                </a:lnTo>
                <a:lnTo>
                  <a:pt x="101419" y="56108"/>
                </a:lnTo>
                <a:lnTo>
                  <a:pt x="88917" y="56108"/>
                </a:lnTo>
                <a:lnTo>
                  <a:pt x="88371" y="56008"/>
                </a:lnTo>
                <a:lnTo>
                  <a:pt x="86051" y="45591"/>
                </a:lnTo>
                <a:lnTo>
                  <a:pt x="86089" y="45243"/>
                </a:lnTo>
                <a:lnTo>
                  <a:pt x="88768" y="41671"/>
                </a:lnTo>
                <a:lnTo>
                  <a:pt x="100576" y="41671"/>
                </a:lnTo>
                <a:lnTo>
                  <a:pt x="103105" y="41374"/>
                </a:lnTo>
                <a:lnTo>
                  <a:pt x="115706" y="25846"/>
                </a:lnTo>
                <a:lnTo>
                  <a:pt x="115408" y="24308"/>
                </a:lnTo>
                <a:lnTo>
                  <a:pt x="114814" y="22919"/>
                </a:lnTo>
                <a:lnTo>
                  <a:pt x="114317" y="21431"/>
                </a:lnTo>
                <a:lnTo>
                  <a:pt x="104593" y="15627"/>
                </a:lnTo>
                <a:lnTo>
                  <a:pt x="135763" y="15627"/>
                </a:lnTo>
                <a:lnTo>
                  <a:pt x="136279" y="16818"/>
                </a:lnTo>
                <a:lnTo>
                  <a:pt x="136372" y="17115"/>
                </a:lnTo>
                <a:lnTo>
                  <a:pt x="136951" y="20141"/>
                </a:lnTo>
                <a:lnTo>
                  <a:pt x="136989" y="27087"/>
                </a:lnTo>
                <a:lnTo>
                  <a:pt x="136592" y="29865"/>
                </a:lnTo>
                <a:lnTo>
                  <a:pt x="135798" y="32444"/>
                </a:lnTo>
                <a:lnTo>
                  <a:pt x="135104" y="34925"/>
                </a:lnTo>
                <a:lnTo>
                  <a:pt x="134012" y="37157"/>
                </a:lnTo>
                <a:lnTo>
                  <a:pt x="132523" y="39141"/>
                </a:lnTo>
                <a:lnTo>
                  <a:pt x="131135" y="41126"/>
                </a:lnTo>
                <a:lnTo>
                  <a:pt x="129349" y="42812"/>
                </a:lnTo>
                <a:lnTo>
                  <a:pt x="124983" y="45591"/>
                </a:lnTo>
                <a:lnTo>
                  <a:pt x="122502" y="46633"/>
                </a:lnTo>
                <a:lnTo>
                  <a:pt x="119725" y="47327"/>
                </a:lnTo>
                <a:lnTo>
                  <a:pt x="119725" y="47476"/>
                </a:lnTo>
                <a:lnTo>
                  <a:pt x="123097" y="47873"/>
                </a:lnTo>
                <a:lnTo>
                  <a:pt x="126124" y="48765"/>
                </a:lnTo>
                <a:lnTo>
                  <a:pt x="128803" y="50155"/>
                </a:lnTo>
                <a:lnTo>
                  <a:pt x="131482" y="51445"/>
                </a:lnTo>
                <a:lnTo>
                  <a:pt x="133714" y="53081"/>
                </a:lnTo>
                <a:lnTo>
                  <a:pt x="135500" y="55066"/>
                </a:lnTo>
                <a:lnTo>
                  <a:pt x="137385" y="57050"/>
                </a:lnTo>
                <a:lnTo>
                  <a:pt x="138824" y="59283"/>
                </a:lnTo>
                <a:lnTo>
                  <a:pt x="140808" y="64244"/>
                </a:lnTo>
                <a:lnTo>
                  <a:pt x="141304" y="66923"/>
                </a:lnTo>
                <a:lnTo>
                  <a:pt x="141304" y="74662"/>
                </a:lnTo>
                <a:lnTo>
                  <a:pt x="140361" y="78978"/>
                </a:lnTo>
                <a:lnTo>
                  <a:pt x="138477" y="82748"/>
                </a:lnTo>
                <a:lnTo>
                  <a:pt x="137825" y="84088"/>
                </a:lnTo>
                <a:close/>
              </a:path>
              <a:path w="141604" h="100329">
                <a:moveTo>
                  <a:pt x="109604" y="99863"/>
                </a:moveTo>
                <a:lnTo>
                  <a:pt x="100972" y="99863"/>
                </a:lnTo>
                <a:lnTo>
                  <a:pt x="97896" y="99616"/>
                </a:lnTo>
                <a:lnTo>
                  <a:pt x="77023" y="81607"/>
                </a:lnTo>
                <a:lnTo>
                  <a:pt x="77209" y="80069"/>
                </a:lnTo>
                <a:lnTo>
                  <a:pt x="78003" y="78283"/>
                </a:lnTo>
                <a:lnTo>
                  <a:pt x="78599" y="77837"/>
                </a:lnTo>
                <a:lnTo>
                  <a:pt x="79888" y="77837"/>
                </a:lnTo>
                <a:lnTo>
                  <a:pt x="80731" y="78184"/>
                </a:lnTo>
                <a:lnTo>
                  <a:pt x="81922" y="78879"/>
                </a:lnTo>
                <a:lnTo>
                  <a:pt x="83113" y="79474"/>
                </a:lnTo>
                <a:lnTo>
                  <a:pt x="98591" y="84088"/>
                </a:lnTo>
                <a:lnTo>
                  <a:pt x="137825" y="84088"/>
                </a:lnTo>
                <a:lnTo>
                  <a:pt x="136691" y="86420"/>
                </a:lnTo>
                <a:lnTo>
                  <a:pt x="114565" y="99218"/>
                </a:lnTo>
                <a:lnTo>
                  <a:pt x="109604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2435">
              <a:lnSpc>
                <a:spcPct val="100000"/>
              </a:lnSpc>
            </a:pPr>
            <a:r>
              <a:rPr spc="40" dirty="0"/>
              <a:t>Do</a:t>
            </a:r>
            <a:r>
              <a:rPr spc="-465" dirty="0"/>
              <a:t> </a:t>
            </a:r>
            <a:r>
              <a:rPr spc="-145" dirty="0"/>
              <a:t>This: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823" y="1526536"/>
            <a:ext cx="449389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</a:t>
            </a:r>
            <a:r>
              <a:rPr sz="20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user.email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1066" y="1605664"/>
            <a:ext cx="2802340" cy="220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8175" y="1809310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698" y="0"/>
                </a:lnTo>
              </a:path>
            </a:pathLst>
          </a:custGeom>
          <a:ln w="1661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57" y="1170937"/>
            <a:ext cx="6563359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  <a:tabLst>
                <a:tab pos="546100" algn="l"/>
              </a:tabLst>
            </a:pPr>
            <a:r>
              <a:rPr sz="2000" spc="-235" dirty="0">
                <a:solidFill>
                  <a:srgbClr val="BC0801"/>
                </a:solidFill>
                <a:latin typeface="Tahoma"/>
                <a:cs typeface="Tahoma"/>
              </a:rPr>
              <a:t>1.	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user.name “Your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Name”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0" dirty="0">
                <a:solidFill>
                  <a:srgbClr val="BC0801"/>
                </a:solidFill>
                <a:latin typeface="Tahoma"/>
                <a:cs typeface="Tahoma"/>
              </a:rPr>
              <a:t>2.</a:t>
            </a:r>
            <a:endParaRPr sz="20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375"/>
              </a:spcBef>
            </a:pPr>
            <a:r>
              <a:rPr sz="2000" spc="-85" dirty="0">
                <a:solidFill>
                  <a:srgbClr val="BC0801"/>
                </a:solidFill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823" y="1878957"/>
            <a:ext cx="728662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clone</a:t>
            </a:r>
            <a:r>
              <a:rPr sz="20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https://github.com/rea2000/santalist.git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23" y="2231382"/>
            <a:ext cx="8626475" cy="4161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Then</a:t>
            </a:r>
            <a:r>
              <a:rPr sz="2000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try:</a:t>
            </a:r>
            <a:endParaRPr sz="2000">
              <a:latin typeface="Consolas"/>
              <a:cs typeface="Consolas"/>
            </a:endParaRPr>
          </a:p>
          <a:p>
            <a:pPr marL="554355" indent="-486409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log, $ git log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--oneline</a:t>
            </a:r>
            <a:endParaRPr sz="2000">
              <a:latin typeface="Consolas"/>
              <a:cs typeface="Consolas"/>
            </a:endParaRPr>
          </a:p>
          <a:p>
            <a:pPr marL="554355" indent="-53403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Create a file named </a:t>
            </a:r>
            <a:r>
              <a:rPr sz="2000" i="1" spc="-5" dirty="0">
                <a:solidFill>
                  <a:srgbClr val="3F3F3F"/>
                </a:solidFill>
                <a:latin typeface="Consolas"/>
                <a:cs typeface="Consolas"/>
              </a:rPr>
              <a:t>userID</a:t>
            </a:r>
            <a:r>
              <a:rPr sz="2000" spc="-5" dirty="0">
                <a:solidFill>
                  <a:srgbClr val="3F3F3F"/>
                </a:solidFill>
                <a:latin typeface="Consolas"/>
                <a:cs typeface="Consolas"/>
              </a:rPr>
              <a:t>.txt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(e.g.</a:t>
            </a:r>
            <a:r>
              <a:rPr sz="2000" spc="-8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rea.txt)</a:t>
            </a:r>
            <a:endParaRPr sz="2000">
              <a:latin typeface="Consolas"/>
              <a:cs typeface="Consolas"/>
            </a:endParaRPr>
          </a:p>
          <a:p>
            <a:pPr marL="554355" indent="-52514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–s</a:t>
            </a:r>
            <a:endParaRPr sz="2000">
              <a:latin typeface="Consolas"/>
              <a:cs typeface="Consolas"/>
            </a:endParaRPr>
          </a:p>
          <a:p>
            <a:pPr marL="554355" indent="-535940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Add the file: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add</a:t>
            </a:r>
            <a:r>
              <a:rPr sz="2000" b="1" spc="-8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i="1" spc="-5" dirty="0">
                <a:solidFill>
                  <a:srgbClr val="3F3F3F"/>
                </a:solidFill>
                <a:latin typeface="Consolas"/>
                <a:cs typeface="Consolas"/>
              </a:rPr>
              <a:t>userID</a:t>
            </a:r>
            <a:r>
              <a:rPr sz="2000" b="1" spc="-5" dirty="0">
                <a:solidFill>
                  <a:srgbClr val="3F3F3F"/>
                </a:solidFill>
                <a:latin typeface="Consolas"/>
                <a:cs typeface="Consolas"/>
              </a:rPr>
              <a:t>.txt</a:t>
            </a:r>
            <a:endParaRPr sz="2000">
              <a:latin typeface="Consolas"/>
              <a:cs typeface="Consolas"/>
            </a:endParaRPr>
          </a:p>
          <a:p>
            <a:pPr marL="554355" indent="-53149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–s</a:t>
            </a:r>
            <a:endParaRPr sz="2000">
              <a:latin typeface="Consolas"/>
              <a:cs typeface="Consolas"/>
            </a:endParaRPr>
          </a:p>
          <a:p>
            <a:pPr marL="554355" indent="-541655">
              <a:lnSpc>
                <a:spcPts val="239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Commit the file to your local</a:t>
            </a:r>
            <a:r>
              <a:rPr sz="2000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repo:</a:t>
            </a:r>
            <a:endParaRPr sz="2000">
              <a:latin typeface="Consolas"/>
              <a:cs typeface="Consolas"/>
            </a:endParaRPr>
          </a:p>
          <a:p>
            <a:pPr marL="554355">
              <a:lnSpc>
                <a:spcPts val="239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commit –m “added rea.txt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file”</a:t>
            </a:r>
            <a:endParaRPr sz="2000">
              <a:latin typeface="Consolas"/>
              <a:cs typeface="Consolas"/>
            </a:endParaRPr>
          </a:p>
          <a:p>
            <a:pPr marL="554355" indent="-522605">
              <a:lnSpc>
                <a:spcPct val="100000"/>
              </a:lnSpc>
              <a:spcBef>
                <a:spcPts val="400"/>
              </a:spcBef>
              <a:buClr>
                <a:srgbClr val="BC0801"/>
              </a:buClr>
              <a:buFont typeface="Tahoma"/>
              <a:buAutoNum type="arabicPeriod" startAt="7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 –s, $ git log</a:t>
            </a:r>
            <a:r>
              <a:rPr sz="2000" b="1" spc="-15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--oneline</a:t>
            </a:r>
            <a:endParaRPr sz="2000">
              <a:latin typeface="Consolas"/>
              <a:cs typeface="Consolas"/>
            </a:endParaRPr>
          </a:p>
          <a:p>
            <a:pPr marL="97155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*WAIT, DO NOT GO ON TO THE NEXT STEPS UNTIL YOU ARE TOLD</a:t>
            </a:r>
            <a:r>
              <a:rPr sz="2000" b="1" spc="-16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TO!!</a:t>
            </a:r>
            <a:endParaRPr sz="2000">
              <a:latin typeface="Consolas"/>
              <a:cs typeface="Consolas"/>
            </a:endParaRPr>
          </a:p>
          <a:p>
            <a:pPr marL="554355" indent="-486409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Pull from remote repo: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$git pull origin</a:t>
            </a:r>
            <a:r>
              <a:rPr sz="2000" b="1" spc="-1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554355" indent="-53403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Push to remote repo: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$git push origin</a:t>
            </a:r>
            <a:r>
              <a:rPr sz="2000" b="1" spc="-1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951" y="6709337"/>
            <a:ext cx="64769" cy="100330"/>
          </a:xfrm>
          <a:custGeom>
            <a:avLst/>
            <a:gdLst/>
            <a:ahLst/>
            <a:cxnLst/>
            <a:rect l="l" t="t" r="r" b="b"/>
            <a:pathLst>
              <a:path w="64770" h="100329">
                <a:moveTo>
                  <a:pt x="5047" y="23068"/>
                </a:moveTo>
                <a:lnTo>
                  <a:pt x="4056" y="23068"/>
                </a:lnTo>
                <a:lnTo>
                  <a:pt x="3708" y="22969"/>
                </a:lnTo>
                <a:lnTo>
                  <a:pt x="2071" y="12948"/>
                </a:lnTo>
                <a:lnTo>
                  <a:pt x="2171" y="12055"/>
                </a:lnTo>
                <a:lnTo>
                  <a:pt x="4155" y="8185"/>
                </a:lnTo>
                <a:lnTo>
                  <a:pt x="4651" y="7689"/>
                </a:lnTo>
                <a:lnTo>
                  <a:pt x="5642" y="6995"/>
                </a:lnTo>
                <a:lnTo>
                  <a:pt x="7131" y="6102"/>
                </a:lnTo>
                <a:lnTo>
                  <a:pt x="8719" y="5110"/>
                </a:lnTo>
                <a:lnTo>
                  <a:pt x="20972" y="1042"/>
                </a:lnTo>
                <a:lnTo>
                  <a:pt x="24048" y="347"/>
                </a:lnTo>
                <a:lnTo>
                  <a:pt x="27372" y="0"/>
                </a:lnTo>
                <a:lnTo>
                  <a:pt x="35607" y="0"/>
                </a:lnTo>
                <a:lnTo>
                  <a:pt x="39725" y="545"/>
                </a:lnTo>
                <a:lnTo>
                  <a:pt x="46967" y="2728"/>
                </a:lnTo>
                <a:lnTo>
                  <a:pt x="49994" y="4316"/>
                </a:lnTo>
                <a:lnTo>
                  <a:pt x="52375" y="6399"/>
                </a:lnTo>
                <a:lnTo>
                  <a:pt x="54855" y="8483"/>
                </a:lnTo>
                <a:lnTo>
                  <a:pt x="56740" y="11013"/>
                </a:lnTo>
                <a:lnTo>
                  <a:pt x="58740" y="15627"/>
                </a:lnTo>
                <a:lnTo>
                  <a:pt x="22708" y="15627"/>
                </a:lnTo>
                <a:lnTo>
                  <a:pt x="20278" y="16023"/>
                </a:lnTo>
                <a:lnTo>
                  <a:pt x="17995" y="16818"/>
                </a:lnTo>
                <a:lnTo>
                  <a:pt x="15713" y="17512"/>
                </a:lnTo>
                <a:lnTo>
                  <a:pt x="13680" y="18355"/>
                </a:lnTo>
                <a:lnTo>
                  <a:pt x="11894" y="19348"/>
                </a:lnTo>
                <a:lnTo>
                  <a:pt x="10108" y="20240"/>
                </a:lnTo>
                <a:lnTo>
                  <a:pt x="8569" y="21084"/>
                </a:lnTo>
                <a:lnTo>
                  <a:pt x="5990" y="22671"/>
                </a:lnTo>
                <a:lnTo>
                  <a:pt x="5047" y="23068"/>
                </a:lnTo>
                <a:close/>
              </a:path>
              <a:path w="64770" h="100329">
                <a:moveTo>
                  <a:pt x="60801" y="84088"/>
                </a:moveTo>
                <a:lnTo>
                  <a:pt x="27520" y="84088"/>
                </a:lnTo>
                <a:lnTo>
                  <a:pt x="29902" y="83790"/>
                </a:lnTo>
                <a:lnTo>
                  <a:pt x="31986" y="83194"/>
                </a:lnTo>
                <a:lnTo>
                  <a:pt x="41659" y="72677"/>
                </a:lnTo>
                <a:lnTo>
                  <a:pt x="41659" y="68411"/>
                </a:lnTo>
                <a:lnTo>
                  <a:pt x="41212" y="66377"/>
                </a:lnTo>
                <a:lnTo>
                  <a:pt x="40320" y="64591"/>
                </a:lnTo>
                <a:lnTo>
                  <a:pt x="39526" y="62805"/>
                </a:lnTo>
                <a:lnTo>
                  <a:pt x="38236" y="61317"/>
                </a:lnTo>
                <a:lnTo>
                  <a:pt x="36450" y="60126"/>
                </a:lnTo>
                <a:lnTo>
                  <a:pt x="34763" y="58836"/>
                </a:lnTo>
                <a:lnTo>
                  <a:pt x="32630" y="57845"/>
                </a:lnTo>
                <a:lnTo>
                  <a:pt x="27471" y="56455"/>
                </a:lnTo>
                <a:lnTo>
                  <a:pt x="24395" y="56108"/>
                </a:lnTo>
                <a:lnTo>
                  <a:pt x="11894" y="56108"/>
                </a:lnTo>
                <a:lnTo>
                  <a:pt x="11348" y="56008"/>
                </a:lnTo>
                <a:lnTo>
                  <a:pt x="9027" y="45591"/>
                </a:lnTo>
                <a:lnTo>
                  <a:pt x="9066" y="45243"/>
                </a:lnTo>
                <a:lnTo>
                  <a:pt x="11745" y="41671"/>
                </a:lnTo>
                <a:lnTo>
                  <a:pt x="23552" y="41671"/>
                </a:lnTo>
                <a:lnTo>
                  <a:pt x="26082" y="41374"/>
                </a:lnTo>
                <a:lnTo>
                  <a:pt x="38683" y="25846"/>
                </a:lnTo>
                <a:lnTo>
                  <a:pt x="38385" y="24308"/>
                </a:lnTo>
                <a:lnTo>
                  <a:pt x="37790" y="22919"/>
                </a:lnTo>
                <a:lnTo>
                  <a:pt x="37294" y="21431"/>
                </a:lnTo>
                <a:lnTo>
                  <a:pt x="27570" y="15627"/>
                </a:lnTo>
                <a:lnTo>
                  <a:pt x="58740" y="15627"/>
                </a:lnTo>
                <a:lnTo>
                  <a:pt x="59256" y="16818"/>
                </a:lnTo>
                <a:lnTo>
                  <a:pt x="59349" y="17115"/>
                </a:lnTo>
                <a:lnTo>
                  <a:pt x="59927" y="20141"/>
                </a:lnTo>
                <a:lnTo>
                  <a:pt x="59965" y="27087"/>
                </a:lnTo>
                <a:lnTo>
                  <a:pt x="59568" y="29865"/>
                </a:lnTo>
                <a:lnTo>
                  <a:pt x="58775" y="32444"/>
                </a:lnTo>
                <a:lnTo>
                  <a:pt x="58080" y="34925"/>
                </a:lnTo>
                <a:lnTo>
                  <a:pt x="56989" y="37157"/>
                </a:lnTo>
                <a:lnTo>
                  <a:pt x="55500" y="39141"/>
                </a:lnTo>
                <a:lnTo>
                  <a:pt x="54111" y="41126"/>
                </a:lnTo>
                <a:lnTo>
                  <a:pt x="52325" y="42812"/>
                </a:lnTo>
                <a:lnTo>
                  <a:pt x="47960" y="45591"/>
                </a:lnTo>
                <a:lnTo>
                  <a:pt x="45479" y="46633"/>
                </a:lnTo>
                <a:lnTo>
                  <a:pt x="42701" y="47327"/>
                </a:lnTo>
                <a:lnTo>
                  <a:pt x="42701" y="47476"/>
                </a:lnTo>
                <a:lnTo>
                  <a:pt x="46074" y="47873"/>
                </a:lnTo>
                <a:lnTo>
                  <a:pt x="49100" y="48765"/>
                </a:lnTo>
                <a:lnTo>
                  <a:pt x="51779" y="50155"/>
                </a:lnTo>
                <a:lnTo>
                  <a:pt x="54459" y="51445"/>
                </a:lnTo>
                <a:lnTo>
                  <a:pt x="56691" y="53081"/>
                </a:lnTo>
                <a:lnTo>
                  <a:pt x="58476" y="55066"/>
                </a:lnTo>
                <a:lnTo>
                  <a:pt x="60361" y="57050"/>
                </a:lnTo>
                <a:lnTo>
                  <a:pt x="61801" y="59283"/>
                </a:lnTo>
                <a:lnTo>
                  <a:pt x="63785" y="64244"/>
                </a:lnTo>
                <a:lnTo>
                  <a:pt x="64281" y="66923"/>
                </a:lnTo>
                <a:lnTo>
                  <a:pt x="64281" y="74662"/>
                </a:lnTo>
                <a:lnTo>
                  <a:pt x="63338" y="78978"/>
                </a:lnTo>
                <a:lnTo>
                  <a:pt x="61453" y="82748"/>
                </a:lnTo>
                <a:lnTo>
                  <a:pt x="60801" y="84088"/>
                </a:lnTo>
                <a:close/>
              </a:path>
              <a:path w="64770" h="100329">
                <a:moveTo>
                  <a:pt x="32581" y="99863"/>
                </a:moveTo>
                <a:lnTo>
                  <a:pt x="23948" y="99863"/>
                </a:lnTo>
                <a:lnTo>
                  <a:pt x="20873" y="99616"/>
                </a:lnTo>
                <a:lnTo>
                  <a:pt x="0" y="81607"/>
                </a:lnTo>
                <a:lnTo>
                  <a:pt x="186" y="80069"/>
                </a:lnTo>
                <a:lnTo>
                  <a:pt x="980" y="78283"/>
                </a:lnTo>
                <a:lnTo>
                  <a:pt x="1575" y="77837"/>
                </a:lnTo>
                <a:lnTo>
                  <a:pt x="2865" y="77837"/>
                </a:lnTo>
                <a:lnTo>
                  <a:pt x="3708" y="78184"/>
                </a:lnTo>
                <a:lnTo>
                  <a:pt x="4898" y="78879"/>
                </a:lnTo>
                <a:lnTo>
                  <a:pt x="6089" y="79474"/>
                </a:lnTo>
                <a:lnTo>
                  <a:pt x="21567" y="84088"/>
                </a:lnTo>
                <a:lnTo>
                  <a:pt x="60801" y="84088"/>
                </a:lnTo>
                <a:lnTo>
                  <a:pt x="59667" y="86420"/>
                </a:lnTo>
                <a:lnTo>
                  <a:pt x="37542" y="99218"/>
                </a:lnTo>
                <a:lnTo>
                  <a:pt x="3258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290" dirty="0"/>
              <a:t>SCM</a:t>
            </a:r>
            <a:r>
              <a:rPr spc="-434" dirty="0"/>
              <a:t> </a:t>
            </a:r>
            <a:r>
              <a:rPr spc="90" dirty="0"/>
              <a:t>Terminologies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65" y="1407328"/>
            <a:ext cx="1607343" cy="26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51519"/>
            <a:ext cx="1303438" cy="25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177" y="2270317"/>
            <a:ext cx="1358943" cy="261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696" y="2698941"/>
            <a:ext cx="819597" cy="210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43" y="319201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35" y="3116107"/>
            <a:ext cx="2230188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643" y="36206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96" y="3566019"/>
            <a:ext cx="987170" cy="200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643" y="40492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6" y="3984813"/>
            <a:ext cx="994171" cy="210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3600" spc="25" dirty="0"/>
              <a:t>Distributed</a:t>
            </a:r>
            <a:r>
              <a:rPr sz="3600" spc="-320" dirty="0"/>
              <a:t> </a:t>
            </a:r>
            <a:r>
              <a:rPr sz="3600" spc="80" dirty="0"/>
              <a:t>version</a:t>
            </a:r>
            <a:r>
              <a:rPr sz="3600" spc="-320" dirty="0"/>
              <a:t> </a:t>
            </a:r>
            <a:r>
              <a:rPr sz="3600" spc="110" dirty="0"/>
              <a:t>control</a:t>
            </a:r>
            <a:r>
              <a:rPr sz="3600" spc="-320" dirty="0"/>
              <a:t> </a:t>
            </a:r>
            <a:r>
              <a:rPr sz="3600" spc="30" dirty="0"/>
              <a:t>system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798" y="2209795"/>
            <a:ext cx="3047993" cy="238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589" y="2214558"/>
            <a:ext cx="3047993" cy="343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457" y="1629152"/>
            <a:ext cx="1867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Centralized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8969" y="1629152"/>
            <a:ext cx="18034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Distributed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706" y="5885227"/>
            <a:ext cx="2907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(CVS, Subversion,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318" y="5899515"/>
            <a:ext cx="34163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39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(Git,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Mercurial)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Arial"/>
                <a:cs typeface="Arial"/>
              </a:rPr>
              <a:t>Result: Many operations 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83" y="6711123"/>
            <a:ext cx="63500" cy="98425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9971" y="52387"/>
                </a:moveTo>
                <a:lnTo>
                  <a:pt x="6399" y="52387"/>
                </a:lnTo>
                <a:lnTo>
                  <a:pt x="5357" y="52040"/>
                </a:lnTo>
                <a:lnTo>
                  <a:pt x="4167" y="50650"/>
                </a:lnTo>
                <a:lnTo>
                  <a:pt x="3880" y="49361"/>
                </a:lnTo>
                <a:lnTo>
                  <a:pt x="3907" y="3373"/>
                </a:lnTo>
                <a:lnTo>
                  <a:pt x="4216" y="2133"/>
                </a:lnTo>
                <a:lnTo>
                  <a:pt x="5705" y="446"/>
                </a:lnTo>
                <a:lnTo>
                  <a:pt x="6945" y="0"/>
                </a:lnTo>
                <a:lnTo>
                  <a:pt x="54719" y="0"/>
                </a:lnTo>
                <a:lnTo>
                  <a:pt x="55116" y="149"/>
                </a:lnTo>
                <a:lnTo>
                  <a:pt x="55909" y="744"/>
                </a:lnTo>
                <a:lnTo>
                  <a:pt x="56257" y="1240"/>
                </a:lnTo>
                <a:lnTo>
                  <a:pt x="56554" y="1935"/>
                </a:lnTo>
                <a:lnTo>
                  <a:pt x="56852" y="2530"/>
                </a:lnTo>
                <a:lnTo>
                  <a:pt x="57050" y="3373"/>
                </a:lnTo>
                <a:lnTo>
                  <a:pt x="57248" y="5457"/>
                </a:lnTo>
                <a:lnTo>
                  <a:pt x="57298" y="11162"/>
                </a:lnTo>
                <a:lnTo>
                  <a:pt x="57050" y="13345"/>
                </a:lnTo>
                <a:lnTo>
                  <a:pt x="56554" y="14734"/>
                </a:lnTo>
                <a:lnTo>
                  <a:pt x="56058" y="16023"/>
                </a:lnTo>
                <a:lnTo>
                  <a:pt x="55314" y="16668"/>
                </a:lnTo>
                <a:lnTo>
                  <a:pt x="20091" y="16668"/>
                </a:lnTo>
                <a:lnTo>
                  <a:pt x="20091" y="37356"/>
                </a:lnTo>
                <a:lnTo>
                  <a:pt x="39280" y="37356"/>
                </a:lnTo>
                <a:lnTo>
                  <a:pt x="40431" y="37504"/>
                </a:lnTo>
                <a:lnTo>
                  <a:pt x="48567" y="39885"/>
                </a:lnTo>
                <a:lnTo>
                  <a:pt x="51940" y="41671"/>
                </a:lnTo>
                <a:lnTo>
                  <a:pt x="54620" y="44053"/>
                </a:lnTo>
                <a:lnTo>
                  <a:pt x="57398" y="46434"/>
                </a:lnTo>
                <a:lnTo>
                  <a:pt x="59481" y="49361"/>
                </a:lnTo>
                <a:lnTo>
                  <a:pt x="60335" y="51494"/>
                </a:lnTo>
                <a:lnTo>
                  <a:pt x="19447" y="51494"/>
                </a:lnTo>
                <a:lnTo>
                  <a:pt x="16818" y="51643"/>
                </a:lnTo>
                <a:lnTo>
                  <a:pt x="12154" y="52238"/>
                </a:lnTo>
                <a:lnTo>
                  <a:pt x="9971" y="52387"/>
                </a:lnTo>
                <a:close/>
              </a:path>
              <a:path w="63500" h="98425">
                <a:moveTo>
                  <a:pt x="39280" y="37356"/>
                </a:moveTo>
                <a:lnTo>
                  <a:pt x="20091" y="37356"/>
                </a:lnTo>
                <a:lnTo>
                  <a:pt x="21778" y="37157"/>
                </a:lnTo>
                <a:lnTo>
                  <a:pt x="23465" y="37058"/>
                </a:lnTo>
                <a:lnTo>
                  <a:pt x="25152" y="37058"/>
                </a:lnTo>
                <a:lnTo>
                  <a:pt x="26937" y="36958"/>
                </a:lnTo>
                <a:lnTo>
                  <a:pt x="35817" y="36909"/>
                </a:lnTo>
                <a:lnTo>
                  <a:pt x="39280" y="37356"/>
                </a:lnTo>
                <a:close/>
              </a:path>
              <a:path w="63500" h="98425">
                <a:moveTo>
                  <a:pt x="58986" y="82302"/>
                </a:moveTo>
                <a:lnTo>
                  <a:pt x="26243" y="82302"/>
                </a:lnTo>
                <a:lnTo>
                  <a:pt x="28873" y="82004"/>
                </a:lnTo>
                <a:lnTo>
                  <a:pt x="33635" y="80813"/>
                </a:lnTo>
                <a:lnTo>
                  <a:pt x="35619" y="79871"/>
                </a:lnTo>
                <a:lnTo>
                  <a:pt x="37207" y="78581"/>
                </a:lnTo>
                <a:lnTo>
                  <a:pt x="38894" y="77291"/>
                </a:lnTo>
                <a:lnTo>
                  <a:pt x="40183" y="75654"/>
                </a:lnTo>
                <a:lnTo>
                  <a:pt x="41969" y="71685"/>
                </a:lnTo>
                <a:lnTo>
                  <a:pt x="42415" y="69304"/>
                </a:lnTo>
                <a:lnTo>
                  <a:pt x="42415" y="64145"/>
                </a:lnTo>
                <a:lnTo>
                  <a:pt x="42019" y="62011"/>
                </a:lnTo>
                <a:lnTo>
                  <a:pt x="41226" y="60126"/>
                </a:lnTo>
                <a:lnTo>
                  <a:pt x="40530" y="58241"/>
                </a:lnTo>
                <a:lnTo>
                  <a:pt x="39389" y="56654"/>
                </a:lnTo>
                <a:lnTo>
                  <a:pt x="36214" y="54074"/>
                </a:lnTo>
                <a:lnTo>
                  <a:pt x="34131" y="53132"/>
                </a:lnTo>
                <a:lnTo>
                  <a:pt x="31551" y="52536"/>
                </a:lnTo>
                <a:lnTo>
                  <a:pt x="29071" y="51841"/>
                </a:lnTo>
                <a:lnTo>
                  <a:pt x="25995" y="51494"/>
                </a:lnTo>
                <a:lnTo>
                  <a:pt x="60335" y="51494"/>
                </a:lnTo>
                <a:lnTo>
                  <a:pt x="60871" y="52834"/>
                </a:lnTo>
                <a:lnTo>
                  <a:pt x="62359" y="56306"/>
                </a:lnTo>
                <a:lnTo>
                  <a:pt x="63057" y="60126"/>
                </a:lnTo>
                <a:lnTo>
                  <a:pt x="63102" y="70197"/>
                </a:lnTo>
                <a:lnTo>
                  <a:pt x="62210" y="74860"/>
                </a:lnTo>
                <a:lnTo>
                  <a:pt x="58986" y="82302"/>
                </a:lnTo>
                <a:close/>
              </a:path>
              <a:path w="63500" h="98425">
                <a:moveTo>
                  <a:pt x="31105" y="98077"/>
                </a:moveTo>
                <a:lnTo>
                  <a:pt x="22473" y="98077"/>
                </a:lnTo>
                <a:lnTo>
                  <a:pt x="19645" y="97879"/>
                </a:lnTo>
                <a:lnTo>
                  <a:pt x="0" y="87808"/>
                </a:lnTo>
                <a:lnTo>
                  <a:pt x="45" y="82302"/>
                </a:lnTo>
                <a:lnTo>
                  <a:pt x="1488" y="77241"/>
                </a:lnTo>
                <a:lnTo>
                  <a:pt x="1785" y="76944"/>
                </a:lnTo>
                <a:lnTo>
                  <a:pt x="2133" y="76795"/>
                </a:lnTo>
                <a:lnTo>
                  <a:pt x="3026" y="76795"/>
                </a:lnTo>
                <a:lnTo>
                  <a:pt x="3770" y="77093"/>
                </a:lnTo>
                <a:lnTo>
                  <a:pt x="5754" y="78283"/>
                </a:lnTo>
                <a:lnTo>
                  <a:pt x="7094" y="78928"/>
                </a:lnTo>
                <a:lnTo>
                  <a:pt x="20091" y="82302"/>
                </a:lnTo>
                <a:lnTo>
                  <a:pt x="58986" y="82302"/>
                </a:lnTo>
                <a:lnTo>
                  <a:pt x="58638" y="83095"/>
                </a:lnTo>
                <a:lnTo>
                  <a:pt x="56058" y="86519"/>
                </a:lnTo>
                <a:lnTo>
                  <a:pt x="52685" y="89296"/>
                </a:lnTo>
                <a:lnTo>
                  <a:pt x="49410" y="92075"/>
                </a:lnTo>
                <a:lnTo>
                  <a:pt x="45442" y="94258"/>
                </a:lnTo>
                <a:lnTo>
                  <a:pt x="40779" y="95845"/>
                </a:lnTo>
                <a:lnTo>
                  <a:pt x="36214" y="97333"/>
                </a:lnTo>
                <a:lnTo>
                  <a:pt x="31105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7950">
              <a:lnSpc>
                <a:spcPct val="100000"/>
              </a:lnSpc>
            </a:pPr>
            <a:r>
              <a:rPr spc="-90" dirty="0"/>
              <a:t>Git </a:t>
            </a:r>
            <a:r>
              <a:rPr spc="30" dirty="0"/>
              <a:t>takes</a:t>
            </a:r>
            <a:r>
              <a:rPr spc="-735" dirty="0"/>
              <a:t> </a:t>
            </a:r>
            <a:r>
              <a:rPr spc="-5" dirty="0"/>
              <a:t>snapshots</a:t>
            </a:r>
          </a:p>
        </p:txBody>
      </p:sp>
      <p:sp>
        <p:nvSpPr>
          <p:cNvPr id="5" name="object 5"/>
          <p:cNvSpPr/>
          <p:nvPr/>
        </p:nvSpPr>
        <p:spPr>
          <a:xfrm>
            <a:off x="838198" y="1752596"/>
            <a:ext cx="4100391" cy="182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393" y="4343391"/>
            <a:ext cx="4119591" cy="182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6901" y="1386265"/>
            <a:ext cx="116903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548" y="3959600"/>
            <a:ext cx="317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791" y="670948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7900" y="99714"/>
                </a:moveTo>
                <a:lnTo>
                  <a:pt x="27979" y="99714"/>
                </a:lnTo>
                <a:lnTo>
                  <a:pt x="24060" y="99168"/>
                </a:lnTo>
                <a:lnTo>
                  <a:pt x="20686" y="98076"/>
                </a:lnTo>
                <a:lnTo>
                  <a:pt x="17412" y="97085"/>
                </a:lnTo>
                <a:lnTo>
                  <a:pt x="192" y="62903"/>
                </a:lnTo>
                <a:lnTo>
                  <a:pt x="0" y="49807"/>
                </a:lnTo>
                <a:lnTo>
                  <a:pt x="198" y="45888"/>
                </a:lnTo>
                <a:lnTo>
                  <a:pt x="17809" y="6101"/>
                </a:lnTo>
                <a:lnTo>
                  <a:pt x="35271" y="0"/>
                </a:lnTo>
                <a:lnTo>
                  <a:pt x="43110" y="0"/>
                </a:lnTo>
                <a:lnTo>
                  <a:pt x="44995" y="99"/>
                </a:lnTo>
                <a:lnTo>
                  <a:pt x="48865" y="495"/>
                </a:lnTo>
                <a:lnTo>
                  <a:pt x="50650" y="793"/>
                </a:lnTo>
                <a:lnTo>
                  <a:pt x="52238" y="1190"/>
                </a:lnTo>
                <a:lnTo>
                  <a:pt x="53924" y="1487"/>
                </a:lnTo>
                <a:lnTo>
                  <a:pt x="55314" y="1884"/>
                </a:lnTo>
                <a:lnTo>
                  <a:pt x="56405" y="2381"/>
                </a:lnTo>
                <a:lnTo>
                  <a:pt x="57595" y="2777"/>
                </a:lnTo>
                <a:lnTo>
                  <a:pt x="58340" y="3174"/>
                </a:lnTo>
                <a:lnTo>
                  <a:pt x="58637" y="3571"/>
                </a:lnTo>
                <a:lnTo>
                  <a:pt x="59034" y="3869"/>
                </a:lnTo>
                <a:lnTo>
                  <a:pt x="59332" y="4216"/>
                </a:lnTo>
                <a:lnTo>
                  <a:pt x="59729" y="5010"/>
                </a:lnTo>
                <a:lnTo>
                  <a:pt x="59877" y="5456"/>
                </a:lnTo>
                <a:lnTo>
                  <a:pt x="59977" y="5953"/>
                </a:lnTo>
                <a:lnTo>
                  <a:pt x="60175" y="6349"/>
                </a:lnTo>
                <a:lnTo>
                  <a:pt x="60275" y="6895"/>
                </a:lnTo>
                <a:lnTo>
                  <a:pt x="60275" y="7589"/>
                </a:lnTo>
                <a:lnTo>
                  <a:pt x="60374" y="8284"/>
                </a:lnTo>
                <a:lnTo>
                  <a:pt x="60374" y="12996"/>
                </a:lnTo>
                <a:lnTo>
                  <a:pt x="60185" y="14882"/>
                </a:lnTo>
                <a:lnTo>
                  <a:pt x="37008" y="14882"/>
                </a:lnTo>
                <a:lnTo>
                  <a:pt x="33585" y="15626"/>
                </a:lnTo>
                <a:lnTo>
                  <a:pt x="19049" y="42862"/>
                </a:lnTo>
                <a:lnTo>
                  <a:pt x="58144" y="42862"/>
                </a:lnTo>
                <a:lnTo>
                  <a:pt x="62160" y="47425"/>
                </a:lnTo>
                <a:lnTo>
                  <a:pt x="63747" y="50451"/>
                </a:lnTo>
                <a:lnTo>
                  <a:pt x="64202" y="52089"/>
                </a:lnTo>
                <a:lnTo>
                  <a:pt x="33138" y="52089"/>
                </a:lnTo>
                <a:lnTo>
                  <a:pt x="31749" y="52237"/>
                </a:lnTo>
                <a:lnTo>
                  <a:pt x="30360" y="52535"/>
                </a:lnTo>
                <a:lnTo>
                  <a:pt x="29071" y="52734"/>
                </a:lnTo>
                <a:lnTo>
                  <a:pt x="27781" y="53081"/>
                </a:lnTo>
                <a:lnTo>
                  <a:pt x="26490" y="53578"/>
                </a:lnTo>
                <a:lnTo>
                  <a:pt x="25201" y="53974"/>
                </a:lnTo>
                <a:lnTo>
                  <a:pt x="23961" y="54520"/>
                </a:lnTo>
                <a:lnTo>
                  <a:pt x="22770" y="55214"/>
                </a:lnTo>
                <a:lnTo>
                  <a:pt x="21579" y="55809"/>
                </a:lnTo>
                <a:lnTo>
                  <a:pt x="20438" y="56454"/>
                </a:lnTo>
                <a:lnTo>
                  <a:pt x="19347" y="57149"/>
                </a:lnTo>
                <a:lnTo>
                  <a:pt x="19380" y="62903"/>
                </a:lnTo>
                <a:lnTo>
                  <a:pt x="19645" y="66823"/>
                </a:lnTo>
                <a:lnTo>
                  <a:pt x="31104" y="84534"/>
                </a:lnTo>
                <a:lnTo>
                  <a:pt x="61958" y="84534"/>
                </a:lnTo>
                <a:lnTo>
                  <a:pt x="60473" y="86964"/>
                </a:lnTo>
                <a:lnTo>
                  <a:pt x="42713" y="98871"/>
                </a:lnTo>
                <a:lnTo>
                  <a:pt x="37900" y="99714"/>
                </a:lnTo>
                <a:close/>
              </a:path>
              <a:path w="66675" h="100329">
                <a:moveTo>
                  <a:pt x="58241" y="18007"/>
                </a:moveTo>
                <a:lnTo>
                  <a:pt x="57149" y="18007"/>
                </a:lnTo>
                <a:lnTo>
                  <a:pt x="56355" y="17859"/>
                </a:lnTo>
                <a:lnTo>
                  <a:pt x="55363" y="17561"/>
                </a:lnTo>
                <a:lnTo>
                  <a:pt x="54470" y="17164"/>
                </a:lnTo>
                <a:lnTo>
                  <a:pt x="53329" y="16767"/>
                </a:lnTo>
                <a:lnTo>
                  <a:pt x="51940" y="16370"/>
                </a:lnTo>
                <a:lnTo>
                  <a:pt x="50650" y="15973"/>
                </a:lnTo>
                <a:lnTo>
                  <a:pt x="49112" y="15626"/>
                </a:lnTo>
                <a:lnTo>
                  <a:pt x="45540" y="15031"/>
                </a:lnTo>
                <a:lnTo>
                  <a:pt x="43457" y="14882"/>
                </a:lnTo>
                <a:lnTo>
                  <a:pt x="60185" y="14882"/>
                </a:lnTo>
                <a:lnTo>
                  <a:pt x="58637" y="17908"/>
                </a:lnTo>
                <a:lnTo>
                  <a:pt x="58241" y="18007"/>
                </a:lnTo>
                <a:close/>
              </a:path>
              <a:path w="66675" h="100329">
                <a:moveTo>
                  <a:pt x="58144" y="42862"/>
                </a:moveTo>
                <a:lnTo>
                  <a:pt x="19049" y="42862"/>
                </a:lnTo>
                <a:lnTo>
                  <a:pt x="20141" y="42167"/>
                </a:lnTo>
                <a:lnTo>
                  <a:pt x="32742" y="37801"/>
                </a:lnTo>
                <a:lnTo>
                  <a:pt x="34726" y="37404"/>
                </a:lnTo>
                <a:lnTo>
                  <a:pt x="36810" y="37206"/>
                </a:lnTo>
                <a:lnTo>
                  <a:pt x="43853" y="37206"/>
                </a:lnTo>
                <a:lnTo>
                  <a:pt x="48021" y="37900"/>
                </a:lnTo>
                <a:lnTo>
                  <a:pt x="51493" y="39290"/>
                </a:lnTo>
                <a:lnTo>
                  <a:pt x="54966" y="40580"/>
                </a:lnTo>
                <a:lnTo>
                  <a:pt x="57794" y="42465"/>
                </a:lnTo>
                <a:lnTo>
                  <a:pt x="58144" y="42862"/>
                </a:lnTo>
                <a:close/>
              </a:path>
              <a:path w="66675" h="100329">
                <a:moveTo>
                  <a:pt x="61958" y="84534"/>
                </a:moveTo>
                <a:lnTo>
                  <a:pt x="35768" y="84534"/>
                </a:lnTo>
                <a:lnTo>
                  <a:pt x="37752" y="84137"/>
                </a:lnTo>
                <a:lnTo>
                  <a:pt x="39439" y="83343"/>
                </a:lnTo>
                <a:lnTo>
                  <a:pt x="41126" y="82450"/>
                </a:lnTo>
                <a:lnTo>
                  <a:pt x="42514" y="81259"/>
                </a:lnTo>
                <a:lnTo>
                  <a:pt x="43606" y="79771"/>
                </a:lnTo>
                <a:lnTo>
                  <a:pt x="44796" y="78183"/>
                </a:lnTo>
                <a:lnTo>
                  <a:pt x="47178" y="65087"/>
                </a:lnTo>
                <a:lnTo>
                  <a:pt x="46930" y="62903"/>
                </a:lnTo>
                <a:lnTo>
                  <a:pt x="46434" y="61018"/>
                </a:lnTo>
                <a:lnTo>
                  <a:pt x="46037" y="59034"/>
                </a:lnTo>
                <a:lnTo>
                  <a:pt x="45342" y="57397"/>
                </a:lnTo>
                <a:lnTo>
                  <a:pt x="43358" y="54818"/>
                </a:lnTo>
                <a:lnTo>
                  <a:pt x="42018" y="53825"/>
                </a:lnTo>
                <a:lnTo>
                  <a:pt x="40332" y="53131"/>
                </a:lnTo>
                <a:lnTo>
                  <a:pt x="38744" y="52436"/>
                </a:lnTo>
                <a:lnTo>
                  <a:pt x="36810" y="52089"/>
                </a:lnTo>
                <a:lnTo>
                  <a:pt x="64202" y="52089"/>
                </a:lnTo>
                <a:lnTo>
                  <a:pt x="64739" y="54023"/>
                </a:lnTo>
                <a:lnTo>
                  <a:pt x="65830" y="57496"/>
                </a:lnTo>
                <a:lnTo>
                  <a:pt x="66321" y="61018"/>
                </a:lnTo>
                <a:lnTo>
                  <a:pt x="66376" y="70642"/>
                </a:lnTo>
                <a:lnTo>
                  <a:pt x="65632" y="75157"/>
                </a:lnTo>
                <a:lnTo>
                  <a:pt x="64145" y="79324"/>
                </a:lnTo>
                <a:lnTo>
                  <a:pt x="62656" y="83393"/>
                </a:lnTo>
                <a:lnTo>
                  <a:pt x="6195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0">
              <a:lnSpc>
                <a:spcPct val="100000"/>
              </a:lnSpc>
            </a:pPr>
            <a:r>
              <a:rPr spc="-90" dirty="0"/>
              <a:t>Git </a:t>
            </a:r>
            <a:r>
              <a:rPr spc="45" dirty="0"/>
              <a:t>uses</a:t>
            </a:r>
            <a:r>
              <a:rPr spc="-715" dirty="0"/>
              <a:t> </a:t>
            </a:r>
            <a:r>
              <a:rPr dirty="0"/>
              <a:t>checksums</a:t>
            </a:r>
          </a:p>
        </p:txBody>
      </p:sp>
      <p:sp>
        <p:nvSpPr>
          <p:cNvPr id="5" name="object 5"/>
          <p:cNvSpPr/>
          <p:nvPr/>
        </p:nvSpPr>
        <p:spPr>
          <a:xfrm>
            <a:off x="304799" y="1539871"/>
            <a:ext cx="8212183" cy="439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642" y="6711123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4" h="97154">
                <a:moveTo>
                  <a:pt x="17114" y="96738"/>
                </a:moveTo>
                <a:lnTo>
                  <a:pt x="8928" y="93613"/>
                </a:lnTo>
                <a:lnTo>
                  <a:pt x="9127" y="92918"/>
                </a:lnTo>
                <a:lnTo>
                  <a:pt x="9524" y="92124"/>
                </a:lnTo>
                <a:lnTo>
                  <a:pt x="43606" y="16966"/>
                </a:lnTo>
                <a:lnTo>
                  <a:pt x="2033" y="16966"/>
                </a:lnTo>
                <a:lnTo>
                  <a:pt x="1239" y="16272"/>
                </a:lnTo>
                <a:lnTo>
                  <a:pt x="247" y="13494"/>
                </a:lnTo>
                <a:lnTo>
                  <a:pt x="0" y="11310"/>
                </a:lnTo>
                <a:lnTo>
                  <a:pt x="27" y="8185"/>
                </a:lnTo>
                <a:lnTo>
                  <a:pt x="2628" y="0"/>
                </a:lnTo>
                <a:lnTo>
                  <a:pt x="61167" y="0"/>
                </a:lnTo>
                <a:lnTo>
                  <a:pt x="61912" y="99"/>
                </a:lnTo>
                <a:lnTo>
                  <a:pt x="62506" y="298"/>
                </a:lnTo>
                <a:lnTo>
                  <a:pt x="63102" y="397"/>
                </a:lnTo>
                <a:lnTo>
                  <a:pt x="63548" y="744"/>
                </a:lnTo>
                <a:lnTo>
                  <a:pt x="63846" y="1340"/>
                </a:lnTo>
                <a:lnTo>
                  <a:pt x="64243" y="1935"/>
                </a:lnTo>
                <a:lnTo>
                  <a:pt x="64541" y="2778"/>
                </a:lnTo>
                <a:lnTo>
                  <a:pt x="64938" y="4961"/>
                </a:lnTo>
                <a:lnTo>
                  <a:pt x="64982" y="5606"/>
                </a:lnTo>
                <a:lnTo>
                  <a:pt x="64954" y="11310"/>
                </a:lnTo>
                <a:lnTo>
                  <a:pt x="30658" y="94307"/>
                </a:lnTo>
                <a:lnTo>
                  <a:pt x="29715" y="95299"/>
                </a:lnTo>
                <a:lnTo>
                  <a:pt x="29368" y="95647"/>
                </a:lnTo>
                <a:lnTo>
                  <a:pt x="28723" y="95994"/>
                </a:lnTo>
                <a:lnTo>
                  <a:pt x="27830" y="96291"/>
                </a:lnTo>
                <a:lnTo>
                  <a:pt x="27036" y="96489"/>
                </a:lnTo>
                <a:lnTo>
                  <a:pt x="25945" y="96589"/>
                </a:lnTo>
                <a:lnTo>
                  <a:pt x="24556" y="96589"/>
                </a:lnTo>
                <a:lnTo>
                  <a:pt x="23266" y="96689"/>
                </a:lnTo>
                <a:lnTo>
                  <a:pt x="17114" y="9673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3600" spc="204" dirty="0"/>
              <a:t>A</a:t>
            </a:r>
            <a:r>
              <a:rPr sz="3600" spc="-310" dirty="0"/>
              <a:t> </a:t>
            </a:r>
            <a:r>
              <a:rPr sz="3600" u="heavy" spc="-2010" dirty="0"/>
              <a:t>L</a:t>
            </a:r>
            <a:r>
              <a:rPr sz="3600" u="heavy" spc="795" dirty="0"/>
              <a:t> </a:t>
            </a:r>
            <a:r>
              <a:rPr sz="3600" u="heavy" spc="135" dirty="0"/>
              <a:t>ocal</a:t>
            </a:r>
            <a:r>
              <a:rPr sz="3600" u="heavy" spc="-310" dirty="0"/>
              <a:t> </a:t>
            </a:r>
            <a:r>
              <a:rPr sz="3600" spc="-75" dirty="0"/>
              <a:t>Git</a:t>
            </a:r>
            <a:r>
              <a:rPr sz="3600" spc="-310" dirty="0"/>
              <a:t> </a:t>
            </a:r>
            <a:r>
              <a:rPr sz="3600" spc="70" dirty="0"/>
              <a:t>project</a:t>
            </a:r>
            <a:r>
              <a:rPr sz="3600" spc="-310" dirty="0"/>
              <a:t> </a:t>
            </a:r>
            <a:r>
              <a:rPr sz="3600" spc="-65" dirty="0"/>
              <a:t>has</a:t>
            </a:r>
            <a:r>
              <a:rPr sz="3600" spc="-310" dirty="0"/>
              <a:t> </a:t>
            </a:r>
            <a:r>
              <a:rPr sz="3600" spc="60" dirty="0"/>
              <a:t>three</a:t>
            </a:r>
            <a:r>
              <a:rPr sz="3600" spc="-310" dirty="0"/>
              <a:t> </a:t>
            </a:r>
            <a:r>
              <a:rPr sz="3600" spc="20" dirty="0"/>
              <a:t>areas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362195" y="1360484"/>
            <a:ext cx="4495790" cy="41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606" y="4329970"/>
            <a:ext cx="282829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18055" algn="l"/>
              </a:tabLst>
            </a:pPr>
            <a:r>
              <a:rPr sz="1800" spc="-5" dirty="0">
                <a:latin typeface="Arial"/>
                <a:cs typeface="Arial"/>
              </a:rPr>
              <a:t>Unmodified/modifie	Stage</a:t>
            </a:r>
            <a:endParaRPr sz="1800">
              <a:latin typeface="Arial"/>
              <a:cs typeface="Arial"/>
            </a:endParaRPr>
          </a:p>
          <a:p>
            <a:pPr marL="680085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d	d</a:t>
            </a:r>
            <a:endParaRPr sz="180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Files	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08" y="4336889"/>
            <a:ext cx="10033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Committe  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85" y="6411134"/>
            <a:ext cx="81337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Note: working directory sometimes called the “working tree”, staging area sometimes called the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“index”.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154" y="6709337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29">
                <a:moveTo>
                  <a:pt x="38695" y="99863"/>
                </a:moveTo>
                <a:lnTo>
                  <a:pt x="27582" y="99863"/>
                </a:lnTo>
                <a:lnTo>
                  <a:pt x="22770" y="99268"/>
                </a:lnTo>
                <a:lnTo>
                  <a:pt x="18603" y="98077"/>
                </a:lnTo>
                <a:lnTo>
                  <a:pt x="14535" y="96986"/>
                </a:lnTo>
                <a:lnTo>
                  <a:pt x="0" y="78829"/>
                </a:lnTo>
                <a:lnTo>
                  <a:pt x="61" y="71685"/>
                </a:lnTo>
                <a:lnTo>
                  <a:pt x="19198" y="49410"/>
                </a:lnTo>
                <a:lnTo>
                  <a:pt x="16619" y="48022"/>
                </a:lnTo>
                <a:lnTo>
                  <a:pt x="2678" y="28574"/>
                </a:lnTo>
                <a:lnTo>
                  <a:pt x="2728" y="21778"/>
                </a:lnTo>
                <a:lnTo>
                  <a:pt x="3373" y="18553"/>
                </a:lnTo>
                <a:lnTo>
                  <a:pt x="5348" y="14138"/>
                </a:lnTo>
                <a:lnTo>
                  <a:pt x="6151" y="12303"/>
                </a:lnTo>
                <a:lnTo>
                  <a:pt x="8185" y="9574"/>
                </a:lnTo>
                <a:lnTo>
                  <a:pt x="10864" y="7293"/>
                </a:lnTo>
                <a:lnTo>
                  <a:pt x="13543" y="4912"/>
                </a:lnTo>
                <a:lnTo>
                  <a:pt x="16916" y="3126"/>
                </a:lnTo>
                <a:lnTo>
                  <a:pt x="20984" y="1935"/>
                </a:lnTo>
                <a:lnTo>
                  <a:pt x="25052" y="644"/>
                </a:lnTo>
                <a:lnTo>
                  <a:pt x="29765" y="0"/>
                </a:lnTo>
                <a:lnTo>
                  <a:pt x="40481" y="0"/>
                </a:lnTo>
                <a:lnTo>
                  <a:pt x="45045" y="595"/>
                </a:lnTo>
                <a:lnTo>
                  <a:pt x="48815" y="1785"/>
                </a:lnTo>
                <a:lnTo>
                  <a:pt x="52585" y="2877"/>
                </a:lnTo>
                <a:lnTo>
                  <a:pt x="55662" y="4465"/>
                </a:lnTo>
                <a:lnTo>
                  <a:pt x="58042" y="6548"/>
                </a:lnTo>
                <a:lnTo>
                  <a:pt x="60523" y="8632"/>
                </a:lnTo>
                <a:lnTo>
                  <a:pt x="62359" y="11162"/>
                </a:lnTo>
                <a:lnTo>
                  <a:pt x="63611" y="14287"/>
                </a:lnTo>
                <a:lnTo>
                  <a:pt x="29765" y="14287"/>
                </a:lnTo>
                <a:lnTo>
                  <a:pt x="26640" y="15279"/>
                </a:lnTo>
                <a:lnTo>
                  <a:pt x="22572" y="19149"/>
                </a:lnTo>
                <a:lnTo>
                  <a:pt x="21579" y="21778"/>
                </a:lnTo>
                <a:lnTo>
                  <a:pt x="21579" y="26739"/>
                </a:lnTo>
                <a:lnTo>
                  <a:pt x="35123" y="40481"/>
                </a:lnTo>
                <a:lnTo>
                  <a:pt x="57882" y="40481"/>
                </a:lnTo>
                <a:lnTo>
                  <a:pt x="57745" y="40630"/>
                </a:lnTo>
                <a:lnTo>
                  <a:pt x="55662" y="42416"/>
                </a:lnTo>
                <a:lnTo>
                  <a:pt x="53677" y="44202"/>
                </a:lnTo>
                <a:lnTo>
                  <a:pt x="51394" y="45789"/>
                </a:lnTo>
                <a:lnTo>
                  <a:pt x="48815" y="47179"/>
                </a:lnTo>
                <a:lnTo>
                  <a:pt x="51891" y="48765"/>
                </a:lnTo>
                <a:lnTo>
                  <a:pt x="54620" y="50452"/>
                </a:lnTo>
                <a:lnTo>
                  <a:pt x="59382" y="54024"/>
                </a:lnTo>
                <a:lnTo>
                  <a:pt x="61366" y="55959"/>
                </a:lnTo>
                <a:lnTo>
                  <a:pt x="61820" y="56554"/>
                </a:lnTo>
                <a:lnTo>
                  <a:pt x="33039" y="56554"/>
                </a:lnTo>
                <a:lnTo>
                  <a:pt x="30756" y="57845"/>
                </a:lnTo>
                <a:lnTo>
                  <a:pt x="28723" y="59134"/>
                </a:lnTo>
                <a:lnTo>
                  <a:pt x="26937" y="60424"/>
                </a:lnTo>
                <a:lnTo>
                  <a:pt x="25250" y="61615"/>
                </a:lnTo>
                <a:lnTo>
                  <a:pt x="23812" y="62904"/>
                </a:lnTo>
                <a:lnTo>
                  <a:pt x="21530" y="65584"/>
                </a:lnTo>
                <a:lnTo>
                  <a:pt x="20687" y="67022"/>
                </a:lnTo>
                <a:lnTo>
                  <a:pt x="20091" y="68610"/>
                </a:lnTo>
                <a:lnTo>
                  <a:pt x="19496" y="70098"/>
                </a:lnTo>
                <a:lnTo>
                  <a:pt x="19198" y="71685"/>
                </a:lnTo>
                <a:lnTo>
                  <a:pt x="19198" y="77241"/>
                </a:lnTo>
                <a:lnTo>
                  <a:pt x="20438" y="80218"/>
                </a:lnTo>
                <a:lnTo>
                  <a:pt x="22919" y="82302"/>
                </a:lnTo>
                <a:lnTo>
                  <a:pt x="25499" y="84286"/>
                </a:lnTo>
                <a:lnTo>
                  <a:pt x="29269" y="85279"/>
                </a:lnTo>
                <a:lnTo>
                  <a:pt x="65190" y="85279"/>
                </a:lnTo>
                <a:lnTo>
                  <a:pt x="64293" y="87312"/>
                </a:lnTo>
                <a:lnTo>
                  <a:pt x="43705" y="99268"/>
                </a:lnTo>
                <a:lnTo>
                  <a:pt x="38695" y="99863"/>
                </a:lnTo>
                <a:close/>
              </a:path>
              <a:path w="68579" h="100329">
                <a:moveTo>
                  <a:pt x="57882" y="40481"/>
                </a:moveTo>
                <a:lnTo>
                  <a:pt x="35123" y="40481"/>
                </a:lnTo>
                <a:lnTo>
                  <a:pt x="38794" y="38298"/>
                </a:lnTo>
                <a:lnTo>
                  <a:pt x="41572" y="36016"/>
                </a:lnTo>
                <a:lnTo>
                  <a:pt x="45441" y="31155"/>
                </a:lnTo>
                <a:lnTo>
                  <a:pt x="46380" y="28574"/>
                </a:lnTo>
                <a:lnTo>
                  <a:pt x="46434" y="23762"/>
                </a:lnTo>
                <a:lnTo>
                  <a:pt x="46186" y="22225"/>
                </a:lnTo>
                <a:lnTo>
                  <a:pt x="45194" y="19447"/>
                </a:lnTo>
                <a:lnTo>
                  <a:pt x="44399" y="18256"/>
                </a:lnTo>
                <a:lnTo>
                  <a:pt x="43309" y="17264"/>
                </a:lnTo>
                <a:lnTo>
                  <a:pt x="42316" y="16272"/>
                </a:lnTo>
                <a:lnTo>
                  <a:pt x="41026" y="15527"/>
                </a:lnTo>
                <a:lnTo>
                  <a:pt x="37852" y="14536"/>
                </a:lnTo>
                <a:lnTo>
                  <a:pt x="36015" y="14287"/>
                </a:lnTo>
                <a:lnTo>
                  <a:pt x="63611" y="14287"/>
                </a:lnTo>
                <a:lnTo>
                  <a:pt x="64740" y="17016"/>
                </a:lnTo>
                <a:lnTo>
                  <a:pt x="65335" y="20191"/>
                </a:lnTo>
                <a:lnTo>
                  <a:pt x="65335" y="26045"/>
                </a:lnTo>
                <a:lnTo>
                  <a:pt x="59481" y="38744"/>
                </a:lnTo>
                <a:lnTo>
                  <a:pt x="57882" y="40481"/>
                </a:lnTo>
                <a:close/>
              </a:path>
              <a:path w="68579" h="100329">
                <a:moveTo>
                  <a:pt x="65190" y="85279"/>
                </a:moveTo>
                <a:lnTo>
                  <a:pt x="39092" y="85279"/>
                </a:lnTo>
                <a:lnTo>
                  <a:pt x="42713" y="84237"/>
                </a:lnTo>
                <a:lnTo>
                  <a:pt x="47476" y="80069"/>
                </a:lnTo>
                <a:lnTo>
                  <a:pt x="48646" y="77241"/>
                </a:lnTo>
                <a:lnTo>
                  <a:pt x="48657" y="71685"/>
                </a:lnTo>
                <a:lnTo>
                  <a:pt x="48368" y="70098"/>
                </a:lnTo>
                <a:lnTo>
                  <a:pt x="47773" y="68610"/>
                </a:lnTo>
                <a:lnTo>
                  <a:pt x="47178" y="67022"/>
                </a:lnTo>
                <a:lnTo>
                  <a:pt x="46186" y="65584"/>
                </a:lnTo>
                <a:lnTo>
                  <a:pt x="44796" y="64293"/>
                </a:lnTo>
                <a:lnTo>
                  <a:pt x="43507" y="62904"/>
                </a:lnTo>
                <a:lnTo>
                  <a:pt x="41869" y="61615"/>
                </a:lnTo>
                <a:lnTo>
                  <a:pt x="39885" y="60424"/>
                </a:lnTo>
                <a:lnTo>
                  <a:pt x="37901" y="59134"/>
                </a:lnTo>
                <a:lnTo>
                  <a:pt x="35617" y="57844"/>
                </a:lnTo>
                <a:lnTo>
                  <a:pt x="33039" y="56554"/>
                </a:lnTo>
                <a:lnTo>
                  <a:pt x="61820" y="56554"/>
                </a:lnTo>
                <a:lnTo>
                  <a:pt x="62954" y="58043"/>
                </a:lnTo>
                <a:lnTo>
                  <a:pt x="64641" y="60126"/>
                </a:lnTo>
                <a:lnTo>
                  <a:pt x="65881" y="62359"/>
                </a:lnTo>
                <a:lnTo>
                  <a:pt x="66674" y="64740"/>
                </a:lnTo>
                <a:lnTo>
                  <a:pt x="67568" y="67022"/>
                </a:lnTo>
                <a:lnTo>
                  <a:pt x="68014" y="69502"/>
                </a:lnTo>
                <a:lnTo>
                  <a:pt x="68014" y="76547"/>
                </a:lnTo>
                <a:lnTo>
                  <a:pt x="67270" y="80466"/>
                </a:lnTo>
                <a:lnTo>
                  <a:pt x="65190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145">
              <a:lnSpc>
                <a:spcPct val="100000"/>
              </a:lnSpc>
            </a:pPr>
            <a:r>
              <a:rPr spc="-90" dirty="0"/>
              <a:t>Git </a:t>
            </a:r>
            <a:r>
              <a:rPr spc="270" dirty="0"/>
              <a:t>file</a:t>
            </a:r>
            <a:r>
              <a:rPr spc="-725" dirty="0"/>
              <a:t> </a:t>
            </a:r>
            <a:r>
              <a:rPr spc="265" dirty="0"/>
              <a:t>lifecycle</a:t>
            </a:r>
          </a:p>
        </p:txBody>
      </p:sp>
      <p:sp>
        <p:nvSpPr>
          <p:cNvPr id="5" name="object 5"/>
          <p:cNvSpPr/>
          <p:nvPr/>
        </p:nvSpPr>
        <p:spPr>
          <a:xfrm>
            <a:off x="1387472" y="1303334"/>
            <a:ext cx="6368987" cy="403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451" y="670933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2295" y="62507"/>
                </a:moveTo>
                <a:lnTo>
                  <a:pt x="23067" y="62507"/>
                </a:lnTo>
                <a:lnTo>
                  <a:pt x="18751" y="61862"/>
                </a:lnTo>
                <a:lnTo>
                  <a:pt x="0" y="37753"/>
                </a:lnTo>
                <a:lnTo>
                  <a:pt x="0" y="28327"/>
                </a:lnTo>
                <a:lnTo>
                  <a:pt x="19049" y="2530"/>
                </a:lnTo>
                <a:lnTo>
                  <a:pt x="23316" y="843"/>
                </a:lnTo>
                <a:lnTo>
                  <a:pt x="28227" y="0"/>
                </a:lnTo>
                <a:lnTo>
                  <a:pt x="38248" y="0"/>
                </a:lnTo>
                <a:lnTo>
                  <a:pt x="42167" y="545"/>
                </a:lnTo>
                <a:lnTo>
                  <a:pt x="45540" y="1637"/>
                </a:lnTo>
                <a:lnTo>
                  <a:pt x="48914" y="2629"/>
                </a:lnTo>
                <a:lnTo>
                  <a:pt x="51791" y="4117"/>
                </a:lnTo>
                <a:lnTo>
                  <a:pt x="54172" y="6102"/>
                </a:lnTo>
                <a:lnTo>
                  <a:pt x="56553" y="7987"/>
                </a:lnTo>
                <a:lnTo>
                  <a:pt x="58538" y="10319"/>
                </a:lnTo>
                <a:lnTo>
                  <a:pt x="60125" y="13096"/>
                </a:lnTo>
                <a:lnTo>
                  <a:pt x="61300" y="15032"/>
                </a:lnTo>
                <a:lnTo>
                  <a:pt x="30459" y="15032"/>
                </a:lnTo>
                <a:lnTo>
                  <a:pt x="28474" y="15478"/>
                </a:lnTo>
                <a:lnTo>
                  <a:pt x="26788" y="16371"/>
                </a:lnTo>
                <a:lnTo>
                  <a:pt x="25102" y="17164"/>
                </a:lnTo>
                <a:lnTo>
                  <a:pt x="19198" y="29319"/>
                </a:lnTo>
                <a:lnTo>
                  <a:pt x="19198" y="34379"/>
                </a:lnTo>
                <a:lnTo>
                  <a:pt x="29765" y="47624"/>
                </a:lnTo>
                <a:lnTo>
                  <a:pt x="66525" y="47624"/>
                </a:lnTo>
                <a:lnTo>
                  <a:pt x="66525" y="49410"/>
                </a:lnTo>
                <a:lnTo>
                  <a:pt x="66327" y="53478"/>
                </a:lnTo>
                <a:lnTo>
                  <a:pt x="65981" y="57149"/>
                </a:lnTo>
                <a:lnTo>
                  <a:pt x="47475" y="57149"/>
                </a:lnTo>
                <a:lnTo>
                  <a:pt x="45193" y="58539"/>
                </a:lnTo>
                <a:lnTo>
                  <a:pt x="42415" y="59779"/>
                </a:lnTo>
                <a:lnTo>
                  <a:pt x="39141" y="60871"/>
                </a:lnTo>
                <a:lnTo>
                  <a:pt x="35966" y="61961"/>
                </a:lnTo>
                <a:lnTo>
                  <a:pt x="32295" y="62507"/>
                </a:lnTo>
                <a:close/>
              </a:path>
              <a:path w="66675" h="100329">
                <a:moveTo>
                  <a:pt x="66525" y="47624"/>
                </a:moveTo>
                <a:lnTo>
                  <a:pt x="35023" y="47624"/>
                </a:lnTo>
                <a:lnTo>
                  <a:pt x="37702" y="47179"/>
                </a:lnTo>
                <a:lnTo>
                  <a:pt x="40183" y="46285"/>
                </a:lnTo>
                <a:lnTo>
                  <a:pt x="42762" y="45393"/>
                </a:lnTo>
                <a:lnTo>
                  <a:pt x="45044" y="44252"/>
                </a:lnTo>
                <a:lnTo>
                  <a:pt x="47028" y="42862"/>
                </a:lnTo>
                <a:lnTo>
                  <a:pt x="46975" y="36711"/>
                </a:lnTo>
                <a:lnTo>
                  <a:pt x="46731" y="33040"/>
                </a:lnTo>
                <a:lnTo>
                  <a:pt x="45540" y="25896"/>
                </a:lnTo>
                <a:lnTo>
                  <a:pt x="44647" y="23068"/>
                </a:lnTo>
                <a:lnTo>
                  <a:pt x="43457" y="20985"/>
                </a:lnTo>
                <a:lnTo>
                  <a:pt x="42266" y="18802"/>
                </a:lnTo>
                <a:lnTo>
                  <a:pt x="40778" y="17264"/>
                </a:lnTo>
                <a:lnTo>
                  <a:pt x="37206" y="15478"/>
                </a:lnTo>
                <a:lnTo>
                  <a:pt x="35122" y="15032"/>
                </a:lnTo>
                <a:lnTo>
                  <a:pt x="61300" y="15032"/>
                </a:lnTo>
                <a:lnTo>
                  <a:pt x="66496" y="40680"/>
                </a:lnTo>
                <a:lnTo>
                  <a:pt x="66525" y="47624"/>
                </a:lnTo>
                <a:close/>
              </a:path>
              <a:path w="66675" h="100329">
                <a:moveTo>
                  <a:pt x="57285" y="84683"/>
                </a:moveTo>
                <a:lnTo>
                  <a:pt x="28723" y="84683"/>
                </a:lnTo>
                <a:lnTo>
                  <a:pt x="32245" y="83938"/>
                </a:lnTo>
                <a:lnTo>
                  <a:pt x="37999" y="80962"/>
                </a:lnTo>
                <a:lnTo>
                  <a:pt x="45987" y="67716"/>
                </a:lnTo>
                <a:lnTo>
                  <a:pt x="46880" y="64343"/>
                </a:lnTo>
                <a:lnTo>
                  <a:pt x="47369" y="60871"/>
                </a:lnTo>
                <a:lnTo>
                  <a:pt x="47475" y="57149"/>
                </a:lnTo>
                <a:lnTo>
                  <a:pt x="65981" y="57149"/>
                </a:lnTo>
                <a:lnTo>
                  <a:pt x="65524" y="61961"/>
                </a:lnTo>
                <a:lnTo>
                  <a:pt x="64739" y="66030"/>
                </a:lnTo>
                <a:lnTo>
                  <a:pt x="63548" y="70098"/>
                </a:lnTo>
                <a:lnTo>
                  <a:pt x="62457" y="74067"/>
                </a:lnTo>
                <a:lnTo>
                  <a:pt x="60919" y="77886"/>
                </a:lnTo>
                <a:lnTo>
                  <a:pt x="57285" y="84683"/>
                </a:lnTo>
                <a:close/>
              </a:path>
              <a:path w="66675" h="100329">
                <a:moveTo>
                  <a:pt x="30459" y="99863"/>
                </a:moveTo>
                <a:lnTo>
                  <a:pt x="22224" y="99863"/>
                </a:lnTo>
                <a:lnTo>
                  <a:pt x="20091" y="99715"/>
                </a:lnTo>
                <a:lnTo>
                  <a:pt x="3596" y="88255"/>
                </a:lnTo>
                <a:lnTo>
                  <a:pt x="3690" y="85129"/>
                </a:lnTo>
                <a:lnTo>
                  <a:pt x="3809" y="83938"/>
                </a:lnTo>
                <a:lnTo>
                  <a:pt x="3898" y="83442"/>
                </a:lnTo>
                <a:lnTo>
                  <a:pt x="3987" y="83046"/>
                </a:lnTo>
                <a:lnTo>
                  <a:pt x="4182" y="82550"/>
                </a:lnTo>
                <a:lnTo>
                  <a:pt x="4365" y="82004"/>
                </a:lnTo>
                <a:lnTo>
                  <a:pt x="4612" y="81657"/>
                </a:lnTo>
                <a:lnTo>
                  <a:pt x="4911" y="81557"/>
                </a:lnTo>
                <a:lnTo>
                  <a:pt x="5307" y="81359"/>
                </a:lnTo>
                <a:lnTo>
                  <a:pt x="5704" y="81260"/>
                </a:lnTo>
                <a:lnTo>
                  <a:pt x="6697" y="81260"/>
                </a:lnTo>
                <a:lnTo>
                  <a:pt x="7539" y="81458"/>
                </a:lnTo>
                <a:lnTo>
                  <a:pt x="8631" y="81855"/>
                </a:lnTo>
                <a:lnTo>
                  <a:pt x="9723" y="82152"/>
                </a:lnTo>
                <a:lnTo>
                  <a:pt x="11062" y="82550"/>
                </a:lnTo>
                <a:lnTo>
                  <a:pt x="12650" y="83046"/>
                </a:lnTo>
                <a:lnTo>
                  <a:pt x="14236" y="83442"/>
                </a:lnTo>
                <a:lnTo>
                  <a:pt x="16022" y="83839"/>
                </a:lnTo>
                <a:lnTo>
                  <a:pt x="18007" y="84237"/>
                </a:lnTo>
                <a:lnTo>
                  <a:pt x="19991" y="84534"/>
                </a:lnTo>
                <a:lnTo>
                  <a:pt x="22175" y="84683"/>
                </a:lnTo>
                <a:lnTo>
                  <a:pt x="57285" y="84683"/>
                </a:lnTo>
                <a:lnTo>
                  <a:pt x="57049" y="85129"/>
                </a:lnTo>
                <a:lnTo>
                  <a:pt x="54520" y="88255"/>
                </a:lnTo>
                <a:lnTo>
                  <a:pt x="51345" y="90934"/>
                </a:lnTo>
                <a:lnTo>
                  <a:pt x="48269" y="93613"/>
                </a:lnTo>
                <a:lnTo>
                  <a:pt x="44498" y="95795"/>
                </a:lnTo>
                <a:lnTo>
                  <a:pt x="40034" y="97482"/>
                </a:lnTo>
                <a:lnTo>
                  <a:pt x="35668" y="99070"/>
                </a:lnTo>
                <a:lnTo>
                  <a:pt x="30459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pc="-35" dirty="0"/>
              <a:t>Aside:</a:t>
            </a:r>
            <a:r>
              <a:rPr spc="-390" dirty="0"/>
              <a:t> </a:t>
            </a:r>
            <a:r>
              <a:rPr spc="-254" dirty="0"/>
              <a:t>So</a:t>
            </a:r>
            <a:r>
              <a:rPr spc="-390" dirty="0"/>
              <a:t> </a:t>
            </a:r>
            <a:r>
              <a:rPr spc="55" dirty="0"/>
              <a:t>what</a:t>
            </a:r>
            <a:r>
              <a:rPr spc="-390" dirty="0"/>
              <a:t> </a:t>
            </a:r>
            <a:r>
              <a:rPr spc="25" dirty="0"/>
              <a:t>is</a:t>
            </a:r>
            <a:r>
              <a:rPr spc="-390" dirty="0"/>
              <a:t> </a:t>
            </a:r>
            <a:r>
              <a:rPr spc="-25" dirty="0"/>
              <a:t>github?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16" y="1418787"/>
            <a:ext cx="1448911" cy="21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098" y="1660632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30">
                <a:moveTo>
                  <a:pt x="0" y="0"/>
                </a:moveTo>
                <a:lnTo>
                  <a:pt x="1484560" y="0"/>
                </a:lnTo>
              </a:path>
            </a:pathLst>
          </a:custGeom>
          <a:ln w="19942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9355" y="1417745"/>
            <a:ext cx="5521964" cy="26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96" y="1841696"/>
            <a:ext cx="5603814" cy="26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036" y="1841696"/>
            <a:ext cx="1561943" cy="25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674" y="2269279"/>
            <a:ext cx="8182586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869" y="2647811"/>
            <a:ext cx="1976281" cy="2518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279" y="3489514"/>
            <a:ext cx="5541109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952" y="3920968"/>
            <a:ext cx="1533913" cy="2079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643" y="441120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159" y="4345725"/>
            <a:ext cx="7472348" cy="2625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643" y="48398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159" y="4774349"/>
            <a:ext cx="7267256" cy="26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643" y="5268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1159" y="5202973"/>
            <a:ext cx="8194611" cy="262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071" y="5567808"/>
            <a:ext cx="7557983" cy="265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8869" y="5929757"/>
            <a:ext cx="1604063" cy="2652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Git History</vt:lpstr>
      <vt:lpstr>SCM Terminologies</vt:lpstr>
      <vt:lpstr>Distributed version control system</vt:lpstr>
      <vt:lpstr>Git takes snapshots</vt:lpstr>
      <vt:lpstr>Git uses checksums</vt:lpstr>
      <vt:lpstr>A L ocal Git project has three areas</vt:lpstr>
      <vt:lpstr>Git file lifecycle</vt:lpstr>
      <vt:lpstr>Aside: So what is github?</vt:lpstr>
      <vt:lpstr>Basic Workflow</vt:lpstr>
      <vt:lpstr>Get ready to use Git!</vt:lpstr>
      <vt:lpstr>Repositories</vt:lpstr>
      <vt:lpstr>Git commands</vt:lpstr>
      <vt:lpstr>Add, Status and Diff</vt:lpstr>
      <vt:lpstr>Pulling and Pushing</vt:lpstr>
      <vt:lpstr>Ignoring files &amp; Viewing logs</vt:lpstr>
      <vt:lpstr>Branching</vt:lpstr>
      <vt:lpstr>Stashing commited changes</vt:lpstr>
      <vt:lpstr>Reverting changes</vt:lpstr>
      <vt:lpstr>Reverting changes …</vt:lpstr>
      <vt:lpstr>Tags</vt:lpstr>
      <vt:lpstr>SVN vs. Git</vt:lpstr>
      <vt:lpstr>Do This: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Bandaru, Siva</dc:creator>
  <cp:lastModifiedBy>Bandaru, Siva</cp:lastModifiedBy>
  <cp:revision>1</cp:revision>
  <dcterms:created xsi:type="dcterms:W3CDTF">2016-06-07T23:21:17Z</dcterms:created>
  <dcterms:modified xsi:type="dcterms:W3CDTF">2016-06-07T23:22:03Z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2016-06-07T00:00:00Z</vt:filetime>
  </property>
</Properties>
</file>