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4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78000" y="1083310"/>
            <a:ext cx="8789035" cy="5163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169795" y="1602105"/>
            <a:ext cx="2539365" cy="45389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725410" y="1666240"/>
            <a:ext cx="2527300" cy="43929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08195" y="914400"/>
            <a:ext cx="1978660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altLang="en-US"/>
              <a:t>计算机内存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770120" y="1666240"/>
            <a:ext cx="2894965" cy="439293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90140" y="1746250"/>
            <a:ext cx="165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13400" y="1826260"/>
            <a:ext cx="132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meta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286115" y="1796415"/>
            <a:ext cx="1716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directMemory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20650" y="2194560"/>
            <a:ext cx="1978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xmx </a:t>
            </a:r>
            <a:r>
              <a:rPr lang="zh-CN" altLang="en-US"/>
              <a:t>最大内存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0650" y="2877820"/>
            <a:ext cx="1978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xms </a:t>
            </a:r>
            <a:r>
              <a:rPr lang="zh-CN" altLang="en-US"/>
              <a:t>最小内存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5720" y="3669665"/>
            <a:ext cx="2128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xmn </a:t>
            </a:r>
            <a:r>
              <a:rPr lang="zh-CN" altLang="en-US"/>
              <a:t>年轻代大小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0650" y="4532630"/>
            <a:ext cx="3072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xss 每个线程的堆栈大小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WPS 演示</Application>
  <PresentationFormat>宽屏</PresentationFormat>
  <Paragraphs>20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刘琬琳律师</cp:lastModifiedBy>
  <cp:revision>174</cp:revision>
  <dcterms:created xsi:type="dcterms:W3CDTF">2019-06-19T02:08:00Z</dcterms:created>
  <dcterms:modified xsi:type="dcterms:W3CDTF">2021-01-15T11:01:32Z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