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53" r:id="rId14"/>
    <p:sldId id="457" r:id="rId15"/>
    <p:sldId id="419" r:id="rId16"/>
    <p:sldId id="422" r:id="rId17"/>
    <p:sldId id="426" r:id="rId18"/>
    <p:sldId id="454" r:id="rId19"/>
    <p:sldId id="425" r:id="rId20"/>
    <p:sldId id="429" r:id="rId21"/>
    <p:sldId id="431" r:id="rId22"/>
    <p:sldId id="432" r:id="rId23"/>
    <p:sldId id="433" r:id="rId24"/>
    <p:sldId id="434" r:id="rId25"/>
    <p:sldId id="435" r:id="rId26"/>
    <p:sldId id="437" r:id="rId27"/>
    <p:sldId id="436" r:id="rId28"/>
    <p:sldId id="438" r:id="rId29"/>
    <p:sldId id="448" r:id="rId30"/>
    <p:sldId id="449" r:id="rId31"/>
    <p:sldId id="439" r:id="rId32"/>
    <p:sldId id="445" r:id="rId33"/>
    <p:sldId id="443" r:id="rId34"/>
    <p:sldId id="458" r:id="rId35"/>
    <p:sldId id="446" r:id="rId36"/>
    <p:sldId id="447" r:id="rId37"/>
    <p:sldId id="451" r:id="rId38"/>
    <p:sldId id="452" r:id="rId39"/>
    <p:sldId id="459" r:id="rId40"/>
    <p:sldId id="440" r:id="rId41"/>
    <p:sldId id="273" r:id="rId42"/>
    <p:sldId id="455" r:id="rId43"/>
    <p:sldId id="456" r:id="rId44"/>
    <p:sldId id="267" r:id="rId45"/>
    <p:sldId id="275" r:id="rId46"/>
    <p:sldId id="268" r:id="rId47"/>
    <p:sldId id="27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91" d="100"/>
          <a:sy n="91" d="100"/>
        </p:scale>
        <p:origin x="820" y="6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16.06.2017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couldn’t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16.06.2017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16.06.2017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16.06.2017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16.06.2017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16.06.2017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16.06.2017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35C9E4FE-1BD1-4346-A337-5349A445DC7F}"/>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D612C42A-B3C6-4103-AF9E-63C1CC0FE5D3}"/>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Cylinder 40">
            <a:extLst>
              <a:ext uri="{FF2B5EF4-FFF2-40B4-BE49-F238E27FC236}">
                <a16:creationId xmlns:a16="http://schemas.microsoft.com/office/drawing/2014/main" id="{E9CA159E-920B-4C81-8C1D-D2F083DB9981}"/>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6739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E4935CC5-331C-44A8-8DCA-39561E70C150}"/>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Cylinder 33">
            <a:extLst>
              <a:ext uri="{FF2B5EF4-FFF2-40B4-BE49-F238E27FC236}">
                <a16:creationId xmlns:a16="http://schemas.microsoft.com/office/drawing/2014/main" id="{A05695CD-1E72-49DF-A1F3-6D2784C700E8}"/>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9F57260C-7DD5-4D6D-929B-E8E1727A81FD}"/>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4158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Cylinder 50">
            <a:extLst>
              <a:ext uri="{FF2B5EF4-FFF2-40B4-BE49-F238E27FC236}">
                <a16:creationId xmlns:a16="http://schemas.microsoft.com/office/drawing/2014/main" id="{4961EEE5-38DF-423B-A584-88925CB30729}"/>
              </a:ext>
            </a:extLst>
          </p:cNvPr>
          <p:cNvSpPr/>
          <p:nvPr/>
        </p:nvSpPr>
        <p:spPr>
          <a:xfrm>
            <a:off x="4284211" y="3634216"/>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Cylinder 51">
            <a:extLst>
              <a:ext uri="{FF2B5EF4-FFF2-40B4-BE49-F238E27FC236}">
                <a16:creationId xmlns:a16="http://schemas.microsoft.com/office/drawing/2014/main" id="{62F4CE8A-3565-4747-B6DD-F9C6B7485DFC}"/>
              </a:ext>
            </a:extLst>
          </p:cNvPr>
          <p:cNvSpPr/>
          <p:nvPr/>
        </p:nvSpPr>
        <p:spPr>
          <a:xfrm>
            <a:off x="6363639"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Cylinder 52">
            <a:extLst>
              <a:ext uri="{FF2B5EF4-FFF2-40B4-BE49-F238E27FC236}">
                <a16:creationId xmlns:a16="http://schemas.microsoft.com/office/drawing/2014/main" id="{FCCCC96A-6541-40F4-8374-CD4C957282FD}"/>
              </a:ext>
            </a:extLst>
          </p:cNvPr>
          <p:cNvSpPr/>
          <p:nvPr/>
        </p:nvSpPr>
        <p:spPr>
          <a:xfrm>
            <a:off x="8401983"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5000" fill="hold"/>
                                        <p:tgtEl>
                                          <p:spTgt spid="41"/>
                                        </p:tgtEl>
                                        <p:attrNameLst>
                                          <p:attrName>ppt_x</p:attrName>
                                          <p:attrName>ppt_y</p:attrName>
                                        </p:attrNameLst>
                                      </p:cBhvr>
                                      <p:rCtr x="19974" y="14560"/>
                                    </p:animMotion>
                                  </p:childTnLst>
                                </p:cTn>
                              </p:par>
                            </p:childTnLst>
                          </p:cTn>
                        </p:par>
                        <p:par>
                          <p:cTn id="10" fill="hold">
                            <p:stCondLst>
                              <p:cond delay="5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5000" fill="hold"/>
                                        <p:tgtEl>
                                          <p:spTgt spid="32"/>
                                        </p:tgtEl>
                                        <p:attrNameLst>
                                          <p:attrName>ppt_x</p:attrName>
                                          <p:attrName>ppt_y</p:attrName>
                                        </p:attrNameLst>
                                      </p:cBhvr>
                                      <p:rCtr x="-3086" y="14213"/>
                                    </p:animMotion>
                                  </p:childTnLst>
                                </p:cTn>
                              </p:par>
                            </p:childTnLst>
                          </p:cTn>
                        </p:par>
                        <p:par>
                          <p:cTn id="20" fill="hold">
                            <p:stCondLst>
                              <p:cond delay="5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385828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11539" y="0"/>
            <a:ext cx="8480461" cy="6858000"/>
          </a:xfrm>
          <a:prstGeom prst="rect">
            <a:avLst/>
          </a:prstGeom>
        </p:spPr>
      </p:pic>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4647426"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tutorials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intro-to-nservicebus</a:t>
            </a:r>
            <a:endParaRPr lang="de-CH"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22861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3973</Words>
  <Application>Microsoft Office PowerPoint</Application>
  <PresentationFormat>Widescreen</PresentationFormat>
  <Paragraphs>513</Paragraphs>
  <Slides>47</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372</cp:revision>
  <dcterms:created xsi:type="dcterms:W3CDTF">2016-02-22T14:00:45Z</dcterms:created>
  <dcterms:modified xsi:type="dcterms:W3CDTF">2017-06-16T09:42:15Z</dcterms:modified>
</cp:coreProperties>
</file>