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78" r:id="rId2"/>
    <p:sldId id="277" r:id="rId3"/>
    <p:sldId id="319" r:id="rId4"/>
    <p:sldId id="414" r:id="rId5"/>
    <p:sldId id="416" r:id="rId6"/>
    <p:sldId id="417" r:id="rId7"/>
    <p:sldId id="413" r:id="rId8"/>
    <p:sldId id="421" r:id="rId9"/>
    <p:sldId id="420" r:id="rId10"/>
    <p:sldId id="418" r:id="rId11"/>
    <p:sldId id="423" r:id="rId12"/>
    <p:sldId id="419" r:id="rId13"/>
    <p:sldId id="422" r:id="rId14"/>
    <p:sldId id="426" r:id="rId15"/>
    <p:sldId id="425" r:id="rId16"/>
    <p:sldId id="273" r:id="rId17"/>
    <p:sldId id="267" r:id="rId18"/>
    <p:sldId id="275" r:id="rId19"/>
    <p:sldId id="26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16"/>
            <p14:sldId id="417"/>
            <p14:sldId id="413"/>
            <p14:sldId id="421"/>
            <p14:sldId id="420"/>
            <p14:sldId id="418"/>
            <p14:sldId id="423"/>
            <p14:sldId id="419"/>
            <p14:sldId id="422"/>
            <p14:sldId id="426"/>
            <p14:sldId id="425"/>
          </p14:sldIdLst>
        </p14:section>
        <p14:section name="Q &amp; A" id="{EC3F6F94-2D82-4EB0-B8B3-D1EDFDD37945}">
          <p14:sldIdLst>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1420"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26.04.2017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you are building applications and services today and you are not considering Platform as a Service, you are doing it wrong!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they initially came up with</a:t>
            </a:r>
          </a:p>
          <a:p>
            <a:endParaRPr lang="en-US" dirty="0"/>
          </a:p>
          <a:p>
            <a:r>
              <a:rPr lang="en-US" dirty="0"/>
              <a:t>Explain, talk about data shipping paradigm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Nobody builds that type of architecture anymore, LIST OF Drawback. 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She drew the following architecture diagram</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you want to partition and how it works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knowledge of Service Fabric</a:t>
            </a:r>
            <a:endParaRPr lang="de-CH" dirty="0"/>
          </a:p>
          <a:p>
            <a:r>
              <a:rPr lang="de-CH" dirty="0"/>
              <a:t>Basic </a:t>
            </a:r>
            <a:r>
              <a:rPr lang="de-CH" dirty="0" err="1"/>
              <a:t>knowledge</a:t>
            </a:r>
            <a:r>
              <a:rPr lang="de-CH" baseline="0" dirty="0"/>
              <a:t> </a:t>
            </a:r>
            <a:r>
              <a:rPr lang="de-CH" baseline="0" dirty="0" err="1"/>
              <a:t>of</a:t>
            </a:r>
            <a:r>
              <a:rPr lang="de-CH" baseline="0" dirty="0"/>
              <a:t> </a:t>
            </a:r>
            <a:r>
              <a:rPr lang="de-CH" baseline="0" dirty="0" err="1"/>
              <a:t>messaging</a:t>
            </a:r>
            <a:endParaRPr lang="de-CH" baseline="0" dirty="0"/>
          </a:p>
          <a:p>
            <a:endParaRPr lang="en-US" baseline="0" dirty="0"/>
          </a:p>
          <a:p>
            <a:r>
              <a:rPr lang="en-US" baseline="0" dirty="0"/>
              <a:t>Need a better transition</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Karl, the architect in the team, stumbled over service fabric and started diving into it, let’s hear how he explained Service Fabric to the team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Service Fabric also addresses the significant challenges in developing and managing cloud applications. Developers and administrators can avoid complex infrastructure problems and focus on implementing mission-critical, demanding workloads that are scalable, reliable, and manageable.</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Before they went to the drawing board Karl briefly recapped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86066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26.04.2017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26.04.2017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26.04.2017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26.04.2017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26.04.2017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grpSp>
        <p:nvGrpSpPr>
          <p:cNvPr id="10" name="Group 9"/>
          <p:cNvGrpSpPr/>
          <p:nvPr/>
        </p:nvGrpSpPr>
        <p:grpSpPr>
          <a:xfrm>
            <a:off x="3545018" y="1263542"/>
            <a:ext cx="5101965" cy="4109605"/>
            <a:chOff x="3150219" y="1162189"/>
            <a:chExt cx="5101965"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accent3"/>
                  </a:solidFill>
                  <a:latin typeface="Yanone Kaffeesatz Regular" panose="02000000000000000000" pitchFamily="2" charset="0"/>
                </a:rPr>
              </a:br>
              <a:r>
                <a:rPr lang="en-US" dirty="0">
                  <a:solidFill>
                    <a:schemeClr val="accent3"/>
                  </a:solidFill>
                  <a:latin typeface="Yanone Kaffeesatz Regular" panose="02000000000000000000" pitchFamily="2" charset="0"/>
                </a:rPr>
                <a:t>different 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5654920" y="377453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similar things</a:t>
              </a:r>
              <a:endParaRPr lang="de-CH" dirty="0">
                <a:solidFill>
                  <a:schemeClr val="tx2"/>
                </a:solidFill>
                <a:latin typeface="Yanone Kaffeesatz Regular" panose="02000000000000000000" pitchFamily="2" charset="0"/>
              </a:endParaRPr>
            </a:p>
          </p:txBody>
        </p:sp>
      </p:gr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 idx="2"/>
          </p:cNvCxnSpPr>
          <p:nvPr/>
        </p:nvCxnSpPr>
        <p:spPr>
          <a:xfrm flipH="1">
            <a:off x="3720377" y="2774253"/>
            <a:ext cx="1" cy="45402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Europe</a:t>
            </a:r>
            <a:endParaRPr lang="de-CH" sz="4000" dirty="0">
              <a:solidFill>
                <a:schemeClr val="bg1"/>
              </a:solidFill>
              <a:latin typeface="Yanone Kaffeesatz Light" panose="02000000000000000000" pitchFamily="2" charset="0"/>
            </a:endParaRPr>
          </a:p>
        </p:txBody>
      </p:sp>
      <p:sp>
        <p:nvSpPr>
          <p:cNvPr id="31" name="Rectangle 30"/>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America</a:t>
            </a:r>
            <a:endParaRPr lang="de-CH" sz="4000" dirty="0">
              <a:solidFill>
                <a:schemeClr val="bg1"/>
              </a:solidFill>
              <a:latin typeface="Yanone Kaffeesatz Light" panose="02000000000000000000" pitchFamily="2" charset="0"/>
            </a:endParaRPr>
          </a:p>
        </p:txBody>
      </p:sp>
      <p:sp>
        <p:nvSpPr>
          <p:cNvPr id="32" name="Rectangle 31"/>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Asia</a:t>
            </a:r>
            <a:endParaRPr lang="de-CH" sz="4000" dirty="0">
              <a:solidFill>
                <a:schemeClr val="bg1"/>
              </a:solidFill>
              <a:latin typeface="Yanone Kaffeesatz Light" panose="02000000000000000000" pitchFamily="2" charset="0"/>
            </a:endParaRPr>
          </a:p>
        </p:txBody>
      </p:sp>
    </p:spTree>
    <p:extLst>
      <p:ext uri="{BB962C8B-B14F-4D97-AF65-F5344CB8AC3E}">
        <p14:creationId xmlns:p14="http://schemas.microsoft.com/office/powerpoint/2010/main" val="15673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34711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On-premises or in the cloud</a:t>
            </a:r>
            <a:endParaRPr lang="de-CH" sz="3600" dirty="0">
              <a:solidFill>
                <a:schemeClr val="accent4"/>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Our Chocolate Microservices</a:t>
            </a:r>
            <a:endParaRPr lang="de-CH" sz="3600" dirty="0">
              <a:solidFill>
                <a:schemeClr val="accent4"/>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1611339"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Stateless Services</a:t>
            </a:r>
            <a:endParaRPr lang="de-CH" sz="2000" dirty="0">
              <a:solidFill>
                <a:schemeClr val="tx2"/>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grpSp>
        <p:nvGrpSpPr>
          <p:cNvPr id="10" name="Group 9"/>
          <p:cNvGrpSpPr/>
          <p:nvPr/>
        </p:nvGrpSpPr>
        <p:grpSpPr>
          <a:xfrm>
            <a:off x="3545018" y="1263542"/>
            <a:ext cx="3502794" cy="4109605"/>
            <a:chOff x="3150219" y="1162189"/>
            <a:chExt cx="3502794"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59035359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986</Words>
  <Application>Microsoft Office PowerPoint</Application>
  <PresentationFormat>Widescreen</PresentationFormat>
  <Paragraphs>163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284</cp:revision>
  <dcterms:created xsi:type="dcterms:W3CDTF">2016-02-22T14:00:45Z</dcterms:created>
  <dcterms:modified xsi:type="dcterms:W3CDTF">2017-04-26T15:44:20Z</dcterms:modified>
</cp:coreProperties>
</file>